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4.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5.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6.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7.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8.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9.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10.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11.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12.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13.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14.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15.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8" r:id="rId1"/>
    <p:sldMasterId id="2147483686" r:id="rId2"/>
    <p:sldMasterId id="2147483711" r:id="rId3"/>
    <p:sldMasterId id="2147484449" r:id="rId4"/>
  </p:sldMasterIdLst>
  <p:notesMasterIdLst>
    <p:notesMasterId r:id="rId52"/>
  </p:notesMasterIdLst>
  <p:handoutMasterIdLst>
    <p:handoutMasterId r:id="rId53"/>
  </p:handoutMasterIdLst>
  <p:sldIdLst>
    <p:sldId id="258" r:id="rId5"/>
    <p:sldId id="360" r:id="rId6"/>
    <p:sldId id="361" r:id="rId7"/>
    <p:sldId id="314" r:id="rId8"/>
    <p:sldId id="339" r:id="rId9"/>
    <p:sldId id="367" r:id="rId10"/>
    <p:sldId id="368" r:id="rId11"/>
    <p:sldId id="371" r:id="rId12"/>
    <p:sldId id="372" r:id="rId13"/>
    <p:sldId id="313" r:id="rId14"/>
    <p:sldId id="373" r:id="rId15"/>
    <p:sldId id="363" r:id="rId16"/>
    <p:sldId id="364" r:id="rId17"/>
    <p:sldId id="365" r:id="rId18"/>
    <p:sldId id="366" r:id="rId19"/>
    <p:sldId id="377" r:id="rId20"/>
    <p:sldId id="378" r:id="rId21"/>
    <p:sldId id="379" r:id="rId22"/>
    <p:sldId id="380" r:id="rId23"/>
    <p:sldId id="381" r:id="rId24"/>
    <p:sldId id="382" r:id="rId25"/>
    <p:sldId id="383" r:id="rId26"/>
    <p:sldId id="385" r:id="rId27"/>
    <p:sldId id="357" r:id="rId28"/>
    <p:sldId id="344" r:id="rId29"/>
    <p:sldId id="350" r:id="rId30"/>
    <p:sldId id="404" r:id="rId31"/>
    <p:sldId id="352" r:id="rId32"/>
    <p:sldId id="405" r:id="rId33"/>
    <p:sldId id="406" r:id="rId34"/>
    <p:sldId id="353" r:id="rId35"/>
    <p:sldId id="355" r:id="rId36"/>
    <p:sldId id="390" r:id="rId37"/>
    <p:sldId id="356" r:id="rId38"/>
    <p:sldId id="408" r:id="rId39"/>
    <p:sldId id="407" r:id="rId40"/>
    <p:sldId id="391" r:id="rId41"/>
    <p:sldId id="351" r:id="rId42"/>
    <p:sldId id="387" r:id="rId43"/>
    <p:sldId id="389" r:id="rId44"/>
    <p:sldId id="394" r:id="rId45"/>
    <p:sldId id="342" r:id="rId46"/>
    <p:sldId id="343" r:id="rId47"/>
    <p:sldId id="403" r:id="rId48"/>
    <p:sldId id="398" r:id="rId49"/>
    <p:sldId id="375" r:id="rId50"/>
    <p:sldId id="376" r:id="rId51"/>
  </p:sldIdLst>
  <p:sldSz cx="9144000" cy="6858000" type="screen4x3"/>
  <p:notesSz cx="6807200" cy="9939338"/>
  <p:defaultTextStyle>
    <a:defPPr>
      <a:defRPr lang="zh-TW"/>
    </a:defPPr>
    <a:lvl1pPr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1pPr>
    <a:lvl2pPr marL="4572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2pPr>
    <a:lvl3pPr marL="9144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3pPr>
    <a:lvl4pPr marL="13716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4pPr>
    <a:lvl5pPr marL="18288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kumimoji="1" sz="2400" kern="1200">
        <a:solidFill>
          <a:schemeClr val="tx1"/>
        </a:solidFill>
        <a:latin typeface="Times New Roman" pitchFamily="18" charset="0"/>
        <a:ea typeface="新細明體" pitchFamily="18" charset="-120"/>
        <a:cs typeface="+mn-cs"/>
      </a:defRPr>
    </a:lvl6pPr>
    <a:lvl7pPr marL="2743200" algn="l" defTabSz="914400" rtl="0" eaLnBrk="1" latinLnBrk="0" hangingPunct="1">
      <a:defRPr kumimoji="1" sz="2400" kern="1200">
        <a:solidFill>
          <a:schemeClr val="tx1"/>
        </a:solidFill>
        <a:latin typeface="Times New Roman" pitchFamily="18" charset="0"/>
        <a:ea typeface="新細明體" pitchFamily="18" charset="-120"/>
        <a:cs typeface="+mn-cs"/>
      </a:defRPr>
    </a:lvl7pPr>
    <a:lvl8pPr marL="3200400" algn="l" defTabSz="914400" rtl="0" eaLnBrk="1" latinLnBrk="0" hangingPunct="1">
      <a:defRPr kumimoji="1" sz="2400" kern="1200">
        <a:solidFill>
          <a:schemeClr val="tx1"/>
        </a:solidFill>
        <a:latin typeface="Times New Roman" pitchFamily="18" charset="0"/>
        <a:ea typeface="新細明體" pitchFamily="18" charset="-120"/>
        <a:cs typeface="+mn-cs"/>
      </a:defRPr>
    </a:lvl8pPr>
    <a:lvl9pPr marL="3657600" algn="l" defTabSz="914400" rtl="0" eaLnBrk="1" latinLnBrk="0" hangingPunct="1">
      <a:defRPr kumimoji="1" sz="2400" kern="1200">
        <a:solidFill>
          <a:schemeClr val="tx1"/>
        </a:solidFill>
        <a:latin typeface="Times New Roman" pitchFamily="18"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00"/>
    <a:srgbClr val="000099"/>
    <a:srgbClr val="FF0000"/>
    <a:srgbClr val="009900"/>
    <a:srgbClr val="A50021"/>
    <a:srgbClr val="FFCC99"/>
    <a:srgbClr val="6633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8" autoAdjust="0"/>
    <p:restoredTop sz="93532" autoAdjust="0"/>
  </p:normalViewPr>
  <p:slideViewPr>
    <p:cSldViewPr>
      <p:cViewPr>
        <p:scale>
          <a:sx n="75" d="100"/>
          <a:sy n="75" d="100"/>
        </p:scale>
        <p:origin x="-72" y="-72"/>
      </p:cViewPr>
      <p:guideLst>
        <p:guide orient="horz" pos="2160"/>
        <p:guide pos="2880"/>
      </p:guideLst>
    </p:cSldViewPr>
  </p:slideViewPr>
  <p:outlineViewPr>
    <p:cViewPr>
      <p:scale>
        <a:sx n="33" d="100"/>
        <a:sy n="33" d="100"/>
      </p:scale>
      <p:origin x="0" y="5814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0" d="100"/>
          <a:sy n="50" d="100"/>
        </p:scale>
        <p:origin x="-2004" y="-114"/>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EB5CAE-78FA-41CD-B664-93CDB6C9E6DB}" type="doc">
      <dgm:prSet loTypeId="urn:microsoft.com/office/officeart/2005/8/layout/arrow6" loCatId="process" qsTypeId="urn:microsoft.com/office/officeart/2005/8/quickstyle/simple3" qsCatId="simple" csTypeId="urn:microsoft.com/office/officeart/2005/8/colors/accent1_5" csCatId="accent1" phldr="1"/>
      <dgm:spPr/>
      <dgm:t>
        <a:bodyPr/>
        <a:lstStyle/>
        <a:p>
          <a:endParaRPr lang="zh-TW" altLang="en-US"/>
        </a:p>
      </dgm:t>
    </dgm:pt>
    <dgm:pt modelId="{A61823F4-CC31-449E-8B12-5501EAB5CD8B}">
      <dgm:prSet custT="1"/>
      <dgm:spPr/>
      <dgm:t>
        <a:bodyPr/>
        <a:lstStyle/>
        <a:p>
          <a:pPr rtl="0"/>
          <a:r>
            <a:rPr lang="zh-TW" altLang="en-US" sz="2800" b="1" dirty="0" smtClean="0"/>
            <a:t>工作需要：</a:t>
          </a:r>
          <a:endParaRPr lang="zh-TW" altLang="en-US" sz="2800" b="1" dirty="0"/>
        </a:p>
      </dgm:t>
    </dgm:pt>
    <dgm:pt modelId="{836206E9-FA83-45A2-A9D2-5A68CAACE04F}" type="parTrans" cxnId="{45C27597-E52A-4D44-996C-845EE683C28E}">
      <dgm:prSet/>
      <dgm:spPr/>
      <dgm:t>
        <a:bodyPr/>
        <a:lstStyle/>
        <a:p>
          <a:endParaRPr lang="zh-TW" altLang="en-US"/>
        </a:p>
      </dgm:t>
    </dgm:pt>
    <dgm:pt modelId="{FA685049-6B69-4685-A7D3-B6915ACE61F9}" type="sibTrans" cxnId="{45C27597-E52A-4D44-996C-845EE683C28E}">
      <dgm:prSet/>
      <dgm:spPr/>
      <dgm:t>
        <a:bodyPr/>
        <a:lstStyle/>
        <a:p>
          <a:endParaRPr lang="zh-TW" altLang="en-US"/>
        </a:p>
      </dgm:t>
    </dgm:pt>
    <dgm:pt modelId="{0A21EC3C-BFD6-4D97-B0F1-372042528ED2}">
      <dgm:prSet custT="1"/>
      <dgm:spPr/>
      <dgm:t>
        <a:bodyPr/>
        <a:lstStyle/>
        <a:p>
          <a:pPr rtl="0"/>
          <a:r>
            <a:rPr lang="zh-TW" altLang="en-US" sz="2800" b="1" dirty="0" smtClean="0"/>
            <a:t>日常生活：</a:t>
          </a:r>
          <a:endParaRPr lang="zh-TW" altLang="en-US" sz="2800" b="1" dirty="0"/>
        </a:p>
      </dgm:t>
    </dgm:pt>
    <dgm:pt modelId="{09729945-A3C6-4325-ABF7-5A9594D36665}" type="parTrans" cxnId="{C42CFE4C-D97B-4E81-9038-0A15508D869D}">
      <dgm:prSet/>
      <dgm:spPr/>
      <dgm:t>
        <a:bodyPr/>
        <a:lstStyle/>
        <a:p>
          <a:endParaRPr lang="zh-TW" altLang="en-US"/>
        </a:p>
      </dgm:t>
    </dgm:pt>
    <dgm:pt modelId="{22A4B1DE-7F09-44D6-8257-8AE6B6119D43}" type="sibTrans" cxnId="{C42CFE4C-D97B-4E81-9038-0A15508D869D}">
      <dgm:prSet/>
      <dgm:spPr/>
      <dgm:t>
        <a:bodyPr/>
        <a:lstStyle/>
        <a:p>
          <a:endParaRPr lang="zh-TW" altLang="en-US"/>
        </a:p>
      </dgm:t>
    </dgm:pt>
    <dgm:pt modelId="{529F3042-1D33-4E32-AA69-A6597DFF8324}">
      <dgm:prSet custT="1"/>
      <dgm:spPr/>
      <dgm:t>
        <a:bodyPr/>
        <a:lstStyle/>
        <a:p>
          <a:pPr rtl="0"/>
          <a:r>
            <a:rPr lang="zh-TW" altLang="en-US" sz="2400" dirty="0" smtClean="0"/>
            <a:t>知識大爆發→今日利用人，明日權利人</a:t>
          </a:r>
          <a:endParaRPr lang="zh-TW" altLang="en-US" sz="2400" dirty="0"/>
        </a:p>
      </dgm:t>
    </dgm:pt>
    <dgm:pt modelId="{1FA5E2DC-830D-48F3-8B5E-352C57BD2A9A}" type="parTrans" cxnId="{42070065-E2FD-4F4F-A51F-63E2B5547BD0}">
      <dgm:prSet/>
      <dgm:spPr/>
      <dgm:t>
        <a:bodyPr/>
        <a:lstStyle/>
        <a:p>
          <a:endParaRPr lang="zh-TW" altLang="en-US"/>
        </a:p>
      </dgm:t>
    </dgm:pt>
    <dgm:pt modelId="{4BA081E2-9A6F-41A2-B92C-5193186BF425}" type="sibTrans" cxnId="{42070065-E2FD-4F4F-A51F-63E2B5547BD0}">
      <dgm:prSet/>
      <dgm:spPr/>
      <dgm:t>
        <a:bodyPr/>
        <a:lstStyle/>
        <a:p>
          <a:endParaRPr lang="zh-TW" altLang="en-US"/>
        </a:p>
      </dgm:t>
    </dgm:pt>
    <dgm:pt modelId="{8472AA42-4E8C-44C3-89F2-5D2D6A448AAE}">
      <dgm:prSet custT="1"/>
      <dgm:spPr/>
      <dgm:t>
        <a:bodyPr/>
        <a:lstStyle/>
        <a:p>
          <a:pPr rtl="0"/>
          <a:r>
            <a:rPr lang="zh-TW" sz="2400" dirty="0" smtClean="0"/>
            <a:t>著作權法合理使用條文有</a:t>
          </a:r>
          <a:r>
            <a:rPr lang="en-US" sz="2400" dirty="0" smtClean="0"/>
            <a:t>2</a:t>
          </a:r>
          <a:r>
            <a:rPr lang="zh-TW" sz="2400" dirty="0" smtClean="0"/>
            <a:t>條與圖書館直接相關，佔</a:t>
          </a:r>
          <a:r>
            <a:rPr lang="en-US" sz="2400" dirty="0" smtClean="0"/>
            <a:t>10</a:t>
          </a:r>
          <a:r>
            <a:rPr lang="zh-TW" sz="2400" dirty="0" smtClean="0"/>
            <a:t>％左右</a:t>
          </a:r>
          <a:endParaRPr lang="zh-TW" sz="2400" dirty="0"/>
        </a:p>
      </dgm:t>
    </dgm:pt>
    <dgm:pt modelId="{E395E435-AFB0-462F-87ED-C146FA7F5D1F}" type="parTrans" cxnId="{037D112A-6124-42E1-A90B-EAC32566C0FC}">
      <dgm:prSet/>
      <dgm:spPr/>
      <dgm:t>
        <a:bodyPr/>
        <a:lstStyle/>
        <a:p>
          <a:endParaRPr lang="zh-TW" altLang="en-US"/>
        </a:p>
      </dgm:t>
    </dgm:pt>
    <dgm:pt modelId="{C1E201C7-CBED-40A7-95F6-99FED4D75665}" type="sibTrans" cxnId="{037D112A-6124-42E1-A90B-EAC32566C0FC}">
      <dgm:prSet/>
      <dgm:spPr/>
      <dgm:t>
        <a:bodyPr/>
        <a:lstStyle/>
        <a:p>
          <a:endParaRPr lang="zh-TW" altLang="en-US"/>
        </a:p>
      </dgm:t>
    </dgm:pt>
    <dgm:pt modelId="{C5ABB0DE-7D76-45A1-98DB-3584A01142B7}" type="pres">
      <dgm:prSet presAssocID="{A8EB5CAE-78FA-41CD-B664-93CDB6C9E6DB}" presName="compositeShape" presStyleCnt="0">
        <dgm:presLayoutVars>
          <dgm:chMax val="2"/>
          <dgm:dir/>
          <dgm:resizeHandles val="exact"/>
        </dgm:presLayoutVars>
      </dgm:prSet>
      <dgm:spPr/>
      <dgm:t>
        <a:bodyPr/>
        <a:lstStyle/>
        <a:p>
          <a:endParaRPr lang="zh-TW" altLang="en-US"/>
        </a:p>
      </dgm:t>
    </dgm:pt>
    <dgm:pt modelId="{9D741350-19CA-478D-95DD-4DD3B010C01F}" type="pres">
      <dgm:prSet presAssocID="{A8EB5CAE-78FA-41CD-B664-93CDB6C9E6DB}" presName="ribbon" presStyleLbl="node1" presStyleIdx="0" presStyleCnt="1" custScaleY="124152"/>
      <dgm:spPr/>
      <dgm:t>
        <a:bodyPr/>
        <a:lstStyle/>
        <a:p>
          <a:endParaRPr lang="zh-TW" altLang="en-US"/>
        </a:p>
      </dgm:t>
    </dgm:pt>
    <dgm:pt modelId="{2622ACE8-3BE9-414C-A8F9-315E7D69A46C}" type="pres">
      <dgm:prSet presAssocID="{A8EB5CAE-78FA-41CD-B664-93CDB6C9E6DB}" presName="leftArrowText" presStyleLbl="node1" presStyleIdx="0" presStyleCnt="1" custScaleY="136485">
        <dgm:presLayoutVars>
          <dgm:chMax val="0"/>
          <dgm:bulletEnabled val="1"/>
        </dgm:presLayoutVars>
      </dgm:prSet>
      <dgm:spPr/>
      <dgm:t>
        <a:bodyPr/>
        <a:lstStyle/>
        <a:p>
          <a:endParaRPr lang="zh-TW" altLang="en-US"/>
        </a:p>
      </dgm:t>
    </dgm:pt>
    <dgm:pt modelId="{9416C58D-CF4A-43DC-86B3-2C2520C431E5}" type="pres">
      <dgm:prSet presAssocID="{A8EB5CAE-78FA-41CD-B664-93CDB6C9E6DB}" presName="rightArrowText" presStyleLbl="node1" presStyleIdx="0" presStyleCnt="1">
        <dgm:presLayoutVars>
          <dgm:chMax val="0"/>
          <dgm:bulletEnabled val="1"/>
        </dgm:presLayoutVars>
      </dgm:prSet>
      <dgm:spPr/>
      <dgm:t>
        <a:bodyPr/>
        <a:lstStyle/>
        <a:p>
          <a:endParaRPr lang="zh-TW" altLang="en-US"/>
        </a:p>
      </dgm:t>
    </dgm:pt>
  </dgm:ptLst>
  <dgm:cxnLst>
    <dgm:cxn modelId="{42070065-E2FD-4F4F-A51F-63E2B5547BD0}" srcId="{0A21EC3C-BFD6-4D97-B0F1-372042528ED2}" destId="{529F3042-1D33-4E32-AA69-A6597DFF8324}" srcOrd="0" destOrd="0" parTransId="{1FA5E2DC-830D-48F3-8B5E-352C57BD2A9A}" sibTransId="{4BA081E2-9A6F-41A2-B92C-5193186BF425}"/>
    <dgm:cxn modelId="{DD7A2D5F-E9E7-4284-8883-688158EB496B}" type="presOf" srcId="{8472AA42-4E8C-44C3-89F2-5D2D6A448AAE}" destId="{2622ACE8-3BE9-414C-A8F9-315E7D69A46C}" srcOrd="0" destOrd="1" presId="urn:microsoft.com/office/officeart/2005/8/layout/arrow6"/>
    <dgm:cxn modelId="{71E14DBF-7A36-4919-B49E-E506C5FB96B4}" type="presOf" srcId="{0A21EC3C-BFD6-4D97-B0F1-372042528ED2}" destId="{9416C58D-CF4A-43DC-86B3-2C2520C431E5}" srcOrd="0" destOrd="0" presId="urn:microsoft.com/office/officeart/2005/8/layout/arrow6"/>
    <dgm:cxn modelId="{037D112A-6124-42E1-A90B-EAC32566C0FC}" srcId="{A61823F4-CC31-449E-8B12-5501EAB5CD8B}" destId="{8472AA42-4E8C-44C3-89F2-5D2D6A448AAE}" srcOrd="0" destOrd="0" parTransId="{E395E435-AFB0-462F-87ED-C146FA7F5D1F}" sibTransId="{C1E201C7-CBED-40A7-95F6-99FED4D75665}"/>
    <dgm:cxn modelId="{56F11076-6968-4CAC-90F0-14EB5B760826}" type="presOf" srcId="{529F3042-1D33-4E32-AA69-A6597DFF8324}" destId="{9416C58D-CF4A-43DC-86B3-2C2520C431E5}" srcOrd="0" destOrd="1" presId="urn:microsoft.com/office/officeart/2005/8/layout/arrow6"/>
    <dgm:cxn modelId="{64D2715C-EFCA-42C2-B8D1-C575FBCB228D}" type="presOf" srcId="{A61823F4-CC31-449E-8B12-5501EAB5CD8B}" destId="{2622ACE8-3BE9-414C-A8F9-315E7D69A46C}" srcOrd="0" destOrd="0" presId="urn:microsoft.com/office/officeart/2005/8/layout/arrow6"/>
    <dgm:cxn modelId="{E9FB3B72-4588-4E3D-8AC5-2AD3DA497BF6}" type="presOf" srcId="{A8EB5CAE-78FA-41CD-B664-93CDB6C9E6DB}" destId="{C5ABB0DE-7D76-45A1-98DB-3584A01142B7}" srcOrd="0" destOrd="0" presId="urn:microsoft.com/office/officeart/2005/8/layout/arrow6"/>
    <dgm:cxn modelId="{45C27597-E52A-4D44-996C-845EE683C28E}" srcId="{A8EB5CAE-78FA-41CD-B664-93CDB6C9E6DB}" destId="{A61823F4-CC31-449E-8B12-5501EAB5CD8B}" srcOrd="0" destOrd="0" parTransId="{836206E9-FA83-45A2-A9D2-5A68CAACE04F}" sibTransId="{FA685049-6B69-4685-A7D3-B6915ACE61F9}"/>
    <dgm:cxn modelId="{C42CFE4C-D97B-4E81-9038-0A15508D869D}" srcId="{A8EB5CAE-78FA-41CD-B664-93CDB6C9E6DB}" destId="{0A21EC3C-BFD6-4D97-B0F1-372042528ED2}" srcOrd="1" destOrd="0" parTransId="{09729945-A3C6-4325-ABF7-5A9594D36665}" sibTransId="{22A4B1DE-7F09-44D6-8257-8AE6B6119D43}"/>
    <dgm:cxn modelId="{F16F915A-B64E-4FB4-A8E9-3DD26D431B0A}" type="presParOf" srcId="{C5ABB0DE-7D76-45A1-98DB-3584A01142B7}" destId="{9D741350-19CA-478D-95DD-4DD3B010C01F}" srcOrd="0" destOrd="0" presId="urn:microsoft.com/office/officeart/2005/8/layout/arrow6"/>
    <dgm:cxn modelId="{B4B63DA8-CE08-4871-A7DF-67301C977712}" type="presParOf" srcId="{C5ABB0DE-7D76-45A1-98DB-3584A01142B7}" destId="{2622ACE8-3BE9-414C-A8F9-315E7D69A46C}" srcOrd="1" destOrd="0" presId="urn:microsoft.com/office/officeart/2005/8/layout/arrow6"/>
    <dgm:cxn modelId="{DE3C4445-5440-42A6-AB61-4EEBA7419D51}" type="presParOf" srcId="{C5ABB0DE-7D76-45A1-98DB-3584A01142B7}" destId="{9416C58D-CF4A-43DC-86B3-2C2520C431E5}"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1FE79F1D-2D29-4335-9EFE-742BAA77F21C}" type="doc">
      <dgm:prSet loTypeId="urn:microsoft.com/office/officeart/2005/8/layout/hierarchy2" loCatId="hierarchy" qsTypeId="urn:microsoft.com/office/officeart/2005/8/quickstyle/simple3" qsCatId="simple" csTypeId="urn:microsoft.com/office/officeart/2005/8/colors/colorful1" csCatId="colorful" phldr="1"/>
      <dgm:spPr/>
      <dgm:t>
        <a:bodyPr/>
        <a:lstStyle/>
        <a:p>
          <a:endParaRPr lang="zh-TW" altLang="en-US"/>
        </a:p>
      </dgm:t>
    </dgm:pt>
    <dgm:pt modelId="{FD9663FB-C3A1-470C-8407-56B804886E99}">
      <dgm:prSet phldrT="[文字]" custT="1"/>
      <dgm:spPr/>
      <dgm:t>
        <a:bodyPr/>
        <a:lstStyle/>
        <a:p>
          <a:r>
            <a:rPr lang="zh-TW" altLang="en-US" sz="1800" b="1" dirty="0" smtClean="0"/>
            <a:t>著作人</a:t>
          </a:r>
          <a:endParaRPr lang="zh-TW" altLang="en-US" sz="1800" b="1" dirty="0"/>
        </a:p>
      </dgm:t>
    </dgm:pt>
    <dgm:pt modelId="{EFCE463B-54E3-490A-801C-9C2631493C7A}" type="parTrans" cxnId="{181B01F2-E6C7-4841-81DD-ABCC49D69588}">
      <dgm:prSet/>
      <dgm:spPr/>
      <dgm:t>
        <a:bodyPr/>
        <a:lstStyle/>
        <a:p>
          <a:endParaRPr lang="zh-TW" altLang="en-US"/>
        </a:p>
      </dgm:t>
    </dgm:pt>
    <dgm:pt modelId="{18378F7F-E0DE-4739-A3D4-EB867F4A99E9}" type="sibTrans" cxnId="{181B01F2-E6C7-4841-81DD-ABCC49D69588}">
      <dgm:prSet/>
      <dgm:spPr/>
      <dgm:t>
        <a:bodyPr/>
        <a:lstStyle/>
        <a:p>
          <a:endParaRPr lang="zh-TW" altLang="en-US"/>
        </a:p>
      </dgm:t>
    </dgm:pt>
    <dgm:pt modelId="{D593DE95-D1D4-4300-BBF8-3C10FAE86120}">
      <dgm:prSet phldrT="[文字]" custT="1"/>
      <dgm:spPr/>
      <dgm:t>
        <a:bodyPr/>
        <a:lstStyle/>
        <a:p>
          <a:r>
            <a:rPr lang="zh-TW" altLang="en-US" sz="1600" smtClean="0"/>
            <a:t>約定</a:t>
          </a:r>
          <a:r>
            <a:rPr lang="zh-TW" altLang="en-US" sz="1600" b="1" smtClean="0"/>
            <a:t>出資人</a:t>
          </a:r>
          <a:r>
            <a:rPr lang="zh-TW" altLang="en-US" sz="1600" smtClean="0"/>
            <a:t>為著作人</a:t>
          </a:r>
          <a:endParaRPr lang="zh-TW" altLang="en-US" sz="1600" dirty="0"/>
        </a:p>
      </dgm:t>
    </dgm:pt>
    <dgm:pt modelId="{38E34E6F-B05F-4585-AC9D-E667E42BA82E}" type="parTrans" cxnId="{7953DF7F-A26F-43CE-AC0B-65FC7AA7EF95}">
      <dgm:prSet/>
      <dgm:spPr/>
      <dgm:t>
        <a:bodyPr/>
        <a:lstStyle/>
        <a:p>
          <a:endParaRPr lang="zh-TW" altLang="en-US"/>
        </a:p>
      </dgm:t>
    </dgm:pt>
    <dgm:pt modelId="{39419D19-6042-47B0-BC5D-39AA9B3289D2}" type="sibTrans" cxnId="{7953DF7F-A26F-43CE-AC0B-65FC7AA7EF95}">
      <dgm:prSet/>
      <dgm:spPr/>
      <dgm:t>
        <a:bodyPr/>
        <a:lstStyle/>
        <a:p>
          <a:endParaRPr lang="zh-TW" altLang="en-US"/>
        </a:p>
      </dgm:t>
    </dgm:pt>
    <dgm:pt modelId="{7A4A252C-A87B-4642-9733-8D4B89B2F963}">
      <dgm:prSet phldrT="[文字]" custT="1"/>
      <dgm:spPr/>
      <dgm:t>
        <a:bodyPr/>
        <a:lstStyle/>
        <a:p>
          <a:r>
            <a:rPr lang="zh-TW" altLang="en-US" sz="1600" b="1" smtClean="0"/>
            <a:t>出資人</a:t>
          </a:r>
          <a:r>
            <a:rPr lang="zh-TW" altLang="en-US" sz="1600" smtClean="0"/>
            <a:t>為著作人並享有著作財產權</a:t>
          </a:r>
          <a:endParaRPr lang="zh-TW" altLang="en-US" sz="1600" dirty="0"/>
        </a:p>
      </dgm:t>
    </dgm:pt>
    <dgm:pt modelId="{3EEFE344-C051-4BBD-88EC-8F81DC82B8F5}" type="parTrans" cxnId="{8540773F-B93C-4718-813B-0A3A7A0DB5AA}">
      <dgm:prSet/>
      <dgm:spPr/>
      <dgm:t>
        <a:bodyPr/>
        <a:lstStyle/>
        <a:p>
          <a:endParaRPr lang="zh-TW" altLang="en-US"/>
        </a:p>
      </dgm:t>
    </dgm:pt>
    <dgm:pt modelId="{10149448-CA0B-4053-A647-9AA25D0A5031}" type="sibTrans" cxnId="{8540773F-B93C-4718-813B-0A3A7A0DB5AA}">
      <dgm:prSet/>
      <dgm:spPr/>
      <dgm:t>
        <a:bodyPr/>
        <a:lstStyle/>
        <a:p>
          <a:endParaRPr lang="zh-TW" altLang="en-US"/>
        </a:p>
      </dgm:t>
    </dgm:pt>
    <dgm:pt modelId="{029CDDD7-D858-469A-ADFF-076CCE97B720}">
      <dgm:prSet phldrT="[文字]" custT="1"/>
      <dgm:spPr/>
      <dgm:t>
        <a:bodyPr/>
        <a:lstStyle/>
        <a:p>
          <a:r>
            <a:rPr lang="zh-TW" altLang="en-US" sz="1600" dirty="0" smtClean="0"/>
            <a:t>無上述約定</a:t>
          </a:r>
          <a:endParaRPr lang="zh-TW" altLang="en-US" sz="1600" dirty="0"/>
        </a:p>
      </dgm:t>
    </dgm:pt>
    <dgm:pt modelId="{3BA79ADE-C50A-4DEC-A6B0-827734E51940}" type="parTrans" cxnId="{0B7FC3AA-1CAF-4649-ABED-4C8972D125B4}">
      <dgm:prSet/>
      <dgm:spPr/>
      <dgm:t>
        <a:bodyPr/>
        <a:lstStyle/>
        <a:p>
          <a:endParaRPr lang="zh-TW" altLang="en-US"/>
        </a:p>
      </dgm:t>
    </dgm:pt>
    <dgm:pt modelId="{3D352F31-FA96-44C6-9F87-9858BE3F5E6F}" type="sibTrans" cxnId="{0B7FC3AA-1CAF-4649-ABED-4C8972D125B4}">
      <dgm:prSet/>
      <dgm:spPr/>
      <dgm:t>
        <a:bodyPr/>
        <a:lstStyle/>
        <a:p>
          <a:endParaRPr lang="zh-TW" altLang="en-US"/>
        </a:p>
      </dgm:t>
    </dgm:pt>
    <dgm:pt modelId="{8BACD432-4A1B-4AE8-AF6F-4B8ED7684D5A}">
      <dgm:prSet phldrT="[文字]" custT="1"/>
      <dgm:spPr/>
      <dgm:t>
        <a:bodyPr/>
        <a:lstStyle/>
        <a:p>
          <a:r>
            <a:rPr lang="zh-TW" altLang="en-US" sz="1600" b="1" smtClean="0"/>
            <a:t>受聘人</a:t>
          </a:r>
          <a:r>
            <a:rPr lang="zh-TW" altLang="en-US" sz="1600" smtClean="0"/>
            <a:t>為著作人</a:t>
          </a:r>
          <a:endParaRPr lang="zh-TW" altLang="en-US" sz="1600" dirty="0"/>
        </a:p>
      </dgm:t>
    </dgm:pt>
    <dgm:pt modelId="{FD54FD75-3676-40E0-BC97-C384840F93CB}" type="parTrans" cxnId="{690D7636-64BE-4CCC-9A8B-EB7144A0EC85}">
      <dgm:prSet/>
      <dgm:spPr/>
      <dgm:t>
        <a:bodyPr/>
        <a:lstStyle/>
        <a:p>
          <a:endParaRPr lang="zh-TW" altLang="en-US"/>
        </a:p>
      </dgm:t>
    </dgm:pt>
    <dgm:pt modelId="{C5E5CB32-8095-47DF-87ED-07B5B736FEDA}" type="sibTrans" cxnId="{690D7636-64BE-4CCC-9A8B-EB7144A0EC85}">
      <dgm:prSet/>
      <dgm:spPr/>
      <dgm:t>
        <a:bodyPr/>
        <a:lstStyle/>
        <a:p>
          <a:endParaRPr lang="zh-TW" altLang="en-US"/>
        </a:p>
      </dgm:t>
    </dgm:pt>
    <dgm:pt modelId="{ACA7BB1A-EA95-48E5-8A2F-1528D7093822}">
      <dgm:prSet phldrT="[文字]" custT="1"/>
      <dgm:spPr/>
      <dgm:t>
        <a:bodyPr/>
        <a:lstStyle/>
        <a:p>
          <a:r>
            <a:rPr lang="zh-TW" altLang="en-US" sz="1600" b="1" smtClean="0"/>
            <a:t>約定</a:t>
          </a:r>
          <a:r>
            <a:rPr lang="zh-TW" altLang="en-US" sz="1600" smtClean="0"/>
            <a:t>著作財產權歸出資人</a:t>
          </a:r>
          <a:r>
            <a:rPr lang="en-US" altLang="zh-TW" sz="1600" smtClean="0"/>
            <a:t>/</a:t>
          </a:r>
          <a:r>
            <a:rPr lang="zh-TW" altLang="en-US" sz="1600" smtClean="0"/>
            <a:t>受聘人享有</a:t>
          </a:r>
          <a:endParaRPr lang="zh-TW" altLang="en-US" sz="1600" dirty="0"/>
        </a:p>
      </dgm:t>
    </dgm:pt>
    <dgm:pt modelId="{6C2BF64A-0CC5-4104-A2B6-27C270F4D6A4}" type="parTrans" cxnId="{846A869B-F402-4928-B934-A946B8B2C633}">
      <dgm:prSet/>
      <dgm:spPr/>
      <dgm:t>
        <a:bodyPr/>
        <a:lstStyle/>
        <a:p>
          <a:endParaRPr lang="zh-TW" altLang="en-US"/>
        </a:p>
      </dgm:t>
    </dgm:pt>
    <dgm:pt modelId="{EB961CA6-DE8A-4C9F-AA41-96714A7A3B1A}" type="sibTrans" cxnId="{846A869B-F402-4928-B934-A946B8B2C633}">
      <dgm:prSet/>
      <dgm:spPr/>
      <dgm:t>
        <a:bodyPr/>
        <a:lstStyle/>
        <a:p>
          <a:endParaRPr lang="zh-TW" altLang="en-US"/>
        </a:p>
      </dgm:t>
    </dgm:pt>
    <dgm:pt modelId="{60AA51F8-E46B-481B-97C0-734A45423332}">
      <dgm:prSet phldrT="[文字]" custT="1"/>
      <dgm:spPr/>
      <dgm:t>
        <a:bodyPr/>
        <a:lstStyle/>
        <a:p>
          <a:r>
            <a:rPr lang="zh-TW" altLang="en-US" sz="1600" smtClean="0"/>
            <a:t>無上述約定，其著作財產權歸</a:t>
          </a:r>
          <a:r>
            <a:rPr lang="zh-TW" altLang="en-US" sz="1600" b="1" smtClean="0"/>
            <a:t>受聘人</a:t>
          </a:r>
          <a:r>
            <a:rPr lang="zh-TW" altLang="en-US" sz="1600" smtClean="0"/>
            <a:t>享有</a:t>
          </a:r>
          <a:endParaRPr lang="zh-TW" altLang="en-US" sz="1600" dirty="0"/>
        </a:p>
      </dgm:t>
    </dgm:pt>
    <dgm:pt modelId="{10C7515F-2B78-4637-A097-77F4A1532AC5}" type="parTrans" cxnId="{9A5FEDA5-BAB9-4EF4-831F-1060FF4D769E}">
      <dgm:prSet/>
      <dgm:spPr/>
      <dgm:t>
        <a:bodyPr/>
        <a:lstStyle/>
        <a:p>
          <a:endParaRPr lang="zh-TW" altLang="en-US"/>
        </a:p>
      </dgm:t>
    </dgm:pt>
    <dgm:pt modelId="{1152BB8C-0C39-46C0-A2E4-8AD0413562FD}" type="sibTrans" cxnId="{9A5FEDA5-BAB9-4EF4-831F-1060FF4D769E}">
      <dgm:prSet/>
      <dgm:spPr/>
      <dgm:t>
        <a:bodyPr/>
        <a:lstStyle/>
        <a:p>
          <a:endParaRPr lang="zh-TW" altLang="en-US"/>
        </a:p>
      </dgm:t>
    </dgm:pt>
    <dgm:pt modelId="{ED0869E7-D0DC-47CB-94E4-DFC8A7C6210D}" type="pres">
      <dgm:prSet presAssocID="{1FE79F1D-2D29-4335-9EFE-742BAA77F21C}" presName="diagram" presStyleCnt="0">
        <dgm:presLayoutVars>
          <dgm:chPref val="1"/>
          <dgm:dir/>
          <dgm:animOne val="branch"/>
          <dgm:animLvl val="lvl"/>
          <dgm:resizeHandles val="exact"/>
        </dgm:presLayoutVars>
      </dgm:prSet>
      <dgm:spPr/>
      <dgm:t>
        <a:bodyPr/>
        <a:lstStyle/>
        <a:p>
          <a:endParaRPr lang="zh-TW" altLang="en-US"/>
        </a:p>
      </dgm:t>
    </dgm:pt>
    <dgm:pt modelId="{4F5037AA-DB34-4AD5-A80E-A8EE1EB0918F}" type="pres">
      <dgm:prSet presAssocID="{FD9663FB-C3A1-470C-8407-56B804886E99}" presName="root1" presStyleCnt="0"/>
      <dgm:spPr/>
      <dgm:t>
        <a:bodyPr/>
        <a:lstStyle/>
        <a:p>
          <a:endParaRPr lang="zh-TW" altLang="en-US"/>
        </a:p>
      </dgm:t>
    </dgm:pt>
    <dgm:pt modelId="{E241C1DC-73CE-46E4-AA2C-163B56923970}" type="pres">
      <dgm:prSet presAssocID="{FD9663FB-C3A1-470C-8407-56B804886E99}" presName="LevelOneTextNode" presStyleLbl="node0" presStyleIdx="0" presStyleCnt="1">
        <dgm:presLayoutVars>
          <dgm:chPref val="3"/>
        </dgm:presLayoutVars>
      </dgm:prSet>
      <dgm:spPr/>
      <dgm:t>
        <a:bodyPr/>
        <a:lstStyle/>
        <a:p>
          <a:endParaRPr lang="zh-TW" altLang="en-US"/>
        </a:p>
      </dgm:t>
    </dgm:pt>
    <dgm:pt modelId="{6370A3FD-ABF3-4DE5-B492-81C1A39B5C76}" type="pres">
      <dgm:prSet presAssocID="{FD9663FB-C3A1-470C-8407-56B804886E99}" presName="level2hierChild" presStyleCnt="0"/>
      <dgm:spPr/>
      <dgm:t>
        <a:bodyPr/>
        <a:lstStyle/>
        <a:p>
          <a:endParaRPr lang="zh-TW" altLang="en-US"/>
        </a:p>
      </dgm:t>
    </dgm:pt>
    <dgm:pt modelId="{DF024169-1E06-4886-9938-A1E5004775BF}" type="pres">
      <dgm:prSet presAssocID="{38E34E6F-B05F-4585-AC9D-E667E42BA82E}" presName="conn2-1" presStyleLbl="parChTrans1D2" presStyleIdx="0" presStyleCnt="2"/>
      <dgm:spPr/>
      <dgm:t>
        <a:bodyPr/>
        <a:lstStyle/>
        <a:p>
          <a:endParaRPr lang="zh-TW" altLang="en-US"/>
        </a:p>
      </dgm:t>
    </dgm:pt>
    <dgm:pt modelId="{C1EB38B5-EA9A-476C-8A54-30EFFA827486}" type="pres">
      <dgm:prSet presAssocID="{38E34E6F-B05F-4585-AC9D-E667E42BA82E}" presName="connTx" presStyleLbl="parChTrans1D2" presStyleIdx="0" presStyleCnt="2"/>
      <dgm:spPr/>
      <dgm:t>
        <a:bodyPr/>
        <a:lstStyle/>
        <a:p>
          <a:endParaRPr lang="zh-TW" altLang="en-US"/>
        </a:p>
      </dgm:t>
    </dgm:pt>
    <dgm:pt modelId="{17D75E2A-85F7-4736-B034-7D69BAA2AAAE}" type="pres">
      <dgm:prSet presAssocID="{D593DE95-D1D4-4300-BBF8-3C10FAE86120}" presName="root2" presStyleCnt="0"/>
      <dgm:spPr/>
      <dgm:t>
        <a:bodyPr/>
        <a:lstStyle/>
        <a:p>
          <a:endParaRPr lang="zh-TW" altLang="en-US"/>
        </a:p>
      </dgm:t>
    </dgm:pt>
    <dgm:pt modelId="{77A3BDFD-4C34-4157-92B3-A930727509EE}" type="pres">
      <dgm:prSet presAssocID="{D593DE95-D1D4-4300-BBF8-3C10FAE86120}" presName="LevelTwoTextNode" presStyleLbl="node2" presStyleIdx="0" presStyleCnt="2">
        <dgm:presLayoutVars>
          <dgm:chPref val="3"/>
        </dgm:presLayoutVars>
      </dgm:prSet>
      <dgm:spPr/>
      <dgm:t>
        <a:bodyPr/>
        <a:lstStyle/>
        <a:p>
          <a:endParaRPr lang="zh-TW" altLang="en-US"/>
        </a:p>
      </dgm:t>
    </dgm:pt>
    <dgm:pt modelId="{16DE473C-F31D-4AA6-805E-DF879D3BFECF}" type="pres">
      <dgm:prSet presAssocID="{D593DE95-D1D4-4300-BBF8-3C10FAE86120}" presName="level3hierChild" presStyleCnt="0"/>
      <dgm:spPr/>
      <dgm:t>
        <a:bodyPr/>
        <a:lstStyle/>
        <a:p>
          <a:endParaRPr lang="zh-TW" altLang="en-US"/>
        </a:p>
      </dgm:t>
    </dgm:pt>
    <dgm:pt modelId="{F0C27E3A-BBF3-4566-9E86-28F283A9CDD2}" type="pres">
      <dgm:prSet presAssocID="{3EEFE344-C051-4BBD-88EC-8F81DC82B8F5}" presName="conn2-1" presStyleLbl="parChTrans1D3" presStyleIdx="0" presStyleCnt="2"/>
      <dgm:spPr/>
      <dgm:t>
        <a:bodyPr/>
        <a:lstStyle/>
        <a:p>
          <a:endParaRPr lang="zh-TW" altLang="en-US"/>
        </a:p>
      </dgm:t>
    </dgm:pt>
    <dgm:pt modelId="{5E9BEFCF-55AB-4E5F-AE90-4CDCCA3B3F8F}" type="pres">
      <dgm:prSet presAssocID="{3EEFE344-C051-4BBD-88EC-8F81DC82B8F5}" presName="connTx" presStyleLbl="parChTrans1D3" presStyleIdx="0" presStyleCnt="2"/>
      <dgm:spPr/>
      <dgm:t>
        <a:bodyPr/>
        <a:lstStyle/>
        <a:p>
          <a:endParaRPr lang="zh-TW" altLang="en-US"/>
        </a:p>
      </dgm:t>
    </dgm:pt>
    <dgm:pt modelId="{D5AAC6BD-D416-49DF-8A73-15B9D096A4F3}" type="pres">
      <dgm:prSet presAssocID="{7A4A252C-A87B-4642-9733-8D4B89B2F963}" presName="root2" presStyleCnt="0"/>
      <dgm:spPr/>
      <dgm:t>
        <a:bodyPr/>
        <a:lstStyle/>
        <a:p>
          <a:endParaRPr lang="zh-TW" altLang="en-US"/>
        </a:p>
      </dgm:t>
    </dgm:pt>
    <dgm:pt modelId="{6264F442-42E6-4369-AEFA-ABF550319D85}" type="pres">
      <dgm:prSet presAssocID="{7A4A252C-A87B-4642-9733-8D4B89B2F963}" presName="LevelTwoTextNode" presStyleLbl="node3" presStyleIdx="0" presStyleCnt="2" custScaleX="128573">
        <dgm:presLayoutVars>
          <dgm:chPref val="3"/>
        </dgm:presLayoutVars>
      </dgm:prSet>
      <dgm:spPr/>
      <dgm:t>
        <a:bodyPr/>
        <a:lstStyle/>
        <a:p>
          <a:endParaRPr lang="zh-TW" altLang="en-US"/>
        </a:p>
      </dgm:t>
    </dgm:pt>
    <dgm:pt modelId="{49D43FA2-EBCE-4ED3-B730-01D510FA57AD}" type="pres">
      <dgm:prSet presAssocID="{7A4A252C-A87B-4642-9733-8D4B89B2F963}" presName="level3hierChild" presStyleCnt="0"/>
      <dgm:spPr/>
      <dgm:t>
        <a:bodyPr/>
        <a:lstStyle/>
        <a:p>
          <a:endParaRPr lang="zh-TW" altLang="en-US"/>
        </a:p>
      </dgm:t>
    </dgm:pt>
    <dgm:pt modelId="{82A863D9-12F3-4E7B-8A9A-EF921BD1EB14}" type="pres">
      <dgm:prSet presAssocID="{3BA79ADE-C50A-4DEC-A6B0-827734E51940}" presName="conn2-1" presStyleLbl="parChTrans1D2" presStyleIdx="1" presStyleCnt="2"/>
      <dgm:spPr/>
      <dgm:t>
        <a:bodyPr/>
        <a:lstStyle/>
        <a:p>
          <a:endParaRPr lang="zh-TW" altLang="en-US"/>
        </a:p>
      </dgm:t>
    </dgm:pt>
    <dgm:pt modelId="{F0CAB091-498B-440B-94F9-68257089CBB8}" type="pres">
      <dgm:prSet presAssocID="{3BA79ADE-C50A-4DEC-A6B0-827734E51940}" presName="connTx" presStyleLbl="parChTrans1D2" presStyleIdx="1" presStyleCnt="2"/>
      <dgm:spPr/>
      <dgm:t>
        <a:bodyPr/>
        <a:lstStyle/>
        <a:p>
          <a:endParaRPr lang="zh-TW" altLang="en-US"/>
        </a:p>
      </dgm:t>
    </dgm:pt>
    <dgm:pt modelId="{9E1E3E73-32FD-4652-A8D1-6C3C56491B13}" type="pres">
      <dgm:prSet presAssocID="{029CDDD7-D858-469A-ADFF-076CCE97B720}" presName="root2" presStyleCnt="0"/>
      <dgm:spPr/>
      <dgm:t>
        <a:bodyPr/>
        <a:lstStyle/>
        <a:p>
          <a:endParaRPr lang="zh-TW" altLang="en-US"/>
        </a:p>
      </dgm:t>
    </dgm:pt>
    <dgm:pt modelId="{DABFAE0C-CCF7-4891-88F4-FDADF713A14A}" type="pres">
      <dgm:prSet presAssocID="{029CDDD7-D858-469A-ADFF-076CCE97B720}" presName="LevelTwoTextNode" presStyleLbl="node2" presStyleIdx="1" presStyleCnt="2">
        <dgm:presLayoutVars>
          <dgm:chPref val="3"/>
        </dgm:presLayoutVars>
      </dgm:prSet>
      <dgm:spPr/>
      <dgm:t>
        <a:bodyPr/>
        <a:lstStyle/>
        <a:p>
          <a:endParaRPr lang="zh-TW" altLang="en-US"/>
        </a:p>
      </dgm:t>
    </dgm:pt>
    <dgm:pt modelId="{E0A70D4C-2C5D-451D-8CCF-1A9589A75501}" type="pres">
      <dgm:prSet presAssocID="{029CDDD7-D858-469A-ADFF-076CCE97B720}" presName="level3hierChild" presStyleCnt="0"/>
      <dgm:spPr/>
      <dgm:t>
        <a:bodyPr/>
        <a:lstStyle/>
        <a:p>
          <a:endParaRPr lang="zh-TW" altLang="en-US"/>
        </a:p>
      </dgm:t>
    </dgm:pt>
    <dgm:pt modelId="{5BDFB503-E77D-4A53-8764-B23C52881889}" type="pres">
      <dgm:prSet presAssocID="{FD54FD75-3676-40E0-BC97-C384840F93CB}" presName="conn2-1" presStyleLbl="parChTrans1D3" presStyleIdx="1" presStyleCnt="2"/>
      <dgm:spPr/>
      <dgm:t>
        <a:bodyPr/>
        <a:lstStyle/>
        <a:p>
          <a:endParaRPr lang="zh-TW" altLang="en-US"/>
        </a:p>
      </dgm:t>
    </dgm:pt>
    <dgm:pt modelId="{EFEDBA18-FF78-4A31-9CE3-FDA09148CC0C}" type="pres">
      <dgm:prSet presAssocID="{FD54FD75-3676-40E0-BC97-C384840F93CB}" presName="connTx" presStyleLbl="parChTrans1D3" presStyleIdx="1" presStyleCnt="2"/>
      <dgm:spPr/>
      <dgm:t>
        <a:bodyPr/>
        <a:lstStyle/>
        <a:p>
          <a:endParaRPr lang="zh-TW" altLang="en-US"/>
        </a:p>
      </dgm:t>
    </dgm:pt>
    <dgm:pt modelId="{54C12B82-2E15-4BC2-9F36-0212E6C298B4}" type="pres">
      <dgm:prSet presAssocID="{8BACD432-4A1B-4AE8-AF6F-4B8ED7684D5A}" presName="root2" presStyleCnt="0"/>
      <dgm:spPr/>
      <dgm:t>
        <a:bodyPr/>
        <a:lstStyle/>
        <a:p>
          <a:endParaRPr lang="zh-TW" altLang="en-US"/>
        </a:p>
      </dgm:t>
    </dgm:pt>
    <dgm:pt modelId="{E6CB6076-D463-4BC2-B8F9-311498437CF4}" type="pres">
      <dgm:prSet presAssocID="{8BACD432-4A1B-4AE8-AF6F-4B8ED7684D5A}" presName="LevelTwoTextNode" presStyleLbl="node3" presStyleIdx="1" presStyleCnt="2">
        <dgm:presLayoutVars>
          <dgm:chPref val="3"/>
        </dgm:presLayoutVars>
      </dgm:prSet>
      <dgm:spPr/>
      <dgm:t>
        <a:bodyPr/>
        <a:lstStyle/>
        <a:p>
          <a:endParaRPr lang="zh-TW" altLang="en-US"/>
        </a:p>
      </dgm:t>
    </dgm:pt>
    <dgm:pt modelId="{104FBB75-643F-4EBA-A609-6456A718B7C5}" type="pres">
      <dgm:prSet presAssocID="{8BACD432-4A1B-4AE8-AF6F-4B8ED7684D5A}" presName="level3hierChild" presStyleCnt="0"/>
      <dgm:spPr/>
      <dgm:t>
        <a:bodyPr/>
        <a:lstStyle/>
        <a:p>
          <a:endParaRPr lang="zh-TW" altLang="en-US"/>
        </a:p>
      </dgm:t>
    </dgm:pt>
    <dgm:pt modelId="{CE68B13D-2ED7-48CF-ADE4-96D1FECE096C}" type="pres">
      <dgm:prSet presAssocID="{6C2BF64A-0CC5-4104-A2B6-27C270F4D6A4}" presName="conn2-1" presStyleLbl="parChTrans1D4" presStyleIdx="0" presStyleCnt="2"/>
      <dgm:spPr/>
      <dgm:t>
        <a:bodyPr/>
        <a:lstStyle/>
        <a:p>
          <a:endParaRPr lang="zh-TW" altLang="en-US"/>
        </a:p>
      </dgm:t>
    </dgm:pt>
    <dgm:pt modelId="{5D37A614-3435-449C-8E95-664B65651BF4}" type="pres">
      <dgm:prSet presAssocID="{6C2BF64A-0CC5-4104-A2B6-27C270F4D6A4}" presName="connTx" presStyleLbl="parChTrans1D4" presStyleIdx="0" presStyleCnt="2"/>
      <dgm:spPr/>
      <dgm:t>
        <a:bodyPr/>
        <a:lstStyle/>
        <a:p>
          <a:endParaRPr lang="zh-TW" altLang="en-US"/>
        </a:p>
      </dgm:t>
    </dgm:pt>
    <dgm:pt modelId="{1FFF1C23-0EF2-4D72-A294-7507772F580C}" type="pres">
      <dgm:prSet presAssocID="{ACA7BB1A-EA95-48E5-8A2F-1528D7093822}" presName="root2" presStyleCnt="0"/>
      <dgm:spPr/>
      <dgm:t>
        <a:bodyPr/>
        <a:lstStyle/>
        <a:p>
          <a:endParaRPr lang="zh-TW" altLang="en-US"/>
        </a:p>
      </dgm:t>
    </dgm:pt>
    <dgm:pt modelId="{F4192DA7-DAF3-427B-9F0D-3A51AF1BCAD6}" type="pres">
      <dgm:prSet presAssocID="{ACA7BB1A-EA95-48E5-8A2F-1528D7093822}" presName="LevelTwoTextNode" presStyleLbl="node4" presStyleIdx="0" presStyleCnt="2">
        <dgm:presLayoutVars>
          <dgm:chPref val="3"/>
        </dgm:presLayoutVars>
      </dgm:prSet>
      <dgm:spPr/>
      <dgm:t>
        <a:bodyPr/>
        <a:lstStyle/>
        <a:p>
          <a:endParaRPr lang="zh-TW" altLang="en-US"/>
        </a:p>
      </dgm:t>
    </dgm:pt>
    <dgm:pt modelId="{B8402190-0007-43A2-A8B6-368820F81845}" type="pres">
      <dgm:prSet presAssocID="{ACA7BB1A-EA95-48E5-8A2F-1528D7093822}" presName="level3hierChild" presStyleCnt="0"/>
      <dgm:spPr/>
      <dgm:t>
        <a:bodyPr/>
        <a:lstStyle/>
        <a:p>
          <a:endParaRPr lang="zh-TW" altLang="en-US"/>
        </a:p>
      </dgm:t>
    </dgm:pt>
    <dgm:pt modelId="{E3CAD717-9EF0-45F4-8A1D-FC1E962DF4FA}" type="pres">
      <dgm:prSet presAssocID="{10C7515F-2B78-4637-A097-77F4A1532AC5}" presName="conn2-1" presStyleLbl="parChTrans1D4" presStyleIdx="1" presStyleCnt="2"/>
      <dgm:spPr/>
      <dgm:t>
        <a:bodyPr/>
        <a:lstStyle/>
        <a:p>
          <a:endParaRPr lang="zh-TW" altLang="en-US"/>
        </a:p>
      </dgm:t>
    </dgm:pt>
    <dgm:pt modelId="{49D4D6C5-7FC3-4B4F-90FE-2129923F4318}" type="pres">
      <dgm:prSet presAssocID="{10C7515F-2B78-4637-A097-77F4A1532AC5}" presName="connTx" presStyleLbl="parChTrans1D4" presStyleIdx="1" presStyleCnt="2"/>
      <dgm:spPr/>
      <dgm:t>
        <a:bodyPr/>
        <a:lstStyle/>
        <a:p>
          <a:endParaRPr lang="zh-TW" altLang="en-US"/>
        </a:p>
      </dgm:t>
    </dgm:pt>
    <dgm:pt modelId="{BB964434-E404-404A-A478-9F91E1BB9D49}" type="pres">
      <dgm:prSet presAssocID="{60AA51F8-E46B-481B-97C0-734A45423332}" presName="root2" presStyleCnt="0"/>
      <dgm:spPr/>
      <dgm:t>
        <a:bodyPr/>
        <a:lstStyle/>
        <a:p>
          <a:endParaRPr lang="zh-TW" altLang="en-US"/>
        </a:p>
      </dgm:t>
    </dgm:pt>
    <dgm:pt modelId="{6EE6237D-D2E1-4741-B19E-A58AF219C9CC}" type="pres">
      <dgm:prSet presAssocID="{60AA51F8-E46B-481B-97C0-734A45423332}" presName="LevelTwoTextNode" presStyleLbl="node4" presStyleIdx="1" presStyleCnt="2" custScaleY="135778">
        <dgm:presLayoutVars>
          <dgm:chPref val="3"/>
        </dgm:presLayoutVars>
      </dgm:prSet>
      <dgm:spPr/>
      <dgm:t>
        <a:bodyPr/>
        <a:lstStyle/>
        <a:p>
          <a:endParaRPr lang="zh-TW" altLang="en-US"/>
        </a:p>
      </dgm:t>
    </dgm:pt>
    <dgm:pt modelId="{C616A873-A72D-4A86-9AB4-9C0F3A0B5FFC}" type="pres">
      <dgm:prSet presAssocID="{60AA51F8-E46B-481B-97C0-734A45423332}" presName="level3hierChild" presStyleCnt="0"/>
      <dgm:spPr/>
      <dgm:t>
        <a:bodyPr/>
        <a:lstStyle/>
        <a:p>
          <a:endParaRPr lang="zh-TW" altLang="en-US"/>
        </a:p>
      </dgm:t>
    </dgm:pt>
  </dgm:ptLst>
  <dgm:cxnLst>
    <dgm:cxn modelId="{B482B0CC-DE53-477D-8F16-58C17BB9339B}" type="presOf" srcId="{FD54FD75-3676-40E0-BC97-C384840F93CB}" destId="{5BDFB503-E77D-4A53-8764-B23C52881889}" srcOrd="0" destOrd="0" presId="urn:microsoft.com/office/officeart/2005/8/layout/hierarchy2"/>
    <dgm:cxn modelId="{D6672A65-55C1-4690-B2CE-3100BA8E8500}" type="presOf" srcId="{FD54FD75-3676-40E0-BC97-C384840F93CB}" destId="{EFEDBA18-FF78-4A31-9CE3-FDA09148CC0C}" srcOrd="1" destOrd="0" presId="urn:microsoft.com/office/officeart/2005/8/layout/hierarchy2"/>
    <dgm:cxn modelId="{4C7D925D-1FA6-48B9-A2EA-F6EBBE03B756}" type="presOf" srcId="{10C7515F-2B78-4637-A097-77F4A1532AC5}" destId="{49D4D6C5-7FC3-4B4F-90FE-2129923F4318}" srcOrd="1" destOrd="0" presId="urn:microsoft.com/office/officeart/2005/8/layout/hierarchy2"/>
    <dgm:cxn modelId="{85966E23-8629-48A7-B61F-438836D56889}" type="presOf" srcId="{6C2BF64A-0CC5-4104-A2B6-27C270F4D6A4}" destId="{CE68B13D-2ED7-48CF-ADE4-96D1FECE096C}" srcOrd="0" destOrd="0" presId="urn:microsoft.com/office/officeart/2005/8/layout/hierarchy2"/>
    <dgm:cxn modelId="{7953DF7F-A26F-43CE-AC0B-65FC7AA7EF95}" srcId="{FD9663FB-C3A1-470C-8407-56B804886E99}" destId="{D593DE95-D1D4-4300-BBF8-3C10FAE86120}" srcOrd="0" destOrd="0" parTransId="{38E34E6F-B05F-4585-AC9D-E667E42BA82E}" sibTransId="{39419D19-6042-47B0-BC5D-39AA9B3289D2}"/>
    <dgm:cxn modelId="{30843252-A6F6-4A9F-A10F-A9DDCFE699B0}" type="presOf" srcId="{10C7515F-2B78-4637-A097-77F4A1532AC5}" destId="{E3CAD717-9EF0-45F4-8A1D-FC1E962DF4FA}" srcOrd="0" destOrd="0" presId="urn:microsoft.com/office/officeart/2005/8/layout/hierarchy2"/>
    <dgm:cxn modelId="{4EDDDAE2-12D1-4F3E-BDA1-0F44D69C65EB}" type="presOf" srcId="{ACA7BB1A-EA95-48E5-8A2F-1528D7093822}" destId="{F4192DA7-DAF3-427B-9F0D-3A51AF1BCAD6}" srcOrd="0" destOrd="0" presId="urn:microsoft.com/office/officeart/2005/8/layout/hierarchy2"/>
    <dgm:cxn modelId="{8540773F-B93C-4718-813B-0A3A7A0DB5AA}" srcId="{D593DE95-D1D4-4300-BBF8-3C10FAE86120}" destId="{7A4A252C-A87B-4642-9733-8D4B89B2F963}" srcOrd="0" destOrd="0" parTransId="{3EEFE344-C051-4BBD-88EC-8F81DC82B8F5}" sibTransId="{10149448-CA0B-4053-A647-9AA25D0A5031}"/>
    <dgm:cxn modelId="{512B140F-F771-4C5C-88E5-22954938CA2C}" type="presOf" srcId="{38E34E6F-B05F-4585-AC9D-E667E42BA82E}" destId="{C1EB38B5-EA9A-476C-8A54-30EFFA827486}" srcOrd="1" destOrd="0" presId="urn:microsoft.com/office/officeart/2005/8/layout/hierarchy2"/>
    <dgm:cxn modelId="{31F7B0A3-595B-48CB-A05B-DEC15EA0C8F9}" type="presOf" srcId="{60AA51F8-E46B-481B-97C0-734A45423332}" destId="{6EE6237D-D2E1-4741-B19E-A58AF219C9CC}" srcOrd="0" destOrd="0" presId="urn:microsoft.com/office/officeart/2005/8/layout/hierarchy2"/>
    <dgm:cxn modelId="{740BFDCF-7500-4B26-A90E-C751A97D4654}" type="presOf" srcId="{7A4A252C-A87B-4642-9733-8D4B89B2F963}" destId="{6264F442-42E6-4369-AEFA-ABF550319D85}" srcOrd="0" destOrd="0" presId="urn:microsoft.com/office/officeart/2005/8/layout/hierarchy2"/>
    <dgm:cxn modelId="{BA71B123-4081-433C-89F5-FEDC1986011F}" type="presOf" srcId="{D593DE95-D1D4-4300-BBF8-3C10FAE86120}" destId="{77A3BDFD-4C34-4157-92B3-A930727509EE}" srcOrd="0" destOrd="0" presId="urn:microsoft.com/office/officeart/2005/8/layout/hierarchy2"/>
    <dgm:cxn modelId="{690D7636-64BE-4CCC-9A8B-EB7144A0EC85}" srcId="{029CDDD7-D858-469A-ADFF-076CCE97B720}" destId="{8BACD432-4A1B-4AE8-AF6F-4B8ED7684D5A}" srcOrd="0" destOrd="0" parTransId="{FD54FD75-3676-40E0-BC97-C384840F93CB}" sibTransId="{C5E5CB32-8095-47DF-87ED-07B5B736FEDA}"/>
    <dgm:cxn modelId="{3D52C161-A80F-4C53-B541-216BB8E7F660}" type="presOf" srcId="{FD9663FB-C3A1-470C-8407-56B804886E99}" destId="{E241C1DC-73CE-46E4-AA2C-163B56923970}" srcOrd="0" destOrd="0" presId="urn:microsoft.com/office/officeart/2005/8/layout/hierarchy2"/>
    <dgm:cxn modelId="{A15990DD-77B6-4097-BAC5-6B945E0A5D0F}" type="presOf" srcId="{6C2BF64A-0CC5-4104-A2B6-27C270F4D6A4}" destId="{5D37A614-3435-449C-8E95-664B65651BF4}" srcOrd="1" destOrd="0" presId="urn:microsoft.com/office/officeart/2005/8/layout/hierarchy2"/>
    <dgm:cxn modelId="{846A869B-F402-4928-B934-A946B8B2C633}" srcId="{8BACD432-4A1B-4AE8-AF6F-4B8ED7684D5A}" destId="{ACA7BB1A-EA95-48E5-8A2F-1528D7093822}" srcOrd="0" destOrd="0" parTransId="{6C2BF64A-0CC5-4104-A2B6-27C270F4D6A4}" sibTransId="{EB961CA6-DE8A-4C9F-AA41-96714A7A3B1A}"/>
    <dgm:cxn modelId="{9A5FEDA5-BAB9-4EF4-831F-1060FF4D769E}" srcId="{8BACD432-4A1B-4AE8-AF6F-4B8ED7684D5A}" destId="{60AA51F8-E46B-481B-97C0-734A45423332}" srcOrd="1" destOrd="0" parTransId="{10C7515F-2B78-4637-A097-77F4A1532AC5}" sibTransId="{1152BB8C-0C39-46C0-A2E4-8AD0413562FD}"/>
    <dgm:cxn modelId="{DF538D2F-38D1-44DC-98BC-80302A99E0FA}" type="presOf" srcId="{3BA79ADE-C50A-4DEC-A6B0-827734E51940}" destId="{F0CAB091-498B-440B-94F9-68257089CBB8}" srcOrd="1" destOrd="0" presId="urn:microsoft.com/office/officeart/2005/8/layout/hierarchy2"/>
    <dgm:cxn modelId="{AF975426-DAD7-4F87-941B-409AB35A1B4A}" type="presOf" srcId="{029CDDD7-D858-469A-ADFF-076CCE97B720}" destId="{DABFAE0C-CCF7-4891-88F4-FDADF713A14A}" srcOrd="0" destOrd="0" presId="urn:microsoft.com/office/officeart/2005/8/layout/hierarchy2"/>
    <dgm:cxn modelId="{181B01F2-E6C7-4841-81DD-ABCC49D69588}" srcId="{1FE79F1D-2D29-4335-9EFE-742BAA77F21C}" destId="{FD9663FB-C3A1-470C-8407-56B804886E99}" srcOrd="0" destOrd="0" parTransId="{EFCE463B-54E3-490A-801C-9C2631493C7A}" sibTransId="{18378F7F-E0DE-4739-A3D4-EB867F4A99E9}"/>
    <dgm:cxn modelId="{CAE306B8-8B55-4742-962C-CECD865F4D40}" type="presOf" srcId="{1FE79F1D-2D29-4335-9EFE-742BAA77F21C}" destId="{ED0869E7-D0DC-47CB-94E4-DFC8A7C6210D}" srcOrd="0" destOrd="0" presId="urn:microsoft.com/office/officeart/2005/8/layout/hierarchy2"/>
    <dgm:cxn modelId="{590C9AEE-ACAA-415F-8788-4421CC0EE52E}" type="presOf" srcId="{38E34E6F-B05F-4585-AC9D-E667E42BA82E}" destId="{DF024169-1E06-4886-9938-A1E5004775BF}" srcOrd="0" destOrd="0" presId="urn:microsoft.com/office/officeart/2005/8/layout/hierarchy2"/>
    <dgm:cxn modelId="{0B7FC3AA-1CAF-4649-ABED-4C8972D125B4}" srcId="{FD9663FB-C3A1-470C-8407-56B804886E99}" destId="{029CDDD7-D858-469A-ADFF-076CCE97B720}" srcOrd="1" destOrd="0" parTransId="{3BA79ADE-C50A-4DEC-A6B0-827734E51940}" sibTransId="{3D352F31-FA96-44C6-9F87-9858BE3F5E6F}"/>
    <dgm:cxn modelId="{E0A70E5F-021A-4C35-ABBD-87AEC4C069DB}" type="presOf" srcId="{3BA79ADE-C50A-4DEC-A6B0-827734E51940}" destId="{82A863D9-12F3-4E7B-8A9A-EF921BD1EB14}" srcOrd="0" destOrd="0" presId="urn:microsoft.com/office/officeart/2005/8/layout/hierarchy2"/>
    <dgm:cxn modelId="{1D0E5DE9-4B5D-44F0-93B1-A316261578E3}" type="presOf" srcId="{3EEFE344-C051-4BBD-88EC-8F81DC82B8F5}" destId="{5E9BEFCF-55AB-4E5F-AE90-4CDCCA3B3F8F}" srcOrd="1" destOrd="0" presId="urn:microsoft.com/office/officeart/2005/8/layout/hierarchy2"/>
    <dgm:cxn modelId="{A6A41E9C-2B7B-4357-98F1-B3C021DE2893}" type="presOf" srcId="{8BACD432-4A1B-4AE8-AF6F-4B8ED7684D5A}" destId="{E6CB6076-D463-4BC2-B8F9-311498437CF4}" srcOrd="0" destOrd="0" presId="urn:microsoft.com/office/officeart/2005/8/layout/hierarchy2"/>
    <dgm:cxn modelId="{3985C7A1-C8E0-4BBC-9505-9A043E0A0267}" type="presOf" srcId="{3EEFE344-C051-4BBD-88EC-8F81DC82B8F5}" destId="{F0C27E3A-BBF3-4566-9E86-28F283A9CDD2}" srcOrd="0" destOrd="0" presId="urn:microsoft.com/office/officeart/2005/8/layout/hierarchy2"/>
    <dgm:cxn modelId="{1CB7F441-E3B0-48BC-8A8B-90BCEC98B661}" type="presParOf" srcId="{ED0869E7-D0DC-47CB-94E4-DFC8A7C6210D}" destId="{4F5037AA-DB34-4AD5-A80E-A8EE1EB0918F}" srcOrd="0" destOrd="0" presId="urn:microsoft.com/office/officeart/2005/8/layout/hierarchy2"/>
    <dgm:cxn modelId="{09EA0D01-569D-412D-B477-AEB1EA9EBCD7}" type="presParOf" srcId="{4F5037AA-DB34-4AD5-A80E-A8EE1EB0918F}" destId="{E241C1DC-73CE-46E4-AA2C-163B56923970}" srcOrd="0" destOrd="0" presId="urn:microsoft.com/office/officeart/2005/8/layout/hierarchy2"/>
    <dgm:cxn modelId="{10A20526-C1F8-441E-A0A1-6F14B6F62B10}" type="presParOf" srcId="{4F5037AA-DB34-4AD5-A80E-A8EE1EB0918F}" destId="{6370A3FD-ABF3-4DE5-B492-81C1A39B5C76}" srcOrd="1" destOrd="0" presId="urn:microsoft.com/office/officeart/2005/8/layout/hierarchy2"/>
    <dgm:cxn modelId="{745E12FF-9B6B-42BD-9983-95394140B2FA}" type="presParOf" srcId="{6370A3FD-ABF3-4DE5-B492-81C1A39B5C76}" destId="{DF024169-1E06-4886-9938-A1E5004775BF}" srcOrd="0" destOrd="0" presId="urn:microsoft.com/office/officeart/2005/8/layout/hierarchy2"/>
    <dgm:cxn modelId="{07E0874B-9B3D-4551-9030-CA268369DCCB}" type="presParOf" srcId="{DF024169-1E06-4886-9938-A1E5004775BF}" destId="{C1EB38B5-EA9A-476C-8A54-30EFFA827486}" srcOrd="0" destOrd="0" presId="urn:microsoft.com/office/officeart/2005/8/layout/hierarchy2"/>
    <dgm:cxn modelId="{250FE0DF-0164-4DFE-8388-E43CC0123617}" type="presParOf" srcId="{6370A3FD-ABF3-4DE5-B492-81C1A39B5C76}" destId="{17D75E2A-85F7-4736-B034-7D69BAA2AAAE}" srcOrd="1" destOrd="0" presId="urn:microsoft.com/office/officeart/2005/8/layout/hierarchy2"/>
    <dgm:cxn modelId="{66AF1E07-2415-40A5-BF51-10F1C56649E8}" type="presParOf" srcId="{17D75E2A-85F7-4736-B034-7D69BAA2AAAE}" destId="{77A3BDFD-4C34-4157-92B3-A930727509EE}" srcOrd="0" destOrd="0" presId="urn:microsoft.com/office/officeart/2005/8/layout/hierarchy2"/>
    <dgm:cxn modelId="{FBDD1FF5-29DC-44B9-B1FF-F49662D0DF58}" type="presParOf" srcId="{17D75E2A-85F7-4736-B034-7D69BAA2AAAE}" destId="{16DE473C-F31D-4AA6-805E-DF879D3BFECF}" srcOrd="1" destOrd="0" presId="urn:microsoft.com/office/officeart/2005/8/layout/hierarchy2"/>
    <dgm:cxn modelId="{D6C81363-43E1-4668-926C-860D46463DE4}" type="presParOf" srcId="{16DE473C-F31D-4AA6-805E-DF879D3BFECF}" destId="{F0C27E3A-BBF3-4566-9E86-28F283A9CDD2}" srcOrd="0" destOrd="0" presId="urn:microsoft.com/office/officeart/2005/8/layout/hierarchy2"/>
    <dgm:cxn modelId="{9A02F31C-57CE-4B2F-B506-200CE38FE61B}" type="presParOf" srcId="{F0C27E3A-BBF3-4566-9E86-28F283A9CDD2}" destId="{5E9BEFCF-55AB-4E5F-AE90-4CDCCA3B3F8F}" srcOrd="0" destOrd="0" presId="urn:microsoft.com/office/officeart/2005/8/layout/hierarchy2"/>
    <dgm:cxn modelId="{09259430-951F-4BD0-BBA9-180410BE9656}" type="presParOf" srcId="{16DE473C-F31D-4AA6-805E-DF879D3BFECF}" destId="{D5AAC6BD-D416-49DF-8A73-15B9D096A4F3}" srcOrd="1" destOrd="0" presId="urn:microsoft.com/office/officeart/2005/8/layout/hierarchy2"/>
    <dgm:cxn modelId="{0E11F0F2-0953-410F-9117-D674A8583459}" type="presParOf" srcId="{D5AAC6BD-D416-49DF-8A73-15B9D096A4F3}" destId="{6264F442-42E6-4369-AEFA-ABF550319D85}" srcOrd="0" destOrd="0" presId="urn:microsoft.com/office/officeart/2005/8/layout/hierarchy2"/>
    <dgm:cxn modelId="{04CB90DB-EE05-4A15-9810-6B70F521C09F}" type="presParOf" srcId="{D5AAC6BD-D416-49DF-8A73-15B9D096A4F3}" destId="{49D43FA2-EBCE-4ED3-B730-01D510FA57AD}" srcOrd="1" destOrd="0" presId="urn:microsoft.com/office/officeart/2005/8/layout/hierarchy2"/>
    <dgm:cxn modelId="{57A23BAB-8136-4B41-9B7A-4FBCC23F487A}" type="presParOf" srcId="{6370A3FD-ABF3-4DE5-B492-81C1A39B5C76}" destId="{82A863D9-12F3-4E7B-8A9A-EF921BD1EB14}" srcOrd="2" destOrd="0" presId="urn:microsoft.com/office/officeart/2005/8/layout/hierarchy2"/>
    <dgm:cxn modelId="{28D18FEE-138C-4BEE-875C-A3327363D5B9}" type="presParOf" srcId="{82A863D9-12F3-4E7B-8A9A-EF921BD1EB14}" destId="{F0CAB091-498B-440B-94F9-68257089CBB8}" srcOrd="0" destOrd="0" presId="urn:microsoft.com/office/officeart/2005/8/layout/hierarchy2"/>
    <dgm:cxn modelId="{50DE1301-59A5-4E19-B029-13CE36DC42B2}" type="presParOf" srcId="{6370A3FD-ABF3-4DE5-B492-81C1A39B5C76}" destId="{9E1E3E73-32FD-4652-A8D1-6C3C56491B13}" srcOrd="3" destOrd="0" presId="urn:microsoft.com/office/officeart/2005/8/layout/hierarchy2"/>
    <dgm:cxn modelId="{5097C2C7-12CD-451E-AEDB-587C0AC116E8}" type="presParOf" srcId="{9E1E3E73-32FD-4652-A8D1-6C3C56491B13}" destId="{DABFAE0C-CCF7-4891-88F4-FDADF713A14A}" srcOrd="0" destOrd="0" presId="urn:microsoft.com/office/officeart/2005/8/layout/hierarchy2"/>
    <dgm:cxn modelId="{F08EB270-3122-402B-AD56-DB13BB6DFE4C}" type="presParOf" srcId="{9E1E3E73-32FD-4652-A8D1-6C3C56491B13}" destId="{E0A70D4C-2C5D-451D-8CCF-1A9589A75501}" srcOrd="1" destOrd="0" presId="urn:microsoft.com/office/officeart/2005/8/layout/hierarchy2"/>
    <dgm:cxn modelId="{2766AE47-1127-4990-A49F-4B50809FAC16}" type="presParOf" srcId="{E0A70D4C-2C5D-451D-8CCF-1A9589A75501}" destId="{5BDFB503-E77D-4A53-8764-B23C52881889}" srcOrd="0" destOrd="0" presId="urn:microsoft.com/office/officeart/2005/8/layout/hierarchy2"/>
    <dgm:cxn modelId="{02309905-5D26-4D83-B2B8-03E3FAA426F0}" type="presParOf" srcId="{5BDFB503-E77D-4A53-8764-B23C52881889}" destId="{EFEDBA18-FF78-4A31-9CE3-FDA09148CC0C}" srcOrd="0" destOrd="0" presId="urn:microsoft.com/office/officeart/2005/8/layout/hierarchy2"/>
    <dgm:cxn modelId="{817A72DC-440F-44B2-8192-44BAF7701270}" type="presParOf" srcId="{E0A70D4C-2C5D-451D-8CCF-1A9589A75501}" destId="{54C12B82-2E15-4BC2-9F36-0212E6C298B4}" srcOrd="1" destOrd="0" presId="urn:microsoft.com/office/officeart/2005/8/layout/hierarchy2"/>
    <dgm:cxn modelId="{3C945DF2-6B2C-4436-9490-91F81DF560C2}" type="presParOf" srcId="{54C12B82-2E15-4BC2-9F36-0212E6C298B4}" destId="{E6CB6076-D463-4BC2-B8F9-311498437CF4}" srcOrd="0" destOrd="0" presId="urn:microsoft.com/office/officeart/2005/8/layout/hierarchy2"/>
    <dgm:cxn modelId="{62391A40-E3E3-4986-908E-CB4336086848}" type="presParOf" srcId="{54C12B82-2E15-4BC2-9F36-0212E6C298B4}" destId="{104FBB75-643F-4EBA-A609-6456A718B7C5}" srcOrd="1" destOrd="0" presId="urn:microsoft.com/office/officeart/2005/8/layout/hierarchy2"/>
    <dgm:cxn modelId="{552F9903-3202-4E50-A3FA-AF3D4FBEDB88}" type="presParOf" srcId="{104FBB75-643F-4EBA-A609-6456A718B7C5}" destId="{CE68B13D-2ED7-48CF-ADE4-96D1FECE096C}" srcOrd="0" destOrd="0" presId="urn:microsoft.com/office/officeart/2005/8/layout/hierarchy2"/>
    <dgm:cxn modelId="{C2C84BAE-0FE9-4603-B526-5AA0F3D83D52}" type="presParOf" srcId="{CE68B13D-2ED7-48CF-ADE4-96D1FECE096C}" destId="{5D37A614-3435-449C-8E95-664B65651BF4}" srcOrd="0" destOrd="0" presId="urn:microsoft.com/office/officeart/2005/8/layout/hierarchy2"/>
    <dgm:cxn modelId="{DBF0CD99-F786-473B-9633-91ADD687504A}" type="presParOf" srcId="{104FBB75-643F-4EBA-A609-6456A718B7C5}" destId="{1FFF1C23-0EF2-4D72-A294-7507772F580C}" srcOrd="1" destOrd="0" presId="urn:microsoft.com/office/officeart/2005/8/layout/hierarchy2"/>
    <dgm:cxn modelId="{79231663-4C70-4C34-8512-74D5E7CDE278}" type="presParOf" srcId="{1FFF1C23-0EF2-4D72-A294-7507772F580C}" destId="{F4192DA7-DAF3-427B-9F0D-3A51AF1BCAD6}" srcOrd="0" destOrd="0" presId="urn:microsoft.com/office/officeart/2005/8/layout/hierarchy2"/>
    <dgm:cxn modelId="{691E54E1-3A9C-45EF-B8A4-B5B167F2E896}" type="presParOf" srcId="{1FFF1C23-0EF2-4D72-A294-7507772F580C}" destId="{B8402190-0007-43A2-A8B6-368820F81845}" srcOrd="1" destOrd="0" presId="urn:microsoft.com/office/officeart/2005/8/layout/hierarchy2"/>
    <dgm:cxn modelId="{09DBBD8E-FEC2-4019-A7F6-1468CDBB1920}" type="presParOf" srcId="{104FBB75-643F-4EBA-A609-6456A718B7C5}" destId="{E3CAD717-9EF0-45F4-8A1D-FC1E962DF4FA}" srcOrd="2" destOrd="0" presId="urn:microsoft.com/office/officeart/2005/8/layout/hierarchy2"/>
    <dgm:cxn modelId="{BBA5BFD7-0028-4949-B33B-387F43662618}" type="presParOf" srcId="{E3CAD717-9EF0-45F4-8A1D-FC1E962DF4FA}" destId="{49D4D6C5-7FC3-4B4F-90FE-2129923F4318}" srcOrd="0" destOrd="0" presId="urn:microsoft.com/office/officeart/2005/8/layout/hierarchy2"/>
    <dgm:cxn modelId="{C5285C38-7618-4AEF-AE98-F0FF022805FE}" type="presParOf" srcId="{104FBB75-643F-4EBA-A609-6456A718B7C5}" destId="{BB964434-E404-404A-A478-9F91E1BB9D49}" srcOrd="3" destOrd="0" presId="urn:microsoft.com/office/officeart/2005/8/layout/hierarchy2"/>
    <dgm:cxn modelId="{E708F40D-25CB-4985-94F0-1A6DA59D28A5}" type="presParOf" srcId="{BB964434-E404-404A-A478-9F91E1BB9D49}" destId="{6EE6237D-D2E1-4741-B19E-A58AF219C9CC}" srcOrd="0" destOrd="0" presId="urn:microsoft.com/office/officeart/2005/8/layout/hierarchy2"/>
    <dgm:cxn modelId="{C237E4F5-99DC-4052-8393-640BAF3B8BAD}" type="presParOf" srcId="{BB964434-E404-404A-A478-9F91E1BB9D49}" destId="{C616A873-A72D-4A86-9AB4-9C0F3A0B5FFC}"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E79EBD1-C110-4D3B-A572-D27FDE8BF4FC}" type="doc">
      <dgm:prSet loTypeId="urn:microsoft.com/office/officeart/2005/8/layout/vProcess5" loCatId="process" qsTypeId="urn:microsoft.com/office/officeart/2005/8/quickstyle/simple3" qsCatId="simple" csTypeId="urn:microsoft.com/office/officeart/2005/8/colors/colorful1" csCatId="colorful" phldr="1"/>
      <dgm:spPr/>
      <dgm:t>
        <a:bodyPr/>
        <a:lstStyle/>
        <a:p>
          <a:endParaRPr lang="zh-TW" altLang="en-US"/>
        </a:p>
      </dgm:t>
    </dgm:pt>
    <dgm:pt modelId="{FB4EED7F-9035-4961-9034-1C8C11B1EF72}">
      <dgm:prSet phldrT="[文字]"/>
      <dgm:spPr/>
      <dgm:t>
        <a:bodyPr/>
        <a:lstStyle/>
        <a:p>
          <a:r>
            <a:rPr lang="zh-TW" altLang="en-US" dirty="0" smtClean="0"/>
            <a:t>得全部或部分</a:t>
          </a:r>
          <a:r>
            <a:rPr lang="en-US" altLang="zh-TW" dirty="0" smtClean="0"/>
            <a:t>(</a:t>
          </a:r>
          <a:r>
            <a:rPr lang="zh-TW" altLang="en-US" dirty="0" smtClean="0"/>
            <a:t>如重製權）讓與他人或與他人共有</a:t>
          </a:r>
          <a:r>
            <a:rPr lang="en-US" altLang="zh-TW" dirty="0" smtClean="0"/>
            <a:t>(</a:t>
          </a:r>
          <a:r>
            <a:rPr lang="zh-TW" altLang="en-US" dirty="0" smtClean="0"/>
            <a:t>第</a:t>
          </a:r>
          <a:r>
            <a:rPr lang="en-US" altLang="zh-TW" dirty="0" smtClean="0"/>
            <a:t>36</a:t>
          </a:r>
          <a:r>
            <a:rPr lang="zh-TW" altLang="en-US" dirty="0" smtClean="0"/>
            <a:t>條</a:t>
          </a:r>
          <a:r>
            <a:rPr lang="en-US" altLang="zh-TW" dirty="0" smtClean="0"/>
            <a:t>)</a:t>
          </a:r>
          <a:r>
            <a:rPr lang="zh-TW" altLang="en-US" dirty="0" smtClean="0"/>
            <a:t>。</a:t>
          </a:r>
          <a:endParaRPr lang="zh-TW" altLang="en-US" dirty="0"/>
        </a:p>
      </dgm:t>
    </dgm:pt>
    <dgm:pt modelId="{70E07438-2098-4B80-B1A7-45548CFB0DAA}" type="parTrans" cxnId="{5E173F90-B493-4A49-ADE3-250B700FFB3C}">
      <dgm:prSet/>
      <dgm:spPr/>
      <dgm:t>
        <a:bodyPr/>
        <a:lstStyle/>
        <a:p>
          <a:endParaRPr lang="zh-TW" altLang="en-US"/>
        </a:p>
      </dgm:t>
    </dgm:pt>
    <dgm:pt modelId="{7B07D548-B710-4B43-9C09-BFF361FD2627}" type="sibTrans" cxnId="{5E173F90-B493-4A49-ADE3-250B700FFB3C}">
      <dgm:prSet/>
      <dgm:spPr/>
      <dgm:t>
        <a:bodyPr/>
        <a:lstStyle/>
        <a:p>
          <a:endParaRPr lang="zh-TW" altLang="en-US"/>
        </a:p>
      </dgm:t>
    </dgm:pt>
    <dgm:pt modelId="{BA797FCB-C788-4411-AD8E-B6C8FD1F54CE}">
      <dgm:prSet phldrT="[文字]"/>
      <dgm:spPr/>
      <dgm:t>
        <a:bodyPr/>
        <a:lstStyle/>
        <a:p>
          <a:r>
            <a:rPr lang="zh-TW" altLang="en-US" dirty="0" smtClean="0"/>
            <a:t>讓與之範圍依當事人約定</a:t>
          </a:r>
          <a:endParaRPr lang="zh-TW" altLang="en-US" dirty="0"/>
        </a:p>
      </dgm:t>
    </dgm:pt>
    <dgm:pt modelId="{1C8065C5-6D5F-4C11-8D71-86BA4E795E0E}" type="parTrans" cxnId="{15B85402-31C0-4DC6-A150-9F1E8A9E662F}">
      <dgm:prSet/>
      <dgm:spPr/>
      <dgm:t>
        <a:bodyPr/>
        <a:lstStyle/>
        <a:p>
          <a:endParaRPr lang="zh-TW" altLang="en-US"/>
        </a:p>
      </dgm:t>
    </dgm:pt>
    <dgm:pt modelId="{654FB898-B147-4251-8E34-DD11B4B7F8A9}" type="sibTrans" cxnId="{15B85402-31C0-4DC6-A150-9F1E8A9E662F}">
      <dgm:prSet/>
      <dgm:spPr/>
      <dgm:t>
        <a:bodyPr/>
        <a:lstStyle/>
        <a:p>
          <a:endParaRPr lang="zh-TW" altLang="en-US"/>
        </a:p>
      </dgm:t>
    </dgm:pt>
    <dgm:pt modelId="{57C2015F-BD98-4F87-BB6D-C27C982E2940}">
      <dgm:prSet phldrT="[文字]"/>
      <dgm:spPr/>
      <dgm:t>
        <a:bodyPr/>
        <a:lstStyle/>
        <a:p>
          <a:r>
            <a:rPr lang="zh-TW" altLang="en-US" dirty="0" smtClean="0"/>
            <a:t>著作財產權之讓與一經合意即行生效</a:t>
          </a:r>
          <a:endParaRPr lang="zh-TW" altLang="en-US" dirty="0"/>
        </a:p>
      </dgm:t>
    </dgm:pt>
    <dgm:pt modelId="{FA25FB45-0821-4D88-88E0-53DF07991312}" type="parTrans" cxnId="{90A789A7-BFC1-4DB5-AA3C-FDBB4E00A5A2}">
      <dgm:prSet/>
      <dgm:spPr/>
      <dgm:t>
        <a:bodyPr/>
        <a:lstStyle/>
        <a:p>
          <a:endParaRPr lang="zh-TW" altLang="en-US"/>
        </a:p>
      </dgm:t>
    </dgm:pt>
    <dgm:pt modelId="{E382D261-7F4C-4878-9E0E-20FD3A799294}" type="sibTrans" cxnId="{90A789A7-BFC1-4DB5-AA3C-FDBB4E00A5A2}">
      <dgm:prSet/>
      <dgm:spPr/>
      <dgm:t>
        <a:bodyPr/>
        <a:lstStyle/>
        <a:p>
          <a:endParaRPr lang="zh-TW" altLang="en-US"/>
        </a:p>
      </dgm:t>
    </dgm:pt>
    <dgm:pt modelId="{6A8E9036-2BF3-467F-AE3A-5BE667A80472}">
      <dgm:prSet phldrT="[文字]"/>
      <dgm:spPr/>
      <dgm:t>
        <a:bodyPr/>
        <a:lstStyle/>
        <a:p>
          <a:r>
            <a:rPr lang="zh-TW" altLang="en-US" dirty="0" smtClean="0"/>
            <a:t>讓與是否須書面？</a:t>
          </a:r>
          <a:endParaRPr lang="zh-TW" altLang="en-US" dirty="0"/>
        </a:p>
      </dgm:t>
    </dgm:pt>
    <dgm:pt modelId="{DE15C047-4A86-4BB5-98D5-409484202664}" type="parTrans" cxnId="{FB855DF2-C637-4B1A-8E80-FB5EF730FBB3}">
      <dgm:prSet/>
      <dgm:spPr/>
      <dgm:t>
        <a:bodyPr/>
        <a:lstStyle/>
        <a:p>
          <a:endParaRPr lang="zh-TW" altLang="en-US"/>
        </a:p>
      </dgm:t>
    </dgm:pt>
    <dgm:pt modelId="{B23054EB-AF2C-4DE1-ACFE-6A9036C82CD3}" type="sibTrans" cxnId="{FB855DF2-C637-4B1A-8E80-FB5EF730FBB3}">
      <dgm:prSet/>
      <dgm:spPr/>
      <dgm:t>
        <a:bodyPr/>
        <a:lstStyle/>
        <a:p>
          <a:endParaRPr lang="zh-TW" altLang="en-US"/>
        </a:p>
      </dgm:t>
    </dgm:pt>
    <dgm:pt modelId="{8AC562DC-6F4B-4D42-A67E-AEF518F5885B}">
      <dgm:prSet phldrT="[文字]"/>
      <dgm:spPr/>
      <dgm:t>
        <a:bodyPr/>
        <a:lstStyle/>
        <a:p>
          <a:r>
            <a:rPr lang="zh-TW" altLang="en-US" dirty="0" smtClean="0"/>
            <a:t>其約定不明之部分，推定為未讓與</a:t>
          </a:r>
          <a:endParaRPr lang="zh-TW" altLang="en-US" dirty="0"/>
        </a:p>
      </dgm:t>
    </dgm:pt>
    <dgm:pt modelId="{CF50B909-B0EC-4858-A235-152CC2E5EF14}" type="parTrans" cxnId="{30D057E9-6255-4F2E-8F2A-C92586D244A3}">
      <dgm:prSet/>
      <dgm:spPr/>
      <dgm:t>
        <a:bodyPr/>
        <a:lstStyle/>
        <a:p>
          <a:endParaRPr lang="zh-TW" altLang="en-US"/>
        </a:p>
      </dgm:t>
    </dgm:pt>
    <dgm:pt modelId="{F263B52B-BB0D-4C44-B0A4-290DBF690724}" type="sibTrans" cxnId="{30D057E9-6255-4F2E-8F2A-C92586D244A3}">
      <dgm:prSet/>
      <dgm:spPr/>
      <dgm:t>
        <a:bodyPr/>
        <a:lstStyle/>
        <a:p>
          <a:endParaRPr lang="zh-TW" altLang="en-US"/>
        </a:p>
      </dgm:t>
    </dgm:pt>
    <dgm:pt modelId="{1568245F-108F-4490-BA44-6721CBAFC78A}" type="pres">
      <dgm:prSet presAssocID="{AE79EBD1-C110-4D3B-A572-D27FDE8BF4FC}" presName="outerComposite" presStyleCnt="0">
        <dgm:presLayoutVars>
          <dgm:chMax val="5"/>
          <dgm:dir/>
          <dgm:resizeHandles val="exact"/>
        </dgm:presLayoutVars>
      </dgm:prSet>
      <dgm:spPr/>
      <dgm:t>
        <a:bodyPr/>
        <a:lstStyle/>
        <a:p>
          <a:endParaRPr lang="zh-TW" altLang="en-US"/>
        </a:p>
      </dgm:t>
    </dgm:pt>
    <dgm:pt modelId="{E6A5C810-437D-405D-B10E-CEC5AF7F5ACA}" type="pres">
      <dgm:prSet presAssocID="{AE79EBD1-C110-4D3B-A572-D27FDE8BF4FC}" presName="dummyMaxCanvas" presStyleCnt="0">
        <dgm:presLayoutVars/>
      </dgm:prSet>
      <dgm:spPr/>
    </dgm:pt>
    <dgm:pt modelId="{3A22C010-1573-4F9E-8614-314C0704D5CB}" type="pres">
      <dgm:prSet presAssocID="{AE79EBD1-C110-4D3B-A572-D27FDE8BF4FC}" presName="ThreeNodes_1" presStyleLbl="node1" presStyleIdx="0" presStyleCnt="3" custLinFactNeighborX="-698" custLinFactNeighborY="-3673">
        <dgm:presLayoutVars>
          <dgm:bulletEnabled val="1"/>
        </dgm:presLayoutVars>
      </dgm:prSet>
      <dgm:spPr/>
      <dgm:t>
        <a:bodyPr/>
        <a:lstStyle/>
        <a:p>
          <a:endParaRPr lang="zh-TW" altLang="en-US"/>
        </a:p>
      </dgm:t>
    </dgm:pt>
    <dgm:pt modelId="{441CCD3E-B628-423E-9220-22DDAAEB4DDB}" type="pres">
      <dgm:prSet presAssocID="{AE79EBD1-C110-4D3B-A572-D27FDE8BF4FC}" presName="ThreeNodes_2" presStyleLbl="node1" presStyleIdx="1" presStyleCnt="3">
        <dgm:presLayoutVars>
          <dgm:bulletEnabled val="1"/>
        </dgm:presLayoutVars>
      </dgm:prSet>
      <dgm:spPr/>
      <dgm:t>
        <a:bodyPr/>
        <a:lstStyle/>
        <a:p>
          <a:endParaRPr lang="zh-TW" altLang="en-US"/>
        </a:p>
      </dgm:t>
    </dgm:pt>
    <dgm:pt modelId="{BC854662-37DD-4388-A348-7BEF8B829218}" type="pres">
      <dgm:prSet presAssocID="{AE79EBD1-C110-4D3B-A572-D27FDE8BF4FC}" presName="ThreeNodes_3" presStyleLbl="node1" presStyleIdx="2" presStyleCnt="3">
        <dgm:presLayoutVars>
          <dgm:bulletEnabled val="1"/>
        </dgm:presLayoutVars>
      </dgm:prSet>
      <dgm:spPr/>
      <dgm:t>
        <a:bodyPr/>
        <a:lstStyle/>
        <a:p>
          <a:endParaRPr lang="zh-TW" altLang="en-US"/>
        </a:p>
      </dgm:t>
    </dgm:pt>
    <dgm:pt modelId="{25DD07AF-CCA0-49AD-86DB-CB172CF3A8E5}" type="pres">
      <dgm:prSet presAssocID="{AE79EBD1-C110-4D3B-A572-D27FDE8BF4FC}" presName="ThreeConn_1-2" presStyleLbl="fgAccFollowNode1" presStyleIdx="0" presStyleCnt="2">
        <dgm:presLayoutVars>
          <dgm:bulletEnabled val="1"/>
        </dgm:presLayoutVars>
      </dgm:prSet>
      <dgm:spPr/>
      <dgm:t>
        <a:bodyPr/>
        <a:lstStyle/>
        <a:p>
          <a:endParaRPr lang="zh-TW" altLang="en-US"/>
        </a:p>
      </dgm:t>
    </dgm:pt>
    <dgm:pt modelId="{5349602F-30B9-47D7-9E5E-E434B25B6BFF}" type="pres">
      <dgm:prSet presAssocID="{AE79EBD1-C110-4D3B-A572-D27FDE8BF4FC}" presName="ThreeConn_2-3" presStyleLbl="fgAccFollowNode1" presStyleIdx="1" presStyleCnt="2">
        <dgm:presLayoutVars>
          <dgm:bulletEnabled val="1"/>
        </dgm:presLayoutVars>
      </dgm:prSet>
      <dgm:spPr/>
      <dgm:t>
        <a:bodyPr/>
        <a:lstStyle/>
        <a:p>
          <a:endParaRPr lang="zh-TW" altLang="en-US"/>
        </a:p>
      </dgm:t>
    </dgm:pt>
    <dgm:pt modelId="{02D4276A-FFD2-45A0-A988-D50DC6DB2722}" type="pres">
      <dgm:prSet presAssocID="{AE79EBD1-C110-4D3B-A572-D27FDE8BF4FC}" presName="ThreeNodes_1_text" presStyleLbl="node1" presStyleIdx="2" presStyleCnt="3">
        <dgm:presLayoutVars>
          <dgm:bulletEnabled val="1"/>
        </dgm:presLayoutVars>
      </dgm:prSet>
      <dgm:spPr/>
      <dgm:t>
        <a:bodyPr/>
        <a:lstStyle/>
        <a:p>
          <a:endParaRPr lang="zh-TW" altLang="en-US"/>
        </a:p>
      </dgm:t>
    </dgm:pt>
    <dgm:pt modelId="{E6FACC05-DFCD-4F86-977B-CB48FFADB429}" type="pres">
      <dgm:prSet presAssocID="{AE79EBD1-C110-4D3B-A572-D27FDE8BF4FC}" presName="ThreeNodes_2_text" presStyleLbl="node1" presStyleIdx="2" presStyleCnt="3">
        <dgm:presLayoutVars>
          <dgm:bulletEnabled val="1"/>
        </dgm:presLayoutVars>
      </dgm:prSet>
      <dgm:spPr/>
      <dgm:t>
        <a:bodyPr/>
        <a:lstStyle/>
        <a:p>
          <a:endParaRPr lang="zh-TW" altLang="en-US"/>
        </a:p>
      </dgm:t>
    </dgm:pt>
    <dgm:pt modelId="{0D65A256-D83D-476D-94E8-679FFFFB5977}" type="pres">
      <dgm:prSet presAssocID="{AE79EBD1-C110-4D3B-A572-D27FDE8BF4FC}" presName="ThreeNodes_3_text" presStyleLbl="node1" presStyleIdx="2" presStyleCnt="3">
        <dgm:presLayoutVars>
          <dgm:bulletEnabled val="1"/>
        </dgm:presLayoutVars>
      </dgm:prSet>
      <dgm:spPr/>
      <dgm:t>
        <a:bodyPr/>
        <a:lstStyle/>
        <a:p>
          <a:endParaRPr lang="zh-TW" altLang="en-US"/>
        </a:p>
      </dgm:t>
    </dgm:pt>
  </dgm:ptLst>
  <dgm:cxnLst>
    <dgm:cxn modelId="{592391AF-1A78-4ED6-B964-D3C14C979F57}" type="presOf" srcId="{654FB898-B147-4251-8E34-DD11B4B7F8A9}" destId="{5349602F-30B9-47D7-9E5E-E434B25B6BFF}" srcOrd="0" destOrd="0" presId="urn:microsoft.com/office/officeart/2005/8/layout/vProcess5"/>
    <dgm:cxn modelId="{5E173F90-B493-4A49-ADE3-250B700FFB3C}" srcId="{AE79EBD1-C110-4D3B-A572-D27FDE8BF4FC}" destId="{FB4EED7F-9035-4961-9034-1C8C11B1EF72}" srcOrd="0" destOrd="0" parTransId="{70E07438-2098-4B80-B1A7-45548CFB0DAA}" sibTransId="{7B07D548-B710-4B43-9C09-BFF361FD2627}"/>
    <dgm:cxn modelId="{DDB2628D-E90B-45CA-9FD7-EF505C80561F}" type="presOf" srcId="{BA797FCB-C788-4411-AD8E-B6C8FD1F54CE}" destId="{E6FACC05-DFCD-4F86-977B-CB48FFADB429}" srcOrd="1" destOrd="0" presId="urn:microsoft.com/office/officeart/2005/8/layout/vProcess5"/>
    <dgm:cxn modelId="{6DCE8746-A8BD-467E-B02A-AD6356E51F2A}" type="presOf" srcId="{6A8E9036-2BF3-467F-AE3A-5BE667A80472}" destId="{BC854662-37DD-4388-A348-7BEF8B829218}" srcOrd="0" destOrd="1" presId="urn:microsoft.com/office/officeart/2005/8/layout/vProcess5"/>
    <dgm:cxn modelId="{E48F27B4-26B9-4D9B-BEF6-61B57FA72088}" type="presOf" srcId="{8AC562DC-6F4B-4D42-A67E-AEF518F5885B}" destId="{441CCD3E-B628-423E-9220-22DDAAEB4DDB}" srcOrd="0" destOrd="1" presId="urn:microsoft.com/office/officeart/2005/8/layout/vProcess5"/>
    <dgm:cxn modelId="{90A789A7-BFC1-4DB5-AA3C-FDBB4E00A5A2}" srcId="{AE79EBD1-C110-4D3B-A572-D27FDE8BF4FC}" destId="{57C2015F-BD98-4F87-BB6D-C27C982E2940}" srcOrd="2" destOrd="0" parTransId="{FA25FB45-0821-4D88-88E0-53DF07991312}" sibTransId="{E382D261-7F4C-4878-9E0E-20FD3A799294}"/>
    <dgm:cxn modelId="{ED99BAA6-F01C-4DB7-9FD9-3394941BC6BE}" type="presOf" srcId="{7B07D548-B710-4B43-9C09-BFF361FD2627}" destId="{25DD07AF-CCA0-49AD-86DB-CB172CF3A8E5}" srcOrd="0" destOrd="0" presId="urn:microsoft.com/office/officeart/2005/8/layout/vProcess5"/>
    <dgm:cxn modelId="{15B85402-31C0-4DC6-A150-9F1E8A9E662F}" srcId="{AE79EBD1-C110-4D3B-A572-D27FDE8BF4FC}" destId="{BA797FCB-C788-4411-AD8E-B6C8FD1F54CE}" srcOrd="1" destOrd="0" parTransId="{1C8065C5-6D5F-4C11-8D71-86BA4E795E0E}" sibTransId="{654FB898-B147-4251-8E34-DD11B4B7F8A9}"/>
    <dgm:cxn modelId="{3927130A-16E3-4161-9154-1ECE95E35943}" type="presOf" srcId="{6A8E9036-2BF3-467F-AE3A-5BE667A80472}" destId="{0D65A256-D83D-476D-94E8-679FFFFB5977}" srcOrd="1" destOrd="1" presId="urn:microsoft.com/office/officeart/2005/8/layout/vProcess5"/>
    <dgm:cxn modelId="{F341FC8E-D4FC-49F3-9269-E31123172C81}" type="presOf" srcId="{AE79EBD1-C110-4D3B-A572-D27FDE8BF4FC}" destId="{1568245F-108F-4490-BA44-6721CBAFC78A}" srcOrd="0" destOrd="0" presId="urn:microsoft.com/office/officeart/2005/8/layout/vProcess5"/>
    <dgm:cxn modelId="{F664B2BC-1F01-45A0-9B95-1E4D09C64B36}" type="presOf" srcId="{FB4EED7F-9035-4961-9034-1C8C11B1EF72}" destId="{3A22C010-1573-4F9E-8614-314C0704D5CB}" srcOrd="0" destOrd="0" presId="urn:microsoft.com/office/officeart/2005/8/layout/vProcess5"/>
    <dgm:cxn modelId="{6EFC0073-B702-4FDF-ADE1-8871C9708B5C}" type="presOf" srcId="{57C2015F-BD98-4F87-BB6D-C27C982E2940}" destId="{0D65A256-D83D-476D-94E8-679FFFFB5977}" srcOrd="1" destOrd="0" presId="urn:microsoft.com/office/officeart/2005/8/layout/vProcess5"/>
    <dgm:cxn modelId="{B6052B58-03CD-46A6-9024-4B4E959C3DC5}" type="presOf" srcId="{57C2015F-BD98-4F87-BB6D-C27C982E2940}" destId="{BC854662-37DD-4388-A348-7BEF8B829218}" srcOrd="0" destOrd="0" presId="urn:microsoft.com/office/officeart/2005/8/layout/vProcess5"/>
    <dgm:cxn modelId="{B17D2C01-82D8-4B0E-B0E3-80679E22C616}" type="presOf" srcId="{8AC562DC-6F4B-4D42-A67E-AEF518F5885B}" destId="{E6FACC05-DFCD-4F86-977B-CB48FFADB429}" srcOrd="1" destOrd="1" presId="urn:microsoft.com/office/officeart/2005/8/layout/vProcess5"/>
    <dgm:cxn modelId="{30D057E9-6255-4F2E-8F2A-C92586D244A3}" srcId="{BA797FCB-C788-4411-AD8E-B6C8FD1F54CE}" destId="{8AC562DC-6F4B-4D42-A67E-AEF518F5885B}" srcOrd="0" destOrd="0" parTransId="{CF50B909-B0EC-4858-A235-152CC2E5EF14}" sibTransId="{F263B52B-BB0D-4C44-B0A4-290DBF690724}"/>
    <dgm:cxn modelId="{73069F03-12BD-4590-B8FB-3975BB6D8D53}" type="presOf" srcId="{BA797FCB-C788-4411-AD8E-B6C8FD1F54CE}" destId="{441CCD3E-B628-423E-9220-22DDAAEB4DDB}" srcOrd="0" destOrd="0" presId="urn:microsoft.com/office/officeart/2005/8/layout/vProcess5"/>
    <dgm:cxn modelId="{79B75464-0C25-496F-A414-0E546D8681F1}" type="presOf" srcId="{FB4EED7F-9035-4961-9034-1C8C11B1EF72}" destId="{02D4276A-FFD2-45A0-A988-D50DC6DB2722}" srcOrd="1" destOrd="0" presId="urn:microsoft.com/office/officeart/2005/8/layout/vProcess5"/>
    <dgm:cxn modelId="{FB855DF2-C637-4B1A-8E80-FB5EF730FBB3}" srcId="{57C2015F-BD98-4F87-BB6D-C27C982E2940}" destId="{6A8E9036-2BF3-467F-AE3A-5BE667A80472}" srcOrd="0" destOrd="0" parTransId="{DE15C047-4A86-4BB5-98D5-409484202664}" sibTransId="{B23054EB-AF2C-4DE1-ACFE-6A9036C82CD3}"/>
    <dgm:cxn modelId="{F08AD14B-4FD0-479F-9D4D-09098B241452}" type="presParOf" srcId="{1568245F-108F-4490-BA44-6721CBAFC78A}" destId="{E6A5C810-437D-405D-B10E-CEC5AF7F5ACA}" srcOrd="0" destOrd="0" presId="urn:microsoft.com/office/officeart/2005/8/layout/vProcess5"/>
    <dgm:cxn modelId="{A1661B21-2A2E-4180-B721-3BC293FB2717}" type="presParOf" srcId="{1568245F-108F-4490-BA44-6721CBAFC78A}" destId="{3A22C010-1573-4F9E-8614-314C0704D5CB}" srcOrd="1" destOrd="0" presId="urn:microsoft.com/office/officeart/2005/8/layout/vProcess5"/>
    <dgm:cxn modelId="{ECBBD2B0-9EC0-423D-9CC3-F5751DF15EDE}" type="presParOf" srcId="{1568245F-108F-4490-BA44-6721CBAFC78A}" destId="{441CCD3E-B628-423E-9220-22DDAAEB4DDB}" srcOrd="2" destOrd="0" presId="urn:microsoft.com/office/officeart/2005/8/layout/vProcess5"/>
    <dgm:cxn modelId="{C7DE6F58-B90F-47D1-9D6A-639A2A7D6E86}" type="presParOf" srcId="{1568245F-108F-4490-BA44-6721CBAFC78A}" destId="{BC854662-37DD-4388-A348-7BEF8B829218}" srcOrd="3" destOrd="0" presId="urn:microsoft.com/office/officeart/2005/8/layout/vProcess5"/>
    <dgm:cxn modelId="{C0D422D5-27E6-437F-8356-8B78C1FBD3CA}" type="presParOf" srcId="{1568245F-108F-4490-BA44-6721CBAFC78A}" destId="{25DD07AF-CCA0-49AD-86DB-CB172CF3A8E5}" srcOrd="4" destOrd="0" presId="urn:microsoft.com/office/officeart/2005/8/layout/vProcess5"/>
    <dgm:cxn modelId="{16A44A21-F3BE-4111-B08F-AAA4DD9712ED}" type="presParOf" srcId="{1568245F-108F-4490-BA44-6721CBAFC78A}" destId="{5349602F-30B9-47D7-9E5E-E434B25B6BFF}" srcOrd="5" destOrd="0" presId="urn:microsoft.com/office/officeart/2005/8/layout/vProcess5"/>
    <dgm:cxn modelId="{DC088C7B-BE8C-4E3A-99AA-FE24AEA39BAE}" type="presParOf" srcId="{1568245F-108F-4490-BA44-6721CBAFC78A}" destId="{02D4276A-FFD2-45A0-A988-D50DC6DB2722}" srcOrd="6" destOrd="0" presId="urn:microsoft.com/office/officeart/2005/8/layout/vProcess5"/>
    <dgm:cxn modelId="{B747F844-CED4-460E-B09D-A295262413B7}" type="presParOf" srcId="{1568245F-108F-4490-BA44-6721CBAFC78A}" destId="{E6FACC05-DFCD-4F86-977B-CB48FFADB429}" srcOrd="7" destOrd="0" presId="urn:microsoft.com/office/officeart/2005/8/layout/vProcess5"/>
    <dgm:cxn modelId="{A03A33E0-BB53-47B9-8874-43217164F543}" type="presParOf" srcId="{1568245F-108F-4490-BA44-6721CBAFC78A}" destId="{0D65A256-D83D-476D-94E8-679FFFFB5977}"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23F9F5A-1262-4D6A-8892-17AEA63EE108}" type="doc">
      <dgm:prSet loTypeId="urn:microsoft.com/office/officeart/2005/8/layout/vList5" loCatId="list" qsTypeId="urn:microsoft.com/office/officeart/2005/8/quickstyle/simple3" qsCatId="simple" csTypeId="urn:microsoft.com/office/officeart/2005/8/colors/colorful1" csCatId="colorful" phldr="1"/>
      <dgm:spPr/>
      <dgm:t>
        <a:bodyPr/>
        <a:lstStyle/>
        <a:p>
          <a:endParaRPr lang="zh-TW" altLang="en-US"/>
        </a:p>
      </dgm:t>
    </dgm:pt>
    <dgm:pt modelId="{5F78337B-B415-4544-B245-D4BBB9334ACB}">
      <dgm:prSet phldrT="[文字]" custT="1"/>
      <dgm:spPr/>
      <dgm:t>
        <a:bodyPr/>
        <a:lstStyle/>
        <a:p>
          <a:r>
            <a:rPr lang="zh-TW" altLang="en-US" sz="2800" dirty="0" smtClean="0"/>
            <a:t>授權利用</a:t>
          </a:r>
          <a:r>
            <a:rPr lang="en-US" altLang="zh-TW" sz="2800" dirty="0" smtClean="0"/>
            <a:t>(</a:t>
          </a:r>
          <a:r>
            <a:rPr lang="zh-TW" altLang="en-US" sz="2800" dirty="0" smtClean="0"/>
            <a:t>第</a:t>
          </a:r>
          <a:r>
            <a:rPr lang="en-US" altLang="zh-TW" sz="2800" dirty="0" smtClean="0"/>
            <a:t>37</a:t>
          </a:r>
          <a:r>
            <a:rPr lang="zh-TW" altLang="en-US" sz="2800" dirty="0" smtClean="0"/>
            <a:t>條</a:t>
          </a:r>
          <a:r>
            <a:rPr lang="en-US" altLang="zh-TW" sz="2800" dirty="0" smtClean="0"/>
            <a:t>)</a:t>
          </a:r>
          <a:endParaRPr lang="zh-TW" altLang="en-US" sz="2800" dirty="0"/>
        </a:p>
      </dgm:t>
    </dgm:pt>
    <dgm:pt modelId="{EFC7FE63-DE54-417B-9424-F1CAB7EF8217}" type="parTrans" cxnId="{2602AA9F-69C2-4C4F-9257-C5066F643181}">
      <dgm:prSet/>
      <dgm:spPr/>
      <dgm:t>
        <a:bodyPr/>
        <a:lstStyle/>
        <a:p>
          <a:endParaRPr lang="zh-TW" altLang="en-US"/>
        </a:p>
      </dgm:t>
    </dgm:pt>
    <dgm:pt modelId="{AF1D3540-DA4F-4E03-902D-FDCA2507B5BB}" type="sibTrans" cxnId="{2602AA9F-69C2-4C4F-9257-C5066F643181}">
      <dgm:prSet/>
      <dgm:spPr/>
      <dgm:t>
        <a:bodyPr/>
        <a:lstStyle/>
        <a:p>
          <a:endParaRPr lang="zh-TW" altLang="en-US"/>
        </a:p>
      </dgm:t>
    </dgm:pt>
    <dgm:pt modelId="{ACD27583-D2E5-45E8-B946-B37B0EEE2343}">
      <dgm:prSet phldrT="[文字]" custT="1"/>
      <dgm:spPr/>
      <dgm:t>
        <a:bodyPr/>
        <a:lstStyle/>
        <a:p>
          <a:r>
            <a:rPr lang="zh-TW" altLang="en-US" sz="1800" b="0" dirty="0" smtClean="0">
              <a:latin typeface="標楷體" pitchFamily="65" charset="-120"/>
              <a:ea typeface="標楷體" pitchFamily="65" charset="-120"/>
            </a:rPr>
            <a:t>著作財產權人得授權他人利用著作</a:t>
          </a:r>
          <a:endParaRPr lang="zh-TW" altLang="en-US" sz="1800" b="0" dirty="0"/>
        </a:p>
      </dgm:t>
    </dgm:pt>
    <dgm:pt modelId="{5188E9DA-ED9A-4A90-9C65-B9A4C16719F4}" type="parTrans" cxnId="{37D17430-1514-46F2-AA9C-12EC9E68ED3D}">
      <dgm:prSet/>
      <dgm:spPr/>
      <dgm:t>
        <a:bodyPr/>
        <a:lstStyle/>
        <a:p>
          <a:endParaRPr lang="zh-TW" altLang="en-US"/>
        </a:p>
      </dgm:t>
    </dgm:pt>
    <dgm:pt modelId="{9EC8DF35-D61C-4524-9FD0-0AC91B5F8572}" type="sibTrans" cxnId="{37D17430-1514-46F2-AA9C-12EC9E68ED3D}">
      <dgm:prSet/>
      <dgm:spPr/>
      <dgm:t>
        <a:bodyPr/>
        <a:lstStyle/>
        <a:p>
          <a:endParaRPr lang="zh-TW" altLang="en-US"/>
        </a:p>
      </dgm:t>
    </dgm:pt>
    <dgm:pt modelId="{B4B4A8E4-033D-4DB7-A164-ECB7D422BF12}">
      <dgm:prSet phldrT="[文字]" custT="1"/>
      <dgm:spPr/>
      <dgm:t>
        <a:bodyPr/>
        <a:lstStyle/>
        <a:p>
          <a:r>
            <a:rPr lang="zh-TW" altLang="en-US" sz="1800" b="1" dirty="0" smtClean="0">
              <a:latin typeface="標楷體" pitchFamily="65" charset="-120"/>
              <a:ea typeface="標楷體" pitchFamily="65" charset="-120"/>
            </a:rPr>
            <a:t>授權利用之地域、時間等事項，依當事人之約定</a:t>
          </a:r>
          <a:endParaRPr lang="zh-TW" altLang="en-US" sz="1800" dirty="0"/>
        </a:p>
      </dgm:t>
    </dgm:pt>
    <dgm:pt modelId="{BB744EDD-4EDD-41A8-9399-633880DB735E}" type="parTrans" cxnId="{5ADFF0CD-AF28-4BC5-B6D6-01D852AE0D58}">
      <dgm:prSet/>
      <dgm:spPr/>
      <dgm:t>
        <a:bodyPr/>
        <a:lstStyle/>
        <a:p>
          <a:endParaRPr lang="zh-TW" altLang="en-US"/>
        </a:p>
      </dgm:t>
    </dgm:pt>
    <dgm:pt modelId="{0AB382B8-1356-48CC-90EB-5C61577DACE9}" type="sibTrans" cxnId="{5ADFF0CD-AF28-4BC5-B6D6-01D852AE0D58}">
      <dgm:prSet/>
      <dgm:spPr/>
      <dgm:t>
        <a:bodyPr/>
        <a:lstStyle/>
        <a:p>
          <a:endParaRPr lang="zh-TW" altLang="en-US"/>
        </a:p>
      </dgm:t>
    </dgm:pt>
    <dgm:pt modelId="{0729BD94-5A5D-4FC9-8308-E32D8928F5A6}">
      <dgm:prSet phldrT="[文字]" custT="1"/>
      <dgm:spPr/>
      <dgm:t>
        <a:bodyPr/>
        <a:lstStyle/>
        <a:p>
          <a:r>
            <a:rPr lang="zh-TW" altLang="en-US" sz="2800" dirty="0" smtClean="0"/>
            <a:t>非專屬授權</a:t>
          </a:r>
          <a:endParaRPr lang="zh-TW" altLang="en-US" sz="2800" dirty="0"/>
        </a:p>
      </dgm:t>
    </dgm:pt>
    <dgm:pt modelId="{B33E0F54-DB46-49BA-BE68-8536878CFB89}" type="parTrans" cxnId="{9E53E929-BEFF-43F2-A6FF-9FB3D8AF1F3D}">
      <dgm:prSet/>
      <dgm:spPr/>
      <dgm:t>
        <a:bodyPr/>
        <a:lstStyle/>
        <a:p>
          <a:endParaRPr lang="zh-TW" altLang="en-US"/>
        </a:p>
      </dgm:t>
    </dgm:pt>
    <dgm:pt modelId="{BAA4C1CF-84C5-4C29-B8DA-8427708DBA02}" type="sibTrans" cxnId="{9E53E929-BEFF-43F2-A6FF-9FB3D8AF1F3D}">
      <dgm:prSet/>
      <dgm:spPr/>
      <dgm:t>
        <a:bodyPr/>
        <a:lstStyle/>
        <a:p>
          <a:endParaRPr lang="zh-TW" altLang="en-US"/>
        </a:p>
      </dgm:t>
    </dgm:pt>
    <dgm:pt modelId="{3650FBB0-D0EE-4A90-B3E1-FD46B9A9C274}">
      <dgm:prSet phldrT="[文字]" custT="1"/>
      <dgm:spPr/>
      <dgm:t>
        <a:bodyPr/>
        <a:lstStyle/>
        <a:p>
          <a:r>
            <a:rPr lang="zh-TW" altLang="en-US" sz="1800" dirty="0" smtClean="0"/>
            <a:t>著作財產權人得授權多人，不受限制</a:t>
          </a:r>
          <a:endParaRPr lang="zh-TW" altLang="en-US" sz="1800" dirty="0"/>
        </a:p>
      </dgm:t>
    </dgm:pt>
    <dgm:pt modelId="{8CFDA829-C27C-4239-8CFC-D4CF759834D7}" type="parTrans" cxnId="{167D3F51-4379-484C-AE3E-89A62BFDE51F}">
      <dgm:prSet/>
      <dgm:spPr/>
      <dgm:t>
        <a:bodyPr/>
        <a:lstStyle/>
        <a:p>
          <a:endParaRPr lang="zh-TW" altLang="en-US"/>
        </a:p>
      </dgm:t>
    </dgm:pt>
    <dgm:pt modelId="{5A255394-22AB-4511-900C-70501BBF0346}" type="sibTrans" cxnId="{167D3F51-4379-484C-AE3E-89A62BFDE51F}">
      <dgm:prSet/>
      <dgm:spPr/>
      <dgm:t>
        <a:bodyPr/>
        <a:lstStyle/>
        <a:p>
          <a:endParaRPr lang="zh-TW" altLang="en-US"/>
        </a:p>
      </dgm:t>
    </dgm:pt>
    <dgm:pt modelId="{1F565766-C8AA-40F7-8CBD-93E9D246B7A6}">
      <dgm:prSet phldrT="[文字]" custT="1"/>
      <dgm:spPr/>
      <dgm:t>
        <a:bodyPr/>
        <a:lstStyle/>
        <a:p>
          <a:r>
            <a:rPr lang="zh-TW" altLang="en-US" sz="2800" dirty="0" smtClean="0"/>
            <a:t>專屬授權</a:t>
          </a:r>
          <a:endParaRPr lang="zh-TW" altLang="en-US" sz="2800" dirty="0"/>
        </a:p>
      </dgm:t>
    </dgm:pt>
    <dgm:pt modelId="{DD4215C2-E805-4C6F-8EBD-C00867D8A9F3}" type="parTrans" cxnId="{0D0F88C2-26F8-4358-ACB9-853B0FC1B681}">
      <dgm:prSet/>
      <dgm:spPr/>
      <dgm:t>
        <a:bodyPr/>
        <a:lstStyle/>
        <a:p>
          <a:endParaRPr lang="zh-TW" altLang="en-US"/>
        </a:p>
      </dgm:t>
    </dgm:pt>
    <dgm:pt modelId="{4E1B9F73-8EDA-4C5B-B455-901CDFBC0873}" type="sibTrans" cxnId="{0D0F88C2-26F8-4358-ACB9-853B0FC1B681}">
      <dgm:prSet/>
      <dgm:spPr/>
      <dgm:t>
        <a:bodyPr/>
        <a:lstStyle/>
        <a:p>
          <a:endParaRPr lang="zh-TW" altLang="en-US"/>
        </a:p>
      </dgm:t>
    </dgm:pt>
    <dgm:pt modelId="{CB7C12A8-A9C2-4181-B76E-B582CCF8FDBE}">
      <dgm:prSet phldrT="[文字]" custT="1"/>
      <dgm:spPr/>
      <dgm:t>
        <a:bodyPr/>
        <a:lstStyle/>
        <a:p>
          <a:r>
            <a:rPr lang="zh-TW" altLang="en-US" sz="1600" dirty="0" smtClean="0"/>
            <a:t>獨占的許諾，在專屬</a:t>
          </a:r>
          <a:r>
            <a:rPr lang="zh-TW" altLang="en-US" sz="1600" b="1" dirty="0" smtClean="0">
              <a:latin typeface="標楷體" pitchFamily="65" charset="-120"/>
              <a:ea typeface="標楷體" pitchFamily="65" charset="-120"/>
            </a:rPr>
            <a:t>授權之範圍內，著作財產權人不得行使權利、不得就同一內容再授權第三人</a:t>
          </a:r>
          <a:endParaRPr lang="zh-TW" altLang="en-US" sz="1600" dirty="0"/>
        </a:p>
      </dgm:t>
    </dgm:pt>
    <dgm:pt modelId="{C93580E2-0539-4D4C-8D7F-E92585CF5CC6}" type="parTrans" cxnId="{3A3BF406-8181-4EDC-9CE4-4F19A52A50C8}">
      <dgm:prSet/>
      <dgm:spPr/>
      <dgm:t>
        <a:bodyPr/>
        <a:lstStyle/>
        <a:p>
          <a:endParaRPr lang="zh-TW" altLang="en-US"/>
        </a:p>
      </dgm:t>
    </dgm:pt>
    <dgm:pt modelId="{8239B3F3-FE11-4A7D-BBCA-7D96F719FC8D}" type="sibTrans" cxnId="{3A3BF406-8181-4EDC-9CE4-4F19A52A50C8}">
      <dgm:prSet/>
      <dgm:spPr/>
      <dgm:t>
        <a:bodyPr/>
        <a:lstStyle/>
        <a:p>
          <a:endParaRPr lang="zh-TW" altLang="en-US"/>
        </a:p>
      </dgm:t>
    </dgm:pt>
    <dgm:pt modelId="{A5076EBD-2DA5-4123-88A4-0A729FF7B979}">
      <dgm:prSet phldrT="[文字]" custT="1"/>
      <dgm:spPr/>
      <dgm:t>
        <a:bodyPr/>
        <a:lstStyle/>
        <a:p>
          <a:r>
            <a:rPr lang="zh-TW" altLang="en-US" sz="1600" dirty="0" smtClean="0"/>
            <a:t>專屬被授權人得以自己名義為訴訟上之行為</a:t>
          </a:r>
          <a:endParaRPr lang="zh-TW" altLang="en-US" sz="1600" dirty="0"/>
        </a:p>
      </dgm:t>
    </dgm:pt>
    <dgm:pt modelId="{F8952D43-BB38-4789-99D7-C2BF4F4A90DD}" type="parTrans" cxnId="{19C90D48-D88B-49A5-BF9F-E3B3DF74DF23}">
      <dgm:prSet/>
      <dgm:spPr/>
      <dgm:t>
        <a:bodyPr/>
        <a:lstStyle/>
        <a:p>
          <a:endParaRPr lang="zh-TW" altLang="en-US"/>
        </a:p>
      </dgm:t>
    </dgm:pt>
    <dgm:pt modelId="{4D193E85-ACEB-4EE1-A524-F31BE4444B34}" type="sibTrans" cxnId="{19C90D48-D88B-49A5-BF9F-E3B3DF74DF23}">
      <dgm:prSet/>
      <dgm:spPr/>
      <dgm:t>
        <a:bodyPr/>
        <a:lstStyle/>
        <a:p>
          <a:endParaRPr lang="zh-TW" altLang="en-US"/>
        </a:p>
      </dgm:t>
    </dgm:pt>
    <dgm:pt modelId="{47E48557-3D4A-45D7-AA89-D9437B3C6BB7}">
      <dgm:prSet phldrT="[文字]" custT="1"/>
      <dgm:spPr/>
      <dgm:t>
        <a:bodyPr/>
        <a:lstStyle/>
        <a:p>
          <a:r>
            <a:rPr lang="zh-TW" altLang="en-US" sz="1800" b="1" dirty="0" smtClean="0">
              <a:latin typeface="標楷體" pitchFamily="65" charset="-120"/>
              <a:ea typeface="標楷體" pitchFamily="65" charset="-120"/>
            </a:rPr>
            <a:t>其約定不明之部分，推定為未授權</a:t>
          </a:r>
          <a:endParaRPr lang="zh-TW" altLang="en-US" sz="1800" dirty="0"/>
        </a:p>
      </dgm:t>
    </dgm:pt>
    <dgm:pt modelId="{26C7414D-2939-4D85-8745-F961DB7878FB}" type="parTrans" cxnId="{1069D268-6D98-47D4-9E47-B3D082B63908}">
      <dgm:prSet/>
      <dgm:spPr/>
      <dgm:t>
        <a:bodyPr/>
        <a:lstStyle/>
        <a:p>
          <a:endParaRPr lang="zh-TW" altLang="en-US"/>
        </a:p>
      </dgm:t>
    </dgm:pt>
    <dgm:pt modelId="{BBCDA5CC-9C18-413C-A79F-CC5A6F52437D}" type="sibTrans" cxnId="{1069D268-6D98-47D4-9E47-B3D082B63908}">
      <dgm:prSet/>
      <dgm:spPr/>
      <dgm:t>
        <a:bodyPr/>
        <a:lstStyle/>
        <a:p>
          <a:endParaRPr lang="zh-TW" altLang="en-US"/>
        </a:p>
      </dgm:t>
    </dgm:pt>
    <dgm:pt modelId="{5B91CA69-FC72-4AB2-AF1C-1F88F9AFE2F2}">
      <dgm:prSet phldrT="[文字]" custT="1"/>
      <dgm:spPr/>
      <dgm:t>
        <a:bodyPr/>
        <a:lstStyle/>
        <a:p>
          <a:r>
            <a:rPr lang="zh-TW" altLang="en-US" sz="1800" dirty="0" smtClean="0"/>
            <a:t>原則禁止再授權</a:t>
          </a:r>
          <a:r>
            <a:rPr lang="en-US" altLang="zh-TW" sz="1800" dirty="0" smtClean="0"/>
            <a:t>(</a:t>
          </a:r>
          <a:r>
            <a:rPr lang="zh-TW" altLang="en-US" sz="1800" dirty="0" smtClean="0"/>
            <a:t>第</a:t>
          </a:r>
          <a:r>
            <a:rPr lang="en-US" altLang="zh-TW" sz="1800" dirty="0" smtClean="0"/>
            <a:t>37</a:t>
          </a:r>
          <a:r>
            <a:rPr lang="zh-TW" altLang="en-US" sz="1800" dirty="0" smtClean="0"/>
            <a:t>條第</a:t>
          </a:r>
          <a:r>
            <a:rPr lang="en-US" altLang="zh-TW" sz="1800" dirty="0" smtClean="0"/>
            <a:t>3</a:t>
          </a:r>
          <a:r>
            <a:rPr lang="zh-TW" altLang="en-US" sz="1800" dirty="0" smtClean="0"/>
            <a:t>項</a:t>
          </a:r>
          <a:r>
            <a:rPr lang="en-US" altLang="zh-TW" sz="1800" dirty="0" smtClean="0"/>
            <a:t>)</a:t>
          </a:r>
          <a:endParaRPr lang="zh-TW" altLang="en-US" sz="1800" dirty="0"/>
        </a:p>
      </dgm:t>
    </dgm:pt>
    <dgm:pt modelId="{60D351EC-B0C4-439B-A750-2BE84E833DA3}" type="parTrans" cxnId="{9DB5AFFD-204D-43A3-946C-19C0BE4E7D21}">
      <dgm:prSet/>
      <dgm:spPr/>
      <dgm:t>
        <a:bodyPr/>
        <a:lstStyle/>
        <a:p>
          <a:endParaRPr lang="zh-TW" altLang="en-US"/>
        </a:p>
      </dgm:t>
    </dgm:pt>
    <dgm:pt modelId="{65E72F8D-8C81-43E3-AFCB-915CC00671F2}" type="sibTrans" cxnId="{9DB5AFFD-204D-43A3-946C-19C0BE4E7D21}">
      <dgm:prSet/>
      <dgm:spPr/>
      <dgm:t>
        <a:bodyPr/>
        <a:lstStyle/>
        <a:p>
          <a:endParaRPr lang="zh-TW" altLang="en-US"/>
        </a:p>
      </dgm:t>
    </dgm:pt>
    <dgm:pt modelId="{9F793351-FE32-49C2-93A5-33EAFDA7BE8E}">
      <dgm:prSet phldrT="[文字]" custT="1"/>
      <dgm:spPr/>
      <dgm:t>
        <a:bodyPr/>
        <a:lstStyle/>
        <a:p>
          <a:r>
            <a:rPr lang="zh-TW" altLang="en-US" sz="1600" dirty="0" smtClean="0"/>
            <a:t>著作財產權人在專屬授權範圍內，不得行使權利</a:t>
          </a:r>
          <a:endParaRPr lang="zh-TW" altLang="en-US" sz="1600" dirty="0"/>
        </a:p>
      </dgm:t>
    </dgm:pt>
    <dgm:pt modelId="{02DC44AD-A9CF-41E7-9FEA-FCAE4DD9BFEA}" type="parTrans" cxnId="{F4D64644-97E6-409A-AC51-F8873E3230A1}">
      <dgm:prSet/>
      <dgm:spPr/>
      <dgm:t>
        <a:bodyPr/>
        <a:lstStyle/>
        <a:p>
          <a:endParaRPr lang="zh-TW" altLang="en-US"/>
        </a:p>
      </dgm:t>
    </dgm:pt>
    <dgm:pt modelId="{2DE60251-25C6-459A-8FC5-A4EA7115EC0B}" type="sibTrans" cxnId="{F4D64644-97E6-409A-AC51-F8873E3230A1}">
      <dgm:prSet/>
      <dgm:spPr/>
      <dgm:t>
        <a:bodyPr/>
        <a:lstStyle/>
        <a:p>
          <a:endParaRPr lang="zh-TW" altLang="en-US"/>
        </a:p>
      </dgm:t>
    </dgm:pt>
    <dgm:pt modelId="{2C5ED3C5-27B0-463A-A0AF-99D919DA0343}" type="pres">
      <dgm:prSet presAssocID="{623F9F5A-1262-4D6A-8892-17AEA63EE108}" presName="Name0" presStyleCnt="0">
        <dgm:presLayoutVars>
          <dgm:dir/>
          <dgm:animLvl val="lvl"/>
          <dgm:resizeHandles val="exact"/>
        </dgm:presLayoutVars>
      </dgm:prSet>
      <dgm:spPr/>
      <dgm:t>
        <a:bodyPr/>
        <a:lstStyle/>
        <a:p>
          <a:endParaRPr lang="zh-TW" altLang="en-US"/>
        </a:p>
      </dgm:t>
    </dgm:pt>
    <dgm:pt modelId="{5182C37E-3D6F-4991-96B4-0968AA5CD5B7}" type="pres">
      <dgm:prSet presAssocID="{5F78337B-B415-4544-B245-D4BBB9334ACB}" presName="linNode" presStyleCnt="0"/>
      <dgm:spPr/>
      <dgm:t>
        <a:bodyPr/>
        <a:lstStyle/>
        <a:p>
          <a:endParaRPr lang="zh-TW" altLang="en-US"/>
        </a:p>
      </dgm:t>
    </dgm:pt>
    <dgm:pt modelId="{6AB1F05F-EE18-4C77-B4E0-0EA7D5A6D02E}" type="pres">
      <dgm:prSet presAssocID="{5F78337B-B415-4544-B245-D4BBB9334ACB}" presName="parentText" presStyleLbl="node1" presStyleIdx="0" presStyleCnt="3" custScaleX="76298">
        <dgm:presLayoutVars>
          <dgm:chMax val="1"/>
          <dgm:bulletEnabled val="1"/>
        </dgm:presLayoutVars>
      </dgm:prSet>
      <dgm:spPr/>
      <dgm:t>
        <a:bodyPr/>
        <a:lstStyle/>
        <a:p>
          <a:endParaRPr lang="zh-TW" altLang="en-US"/>
        </a:p>
      </dgm:t>
    </dgm:pt>
    <dgm:pt modelId="{CD00136E-F87D-41C7-9E04-8A7100D71203}" type="pres">
      <dgm:prSet presAssocID="{5F78337B-B415-4544-B245-D4BBB9334ACB}" presName="descendantText" presStyleLbl="alignAccFollowNode1" presStyleIdx="0" presStyleCnt="3" custScaleX="103446" custScaleY="127538">
        <dgm:presLayoutVars>
          <dgm:bulletEnabled val="1"/>
        </dgm:presLayoutVars>
      </dgm:prSet>
      <dgm:spPr/>
      <dgm:t>
        <a:bodyPr/>
        <a:lstStyle/>
        <a:p>
          <a:endParaRPr lang="zh-TW" altLang="en-US"/>
        </a:p>
      </dgm:t>
    </dgm:pt>
    <dgm:pt modelId="{A9B5C254-0B1F-4A70-8EA1-0B0276F75849}" type="pres">
      <dgm:prSet presAssocID="{AF1D3540-DA4F-4E03-902D-FDCA2507B5BB}" presName="sp" presStyleCnt="0"/>
      <dgm:spPr/>
      <dgm:t>
        <a:bodyPr/>
        <a:lstStyle/>
        <a:p>
          <a:endParaRPr lang="zh-TW" altLang="en-US"/>
        </a:p>
      </dgm:t>
    </dgm:pt>
    <dgm:pt modelId="{277D3F6A-49AB-49F7-A91A-6A42085F0E4E}" type="pres">
      <dgm:prSet presAssocID="{0729BD94-5A5D-4FC9-8308-E32D8928F5A6}" presName="linNode" presStyleCnt="0"/>
      <dgm:spPr/>
      <dgm:t>
        <a:bodyPr/>
        <a:lstStyle/>
        <a:p>
          <a:endParaRPr lang="zh-TW" altLang="en-US"/>
        </a:p>
      </dgm:t>
    </dgm:pt>
    <dgm:pt modelId="{D49FCC8A-FE25-4DB6-AE34-76D2C68371F4}" type="pres">
      <dgm:prSet presAssocID="{0729BD94-5A5D-4FC9-8308-E32D8928F5A6}" presName="parentText" presStyleLbl="node1" presStyleIdx="1" presStyleCnt="3" custScaleX="79971">
        <dgm:presLayoutVars>
          <dgm:chMax val="1"/>
          <dgm:bulletEnabled val="1"/>
        </dgm:presLayoutVars>
      </dgm:prSet>
      <dgm:spPr/>
      <dgm:t>
        <a:bodyPr/>
        <a:lstStyle/>
        <a:p>
          <a:endParaRPr lang="zh-TW" altLang="en-US"/>
        </a:p>
      </dgm:t>
    </dgm:pt>
    <dgm:pt modelId="{3D0DB679-6696-443F-815F-45A56158D3D2}" type="pres">
      <dgm:prSet presAssocID="{0729BD94-5A5D-4FC9-8308-E32D8928F5A6}" presName="descendantText" presStyleLbl="alignAccFollowNode1" presStyleIdx="1" presStyleCnt="3" custScaleX="106532" custScaleY="114580">
        <dgm:presLayoutVars>
          <dgm:bulletEnabled val="1"/>
        </dgm:presLayoutVars>
      </dgm:prSet>
      <dgm:spPr/>
      <dgm:t>
        <a:bodyPr/>
        <a:lstStyle/>
        <a:p>
          <a:endParaRPr lang="zh-TW" altLang="en-US"/>
        </a:p>
      </dgm:t>
    </dgm:pt>
    <dgm:pt modelId="{D6BCB52A-2AE9-4266-BE79-4850A2422F2B}" type="pres">
      <dgm:prSet presAssocID="{BAA4C1CF-84C5-4C29-B8DA-8427708DBA02}" presName="sp" presStyleCnt="0"/>
      <dgm:spPr/>
      <dgm:t>
        <a:bodyPr/>
        <a:lstStyle/>
        <a:p>
          <a:endParaRPr lang="zh-TW" altLang="en-US"/>
        </a:p>
      </dgm:t>
    </dgm:pt>
    <dgm:pt modelId="{1963F595-3F06-4C14-B0CE-990AF0D5E5E8}" type="pres">
      <dgm:prSet presAssocID="{1F565766-C8AA-40F7-8CBD-93E9D246B7A6}" presName="linNode" presStyleCnt="0"/>
      <dgm:spPr/>
      <dgm:t>
        <a:bodyPr/>
        <a:lstStyle/>
        <a:p>
          <a:endParaRPr lang="zh-TW" altLang="en-US"/>
        </a:p>
      </dgm:t>
    </dgm:pt>
    <dgm:pt modelId="{958C0E0B-5A9B-4BBB-B96E-E7506877B69E}" type="pres">
      <dgm:prSet presAssocID="{1F565766-C8AA-40F7-8CBD-93E9D246B7A6}" presName="parentText" presStyleLbl="node1" presStyleIdx="2" presStyleCnt="3" custScaleX="80784">
        <dgm:presLayoutVars>
          <dgm:chMax val="1"/>
          <dgm:bulletEnabled val="1"/>
        </dgm:presLayoutVars>
      </dgm:prSet>
      <dgm:spPr/>
      <dgm:t>
        <a:bodyPr/>
        <a:lstStyle/>
        <a:p>
          <a:endParaRPr lang="zh-TW" altLang="en-US"/>
        </a:p>
      </dgm:t>
    </dgm:pt>
    <dgm:pt modelId="{17B99E2F-C848-429E-94EC-950856DA361C}" type="pres">
      <dgm:prSet presAssocID="{1F565766-C8AA-40F7-8CBD-93E9D246B7A6}" presName="descendantText" presStyleLbl="alignAccFollowNode1" presStyleIdx="2" presStyleCnt="3" custScaleX="107046" custScaleY="119112">
        <dgm:presLayoutVars>
          <dgm:bulletEnabled val="1"/>
        </dgm:presLayoutVars>
      </dgm:prSet>
      <dgm:spPr/>
      <dgm:t>
        <a:bodyPr/>
        <a:lstStyle/>
        <a:p>
          <a:endParaRPr lang="zh-TW" altLang="en-US"/>
        </a:p>
      </dgm:t>
    </dgm:pt>
  </dgm:ptLst>
  <dgm:cxnLst>
    <dgm:cxn modelId="{5ADFF0CD-AF28-4BC5-B6D6-01D852AE0D58}" srcId="{5F78337B-B415-4544-B245-D4BBB9334ACB}" destId="{B4B4A8E4-033D-4DB7-A164-ECB7D422BF12}" srcOrd="1" destOrd="0" parTransId="{BB744EDD-4EDD-41A8-9399-633880DB735E}" sibTransId="{0AB382B8-1356-48CC-90EB-5C61577DACE9}"/>
    <dgm:cxn modelId="{CA5A0633-8B47-4D54-9871-535FC3A94BDD}" type="presOf" srcId="{3650FBB0-D0EE-4A90-B3E1-FD46B9A9C274}" destId="{3D0DB679-6696-443F-815F-45A56158D3D2}" srcOrd="0" destOrd="0" presId="urn:microsoft.com/office/officeart/2005/8/layout/vList5"/>
    <dgm:cxn modelId="{3A3BF406-8181-4EDC-9CE4-4F19A52A50C8}" srcId="{1F565766-C8AA-40F7-8CBD-93E9D246B7A6}" destId="{CB7C12A8-A9C2-4181-B76E-B582CCF8FDBE}" srcOrd="0" destOrd="0" parTransId="{C93580E2-0539-4D4C-8D7F-E92585CF5CC6}" sibTransId="{8239B3F3-FE11-4A7D-BBCA-7D96F719FC8D}"/>
    <dgm:cxn modelId="{37D17430-1514-46F2-AA9C-12EC9E68ED3D}" srcId="{5F78337B-B415-4544-B245-D4BBB9334ACB}" destId="{ACD27583-D2E5-45E8-B946-B37B0EEE2343}" srcOrd="0" destOrd="0" parTransId="{5188E9DA-ED9A-4A90-9C65-B9A4C16719F4}" sibTransId="{9EC8DF35-D61C-4524-9FD0-0AC91B5F8572}"/>
    <dgm:cxn modelId="{EDB869C1-A760-4D3E-AB1C-BBC1AC0D2899}" type="presOf" srcId="{9F793351-FE32-49C2-93A5-33EAFDA7BE8E}" destId="{17B99E2F-C848-429E-94EC-950856DA361C}" srcOrd="0" destOrd="2" presId="urn:microsoft.com/office/officeart/2005/8/layout/vList5"/>
    <dgm:cxn modelId="{CA913CA9-0BCB-4980-AD63-52E9F4241C5C}" type="presOf" srcId="{5B91CA69-FC72-4AB2-AF1C-1F88F9AFE2F2}" destId="{3D0DB679-6696-443F-815F-45A56158D3D2}" srcOrd="0" destOrd="1" presId="urn:microsoft.com/office/officeart/2005/8/layout/vList5"/>
    <dgm:cxn modelId="{9DB5AFFD-204D-43A3-946C-19C0BE4E7D21}" srcId="{0729BD94-5A5D-4FC9-8308-E32D8928F5A6}" destId="{5B91CA69-FC72-4AB2-AF1C-1F88F9AFE2F2}" srcOrd="1" destOrd="0" parTransId="{60D351EC-B0C4-439B-A750-2BE84E833DA3}" sibTransId="{65E72F8D-8C81-43E3-AFCB-915CC00671F2}"/>
    <dgm:cxn modelId="{167D3F51-4379-484C-AE3E-89A62BFDE51F}" srcId="{0729BD94-5A5D-4FC9-8308-E32D8928F5A6}" destId="{3650FBB0-D0EE-4A90-B3E1-FD46B9A9C274}" srcOrd="0" destOrd="0" parTransId="{8CFDA829-C27C-4239-8CFC-D4CF759834D7}" sibTransId="{5A255394-22AB-4511-900C-70501BBF0346}"/>
    <dgm:cxn modelId="{F4D64644-97E6-409A-AC51-F8873E3230A1}" srcId="{1F565766-C8AA-40F7-8CBD-93E9D246B7A6}" destId="{9F793351-FE32-49C2-93A5-33EAFDA7BE8E}" srcOrd="2" destOrd="0" parTransId="{02DC44AD-A9CF-41E7-9FEA-FCAE4DD9BFEA}" sibTransId="{2DE60251-25C6-459A-8FC5-A4EA7115EC0B}"/>
    <dgm:cxn modelId="{0C65EE16-394B-450D-A442-10DFF6774B66}" type="presOf" srcId="{1F565766-C8AA-40F7-8CBD-93E9D246B7A6}" destId="{958C0E0B-5A9B-4BBB-B96E-E7506877B69E}" srcOrd="0" destOrd="0" presId="urn:microsoft.com/office/officeart/2005/8/layout/vList5"/>
    <dgm:cxn modelId="{D8B31C87-F7C3-4D82-974C-C6DEAD15BA24}" type="presOf" srcId="{ACD27583-D2E5-45E8-B946-B37B0EEE2343}" destId="{CD00136E-F87D-41C7-9E04-8A7100D71203}" srcOrd="0" destOrd="0" presId="urn:microsoft.com/office/officeart/2005/8/layout/vList5"/>
    <dgm:cxn modelId="{19C90D48-D88B-49A5-BF9F-E3B3DF74DF23}" srcId="{1F565766-C8AA-40F7-8CBD-93E9D246B7A6}" destId="{A5076EBD-2DA5-4123-88A4-0A729FF7B979}" srcOrd="1" destOrd="0" parTransId="{F8952D43-BB38-4789-99D7-C2BF4F4A90DD}" sibTransId="{4D193E85-ACEB-4EE1-A524-F31BE4444B34}"/>
    <dgm:cxn modelId="{84937CBA-DEC3-4633-B6DC-FC57035E6C2D}" type="presOf" srcId="{B4B4A8E4-033D-4DB7-A164-ECB7D422BF12}" destId="{CD00136E-F87D-41C7-9E04-8A7100D71203}" srcOrd="0" destOrd="1" presId="urn:microsoft.com/office/officeart/2005/8/layout/vList5"/>
    <dgm:cxn modelId="{2602AA9F-69C2-4C4F-9257-C5066F643181}" srcId="{623F9F5A-1262-4D6A-8892-17AEA63EE108}" destId="{5F78337B-B415-4544-B245-D4BBB9334ACB}" srcOrd="0" destOrd="0" parTransId="{EFC7FE63-DE54-417B-9424-F1CAB7EF8217}" sibTransId="{AF1D3540-DA4F-4E03-902D-FDCA2507B5BB}"/>
    <dgm:cxn modelId="{0AA44A02-1622-4E8C-9258-B2FDD115A223}" type="presOf" srcId="{5F78337B-B415-4544-B245-D4BBB9334ACB}" destId="{6AB1F05F-EE18-4C77-B4E0-0EA7D5A6D02E}" srcOrd="0" destOrd="0" presId="urn:microsoft.com/office/officeart/2005/8/layout/vList5"/>
    <dgm:cxn modelId="{0D0F88C2-26F8-4358-ACB9-853B0FC1B681}" srcId="{623F9F5A-1262-4D6A-8892-17AEA63EE108}" destId="{1F565766-C8AA-40F7-8CBD-93E9D246B7A6}" srcOrd="2" destOrd="0" parTransId="{DD4215C2-E805-4C6F-8EBD-C00867D8A9F3}" sibTransId="{4E1B9F73-8EDA-4C5B-B455-901CDFBC0873}"/>
    <dgm:cxn modelId="{05141444-0DA6-4332-BC3B-18004EDF560D}" type="presOf" srcId="{623F9F5A-1262-4D6A-8892-17AEA63EE108}" destId="{2C5ED3C5-27B0-463A-A0AF-99D919DA0343}" srcOrd="0" destOrd="0" presId="urn:microsoft.com/office/officeart/2005/8/layout/vList5"/>
    <dgm:cxn modelId="{1069D268-6D98-47D4-9E47-B3D082B63908}" srcId="{5F78337B-B415-4544-B245-D4BBB9334ACB}" destId="{47E48557-3D4A-45D7-AA89-D9437B3C6BB7}" srcOrd="2" destOrd="0" parTransId="{26C7414D-2939-4D85-8745-F961DB7878FB}" sibTransId="{BBCDA5CC-9C18-413C-A79F-CC5A6F52437D}"/>
    <dgm:cxn modelId="{A1CE49FD-B46E-40E0-AC3A-7EAEA0FFA0CD}" type="presOf" srcId="{A5076EBD-2DA5-4123-88A4-0A729FF7B979}" destId="{17B99E2F-C848-429E-94EC-950856DA361C}" srcOrd="0" destOrd="1" presId="urn:microsoft.com/office/officeart/2005/8/layout/vList5"/>
    <dgm:cxn modelId="{807015C6-245B-4F4D-A617-626484F4457E}" type="presOf" srcId="{47E48557-3D4A-45D7-AA89-D9437B3C6BB7}" destId="{CD00136E-F87D-41C7-9E04-8A7100D71203}" srcOrd="0" destOrd="2" presId="urn:microsoft.com/office/officeart/2005/8/layout/vList5"/>
    <dgm:cxn modelId="{9E53E929-BEFF-43F2-A6FF-9FB3D8AF1F3D}" srcId="{623F9F5A-1262-4D6A-8892-17AEA63EE108}" destId="{0729BD94-5A5D-4FC9-8308-E32D8928F5A6}" srcOrd="1" destOrd="0" parTransId="{B33E0F54-DB46-49BA-BE68-8536878CFB89}" sibTransId="{BAA4C1CF-84C5-4C29-B8DA-8427708DBA02}"/>
    <dgm:cxn modelId="{7744B6F6-44B5-4242-A804-4E9F650BF6BD}" type="presOf" srcId="{0729BD94-5A5D-4FC9-8308-E32D8928F5A6}" destId="{D49FCC8A-FE25-4DB6-AE34-76D2C68371F4}" srcOrd="0" destOrd="0" presId="urn:microsoft.com/office/officeart/2005/8/layout/vList5"/>
    <dgm:cxn modelId="{23082A0A-98B6-4656-95E9-9AE706937B51}" type="presOf" srcId="{CB7C12A8-A9C2-4181-B76E-B582CCF8FDBE}" destId="{17B99E2F-C848-429E-94EC-950856DA361C}" srcOrd="0" destOrd="0" presId="urn:microsoft.com/office/officeart/2005/8/layout/vList5"/>
    <dgm:cxn modelId="{0E0625A2-4D31-4DF0-955D-BF31E201B358}" type="presParOf" srcId="{2C5ED3C5-27B0-463A-A0AF-99D919DA0343}" destId="{5182C37E-3D6F-4991-96B4-0968AA5CD5B7}" srcOrd="0" destOrd="0" presId="urn:microsoft.com/office/officeart/2005/8/layout/vList5"/>
    <dgm:cxn modelId="{A70B0937-85F7-41F5-91E9-C14EAA4F9DDD}" type="presParOf" srcId="{5182C37E-3D6F-4991-96B4-0968AA5CD5B7}" destId="{6AB1F05F-EE18-4C77-B4E0-0EA7D5A6D02E}" srcOrd="0" destOrd="0" presId="urn:microsoft.com/office/officeart/2005/8/layout/vList5"/>
    <dgm:cxn modelId="{3C9701E5-5D87-4ED8-8988-36A7004CC8EA}" type="presParOf" srcId="{5182C37E-3D6F-4991-96B4-0968AA5CD5B7}" destId="{CD00136E-F87D-41C7-9E04-8A7100D71203}" srcOrd="1" destOrd="0" presId="urn:microsoft.com/office/officeart/2005/8/layout/vList5"/>
    <dgm:cxn modelId="{646856AF-8860-43A0-B1C7-96B26495BDC7}" type="presParOf" srcId="{2C5ED3C5-27B0-463A-A0AF-99D919DA0343}" destId="{A9B5C254-0B1F-4A70-8EA1-0B0276F75849}" srcOrd="1" destOrd="0" presId="urn:microsoft.com/office/officeart/2005/8/layout/vList5"/>
    <dgm:cxn modelId="{6E032CDF-D896-41D9-B925-A0C909083F6F}" type="presParOf" srcId="{2C5ED3C5-27B0-463A-A0AF-99D919DA0343}" destId="{277D3F6A-49AB-49F7-A91A-6A42085F0E4E}" srcOrd="2" destOrd="0" presId="urn:microsoft.com/office/officeart/2005/8/layout/vList5"/>
    <dgm:cxn modelId="{7CDA9174-FEB1-4F49-9247-1CC4717F1CA5}" type="presParOf" srcId="{277D3F6A-49AB-49F7-A91A-6A42085F0E4E}" destId="{D49FCC8A-FE25-4DB6-AE34-76D2C68371F4}" srcOrd="0" destOrd="0" presId="urn:microsoft.com/office/officeart/2005/8/layout/vList5"/>
    <dgm:cxn modelId="{BA45A10C-8873-4888-836D-49AF66D660E8}" type="presParOf" srcId="{277D3F6A-49AB-49F7-A91A-6A42085F0E4E}" destId="{3D0DB679-6696-443F-815F-45A56158D3D2}" srcOrd="1" destOrd="0" presId="urn:microsoft.com/office/officeart/2005/8/layout/vList5"/>
    <dgm:cxn modelId="{23F3A6D8-6185-4FB6-BA59-FBCA2822C9C5}" type="presParOf" srcId="{2C5ED3C5-27B0-463A-A0AF-99D919DA0343}" destId="{D6BCB52A-2AE9-4266-BE79-4850A2422F2B}" srcOrd="3" destOrd="0" presId="urn:microsoft.com/office/officeart/2005/8/layout/vList5"/>
    <dgm:cxn modelId="{3EF7957F-089A-47E5-89D7-3E26869C64B1}" type="presParOf" srcId="{2C5ED3C5-27B0-463A-A0AF-99D919DA0343}" destId="{1963F595-3F06-4C14-B0CE-990AF0D5E5E8}" srcOrd="4" destOrd="0" presId="urn:microsoft.com/office/officeart/2005/8/layout/vList5"/>
    <dgm:cxn modelId="{AB1A97F2-BCF2-4F27-87C7-F8039D7275E3}" type="presParOf" srcId="{1963F595-3F06-4C14-B0CE-990AF0D5E5E8}" destId="{958C0E0B-5A9B-4BBB-B96E-E7506877B69E}" srcOrd="0" destOrd="0" presId="urn:microsoft.com/office/officeart/2005/8/layout/vList5"/>
    <dgm:cxn modelId="{592E3D65-327A-46A0-8CDC-A1F0EECCCCEE}" type="presParOf" srcId="{1963F595-3F06-4C14-B0CE-990AF0D5E5E8}" destId="{17B99E2F-C848-429E-94EC-950856DA361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26E1638-1470-4755-A785-8AD1D44DE5A1}" type="doc">
      <dgm:prSet loTypeId="urn:microsoft.com/office/officeart/2005/8/layout/vList2" loCatId="list" qsTypeId="urn:microsoft.com/office/officeart/2005/8/quickstyle/simple3" qsCatId="simple" csTypeId="urn:microsoft.com/office/officeart/2005/8/colors/accent6_3" csCatId="accent6" phldr="1"/>
      <dgm:spPr/>
      <dgm:t>
        <a:bodyPr/>
        <a:lstStyle/>
        <a:p>
          <a:endParaRPr lang="zh-TW" altLang="en-US"/>
        </a:p>
      </dgm:t>
    </dgm:pt>
    <dgm:pt modelId="{7E2E27D1-30F6-4EFD-BE8F-9E3ED23085AB}">
      <dgm:prSet phldrT="[文字]" custT="1"/>
      <dgm:spPr/>
      <dgm:t>
        <a:bodyPr/>
        <a:lstStyle/>
        <a:p>
          <a:r>
            <a:rPr lang="zh-TW" altLang="en-US" sz="2400" b="1" dirty="0" smtClean="0">
              <a:latin typeface="標楷體" pitchFamily="65" charset="-120"/>
              <a:ea typeface="標楷體" pitchFamily="65" charset="-120"/>
            </a:rPr>
            <a:t>著作人格權係永久保護，著作財產權有一定之保護期間</a:t>
          </a:r>
          <a:endParaRPr lang="zh-TW" altLang="en-US" sz="2400" dirty="0"/>
        </a:p>
      </dgm:t>
    </dgm:pt>
    <dgm:pt modelId="{06C69E37-3E26-4613-AA3C-557AF7D5710F}" type="parTrans" cxnId="{E9715862-A555-4B6B-AD6B-0DEF4050997D}">
      <dgm:prSet/>
      <dgm:spPr/>
      <dgm:t>
        <a:bodyPr/>
        <a:lstStyle/>
        <a:p>
          <a:endParaRPr lang="zh-TW" altLang="en-US"/>
        </a:p>
      </dgm:t>
    </dgm:pt>
    <dgm:pt modelId="{A33F4D48-F8D9-41C2-BC60-5D9FA24BF3D4}" type="sibTrans" cxnId="{E9715862-A555-4B6B-AD6B-0DEF4050997D}">
      <dgm:prSet/>
      <dgm:spPr/>
      <dgm:t>
        <a:bodyPr/>
        <a:lstStyle/>
        <a:p>
          <a:endParaRPr lang="zh-TW" altLang="en-US"/>
        </a:p>
      </dgm:t>
    </dgm:pt>
    <dgm:pt modelId="{6931765B-44B4-4D77-9837-56A6021318F2}">
      <dgm:prSet phldrT="[文字]" custT="1"/>
      <dgm:spPr/>
      <dgm:t>
        <a:bodyPr/>
        <a:lstStyle/>
        <a:p>
          <a:r>
            <a:rPr lang="zh-TW" altLang="en-US" sz="2000" b="0" i="0" dirty="0" smtClean="0">
              <a:latin typeface="+mn-ea"/>
              <a:ea typeface="+mn-ea"/>
            </a:rPr>
            <a:t>著作財產權原則上為著作人</a:t>
          </a:r>
          <a:r>
            <a:rPr lang="zh-TW" altLang="en-US" sz="2000" b="1" i="0" u="sng" dirty="0" smtClean="0">
              <a:latin typeface="+mn-ea"/>
              <a:ea typeface="+mn-ea"/>
            </a:rPr>
            <a:t>終身加五十年</a:t>
          </a:r>
          <a:r>
            <a:rPr lang="zh-TW" altLang="en-US" sz="2000" b="0" i="0" dirty="0" smtClean="0">
              <a:latin typeface="+mn-ea"/>
              <a:ea typeface="+mn-ea"/>
            </a:rPr>
            <a:t>。</a:t>
          </a:r>
          <a:endParaRPr lang="zh-TW" altLang="en-US" sz="2000" b="0" i="0" dirty="0">
            <a:latin typeface="+mn-ea"/>
            <a:ea typeface="+mn-ea"/>
          </a:endParaRPr>
        </a:p>
      </dgm:t>
    </dgm:pt>
    <dgm:pt modelId="{28B34B30-86CD-4DFF-A1D3-51AAF81AD7CC}" type="parTrans" cxnId="{FA70CC9C-9B42-4CC6-9032-12567F0D227A}">
      <dgm:prSet/>
      <dgm:spPr/>
      <dgm:t>
        <a:bodyPr/>
        <a:lstStyle/>
        <a:p>
          <a:endParaRPr lang="zh-TW" altLang="en-US"/>
        </a:p>
      </dgm:t>
    </dgm:pt>
    <dgm:pt modelId="{8D4F7A74-5A7D-4349-A1A6-77B9F6D105FF}" type="sibTrans" cxnId="{FA70CC9C-9B42-4CC6-9032-12567F0D227A}">
      <dgm:prSet/>
      <dgm:spPr/>
      <dgm:t>
        <a:bodyPr/>
        <a:lstStyle/>
        <a:p>
          <a:endParaRPr lang="zh-TW" altLang="en-US"/>
        </a:p>
      </dgm:t>
    </dgm:pt>
    <dgm:pt modelId="{94AA42B5-768A-4F3A-B8F8-C73175454DC4}">
      <dgm:prSet phldrT="[文字]" custT="1"/>
      <dgm:spPr/>
      <dgm:t>
        <a:bodyPr/>
        <a:lstStyle/>
        <a:p>
          <a:r>
            <a:rPr lang="zh-TW" altLang="en-US" sz="2400" b="1" dirty="0" smtClean="0">
              <a:latin typeface="標楷體" pitchFamily="65" charset="-120"/>
            </a:rPr>
            <a:t>著作財產權消滅之著作</a:t>
          </a:r>
          <a:r>
            <a:rPr lang="en-US" altLang="zh-TW" sz="2400" b="1" dirty="0" smtClean="0"/>
            <a:t>—</a:t>
          </a:r>
          <a:r>
            <a:rPr lang="zh-TW" altLang="en-US" sz="2400" b="1" dirty="0" smtClean="0">
              <a:latin typeface="標楷體" pitchFamily="65" charset="-120"/>
            </a:rPr>
            <a:t>任何人均得自由利用</a:t>
          </a:r>
          <a:r>
            <a:rPr lang="en-US" altLang="zh-TW" sz="2400" b="1" dirty="0" smtClean="0">
              <a:latin typeface="標楷體" pitchFamily="65" charset="-120"/>
            </a:rPr>
            <a:t>(43</a:t>
          </a:r>
          <a:r>
            <a:rPr lang="zh-TW" altLang="en-US" sz="2400" b="1" dirty="0" smtClean="0">
              <a:latin typeface="標楷體" pitchFamily="65" charset="-120"/>
            </a:rPr>
            <a:t>條</a:t>
          </a:r>
          <a:r>
            <a:rPr lang="en-US" altLang="zh-TW" sz="2400" b="1" dirty="0" smtClean="0">
              <a:latin typeface="標楷體" pitchFamily="65" charset="-120"/>
            </a:rPr>
            <a:t>)</a:t>
          </a:r>
          <a:endParaRPr lang="zh-TW" altLang="en-US" sz="2400" dirty="0"/>
        </a:p>
      </dgm:t>
    </dgm:pt>
    <dgm:pt modelId="{100FE572-1714-457C-8D2B-D461EFF3EEF5}" type="parTrans" cxnId="{313A41A4-E821-470F-821D-0103D330A268}">
      <dgm:prSet/>
      <dgm:spPr/>
      <dgm:t>
        <a:bodyPr/>
        <a:lstStyle/>
        <a:p>
          <a:endParaRPr lang="zh-TW" altLang="en-US"/>
        </a:p>
      </dgm:t>
    </dgm:pt>
    <dgm:pt modelId="{45C753B0-6F35-4D64-ADDF-AD688D1B48CC}" type="sibTrans" cxnId="{313A41A4-E821-470F-821D-0103D330A268}">
      <dgm:prSet/>
      <dgm:spPr/>
      <dgm:t>
        <a:bodyPr/>
        <a:lstStyle/>
        <a:p>
          <a:endParaRPr lang="zh-TW" altLang="en-US"/>
        </a:p>
      </dgm:t>
    </dgm:pt>
    <dgm:pt modelId="{6C8FB1EC-4C35-4AF7-80C7-77C04EB09F20}">
      <dgm:prSet phldrT="[文字]" custT="1"/>
      <dgm:spPr/>
      <dgm:t>
        <a:bodyPr/>
        <a:lstStyle/>
        <a:p>
          <a:r>
            <a:rPr lang="zh-TW" altLang="en-US" sz="2000" b="0" i="0" dirty="0" smtClean="0">
              <a:latin typeface="+mn-ea"/>
              <a:ea typeface="+mn-ea"/>
            </a:rPr>
            <a:t>特定類別著作</a:t>
          </a:r>
          <a:r>
            <a:rPr lang="en-US" altLang="zh-TW" sz="2000" b="0" i="0" dirty="0" smtClean="0">
              <a:latin typeface="+mn-ea"/>
              <a:ea typeface="+mn-ea"/>
            </a:rPr>
            <a:t>(</a:t>
          </a:r>
          <a:r>
            <a:rPr lang="zh-TW" altLang="en-US" sz="2000" b="0" i="0" dirty="0" smtClean="0">
              <a:latin typeface="+mn-ea"/>
              <a:ea typeface="+mn-ea"/>
            </a:rPr>
            <a:t>法人、攝影、視聽、錄音及表演）為公開發表以後五十年。</a:t>
          </a:r>
          <a:endParaRPr lang="zh-TW" altLang="en-US" sz="2000" b="0" i="0" dirty="0">
            <a:latin typeface="+mn-ea"/>
            <a:ea typeface="+mn-ea"/>
          </a:endParaRPr>
        </a:p>
      </dgm:t>
    </dgm:pt>
    <dgm:pt modelId="{ED628DD8-2AC9-420C-9143-C0675AF87DF1}" type="parTrans" cxnId="{BE9B4794-866C-48A8-A1DF-13135688B6C8}">
      <dgm:prSet/>
      <dgm:spPr/>
      <dgm:t>
        <a:bodyPr/>
        <a:lstStyle/>
        <a:p>
          <a:endParaRPr lang="zh-TW" altLang="en-US"/>
        </a:p>
      </dgm:t>
    </dgm:pt>
    <dgm:pt modelId="{02BD2305-F098-4677-85D6-160148EFC807}" type="sibTrans" cxnId="{BE9B4794-866C-48A8-A1DF-13135688B6C8}">
      <dgm:prSet/>
      <dgm:spPr/>
      <dgm:t>
        <a:bodyPr/>
        <a:lstStyle/>
        <a:p>
          <a:endParaRPr lang="zh-TW" altLang="en-US"/>
        </a:p>
      </dgm:t>
    </dgm:pt>
    <dgm:pt modelId="{0FC4D402-AB95-43CA-9115-AC92ECF64EA8}">
      <dgm:prSet phldrT="[文字]" custT="1"/>
      <dgm:spPr/>
      <dgm:t>
        <a:bodyPr/>
        <a:lstStyle/>
        <a:p>
          <a:r>
            <a:rPr lang="zh-TW" altLang="en-US" sz="2000" b="0" i="0" dirty="0" smtClean="0">
              <a:latin typeface="+mn-ea"/>
              <a:ea typeface="+mn-ea"/>
            </a:rPr>
            <a:t>於創作完成時起算</a:t>
          </a:r>
          <a:r>
            <a:rPr lang="en-US" altLang="zh-TW" sz="2000" b="0" i="0" dirty="0" smtClean="0">
              <a:latin typeface="+mn-ea"/>
              <a:ea typeface="+mn-ea"/>
            </a:rPr>
            <a:t>50</a:t>
          </a:r>
          <a:r>
            <a:rPr lang="zh-TW" altLang="en-US" sz="2000" b="0" i="0" dirty="0" smtClean="0">
              <a:latin typeface="+mn-ea"/>
              <a:ea typeface="+mn-ea"/>
            </a:rPr>
            <a:t>年內未公開發表者，其著作財產權存續至創作完成時起</a:t>
          </a:r>
          <a:r>
            <a:rPr lang="en-US" altLang="zh-TW" sz="2000" b="0" i="0" dirty="0" smtClean="0">
              <a:latin typeface="+mn-ea"/>
              <a:ea typeface="+mn-ea"/>
            </a:rPr>
            <a:t>50</a:t>
          </a:r>
          <a:r>
            <a:rPr lang="zh-TW" altLang="en-US" sz="2000" b="0" i="0" dirty="0" smtClean="0">
              <a:latin typeface="+mn-ea"/>
              <a:ea typeface="+mn-ea"/>
            </a:rPr>
            <a:t>年。</a:t>
          </a:r>
          <a:endParaRPr lang="zh-TW" altLang="en-US" sz="2000" b="0" i="0" dirty="0">
            <a:latin typeface="+mn-ea"/>
            <a:ea typeface="+mn-ea"/>
          </a:endParaRPr>
        </a:p>
      </dgm:t>
    </dgm:pt>
    <dgm:pt modelId="{6B53D050-EEA8-4B9D-8FFC-BDF4AF7CB841}" type="parTrans" cxnId="{F202FB5B-BD4D-48EC-8ADF-FE5EEA35EF4D}">
      <dgm:prSet/>
      <dgm:spPr/>
      <dgm:t>
        <a:bodyPr/>
        <a:lstStyle/>
        <a:p>
          <a:endParaRPr lang="zh-TW" altLang="en-US"/>
        </a:p>
      </dgm:t>
    </dgm:pt>
    <dgm:pt modelId="{7C45B38E-07D4-49CF-80B0-A07D64FA4DF1}" type="sibTrans" cxnId="{F202FB5B-BD4D-48EC-8ADF-FE5EEA35EF4D}">
      <dgm:prSet/>
      <dgm:spPr/>
      <dgm:t>
        <a:bodyPr/>
        <a:lstStyle/>
        <a:p>
          <a:endParaRPr lang="zh-TW" altLang="en-US"/>
        </a:p>
      </dgm:t>
    </dgm:pt>
    <dgm:pt modelId="{ECEABEF8-A5E9-40C6-94DA-A013CBB7442E}">
      <dgm:prSet phldrT="[文字]" custT="1"/>
      <dgm:spPr/>
      <dgm:t>
        <a:bodyPr/>
        <a:lstStyle/>
        <a:p>
          <a:r>
            <a:rPr lang="zh-TW" altLang="en-US" sz="2000" b="0" i="0" dirty="0" smtClean="0">
              <a:latin typeface="+mn-ea"/>
              <a:ea typeface="+mn-ea"/>
            </a:rPr>
            <a:t>上述存續期間，</a:t>
          </a:r>
          <a:r>
            <a:rPr lang="zh-TW" altLang="en-US" sz="2000" b="0" i="0" u="none" dirty="0" smtClean="0">
              <a:latin typeface="+mn-ea"/>
              <a:ea typeface="+mn-ea"/>
            </a:rPr>
            <a:t>以該期間屆滿當年之末日為期間之終止。</a:t>
          </a:r>
          <a:endParaRPr lang="zh-TW" altLang="en-US" sz="2000" b="0" i="0" u="none" dirty="0">
            <a:latin typeface="+mn-ea"/>
            <a:ea typeface="+mn-ea"/>
          </a:endParaRPr>
        </a:p>
      </dgm:t>
    </dgm:pt>
    <dgm:pt modelId="{74F27178-38F9-4C3D-BC11-EB2E9F8E7066}" type="parTrans" cxnId="{D23A3BE5-0885-4005-A9B6-D1B39EBD9623}">
      <dgm:prSet/>
      <dgm:spPr/>
      <dgm:t>
        <a:bodyPr/>
        <a:lstStyle/>
        <a:p>
          <a:endParaRPr lang="zh-TW" altLang="en-US"/>
        </a:p>
      </dgm:t>
    </dgm:pt>
    <dgm:pt modelId="{068BDD0C-6D11-4184-ABCD-E4DC8697B333}" type="sibTrans" cxnId="{D23A3BE5-0885-4005-A9B6-D1B39EBD9623}">
      <dgm:prSet/>
      <dgm:spPr/>
      <dgm:t>
        <a:bodyPr/>
        <a:lstStyle/>
        <a:p>
          <a:endParaRPr lang="zh-TW" altLang="en-US"/>
        </a:p>
      </dgm:t>
    </dgm:pt>
    <dgm:pt modelId="{274464EF-9E98-4494-BFDD-5FF593ED4E7D}" type="pres">
      <dgm:prSet presAssocID="{626E1638-1470-4755-A785-8AD1D44DE5A1}" presName="linear" presStyleCnt="0">
        <dgm:presLayoutVars>
          <dgm:animLvl val="lvl"/>
          <dgm:resizeHandles val="exact"/>
        </dgm:presLayoutVars>
      </dgm:prSet>
      <dgm:spPr/>
      <dgm:t>
        <a:bodyPr/>
        <a:lstStyle/>
        <a:p>
          <a:endParaRPr lang="zh-TW" altLang="en-US"/>
        </a:p>
      </dgm:t>
    </dgm:pt>
    <dgm:pt modelId="{BDF745CE-E75E-41A7-8638-327B5E929634}" type="pres">
      <dgm:prSet presAssocID="{7E2E27D1-30F6-4EFD-BE8F-9E3ED23085AB}" presName="parentText" presStyleLbl="node1" presStyleIdx="0" presStyleCnt="2" custScaleY="65438" custLinFactNeighborY="-7681">
        <dgm:presLayoutVars>
          <dgm:chMax val="0"/>
          <dgm:bulletEnabled val="1"/>
        </dgm:presLayoutVars>
      </dgm:prSet>
      <dgm:spPr/>
      <dgm:t>
        <a:bodyPr/>
        <a:lstStyle/>
        <a:p>
          <a:endParaRPr lang="zh-TW" altLang="en-US"/>
        </a:p>
      </dgm:t>
    </dgm:pt>
    <dgm:pt modelId="{0DC6DE2D-2C36-4275-B196-C565FD970B7A}" type="pres">
      <dgm:prSet presAssocID="{7E2E27D1-30F6-4EFD-BE8F-9E3ED23085AB}" presName="childText" presStyleLbl="revTx" presStyleIdx="0" presStyleCnt="1" custAng="0" custScaleX="91467" custScaleY="111570" custLinFactNeighborX="-1436" custLinFactNeighborY="3116">
        <dgm:presLayoutVars>
          <dgm:bulletEnabled val="1"/>
        </dgm:presLayoutVars>
      </dgm:prSet>
      <dgm:spPr/>
      <dgm:t>
        <a:bodyPr/>
        <a:lstStyle/>
        <a:p>
          <a:endParaRPr lang="zh-TW" altLang="en-US"/>
        </a:p>
      </dgm:t>
    </dgm:pt>
    <dgm:pt modelId="{469771DA-6F62-4BD9-A846-18609FB5EA93}" type="pres">
      <dgm:prSet presAssocID="{94AA42B5-768A-4F3A-B8F8-C73175454DC4}" presName="parentText" presStyleLbl="node1" presStyleIdx="1" presStyleCnt="2" custScaleY="75937" custLinFactNeighborX="-943" custLinFactNeighborY="21444">
        <dgm:presLayoutVars>
          <dgm:chMax val="0"/>
          <dgm:bulletEnabled val="1"/>
        </dgm:presLayoutVars>
      </dgm:prSet>
      <dgm:spPr/>
      <dgm:t>
        <a:bodyPr/>
        <a:lstStyle/>
        <a:p>
          <a:endParaRPr lang="zh-TW" altLang="en-US"/>
        </a:p>
      </dgm:t>
    </dgm:pt>
  </dgm:ptLst>
  <dgm:cxnLst>
    <dgm:cxn modelId="{FA70CC9C-9B42-4CC6-9032-12567F0D227A}" srcId="{7E2E27D1-30F6-4EFD-BE8F-9E3ED23085AB}" destId="{6931765B-44B4-4D77-9837-56A6021318F2}" srcOrd="0" destOrd="0" parTransId="{28B34B30-86CD-4DFF-A1D3-51AAF81AD7CC}" sibTransId="{8D4F7A74-5A7D-4349-A1A6-77B9F6D105FF}"/>
    <dgm:cxn modelId="{B3ACB0E2-D580-42F4-A1A9-319B967AF68F}" type="presOf" srcId="{ECEABEF8-A5E9-40C6-94DA-A013CBB7442E}" destId="{0DC6DE2D-2C36-4275-B196-C565FD970B7A}" srcOrd="0" destOrd="3" presId="urn:microsoft.com/office/officeart/2005/8/layout/vList2"/>
    <dgm:cxn modelId="{4DD62C98-1E81-4A9F-83B8-30844166E4E0}" type="presOf" srcId="{626E1638-1470-4755-A785-8AD1D44DE5A1}" destId="{274464EF-9E98-4494-BFDD-5FF593ED4E7D}" srcOrd="0" destOrd="0" presId="urn:microsoft.com/office/officeart/2005/8/layout/vList2"/>
    <dgm:cxn modelId="{313A41A4-E821-470F-821D-0103D330A268}" srcId="{626E1638-1470-4755-A785-8AD1D44DE5A1}" destId="{94AA42B5-768A-4F3A-B8F8-C73175454DC4}" srcOrd="1" destOrd="0" parTransId="{100FE572-1714-457C-8D2B-D461EFF3EEF5}" sibTransId="{45C753B0-6F35-4D64-ADDF-AD688D1B48CC}"/>
    <dgm:cxn modelId="{01524C00-3C80-43B5-8D38-B35334D33969}" type="presOf" srcId="{6C8FB1EC-4C35-4AF7-80C7-77C04EB09F20}" destId="{0DC6DE2D-2C36-4275-B196-C565FD970B7A}" srcOrd="0" destOrd="1" presId="urn:microsoft.com/office/officeart/2005/8/layout/vList2"/>
    <dgm:cxn modelId="{82222B15-91FD-4ACD-B024-0265E9D5CEA1}" type="presOf" srcId="{6931765B-44B4-4D77-9837-56A6021318F2}" destId="{0DC6DE2D-2C36-4275-B196-C565FD970B7A}" srcOrd="0" destOrd="0" presId="urn:microsoft.com/office/officeart/2005/8/layout/vList2"/>
    <dgm:cxn modelId="{E9715862-A555-4B6B-AD6B-0DEF4050997D}" srcId="{626E1638-1470-4755-A785-8AD1D44DE5A1}" destId="{7E2E27D1-30F6-4EFD-BE8F-9E3ED23085AB}" srcOrd="0" destOrd="0" parTransId="{06C69E37-3E26-4613-AA3C-557AF7D5710F}" sibTransId="{A33F4D48-F8D9-41C2-BC60-5D9FA24BF3D4}"/>
    <dgm:cxn modelId="{055CBFBE-2254-48C9-B878-4B3A637A33C3}" type="presOf" srcId="{7E2E27D1-30F6-4EFD-BE8F-9E3ED23085AB}" destId="{BDF745CE-E75E-41A7-8638-327B5E929634}" srcOrd="0" destOrd="0" presId="urn:microsoft.com/office/officeart/2005/8/layout/vList2"/>
    <dgm:cxn modelId="{F202FB5B-BD4D-48EC-8ADF-FE5EEA35EF4D}" srcId="{7E2E27D1-30F6-4EFD-BE8F-9E3ED23085AB}" destId="{0FC4D402-AB95-43CA-9115-AC92ECF64EA8}" srcOrd="2" destOrd="0" parTransId="{6B53D050-EEA8-4B9D-8FFC-BDF4AF7CB841}" sibTransId="{7C45B38E-07D4-49CF-80B0-A07D64FA4DF1}"/>
    <dgm:cxn modelId="{BE9B4794-866C-48A8-A1DF-13135688B6C8}" srcId="{7E2E27D1-30F6-4EFD-BE8F-9E3ED23085AB}" destId="{6C8FB1EC-4C35-4AF7-80C7-77C04EB09F20}" srcOrd="1" destOrd="0" parTransId="{ED628DD8-2AC9-420C-9143-C0675AF87DF1}" sibTransId="{02BD2305-F098-4677-85D6-160148EFC807}"/>
    <dgm:cxn modelId="{D23A3BE5-0885-4005-A9B6-D1B39EBD9623}" srcId="{7E2E27D1-30F6-4EFD-BE8F-9E3ED23085AB}" destId="{ECEABEF8-A5E9-40C6-94DA-A013CBB7442E}" srcOrd="3" destOrd="0" parTransId="{74F27178-38F9-4C3D-BC11-EB2E9F8E7066}" sibTransId="{068BDD0C-6D11-4184-ABCD-E4DC8697B333}"/>
    <dgm:cxn modelId="{C406BBDB-3C90-4577-BD2D-C432C6A37229}" type="presOf" srcId="{0FC4D402-AB95-43CA-9115-AC92ECF64EA8}" destId="{0DC6DE2D-2C36-4275-B196-C565FD970B7A}" srcOrd="0" destOrd="2" presId="urn:microsoft.com/office/officeart/2005/8/layout/vList2"/>
    <dgm:cxn modelId="{2A32D76D-D9FD-4A3B-86C1-BC4895305044}" type="presOf" srcId="{94AA42B5-768A-4F3A-B8F8-C73175454DC4}" destId="{469771DA-6F62-4BD9-A846-18609FB5EA93}" srcOrd="0" destOrd="0" presId="urn:microsoft.com/office/officeart/2005/8/layout/vList2"/>
    <dgm:cxn modelId="{CE2BB290-8BA6-46F6-8505-929EE680A294}" type="presParOf" srcId="{274464EF-9E98-4494-BFDD-5FF593ED4E7D}" destId="{BDF745CE-E75E-41A7-8638-327B5E929634}" srcOrd="0" destOrd="0" presId="urn:microsoft.com/office/officeart/2005/8/layout/vList2"/>
    <dgm:cxn modelId="{ED827FB7-1D52-4726-B442-1A187ECFEF56}" type="presParOf" srcId="{274464EF-9E98-4494-BFDD-5FF593ED4E7D}" destId="{0DC6DE2D-2C36-4275-B196-C565FD970B7A}" srcOrd="1" destOrd="0" presId="urn:microsoft.com/office/officeart/2005/8/layout/vList2"/>
    <dgm:cxn modelId="{918FE489-88F9-4230-9488-00A436D9868B}" type="presParOf" srcId="{274464EF-9E98-4494-BFDD-5FF593ED4E7D}" destId="{469771DA-6F62-4BD9-A846-18609FB5EA93}"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7B21369-8DD7-4869-B52B-7974503AA718}"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zh-TW" altLang="en-US"/>
        </a:p>
      </dgm:t>
    </dgm:pt>
    <dgm:pt modelId="{5C9B37B8-AB15-466A-898B-B227A3889AD0}">
      <dgm:prSet phldrT="[文字]"/>
      <dgm:spPr/>
      <dgm:t>
        <a:bodyPr/>
        <a:lstStyle/>
        <a:p>
          <a:pPr marL="630238" indent="-630238"/>
          <a:r>
            <a:rPr lang="zh-TW" altLang="en-US" dirty="0" smtClean="0"/>
            <a:t>意義：著作權人以外之人，為學術、教育、個人利用等種種特定目的，對於著作權人依法享有之專有權利，縱使未經著作權人同意或授權，仍得在合理的範圍內逕行利用他人之著作。</a:t>
          </a:r>
          <a:endParaRPr lang="zh-TW" altLang="en-US" dirty="0"/>
        </a:p>
      </dgm:t>
    </dgm:pt>
    <dgm:pt modelId="{7BA61248-F136-41D7-AB16-324EE2D7938D}" type="parTrans" cxnId="{26E4DFD7-1038-410B-B5E8-F378BB69190A}">
      <dgm:prSet/>
      <dgm:spPr/>
      <dgm:t>
        <a:bodyPr/>
        <a:lstStyle/>
        <a:p>
          <a:endParaRPr lang="zh-TW" altLang="en-US"/>
        </a:p>
      </dgm:t>
    </dgm:pt>
    <dgm:pt modelId="{C1A57530-2FD8-43DE-ABA8-7E8D82853748}" type="sibTrans" cxnId="{26E4DFD7-1038-410B-B5E8-F378BB69190A}">
      <dgm:prSet/>
      <dgm:spPr/>
      <dgm:t>
        <a:bodyPr/>
        <a:lstStyle/>
        <a:p>
          <a:endParaRPr lang="zh-TW" altLang="en-US"/>
        </a:p>
      </dgm:t>
    </dgm:pt>
    <dgm:pt modelId="{DB22EA54-7326-49B4-A65A-9520388B5402}">
      <dgm:prSet phldrT="[文字]" custT="1"/>
      <dgm:spPr/>
      <dgm:t>
        <a:bodyPr/>
        <a:lstStyle/>
        <a:p>
          <a:pPr marL="0" indent="0"/>
          <a:r>
            <a:rPr lang="zh-TW" altLang="en-US" sz="2400" b="1" dirty="0" smtClean="0"/>
            <a:t>合理使用著作不構成著作財產權之侵害</a:t>
          </a:r>
          <a:endParaRPr lang="zh-TW" altLang="en-US" sz="2400" b="1" dirty="0"/>
        </a:p>
      </dgm:t>
    </dgm:pt>
    <dgm:pt modelId="{16421434-81D7-48FC-8D60-87D96EC4C518}" type="parTrans" cxnId="{D529ED49-A3F6-49DF-BA68-E82AB79C4978}">
      <dgm:prSet/>
      <dgm:spPr/>
      <dgm:t>
        <a:bodyPr/>
        <a:lstStyle/>
        <a:p>
          <a:endParaRPr lang="zh-TW" altLang="en-US"/>
        </a:p>
      </dgm:t>
    </dgm:pt>
    <dgm:pt modelId="{DD82B973-7327-48BB-88F9-4B5C78B3E6C0}" type="sibTrans" cxnId="{D529ED49-A3F6-49DF-BA68-E82AB79C4978}">
      <dgm:prSet/>
      <dgm:spPr/>
      <dgm:t>
        <a:bodyPr/>
        <a:lstStyle/>
        <a:p>
          <a:endParaRPr lang="zh-TW" altLang="en-US"/>
        </a:p>
      </dgm:t>
    </dgm:pt>
    <dgm:pt modelId="{203EE364-1CB1-420D-BEED-3DD04227C1B7}">
      <dgm:prSet phldrT="[文字]" custT="1"/>
      <dgm:spPr/>
      <dgm:t>
        <a:bodyPr/>
        <a:lstStyle/>
        <a:p>
          <a:pPr marL="630238" indent="-630238"/>
          <a:r>
            <a:rPr lang="zh-TW" altLang="en-US" sz="2400" dirty="0" smtClean="0"/>
            <a:t>目的：調和社會公共利益</a:t>
          </a:r>
          <a:endParaRPr lang="en-US" altLang="zh-TW" sz="2400" dirty="0" smtClean="0"/>
        </a:p>
      </dgm:t>
    </dgm:pt>
    <dgm:pt modelId="{317E1CF2-6A7A-44AC-971C-5FABFEA2E58A}" type="parTrans" cxnId="{40B32C2C-42F0-411D-ADB5-0CDA34A2A33B}">
      <dgm:prSet/>
      <dgm:spPr/>
      <dgm:t>
        <a:bodyPr/>
        <a:lstStyle/>
        <a:p>
          <a:endParaRPr lang="zh-TW" altLang="en-US"/>
        </a:p>
      </dgm:t>
    </dgm:pt>
    <dgm:pt modelId="{67FE6EF9-E783-4D7E-90DC-574DA5D0E937}" type="sibTrans" cxnId="{40B32C2C-42F0-411D-ADB5-0CDA34A2A33B}">
      <dgm:prSet/>
      <dgm:spPr/>
      <dgm:t>
        <a:bodyPr/>
        <a:lstStyle/>
        <a:p>
          <a:endParaRPr lang="zh-TW" altLang="en-US"/>
        </a:p>
      </dgm:t>
    </dgm:pt>
    <dgm:pt modelId="{16ED1BF1-1646-4B7F-8D44-9845BC7B3159}">
      <dgm:prSet phldrT="[文字]" custT="1"/>
      <dgm:spPr/>
      <dgm:t>
        <a:bodyPr/>
        <a:lstStyle/>
        <a:p>
          <a:pPr marL="180975" indent="-180975"/>
          <a:r>
            <a:rPr lang="zh-TW" altLang="en-US" sz="2400" b="1" dirty="0" smtClean="0"/>
            <a:t>合理使用之標的限於著作財產權</a:t>
          </a:r>
          <a:endParaRPr lang="en-US" altLang="zh-TW" sz="2400" b="1" dirty="0" smtClean="0"/>
        </a:p>
      </dgm:t>
    </dgm:pt>
    <dgm:pt modelId="{01942B8F-C958-4B92-8725-2F584FB2F1D5}" type="parTrans" cxnId="{BC21B300-055A-46C2-962C-24E8A583F9DC}">
      <dgm:prSet/>
      <dgm:spPr/>
      <dgm:t>
        <a:bodyPr/>
        <a:lstStyle/>
        <a:p>
          <a:endParaRPr lang="zh-TW" altLang="en-US"/>
        </a:p>
      </dgm:t>
    </dgm:pt>
    <dgm:pt modelId="{4D8F982E-B815-4E36-B857-C9CCE968D532}" type="sibTrans" cxnId="{BC21B300-055A-46C2-962C-24E8A583F9DC}">
      <dgm:prSet/>
      <dgm:spPr/>
      <dgm:t>
        <a:bodyPr/>
        <a:lstStyle/>
        <a:p>
          <a:endParaRPr lang="zh-TW" altLang="en-US"/>
        </a:p>
      </dgm:t>
    </dgm:pt>
    <dgm:pt modelId="{F90D9F0C-E83A-4DE2-9795-52CDC34925BD}" type="pres">
      <dgm:prSet presAssocID="{27B21369-8DD7-4869-B52B-7974503AA718}" presName="linear" presStyleCnt="0">
        <dgm:presLayoutVars>
          <dgm:animLvl val="lvl"/>
          <dgm:resizeHandles val="exact"/>
        </dgm:presLayoutVars>
      </dgm:prSet>
      <dgm:spPr/>
      <dgm:t>
        <a:bodyPr/>
        <a:lstStyle/>
        <a:p>
          <a:endParaRPr lang="zh-TW" altLang="en-US"/>
        </a:p>
      </dgm:t>
    </dgm:pt>
    <dgm:pt modelId="{AAF7F63B-B0B6-41EE-B4BC-D03356F90D4F}" type="pres">
      <dgm:prSet presAssocID="{5C9B37B8-AB15-466A-898B-B227A3889AD0}" presName="parentText" presStyleLbl="node1" presStyleIdx="0" presStyleCnt="2" custScaleY="21887" custLinFactNeighborY="-14915">
        <dgm:presLayoutVars>
          <dgm:chMax val="0"/>
          <dgm:bulletEnabled val="1"/>
        </dgm:presLayoutVars>
      </dgm:prSet>
      <dgm:spPr/>
      <dgm:t>
        <a:bodyPr/>
        <a:lstStyle/>
        <a:p>
          <a:endParaRPr lang="zh-TW" altLang="en-US"/>
        </a:p>
      </dgm:t>
    </dgm:pt>
    <dgm:pt modelId="{BF2EC1A3-9316-47FA-B3DA-8851DF993A6C}" type="pres">
      <dgm:prSet presAssocID="{C1A57530-2FD8-43DE-ABA8-7E8D82853748}" presName="spacer" presStyleCnt="0"/>
      <dgm:spPr/>
      <dgm:t>
        <a:bodyPr/>
        <a:lstStyle/>
        <a:p>
          <a:endParaRPr lang="zh-TW" altLang="en-US"/>
        </a:p>
      </dgm:t>
    </dgm:pt>
    <dgm:pt modelId="{5D45EF9E-003F-4A31-B532-72678BD1D7F8}" type="pres">
      <dgm:prSet presAssocID="{203EE364-1CB1-420D-BEED-3DD04227C1B7}" presName="parentText" presStyleLbl="node1" presStyleIdx="1" presStyleCnt="2" custScaleY="13493" custLinFactNeighborY="-6763">
        <dgm:presLayoutVars>
          <dgm:chMax val="0"/>
          <dgm:bulletEnabled val="1"/>
        </dgm:presLayoutVars>
      </dgm:prSet>
      <dgm:spPr/>
      <dgm:t>
        <a:bodyPr/>
        <a:lstStyle/>
        <a:p>
          <a:endParaRPr lang="zh-TW" altLang="en-US"/>
        </a:p>
      </dgm:t>
    </dgm:pt>
    <dgm:pt modelId="{CF3B2F9A-F4EB-41F2-B4A4-914A2A4F24EA}" type="pres">
      <dgm:prSet presAssocID="{203EE364-1CB1-420D-BEED-3DD04227C1B7}" presName="childText" presStyleLbl="revTx" presStyleIdx="0" presStyleCnt="1" custLinFactNeighborY="1429">
        <dgm:presLayoutVars>
          <dgm:bulletEnabled val="1"/>
        </dgm:presLayoutVars>
      </dgm:prSet>
      <dgm:spPr/>
      <dgm:t>
        <a:bodyPr/>
        <a:lstStyle/>
        <a:p>
          <a:endParaRPr lang="zh-TW" altLang="en-US"/>
        </a:p>
      </dgm:t>
    </dgm:pt>
  </dgm:ptLst>
  <dgm:cxnLst>
    <dgm:cxn modelId="{7AB065A1-0D9A-4D6B-8DD5-A137608F2D8A}" type="presOf" srcId="{27B21369-8DD7-4869-B52B-7974503AA718}" destId="{F90D9F0C-E83A-4DE2-9795-52CDC34925BD}" srcOrd="0" destOrd="0" presId="urn:microsoft.com/office/officeart/2005/8/layout/vList2"/>
    <dgm:cxn modelId="{3E5F31AA-6DF6-48CD-B22F-50AFDF9B8339}" type="presOf" srcId="{203EE364-1CB1-420D-BEED-3DD04227C1B7}" destId="{5D45EF9E-003F-4A31-B532-72678BD1D7F8}" srcOrd="0" destOrd="0" presId="urn:microsoft.com/office/officeart/2005/8/layout/vList2"/>
    <dgm:cxn modelId="{77C32788-718A-466C-B87F-9B200C1B1702}" type="presOf" srcId="{DB22EA54-7326-49B4-A65A-9520388B5402}" destId="{CF3B2F9A-F4EB-41F2-B4A4-914A2A4F24EA}" srcOrd="0" destOrd="1" presId="urn:microsoft.com/office/officeart/2005/8/layout/vList2"/>
    <dgm:cxn modelId="{BC21B300-055A-46C2-962C-24E8A583F9DC}" srcId="{203EE364-1CB1-420D-BEED-3DD04227C1B7}" destId="{16ED1BF1-1646-4B7F-8D44-9845BC7B3159}" srcOrd="0" destOrd="0" parTransId="{01942B8F-C958-4B92-8725-2F584FB2F1D5}" sibTransId="{4D8F982E-B815-4E36-B857-C9CCE968D532}"/>
    <dgm:cxn modelId="{40B32C2C-42F0-411D-ADB5-0CDA34A2A33B}" srcId="{27B21369-8DD7-4869-B52B-7974503AA718}" destId="{203EE364-1CB1-420D-BEED-3DD04227C1B7}" srcOrd="1" destOrd="0" parTransId="{317E1CF2-6A7A-44AC-971C-5FABFEA2E58A}" sibTransId="{67FE6EF9-E783-4D7E-90DC-574DA5D0E937}"/>
    <dgm:cxn modelId="{8B53F95B-5B01-4760-A1C1-3321C6B04CFB}" type="presOf" srcId="{16ED1BF1-1646-4B7F-8D44-9845BC7B3159}" destId="{CF3B2F9A-F4EB-41F2-B4A4-914A2A4F24EA}" srcOrd="0" destOrd="0" presId="urn:microsoft.com/office/officeart/2005/8/layout/vList2"/>
    <dgm:cxn modelId="{C53238F4-5A6A-47AE-A971-C28B6854C045}" type="presOf" srcId="{5C9B37B8-AB15-466A-898B-B227A3889AD0}" destId="{AAF7F63B-B0B6-41EE-B4BC-D03356F90D4F}" srcOrd="0" destOrd="0" presId="urn:microsoft.com/office/officeart/2005/8/layout/vList2"/>
    <dgm:cxn modelId="{26E4DFD7-1038-410B-B5E8-F378BB69190A}" srcId="{27B21369-8DD7-4869-B52B-7974503AA718}" destId="{5C9B37B8-AB15-466A-898B-B227A3889AD0}" srcOrd="0" destOrd="0" parTransId="{7BA61248-F136-41D7-AB16-324EE2D7938D}" sibTransId="{C1A57530-2FD8-43DE-ABA8-7E8D82853748}"/>
    <dgm:cxn modelId="{D529ED49-A3F6-49DF-BA68-E82AB79C4978}" srcId="{203EE364-1CB1-420D-BEED-3DD04227C1B7}" destId="{DB22EA54-7326-49B4-A65A-9520388B5402}" srcOrd="1" destOrd="0" parTransId="{16421434-81D7-48FC-8D60-87D96EC4C518}" sibTransId="{DD82B973-7327-48BB-88F9-4B5C78B3E6C0}"/>
    <dgm:cxn modelId="{417772F8-2511-472B-914A-4E7F44CC5417}" type="presParOf" srcId="{F90D9F0C-E83A-4DE2-9795-52CDC34925BD}" destId="{AAF7F63B-B0B6-41EE-B4BC-D03356F90D4F}" srcOrd="0" destOrd="0" presId="urn:microsoft.com/office/officeart/2005/8/layout/vList2"/>
    <dgm:cxn modelId="{6C1A5CCA-BEAA-47B4-B487-6E1A27611582}" type="presParOf" srcId="{F90D9F0C-E83A-4DE2-9795-52CDC34925BD}" destId="{BF2EC1A3-9316-47FA-B3DA-8851DF993A6C}" srcOrd="1" destOrd="0" presId="urn:microsoft.com/office/officeart/2005/8/layout/vList2"/>
    <dgm:cxn modelId="{7E31BC9F-7D1A-473D-91EA-171938CB5A32}" type="presParOf" srcId="{F90D9F0C-E83A-4DE2-9795-52CDC34925BD}" destId="{5D45EF9E-003F-4A31-B532-72678BD1D7F8}" srcOrd="2" destOrd="0" presId="urn:microsoft.com/office/officeart/2005/8/layout/vList2"/>
    <dgm:cxn modelId="{9382176B-392E-4231-AB04-118EC3A3D88B}" type="presParOf" srcId="{F90D9F0C-E83A-4DE2-9795-52CDC34925BD}" destId="{CF3B2F9A-F4EB-41F2-B4A4-914A2A4F24EA}"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7B21369-8DD7-4869-B52B-7974503AA718}"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0EFFD6C4-ED12-4781-BFC2-66CAF3C5AB0F}">
      <dgm:prSet phldrT="[文字]" custT="1"/>
      <dgm:spPr/>
      <dgm:t>
        <a:bodyPr/>
        <a:lstStyle/>
        <a:p>
          <a:r>
            <a:rPr lang="zh-TW" altLang="en-US" sz="2400" dirty="0" smtClean="0"/>
            <a:t>列舉規定：</a:t>
          </a:r>
          <a:r>
            <a:rPr lang="en-US" altLang="zh-TW" sz="2400" dirty="0" smtClean="0"/>
            <a:t>44</a:t>
          </a:r>
          <a:r>
            <a:rPr lang="zh-TW" altLang="en-US" sz="2400" dirty="0" smtClean="0"/>
            <a:t>條至</a:t>
          </a:r>
          <a:r>
            <a:rPr lang="en-US" altLang="zh-TW" sz="2400" dirty="0" smtClean="0"/>
            <a:t>63</a:t>
          </a:r>
          <a:r>
            <a:rPr lang="zh-TW" altLang="en-US" sz="2400" dirty="0" smtClean="0"/>
            <a:t>條</a:t>
          </a:r>
          <a:endParaRPr lang="zh-TW" altLang="en-US" sz="2400" dirty="0"/>
        </a:p>
      </dgm:t>
    </dgm:pt>
    <dgm:pt modelId="{61D5ED9E-9C33-482D-8BFA-A38C434A97BB}" type="parTrans" cxnId="{66EFF165-B492-4737-980D-E128527EF6AF}">
      <dgm:prSet/>
      <dgm:spPr/>
      <dgm:t>
        <a:bodyPr/>
        <a:lstStyle/>
        <a:p>
          <a:endParaRPr lang="zh-TW" altLang="en-US"/>
        </a:p>
      </dgm:t>
    </dgm:pt>
    <dgm:pt modelId="{CF1D77DA-02EA-451C-BB68-3045B4B944E9}" type="sibTrans" cxnId="{66EFF165-B492-4737-980D-E128527EF6AF}">
      <dgm:prSet/>
      <dgm:spPr/>
      <dgm:t>
        <a:bodyPr/>
        <a:lstStyle/>
        <a:p>
          <a:endParaRPr lang="zh-TW" altLang="en-US"/>
        </a:p>
      </dgm:t>
    </dgm:pt>
    <dgm:pt modelId="{FD679073-CBA8-4597-8317-CEBBF651C02F}">
      <dgm:prSet phldrT="[文字]" custT="1"/>
      <dgm:spPr/>
      <dgm:t>
        <a:bodyPr/>
        <a:lstStyle/>
        <a:p>
          <a:r>
            <a:rPr lang="zh-TW" altLang="en-US" sz="2400" dirty="0" smtClean="0"/>
            <a:t>概括規定：</a:t>
          </a:r>
          <a:r>
            <a:rPr lang="en-US" altLang="zh-TW" sz="2400" dirty="0" smtClean="0"/>
            <a:t>65</a:t>
          </a:r>
          <a:r>
            <a:rPr lang="zh-TW" altLang="en-US" sz="2400" dirty="0" smtClean="0"/>
            <a:t>條</a:t>
          </a:r>
          <a:endParaRPr lang="zh-TW" altLang="en-US" sz="2400" dirty="0"/>
        </a:p>
      </dgm:t>
    </dgm:pt>
    <dgm:pt modelId="{1261F71D-0809-4ACF-B716-1DC7C73CC6FB}" type="parTrans" cxnId="{417DB47C-C348-4100-9024-AC29B1A7B7E2}">
      <dgm:prSet/>
      <dgm:spPr/>
      <dgm:t>
        <a:bodyPr/>
        <a:lstStyle/>
        <a:p>
          <a:endParaRPr lang="zh-TW" altLang="en-US"/>
        </a:p>
      </dgm:t>
    </dgm:pt>
    <dgm:pt modelId="{5A828E00-C58E-4E7B-AC61-6F3E333CBC2B}" type="sibTrans" cxnId="{417DB47C-C348-4100-9024-AC29B1A7B7E2}">
      <dgm:prSet/>
      <dgm:spPr/>
      <dgm:t>
        <a:bodyPr/>
        <a:lstStyle/>
        <a:p>
          <a:endParaRPr lang="zh-TW" altLang="en-US"/>
        </a:p>
      </dgm:t>
    </dgm:pt>
    <dgm:pt modelId="{8CC71E79-58DF-48D8-BD52-06E747508E0F}">
      <dgm:prSet phldrT="[文字]" custT="1"/>
      <dgm:spPr/>
      <dgm:t>
        <a:bodyPr/>
        <a:lstStyle/>
        <a:p>
          <a:r>
            <a:rPr lang="zh-TW" altLang="en-US" sz="2400" dirty="0" smtClean="0"/>
            <a:t>明示出處：</a:t>
          </a:r>
          <a:r>
            <a:rPr lang="en-US" altLang="zh-TW" sz="2400" dirty="0" smtClean="0"/>
            <a:t>64</a:t>
          </a:r>
          <a:r>
            <a:rPr lang="zh-TW" altLang="en-US" sz="2400" dirty="0" smtClean="0"/>
            <a:t>條</a:t>
          </a:r>
          <a:endParaRPr lang="zh-TW" altLang="en-US" sz="2400" dirty="0"/>
        </a:p>
      </dgm:t>
    </dgm:pt>
    <dgm:pt modelId="{A6EE7A3F-3475-44CC-B038-85DC4D348CAA}" type="parTrans" cxnId="{4E9501D5-E1C8-411C-9504-BEC4A6F9DE6C}">
      <dgm:prSet/>
      <dgm:spPr/>
      <dgm:t>
        <a:bodyPr/>
        <a:lstStyle/>
        <a:p>
          <a:endParaRPr lang="zh-TW" altLang="en-US"/>
        </a:p>
      </dgm:t>
    </dgm:pt>
    <dgm:pt modelId="{B2FC9BD8-19B6-4780-BF5F-790EC8275F4A}" type="sibTrans" cxnId="{4E9501D5-E1C8-411C-9504-BEC4A6F9DE6C}">
      <dgm:prSet/>
      <dgm:spPr/>
      <dgm:t>
        <a:bodyPr/>
        <a:lstStyle/>
        <a:p>
          <a:endParaRPr lang="zh-TW" altLang="en-US"/>
        </a:p>
      </dgm:t>
    </dgm:pt>
    <dgm:pt modelId="{4FAD1A2F-9C1F-4EBC-858B-D940FF806760}">
      <dgm:prSet phldrT="[文字]" custT="1"/>
      <dgm:spPr/>
      <dgm:t>
        <a:bodyPr/>
        <a:lstStyle/>
        <a:p>
          <a:r>
            <a:rPr lang="zh-TW" altLang="en-US" sz="3600" dirty="0" smtClean="0"/>
            <a:t>合理使用條文：第</a:t>
          </a:r>
          <a:r>
            <a:rPr lang="en-US" altLang="zh-TW" sz="3600" dirty="0" smtClean="0"/>
            <a:t>44</a:t>
          </a:r>
          <a:r>
            <a:rPr lang="zh-TW" altLang="en-US" sz="3600" dirty="0" smtClean="0"/>
            <a:t>條至第</a:t>
          </a:r>
          <a:r>
            <a:rPr lang="en-US" altLang="zh-TW" sz="3600" dirty="0" smtClean="0"/>
            <a:t>65</a:t>
          </a:r>
          <a:r>
            <a:rPr lang="zh-TW" altLang="en-US" sz="3600" dirty="0" smtClean="0"/>
            <a:t>條</a:t>
          </a:r>
          <a:endParaRPr lang="zh-TW" altLang="en-US" sz="3600" dirty="0"/>
        </a:p>
      </dgm:t>
    </dgm:pt>
    <dgm:pt modelId="{796825D7-A61C-4415-A828-9F8033327F2E}" type="sibTrans" cxnId="{0332C381-623E-4E39-882B-CB7964F79840}">
      <dgm:prSet/>
      <dgm:spPr/>
      <dgm:t>
        <a:bodyPr/>
        <a:lstStyle/>
        <a:p>
          <a:endParaRPr lang="zh-TW" altLang="en-US"/>
        </a:p>
      </dgm:t>
    </dgm:pt>
    <dgm:pt modelId="{D17C6E81-4FD0-44BB-A480-D884C82B0066}" type="parTrans" cxnId="{0332C381-623E-4E39-882B-CB7964F79840}">
      <dgm:prSet/>
      <dgm:spPr/>
      <dgm:t>
        <a:bodyPr/>
        <a:lstStyle/>
        <a:p>
          <a:endParaRPr lang="zh-TW" altLang="en-US"/>
        </a:p>
      </dgm:t>
    </dgm:pt>
    <dgm:pt modelId="{F91942A9-CE10-4C02-AD7F-F3BF8801F7E6}">
      <dgm:prSet phldrT="[文字]" custT="1"/>
      <dgm:spPr/>
      <dgm:t>
        <a:bodyPr/>
        <a:lstStyle/>
        <a:p>
          <a:r>
            <a:rPr lang="zh-TW" altLang="en-US" sz="3200" dirty="0" smtClean="0"/>
            <a:t>圖書館與合理使用</a:t>
          </a:r>
          <a:endParaRPr lang="zh-TW" altLang="en-US" sz="3200" dirty="0"/>
        </a:p>
      </dgm:t>
    </dgm:pt>
    <dgm:pt modelId="{D6D8ACFB-B4BF-4EBE-9807-B8F022045D09}" type="parTrans" cxnId="{72FCFCDD-4862-4190-B0F9-F3F5BC730856}">
      <dgm:prSet/>
      <dgm:spPr/>
      <dgm:t>
        <a:bodyPr/>
        <a:lstStyle/>
        <a:p>
          <a:endParaRPr lang="zh-TW" altLang="en-US"/>
        </a:p>
      </dgm:t>
    </dgm:pt>
    <dgm:pt modelId="{DF2B0E2F-68B5-4C6E-B7C5-5A5E05056328}" type="sibTrans" cxnId="{72FCFCDD-4862-4190-B0F9-F3F5BC730856}">
      <dgm:prSet/>
      <dgm:spPr/>
      <dgm:t>
        <a:bodyPr/>
        <a:lstStyle/>
        <a:p>
          <a:endParaRPr lang="zh-TW" altLang="en-US"/>
        </a:p>
      </dgm:t>
    </dgm:pt>
    <dgm:pt modelId="{72B7985D-28DC-4958-B772-00612ED7EB18}">
      <dgm:prSet phldrT="[文字]" custT="1"/>
      <dgm:spPr/>
      <dgm:t>
        <a:bodyPr/>
        <a:lstStyle/>
        <a:p>
          <a:r>
            <a:rPr lang="zh-TW" altLang="en-US" sz="2400" b="1" dirty="0" smtClean="0"/>
            <a:t>圖書館就其館藏之合理使用重製</a:t>
          </a:r>
          <a:r>
            <a:rPr lang="en-US" altLang="zh-TW" sz="2400" b="1" dirty="0" smtClean="0"/>
            <a:t>(48</a:t>
          </a:r>
          <a:r>
            <a:rPr lang="zh-TW" altLang="en-US" sz="2400" b="1" dirty="0" smtClean="0"/>
            <a:t>條</a:t>
          </a:r>
          <a:r>
            <a:rPr lang="en-US" altLang="zh-TW" sz="2400" b="1" dirty="0" smtClean="0"/>
            <a:t>)</a:t>
          </a:r>
          <a:endParaRPr lang="zh-TW" altLang="en-US" sz="2400" b="1" dirty="0"/>
        </a:p>
      </dgm:t>
    </dgm:pt>
    <dgm:pt modelId="{8352F713-9113-41AB-ADFB-65C1EC4C8208}" type="parTrans" cxnId="{D7C2FCBB-2BEB-4E8B-91B5-3742902BB144}">
      <dgm:prSet/>
      <dgm:spPr/>
      <dgm:t>
        <a:bodyPr/>
        <a:lstStyle/>
        <a:p>
          <a:endParaRPr lang="zh-TW" altLang="en-US"/>
        </a:p>
      </dgm:t>
    </dgm:pt>
    <dgm:pt modelId="{39A4D773-B33F-4C04-A481-3233FCE7D481}" type="sibTrans" cxnId="{D7C2FCBB-2BEB-4E8B-91B5-3742902BB144}">
      <dgm:prSet/>
      <dgm:spPr/>
      <dgm:t>
        <a:bodyPr/>
        <a:lstStyle/>
        <a:p>
          <a:endParaRPr lang="zh-TW" altLang="en-US"/>
        </a:p>
      </dgm:t>
    </dgm:pt>
    <dgm:pt modelId="{0F33E21A-5CB5-49D0-BEF8-9D3285015E3C}">
      <dgm:prSet phldrT="[文字]" custT="1"/>
      <dgm:spPr/>
      <dgm:t>
        <a:bodyPr/>
        <a:lstStyle/>
        <a:p>
          <a:r>
            <a:rPr lang="zh-TW" altLang="en-US" sz="2400" b="1" dirty="0" smtClean="0"/>
            <a:t>圖書館之論文摘要合理使用重製</a:t>
          </a:r>
          <a:r>
            <a:rPr lang="en-US" altLang="zh-TW" sz="2400" b="1" dirty="0" smtClean="0"/>
            <a:t>(48</a:t>
          </a:r>
          <a:r>
            <a:rPr lang="zh-TW" altLang="en-US" sz="2400" b="1" dirty="0" smtClean="0"/>
            <a:t>條之</a:t>
          </a:r>
          <a:r>
            <a:rPr lang="en-US" altLang="zh-TW" sz="2400" b="1" dirty="0" smtClean="0"/>
            <a:t>1)</a:t>
          </a:r>
          <a:endParaRPr lang="zh-TW" altLang="en-US" sz="2400" b="1" dirty="0"/>
        </a:p>
      </dgm:t>
    </dgm:pt>
    <dgm:pt modelId="{FFA3FBCD-E00E-49D2-87B4-7A86FDD61E12}" type="parTrans" cxnId="{98C611AF-727B-43E0-A7CE-7B8860AE59B8}">
      <dgm:prSet/>
      <dgm:spPr/>
      <dgm:t>
        <a:bodyPr/>
        <a:lstStyle/>
        <a:p>
          <a:endParaRPr lang="zh-TW" altLang="en-US"/>
        </a:p>
      </dgm:t>
    </dgm:pt>
    <dgm:pt modelId="{D66526D2-FBD5-43A2-8ED4-327015C701C3}" type="sibTrans" cxnId="{98C611AF-727B-43E0-A7CE-7B8860AE59B8}">
      <dgm:prSet/>
      <dgm:spPr/>
      <dgm:t>
        <a:bodyPr/>
        <a:lstStyle/>
        <a:p>
          <a:endParaRPr lang="zh-TW" altLang="en-US"/>
        </a:p>
      </dgm:t>
    </dgm:pt>
    <dgm:pt modelId="{F90D9F0C-E83A-4DE2-9795-52CDC34925BD}" type="pres">
      <dgm:prSet presAssocID="{27B21369-8DD7-4869-B52B-7974503AA718}" presName="linear" presStyleCnt="0">
        <dgm:presLayoutVars>
          <dgm:animLvl val="lvl"/>
          <dgm:resizeHandles val="exact"/>
        </dgm:presLayoutVars>
      </dgm:prSet>
      <dgm:spPr/>
      <dgm:t>
        <a:bodyPr/>
        <a:lstStyle/>
        <a:p>
          <a:endParaRPr lang="zh-TW" altLang="en-US"/>
        </a:p>
      </dgm:t>
    </dgm:pt>
    <dgm:pt modelId="{09EF8615-5333-4059-BA8A-216A2250447D}" type="pres">
      <dgm:prSet presAssocID="{4FAD1A2F-9C1F-4EBC-858B-D940FF806760}" presName="parentText" presStyleLbl="node1" presStyleIdx="0" presStyleCnt="2" custScaleY="78286" custLinFactNeighborY="-77670">
        <dgm:presLayoutVars>
          <dgm:chMax val="0"/>
          <dgm:bulletEnabled val="1"/>
        </dgm:presLayoutVars>
      </dgm:prSet>
      <dgm:spPr/>
      <dgm:t>
        <a:bodyPr/>
        <a:lstStyle/>
        <a:p>
          <a:endParaRPr lang="zh-TW" altLang="en-US"/>
        </a:p>
      </dgm:t>
    </dgm:pt>
    <dgm:pt modelId="{8DA6B16A-B0B4-4B8D-B01E-1D37559CD09B}" type="pres">
      <dgm:prSet presAssocID="{4FAD1A2F-9C1F-4EBC-858B-D940FF806760}" presName="childText" presStyleLbl="revTx" presStyleIdx="0" presStyleCnt="2" custScaleY="93426" custLinFactNeighborY="-19032">
        <dgm:presLayoutVars>
          <dgm:bulletEnabled val="1"/>
        </dgm:presLayoutVars>
      </dgm:prSet>
      <dgm:spPr/>
      <dgm:t>
        <a:bodyPr/>
        <a:lstStyle/>
        <a:p>
          <a:endParaRPr lang="zh-TW" altLang="en-US"/>
        </a:p>
      </dgm:t>
    </dgm:pt>
    <dgm:pt modelId="{691D64A1-4A8D-46A7-9B13-4558DD1E3AC7}" type="pres">
      <dgm:prSet presAssocID="{F91942A9-CE10-4C02-AD7F-F3BF8801F7E6}" presName="parentText" presStyleLbl="node1" presStyleIdx="1" presStyleCnt="2" custScaleY="63792">
        <dgm:presLayoutVars>
          <dgm:chMax val="0"/>
          <dgm:bulletEnabled val="1"/>
        </dgm:presLayoutVars>
      </dgm:prSet>
      <dgm:spPr/>
      <dgm:t>
        <a:bodyPr/>
        <a:lstStyle/>
        <a:p>
          <a:endParaRPr lang="zh-TW" altLang="en-US"/>
        </a:p>
      </dgm:t>
    </dgm:pt>
    <dgm:pt modelId="{2FD7E9DC-B68D-4381-9FE2-D1B1CAB9D1AF}" type="pres">
      <dgm:prSet presAssocID="{F91942A9-CE10-4C02-AD7F-F3BF8801F7E6}" presName="childText" presStyleLbl="revTx" presStyleIdx="1" presStyleCnt="2" custScaleY="73931" custLinFactNeighborX="-981" custLinFactNeighborY="11760">
        <dgm:presLayoutVars>
          <dgm:bulletEnabled val="1"/>
        </dgm:presLayoutVars>
      </dgm:prSet>
      <dgm:spPr/>
      <dgm:t>
        <a:bodyPr/>
        <a:lstStyle/>
        <a:p>
          <a:endParaRPr lang="zh-TW" altLang="en-US"/>
        </a:p>
      </dgm:t>
    </dgm:pt>
  </dgm:ptLst>
  <dgm:cxnLst>
    <dgm:cxn modelId="{0332C381-623E-4E39-882B-CB7964F79840}" srcId="{27B21369-8DD7-4869-B52B-7974503AA718}" destId="{4FAD1A2F-9C1F-4EBC-858B-D940FF806760}" srcOrd="0" destOrd="0" parTransId="{D17C6E81-4FD0-44BB-A480-D884C82B0066}" sibTransId="{796825D7-A61C-4415-A828-9F8033327F2E}"/>
    <dgm:cxn modelId="{417DB47C-C348-4100-9024-AC29B1A7B7E2}" srcId="{4FAD1A2F-9C1F-4EBC-858B-D940FF806760}" destId="{FD679073-CBA8-4597-8317-CEBBF651C02F}" srcOrd="1" destOrd="0" parTransId="{1261F71D-0809-4ACF-B716-1DC7C73CC6FB}" sibTransId="{5A828E00-C58E-4E7B-AC61-6F3E333CBC2B}"/>
    <dgm:cxn modelId="{D1A0504C-DE39-4495-BD45-6985EE670490}" type="presOf" srcId="{8CC71E79-58DF-48D8-BD52-06E747508E0F}" destId="{8DA6B16A-B0B4-4B8D-B01E-1D37559CD09B}" srcOrd="0" destOrd="2" presId="urn:microsoft.com/office/officeart/2005/8/layout/vList2"/>
    <dgm:cxn modelId="{0DC5F549-9877-45D2-A6D7-018CF6076A43}" type="presOf" srcId="{F91942A9-CE10-4C02-AD7F-F3BF8801F7E6}" destId="{691D64A1-4A8D-46A7-9B13-4558DD1E3AC7}" srcOrd="0" destOrd="0" presId="urn:microsoft.com/office/officeart/2005/8/layout/vList2"/>
    <dgm:cxn modelId="{4E9501D5-E1C8-411C-9504-BEC4A6F9DE6C}" srcId="{4FAD1A2F-9C1F-4EBC-858B-D940FF806760}" destId="{8CC71E79-58DF-48D8-BD52-06E747508E0F}" srcOrd="2" destOrd="0" parTransId="{A6EE7A3F-3475-44CC-B038-85DC4D348CAA}" sibTransId="{B2FC9BD8-19B6-4780-BF5F-790EC8275F4A}"/>
    <dgm:cxn modelId="{66EFF165-B492-4737-980D-E128527EF6AF}" srcId="{4FAD1A2F-9C1F-4EBC-858B-D940FF806760}" destId="{0EFFD6C4-ED12-4781-BFC2-66CAF3C5AB0F}" srcOrd="0" destOrd="0" parTransId="{61D5ED9E-9C33-482D-8BFA-A38C434A97BB}" sibTransId="{CF1D77DA-02EA-451C-BB68-3045B4B944E9}"/>
    <dgm:cxn modelId="{98C611AF-727B-43E0-A7CE-7B8860AE59B8}" srcId="{F91942A9-CE10-4C02-AD7F-F3BF8801F7E6}" destId="{0F33E21A-5CB5-49D0-BEF8-9D3285015E3C}" srcOrd="1" destOrd="0" parTransId="{FFA3FBCD-E00E-49D2-87B4-7A86FDD61E12}" sibTransId="{D66526D2-FBD5-43A2-8ED4-327015C701C3}"/>
    <dgm:cxn modelId="{485BE27C-F29E-4A60-848E-23C2ABAD525E}" type="presOf" srcId="{27B21369-8DD7-4869-B52B-7974503AA718}" destId="{F90D9F0C-E83A-4DE2-9795-52CDC34925BD}" srcOrd="0" destOrd="0" presId="urn:microsoft.com/office/officeart/2005/8/layout/vList2"/>
    <dgm:cxn modelId="{CB155CEE-F797-40A2-9FE8-96A2F611F0D6}" type="presOf" srcId="{0F33E21A-5CB5-49D0-BEF8-9D3285015E3C}" destId="{2FD7E9DC-B68D-4381-9FE2-D1B1CAB9D1AF}" srcOrd="0" destOrd="1" presId="urn:microsoft.com/office/officeart/2005/8/layout/vList2"/>
    <dgm:cxn modelId="{F4F679C6-7E16-4F59-9963-9A2ED618FCF2}" type="presOf" srcId="{4FAD1A2F-9C1F-4EBC-858B-D940FF806760}" destId="{09EF8615-5333-4059-BA8A-216A2250447D}" srcOrd="0" destOrd="0" presId="urn:microsoft.com/office/officeart/2005/8/layout/vList2"/>
    <dgm:cxn modelId="{6440D4AC-405F-48DC-8ED7-78F24D7C6E8E}" type="presOf" srcId="{0EFFD6C4-ED12-4781-BFC2-66CAF3C5AB0F}" destId="{8DA6B16A-B0B4-4B8D-B01E-1D37559CD09B}" srcOrd="0" destOrd="0" presId="urn:microsoft.com/office/officeart/2005/8/layout/vList2"/>
    <dgm:cxn modelId="{72FCFCDD-4862-4190-B0F9-F3F5BC730856}" srcId="{27B21369-8DD7-4869-B52B-7974503AA718}" destId="{F91942A9-CE10-4C02-AD7F-F3BF8801F7E6}" srcOrd="1" destOrd="0" parTransId="{D6D8ACFB-B4BF-4EBE-9807-B8F022045D09}" sibTransId="{DF2B0E2F-68B5-4C6E-B7C5-5A5E05056328}"/>
    <dgm:cxn modelId="{D7C2FCBB-2BEB-4E8B-91B5-3742902BB144}" srcId="{F91942A9-CE10-4C02-AD7F-F3BF8801F7E6}" destId="{72B7985D-28DC-4958-B772-00612ED7EB18}" srcOrd="0" destOrd="0" parTransId="{8352F713-9113-41AB-ADFB-65C1EC4C8208}" sibTransId="{39A4D773-B33F-4C04-A481-3233FCE7D481}"/>
    <dgm:cxn modelId="{18DF8F03-4D33-45B6-942F-590739787E3C}" type="presOf" srcId="{72B7985D-28DC-4958-B772-00612ED7EB18}" destId="{2FD7E9DC-B68D-4381-9FE2-D1B1CAB9D1AF}" srcOrd="0" destOrd="0" presId="urn:microsoft.com/office/officeart/2005/8/layout/vList2"/>
    <dgm:cxn modelId="{4C9E8133-3EAA-4C34-ADC6-FB70A89700D1}" type="presOf" srcId="{FD679073-CBA8-4597-8317-CEBBF651C02F}" destId="{8DA6B16A-B0B4-4B8D-B01E-1D37559CD09B}" srcOrd="0" destOrd="1" presId="urn:microsoft.com/office/officeart/2005/8/layout/vList2"/>
    <dgm:cxn modelId="{8A4DFADC-4F2B-4DE6-BD9F-480B8377E011}" type="presParOf" srcId="{F90D9F0C-E83A-4DE2-9795-52CDC34925BD}" destId="{09EF8615-5333-4059-BA8A-216A2250447D}" srcOrd="0" destOrd="0" presId="urn:microsoft.com/office/officeart/2005/8/layout/vList2"/>
    <dgm:cxn modelId="{D8F35304-20AD-4F22-B7EC-D54C2D755B41}" type="presParOf" srcId="{F90D9F0C-E83A-4DE2-9795-52CDC34925BD}" destId="{8DA6B16A-B0B4-4B8D-B01E-1D37559CD09B}" srcOrd="1" destOrd="0" presId="urn:microsoft.com/office/officeart/2005/8/layout/vList2"/>
    <dgm:cxn modelId="{9DE3C73E-FF32-4822-9CCE-0EB00FE96F45}" type="presParOf" srcId="{F90D9F0C-E83A-4DE2-9795-52CDC34925BD}" destId="{691D64A1-4A8D-46A7-9B13-4558DD1E3AC7}" srcOrd="2" destOrd="0" presId="urn:microsoft.com/office/officeart/2005/8/layout/vList2"/>
    <dgm:cxn modelId="{7BC4D809-CE36-4C5F-8D09-BF37AB271030}" type="presParOf" srcId="{F90D9F0C-E83A-4DE2-9795-52CDC34925BD}" destId="{2FD7E9DC-B68D-4381-9FE2-D1B1CAB9D1AF}"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FC746BA-2749-43E5-84EC-621F68E8A1CF}" type="doc">
      <dgm:prSet loTypeId="urn:microsoft.com/office/officeart/2005/8/layout/pyramid2" loCatId="list" qsTypeId="urn:microsoft.com/office/officeart/2005/8/quickstyle/3d2" qsCatId="3D" csTypeId="urn:microsoft.com/office/officeart/2005/8/colors/accent6_1" csCatId="accent6" phldr="1"/>
      <dgm:spPr/>
      <dgm:t>
        <a:bodyPr/>
        <a:lstStyle/>
        <a:p>
          <a:endParaRPr lang="zh-TW" altLang="en-US"/>
        </a:p>
      </dgm:t>
    </dgm:pt>
    <dgm:pt modelId="{697B6F59-805A-4DAF-AD86-DACA2B755F4E}">
      <dgm:prSet custT="1"/>
      <dgm:spPr>
        <a:solidFill>
          <a:schemeClr val="accent6">
            <a:lumMod val="60000"/>
            <a:lumOff val="40000"/>
            <a:alpha val="90000"/>
          </a:schemeClr>
        </a:solidFill>
        <a:ln>
          <a:solidFill>
            <a:schemeClr val="accent6">
              <a:lumMod val="75000"/>
            </a:schemeClr>
          </a:solidFill>
        </a:ln>
      </dgm:spPr>
      <dgm:t>
        <a:bodyPr/>
        <a:lstStyle/>
        <a:p>
          <a:pPr marL="1258888" indent="-973138" algn="l" rtl="0"/>
          <a:r>
            <a:rPr lang="zh-TW" altLang="en-US" sz="2400" dirty="0" smtClean="0">
              <a:effectLst/>
            </a:rPr>
            <a:t>將館藏著作掃瞄數位化→係</a:t>
          </a:r>
          <a:r>
            <a:rPr lang="zh-TW" altLang="en-US" sz="2400" b="1" dirty="0" smtClean="0">
              <a:effectLst/>
            </a:rPr>
            <a:t>重製</a:t>
          </a:r>
          <a:r>
            <a:rPr lang="zh-TW" altLang="en-US" sz="2400" dirty="0" smtClean="0">
              <a:effectLst/>
            </a:rPr>
            <a:t>之行為</a:t>
          </a:r>
          <a:r>
            <a:rPr lang="zh-TW" altLang="en-US" sz="2400" b="0" dirty="0" smtClean="0"/>
            <a:t>。</a:t>
          </a:r>
          <a:endParaRPr lang="zh-TW" altLang="en-US" sz="2400" b="0" dirty="0"/>
        </a:p>
      </dgm:t>
    </dgm:pt>
    <dgm:pt modelId="{85B7E872-C783-473F-B477-3BE95278B019}" type="parTrans" cxnId="{D51C493D-3BB1-47DA-A09B-39E9BBDD9DEB}">
      <dgm:prSet/>
      <dgm:spPr/>
      <dgm:t>
        <a:bodyPr/>
        <a:lstStyle/>
        <a:p>
          <a:endParaRPr lang="zh-TW" altLang="en-US"/>
        </a:p>
      </dgm:t>
    </dgm:pt>
    <dgm:pt modelId="{CABFDC71-F7A4-43EA-8DBC-92F27159BB76}" type="sibTrans" cxnId="{D51C493D-3BB1-47DA-A09B-39E9BBDD9DEB}">
      <dgm:prSet/>
      <dgm:spPr/>
      <dgm:t>
        <a:bodyPr/>
        <a:lstStyle/>
        <a:p>
          <a:endParaRPr lang="zh-TW" altLang="en-US"/>
        </a:p>
      </dgm:t>
    </dgm:pt>
    <dgm:pt modelId="{274E1202-AFED-4E21-847F-436E522B4EA6}">
      <dgm:prSet custT="1"/>
      <dgm:spPr>
        <a:solidFill>
          <a:schemeClr val="accent2">
            <a:lumMod val="20000"/>
            <a:lumOff val="80000"/>
            <a:alpha val="90000"/>
          </a:schemeClr>
        </a:solidFill>
        <a:ln>
          <a:solidFill>
            <a:schemeClr val="accent6">
              <a:lumMod val="75000"/>
            </a:schemeClr>
          </a:solidFill>
        </a:ln>
      </dgm:spPr>
      <dgm:t>
        <a:bodyPr/>
        <a:lstStyle/>
        <a:p>
          <a:pPr marL="355600" indent="-88900" algn="l" rtl="0"/>
          <a:r>
            <a:rPr lang="zh-TW" altLang="en-US" sz="2400" b="0" dirty="0" smtClean="0"/>
            <a:t>應讀者要求將館藏著作列印紙本、光碟提供予讀者→</a:t>
          </a:r>
          <a:r>
            <a:rPr lang="zh-TW" altLang="en-US" sz="2400" b="1" dirty="0" smtClean="0"/>
            <a:t>散布</a:t>
          </a:r>
          <a:r>
            <a:rPr lang="zh-TW" altLang="en-US" sz="2400" b="0" dirty="0" smtClean="0"/>
            <a:t>。</a:t>
          </a:r>
          <a:endParaRPr lang="zh-TW" altLang="en-US" sz="2400" b="0" dirty="0"/>
        </a:p>
      </dgm:t>
    </dgm:pt>
    <dgm:pt modelId="{A6B17485-D2D5-45C5-9EE8-37AA0BD50BD5}" type="parTrans" cxnId="{81B48371-09F7-4A6E-98C1-CCB76361FE9E}">
      <dgm:prSet/>
      <dgm:spPr/>
      <dgm:t>
        <a:bodyPr/>
        <a:lstStyle/>
        <a:p>
          <a:endParaRPr lang="zh-TW" altLang="en-US"/>
        </a:p>
      </dgm:t>
    </dgm:pt>
    <dgm:pt modelId="{39041D89-04E1-4D49-94C5-DC929CB75EE3}" type="sibTrans" cxnId="{81B48371-09F7-4A6E-98C1-CCB76361FE9E}">
      <dgm:prSet/>
      <dgm:spPr/>
      <dgm:t>
        <a:bodyPr/>
        <a:lstStyle/>
        <a:p>
          <a:endParaRPr lang="zh-TW" altLang="en-US"/>
        </a:p>
      </dgm:t>
    </dgm:pt>
    <dgm:pt modelId="{A699609C-1D83-4596-AA29-36BA582E2672}">
      <dgm:prSet custT="1"/>
      <dgm:spPr>
        <a:solidFill>
          <a:schemeClr val="accent4">
            <a:lumMod val="40000"/>
            <a:lumOff val="60000"/>
            <a:alpha val="90000"/>
          </a:schemeClr>
        </a:solidFill>
        <a:ln>
          <a:solidFill>
            <a:srgbClr val="7030A0"/>
          </a:solidFill>
        </a:ln>
      </dgm:spPr>
      <dgm:t>
        <a:bodyPr/>
        <a:lstStyle/>
        <a:p>
          <a:pPr marL="266700" indent="19050" algn="l" rtl="0"/>
          <a:r>
            <a:rPr lang="zh-TW" altLang="en-US" sz="2400" b="0" dirty="0" smtClean="0"/>
            <a:t>將館藏著作上網供公眾流覽、</a:t>
          </a:r>
          <a:r>
            <a:rPr lang="zh-TW" altLang="en-US" sz="2400" dirty="0" smtClean="0">
              <a:effectLst/>
            </a:rPr>
            <a:t>提供遠距傳輸服務→則係</a:t>
          </a:r>
          <a:r>
            <a:rPr lang="zh-TW" altLang="en-US" sz="2400" b="1" dirty="0" smtClean="0">
              <a:effectLst/>
            </a:rPr>
            <a:t>公開傳輸</a:t>
          </a:r>
          <a:r>
            <a:rPr lang="zh-TW" altLang="en-US" sz="2400" dirty="0" smtClean="0">
              <a:effectLst/>
            </a:rPr>
            <a:t>的行為</a:t>
          </a:r>
          <a:endParaRPr lang="zh-TW" altLang="en-US" sz="2400" b="0" dirty="0"/>
        </a:p>
      </dgm:t>
    </dgm:pt>
    <dgm:pt modelId="{C05B82F1-1B23-4B57-820E-DEE1B216B582}" type="parTrans" cxnId="{20A63018-5F0C-4370-B1A5-6A5631659A7D}">
      <dgm:prSet/>
      <dgm:spPr/>
      <dgm:t>
        <a:bodyPr/>
        <a:lstStyle/>
        <a:p>
          <a:endParaRPr lang="zh-TW" altLang="en-US"/>
        </a:p>
      </dgm:t>
    </dgm:pt>
    <dgm:pt modelId="{3629DC66-4A77-4677-8C4A-2FCE0E7ECDB4}" type="sibTrans" cxnId="{20A63018-5F0C-4370-B1A5-6A5631659A7D}">
      <dgm:prSet/>
      <dgm:spPr/>
      <dgm:t>
        <a:bodyPr/>
        <a:lstStyle/>
        <a:p>
          <a:endParaRPr lang="zh-TW" altLang="en-US"/>
        </a:p>
      </dgm:t>
    </dgm:pt>
    <dgm:pt modelId="{08DBD2BE-BC91-4707-BEF9-8733A594A566}" type="pres">
      <dgm:prSet presAssocID="{FFC746BA-2749-43E5-84EC-621F68E8A1CF}" presName="compositeShape" presStyleCnt="0">
        <dgm:presLayoutVars>
          <dgm:dir/>
          <dgm:resizeHandles/>
        </dgm:presLayoutVars>
      </dgm:prSet>
      <dgm:spPr/>
      <dgm:t>
        <a:bodyPr/>
        <a:lstStyle/>
        <a:p>
          <a:endParaRPr lang="zh-TW" altLang="en-US"/>
        </a:p>
      </dgm:t>
    </dgm:pt>
    <dgm:pt modelId="{D8A8F49E-3B78-4B13-9597-673D3764EDA1}" type="pres">
      <dgm:prSet presAssocID="{FFC746BA-2749-43E5-84EC-621F68E8A1CF}" presName="pyramid" presStyleLbl="node1" presStyleIdx="0" presStyleCnt="1" custScaleX="68161" custScaleY="86644" custLinFactNeighborX="-14795" custLinFactNeighborY="-4307"/>
      <dgm:spPr>
        <a:solidFill>
          <a:schemeClr val="accent5">
            <a:lumMod val="40000"/>
            <a:lumOff val="60000"/>
          </a:schemeClr>
        </a:solidFill>
      </dgm:spPr>
      <dgm:t>
        <a:bodyPr/>
        <a:lstStyle/>
        <a:p>
          <a:endParaRPr lang="zh-TW" altLang="en-US"/>
        </a:p>
      </dgm:t>
    </dgm:pt>
    <dgm:pt modelId="{1FD21009-5D9F-4DD8-9E06-F3CB90BB6ABF}" type="pres">
      <dgm:prSet presAssocID="{FFC746BA-2749-43E5-84EC-621F68E8A1CF}" presName="theList" presStyleCnt="0"/>
      <dgm:spPr/>
      <dgm:t>
        <a:bodyPr/>
        <a:lstStyle/>
        <a:p>
          <a:endParaRPr lang="zh-TW" altLang="en-US"/>
        </a:p>
      </dgm:t>
    </dgm:pt>
    <dgm:pt modelId="{B1F16FBA-B0E8-4D84-870C-A04328299E2A}" type="pres">
      <dgm:prSet presAssocID="{697B6F59-805A-4DAF-AD86-DACA2B755F4E}" presName="aNode" presStyleLbl="fgAcc1" presStyleIdx="0" presStyleCnt="3" custScaleX="180202">
        <dgm:presLayoutVars>
          <dgm:bulletEnabled val="1"/>
        </dgm:presLayoutVars>
      </dgm:prSet>
      <dgm:spPr/>
      <dgm:t>
        <a:bodyPr/>
        <a:lstStyle/>
        <a:p>
          <a:endParaRPr lang="zh-TW" altLang="en-US"/>
        </a:p>
      </dgm:t>
    </dgm:pt>
    <dgm:pt modelId="{9ECB57EA-A592-407B-B3E3-E1D98E7B3ED5}" type="pres">
      <dgm:prSet presAssocID="{697B6F59-805A-4DAF-AD86-DACA2B755F4E}" presName="aSpace" presStyleCnt="0"/>
      <dgm:spPr/>
      <dgm:t>
        <a:bodyPr/>
        <a:lstStyle/>
        <a:p>
          <a:endParaRPr lang="zh-TW" altLang="en-US"/>
        </a:p>
      </dgm:t>
    </dgm:pt>
    <dgm:pt modelId="{057B4F69-9E36-4EFD-AFF1-74444A3F505C}" type="pres">
      <dgm:prSet presAssocID="{A699609C-1D83-4596-AA29-36BA582E2672}" presName="aNode" presStyleLbl="fgAcc1" presStyleIdx="1" presStyleCnt="3" custScaleX="179650" custLinFactNeighborX="1401" custLinFactNeighborY="-27879">
        <dgm:presLayoutVars>
          <dgm:bulletEnabled val="1"/>
        </dgm:presLayoutVars>
      </dgm:prSet>
      <dgm:spPr/>
      <dgm:t>
        <a:bodyPr/>
        <a:lstStyle/>
        <a:p>
          <a:endParaRPr lang="zh-TW" altLang="en-US"/>
        </a:p>
      </dgm:t>
    </dgm:pt>
    <dgm:pt modelId="{B18C0654-7F32-47A5-8BCA-0C92D9004581}" type="pres">
      <dgm:prSet presAssocID="{A699609C-1D83-4596-AA29-36BA582E2672}" presName="aSpace" presStyleCnt="0"/>
      <dgm:spPr/>
      <dgm:t>
        <a:bodyPr/>
        <a:lstStyle/>
        <a:p>
          <a:endParaRPr lang="zh-TW" altLang="en-US"/>
        </a:p>
      </dgm:t>
    </dgm:pt>
    <dgm:pt modelId="{1780A298-49C1-45EB-8A18-F88D2C39543C}" type="pres">
      <dgm:prSet presAssocID="{274E1202-AFED-4E21-847F-436E522B4EA6}" presName="aNode" presStyleLbl="fgAcc1" presStyleIdx="2" presStyleCnt="3" custScaleX="179650" custLinFactNeighborX="3360" custLinFactNeighborY="-28222">
        <dgm:presLayoutVars>
          <dgm:bulletEnabled val="1"/>
        </dgm:presLayoutVars>
      </dgm:prSet>
      <dgm:spPr/>
      <dgm:t>
        <a:bodyPr/>
        <a:lstStyle/>
        <a:p>
          <a:endParaRPr lang="zh-TW" altLang="en-US"/>
        </a:p>
      </dgm:t>
    </dgm:pt>
    <dgm:pt modelId="{9AA71CA1-B2DB-44B1-AE76-7EA874731166}" type="pres">
      <dgm:prSet presAssocID="{274E1202-AFED-4E21-847F-436E522B4EA6}" presName="aSpace" presStyleCnt="0"/>
      <dgm:spPr/>
      <dgm:t>
        <a:bodyPr/>
        <a:lstStyle/>
        <a:p>
          <a:endParaRPr lang="zh-TW" altLang="en-US"/>
        </a:p>
      </dgm:t>
    </dgm:pt>
  </dgm:ptLst>
  <dgm:cxnLst>
    <dgm:cxn modelId="{D51C493D-3BB1-47DA-A09B-39E9BBDD9DEB}" srcId="{FFC746BA-2749-43E5-84EC-621F68E8A1CF}" destId="{697B6F59-805A-4DAF-AD86-DACA2B755F4E}" srcOrd="0" destOrd="0" parTransId="{85B7E872-C783-473F-B477-3BE95278B019}" sibTransId="{CABFDC71-F7A4-43EA-8DBC-92F27159BB76}"/>
    <dgm:cxn modelId="{0C5D5B4F-7EBB-45D0-B02E-6B62F26DC8E5}" type="presOf" srcId="{FFC746BA-2749-43E5-84EC-621F68E8A1CF}" destId="{08DBD2BE-BC91-4707-BEF9-8733A594A566}" srcOrd="0" destOrd="0" presId="urn:microsoft.com/office/officeart/2005/8/layout/pyramid2"/>
    <dgm:cxn modelId="{81B48371-09F7-4A6E-98C1-CCB76361FE9E}" srcId="{FFC746BA-2749-43E5-84EC-621F68E8A1CF}" destId="{274E1202-AFED-4E21-847F-436E522B4EA6}" srcOrd="2" destOrd="0" parTransId="{A6B17485-D2D5-45C5-9EE8-37AA0BD50BD5}" sibTransId="{39041D89-04E1-4D49-94C5-DC929CB75EE3}"/>
    <dgm:cxn modelId="{058106F2-C30A-465A-B7B3-569FE67DB136}" type="presOf" srcId="{274E1202-AFED-4E21-847F-436E522B4EA6}" destId="{1780A298-49C1-45EB-8A18-F88D2C39543C}" srcOrd="0" destOrd="0" presId="urn:microsoft.com/office/officeart/2005/8/layout/pyramid2"/>
    <dgm:cxn modelId="{A6FE23BA-7ABC-47EA-B1C0-4C4BB73C4CF4}" type="presOf" srcId="{697B6F59-805A-4DAF-AD86-DACA2B755F4E}" destId="{B1F16FBA-B0E8-4D84-870C-A04328299E2A}" srcOrd="0" destOrd="0" presId="urn:microsoft.com/office/officeart/2005/8/layout/pyramid2"/>
    <dgm:cxn modelId="{AB73E234-4E90-4CED-B50B-65CB2E4A1CA1}" type="presOf" srcId="{A699609C-1D83-4596-AA29-36BA582E2672}" destId="{057B4F69-9E36-4EFD-AFF1-74444A3F505C}" srcOrd="0" destOrd="0" presId="urn:microsoft.com/office/officeart/2005/8/layout/pyramid2"/>
    <dgm:cxn modelId="{20A63018-5F0C-4370-B1A5-6A5631659A7D}" srcId="{FFC746BA-2749-43E5-84EC-621F68E8A1CF}" destId="{A699609C-1D83-4596-AA29-36BA582E2672}" srcOrd="1" destOrd="0" parTransId="{C05B82F1-1B23-4B57-820E-DEE1B216B582}" sibTransId="{3629DC66-4A77-4677-8C4A-2FCE0E7ECDB4}"/>
    <dgm:cxn modelId="{41344F5C-2590-4255-A221-6315D1AF5957}" type="presParOf" srcId="{08DBD2BE-BC91-4707-BEF9-8733A594A566}" destId="{D8A8F49E-3B78-4B13-9597-673D3764EDA1}" srcOrd="0" destOrd="0" presId="urn:microsoft.com/office/officeart/2005/8/layout/pyramid2"/>
    <dgm:cxn modelId="{D57AA301-64CC-4BC1-B5D8-BC3FD67E9DF2}" type="presParOf" srcId="{08DBD2BE-BC91-4707-BEF9-8733A594A566}" destId="{1FD21009-5D9F-4DD8-9E06-F3CB90BB6ABF}" srcOrd="1" destOrd="0" presId="urn:microsoft.com/office/officeart/2005/8/layout/pyramid2"/>
    <dgm:cxn modelId="{67CABFF1-AEAF-479D-A487-86E2F547E732}" type="presParOf" srcId="{1FD21009-5D9F-4DD8-9E06-F3CB90BB6ABF}" destId="{B1F16FBA-B0E8-4D84-870C-A04328299E2A}" srcOrd="0" destOrd="0" presId="urn:microsoft.com/office/officeart/2005/8/layout/pyramid2"/>
    <dgm:cxn modelId="{23DE4200-71C4-411F-B7A9-D36DB7389A78}" type="presParOf" srcId="{1FD21009-5D9F-4DD8-9E06-F3CB90BB6ABF}" destId="{9ECB57EA-A592-407B-B3E3-E1D98E7B3ED5}" srcOrd="1" destOrd="0" presId="urn:microsoft.com/office/officeart/2005/8/layout/pyramid2"/>
    <dgm:cxn modelId="{B5A993D4-4503-4D6B-8957-AA28CD829AA2}" type="presParOf" srcId="{1FD21009-5D9F-4DD8-9E06-F3CB90BB6ABF}" destId="{057B4F69-9E36-4EFD-AFF1-74444A3F505C}" srcOrd="2" destOrd="0" presId="urn:microsoft.com/office/officeart/2005/8/layout/pyramid2"/>
    <dgm:cxn modelId="{E83394FC-5FD4-4610-97B2-54BB934789BF}" type="presParOf" srcId="{1FD21009-5D9F-4DD8-9E06-F3CB90BB6ABF}" destId="{B18C0654-7F32-47A5-8BCA-0C92D9004581}" srcOrd="3" destOrd="0" presId="urn:microsoft.com/office/officeart/2005/8/layout/pyramid2"/>
    <dgm:cxn modelId="{350EF7BD-6BC1-42FC-9C6F-9FAF4B4BDC8D}" type="presParOf" srcId="{1FD21009-5D9F-4DD8-9E06-F3CB90BB6ABF}" destId="{1780A298-49C1-45EB-8A18-F88D2C39543C}" srcOrd="4" destOrd="0" presId="urn:microsoft.com/office/officeart/2005/8/layout/pyramid2"/>
    <dgm:cxn modelId="{414F4799-5663-4E2F-8C0C-9F6F75F037F5}" type="presParOf" srcId="{1FD21009-5D9F-4DD8-9E06-F3CB90BB6ABF}" destId="{9AA71CA1-B2DB-44B1-AE76-7EA874731166}"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121DBBC-C8A7-496C-82C2-C7BFAC0BDCAA}" type="doc">
      <dgm:prSet loTypeId="urn:microsoft.com/office/officeart/2009/3/layout/IncreasingArrowsProcess" loCatId="process" qsTypeId="urn:microsoft.com/office/officeart/2005/8/quickstyle/simple3" qsCatId="simple" csTypeId="urn:microsoft.com/office/officeart/2005/8/colors/colorful2" csCatId="colorful" phldr="1"/>
      <dgm:spPr/>
      <dgm:t>
        <a:bodyPr/>
        <a:lstStyle/>
        <a:p>
          <a:endParaRPr lang="zh-TW" altLang="en-US"/>
        </a:p>
      </dgm:t>
    </dgm:pt>
    <dgm:pt modelId="{2A798954-8667-4FF0-9345-904C3D0D5AE0}">
      <dgm:prSet custT="1"/>
      <dgm:spPr/>
      <dgm:t>
        <a:bodyPr/>
        <a:lstStyle/>
        <a:p>
          <a:pPr rtl="0"/>
          <a:r>
            <a:rPr lang="zh-TW" sz="3200" b="1" dirty="0" smtClean="0"/>
            <a:t>著作權法第</a:t>
          </a:r>
          <a:r>
            <a:rPr lang="en-US" sz="3200" b="1" dirty="0" smtClean="0"/>
            <a:t>48</a:t>
          </a:r>
          <a:r>
            <a:rPr lang="zh-TW" sz="3200" b="1" dirty="0" smtClean="0"/>
            <a:t>條</a:t>
          </a:r>
          <a:endParaRPr lang="zh-TW" sz="3200" dirty="0"/>
        </a:p>
      </dgm:t>
    </dgm:pt>
    <dgm:pt modelId="{7ACFAD62-67D2-4C7F-A503-0AF4872AE21B}" type="parTrans" cxnId="{538786D1-0E3B-4852-B715-18798D76A846}">
      <dgm:prSet/>
      <dgm:spPr/>
      <dgm:t>
        <a:bodyPr/>
        <a:lstStyle/>
        <a:p>
          <a:endParaRPr lang="zh-TW" altLang="en-US"/>
        </a:p>
      </dgm:t>
    </dgm:pt>
    <dgm:pt modelId="{6DE32013-82F9-4F3A-BE33-571E8471C250}" type="sibTrans" cxnId="{538786D1-0E3B-4852-B715-18798D76A846}">
      <dgm:prSet/>
      <dgm:spPr/>
      <dgm:t>
        <a:bodyPr/>
        <a:lstStyle/>
        <a:p>
          <a:endParaRPr lang="zh-TW" altLang="en-US"/>
        </a:p>
      </dgm:t>
    </dgm:pt>
    <dgm:pt modelId="{7CD8E770-2472-47A1-8951-76AD651E5D36}">
      <dgm:prSet custT="1"/>
      <dgm:spPr/>
      <dgm:t>
        <a:bodyPr/>
        <a:lstStyle/>
        <a:p>
          <a:pPr rtl="0"/>
          <a:r>
            <a:rPr lang="zh-TW" sz="2000" b="1" dirty="0" smtClean="0"/>
            <a:t>供公眾使用之圖書館、博物館、歷史館、科學館、藝術館或其他文教機構，於</a:t>
          </a:r>
          <a:r>
            <a:rPr lang="zh-TW" sz="2000" b="1" u="wavyHeavy" baseline="0" dirty="0" smtClean="0"/>
            <a:t>下列情形之 一</a:t>
          </a:r>
          <a:r>
            <a:rPr lang="zh-TW" sz="2000" b="1" dirty="0" smtClean="0"/>
            <a:t>，得就其收藏之著作</a:t>
          </a:r>
          <a:r>
            <a:rPr lang="zh-TW" sz="2000" b="1" u="sng" dirty="0" smtClean="0">
              <a:solidFill>
                <a:srgbClr val="A50021"/>
              </a:solidFill>
            </a:rPr>
            <a:t>重製</a:t>
          </a:r>
          <a:r>
            <a:rPr lang="zh-TW" sz="2000" b="1" dirty="0" smtClean="0"/>
            <a:t>之：</a:t>
          </a:r>
          <a:endParaRPr lang="zh-TW" sz="2000" dirty="0"/>
        </a:p>
      </dgm:t>
    </dgm:pt>
    <dgm:pt modelId="{A98D8E78-42C4-4597-991E-80E9A3434456}" type="parTrans" cxnId="{81904F90-FDB9-4F59-B977-AEA45303FEEA}">
      <dgm:prSet/>
      <dgm:spPr/>
      <dgm:t>
        <a:bodyPr/>
        <a:lstStyle/>
        <a:p>
          <a:endParaRPr lang="zh-TW" altLang="en-US"/>
        </a:p>
      </dgm:t>
    </dgm:pt>
    <dgm:pt modelId="{69F8749E-BEAD-4D58-BABA-E34EFFF85B2E}" type="sibTrans" cxnId="{81904F90-FDB9-4F59-B977-AEA45303FEEA}">
      <dgm:prSet/>
      <dgm:spPr/>
      <dgm:t>
        <a:bodyPr/>
        <a:lstStyle/>
        <a:p>
          <a:endParaRPr lang="zh-TW" altLang="en-US"/>
        </a:p>
      </dgm:t>
    </dgm:pt>
    <dgm:pt modelId="{D71AF5D3-4F79-48F9-B7E6-72B8CEFED86E}">
      <dgm:prSet custT="1"/>
      <dgm:spPr>
        <a:solidFill>
          <a:schemeClr val="accent6">
            <a:lumMod val="40000"/>
            <a:lumOff val="60000"/>
          </a:schemeClr>
        </a:solidFill>
      </dgm:spPr>
      <dgm:t>
        <a:bodyPr/>
        <a:lstStyle/>
        <a:p>
          <a:pPr marL="114300" indent="-114300" rtl="0">
            <a:spcBef>
              <a:spcPct val="0"/>
            </a:spcBef>
          </a:pPr>
          <a:r>
            <a:rPr lang="zh-TW" altLang="en-US" sz="2000" b="1" dirty="0" smtClean="0"/>
            <a:t>三、</a:t>
          </a:r>
          <a:r>
            <a:rPr lang="zh-TW" altLang="en-US" sz="2000" b="1" dirty="0" smtClean="0">
              <a:solidFill>
                <a:srgbClr val="993300"/>
              </a:solidFill>
            </a:rPr>
            <a:t>就絕版或難以購得之著作</a:t>
          </a:r>
          <a:r>
            <a:rPr lang="zh-TW" altLang="en-US" sz="2000" b="1" dirty="0" smtClean="0"/>
            <a:t>，應同性質機構之要求者。</a:t>
          </a:r>
          <a:endParaRPr lang="zh-TW" altLang="en-US" sz="2000" dirty="0"/>
        </a:p>
      </dgm:t>
    </dgm:pt>
    <dgm:pt modelId="{2740530B-82BA-48D7-AA9F-A78523A3300E}" type="parTrans" cxnId="{C15BB453-AE82-4F7F-94AC-C57CD0DF5478}">
      <dgm:prSet/>
      <dgm:spPr/>
      <dgm:t>
        <a:bodyPr/>
        <a:lstStyle/>
        <a:p>
          <a:endParaRPr lang="zh-TW" altLang="en-US"/>
        </a:p>
      </dgm:t>
    </dgm:pt>
    <dgm:pt modelId="{51C40B96-CDE4-4CD1-9DF7-0485C47597C3}" type="sibTrans" cxnId="{C15BB453-AE82-4F7F-94AC-C57CD0DF5478}">
      <dgm:prSet/>
      <dgm:spPr/>
      <dgm:t>
        <a:bodyPr/>
        <a:lstStyle/>
        <a:p>
          <a:endParaRPr lang="zh-TW" altLang="en-US"/>
        </a:p>
      </dgm:t>
    </dgm:pt>
    <dgm:pt modelId="{49E20776-83E9-455F-84BD-F1835469DC99}">
      <dgm:prSet custT="1"/>
      <dgm:spPr>
        <a:solidFill>
          <a:schemeClr val="accent6">
            <a:lumMod val="40000"/>
            <a:lumOff val="60000"/>
          </a:schemeClr>
        </a:solidFill>
      </dgm:spPr>
      <dgm:t>
        <a:bodyPr/>
        <a:lstStyle/>
        <a:p>
          <a:pPr marL="114300" indent="-114300" rtl="0">
            <a:spcBef>
              <a:spcPct val="0"/>
            </a:spcBef>
          </a:pPr>
          <a:r>
            <a:rPr lang="zh-TW" altLang="en-US" sz="2000" b="1" dirty="0" smtClean="0"/>
            <a:t>二、</a:t>
          </a:r>
          <a:r>
            <a:rPr lang="zh-TW" altLang="en-US" sz="2000" b="1" dirty="0" smtClean="0">
              <a:solidFill>
                <a:srgbClr val="000099"/>
              </a:solidFill>
            </a:rPr>
            <a:t>基於保存資料之必要者</a:t>
          </a:r>
          <a:r>
            <a:rPr lang="zh-TW" altLang="en-US" sz="2000" b="1" dirty="0" smtClean="0"/>
            <a:t>。</a:t>
          </a:r>
          <a:endParaRPr lang="zh-TW" altLang="en-US" sz="2000" dirty="0"/>
        </a:p>
      </dgm:t>
    </dgm:pt>
    <dgm:pt modelId="{5720D041-9CC0-4F7B-ADF8-C94048225E2D}" type="parTrans" cxnId="{219793CD-5CC2-4002-BC8D-E601A9E07113}">
      <dgm:prSet/>
      <dgm:spPr/>
      <dgm:t>
        <a:bodyPr/>
        <a:lstStyle/>
        <a:p>
          <a:endParaRPr lang="zh-TW" altLang="en-US"/>
        </a:p>
      </dgm:t>
    </dgm:pt>
    <dgm:pt modelId="{57035D07-A538-4ECB-A830-00644578146C}" type="sibTrans" cxnId="{219793CD-5CC2-4002-BC8D-E601A9E07113}">
      <dgm:prSet/>
      <dgm:spPr/>
      <dgm:t>
        <a:bodyPr/>
        <a:lstStyle/>
        <a:p>
          <a:endParaRPr lang="zh-TW" altLang="en-US"/>
        </a:p>
      </dgm:t>
    </dgm:pt>
    <dgm:pt modelId="{4A308CF2-412F-499D-B6AB-3577FA005633}">
      <dgm:prSet custT="1"/>
      <dgm:spPr>
        <a:solidFill>
          <a:schemeClr val="accent6">
            <a:lumMod val="40000"/>
            <a:lumOff val="60000"/>
          </a:schemeClr>
        </a:solidFill>
      </dgm:spPr>
      <dgm:t>
        <a:bodyPr/>
        <a:lstStyle/>
        <a:p>
          <a:pPr marL="449263" indent="-449263" rtl="0">
            <a:spcBef>
              <a:spcPct val="0"/>
            </a:spcBef>
          </a:pPr>
          <a:r>
            <a:rPr lang="zh-TW" altLang="en-US" sz="1800" b="1" smtClean="0"/>
            <a:t>一、應</a:t>
          </a:r>
          <a:r>
            <a:rPr lang="zh-TW" sz="2000" b="1" smtClean="0"/>
            <a:t>閱覽</a:t>
          </a:r>
          <a:r>
            <a:rPr lang="zh-TW" sz="2000" b="1" dirty="0" smtClean="0"/>
            <a:t>人</a:t>
          </a:r>
          <a:r>
            <a:rPr lang="zh-TW" sz="2000" b="1" dirty="0" smtClean="0">
              <a:solidFill>
                <a:srgbClr val="A50021"/>
              </a:solidFill>
            </a:rPr>
            <a:t>供個人研究之要求</a:t>
          </a:r>
          <a:r>
            <a:rPr lang="zh-TW" sz="2000" b="1" dirty="0" smtClean="0"/>
            <a:t>，</a:t>
          </a:r>
          <a:r>
            <a:rPr lang="zh-TW" sz="2000" b="1" dirty="0" smtClean="0">
              <a:solidFill>
                <a:srgbClr val="A50021"/>
              </a:solidFill>
            </a:rPr>
            <a:t>重製</a:t>
          </a:r>
          <a:r>
            <a:rPr lang="zh-TW" sz="2000" b="1" dirty="0" smtClean="0"/>
            <a:t>已公開發表著作之</a:t>
          </a:r>
          <a:r>
            <a:rPr lang="zh-TW" sz="2000" b="1" dirty="0" smtClean="0">
              <a:solidFill>
                <a:srgbClr val="A50021"/>
              </a:solidFill>
            </a:rPr>
            <a:t>一部分</a:t>
          </a:r>
          <a:r>
            <a:rPr lang="zh-TW" sz="2000" b="1" dirty="0" smtClean="0"/>
            <a:t>，或期刊</a:t>
          </a:r>
          <a:r>
            <a:rPr lang="zh-TW" sz="2000" b="1" i="1" dirty="0" smtClean="0"/>
            <a:t>或</a:t>
          </a:r>
          <a:r>
            <a:rPr lang="zh-TW" sz="2000" b="1" dirty="0" smtClean="0"/>
            <a:t>已公開發表之研討會論文集之</a:t>
          </a:r>
          <a:r>
            <a:rPr lang="zh-TW" sz="2000" b="1" dirty="0" smtClean="0">
              <a:solidFill>
                <a:srgbClr val="A50021"/>
              </a:solidFill>
            </a:rPr>
            <a:t>單篇著作</a:t>
          </a:r>
          <a:r>
            <a:rPr lang="zh-TW" sz="2000" b="1" dirty="0" smtClean="0"/>
            <a:t>，</a:t>
          </a:r>
          <a:r>
            <a:rPr lang="zh-TW" sz="2000" b="1" u="sng" dirty="0" smtClean="0"/>
            <a:t>每人以一份為限</a:t>
          </a:r>
          <a:r>
            <a:rPr lang="zh-TW" sz="2000" b="1" dirty="0" smtClean="0"/>
            <a:t>。</a:t>
          </a:r>
          <a:endParaRPr lang="zh-TW" sz="2000" dirty="0"/>
        </a:p>
      </dgm:t>
    </dgm:pt>
    <dgm:pt modelId="{B3CD73B0-5522-49F1-BEDE-56A704ADD95F}" type="parTrans" cxnId="{8E160790-151C-4FA3-9B2B-BE324501F1D1}">
      <dgm:prSet/>
      <dgm:spPr/>
      <dgm:t>
        <a:bodyPr/>
        <a:lstStyle/>
        <a:p>
          <a:endParaRPr lang="zh-TW" altLang="en-US"/>
        </a:p>
      </dgm:t>
    </dgm:pt>
    <dgm:pt modelId="{514BFC6F-BCD9-4329-8F52-7A150ACF6FBB}" type="sibTrans" cxnId="{8E160790-151C-4FA3-9B2B-BE324501F1D1}">
      <dgm:prSet/>
      <dgm:spPr/>
      <dgm:t>
        <a:bodyPr/>
        <a:lstStyle/>
        <a:p>
          <a:endParaRPr lang="zh-TW" altLang="en-US"/>
        </a:p>
      </dgm:t>
    </dgm:pt>
    <dgm:pt modelId="{F89F70F7-D131-440B-AC4D-C8DCEB22A5E4}" type="pres">
      <dgm:prSet presAssocID="{B121DBBC-C8A7-496C-82C2-C7BFAC0BDCAA}" presName="Name0" presStyleCnt="0">
        <dgm:presLayoutVars>
          <dgm:chMax val="5"/>
          <dgm:chPref val="5"/>
          <dgm:dir/>
          <dgm:animLvl val="lvl"/>
        </dgm:presLayoutVars>
      </dgm:prSet>
      <dgm:spPr/>
      <dgm:t>
        <a:bodyPr/>
        <a:lstStyle/>
        <a:p>
          <a:endParaRPr lang="zh-TW" altLang="en-US"/>
        </a:p>
      </dgm:t>
    </dgm:pt>
    <dgm:pt modelId="{201A2E70-F8F4-4893-8BE5-574749FF710E}" type="pres">
      <dgm:prSet presAssocID="{2A798954-8667-4FF0-9345-904C3D0D5AE0}" presName="parentText1" presStyleLbl="node1" presStyleIdx="0" presStyleCnt="2" custScaleX="91667" custScaleY="55320" custLinFactNeighborX="7895" custLinFactNeighborY="-27433">
        <dgm:presLayoutVars>
          <dgm:chMax/>
          <dgm:chPref val="3"/>
          <dgm:bulletEnabled val="1"/>
        </dgm:presLayoutVars>
      </dgm:prSet>
      <dgm:spPr>
        <a:prstGeom prst="roundRect">
          <a:avLst/>
        </a:prstGeom>
      </dgm:spPr>
      <dgm:t>
        <a:bodyPr/>
        <a:lstStyle/>
        <a:p>
          <a:endParaRPr lang="zh-TW" altLang="en-US"/>
        </a:p>
      </dgm:t>
    </dgm:pt>
    <dgm:pt modelId="{5CC75C4F-38FB-4288-B950-D205CF628BF0}" type="pres">
      <dgm:prSet presAssocID="{7CD8E770-2472-47A1-8951-76AD651E5D36}" presName="parentText2" presStyleLbl="node1" presStyleIdx="1" presStyleCnt="2" custScaleX="174185" custScaleY="90719" custLinFactNeighborX="-17757" custLinFactNeighborY="20516">
        <dgm:presLayoutVars>
          <dgm:chMax/>
          <dgm:chPref val="3"/>
          <dgm:bulletEnabled val="1"/>
        </dgm:presLayoutVars>
      </dgm:prSet>
      <dgm:spPr>
        <a:prstGeom prst="roundRect">
          <a:avLst/>
        </a:prstGeom>
      </dgm:spPr>
      <dgm:t>
        <a:bodyPr/>
        <a:lstStyle/>
        <a:p>
          <a:endParaRPr lang="zh-TW" altLang="en-US"/>
        </a:p>
      </dgm:t>
    </dgm:pt>
    <dgm:pt modelId="{FB2B8F00-6AEF-4DA7-BE8A-040532D4E266}" type="pres">
      <dgm:prSet presAssocID="{7CD8E770-2472-47A1-8951-76AD651E5D36}" presName="childText2" presStyleLbl="solidAlignAcc1" presStyleIdx="0" presStyleCnt="1" custScaleX="195932" custScaleY="79277" custLinFactNeighborX="-13903" custLinFactNeighborY="11820">
        <dgm:presLayoutVars>
          <dgm:chMax val="0"/>
          <dgm:chPref val="0"/>
          <dgm:bulletEnabled val="1"/>
        </dgm:presLayoutVars>
      </dgm:prSet>
      <dgm:spPr>
        <a:prstGeom prst="roundRect">
          <a:avLst/>
        </a:prstGeom>
      </dgm:spPr>
      <dgm:t>
        <a:bodyPr/>
        <a:lstStyle/>
        <a:p>
          <a:endParaRPr lang="zh-TW" altLang="en-US"/>
        </a:p>
      </dgm:t>
    </dgm:pt>
  </dgm:ptLst>
  <dgm:cxnLst>
    <dgm:cxn modelId="{08888542-CEA1-4BB6-9009-6D6BDEB1DFBC}" type="presOf" srcId="{4A308CF2-412F-499D-B6AB-3577FA005633}" destId="{FB2B8F00-6AEF-4DA7-BE8A-040532D4E266}" srcOrd="0" destOrd="0" presId="urn:microsoft.com/office/officeart/2009/3/layout/IncreasingArrowsProcess"/>
    <dgm:cxn modelId="{C15BB453-AE82-4F7F-94AC-C57CD0DF5478}" srcId="{7CD8E770-2472-47A1-8951-76AD651E5D36}" destId="{D71AF5D3-4F79-48F9-B7E6-72B8CEFED86E}" srcOrd="2" destOrd="0" parTransId="{2740530B-82BA-48D7-AA9F-A78523A3300E}" sibTransId="{51C40B96-CDE4-4CD1-9DF7-0485C47597C3}"/>
    <dgm:cxn modelId="{D24C6E1D-A1DC-45CA-9709-F04AADF8E867}" type="presOf" srcId="{7CD8E770-2472-47A1-8951-76AD651E5D36}" destId="{5CC75C4F-38FB-4288-B950-D205CF628BF0}" srcOrd="0" destOrd="0" presId="urn:microsoft.com/office/officeart/2009/3/layout/IncreasingArrowsProcess"/>
    <dgm:cxn modelId="{7D6BC432-90B5-4563-8A28-7FC5AD532EAD}" type="presOf" srcId="{49E20776-83E9-455F-84BD-F1835469DC99}" destId="{FB2B8F00-6AEF-4DA7-BE8A-040532D4E266}" srcOrd="0" destOrd="1" presId="urn:microsoft.com/office/officeart/2009/3/layout/IncreasingArrowsProcess"/>
    <dgm:cxn modelId="{81904F90-FDB9-4F59-B977-AEA45303FEEA}" srcId="{B121DBBC-C8A7-496C-82C2-C7BFAC0BDCAA}" destId="{7CD8E770-2472-47A1-8951-76AD651E5D36}" srcOrd="1" destOrd="0" parTransId="{A98D8E78-42C4-4597-991E-80E9A3434456}" sibTransId="{69F8749E-BEAD-4D58-BABA-E34EFFF85B2E}"/>
    <dgm:cxn modelId="{73863A8A-ACBC-4923-9131-8ACAB4D47512}" type="presOf" srcId="{D71AF5D3-4F79-48F9-B7E6-72B8CEFED86E}" destId="{FB2B8F00-6AEF-4DA7-BE8A-040532D4E266}" srcOrd="0" destOrd="2" presId="urn:microsoft.com/office/officeart/2009/3/layout/IncreasingArrowsProcess"/>
    <dgm:cxn modelId="{8E160790-151C-4FA3-9B2B-BE324501F1D1}" srcId="{7CD8E770-2472-47A1-8951-76AD651E5D36}" destId="{4A308CF2-412F-499D-B6AB-3577FA005633}" srcOrd="0" destOrd="0" parTransId="{B3CD73B0-5522-49F1-BEDE-56A704ADD95F}" sibTransId="{514BFC6F-BCD9-4329-8F52-7A150ACF6FBB}"/>
    <dgm:cxn modelId="{866ACAFC-F579-4D34-B49F-EEE7A7D31684}" type="presOf" srcId="{2A798954-8667-4FF0-9345-904C3D0D5AE0}" destId="{201A2E70-F8F4-4893-8BE5-574749FF710E}" srcOrd="0" destOrd="0" presId="urn:microsoft.com/office/officeart/2009/3/layout/IncreasingArrowsProcess"/>
    <dgm:cxn modelId="{7FB34635-6386-4060-9732-F5A0EAB7AE1F}" type="presOf" srcId="{B121DBBC-C8A7-496C-82C2-C7BFAC0BDCAA}" destId="{F89F70F7-D131-440B-AC4D-C8DCEB22A5E4}" srcOrd="0" destOrd="0" presId="urn:microsoft.com/office/officeart/2009/3/layout/IncreasingArrowsProcess"/>
    <dgm:cxn modelId="{219793CD-5CC2-4002-BC8D-E601A9E07113}" srcId="{7CD8E770-2472-47A1-8951-76AD651E5D36}" destId="{49E20776-83E9-455F-84BD-F1835469DC99}" srcOrd="1" destOrd="0" parTransId="{5720D041-9CC0-4F7B-ADF8-C94048225E2D}" sibTransId="{57035D07-A538-4ECB-A830-00644578146C}"/>
    <dgm:cxn modelId="{538786D1-0E3B-4852-B715-18798D76A846}" srcId="{B121DBBC-C8A7-496C-82C2-C7BFAC0BDCAA}" destId="{2A798954-8667-4FF0-9345-904C3D0D5AE0}" srcOrd="0" destOrd="0" parTransId="{7ACFAD62-67D2-4C7F-A503-0AF4872AE21B}" sibTransId="{6DE32013-82F9-4F3A-BE33-571E8471C250}"/>
    <dgm:cxn modelId="{D00B0ACA-633C-4605-9977-F3AA47E50AD1}" type="presParOf" srcId="{F89F70F7-D131-440B-AC4D-C8DCEB22A5E4}" destId="{201A2E70-F8F4-4893-8BE5-574749FF710E}" srcOrd="0" destOrd="0" presId="urn:microsoft.com/office/officeart/2009/3/layout/IncreasingArrowsProcess"/>
    <dgm:cxn modelId="{7F760386-0E7E-465E-A2E1-CE8D4E6C0129}" type="presParOf" srcId="{F89F70F7-D131-440B-AC4D-C8DCEB22A5E4}" destId="{5CC75C4F-38FB-4288-B950-D205CF628BF0}" srcOrd="1" destOrd="0" presId="urn:microsoft.com/office/officeart/2009/3/layout/IncreasingArrowsProcess"/>
    <dgm:cxn modelId="{90E3F5A4-6E4E-416B-9085-41529A94FE27}" type="presParOf" srcId="{F89F70F7-D131-440B-AC4D-C8DCEB22A5E4}" destId="{FB2B8F00-6AEF-4DA7-BE8A-040532D4E266}" srcOrd="2"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A5611AA-A63C-4352-8ADB-54143F5E5908}" type="doc">
      <dgm:prSet loTypeId="urn:microsoft.com/office/officeart/2005/8/layout/vList2" loCatId="list" qsTypeId="urn:microsoft.com/office/officeart/2005/8/quickstyle/simple3" qsCatId="simple" csTypeId="urn:microsoft.com/office/officeart/2005/8/colors/colorful1" csCatId="colorful" phldr="1"/>
      <dgm:spPr/>
      <dgm:t>
        <a:bodyPr/>
        <a:lstStyle/>
        <a:p>
          <a:endParaRPr lang="zh-TW" altLang="en-US"/>
        </a:p>
      </dgm:t>
    </dgm:pt>
    <dgm:pt modelId="{565B4E3A-A236-4319-A035-397B5AB63FE7}">
      <dgm:prSet/>
      <dgm:spPr/>
      <dgm:t>
        <a:bodyPr/>
        <a:lstStyle/>
        <a:p>
          <a:pPr rtl="0"/>
          <a:r>
            <a:rPr lang="zh-TW" b="1" dirty="0" smtClean="0"/>
            <a:t>立法理由：各公私立圖書館、博物館、歷史館、科學館、藝術館等類機構擔負文物保存或推展專業學術知識之職責，悉為社會知識之累積中心，其運作之良窳關係國家文化之發展，乃本於其所需，專條規定其公平利用。</a:t>
          </a:r>
          <a:endParaRPr lang="zh-TW" dirty="0"/>
        </a:p>
      </dgm:t>
    </dgm:pt>
    <dgm:pt modelId="{E5CDBB11-6157-46DD-A636-B93B3ACF76DF}" type="parTrans" cxnId="{377148E3-9E35-4222-A50F-F3C1F0FE65A0}">
      <dgm:prSet/>
      <dgm:spPr/>
      <dgm:t>
        <a:bodyPr/>
        <a:lstStyle/>
        <a:p>
          <a:endParaRPr lang="zh-TW" altLang="en-US"/>
        </a:p>
      </dgm:t>
    </dgm:pt>
    <dgm:pt modelId="{BE3709CC-8DF2-4437-BED7-3766CBD0818D}" type="sibTrans" cxnId="{377148E3-9E35-4222-A50F-F3C1F0FE65A0}">
      <dgm:prSet/>
      <dgm:spPr/>
      <dgm:t>
        <a:bodyPr/>
        <a:lstStyle/>
        <a:p>
          <a:endParaRPr lang="zh-TW" altLang="en-US"/>
        </a:p>
      </dgm:t>
    </dgm:pt>
    <dgm:pt modelId="{474A00F3-CA67-47FC-9DB6-49B08C8972B4}">
      <dgm:prSet custT="1"/>
      <dgm:spPr>
        <a:noFill/>
        <a:ln>
          <a:solidFill>
            <a:schemeClr val="tx2">
              <a:lumMod val="75000"/>
            </a:schemeClr>
          </a:solidFill>
        </a:ln>
      </dgm:spPr>
      <dgm:t>
        <a:bodyPr/>
        <a:lstStyle/>
        <a:p>
          <a:pPr rtl="0"/>
          <a:r>
            <a:rPr lang="zh-TW" altLang="en-US" sz="2000" b="1" dirty="0" smtClean="0"/>
            <a:t>「單篇著作」</a:t>
          </a:r>
          <a:r>
            <a:rPr lang="zh-TW" altLang="en-US" sz="2000" dirty="0" smtClean="0"/>
            <a:t>，是圖書館館員一次只能印一本期刊中的一篇著作，或同一次研討會論文集中的一篇論文給讀者。</a:t>
          </a:r>
          <a:endParaRPr lang="zh-TW" altLang="en-US" sz="2000" dirty="0"/>
        </a:p>
      </dgm:t>
    </dgm:pt>
    <dgm:pt modelId="{86425072-162A-4ACD-8320-FB1C1A05492E}" type="parTrans" cxnId="{C10BA266-03AC-420C-9923-504BC77677A6}">
      <dgm:prSet/>
      <dgm:spPr/>
      <dgm:t>
        <a:bodyPr/>
        <a:lstStyle/>
        <a:p>
          <a:endParaRPr lang="zh-TW" altLang="en-US"/>
        </a:p>
      </dgm:t>
    </dgm:pt>
    <dgm:pt modelId="{9FD945F8-712A-4EF6-8268-89776AF82965}" type="sibTrans" cxnId="{C10BA266-03AC-420C-9923-504BC77677A6}">
      <dgm:prSet/>
      <dgm:spPr/>
      <dgm:t>
        <a:bodyPr/>
        <a:lstStyle/>
        <a:p>
          <a:endParaRPr lang="zh-TW" altLang="en-US"/>
        </a:p>
      </dgm:t>
    </dgm:pt>
    <dgm:pt modelId="{42A08DC2-3B4C-4146-95E3-614AC1127C09}">
      <dgm:prSet custT="1"/>
      <dgm:spPr>
        <a:noFill/>
        <a:ln>
          <a:solidFill>
            <a:schemeClr val="accent1">
              <a:lumMod val="75000"/>
            </a:schemeClr>
          </a:solidFill>
        </a:ln>
      </dgm:spPr>
      <dgm:t>
        <a:bodyPr/>
        <a:lstStyle/>
        <a:p>
          <a:pPr rtl="0"/>
          <a:r>
            <a:rPr lang="zh-TW" altLang="en-US" sz="2000" dirty="0" smtClean="0"/>
            <a:t>所謂「著作之一部分」之範圍，尚無一定標準，須視個案認定</a:t>
          </a:r>
          <a:r>
            <a:rPr lang="zh-TW" altLang="en-US" sz="1800" dirty="0" smtClean="0"/>
            <a:t>。</a:t>
          </a:r>
          <a:endParaRPr lang="zh-TW" altLang="en-US" sz="1800" dirty="0"/>
        </a:p>
      </dgm:t>
    </dgm:pt>
    <dgm:pt modelId="{BFBF5403-7CF7-4615-896A-504922E1C7A2}" type="parTrans" cxnId="{2FDD2DDC-E6C1-4221-8987-73181352AF8B}">
      <dgm:prSet/>
      <dgm:spPr/>
      <dgm:t>
        <a:bodyPr/>
        <a:lstStyle/>
        <a:p>
          <a:endParaRPr lang="zh-TW" altLang="en-US"/>
        </a:p>
      </dgm:t>
    </dgm:pt>
    <dgm:pt modelId="{5A09E431-05B1-4F81-B340-7147A44B5C5D}" type="sibTrans" cxnId="{2FDD2DDC-E6C1-4221-8987-73181352AF8B}">
      <dgm:prSet/>
      <dgm:spPr/>
      <dgm:t>
        <a:bodyPr/>
        <a:lstStyle/>
        <a:p>
          <a:endParaRPr lang="zh-TW" altLang="en-US"/>
        </a:p>
      </dgm:t>
    </dgm:pt>
    <dgm:pt modelId="{5BA582C9-F387-442B-A579-9801AC612161}" type="pres">
      <dgm:prSet presAssocID="{BA5611AA-A63C-4352-8ADB-54143F5E5908}" presName="linear" presStyleCnt="0">
        <dgm:presLayoutVars>
          <dgm:animLvl val="lvl"/>
          <dgm:resizeHandles val="exact"/>
        </dgm:presLayoutVars>
      </dgm:prSet>
      <dgm:spPr/>
      <dgm:t>
        <a:bodyPr/>
        <a:lstStyle/>
        <a:p>
          <a:endParaRPr lang="zh-TW" altLang="en-US"/>
        </a:p>
      </dgm:t>
    </dgm:pt>
    <dgm:pt modelId="{6238DEDD-4D54-4E50-9A9B-621ED3EDFD7C}" type="pres">
      <dgm:prSet presAssocID="{565B4E3A-A236-4319-A035-397B5AB63FE7}" presName="parentText" presStyleLbl="node1" presStyleIdx="0" presStyleCnt="3">
        <dgm:presLayoutVars>
          <dgm:chMax val="0"/>
          <dgm:bulletEnabled val="1"/>
        </dgm:presLayoutVars>
      </dgm:prSet>
      <dgm:spPr/>
      <dgm:t>
        <a:bodyPr/>
        <a:lstStyle/>
        <a:p>
          <a:endParaRPr lang="zh-TW" altLang="en-US"/>
        </a:p>
      </dgm:t>
    </dgm:pt>
    <dgm:pt modelId="{F61A2037-E55D-454C-9D75-F923FD60B419}" type="pres">
      <dgm:prSet presAssocID="{BE3709CC-8DF2-4437-BED7-3766CBD0818D}" presName="spacer" presStyleCnt="0"/>
      <dgm:spPr/>
    </dgm:pt>
    <dgm:pt modelId="{8E68470C-1B36-40F2-B381-5048BB99F8D7}" type="pres">
      <dgm:prSet presAssocID="{474A00F3-CA67-47FC-9DB6-49B08C8972B4}" presName="parentText" presStyleLbl="node1" presStyleIdx="1" presStyleCnt="3" custScaleY="80137">
        <dgm:presLayoutVars>
          <dgm:chMax val="0"/>
          <dgm:bulletEnabled val="1"/>
        </dgm:presLayoutVars>
      </dgm:prSet>
      <dgm:spPr/>
      <dgm:t>
        <a:bodyPr/>
        <a:lstStyle/>
        <a:p>
          <a:endParaRPr lang="zh-TW" altLang="en-US"/>
        </a:p>
      </dgm:t>
    </dgm:pt>
    <dgm:pt modelId="{DC009802-FEED-4C31-8FA2-6A066E478E33}" type="pres">
      <dgm:prSet presAssocID="{9FD945F8-712A-4EF6-8268-89776AF82965}" presName="spacer" presStyleCnt="0"/>
      <dgm:spPr/>
    </dgm:pt>
    <dgm:pt modelId="{4D041EF1-2411-434A-B1BC-6435A83C085F}" type="pres">
      <dgm:prSet presAssocID="{42A08DC2-3B4C-4146-95E3-614AC1127C09}" presName="parentText" presStyleLbl="node1" presStyleIdx="2" presStyleCnt="3" custScaleY="58338">
        <dgm:presLayoutVars>
          <dgm:chMax val="0"/>
          <dgm:bulletEnabled val="1"/>
        </dgm:presLayoutVars>
      </dgm:prSet>
      <dgm:spPr/>
      <dgm:t>
        <a:bodyPr/>
        <a:lstStyle/>
        <a:p>
          <a:endParaRPr lang="zh-TW" altLang="en-US"/>
        </a:p>
      </dgm:t>
    </dgm:pt>
  </dgm:ptLst>
  <dgm:cxnLst>
    <dgm:cxn modelId="{2FDD2DDC-E6C1-4221-8987-73181352AF8B}" srcId="{BA5611AA-A63C-4352-8ADB-54143F5E5908}" destId="{42A08DC2-3B4C-4146-95E3-614AC1127C09}" srcOrd="2" destOrd="0" parTransId="{BFBF5403-7CF7-4615-896A-504922E1C7A2}" sibTransId="{5A09E431-05B1-4F81-B340-7147A44B5C5D}"/>
    <dgm:cxn modelId="{87AABDE3-23E5-4987-AA9E-7E994220F9C7}" type="presOf" srcId="{474A00F3-CA67-47FC-9DB6-49B08C8972B4}" destId="{8E68470C-1B36-40F2-B381-5048BB99F8D7}" srcOrd="0" destOrd="0" presId="urn:microsoft.com/office/officeart/2005/8/layout/vList2"/>
    <dgm:cxn modelId="{D9F89A19-BC60-40F4-BD1C-70A2C5DD6171}" type="presOf" srcId="{42A08DC2-3B4C-4146-95E3-614AC1127C09}" destId="{4D041EF1-2411-434A-B1BC-6435A83C085F}" srcOrd="0" destOrd="0" presId="urn:microsoft.com/office/officeart/2005/8/layout/vList2"/>
    <dgm:cxn modelId="{377148E3-9E35-4222-A50F-F3C1F0FE65A0}" srcId="{BA5611AA-A63C-4352-8ADB-54143F5E5908}" destId="{565B4E3A-A236-4319-A035-397B5AB63FE7}" srcOrd="0" destOrd="0" parTransId="{E5CDBB11-6157-46DD-A636-B93B3ACF76DF}" sibTransId="{BE3709CC-8DF2-4437-BED7-3766CBD0818D}"/>
    <dgm:cxn modelId="{FD071B71-8CDD-4738-AF09-A33612A467EF}" type="presOf" srcId="{565B4E3A-A236-4319-A035-397B5AB63FE7}" destId="{6238DEDD-4D54-4E50-9A9B-621ED3EDFD7C}" srcOrd="0" destOrd="0" presId="urn:microsoft.com/office/officeart/2005/8/layout/vList2"/>
    <dgm:cxn modelId="{C10BA266-03AC-420C-9923-504BC77677A6}" srcId="{BA5611AA-A63C-4352-8ADB-54143F5E5908}" destId="{474A00F3-CA67-47FC-9DB6-49B08C8972B4}" srcOrd="1" destOrd="0" parTransId="{86425072-162A-4ACD-8320-FB1C1A05492E}" sibTransId="{9FD945F8-712A-4EF6-8268-89776AF82965}"/>
    <dgm:cxn modelId="{39CB910D-4A1A-48C3-B441-50AB3CF7B15D}" type="presOf" srcId="{BA5611AA-A63C-4352-8ADB-54143F5E5908}" destId="{5BA582C9-F387-442B-A579-9801AC612161}" srcOrd="0" destOrd="0" presId="urn:microsoft.com/office/officeart/2005/8/layout/vList2"/>
    <dgm:cxn modelId="{8D75D054-35D9-4E50-AE78-61FA0801DD0F}" type="presParOf" srcId="{5BA582C9-F387-442B-A579-9801AC612161}" destId="{6238DEDD-4D54-4E50-9A9B-621ED3EDFD7C}" srcOrd="0" destOrd="0" presId="urn:microsoft.com/office/officeart/2005/8/layout/vList2"/>
    <dgm:cxn modelId="{BA29744B-8588-474D-BA98-216FDE496C07}" type="presParOf" srcId="{5BA582C9-F387-442B-A579-9801AC612161}" destId="{F61A2037-E55D-454C-9D75-F923FD60B419}" srcOrd="1" destOrd="0" presId="urn:microsoft.com/office/officeart/2005/8/layout/vList2"/>
    <dgm:cxn modelId="{2C5B3D23-81A7-403D-A08A-75177CFBC694}" type="presParOf" srcId="{5BA582C9-F387-442B-A579-9801AC612161}" destId="{8E68470C-1B36-40F2-B381-5048BB99F8D7}" srcOrd="2" destOrd="0" presId="urn:microsoft.com/office/officeart/2005/8/layout/vList2"/>
    <dgm:cxn modelId="{1422D9F0-2B1F-4DF4-AD18-A06553F7D3EB}" type="presParOf" srcId="{5BA582C9-F387-442B-A579-9801AC612161}" destId="{DC009802-FEED-4C31-8FA2-6A066E478E33}" srcOrd="3" destOrd="0" presId="urn:microsoft.com/office/officeart/2005/8/layout/vList2"/>
    <dgm:cxn modelId="{A0D745C3-9808-4B52-B3A7-879135FC7520}" type="presParOf" srcId="{5BA582C9-F387-442B-A579-9801AC612161}" destId="{4D041EF1-2411-434A-B1BC-6435A83C085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21BA28F-1F62-4486-964F-1A5B106146EF}"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zh-TW" altLang="en-US"/>
        </a:p>
      </dgm:t>
    </dgm:pt>
    <dgm:pt modelId="{80D37BF2-241F-4779-A386-02E9341807BD}">
      <dgm:prSet/>
      <dgm:spPr>
        <a:solidFill>
          <a:schemeClr val="accent2">
            <a:lumMod val="20000"/>
            <a:lumOff val="80000"/>
          </a:schemeClr>
        </a:solidFill>
        <a:ln w="12700">
          <a:solidFill>
            <a:schemeClr val="accent6">
              <a:lumMod val="75000"/>
            </a:schemeClr>
          </a:solidFill>
        </a:ln>
      </dgm:spPr>
      <dgm:t>
        <a:bodyPr/>
        <a:lstStyle/>
        <a:p>
          <a:pPr rtl="0"/>
          <a:r>
            <a:rPr lang="zh-TW" b="1" dirty="0" smtClean="0"/>
            <a:t>圖書館應「閱覽人供個人研究之要求」，可就「已公開發表著作之一部分，或期刊或已公開發表之研討會論文集之單篇著作」，予以</a:t>
          </a:r>
          <a:r>
            <a:rPr lang="zh-TW" b="1" u="sng" dirty="0" smtClean="0"/>
            <a:t>重製</a:t>
          </a:r>
          <a:r>
            <a:rPr lang="zh-TW" b="1" dirty="0" smtClean="0"/>
            <a:t>，提供予讀者（</a:t>
          </a:r>
          <a:r>
            <a:rPr lang="zh-TW" b="1" u="sng" dirty="0" smtClean="0"/>
            <a:t>每人以一份為限）</a:t>
          </a:r>
          <a:endParaRPr lang="zh-TW" dirty="0"/>
        </a:p>
      </dgm:t>
    </dgm:pt>
    <dgm:pt modelId="{A8777366-7914-4E4A-93B4-EBA3F92ED4FE}" type="parTrans" cxnId="{FD2B1F31-C6EE-42F6-9711-F04DADE7AF9D}">
      <dgm:prSet/>
      <dgm:spPr/>
      <dgm:t>
        <a:bodyPr/>
        <a:lstStyle/>
        <a:p>
          <a:endParaRPr lang="zh-TW" altLang="en-US"/>
        </a:p>
      </dgm:t>
    </dgm:pt>
    <dgm:pt modelId="{838BC974-9C33-4F71-9A99-1A2AAD085563}" type="sibTrans" cxnId="{FD2B1F31-C6EE-42F6-9711-F04DADE7AF9D}">
      <dgm:prSet/>
      <dgm:spPr/>
      <dgm:t>
        <a:bodyPr/>
        <a:lstStyle/>
        <a:p>
          <a:endParaRPr lang="zh-TW" altLang="en-US"/>
        </a:p>
      </dgm:t>
    </dgm:pt>
    <dgm:pt modelId="{16813ACF-594E-43A6-9FDC-4949F27FEFAD}">
      <dgm:prSet/>
      <dgm:spPr>
        <a:noFill/>
        <a:ln w="19050">
          <a:solidFill>
            <a:srgbClr val="993300"/>
          </a:solidFill>
        </a:ln>
      </dgm:spPr>
      <dgm:t>
        <a:bodyPr/>
        <a:lstStyle/>
        <a:p>
          <a:pPr rtl="0">
            <a:lnSpc>
              <a:spcPct val="100000"/>
            </a:lnSpc>
          </a:pPr>
          <a:r>
            <a:rPr lang="zh-TW" sz="1900" b="0" dirty="0" smtClean="0">
              <a:solidFill>
                <a:schemeClr val="tx1"/>
              </a:solidFill>
            </a:rPr>
            <a:t>按本法第</a:t>
          </a:r>
          <a:r>
            <a:rPr lang="en-US" sz="1900" b="0" dirty="0" smtClean="0">
              <a:solidFill>
                <a:schemeClr val="tx1"/>
              </a:solidFill>
            </a:rPr>
            <a:t>48</a:t>
          </a:r>
          <a:r>
            <a:rPr lang="zh-TW" sz="1900" b="0" dirty="0" smtClean="0">
              <a:solidFill>
                <a:schemeClr val="tx1"/>
              </a:solidFill>
            </a:rPr>
            <a:t>條第</a:t>
          </a:r>
          <a:r>
            <a:rPr lang="en-US" sz="1900" b="0" dirty="0" smtClean="0">
              <a:solidFill>
                <a:schemeClr val="tx1"/>
              </a:solidFill>
            </a:rPr>
            <a:t>1</a:t>
          </a:r>
          <a:r>
            <a:rPr lang="zh-TW" sz="1900" b="0" dirty="0" smtClean="0">
              <a:solidFill>
                <a:schemeClr val="tx1"/>
              </a:solidFill>
            </a:rPr>
            <a:t>款並未限制閱覽人提出要求之方式，故圖書館提供遠距服務，使讀者不必親自到館就可透過郵寄、電話、傳真、電子郵件或網路，申請影印著作之一部分或期刊中之單篇論文。</a:t>
          </a:r>
          <a:endParaRPr lang="zh-TW" sz="1900" b="0" dirty="0">
            <a:solidFill>
              <a:schemeClr val="tx1"/>
            </a:solidFill>
          </a:endParaRPr>
        </a:p>
      </dgm:t>
    </dgm:pt>
    <dgm:pt modelId="{CA49C4FE-E040-41B4-8D05-4625E727846D}" type="parTrans" cxnId="{49B0E95D-D7D1-4B1F-A038-1309192E54D3}">
      <dgm:prSet/>
      <dgm:spPr/>
      <dgm:t>
        <a:bodyPr/>
        <a:lstStyle/>
        <a:p>
          <a:endParaRPr lang="zh-TW" altLang="en-US"/>
        </a:p>
      </dgm:t>
    </dgm:pt>
    <dgm:pt modelId="{FCD8C605-9830-4368-8A84-ABD45A301D05}" type="sibTrans" cxnId="{49B0E95D-D7D1-4B1F-A038-1309192E54D3}">
      <dgm:prSet/>
      <dgm:spPr/>
      <dgm:t>
        <a:bodyPr/>
        <a:lstStyle/>
        <a:p>
          <a:endParaRPr lang="zh-TW" altLang="en-US"/>
        </a:p>
      </dgm:t>
    </dgm:pt>
    <dgm:pt modelId="{D6931B41-835B-4511-BB39-A5BD723E5277}">
      <dgm:prSet/>
      <dgm:spPr>
        <a:noFill/>
        <a:ln w="19050">
          <a:solidFill>
            <a:srgbClr val="993300"/>
          </a:solidFill>
        </a:ln>
      </dgm:spPr>
      <dgm:t>
        <a:bodyPr/>
        <a:lstStyle/>
        <a:p>
          <a:pPr rtl="0">
            <a:lnSpc>
              <a:spcPct val="100000"/>
            </a:lnSpc>
          </a:pPr>
          <a:r>
            <a:rPr lang="zh-TW" sz="1900" b="0" dirty="0" smtClean="0">
              <a:solidFill>
                <a:schemeClr val="tx1"/>
              </a:solidFill>
            </a:rPr>
            <a:t>經館員影印紙本後，再以郵寄、傳真傳送予讀者</a:t>
          </a:r>
          <a:r>
            <a:rPr lang="zh-TW" altLang="en-US" sz="1900" b="0" dirty="0" smtClean="0">
              <a:solidFill>
                <a:schemeClr val="tx1"/>
              </a:solidFill>
            </a:rPr>
            <a:t>，</a:t>
          </a:r>
          <a:r>
            <a:rPr lang="zh-TW" sz="1900" b="0" dirty="0" smtClean="0">
              <a:solidFill>
                <a:schemeClr val="tx1"/>
              </a:solidFill>
            </a:rPr>
            <a:t>仍可主張適用本法第</a:t>
          </a:r>
          <a:r>
            <a:rPr lang="en-US" sz="1900" b="0" dirty="0" smtClean="0">
              <a:solidFill>
                <a:schemeClr val="tx1"/>
              </a:solidFill>
            </a:rPr>
            <a:t>48</a:t>
          </a:r>
          <a:r>
            <a:rPr lang="zh-TW" sz="1900" b="0" dirty="0" smtClean="0">
              <a:solidFill>
                <a:schemeClr val="tx1"/>
              </a:solidFill>
            </a:rPr>
            <a:t>條第</a:t>
          </a:r>
          <a:r>
            <a:rPr lang="en-US" sz="1900" b="0" dirty="0" smtClean="0">
              <a:solidFill>
                <a:schemeClr val="tx1"/>
              </a:solidFill>
            </a:rPr>
            <a:t>1</a:t>
          </a:r>
          <a:r>
            <a:rPr lang="zh-TW" sz="1900" b="0" dirty="0" smtClean="0">
              <a:solidFill>
                <a:schemeClr val="tx1"/>
              </a:solidFill>
            </a:rPr>
            <a:t>款合理使用之規定。</a:t>
          </a:r>
          <a:r>
            <a:rPr lang="zh-TW" altLang="en-US" sz="1900" b="0" dirty="0" smtClean="0">
              <a:solidFill>
                <a:schemeClr val="tx1"/>
              </a:solidFill>
            </a:rPr>
            <a:t>但不能逕行交付重製之電子檔。</a:t>
          </a:r>
          <a:endParaRPr lang="zh-TW" sz="1900" b="0" dirty="0">
            <a:solidFill>
              <a:schemeClr val="tx1"/>
            </a:solidFill>
          </a:endParaRPr>
        </a:p>
      </dgm:t>
    </dgm:pt>
    <dgm:pt modelId="{A09606E7-755F-4EFA-9DE1-4F119C56E843}" type="parTrans" cxnId="{E7D48854-AA80-4FB6-BA8D-03C435EF852F}">
      <dgm:prSet/>
      <dgm:spPr/>
      <dgm:t>
        <a:bodyPr/>
        <a:lstStyle/>
        <a:p>
          <a:endParaRPr lang="zh-TW" altLang="en-US"/>
        </a:p>
      </dgm:t>
    </dgm:pt>
    <dgm:pt modelId="{69B90F92-6823-483B-9658-F679CB88FE9C}" type="sibTrans" cxnId="{E7D48854-AA80-4FB6-BA8D-03C435EF852F}">
      <dgm:prSet/>
      <dgm:spPr/>
      <dgm:t>
        <a:bodyPr/>
        <a:lstStyle/>
        <a:p>
          <a:endParaRPr lang="zh-TW" altLang="en-US"/>
        </a:p>
      </dgm:t>
    </dgm:pt>
    <dgm:pt modelId="{DB38779E-7EE6-4985-9D2C-567C1D7BE349}">
      <dgm:prSet custT="1"/>
      <dgm:spPr>
        <a:noFill/>
        <a:ln w="19050">
          <a:solidFill>
            <a:srgbClr val="993300"/>
          </a:solidFill>
        </a:ln>
      </dgm:spPr>
      <dgm:t>
        <a:bodyPr/>
        <a:lstStyle/>
        <a:p>
          <a:pPr rtl="0">
            <a:lnSpc>
              <a:spcPct val="90000"/>
            </a:lnSpc>
          </a:pPr>
          <a:r>
            <a:rPr lang="zh-TW" altLang="en-US" sz="1800" b="1" dirty="0" smtClean="0">
              <a:solidFill>
                <a:srgbClr val="7030A0"/>
              </a:solidFill>
              <a:latin typeface="+mn-ea"/>
              <a:ea typeface="+mn-ea"/>
            </a:rPr>
            <a:t>請</a:t>
          </a:r>
          <a:r>
            <a:rPr lang="zh-TW" sz="1800" b="1" dirty="0" smtClean="0">
              <a:solidFill>
                <a:srgbClr val="7030A0"/>
              </a:solidFill>
              <a:latin typeface="+mn-ea"/>
              <a:ea typeface="+mn-ea"/>
            </a:rPr>
            <a:t>參考智慧局</a:t>
          </a:r>
          <a:r>
            <a:rPr lang="en-US" sz="1800" b="1" dirty="0" smtClean="0">
              <a:solidFill>
                <a:srgbClr val="7030A0"/>
              </a:solidFill>
              <a:latin typeface="+mn-ea"/>
              <a:ea typeface="+mn-ea"/>
            </a:rPr>
            <a:t>98</a:t>
          </a:r>
          <a:r>
            <a:rPr lang="zh-TW" sz="1800" b="1" dirty="0" smtClean="0">
              <a:solidFill>
                <a:srgbClr val="7030A0"/>
              </a:solidFill>
              <a:latin typeface="+mn-ea"/>
              <a:ea typeface="+mn-ea"/>
            </a:rPr>
            <a:t>年</a:t>
          </a:r>
          <a:r>
            <a:rPr lang="en-US" sz="1800" b="1" dirty="0" smtClean="0">
              <a:solidFill>
                <a:srgbClr val="7030A0"/>
              </a:solidFill>
              <a:latin typeface="+mn-ea"/>
              <a:ea typeface="+mn-ea"/>
            </a:rPr>
            <a:t>3</a:t>
          </a:r>
          <a:r>
            <a:rPr lang="zh-TW" sz="1800" b="1" dirty="0" smtClean="0">
              <a:solidFill>
                <a:srgbClr val="7030A0"/>
              </a:solidFill>
              <a:latin typeface="+mn-ea"/>
              <a:ea typeface="+mn-ea"/>
            </a:rPr>
            <a:t>月</a:t>
          </a:r>
          <a:r>
            <a:rPr lang="en-US" sz="1800" b="1" dirty="0" smtClean="0">
              <a:solidFill>
                <a:srgbClr val="7030A0"/>
              </a:solidFill>
              <a:latin typeface="+mn-ea"/>
              <a:ea typeface="+mn-ea"/>
            </a:rPr>
            <a:t>19</a:t>
          </a:r>
          <a:r>
            <a:rPr lang="zh-TW" sz="1800" b="1" dirty="0" smtClean="0">
              <a:solidFill>
                <a:srgbClr val="7030A0"/>
              </a:solidFill>
              <a:latin typeface="+mn-ea"/>
              <a:ea typeface="+mn-ea"/>
            </a:rPr>
            <a:t>日智著字第</a:t>
          </a:r>
          <a:r>
            <a:rPr lang="en-US" sz="1800" b="1" dirty="0" smtClean="0">
              <a:solidFill>
                <a:srgbClr val="7030A0"/>
              </a:solidFill>
              <a:latin typeface="+mn-ea"/>
              <a:ea typeface="+mn-ea"/>
            </a:rPr>
            <a:t>09800014860</a:t>
          </a:r>
          <a:r>
            <a:rPr lang="zh-TW" sz="1800" b="1" dirty="0" smtClean="0">
              <a:solidFill>
                <a:srgbClr val="7030A0"/>
              </a:solidFill>
              <a:latin typeface="+mn-ea"/>
              <a:ea typeface="+mn-ea"/>
            </a:rPr>
            <a:t>號函</a:t>
          </a:r>
          <a:endParaRPr lang="zh-TW" sz="1800" dirty="0">
            <a:solidFill>
              <a:srgbClr val="7030A0"/>
            </a:solidFill>
            <a:latin typeface="+mn-ea"/>
            <a:ea typeface="+mn-ea"/>
          </a:endParaRPr>
        </a:p>
      </dgm:t>
    </dgm:pt>
    <dgm:pt modelId="{01321DAA-9CE0-4BBB-B79E-D2938A208ACE}" type="parTrans" cxnId="{F432C59B-670E-49A7-B780-AA6DE40DEC83}">
      <dgm:prSet/>
      <dgm:spPr/>
      <dgm:t>
        <a:bodyPr/>
        <a:lstStyle/>
        <a:p>
          <a:endParaRPr lang="zh-TW" altLang="en-US"/>
        </a:p>
      </dgm:t>
    </dgm:pt>
    <dgm:pt modelId="{6333C1B1-D9D2-420D-A185-45E04D5423BB}" type="sibTrans" cxnId="{F432C59B-670E-49A7-B780-AA6DE40DEC83}">
      <dgm:prSet/>
      <dgm:spPr/>
      <dgm:t>
        <a:bodyPr/>
        <a:lstStyle/>
        <a:p>
          <a:endParaRPr lang="zh-TW" altLang="en-US"/>
        </a:p>
      </dgm:t>
    </dgm:pt>
    <dgm:pt modelId="{C8A40DEF-D718-4A7C-A505-46B284A989BF}">
      <dgm:prSet/>
      <dgm:spPr>
        <a:noFill/>
        <a:ln w="19050">
          <a:solidFill>
            <a:srgbClr val="993300"/>
          </a:solidFill>
        </a:ln>
      </dgm:spPr>
      <dgm:t>
        <a:bodyPr/>
        <a:lstStyle/>
        <a:p>
          <a:pPr rtl="0">
            <a:lnSpc>
              <a:spcPct val="100000"/>
            </a:lnSpc>
          </a:pPr>
          <a:r>
            <a:rPr lang="zh-TW" altLang="en-US" sz="1900" b="1" dirty="0" smtClean="0">
              <a:solidFill>
                <a:schemeClr val="tx1"/>
              </a:solidFill>
            </a:rPr>
            <a:t>不包括「</a:t>
          </a:r>
          <a:r>
            <a:rPr lang="zh-TW" altLang="en-US" sz="1900" b="0" dirty="0" smtClean="0">
              <a:solidFill>
                <a:schemeClr val="tx1"/>
              </a:solidFill>
            </a:rPr>
            <a:t>未公開發表」之著作</a:t>
          </a:r>
          <a:endParaRPr lang="zh-TW" sz="1900" b="0" dirty="0">
            <a:solidFill>
              <a:schemeClr val="tx1"/>
            </a:solidFill>
          </a:endParaRPr>
        </a:p>
      </dgm:t>
    </dgm:pt>
    <dgm:pt modelId="{698A89EE-34C4-4FE3-9B59-8674EE9B3FF6}" type="parTrans" cxnId="{E6491DF3-C8C0-4577-B44B-E7792A49071D}">
      <dgm:prSet/>
      <dgm:spPr/>
      <dgm:t>
        <a:bodyPr/>
        <a:lstStyle/>
        <a:p>
          <a:endParaRPr lang="zh-TW" altLang="en-US"/>
        </a:p>
      </dgm:t>
    </dgm:pt>
    <dgm:pt modelId="{7FC32038-00D5-413B-8195-FFF4408567BE}" type="sibTrans" cxnId="{E6491DF3-C8C0-4577-B44B-E7792A49071D}">
      <dgm:prSet/>
      <dgm:spPr/>
      <dgm:t>
        <a:bodyPr/>
        <a:lstStyle/>
        <a:p>
          <a:endParaRPr lang="zh-TW" altLang="en-US"/>
        </a:p>
      </dgm:t>
    </dgm:pt>
    <dgm:pt modelId="{2FD0F995-C9D8-433F-BA7A-2242851BB4BA}" type="pres">
      <dgm:prSet presAssocID="{821BA28F-1F62-4486-964F-1A5B106146EF}" presName="linear" presStyleCnt="0">
        <dgm:presLayoutVars>
          <dgm:animLvl val="lvl"/>
          <dgm:resizeHandles val="exact"/>
        </dgm:presLayoutVars>
      </dgm:prSet>
      <dgm:spPr/>
      <dgm:t>
        <a:bodyPr/>
        <a:lstStyle/>
        <a:p>
          <a:endParaRPr lang="zh-TW" altLang="en-US"/>
        </a:p>
      </dgm:t>
    </dgm:pt>
    <dgm:pt modelId="{AE99E7F0-93DF-4845-9A2B-956644F185A5}" type="pres">
      <dgm:prSet presAssocID="{80D37BF2-241F-4779-A386-02E9341807BD}" presName="parentText" presStyleLbl="node1" presStyleIdx="0" presStyleCnt="1" custScaleX="96261" custScaleY="18659" custLinFactNeighborX="-934" custLinFactNeighborY="-4831">
        <dgm:presLayoutVars>
          <dgm:chMax val="0"/>
          <dgm:bulletEnabled val="1"/>
        </dgm:presLayoutVars>
      </dgm:prSet>
      <dgm:spPr>
        <a:prstGeom prst="roundRect">
          <a:avLst/>
        </a:prstGeom>
      </dgm:spPr>
      <dgm:t>
        <a:bodyPr/>
        <a:lstStyle/>
        <a:p>
          <a:endParaRPr lang="zh-TW" altLang="en-US"/>
        </a:p>
      </dgm:t>
    </dgm:pt>
    <dgm:pt modelId="{B2375B6F-CC86-4E32-93D1-7BBF6C43E724}" type="pres">
      <dgm:prSet presAssocID="{80D37BF2-241F-4779-A386-02E9341807BD}" presName="childText" presStyleLbl="revTx" presStyleIdx="0" presStyleCnt="1" custScaleX="97747" custScaleY="100255" custLinFactNeighborX="3546" custLinFactNeighborY="-433">
        <dgm:presLayoutVars>
          <dgm:bulletEnabled val="1"/>
        </dgm:presLayoutVars>
      </dgm:prSet>
      <dgm:spPr/>
      <dgm:t>
        <a:bodyPr/>
        <a:lstStyle/>
        <a:p>
          <a:endParaRPr lang="zh-TW" altLang="en-US"/>
        </a:p>
      </dgm:t>
    </dgm:pt>
  </dgm:ptLst>
  <dgm:cxnLst>
    <dgm:cxn modelId="{5CE11A02-4E65-47B4-B729-128FAD8B7B75}" type="presOf" srcId="{DB38779E-7EE6-4985-9D2C-567C1D7BE349}" destId="{B2375B6F-CC86-4E32-93D1-7BBF6C43E724}" srcOrd="0" destOrd="3" presId="urn:microsoft.com/office/officeart/2005/8/layout/vList2"/>
    <dgm:cxn modelId="{49B0E95D-D7D1-4B1F-A038-1309192E54D3}" srcId="{80D37BF2-241F-4779-A386-02E9341807BD}" destId="{16813ACF-594E-43A6-9FDC-4949F27FEFAD}" srcOrd="0" destOrd="0" parTransId="{CA49C4FE-E040-41B4-8D05-4625E727846D}" sibTransId="{FCD8C605-9830-4368-8A84-ABD45A301D05}"/>
    <dgm:cxn modelId="{013325AA-1444-4AB2-841F-FF4B6DC6DDD0}" type="presOf" srcId="{16813ACF-594E-43A6-9FDC-4949F27FEFAD}" destId="{B2375B6F-CC86-4E32-93D1-7BBF6C43E724}" srcOrd="0" destOrd="0" presId="urn:microsoft.com/office/officeart/2005/8/layout/vList2"/>
    <dgm:cxn modelId="{F83CBE09-C0C4-470D-BE73-A368974CEB56}" type="presOf" srcId="{80D37BF2-241F-4779-A386-02E9341807BD}" destId="{AE99E7F0-93DF-4845-9A2B-956644F185A5}" srcOrd="0" destOrd="0" presId="urn:microsoft.com/office/officeart/2005/8/layout/vList2"/>
    <dgm:cxn modelId="{DC94784F-850F-41FA-995B-034B8325498F}" type="presOf" srcId="{821BA28F-1F62-4486-964F-1A5B106146EF}" destId="{2FD0F995-C9D8-433F-BA7A-2242851BB4BA}" srcOrd="0" destOrd="0" presId="urn:microsoft.com/office/officeart/2005/8/layout/vList2"/>
    <dgm:cxn modelId="{E7D48854-AA80-4FB6-BA8D-03C435EF852F}" srcId="{80D37BF2-241F-4779-A386-02E9341807BD}" destId="{D6931B41-835B-4511-BB39-A5BD723E5277}" srcOrd="1" destOrd="0" parTransId="{A09606E7-755F-4EFA-9DE1-4F119C56E843}" sibTransId="{69B90F92-6823-483B-9658-F679CB88FE9C}"/>
    <dgm:cxn modelId="{926066C2-FBDF-4C19-8E56-6DF53A2BB76D}" type="presOf" srcId="{D6931B41-835B-4511-BB39-A5BD723E5277}" destId="{B2375B6F-CC86-4E32-93D1-7BBF6C43E724}" srcOrd="0" destOrd="1" presId="urn:microsoft.com/office/officeart/2005/8/layout/vList2"/>
    <dgm:cxn modelId="{679AADA2-05B7-4295-9978-AB3D58BB5AB1}" type="presOf" srcId="{C8A40DEF-D718-4A7C-A505-46B284A989BF}" destId="{B2375B6F-CC86-4E32-93D1-7BBF6C43E724}" srcOrd="0" destOrd="2" presId="urn:microsoft.com/office/officeart/2005/8/layout/vList2"/>
    <dgm:cxn modelId="{F432C59B-670E-49A7-B780-AA6DE40DEC83}" srcId="{C8A40DEF-D718-4A7C-A505-46B284A989BF}" destId="{DB38779E-7EE6-4985-9D2C-567C1D7BE349}" srcOrd="0" destOrd="0" parTransId="{01321DAA-9CE0-4BBB-B79E-D2938A208ACE}" sibTransId="{6333C1B1-D9D2-420D-A185-45E04D5423BB}"/>
    <dgm:cxn modelId="{FD2B1F31-C6EE-42F6-9711-F04DADE7AF9D}" srcId="{821BA28F-1F62-4486-964F-1A5B106146EF}" destId="{80D37BF2-241F-4779-A386-02E9341807BD}" srcOrd="0" destOrd="0" parTransId="{A8777366-7914-4E4A-93B4-EBA3F92ED4FE}" sibTransId="{838BC974-9C33-4F71-9A99-1A2AAD085563}"/>
    <dgm:cxn modelId="{E6491DF3-C8C0-4577-B44B-E7792A49071D}" srcId="{80D37BF2-241F-4779-A386-02E9341807BD}" destId="{C8A40DEF-D718-4A7C-A505-46B284A989BF}" srcOrd="2" destOrd="0" parTransId="{698A89EE-34C4-4FE3-9B59-8674EE9B3FF6}" sibTransId="{7FC32038-00D5-413B-8195-FFF4408567BE}"/>
    <dgm:cxn modelId="{B9E58ADD-D7DA-4682-A0E4-6A940F58FEC2}" type="presParOf" srcId="{2FD0F995-C9D8-433F-BA7A-2242851BB4BA}" destId="{AE99E7F0-93DF-4845-9A2B-956644F185A5}" srcOrd="0" destOrd="0" presId="urn:microsoft.com/office/officeart/2005/8/layout/vList2"/>
    <dgm:cxn modelId="{81928567-FC92-439E-9461-DE8FB745B298}" type="presParOf" srcId="{2FD0F995-C9D8-433F-BA7A-2242851BB4BA}" destId="{B2375B6F-CC86-4E32-93D1-7BBF6C43E724}"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18157E-2989-455A-846D-E3E5C948F12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TW" altLang="en-US"/>
        </a:p>
      </dgm:t>
    </dgm:pt>
    <dgm:pt modelId="{E64447B8-C821-42F8-9D0A-F6877341ECD6}">
      <dgm:prSet custT="1"/>
      <dgm:spPr/>
      <dgm:t>
        <a:bodyPr/>
        <a:lstStyle/>
        <a:p>
          <a:pPr rtl="0"/>
          <a:r>
            <a:rPr kumimoji="1" lang="zh-TW" altLang="en-US" sz="1900" b="1" dirty="0" smtClean="0"/>
            <a:t>一、</a:t>
          </a:r>
          <a:r>
            <a:rPr kumimoji="1" lang="zh-TW" altLang="en-US" sz="2400" b="1" dirty="0" smtClean="0"/>
            <a:t>著作權基本概念介紹</a:t>
          </a:r>
          <a:endParaRPr lang="zh-TW" altLang="en-US" sz="2400" dirty="0"/>
        </a:p>
      </dgm:t>
    </dgm:pt>
    <dgm:pt modelId="{1EEA6FF1-3301-4EAB-8117-63D2D141ED9E}" type="parTrans" cxnId="{EDA3FDAF-DA55-4AB7-A9BA-C595733E3278}">
      <dgm:prSet/>
      <dgm:spPr/>
      <dgm:t>
        <a:bodyPr/>
        <a:lstStyle/>
        <a:p>
          <a:endParaRPr lang="zh-TW" altLang="en-US"/>
        </a:p>
      </dgm:t>
    </dgm:pt>
    <dgm:pt modelId="{D8756214-75F5-4F3F-B67E-7006F079B762}" type="sibTrans" cxnId="{EDA3FDAF-DA55-4AB7-A9BA-C595733E3278}">
      <dgm:prSet/>
      <dgm:spPr/>
      <dgm:t>
        <a:bodyPr/>
        <a:lstStyle/>
        <a:p>
          <a:endParaRPr lang="zh-TW" altLang="en-US"/>
        </a:p>
      </dgm:t>
    </dgm:pt>
    <dgm:pt modelId="{D50D4FC4-277E-466F-8A0B-9E270AA1FB40}">
      <dgm:prSet/>
      <dgm:spPr/>
      <dgm:t>
        <a:bodyPr/>
        <a:lstStyle/>
        <a:p>
          <a:pPr rtl="0"/>
          <a:r>
            <a:rPr kumimoji="1" lang="zh-TW" b="1" dirty="0" smtClean="0"/>
            <a:t>基本原則</a:t>
          </a:r>
          <a:endParaRPr lang="zh-TW" dirty="0"/>
        </a:p>
      </dgm:t>
    </dgm:pt>
    <dgm:pt modelId="{1051FA88-7645-4ACF-8347-C88521B33EF4}" type="parTrans" cxnId="{94FD5ABA-CA8F-41D1-B3D6-85223FBBB924}">
      <dgm:prSet/>
      <dgm:spPr/>
      <dgm:t>
        <a:bodyPr/>
        <a:lstStyle/>
        <a:p>
          <a:endParaRPr lang="zh-TW" altLang="en-US"/>
        </a:p>
      </dgm:t>
    </dgm:pt>
    <dgm:pt modelId="{5D08FEEC-0690-465F-8258-A66EE779360C}" type="sibTrans" cxnId="{94FD5ABA-CA8F-41D1-B3D6-85223FBBB924}">
      <dgm:prSet/>
      <dgm:spPr/>
      <dgm:t>
        <a:bodyPr/>
        <a:lstStyle/>
        <a:p>
          <a:endParaRPr lang="zh-TW" altLang="en-US"/>
        </a:p>
      </dgm:t>
    </dgm:pt>
    <dgm:pt modelId="{4F5EE893-79AC-407D-9492-96733135A7DE}">
      <dgm:prSet/>
      <dgm:spPr/>
      <dgm:t>
        <a:bodyPr/>
        <a:lstStyle/>
        <a:p>
          <a:pPr rtl="0"/>
          <a:r>
            <a:rPr kumimoji="1" lang="zh-TW" b="1" dirty="0" smtClean="0"/>
            <a:t>著作權之</a:t>
          </a:r>
          <a:r>
            <a:rPr kumimoji="1" lang="zh-TW" altLang="en-US" b="1" dirty="0" smtClean="0"/>
            <a:t>客體</a:t>
          </a:r>
          <a:endParaRPr lang="zh-TW" dirty="0"/>
        </a:p>
      </dgm:t>
    </dgm:pt>
    <dgm:pt modelId="{4F4A3D6D-241B-44EB-8B3B-7E99B671EF38}" type="parTrans" cxnId="{DD1AD3C8-4371-4768-8E43-420AA2CC3501}">
      <dgm:prSet/>
      <dgm:spPr/>
      <dgm:t>
        <a:bodyPr/>
        <a:lstStyle/>
        <a:p>
          <a:endParaRPr lang="zh-TW" altLang="en-US"/>
        </a:p>
      </dgm:t>
    </dgm:pt>
    <dgm:pt modelId="{341CCE7F-1F84-440D-BC67-F49CCF25DC58}" type="sibTrans" cxnId="{DD1AD3C8-4371-4768-8E43-420AA2CC3501}">
      <dgm:prSet/>
      <dgm:spPr/>
      <dgm:t>
        <a:bodyPr/>
        <a:lstStyle/>
        <a:p>
          <a:endParaRPr lang="zh-TW" altLang="en-US"/>
        </a:p>
      </dgm:t>
    </dgm:pt>
    <dgm:pt modelId="{5B785BDA-8CC7-44CD-A812-840CE0C28774}">
      <dgm:prSet/>
      <dgm:spPr/>
      <dgm:t>
        <a:bodyPr/>
        <a:lstStyle/>
        <a:p>
          <a:pPr rtl="0"/>
          <a:r>
            <a:rPr kumimoji="1" lang="zh-TW" b="1" dirty="0" smtClean="0"/>
            <a:t>著作權之</a:t>
          </a:r>
          <a:r>
            <a:rPr kumimoji="1" lang="zh-TW" altLang="en-US" b="1" dirty="0" smtClean="0"/>
            <a:t>主體</a:t>
          </a:r>
          <a:endParaRPr lang="zh-TW" dirty="0"/>
        </a:p>
      </dgm:t>
    </dgm:pt>
    <dgm:pt modelId="{9402FE26-264B-4126-9F96-ADFDDF80FDB7}" type="parTrans" cxnId="{06BB1E02-D486-43B8-9D2B-80960DC5A1F8}">
      <dgm:prSet/>
      <dgm:spPr/>
      <dgm:t>
        <a:bodyPr/>
        <a:lstStyle/>
        <a:p>
          <a:endParaRPr lang="zh-TW" altLang="en-US"/>
        </a:p>
      </dgm:t>
    </dgm:pt>
    <dgm:pt modelId="{C997579F-636D-4961-91BE-922003FA0332}" type="sibTrans" cxnId="{06BB1E02-D486-43B8-9D2B-80960DC5A1F8}">
      <dgm:prSet/>
      <dgm:spPr/>
      <dgm:t>
        <a:bodyPr/>
        <a:lstStyle/>
        <a:p>
          <a:endParaRPr lang="zh-TW" altLang="en-US"/>
        </a:p>
      </dgm:t>
    </dgm:pt>
    <dgm:pt modelId="{57F7D895-DCFA-4DBB-B4D7-B4B569BBD49F}">
      <dgm:prSet/>
      <dgm:spPr/>
      <dgm:t>
        <a:bodyPr/>
        <a:lstStyle/>
        <a:p>
          <a:pPr rtl="0"/>
          <a:r>
            <a:rPr kumimoji="1" lang="zh-TW" b="1" dirty="0" smtClean="0"/>
            <a:t>著作權之讓與與授權</a:t>
          </a:r>
          <a:endParaRPr lang="zh-TW" dirty="0"/>
        </a:p>
      </dgm:t>
    </dgm:pt>
    <dgm:pt modelId="{53CFACA9-20F9-43EF-A996-DC61E90575EC}" type="parTrans" cxnId="{4D1C9170-77C1-409B-AFD7-0684648EBB8D}">
      <dgm:prSet/>
      <dgm:spPr/>
      <dgm:t>
        <a:bodyPr/>
        <a:lstStyle/>
        <a:p>
          <a:endParaRPr lang="zh-TW" altLang="en-US"/>
        </a:p>
      </dgm:t>
    </dgm:pt>
    <dgm:pt modelId="{1682D4D3-5849-48DB-AA61-13A3747DCD3B}" type="sibTrans" cxnId="{4D1C9170-77C1-409B-AFD7-0684648EBB8D}">
      <dgm:prSet/>
      <dgm:spPr/>
      <dgm:t>
        <a:bodyPr/>
        <a:lstStyle/>
        <a:p>
          <a:endParaRPr lang="zh-TW" altLang="en-US"/>
        </a:p>
      </dgm:t>
    </dgm:pt>
    <dgm:pt modelId="{42B5E913-E79E-4004-97EF-363649936D9B}">
      <dgm:prSet/>
      <dgm:spPr/>
      <dgm:t>
        <a:bodyPr/>
        <a:lstStyle/>
        <a:p>
          <a:pPr rtl="0"/>
          <a:r>
            <a:rPr kumimoji="1" lang="zh-TW" b="1" dirty="0" smtClean="0"/>
            <a:t>著作權之合理使用</a:t>
          </a:r>
          <a:endParaRPr lang="zh-TW" dirty="0"/>
        </a:p>
      </dgm:t>
    </dgm:pt>
    <dgm:pt modelId="{DA8771FE-4EF0-44A9-B7A1-86247976BA28}" type="parTrans" cxnId="{7D991947-54FC-484A-88F9-14C9BD9D4338}">
      <dgm:prSet/>
      <dgm:spPr/>
      <dgm:t>
        <a:bodyPr/>
        <a:lstStyle/>
        <a:p>
          <a:endParaRPr lang="zh-TW" altLang="en-US"/>
        </a:p>
      </dgm:t>
    </dgm:pt>
    <dgm:pt modelId="{A606F508-205E-407B-BE70-E388C5382B09}" type="sibTrans" cxnId="{7D991947-54FC-484A-88F9-14C9BD9D4338}">
      <dgm:prSet/>
      <dgm:spPr/>
      <dgm:t>
        <a:bodyPr/>
        <a:lstStyle/>
        <a:p>
          <a:endParaRPr lang="zh-TW" altLang="en-US"/>
        </a:p>
      </dgm:t>
    </dgm:pt>
    <dgm:pt modelId="{61861834-298C-47B3-98E2-5CA92235F391}">
      <dgm:prSet custT="1"/>
      <dgm:spPr/>
      <dgm:t>
        <a:bodyPr/>
        <a:lstStyle/>
        <a:p>
          <a:pPr rtl="0"/>
          <a:r>
            <a:rPr kumimoji="1" lang="zh-TW" altLang="en-US" sz="2400" b="1" dirty="0" smtClean="0"/>
            <a:t>二、圖書館涉及之著作權問題</a:t>
          </a:r>
          <a:endParaRPr lang="zh-TW" altLang="en-US" sz="2400" dirty="0"/>
        </a:p>
      </dgm:t>
    </dgm:pt>
    <dgm:pt modelId="{0E712018-03C6-45C4-9310-A19DFC2C87C2}" type="parTrans" cxnId="{0AEEFAE0-231C-412B-9DAD-07D579EE0214}">
      <dgm:prSet/>
      <dgm:spPr/>
      <dgm:t>
        <a:bodyPr/>
        <a:lstStyle/>
        <a:p>
          <a:endParaRPr lang="zh-TW" altLang="en-US"/>
        </a:p>
      </dgm:t>
    </dgm:pt>
    <dgm:pt modelId="{98C0454B-7B3C-4752-97DA-CAFE37674BB1}" type="sibTrans" cxnId="{0AEEFAE0-231C-412B-9DAD-07D579EE0214}">
      <dgm:prSet/>
      <dgm:spPr/>
      <dgm:t>
        <a:bodyPr/>
        <a:lstStyle/>
        <a:p>
          <a:endParaRPr lang="zh-TW" altLang="en-US"/>
        </a:p>
      </dgm:t>
    </dgm:pt>
    <dgm:pt modelId="{49DDC10A-3EAF-4237-A86F-CD01819469D8}">
      <dgm:prSet/>
      <dgm:spPr/>
      <dgm:t>
        <a:bodyPr/>
        <a:lstStyle/>
        <a:p>
          <a:pPr rtl="0"/>
          <a:r>
            <a:rPr kumimoji="1" lang="zh-TW" b="1" dirty="0" smtClean="0"/>
            <a:t>著作權法圖書館相關條文簡介</a:t>
          </a:r>
          <a:endParaRPr lang="zh-TW" dirty="0"/>
        </a:p>
      </dgm:t>
    </dgm:pt>
    <dgm:pt modelId="{0B9395C3-A336-4AC9-81E0-B66196E8A572}" type="parTrans" cxnId="{94570027-F0D4-439E-BEAE-E3841C9BDFFE}">
      <dgm:prSet/>
      <dgm:spPr/>
      <dgm:t>
        <a:bodyPr/>
        <a:lstStyle/>
        <a:p>
          <a:endParaRPr lang="zh-TW" altLang="en-US"/>
        </a:p>
      </dgm:t>
    </dgm:pt>
    <dgm:pt modelId="{D4FA895E-5309-4FFE-83EE-41B1BDB1FD67}" type="sibTrans" cxnId="{94570027-F0D4-439E-BEAE-E3841C9BDFFE}">
      <dgm:prSet/>
      <dgm:spPr/>
      <dgm:t>
        <a:bodyPr/>
        <a:lstStyle/>
        <a:p>
          <a:endParaRPr lang="zh-TW" altLang="en-US"/>
        </a:p>
      </dgm:t>
    </dgm:pt>
    <dgm:pt modelId="{6662FFAA-44C1-40BC-AC6E-62F706971556}">
      <dgm:prSet/>
      <dgm:spPr/>
      <dgm:t>
        <a:bodyPr/>
        <a:lstStyle/>
        <a:p>
          <a:pPr rtl="0"/>
          <a:r>
            <a:rPr kumimoji="1" lang="zh-TW" altLang="en-US" b="1" dirty="0" smtClean="0"/>
            <a:t>圖書館常見相關著作權問題</a:t>
          </a:r>
          <a:endParaRPr lang="zh-TW" dirty="0"/>
        </a:p>
      </dgm:t>
    </dgm:pt>
    <dgm:pt modelId="{C9A1188C-FDF6-4DAA-A30B-DD23C2375D83}" type="parTrans" cxnId="{3F778B8A-E928-4D94-8FCB-39FEBED4BCEB}">
      <dgm:prSet/>
      <dgm:spPr/>
      <dgm:t>
        <a:bodyPr/>
        <a:lstStyle/>
        <a:p>
          <a:endParaRPr lang="zh-TW" altLang="en-US"/>
        </a:p>
      </dgm:t>
    </dgm:pt>
    <dgm:pt modelId="{D3E4615E-C803-436A-BCE9-D6328D60624E}" type="sibTrans" cxnId="{3F778B8A-E928-4D94-8FCB-39FEBED4BCEB}">
      <dgm:prSet/>
      <dgm:spPr/>
      <dgm:t>
        <a:bodyPr/>
        <a:lstStyle/>
        <a:p>
          <a:endParaRPr lang="zh-TW" altLang="en-US"/>
        </a:p>
      </dgm:t>
    </dgm:pt>
    <dgm:pt modelId="{34B6483F-0CFE-43E6-BE42-AC9271CDBFE9}">
      <dgm:prSet/>
      <dgm:spPr/>
      <dgm:t>
        <a:bodyPr/>
        <a:lstStyle/>
        <a:p>
          <a:pPr rtl="0"/>
          <a:r>
            <a:rPr kumimoji="1" lang="zh-TW" b="1" smtClean="0"/>
            <a:t>著作權之內容</a:t>
          </a:r>
          <a:endParaRPr lang="zh-TW" dirty="0"/>
        </a:p>
      </dgm:t>
    </dgm:pt>
    <dgm:pt modelId="{A4EC000C-DE72-488F-92C4-B01C512E328F}" type="parTrans" cxnId="{7CE2342E-22C5-4A80-AAB4-A900E6C652A3}">
      <dgm:prSet/>
      <dgm:spPr/>
      <dgm:t>
        <a:bodyPr/>
        <a:lstStyle/>
        <a:p>
          <a:endParaRPr lang="zh-TW" altLang="en-US"/>
        </a:p>
      </dgm:t>
    </dgm:pt>
    <dgm:pt modelId="{3073B80C-5583-4945-AC01-49DCAD9EE1DC}" type="sibTrans" cxnId="{7CE2342E-22C5-4A80-AAB4-A900E6C652A3}">
      <dgm:prSet/>
      <dgm:spPr/>
      <dgm:t>
        <a:bodyPr/>
        <a:lstStyle/>
        <a:p>
          <a:endParaRPr lang="zh-TW" altLang="en-US"/>
        </a:p>
      </dgm:t>
    </dgm:pt>
    <dgm:pt modelId="{A3F90DC6-E343-4C2E-A539-0DE7A2DD910E}" type="pres">
      <dgm:prSet presAssocID="{4518157E-2989-455A-846D-E3E5C948F123}" presName="linear" presStyleCnt="0">
        <dgm:presLayoutVars>
          <dgm:dir/>
          <dgm:animLvl val="lvl"/>
          <dgm:resizeHandles val="exact"/>
        </dgm:presLayoutVars>
      </dgm:prSet>
      <dgm:spPr/>
      <dgm:t>
        <a:bodyPr/>
        <a:lstStyle/>
        <a:p>
          <a:endParaRPr lang="zh-TW" altLang="en-US"/>
        </a:p>
      </dgm:t>
    </dgm:pt>
    <dgm:pt modelId="{1A9EC0A9-8726-46F2-ABEB-E21C2806D310}" type="pres">
      <dgm:prSet presAssocID="{E64447B8-C821-42F8-9D0A-F6877341ECD6}" presName="parentLin" presStyleCnt="0"/>
      <dgm:spPr/>
    </dgm:pt>
    <dgm:pt modelId="{B2416CC0-93E5-4AB8-934D-0397EF458E7E}" type="pres">
      <dgm:prSet presAssocID="{E64447B8-C821-42F8-9D0A-F6877341ECD6}" presName="parentLeftMargin" presStyleLbl="node1" presStyleIdx="0" presStyleCnt="2"/>
      <dgm:spPr/>
      <dgm:t>
        <a:bodyPr/>
        <a:lstStyle/>
        <a:p>
          <a:endParaRPr lang="zh-TW" altLang="en-US"/>
        </a:p>
      </dgm:t>
    </dgm:pt>
    <dgm:pt modelId="{68EBC0C5-7CDC-4442-B5C7-81BB699A93E9}" type="pres">
      <dgm:prSet presAssocID="{E64447B8-C821-42F8-9D0A-F6877341ECD6}" presName="parentText" presStyleLbl="node1" presStyleIdx="0" presStyleCnt="2">
        <dgm:presLayoutVars>
          <dgm:chMax val="0"/>
          <dgm:bulletEnabled val="1"/>
        </dgm:presLayoutVars>
      </dgm:prSet>
      <dgm:spPr/>
      <dgm:t>
        <a:bodyPr/>
        <a:lstStyle/>
        <a:p>
          <a:endParaRPr lang="zh-TW" altLang="en-US"/>
        </a:p>
      </dgm:t>
    </dgm:pt>
    <dgm:pt modelId="{E5AAF1DE-7E91-4BF8-9A13-53094E98503A}" type="pres">
      <dgm:prSet presAssocID="{E64447B8-C821-42F8-9D0A-F6877341ECD6}" presName="negativeSpace" presStyleCnt="0"/>
      <dgm:spPr/>
    </dgm:pt>
    <dgm:pt modelId="{6453CC9D-EEFB-4343-9090-192E62EB0CA5}" type="pres">
      <dgm:prSet presAssocID="{E64447B8-C821-42F8-9D0A-F6877341ECD6}" presName="childText" presStyleLbl="conFgAcc1" presStyleIdx="0" presStyleCnt="2" custScaleX="100000" custScaleY="92646">
        <dgm:presLayoutVars>
          <dgm:bulletEnabled val="1"/>
        </dgm:presLayoutVars>
      </dgm:prSet>
      <dgm:spPr/>
      <dgm:t>
        <a:bodyPr/>
        <a:lstStyle/>
        <a:p>
          <a:endParaRPr lang="zh-TW" altLang="en-US"/>
        </a:p>
      </dgm:t>
    </dgm:pt>
    <dgm:pt modelId="{08A25CF2-B481-43C0-8E4C-561A2521EA71}" type="pres">
      <dgm:prSet presAssocID="{D8756214-75F5-4F3F-B67E-7006F079B762}" presName="spaceBetweenRectangles" presStyleCnt="0"/>
      <dgm:spPr/>
    </dgm:pt>
    <dgm:pt modelId="{D47CB6B4-5EC0-46F3-8746-2C955B8AB3A3}" type="pres">
      <dgm:prSet presAssocID="{61861834-298C-47B3-98E2-5CA92235F391}" presName="parentLin" presStyleCnt="0"/>
      <dgm:spPr/>
    </dgm:pt>
    <dgm:pt modelId="{28DAF864-44FE-44C9-B687-A1ECD9728C26}" type="pres">
      <dgm:prSet presAssocID="{61861834-298C-47B3-98E2-5CA92235F391}" presName="parentLeftMargin" presStyleLbl="node1" presStyleIdx="0" presStyleCnt="2"/>
      <dgm:spPr/>
      <dgm:t>
        <a:bodyPr/>
        <a:lstStyle/>
        <a:p>
          <a:endParaRPr lang="zh-TW" altLang="en-US"/>
        </a:p>
      </dgm:t>
    </dgm:pt>
    <dgm:pt modelId="{2A388040-A7AB-4236-AF0B-964F9350BD8D}" type="pres">
      <dgm:prSet presAssocID="{61861834-298C-47B3-98E2-5CA92235F391}" presName="parentText" presStyleLbl="node1" presStyleIdx="1" presStyleCnt="2">
        <dgm:presLayoutVars>
          <dgm:chMax val="0"/>
          <dgm:bulletEnabled val="1"/>
        </dgm:presLayoutVars>
      </dgm:prSet>
      <dgm:spPr/>
      <dgm:t>
        <a:bodyPr/>
        <a:lstStyle/>
        <a:p>
          <a:endParaRPr lang="zh-TW" altLang="en-US"/>
        </a:p>
      </dgm:t>
    </dgm:pt>
    <dgm:pt modelId="{7C39ABAD-9978-49EA-8EC5-0DA6BFBD7E1B}" type="pres">
      <dgm:prSet presAssocID="{61861834-298C-47B3-98E2-5CA92235F391}" presName="negativeSpace" presStyleCnt="0"/>
      <dgm:spPr/>
    </dgm:pt>
    <dgm:pt modelId="{1A57C002-C16C-4EE9-B683-E84472EF3A51}" type="pres">
      <dgm:prSet presAssocID="{61861834-298C-47B3-98E2-5CA92235F391}" presName="childText" presStyleLbl="conFgAcc1" presStyleIdx="1" presStyleCnt="2" custScaleX="100000" custScaleY="87896">
        <dgm:presLayoutVars>
          <dgm:bulletEnabled val="1"/>
        </dgm:presLayoutVars>
      </dgm:prSet>
      <dgm:spPr/>
      <dgm:t>
        <a:bodyPr/>
        <a:lstStyle/>
        <a:p>
          <a:endParaRPr lang="zh-TW" altLang="en-US"/>
        </a:p>
      </dgm:t>
    </dgm:pt>
  </dgm:ptLst>
  <dgm:cxnLst>
    <dgm:cxn modelId="{97F5C3E8-C5C5-48D9-B63F-CF4F9846E017}" type="presOf" srcId="{42B5E913-E79E-4004-97EF-363649936D9B}" destId="{6453CC9D-EEFB-4343-9090-192E62EB0CA5}" srcOrd="0" destOrd="5" presId="urn:microsoft.com/office/officeart/2005/8/layout/list1"/>
    <dgm:cxn modelId="{3F778B8A-E928-4D94-8FCB-39FEBED4BCEB}" srcId="{61861834-298C-47B3-98E2-5CA92235F391}" destId="{6662FFAA-44C1-40BC-AC6E-62F706971556}" srcOrd="1" destOrd="0" parTransId="{C9A1188C-FDF6-4DAA-A30B-DD23C2375D83}" sibTransId="{D3E4615E-C803-436A-BCE9-D6328D60624E}"/>
    <dgm:cxn modelId="{94FD5ABA-CA8F-41D1-B3D6-85223FBBB924}" srcId="{E64447B8-C821-42F8-9D0A-F6877341ECD6}" destId="{D50D4FC4-277E-466F-8A0B-9E270AA1FB40}" srcOrd="0" destOrd="0" parTransId="{1051FA88-7645-4ACF-8347-C88521B33EF4}" sibTransId="{5D08FEEC-0690-465F-8258-A66EE779360C}"/>
    <dgm:cxn modelId="{DD1AD3C8-4371-4768-8E43-420AA2CC3501}" srcId="{E64447B8-C821-42F8-9D0A-F6877341ECD6}" destId="{4F5EE893-79AC-407D-9492-96733135A7DE}" srcOrd="1" destOrd="0" parTransId="{4F4A3D6D-241B-44EB-8B3B-7E99B671EF38}" sibTransId="{341CCE7F-1F84-440D-BC67-F49CCF25DC58}"/>
    <dgm:cxn modelId="{4D1C9170-77C1-409B-AFD7-0684648EBB8D}" srcId="{E64447B8-C821-42F8-9D0A-F6877341ECD6}" destId="{57F7D895-DCFA-4DBB-B4D7-B4B569BBD49F}" srcOrd="4" destOrd="0" parTransId="{53CFACA9-20F9-43EF-A996-DC61E90575EC}" sibTransId="{1682D4D3-5849-48DB-AA61-13A3747DCD3B}"/>
    <dgm:cxn modelId="{04730B79-773F-4E2E-8051-564EDAA31E2C}" type="presOf" srcId="{34B6483F-0CFE-43E6-BE42-AC9271CDBFE9}" destId="{6453CC9D-EEFB-4343-9090-192E62EB0CA5}" srcOrd="0" destOrd="2" presId="urn:microsoft.com/office/officeart/2005/8/layout/list1"/>
    <dgm:cxn modelId="{5E9CFA55-4AB5-40E0-ABE9-A94A1E9DC908}" type="presOf" srcId="{E64447B8-C821-42F8-9D0A-F6877341ECD6}" destId="{68EBC0C5-7CDC-4442-B5C7-81BB699A93E9}" srcOrd="1" destOrd="0" presId="urn:microsoft.com/office/officeart/2005/8/layout/list1"/>
    <dgm:cxn modelId="{703774EC-3AD0-48DC-921E-9F313773D997}" type="presOf" srcId="{61861834-298C-47B3-98E2-5CA92235F391}" destId="{28DAF864-44FE-44C9-B687-A1ECD9728C26}" srcOrd="0" destOrd="0" presId="urn:microsoft.com/office/officeart/2005/8/layout/list1"/>
    <dgm:cxn modelId="{EDA3FDAF-DA55-4AB7-A9BA-C595733E3278}" srcId="{4518157E-2989-455A-846D-E3E5C948F123}" destId="{E64447B8-C821-42F8-9D0A-F6877341ECD6}" srcOrd="0" destOrd="0" parTransId="{1EEA6FF1-3301-4EAB-8117-63D2D141ED9E}" sibTransId="{D8756214-75F5-4F3F-B67E-7006F079B762}"/>
    <dgm:cxn modelId="{57A7D831-4C4A-4306-A97D-9C1F7540A7EE}" type="presOf" srcId="{D50D4FC4-277E-466F-8A0B-9E270AA1FB40}" destId="{6453CC9D-EEFB-4343-9090-192E62EB0CA5}" srcOrd="0" destOrd="0" presId="urn:microsoft.com/office/officeart/2005/8/layout/list1"/>
    <dgm:cxn modelId="{A6E10ED9-8B3F-4A18-96BF-0FB3D540564C}" type="presOf" srcId="{4F5EE893-79AC-407D-9492-96733135A7DE}" destId="{6453CC9D-EEFB-4343-9090-192E62EB0CA5}" srcOrd="0" destOrd="1" presId="urn:microsoft.com/office/officeart/2005/8/layout/list1"/>
    <dgm:cxn modelId="{7D991947-54FC-484A-88F9-14C9BD9D4338}" srcId="{E64447B8-C821-42F8-9D0A-F6877341ECD6}" destId="{42B5E913-E79E-4004-97EF-363649936D9B}" srcOrd="5" destOrd="0" parTransId="{DA8771FE-4EF0-44A9-B7A1-86247976BA28}" sibTransId="{A606F508-205E-407B-BE70-E388C5382B09}"/>
    <dgm:cxn modelId="{94570027-F0D4-439E-BEAE-E3841C9BDFFE}" srcId="{61861834-298C-47B3-98E2-5CA92235F391}" destId="{49DDC10A-3EAF-4237-A86F-CD01819469D8}" srcOrd="0" destOrd="0" parTransId="{0B9395C3-A336-4AC9-81E0-B66196E8A572}" sibTransId="{D4FA895E-5309-4FFE-83EE-41B1BDB1FD67}"/>
    <dgm:cxn modelId="{1A13E993-9E5A-4EA8-95FC-E041BDE1CB48}" type="presOf" srcId="{E64447B8-C821-42F8-9D0A-F6877341ECD6}" destId="{B2416CC0-93E5-4AB8-934D-0397EF458E7E}" srcOrd="0" destOrd="0" presId="urn:microsoft.com/office/officeart/2005/8/layout/list1"/>
    <dgm:cxn modelId="{CBB02093-C521-4101-A1C2-1A86519D8F73}" type="presOf" srcId="{61861834-298C-47B3-98E2-5CA92235F391}" destId="{2A388040-A7AB-4236-AF0B-964F9350BD8D}" srcOrd="1" destOrd="0" presId="urn:microsoft.com/office/officeart/2005/8/layout/list1"/>
    <dgm:cxn modelId="{16F536E8-448A-4123-A38C-0E6F67DB5946}" type="presOf" srcId="{57F7D895-DCFA-4DBB-B4D7-B4B569BBD49F}" destId="{6453CC9D-EEFB-4343-9090-192E62EB0CA5}" srcOrd="0" destOrd="4" presId="urn:microsoft.com/office/officeart/2005/8/layout/list1"/>
    <dgm:cxn modelId="{7CE2342E-22C5-4A80-AAB4-A900E6C652A3}" srcId="{E64447B8-C821-42F8-9D0A-F6877341ECD6}" destId="{34B6483F-0CFE-43E6-BE42-AC9271CDBFE9}" srcOrd="2" destOrd="0" parTransId="{A4EC000C-DE72-488F-92C4-B01C512E328F}" sibTransId="{3073B80C-5583-4945-AC01-49DCAD9EE1DC}"/>
    <dgm:cxn modelId="{C3080BCA-6B77-47DC-9885-956E4FE8E731}" type="presOf" srcId="{5B785BDA-8CC7-44CD-A812-840CE0C28774}" destId="{6453CC9D-EEFB-4343-9090-192E62EB0CA5}" srcOrd="0" destOrd="3" presId="urn:microsoft.com/office/officeart/2005/8/layout/list1"/>
    <dgm:cxn modelId="{620A8CC4-65C8-47D7-8972-5ABB83F393EC}" type="presOf" srcId="{4518157E-2989-455A-846D-E3E5C948F123}" destId="{A3F90DC6-E343-4C2E-A539-0DE7A2DD910E}" srcOrd="0" destOrd="0" presId="urn:microsoft.com/office/officeart/2005/8/layout/list1"/>
    <dgm:cxn modelId="{74BC3132-FCBB-4B52-B61D-D4304A682C53}" type="presOf" srcId="{49DDC10A-3EAF-4237-A86F-CD01819469D8}" destId="{1A57C002-C16C-4EE9-B683-E84472EF3A51}" srcOrd="0" destOrd="0" presId="urn:microsoft.com/office/officeart/2005/8/layout/list1"/>
    <dgm:cxn modelId="{9608C70A-01AB-48F7-9CB7-1BE6E52111FD}" type="presOf" srcId="{6662FFAA-44C1-40BC-AC6E-62F706971556}" destId="{1A57C002-C16C-4EE9-B683-E84472EF3A51}" srcOrd="0" destOrd="1" presId="urn:microsoft.com/office/officeart/2005/8/layout/list1"/>
    <dgm:cxn modelId="{0AEEFAE0-231C-412B-9DAD-07D579EE0214}" srcId="{4518157E-2989-455A-846D-E3E5C948F123}" destId="{61861834-298C-47B3-98E2-5CA92235F391}" srcOrd="1" destOrd="0" parTransId="{0E712018-03C6-45C4-9310-A19DFC2C87C2}" sibTransId="{98C0454B-7B3C-4752-97DA-CAFE37674BB1}"/>
    <dgm:cxn modelId="{06BB1E02-D486-43B8-9D2B-80960DC5A1F8}" srcId="{E64447B8-C821-42F8-9D0A-F6877341ECD6}" destId="{5B785BDA-8CC7-44CD-A812-840CE0C28774}" srcOrd="3" destOrd="0" parTransId="{9402FE26-264B-4126-9F96-ADFDDF80FDB7}" sibTransId="{C997579F-636D-4961-91BE-922003FA0332}"/>
    <dgm:cxn modelId="{54BF464E-5E16-4850-8FC6-52E29DE35C37}" type="presParOf" srcId="{A3F90DC6-E343-4C2E-A539-0DE7A2DD910E}" destId="{1A9EC0A9-8726-46F2-ABEB-E21C2806D310}" srcOrd="0" destOrd="0" presId="urn:microsoft.com/office/officeart/2005/8/layout/list1"/>
    <dgm:cxn modelId="{3AED590D-3220-4B19-A6D7-C779E1C87D46}" type="presParOf" srcId="{1A9EC0A9-8726-46F2-ABEB-E21C2806D310}" destId="{B2416CC0-93E5-4AB8-934D-0397EF458E7E}" srcOrd="0" destOrd="0" presId="urn:microsoft.com/office/officeart/2005/8/layout/list1"/>
    <dgm:cxn modelId="{ADFB37A2-B943-407E-A6EA-C9D69D955EAD}" type="presParOf" srcId="{1A9EC0A9-8726-46F2-ABEB-E21C2806D310}" destId="{68EBC0C5-7CDC-4442-B5C7-81BB699A93E9}" srcOrd="1" destOrd="0" presId="urn:microsoft.com/office/officeart/2005/8/layout/list1"/>
    <dgm:cxn modelId="{1D547003-4698-408F-A4DE-86F34D5371D3}" type="presParOf" srcId="{A3F90DC6-E343-4C2E-A539-0DE7A2DD910E}" destId="{E5AAF1DE-7E91-4BF8-9A13-53094E98503A}" srcOrd="1" destOrd="0" presId="urn:microsoft.com/office/officeart/2005/8/layout/list1"/>
    <dgm:cxn modelId="{7D53619E-2A4F-447B-A25E-1BFF663E14C3}" type="presParOf" srcId="{A3F90DC6-E343-4C2E-A539-0DE7A2DD910E}" destId="{6453CC9D-EEFB-4343-9090-192E62EB0CA5}" srcOrd="2" destOrd="0" presId="urn:microsoft.com/office/officeart/2005/8/layout/list1"/>
    <dgm:cxn modelId="{74F6767E-DF89-4D43-892E-7EBBED9A1366}" type="presParOf" srcId="{A3F90DC6-E343-4C2E-A539-0DE7A2DD910E}" destId="{08A25CF2-B481-43C0-8E4C-561A2521EA71}" srcOrd="3" destOrd="0" presId="urn:microsoft.com/office/officeart/2005/8/layout/list1"/>
    <dgm:cxn modelId="{30A6CBC4-7F3A-4C2F-A4A7-8176B807D954}" type="presParOf" srcId="{A3F90DC6-E343-4C2E-A539-0DE7A2DD910E}" destId="{D47CB6B4-5EC0-46F3-8746-2C955B8AB3A3}" srcOrd="4" destOrd="0" presId="urn:microsoft.com/office/officeart/2005/8/layout/list1"/>
    <dgm:cxn modelId="{8D2B3F3F-AE50-4CF4-8863-22073C6F590C}" type="presParOf" srcId="{D47CB6B4-5EC0-46F3-8746-2C955B8AB3A3}" destId="{28DAF864-44FE-44C9-B687-A1ECD9728C26}" srcOrd="0" destOrd="0" presId="urn:microsoft.com/office/officeart/2005/8/layout/list1"/>
    <dgm:cxn modelId="{66B2E401-350E-417B-BDCB-3DCAE9C65042}" type="presParOf" srcId="{D47CB6B4-5EC0-46F3-8746-2C955B8AB3A3}" destId="{2A388040-A7AB-4236-AF0B-964F9350BD8D}" srcOrd="1" destOrd="0" presId="urn:microsoft.com/office/officeart/2005/8/layout/list1"/>
    <dgm:cxn modelId="{EC602CFF-5EBC-4587-848A-56ED2648E986}" type="presParOf" srcId="{A3F90DC6-E343-4C2E-A539-0DE7A2DD910E}" destId="{7C39ABAD-9978-49EA-8EC5-0DA6BFBD7E1B}" srcOrd="5" destOrd="0" presId="urn:microsoft.com/office/officeart/2005/8/layout/list1"/>
    <dgm:cxn modelId="{DDEE5F0B-F42B-4EC6-AAC8-CBF2F016A9CC}" type="presParOf" srcId="{A3F90DC6-E343-4C2E-A539-0DE7A2DD910E}" destId="{1A57C002-C16C-4EE9-B683-E84472EF3A51}"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64DB309-6E31-4947-A0EA-5BB254CFE543}"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E742EAAF-F032-4015-AC87-11A22199652D}">
      <dgm:prSet custT="1"/>
      <dgm:spPr/>
      <dgm:t>
        <a:bodyPr/>
        <a:lstStyle/>
        <a:p>
          <a:pPr rtl="0"/>
          <a:r>
            <a:rPr lang="zh-TW" altLang="en-US" sz="2400" b="1" dirty="0" smtClean="0">
              <a:latin typeface="+mn-ea"/>
              <a:ea typeface="+mn-ea"/>
            </a:rPr>
            <a:t>Ｑ</a:t>
          </a:r>
          <a:r>
            <a:rPr lang="en-US" altLang="zh-TW" sz="2400" b="1" dirty="0" smtClean="0">
              <a:latin typeface="+mn-ea"/>
              <a:ea typeface="+mn-ea"/>
            </a:rPr>
            <a:t>.</a:t>
          </a:r>
          <a:r>
            <a:rPr lang="zh-TW" sz="2400" b="1" dirty="0" smtClean="0">
              <a:latin typeface="+mn-ea"/>
              <a:ea typeface="+mn-ea"/>
            </a:rPr>
            <a:t>圖書館常見「請尊重著作權．勿影印超過三分之一」的標示，請問是不是只要沒有印超過三分之一就是合</a:t>
          </a:r>
          <a:r>
            <a:rPr lang="zh-TW" altLang="en-US" sz="2400" b="1" dirty="0" smtClean="0">
              <a:latin typeface="+mn-ea"/>
              <a:ea typeface="+mn-ea"/>
            </a:rPr>
            <a:t>理使用</a:t>
          </a:r>
          <a:r>
            <a:rPr lang="zh-TW" sz="2400" b="1" dirty="0" smtClean="0">
              <a:latin typeface="+mn-ea"/>
              <a:ea typeface="+mn-ea"/>
            </a:rPr>
            <a:t>？</a:t>
          </a:r>
          <a:endParaRPr lang="zh-TW" sz="2400" dirty="0">
            <a:latin typeface="+mn-ea"/>
            <a:ea typeface="+mn-ea"/>
          </a:endParaRPr>
        </a:p>
      </dgm:t>
    </dgm:pt>
    <dgm:pt modelId="{113CD1D2-D5F5-48AC-A059-B736E7067214}" type="parTrans" cxnId="{6EBEFB79-F610-4D96-A275-F09DE86E3339}">
      <dgm:prSet/>
      <dgm:spPr/>
      <dgm:t>
        <a:bodyPr/>
        <a:lstStyle/>
        <a:p>
          <a:endParaRPr lang="zh-TW" altLang="en-US"/>
        </a:p>
      </dgm:t>
    </dgm:pt>
    <dgm:pt modelId="{6BE0363C-94E5-4DF2-B0A3-1E43338750D0}" type="sibTrans" cxnId="{6EBEFB79-F610-4D96-A275-F09DE86E3339}">
      <dgm:prSet/>
      <dgm:spPr/>
      <dgm:t>
        <a:bodyPr/>
        <a:lstStyle/>
        <a:p>
          <a:endParaRPr lang="zh-TW" altLang="en-US"/>
        </a:p>
      </dgm:t>
    </dgm:pt>
    <dgm:pt modelId="{752F9CB3-F11C-4DED-968C-0164D1EDFCE0}">
      <dgm:prSet custT="1"/>
      <dgm:spPr/>
      <dgm:t>
        <a:bodyPr/>
        <a:lstStyle/>
        <a:p>
          <a:pPr marL="171450" indent="0" rtl="0"/>
          <a:r>
            <a:rPr lang="zh-TW" altLang="en-US" sz="2000" b="1" u="sng" dirty="0" smtClean="0">
              <a:solidFill>
                <a:srgbClr val="000099"/>
              </a:solidFill>
            </a:rPr>
            <a:t>讀者個人</a:t>
          </a:r>
          <a:r>
            <a:rPr lang="zh-TW" altLang="en-US" sz="2000" b="1" dirty="0" smtClean="0">
              <a:solidFill>
                <a:srgbClr val="000099"/>
              </a:solidFill>
            </a:rPr>
            <a:t>自己影印方面，依據著作權法第</a:t>
          </a:r>
          <a:r>
            <a:rPr lang="en-US" altLang="zh-TW" sz="2000" b="1" dirty="0" smtClean="0">
              <a:solidFill>
                <a:srgbClr val="000099"/>
              </a:solidFill>
            </a:rPr>
            <a:t>51</a:t>
          </a:r>
          <a:r>
            <a:rPr lang="zh-TW" altLang="en-US" sz="2000" b="1" dirty="0" smtClean="0">
              <a:solidFill>
                <a:srgbClr val="000099"/>
              </a:solidFill>
            </a:rPr>
            <a:t>條規定：「供個人或家庭為非營利之目的，在合理範圍內，得利用圖書館及非供公眾使用之機器重製已公開發表之著作。」</a:t>
          </a:r>
          <a:endParaRPr lang="zh-TW" sz="2000" b="1" dirty="0">
            <a:solidFill>
              <a:srgbClr val="000099"/>
            </a:solidFill>
          </a:endParaRPr>
        </a:p>
      </dgm:t>
    </dgm:pt>
    <dgm:pt modelId="{B64F3881-4772-4576-9084-39BFDDC682DF}" type="parTrans" cxnId="{FE4D4251-7F22-424C-A0B7-3D3201B219AF}">
      <dgm:prSet/>
      <dgm:spPr/>
      <dgm:t>
        <a:bodyPr/>
        <a:lstStyle/>
        <a:p>
          <a:endParaRPr lang="zh-TW" altLang="en-US"/>
        </a:p>
      </dgm:t>
    </dgm:pt>
    <dgm:pt modelId="{E6564C94-81F3-472B-84FE-A098EC54B4F5}" type="sibTrans" cxnId="{FE4D4251-7F22-424C-A0B7-3D3201B219AF}">
      <dgm:prSet/>
      <dgm:spPr/>
      <dgm:t>
        <a:bodyPr/>
        <a:lstStyle/>
        <a:p>
          <a:endParaRPr lang="zh-TW" altLang="en-US"/>
        </a:p>
      </dgm:t>
    </dgm:pt>
    <dgm:pt modelId="{D817ACAC-946E-46B7-9E05-67F9D842B844}">
      <dgm:prSet custT="1"/>
      <dgm:spPr/>
      <dgm:t>
        <a:bodyPr/>
        <a:lstStyle/>
        <a:p>
          <a:pPr marL="171450" indent="0" rtl="0"/>
          <a:r>
            <a:rPr lang="zh-TW" altLang="en-US" sz="2000" b="1" dirty="0" smtClean="0">
              <a:solidFill>
                <a:srgbClr val="C00000"/>
              </a:solidFill>
            </a:rPr>
            <a:t>其合理範圍須依個案認定，</a:t>
          </a:r>
          <a:r>
            <a:rPr lang="zh-TW" altLang="en-US" sz="2000" b="1" dirty="0" smtClean="0">
              <a:latin typeface="+mn-ea"/>
              <a:ea typeface="+mn-ea"/>
            </a:rPr>
            <a:t>並未規定影印不超過三分之一，是合理使用，在具體個案中，由司法機關認定之。</a:t>
          </a:r>
          <a:endParaRPr lang="zh-TW" sz="2000" b="1" dirty="0">
            <a:solidFill>
              <a:srgbClr val="000099"/>
            </a:solidFill>
          </a:endParaRPr>
        </a:p>
      </dgm:t>
    </dgm:pt>
    <dgm:pt modelId="{064BAE19-8678-4793-9B29-A134F2F129E6}" type="parTrans" cxnId="{0B2F0AF7-ADB3-4F71-9B81-5BF6A1E70D3E}">
      <dgm:prSet/>
      <dgm:spPr/>
      <dgm:t>
        <a:bodyPr/>
        <a:lstStyle/>
        <a:p>
          <a:endParaRPr lang="zh-TW" altLang="en-US"/>
        </a:p>
      </dgm:t>
    </dgm:pt>
    <dgm:pt modelId="{822AC3A9-1EC2-4AE5-AEFA-F6180FCA5D08}" type="sibTrans" cxnId="{0B2F0AF7-ADB3-4F71-9B81-5BF6A1E70D3E}">
      <dgm:prSet/>
      <dgm:spPr/>
      <dgm:t>
        <a:bodyPr/>
        <a:lstStyle/>
        <a:p>
          <a:endParaRPr lang="zh-TW" altLang="en-US"/>
        </a:p>
      </dgm:t>
    </dgm:pt>
    <dgm:pt modelId="{C119283E-1C87-4A1F-A60C-83FD2D8EB8CB}">
      <dgm:prSet custT="1"/>
      <dgm:spPr>
        <a:noFill/>
        <a:ln>
          <a:solidFill>
            <a:schemeClr val="accent2">
              <a:lumMod val="75000"/>
            </a:schemeClr>
          </a:solidFill>
        </a:ln>
      </dgm:spPr>
      <dgm:t>
        <a:bodyPr/>
        <a:lstStyle/>
        <a:p>
          <a:pPr marL="171450" indent="0" rtl="0"/>
          <a:r>
            <a:rPr lang="zh-TW" altLang="en-US" sz="2000" dirty="0" smtClean="0"/>
            <a:t>世界各國著作權法少見明文規定可以合理使用的數量，澳洲著作權集體管理團體授權影印之數額不得超過</a:t>
          </a:r>
          <a:r>
            <a:rPr lang="en-US" altLang="zh-TW" sz="2000" dirty="0" smtClean="0"/>
            <a:t>10%</a:t>
          </a:r>
          <a:r>
            <a:rPr lang="zh-TW" altLang="en-US" sz="2000" dirty="0" smtClean="0"/>
            <a:t>，</a:t>
          </a:r>
          <a:r>
            <a:rPr lang="en-US" altLang="zh-TW" sz="2000" dirty="0" smtClean="0"/>
            <a:t>10%</a:t>
          </a:r>
          <a:r>
            <a:rPr lang="zh-TW" altLang="en-US" sz="2000" dirty="0" smtClean="0"/>
            <a:t>以上都要授權，三分之一並不是合理使用。</a:t>
          </a:r>
          <a:endParaRPr lang="zh-TW" sz="2000" b="1" dirty="0">
            <a:solidFill>
              <a:srgbClr val="000099"/>
            </a:solidFill>
          </a:endParaRPr>
        </a:p>
      </dgm:t>
    </dgm:pt>
    <dgm:pt modelId="{BDD14CFB-3CD1-4513-A839-A5366F72E48C}" type="parTrans" cxnId="{B1E4296B-09F9-44D0-9CA7-89A8191E4DB0}">
      <dgm:prSet/>
      <dgm:spPr/>
    </dgm:pt>
    <dgm:pt modelId="{3E29A3E7-2B4A-4CA5-96D0-D1B655626F14}" type="sibTrans" cxnId="{B1E4296B-09F9-44D0-9CA7-89A8191E4DB0}">
      <dgm:prSet/>
      <dgm:spPr/>
    </dgm:pt>
    <dgm:pt modelId="{28A53E0F-FA2B-4339-B64C-7CB7A68AA2A0}" type="pres">
      <dgm:prSet presAssocID="{564DB309-6E31-4947-A0EA-5BB254CFE543}" presName="linear" presStyleCnt="0">
        <dgm:presLayoutVars>
          <dgm:animLvl val="lvl"/>
          <dgm:resizeHandles val="exact"/>
        </dgm:presLayoutVars>
      </dgm:prSet>
      <dgm:spPr/>
      <dgm:t>
        <a:bodyPr/>
        <a:lstStyle/>
        <a:p>
          <a:endParaRPr lang="zh-TW" altLang="en-US"/>
        </a:p>
      </dgm:t>
    </dgm:pt>
    <dgm:pt modelId="{81F9F188-E36D-40C9-8386-C5C991B941BF}" type="pres">
      <dgm:prSet presAssocID="{E742EAAF-F032-4015-AC87-11A22199652D}" presName="parentText" presStyleLbl="node1" presStyleIdx="0" presStyleCnt="1" custScaleY="95764" custLinFactNeighborX="961" custLinFactNeighborY="-33665">
        <dgm:presLayoutVars>
          <dgm:chMax val="0"/>
          <dgm:bulletEnabled val="1"/>
        </dgm:presLayoutVars>
      </dgm:prSet>
      <dgm:spPr/>
      <dgm:t>
        <a:bodyPr/>
        <a:lstStyle/>
        <a:p>
          <a:endParaRPr lang="zh-TW" altLang="en-US"/>
        </a:p>
      </dgm:t>
    </dgm:pt>
    <dgm:pt modelId="{D8BEA778-0C2F-4E7D-9F64-5B78F457D2B9}" type="pres">
      <dgm:prSet presAssocID="{E742EAAF-F032-4015-AC87-11A22199652D}" presName="childText" presStyleLbl="revTx" presStyleIdx="0" presStyleCnt="1" custScaleX="100000" custScaleY="120216" custLinFactNeighborY="3057">
        <dgm:presLayoutVars>
          <dgm:bulletEnabled val="1"/>
        </dgm:presLayoutVars>
      </dgm:prSet>
      <dgm:spPr/>
      <dgm:t>
        <a:bodyPr/>
        <a:lstStyle/>
        <a:p>
          <a:endParaRPr lang="zh-TW" altLang="en-US"/>
        </a:p>
      </dgm:t>
    </dgm:pt>
  </dgm:ptLst>
  <dgm:cxnLst>
    <dgm:cxn modelId="{0B2F0AF7-ADB3-4F71-9B81-5BF6A1E70D3E}" srcId="{E742EAAF-F032-4015-AC87-11A22199652D}" destId="{D817ACAC-946E-46B7-9E05-67F9D842B844}" srcOrd="1" destOrd="0" parTransId="{064BAE19-8678-4793-9B29-A134F2F129E6}" sibTransId="{822AC3A9-1EC2-4AE5-AEFA-F6180FCA5D08}"/>
    <dgm:cxn modelId="{B1E4296B-09F9-44D0-9CA7-89A8191E4DB0}" srcId="{E742EAAF-F032-4015-AC87-11A22199652D}" destId="{C119283E-1C87-4A1F-A60C-83FD2D8EB8CB}" srcOrd="2" destOrd="0" parTransId="{BDD14CFB-3CD1-4513-A839-A5366F72E48C}" sibTransId="{3E29A3E7-2B4A-4CA5-96D0-D1B655626F14}"/>
    <dgm:cxn modelId="{B08EC728-B80D-44C8-B4F7-2D5C99C5754F}" type="presOf" srcId="{752F9CB3-F11C-4DED-968C-0164D1EDFCE0}" destId="{D8BEA778-0C2F-4E7D-9F64-5B78F457D2B9}" srcOrd="0" destOrd="0" presId="urn:microsoft.com/office/officeart/2005/8/layout/vList2"/>
    <dgm:cxn modelId="{B11273A9-F8B7-4D1F-83C9-013D729C147C}" type="presOf" srcId="{C119283E-1C87-4A1F-A60C-83FD2D8EB8CB}" destId="{D8BEA778-0C2F-4E7D-9F64-5B78F457D2B9}" srcOrd="0" destOrd="2" presId="urn:microsoft.com/office/officeart/2005/8/layout/vList2"/>
    <dgm:cxn modelId="{F350C68A-36DA-4B6F-8DDC-9A9B9CE2FE4C}" type="presOf" srcId="{564DB309-6E31-4947-A0EA-5BB254CFE543}" destId="{28A53E0F-FA2B-4339-B64C-7CB7A68AA2A0}" srcOrd="0" destOrd="0" presId="urn:microsoft.com/office/officeart/2005/8/layout/vList2"/>
    <dgm:cxn modelId="{FE4D4251-7F22-424C-A0B7-3D3201B219AF}" srcId="{E742EAAF-F032-4015-AC87-11A22199652D}" destId="{752F9CB3-F11C-4DED-968C-0164D1EDFCE0}" srcOrd="0" destOrd="0" parTransId="{B64F3881-4772-4576-9084-39BFDDC682DF}" sibTransId="{E6564C94-81F3-472B-84FE-A098EC54B4F5}"/>
    <dgm:cxn modelId="{6EBEFB79-F610-4D96-A275-F09DE86E3339}" srcId="{564DB309-6E31-4947-A0EA-5BB254CFE543}" destId="{E742EAAF-F032-4015-AC87-11A22199652D}" srcOrd="0" destOrd="0" parTransId="{113CD1D2-D5F5-48AC-A059-B736E7067214}" sibTransId="{6BE0363C-94E5-4DF2-B0A3-1E43338750D0}"/>
    <dgm:cxn modelId="{AC3E63D9-DC0D-4C8A-A2F5-D0A8503C255B}" type="presOf" srcId="{E742EAAF-F032-4015-AC87-11A22199652D}" destId="{81F9F188-E36D-40C9-8386-C5C991B941BF}" srcOrd="0" destOrd="0" presId="urn:microsoft.com/office/officeart/2005/8/layout/vList2"/>
    <dgm:cxn modelId="{7A6746D2-0511-4357-A814-9F349BCC7ADF}" type="presOf" srcId="{D817ACAC-946E-46B7-9E05-67F9D842B844}" destId="{D8BEA778-0C2F-4E7D-9F64-5B78F457D2B9}" srcOrd="0" destOrd="1" presId="urn:microsoft.com/office/officeart/2005/8/layout/vList2"/>
    <dgm:cxn modelId="{8120FEC4-619F-4474-981E-D5E558F7087E}" type="presParOf" srcId="{28A53E0F-FA2B-4339-B64C-7CB7A68AA2A0}" destId="{81F9F188-E36D-40C9-8386-C5C991B941BF}" srcOrd="0" destOrd="0" presId="urn:microsoft.com/office/officeart/2005/8/layout/vList2"/>
    <dgm:cxn modelId="{0F7E5596-132F-4B7C-965C-9CD8628931CB}" type="presParOf" srcId="{28A53E0F-FA2B-4339-B64C-7CB7A68AA2A0}" destId="{D8BEA778-0C2F-4E7D-9F64-5B78F457D2B9}"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77F58DD-960E-433C-BD07-8F04C5BC3BF0}"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3BC687FB-C2C1-4FE2-B575-3E9B5E10884D}">
      <dgm:prSet custT="1"/>
      <dgm:spPr/>
      <dgm:t>
        <a:bodyPr/>
        <a:lstStyle/>
        <a:p>
          <a:pPr rtl="0"/>
          <a:r>
            <a:rPr lang="zh-TW" altLang="en-US" sz="2800" b="1" dirty="0" smtClean="0"/>
            <a:t>在法律上認定是同一行為，分次完成，仍屬「一個行為」，不會因為分次進行，而認為是數個獨立的行為。故為了迴避法律責任分次影印，其結果仍然會被認定為一個行為，印的是一整本書。</a:t>
          </a:r>
          <a:endParaRPr lang="zh-TW" altLang="en-US" sz="2800" dirty="0"/>
        </a:p>
      </dgm:t>
    </dgm:pt>
    <dgm:pt modelId="{6F33EBF7-0D96-45A6-9BE7-5603B4DA940F}" type="parTrans" cxnId="{652B96FE-C55A-4D86-BFCB-8F6628C3A2B4}">
      <dgm:prSet/>
      <dgm:spPr/>
      <dgm:t>
        <a:bodyPr/>
        <a:lstStyle/>
        <a:p>
          <a:endParaRPr lang="zh-TW" altLang="en-US"/>
        </a:p>
      </dgm:t>
    </dgm:pt>
    <dgm:pt modelId="{5A81786B-59B6-4AB8-9E64-A5B929148001}" type="sibTrans" cxnId="{652B96FE-C55A-4D86-BFCB-8F6628C3A2B4}">
      <dgm:prSet/>
      <dgm:spPr/>
      <dgm:t>
        <a:bodyPr/>
        <a:lstStyle/>
        <a:p>
          <a:endParaRPr lang="zh-TW" altLang="en-US"/>
        </a:p>
      </dgm:t>
    </dgm:pt>
    <dgm:pt modelId="{BB883838-DD67-414D-86B8-3B604E73454B}" type="pres">
      <dgm:prSet presAssocID="{677F58DD-960E-433C-BD07-8F04C5BC3BF0}" presName="linear" presStyleCnt="0">
        <dgm:presLayoutVars>
          <dgm:animLvl val="lvl"/>
          <dgm:resizeHandles val="exact"/>
        </dgm:presLayoutVars>
      </dgm:prSet>
      <dgm:spPr/>
      <dgm:t>
        <a:bodyPr/>
        <a:lstStyle/>
        <a:p>
          <a:endParaRPr lang="zh-TW" altLang="en-US"/>
        </a:p>
      </dgm:t>
    </dgm:pt>
    <dgm:pt modelId="{647028D0-2D03-4623-A6BA-F6332EC661DF}" type="pres">
      <dgm:prSet presAssocID="{3BC687FB-C2C1-4FE2-B575-3E9B5E10884D}" presName="parentText" presStyleLbl="node1" presStyleIdx="0" presStyleCnt="1">
        <dgm:presLayoutVars>
          <dgm:chMax val="0"/>
          <dgm:bulletEnabled val="1"/>
        </dgm:presLayoutVars>
      </dgm:prSet>
      <dgm:spPr/>
      <dgm:t>
        <a:bodyPr/>
        <a:lstStyle/>
        <a:p>
          <a:endParaRPr lang="zh-TW" altLang="en-US"/>
        </a:p>
      </dgm:t>
    </dgm:pt>
  </dgm:ptLst>
  <dgm:cxnLst>
    <dgm:cxn modelId="{57A6032F-058F-4EB0-9F7D-3F3C988E186E}" type="presOf" srcId="{677F58DD-960E-433C-BD07-8F04C5BC3BF0}" destId="{BB883838-DD67-414D-86B8-3B604E73454B}" srcOrd="0" destOrd="0" presId="urn:microsoft.com/office/officeart/2005/8/layout/vList2"/>
    <dgm:cxn modelId="{997468AF-8695-4C55-ACA6-C7D7F6EF0444}" type="presOf" srcId="{3BC687FB-C2C1-4FE2-B575-3E9B5E10884D}" destId="{647028D0-2D03-4623-A6BA-F6332EC661DF}" srcOrd="0" destOrd="0" presId="urn:microsoft.com/office/officeart/2005/8/layout/vList2"/>
    <dgm:cxn modelId="{652B96FE-C55A-4D86-BFCB-8F6628C3A2B4}" srcId="{677F58DD-960E-433C-BD07-8F04C5BC3BF0}" destId="{3BC687FB-C2C1-4FE2-B575-3E9B5E10884D}" srcOrd="0" destOrd="0" parTransId="{6F33EBF7-0D96-45A6-9BE7-5603B4DA940F}" sibTransId="{5A81786B-59B6-4AB8-9E64-A5B929148001}"/>
    <dgm:cxn modelId="{1ABDB424-2E6E-40B0-8405-20D3A167A5A9}" type="presParOf" srcId="{BB883838-DD67-414D-86B8-3B604E73454B}" destId="{647028D0-2D03-4623-A6BA-F6332EC661DF}"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D67E4D47-B71A-4BCE-9037-DE0629E39B78}"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BA0A753F-90B6-426D-9CE4-DED807678537}">
      <dgm:prSet/>
      <dgm:spPr/>
      <dgm:t>
        <a:bodyPr/>
        <a:lstStyle/>
        <a:p>
          <a:pPr rtl="0"/>
          <a:r>
            <a:rPr lang="zh-TW" altLang="en-US" dirty="0" smtClean="0"/>
            <a:t>一、第</a:t>
          </a:r>
          <a:r>
            <a:rPr lang="en-US" altLang="zh-TW" dirty="0" smtClean="0"/>
            <a:t>48</a:t>
          </a:r>
          <a:r>
            <a:rPr lang="zh-TW" altLang="en-US" dirty="0" smtClean="0"/>
            <a:t>條第</a:t>
          </a:r>
          <a:r>
            <a:rPr lang="en-US" altLang="zh-TW" dirty="0" smtClean="0"/>
            <a:t>2</a:t>
          </a:r>
          <a:r>
            <a:rPr lang="zh-TW" altLang="en-US" dirty="0" smtClean="0"/>
            <a:t>款得重製之館藏著作，</a:t>
          </a:r>
          <a:r>
            <a:rPr lang="zh-TW" dirty="0" smtClean="0"/>
            <a:t>包括已公開、未公開發表之著作。</a:t>
          </a:r>
          <a:endParaRPr lang="zh-TW" dirty="0"/>
        </a:p>
      </dgm:t>
    </dgm:pt>
    <dgm:pt modelId="{5AC62DAF-5240-4484-9F3C-6CA3540D8A5E}" type="parTrans" cxnId="{2EE6486A-E3AE-4D6C-8C70-6C8C7EF73FEF}">
      <dgm:prSet/>
      <dgm:spPr/>
      <dgm:t>
        <a:bodyPr/>
        <a:lstStyle/>
        <a:p>
          <a:endParaRPr lang="zh-TW" altLang="en-US"/>
        </a:p>
      </dgm:t>
    </dgm:pt>
    <dgm:pt modelId="{40683AB8-3B56-4BC1-AA74-A3B5D6714A2A}" type="sibTrans" cxnId="{2EE6486A-E3AE-4D6C-8C70-6C8C7EF73FEF}">
      <dgm:prSet/>
      <dgm:spPr/>
      <dgm:t>
        <a:bodyPr/>
        <a:lstStyle/>
        <a:p>
          <a:endParaRPr lang="zh-TW" altLang="en-US"/>
        </a:p>
      </dgm:t>
    </dgm:pt>
    <dgm:pt modelId="{A1849482-7C9E-4393-B814-3B488D4D224E}">
      <dgm:prSet/>
      <dgm:spPr/>
      <dgm:t>
        <a:bodyPr/>
        <a:lstStyle/>
        <a:p>
          <a:pPr marL="444500" indent="-444500" rtl="0"/>
          <a:r>
            <a:rPr lang="zh-TW" altLang="en-US" dirty="0" smtClean="0"/>
            <a:t>二、所謂「保存資料之必要」，係指該館藏之著作</a:t>
          </a:r>
          <a:r>
            <a:rPr lang="zh-TW" altLang="en-US" b="1" dirty="0" smtClean="0"/>
            <a:t>屬稀有本</a:t>
          </a:r>
          <a:r>
            <a:rPr lang="zh-TW" altLang="en-US" dirty="0" smtClean="0"/>
            <a:t>且</a:t>
          </a:r>
          <a:r>
            <a:rPr lang="zh-TW" altLang="en-US" b="1" dirty="0" smtClean="0"/>
            <a:t>已毀損或遺失</a:t>
          </a:r>
          <a:r>
            <a:rPr lang="zh-TW" altLang="en-US" dirty="0" smtClean="0"/>
            <a:t>或</a:t>
          </a:r>
          <a:r>
            <a:rPr lang="zh-TW" altLang="en-US" b="1" dirty="0" smtClean="0"/>
            <a:t>有毀損、遺失之虞</a:t>
          </a:r>
          <a:r>
            <a:rPr lang="zh-TW" altLang="en-US" dirty="0" smtClean="0"/>
            <a:t>，或其版本係一過時的版本，利用人於利用時</a:t>
          </a:r>
          <a:r>
            <a:rPr lang="zh-TW" altLang="en-US" b="1" dirty="0" smtClean="0"/>
            <a:t>已無法在市場上購得</a:t>
          </a:r>
          <a:r>
            <a:rPr lang="zh-TW" altLang="en-US" dirty="0" smtClean="0"/>
            <a:t>者，始有適用。</a:t>
          </a:r>
          <a:r>
            <a:rPr lang="zh-TW" dirty="0" smtClean="0"/>
            <a:t>例如手稿、珍本或已絕版之著作。</a:t>
          </a:r>
          <a:endParaRPr lang="zh-TW" dirty="0"/>
        </a:p>
      </dgm:t>
    </dgm:pt>
    <dgm:pt modelId="{76158584-86EC-4FC3-AAEE-920CA6634CBF}" type="parTrans" cxnId="{33419C46-4481-4221-BA8D-A062C34B3053}">
      <dgm:prSet/>
      <dgm:spPr/>
      <dgm:t>
        <a:bodyPr/>
        <a:lstStyle/>
        <a:p>
          <a:endParaRPr lang="zh-TW" altLang="en-US"/>
        </a:p>
      </dgm:t>
    </dgm:pt>
    <dgm:pt modelId="{FADF7EE3-1697-45EC-B499-FD26F878B6A2}" type="sibTrans" cxnId="{33419C46-4481-4221-BA8D-A062C34B3053}">
      <dgm:prSet/>
      <dgm:spPr/>
      <dgm:t>
        <a:bodyPr/>
        <a:lstStyle/>
        <a:p>
          <a:endParaRPr lang="zh-TW" altLang="en-US"/>
        </a:p>
      </dgm:t>
    </dgm:pt>
    <dgm:pt modelId="{F4A38229-99A3-4FEE-AB59-144DDE340C0E}">
      <dgm:prSet/>
      <dgm:spPr/>
      <dgm:t>
        <a:bodyPr/>
        <a:lstStyle/>
        <a:p>
          <a:pPr marL="444500" indent="-444500" rtl="0"/>
          <a:r>
            <a:rPr lang="zh-TW" altLang="en-US" dirty="0" smtClean="0"/>
            <a:t>三、</a:t>
          </a:r>
          <a:r>
            <a:rPr lang="zh-TW" dirty="0" smtClean="0"/>
            <a:t>館藏版本之</a:t>
          </a:r>
          <a:r>
            <a:rPr lang="zh-TW" b="1" dirty="0" smtClean="0"/>
            <a:t>儲存形式（載體）已過時</a:t>
          </a:r>
          <a:r>
            <a:rPr lang="zh-TW" dirty="0" smtClean="0"/>
            <a:t>，利用人於利用時所需技術已無法獲得，且無法在市場上以合理管道取得相同或適當版本之重製物，須以其他形式加以重製者：例如古老黑膠唱片及傳統</a:t>
          </a:r>
          <a:r>
            <a:rPr lang="en-US" dirty="0" smtClean="0"/>
            <a:t>VHS</a:t>
          </a:r>
          <a:r>
            <a:rPr lang="zh-TW" dirty="0" smtClean="0"/>
            <a:t>錄影帶。</a:t>
          </a:r>
          <a:endParaRPr lang="zh-TW" dirty="0"/>
        </a:p>
      </dgm:t>
    </dgm:pt>
    <dgm:pt modelId="{528C8278-B011-4105-87C0-B591E628701E}" type="parTrans" cxnId="{8FB7C1EC-0317-479A-9A9A-54278E0799ED}">
      <dgm:prSet/>
      <dgm:spPr/>
      <dgm:t>
        <a:bodyPr/>
        <a:lstStyle/>
        <a:p>
          <a:endParaRPr lang="zh-TW" altLang="en-US"/>
        </a:p>
      </dgm:t>
    </dgm:pt>
    <dgm:pt modelId="{A060FA53-FB1B-4A3F-8D69-70A7E0180CA3}" type="sibTrans" cxnId="{8FB7C1EC-0317-479A-9A9A-54278E0799ED}">
      <dgm:prSet/>
      <dgm:spPr/>
      <dgm:t>
        <a:bodyPr/>
        <a:lstStyle/>
        <a:p>
          <a:endParaRPr lang="zh-TW" altLang="en-US"/>
        </a:p>
      </dgm:t>
    </dgm:pt>
    <dgm:pt modelId="{806318CC-34CD-4D2D-BA67-D43FDBB9D353}">
      <dgm:prSet custT="1"/>
      <dgm:spPr/>
      <dgm:t>
        <a:bodyPr/>
        <a:lstStyle/>
        <a:p>
          <a:pPr rtl="0"/>
          <a:r>
            <a:rPr lang="zh-TW" altLang="en-US" sz="2200" dirty="0" smtClean="0"/>
            <a:t>四、重製之範圍→包括數位化重製</a:t>
          </a:r>
          <a:endParaRPr lang="zh-TW" altLang="en-US" sz="2200" dirty="0"/>
        </a:p>
      </dgm:t>
    </dgm:pt>
    <dgm:pt modelId="{41FB29B7-1855-4F2D-8A9A-FD78756C8B86}" type="parTrans" cxnId="{60C8539A-3A46-4AD5-AC0C-8A8F67B7A733}">
      <dgm:prSet/>
      <dgm:spPr/>
    </dgm:pt>
    <dgm:pt modelId="{3FC4D96C-D6C5-40F9-BD0D-4CE1FD0B3E13}" type="sibTrans" cxnId="{60C8539A-3A46-4AD5-AC0C-8A8F67B7A733}">
      <dgm:prSet/>
      <dgm:spPr/>
    </dgm:pt>
    <dgm:pt modelId="{119FB79F-D46E-4D02-B4E0-074627A1461B}" type="pres">
      <dgm:prSet presAssocID="{D67E4D47-B71A-4BCE-9037-DE0629E39B78}" presName="linear" presStyleCnt="0">
        <dgm:presLayoutVars>
          <dgm:animLvl val="lvl"/>
          <dgm:resizeHandles val="exact"/>
        </dgm:presLayoutVars>
      </dgm:prSet>
      <dgm:spPr/>
      <dgm:t>
        <a:bodyPr/>
        <a:lstStyle/>
        <a:p>
          <a:endParaRPr lang="zh-TW" altLang="en-US"/>
        </a:p>
      </dgm:t>
    </dgm:pt>
    <dgm:pt modelId="{6CFAB83D-ECD0-46C7-8D2B-567E163B140C}" type="pres">
      <dgm:prSet presAssocID="{BA0A753F-90B6-426D-9CE4-DED807678537}" presName="parentText" presStyleLbl="node1" presStyleIdx="0" presStyleCnt="4" custLinFactY="-3762" custLinFactNeighborX="-404" custLinFactNeighborY="-100000">
        <dgm:presLayoutVars>
          <dgm:chMax val="0"/>
          <dgm:bulletEnabled val="1"/>
        </dgm:presLayoutVars>
      </dgm:prSet>
      <dgm:spPr/>
      <dgm:t>
        <a:bodyPr/>
        <a:lstStyle/>
        <a:p>
          <a:endParaRPr lang="zh-TW" altLang="en-US"/>
        </a:p>
      </dgm:t>
    </dgm:pt>
    <dgm:pt modelId="{5C1EBCE4-7B32-4F37-B89A-7E9882DE4501}" type="pres">
      <dgm:prSet presAssocID="{40683AB8-3B56-4BC1-AA74-A3B5D6714A2A}" presName="spacer" presStyleCnt="0"/>
      <dgm:spPr/>
      <dgm:t>
        <a:bodyPr/>
        <a:lstStyle/>
        <a:p>
          <a:endParaRPr lang="zh-TW" altLang="en-US"/>
        </a:p>
      </dgm:t>
    </dgm:pt>
    <dgm:pt modelId="{09C5460B-DBE1-4AD2-A653-5530C37B38DA}" type="pres">
      <dgm:prSet presAssocID="{A1849482-7C9E-4393-B814-3B488D4D224E}" presName="parentText" presStyleLbl="node1" presStyleIdx="1" presStyleCnt="4" custScaleY="116949" custLinFactNeighborX="-404" custLinFactNeighborY="35704">
        <dgm:presLayoutVars>
          <dgm:chMax val="0"/>
          <dgm:bulletEnabled val="1"/>
        </dgm:presLayoutVars>
      </dgm:prSet>
      <dgm:spPr/>
      <dgm:t>
        <a:bodyPr/>
        <a:lstStyle/>
        <a:p>
          <a:endParaRPr lang="zh-TW" altLang="en-US"/>
        </a:p>
      </dgm:t>
    </dgm:pt>
    <dgm:pt modelId="{9DCAF448-1C21-42D6-96FD-8F7D129DAF6C}" type="pres">
      <dgm:prSet presAssocID="{FADF7EE3-1697-45EC-B499-FD26F878B6A2}" presName="spacer" presStyleCnt="0"/>
      <dgm:spPr/>
      <dgm:t>
        <a:bodyPr/>
        <a:lstStyle/>
        <a:p>
          <a:endParaRPr lang="zh-TW" altLang="en-US"/>
        </a:p>
      </dgm:t>
    </dgm:pt>
    <dgm:pt modelId="{1A3C7A08-D87D-448C-88DA-BCDE59470E3F}" type="pres">
      <dgm:prSet presAssocID="{F4A38229-99A3-4FEE-AB59-144DDE340C0E}" presName="parentText" presStyleLbl="node1" presStyleIdx="2" presStyleCnt="4" custScaleY="108190">
        <dgm:presLayoutVars>
          <dgm:chMax val="0"/>
          <dgm:bulletEnabled val="1"/>
        </dgm:presLayoutVars>
      </dgm:prSet>
      <dgm:spPr/>
      <dgm:t>
        <a:bodyPr/>
        <a:lstStyle/>
        <a:p>
          <a:endParaRPr lang="zh-TW" altLang="en-US"/>
        </a:p>
      </dgm:t>
    </dgm:pt>
    <dgm:pt modelId="{5B4B8E97-9796-4E7A-AC04-E6480ACDBB98}" type="pres">
      <dgm:prSet presAssocID="{A060FA53-FB1B-4A3F-8D69-70A7E0180CA3}" presName="spacer" presStyleCnt="0"/>
      <dgm:spPr/>
    </dgm:pt>
    <dgm:pt modelId="{86BB8D5B-9137-48BA-9296-D85EAD994BB7}" type="pres">
      <dgm:prSet presAssocID="{806318CC-34CD-4D2D-BA67-D43FDBB9D353}" presName="parentText" presStyleLbl="node1" presStyleIdx="3" presStyleCnt="4" custScaleY="73943">
        <dgm:presLayoutVars>
          <dgm:chMax val="0"/>
          <dgm:bulletEnabled val="1"/>
        </dgm:presLayoutVars>
      </dgm:prSet>
      <dgm:spPr/>
      <dgm:t>
        <a:bodyPr/>
        <a:lstStyle/>
        <a:p>
          <a:endParaRPr lang="zh-TW" altLang="en-US"/>
        </a:p>
      </dgm:t>
    </dgm:pt>
  </dgm:ptLst>
  <dgm:cxnLst>
    <dgm:cxn modelId="{80D8C689-F4BB-42EB-951C-53F86D3F3C1D}" type="presOf" srcId="{F4A38229-99A3-4FEE-AB59-144DDE340C0E}" destId="{1A3C7A08-D87D-448C-88DA-BCDE59470E3F}" srcOrd="0" destOrd="0" presId="urn:microsoft.com/office/officeart/2005/8/layout/vList2"/>
    <dgm:cxn modelId="{9EFE6820-8978-46F7-901F-4EF57A165EA8}" type="presOf" srcId="{A1849482-7C9E-4393-B814-3B488D4D224E}" destId="{09C5460B-DBE1-4AD2-A653-5530C37B38DA}" srcOrd="0" destOrd="0" presId="urn:microsoft.com/office/officeart/2005/8/layout/vList2"/>
    <dgm:cxn modelId="{2EE6486A-E3AE-4D6C-8C70-6C8C7EF73FEF}" srcId="{D67E4D47-B71A-4BCE-9037-DE0629E39B78}" destId="{BA0A753F-90B6-426D-9CE4-DED807678537}" srcOrd="0" destOrd="0" parTransId="{5AC62DAF-5240-4484-9F3C-6CA3540D8A5E}" sibTransId="{40683AB8-3B56-4BC1-AA74-A3B5D6714A2A}"/>
    <dgm:cxn modelId="{8FB7C1EC-0317-479A-9A9A-54278E0799ED}" srcId="{D67E4D47-B71A-4BCE-9037-DE0629E39B78}" destId="{F4A38229-99A3-4FEE-AB59-144DDE340C0E}" srcOrd="2" destOrd="0" parTransId="{528C8278-B011-4105-87C0-B591E628701E}" sibTransId="{A060FA53-FB1B-4A3F-8D69-70A7E0180CA3}"/>
    <dgm:cxn modelId="{32714169-1A64-4F1B-9F88-F23E0BAC6E3B}" type="presOf" srcId="{806318CC-34CD-4D2D-BA67-D43FDBB9D353}" destId="{86BB8D5B-9137-48BA-9296-D85EAD994BB7}" srcOrd="0" destOrd="0" presId="urn:microsoft.com/office/officeart/2005/8/layout/vList2"/>
    <dgm:cxn modelId="{972ECE3D-2768-4D15-B65D-5327B4B5D016}" type="presOf" srcId="{BA0A753F-90B6-426D-9CE4-DED807678537}" destId="{6CFAB83D-ECD0-46C7-8D2B-567E163B140C}" srcOrd="0" destOrd="0" presId="urn:microsoft.com/office/officeart/2005/8/layout/vList2"/>
    <dgm:cxn modelId="{44EEF39B-4EDB-49B9-9347-F3C12DA43C11}" type="presOf" srcId="{D67E4D47-B71A-4BCE-9037-DE0629E39B78}" destId="{119FB79F-D46E-4D02-B4E0-074627A1461B}" srcOrd="0" destOrd="0" presId="urn:microsoft.com/office/officeart/2005/8/layout/vList2"/>
    <dgm:cxn modelId="{60C8539A-3A46-4AD5-AC0C-8A8F67B7A733}" srcId="{D67E4D47-B71A-4BCE-9037-DE0629E39B78}" destId="{806318CC-34CD-4D2D-BA67-D43FDBB9D353}" srcOrd="3" destOrd="0" parTransId="{41FB29B7-1855-4F2D-8A9A-FD78756C8B86}" sibTransId="{3FC4D96C-D6C5-40F9-BD0D-4CE1FD0B3E13}"/>
    <dgm:cxn modelId="{33419C46-4481-4221-BA8D-A062C34B3053}" srcId="{D67E4D47-B71A-4BCE-9037-DE0629E39B78}" destId="{A1849482-7C9E-4393-B814-3B488D4D224E}" srcOrd="1" destOrd="0" parTransId="{76158584-86EC-4FC3-AAEE-920CA6634CBF}" sibTransId="{FADF7EE3-1697-45EC-B499-FD26F878B6A2}"/>
    <dgm:cxn modelId="{0187836E-2044-4730-890C-B26ADAAABA16}" type="presParOf" srcId="{119FB79F-D46E-4D02-B4E0-074627A1461B}" destId="{6CFAB83D-ECD0-46C7-8D2B-567E163B140C}" srcOrd="0" destOrd="0" presId="urn:microsoft.com/office/officeart/2005/8/layout/vList2"/>
    <dgm:cxn modelId="{D7DFB65D-3122-4C80-9F0A-A71E99858C7A}" type="presParOf" srcId="{119FB79F-D46E-4D02-B4E0-074627A1461B}" destId="{5C1EBCE4-7B32-4F37-B89A-7E9882DE4501}" srcOrd="1" destOrd="0" presId="urn:microsoft.com/office/officeart/2005/8/layout/vList2"/>
    <dgm:cxn modelId="{F653EB29-9C40-4B12-8CA7-C845F646AF98}" type="presParOf" srcId="{119FB79F-D46E-4D02-B4E0-074627A1461B}" destId="{09C5460B-DBE1-4AD2-A653-5530C37B38DA}" srcOrd="2" destOrd="0" presId="urn:microsoft.com/office/officeart/2005/8/layout/vList2"/>
    <dgm:cxn modelId="{A6EC3E64-8A05-4D1A-BBB0-78469FC3FD62}" type="presParOf" srcId="{119FB79F-D46E-4D02-B4E0-074627A1461B}" destId="{9DCAF448-1C21-42D6-96FD-8F7D129DAF6C}" srcOrd="3" destOrd="0" presId="urn:microsoft.com/office/officeart/2005/8/layout/vList2"/>
    <dgm:cxn modelId="{0DC5DFFC-80E8-4A8C-90C5-AB579F26453E}" type="presParOf" srcId="{119FB79F-D46E-4D02-B4E0-074627A1461B}" destId="{1A3C7A08-D87D-448C-88DA-BCDE59470E3F}" srcOrd="4" destOrd="0" presId="urn:microsoft.com/office/officeart/2005/8/layout/vList2"/>
    <dgm:cxn modelId="{3068AB2F-3437-4C74-AD9D-019475158CE3}" type="presParOf" srcId="{119FB79F-D46E-4D02-B4E0-074627A1461B}" destId="{5B4B8E97-9796-4E7A-AC04-E6480ACDBB98}" srcOrd="5" destOrd="0" presId="urn:microsoft.com/office/officeart/2005/8/layout/vList2"/>
    <dgm:cxn modelId="{0ADF4692-54D9-4871-B2FD-A659ADA7E1D1}" type="presParOf" srcId="{119FB79F-D46E-4D02-B4E0-074627A1461B}" destId="{86BB8D5B-9137-48BA-9296-D85EAD994BB7}"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682CF0D-2CBC-41ED-BF10-DDF2DB972108}"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4B4EF228-F872-472F-AA44-98B3583F939D}">
      <dgm:prSet custT="1"/>
      <dgm:spPr/>
      <dgm:t>
        <a:bodyPr/>
        <a:lstStyle/>
        <a:p>
          <a:pPr rtl="0"/>
          <a:r>
            <a:rPr lang="zh-TW" altLang="en-US" sz="3200" b="0" i="1" dirty="0" smtClean="0">
              <a:solidFill>
                <a:srgbClr val="FF0000"/>
              </a:solidFill>
              <a:effectLst>
                <a:outerShdw blurRad="38100" dist="38100" dir="2700000" algn="tl">
                  <a:srgbClr val="000000">
                    <a:alpha val="43137"/>
                  </a:srgbClr>
                </a:outerShdw>
              </a:effectLst>
              <a:latin typeface="標楷體"/>
              <a:ea typeface="標楷體"/>
            </a:rPr>
            <a:t>ˇ</a:t>
          </a:r>
          <a:r>
            <a:rPr lang="zh-TW" altLang="en-US" sz="2800" b="0" dirty="0" smtClean="0">
              <a:effectLst>
                <a:outerShdw blurRad="38100" dist="38100" dir="2700000" algn="tl">
                  <a:srgbClr val="000000">
                    <a:alpha val="43137"/>
                  </a:srgbClr>
                </a:outerShdw>
              </a:effectLst>
            </a:rPr>
            <a:t>可以在館內提供線上瀏覽</a:t>
          </a:r>
          <a:endParaRPr lang="zh-TW" altLang="en-US" sz="2800" b="0" dirty="0">
            <a:effectLst>
              <a:outerShdw blurRad="38100" dist="38100" dir="2700000" algn="tl">
                <a:srgbClr val="000000">
                  <a:alpha val="43137"/>
                </a:srgbClr>
              </a:outerShdw>
            </a:effectLst>
          </a:endParaRPr>
        </a:p>
      </dgm:t>
    </dgm:pt>
    <dgm:pt modelId="{35695E89-89CE-471E-8D8D-E097EF17F88D}" type="parTrans" cxnId="{AB12F18E-8F04-4DEE-AAC3-D95A25A9858E}">
      <dgm:prSet/>
      <dgm:spPr/>
      <dgm:t>
        <a:bodyPr/>
        <a:lstStyle/>
        <a:p>
          <a:endParaRPr lang="zh-TW" altLang="en-US"/>
        </a:p>
      </dgm:t>
    </dgm:pt>
    <dgm:pt modelId="{511CF6B9-2F5B-4726-AACF-BAEEFE431DC3}" type="sibTrans" cxnId="{AB12F18E-8F04-4DEE-AAC3-D95A25A9858E}">
      <dgm:prSet/>
      <dgm:spPr/>
      <dgm:t>
        <a:bodyPr/>
        <a:lstStyle/>
        <a:p>
          <a:endParaRPr lang="zh-TW" altLang="en-US"/>
        </a:p>
      </dgm:t>
    </dgm:pt>
    <dgm:pt modelId="{78AE3E7F-2FB7-4750-B31D-F5578E666DB5}">
      <dgm:prSet/>
      <dgm:spPr>
        <a:ln w="12700">
          <a:noFill/>
        </a:ln>
      </dgm:spPr>
      <dgm:t>
        <a:bodyPr/>
        <a:lstStyle/>
        <a:p>
          <a:pPr rtl="0"/>
          <a:r>
            <a:rPr lang="zh-TW" altLang="en-US" sz="2200" b="0" dirty="0" smtClean="0"/>
            <a:t>為保存目的之數位化重製物可在館內電腦傳輸，但</a:t>
          </a:r>
          <a:r>
            <a:rPr lang="zh-TW" altLang="en-US" sz="2200" b="1" dirty="0" smtClean="0"/>
            <a:t>圖書館應以未附重製功能之電腦終端機或其他閱覽器提供讀者閱覽</a:t>
          </a:r>
          <a:r>
            <a:rPr lang="zh-TW" altLang="en-US" sz="2200" b="0" dirty="0" smtClean="0"/>
            <a:t>。</a:t>
          </a:r>
          <a:endParaRPr lang="zh-TW" altLang="en-US" sz="2200" b="0" dirty="0"/>
        </a:p>
      </dgm:t>
    </dgm:pt>
    <dgm:pt modelId="{E2AA4C38-D6A5-4953-9FD6-2E7C748FB43A}" type="parTrans" cxnId="{A4605283-DD10-4324-9DF1-10D213DF881C}">
      <dgm:prSet/>
      <dgm:spPr/>
      <dgm:t>
        <a:bodyPr/>
        <a:lstStyle/>
        <a:p>
          <a:endParaRPr lang="zh-TW" altLang="en-US"/>
        </a:p>
      </dgm:t>
    </dgm:pt>
    <dgm:pt modelId="{F5724EFA-0C75-4B70-9108-F545C4D054C7}" type="sibTrans" cxnId="{A4605283-DD10-4324-9DF1-10D213DF881C}">
      <dgm:prSet/>
      <dgm:spPr/>
      <dgm:t>
        <a:bodyPr/>
        <a:lstStyle/>
        <a:p>
          <a:endParaRPr lang="zh-TW" altLang="en-US"/>
        </a:p>
      </dgm:t>
    </dgm:pt>
    <dgm:pt modelId="{AE04D701-1C08-40DD-9C23-9AE6CD5D86C7}">
      <dgm:prSet/>
      <dgm:spPr>
        <a:ln w="12700">
          <a:noFill/>
        </a:ln>
      </dgm:spPr>
      <dgm:t>
        <a:bodyPr/>
        <a:lstStyle/>
        <a:p>
          <a:pPr rtl="0"/>
          <a:r>
            <a:rPr lang="zh-TW" altLang="en-US" sz="2200" b="1" dirty="0" smtClean="0"/>
            <a:t>數位化重製之「視聽著作」、「錄音著作」，亦可依上述方式，供讀者於館內線上瀏覽。</a:t>
          </a:r>
          <a:endParaRPr lang="zh-TW" altLang="en-US" sz="2200" dirty="0"/>
        </a:p>
      </dgm:t>
    </dgm:pt>
    <dgm:pt modelId="{6560DED1-936C-4E00-B50C-4A05FFF5F7D9}" type="parTrans" cxnId="{3DA4D707-1A58-4D40-B9F6-0C1AB5FBF951}">
      <dgm:prSet/>
      <dgm:spPr/>
      <dgm:t>
        <a:bodyPr/>
        <a:lstStyle/>
        <a:p>
          <a:endParaRPr lang="zh-TW" altLang="en-US"/>
        </a:p>
      </dgm:t>
    </dgm:pt>
    <dgm:pt modelId="{B80DA254-6B84-4096-9612-FF5712E960E9}" type="sibTrans" cxnId="{3DA4D707-1A58-4D40-B9F6-0C1AB5FBF951}">
      <dgm:prSet/>
      <dgm:spPr/>
      <dgm:t>
        <a:bodyPr/>
        <a:lstStyle/>
        <a:p>
          <a:endParaRPr lang="zh-TW" altLang="en-US"/>
        </a:p>
      </dgm:t>
    </dgm:pt>
    <dgm:pt modelId="{10EEC72E-7BA4-4E8A-B125-636E2A58A1D7}">
      <dgm:prSet custT="1"/>
      <dgm:spPr>
        <a:ln w="12700">
          <a:noFill/>
        </a:ln>
      </dgm:spPr>
      <dgm:t>
        <a:bodyPr/>
        <a:lstStyle/>
        <a:p>
          <a:pPr rtl="0"/>
          <a:r>
            <a:rPr lang="zh-TW" sz="2000" b="1" dirty="0" smtClean="0">
              <a:solidFill>
                <a:srgbClr val="000099"/>
              </a:solidFill>
            </a:rPr>
            <a:t>理由：</a:t>
          </a:r>
          <a:r>
            <a:rPr lang="zh-TW" sz="2000" dirty="0" smtClean="0">
              <a:solidFill>
                <a:srgbClr val="000099"/>
              </a:solidFill>
            </a:rPr>
            <a:t>第</a:t>
          </a:r>
          <a:r>
            <a:rPr lang="en-US" sz="2000" dirty="0" smtClean="0">
              <a:solidFill>
                <a:srgbClr val="000099"/>
              </a:solidFill>
            </a:rPr>
            <a:t>48</a:t>
          </a:r>
          <a:r>
            <a:rPr lang="zh-TW" sz="2000" dirty="0" smtClean="0">
              <a:solidFill>
                <a:srgbClr val="000099"/>
              </a:solidFill>
            </a:rPr>
            <a:t>條雖無規定，惟圖書館提供讀者於館內以未附重製功能之電腦終端機或其他閱覽器閱覽，利用人無法利用此類行為將館藏著作另行重製為電子檔或將該檔案另行傳輸者，對著作權人權益之影響有限，可依本法第</a:t>
          </a:r>
          <a:r>
            <a:rPr lang="en-US" sz="2000" dirty="0" smtClean="0">
              <a:solidFill>
                <a:srgbClr val="000099"/>
              </a:solidFill>
            </a:rPr>
            <a:t>65</a:t>
          </a:r>
          <a:r>
            <a:rPr lang="zh-TW" sz="2000" dirty="0" smtClean="0">
              <a:solidFill>
                <a:srgbClr val="000099"/>
              </a:solidFill>
            </a:rPr>
            <a:t>條第</a:t>
          </a:r>
          <a:r>
            <a:rPr lang="en-US" sz="2000" dirty="0" smtClean="0">
              <a:solidFill>
                <a:srgbClr val="000099"/>
              </a:solidFill>
            </a:rPr>
            <a:t>2</a:t>
          </a:r>
          <a:r>
            <a:rPr lang="zh-TW" sz="2000" dirty="0" smtClean="0">
              <a:solidFill>
                <a:srgbClr val="000099"/>
              </a:solidFill>
            </a:rPr>
            <a:t>項之規定主張合理使用</a:t>
          </a:r>
          <a:r>
            <a:rPr lang="zh-TW" altLang="en-US" sz="2000" dirty="0" smtClean="0">
              <a:solidFill>
                <a:srgbClr val="000099"/>
              </a:solidFill>
            </a:rPr>
            <a:t>。</a:t>
          </a:r>
          <a:endParaRPr lang="zh-TW" sz="2000" dirty="0">
            <a:solidFill>
              <a:srgbClr val="000099"/>
            </a:solidFill>
          </a:endParaRPr>
        </a:p>
      </dgm:t>
    </dgm:pt>
    <dgm:pt modelId="{B892462A-8582-4B49-97FE-B8B63BDEEFF1}" type="parTrans" cxnId="{1BC80A01-1F0D-4E95-9E08-76E87AA31149}">
      <dgm:prSet/>
      <dgm:spPr/>
      <dgm:t>
        <a:bodyPr/>
        <a:lstStyle/>
        <a:p>
          <a:endParaRPr lang="zh-TW" altLang="en-US"/>
        </a:p>
      </dgm:t>
    </dgm:pt>
    <dgm:pt modelId="{BAAB44A2-299F-4072-AC3F-2D7DB92CB9ED}" type="sibTrans" cxnId="{1BC80A01-1F0D-4E95-9E08-76E87AA31149}">
      <dgm:prSet/>
      <dgm:spPr/>
      <dgm:t>
        <a:bodyPr/>
        <a:lstStyle/>
        <a:p>
          <a:endParaRPr lang="zh-TW" altLang="en-US"/>
        </a:p>
      </dgm:t>
    </dgm:pt>
    <dgm:pt modelId="{2B0A05C3-560A-4DEF-A51F-AC26C6944EE6}">
      <dgm:prSet custT="1"/>
      <dgm:spPr>
        <a:ln w="12700">
          <a:solidFill>
            <a:schemeClr val="accent4">
              <a:lumMod val="75000"/>
            </a:schemeClr>
          </a:solidFill>
        </a:ln>
      </dgm:spPr>
      <dgm:t>
        <a:bodyPr/>
        <a:lstStyle/>
        <a:p>
          <a:pPr rtl="0"/>
          <a:r>
            <a:rPr lang="zh-TW" altLang="en-US" sz="2000" dirty="0" smtClean="0">
              <a:solidFill>
                <a:srgbClr val="000099"/>
              </a:solidFill>
            </a:rPr>
            <a:t>應閱覽人要求重製，圖書館得依第</a:t>
          </a:r>
          <a:r>
            <a:rPr lang="en-US" altLang="zh-TW" sz="2000" dirty="0" smtClean="0">
              <a:solidFill>
                <a:srgbClr val="000099"/>
              </a:solidFill>
            </a:rPr>
            <a:t>48</a:t>
          </a:r>
          <a:r>
            <a:rPr lang="zh-TW" altLang="en-US" sz="2000" dirty="0" smtClean="0">
              <a:solidFill>
                <a:srgbClr val="000099"/>
              </a:solidFill>
            </a:rPr>
            <a:t>條第</a:t>
          </a:r>
          <a:r>
            <a:rPr lang="en-US" altLang="zh-TW" sz="2000" dirty="0" smtClean="0">
              <a:solidFill>
                <a:srgbClr val="000099"/>
              </a:solidFill>
            </a:rPr>
            <a:t>1</a:t>
          </a:r>
          <a:r>
            <a:rPr lang="zh-TW" altLang="en-US" sz="2000" dirty="0" smtClean="0">
              <a:solidFill>
                <a:srgbClr val="000099"/>
              </a:solidFill>
            </a:rPr>
            <a:t>款規定重製一份。</a:t>
          </a:r>
          <a:endParaRPr lang="zh-TW" sz="2000" dirty="0">
            <a:solidFill>
              <a:srgbClr val="000099"/>
            </a:solidFill>
          </a:endParaRPr>
        </a:p>
      </dgm:t>
    </dgm:pt>
    <dgm:pt modelId="{D1D3463F-B568-43F3-BA8E-BE2F010FD748}" type="parTrans" cxnId="{C498EC76-8DC7-4DDB-919C-6BE689819B65}">
      <dgm:prSet/>
      <dgm:spPr/>
      <dgm:t>
        <a:bodyPr/>
        <a:lstStyle/>
        <a:p>
          <a:endParaRPr lang="zh-TW" altLang="en-US"/>
        </a:p>
      </dgm:t>
    </dgm:pt>
    <dgm:pt modelId="{4345C20D-838C-479D-91ED-A31D9F3642B4}" type="sibTrans" cxnId="{C498EC76-8DC7-4DDB-919C-6BE689819B65}">
      <dgm:prSet/>
      <dgm:spPr/>
      <dgm:t>
        <a:bodyPr/>
        <a:lstStyle/>
        <a:p>
          <a:endParaRPr lang="zh-TW" altLang="en-US"/>
        </a:p>
      </dgm:t>
    </dgm:pt>
    <dgm:pt modelId="{337D5A4F-612D-4B89-8121-FF30EADDBE69}" type="pres">
      <dgm:prSet presAssocID="{A682CF0D-2CBC-41ED-BF10-DDF2DB972108}" presName="linear" presStyleCnt="0">
        <dgm:presLayoutVars>
          <dgm:animLvl val="lvl"/>
          <dgm:resizeHandles val="exact"/>
        </dgm:presLayoutVars>
      </dgm:prSet>
      <dgm:spPr/>
      <dgm:t>
        <a:bodyPr/>
        <a:lstStyle/>
        <a:p>
          <a:endParaRPr lang="zh-TW" altLang="en-US"/>
        </a:p>
      </dgm:t>
    </dgm:pt>
    <dgm:pt modelId="{70B2C635-6927-4B43-AD0D-37576D303D47}" type="pres">
      <dgm:prSet presAssocID="{4B4EF228-F872-472F-AA44-98B3583F939D}" presName="parentText" presStyleLbl="node1" presStyleIdx="0" presStyleCnt="2" custScaleY="185059" custLinFactY="-13706" custLinFactNeighborY="-100000">
        <dgm:presLayoutVars>
          <dgm:chMax val="0"/>
          <dgm:bulletEnabled val="1"/>
        </dgm:presLayoutVars>
      </dgm:prSet>
      <dgm:spPr/>
      <dgm:t>
        <a:bodyPr/>
        <a:lstStyle/>
        <a:p>
          <a:endParaRPr lang="zh-TW" altLang="en-US"/>
        </a:p>
      </dgm:t>
    </dgm:pt>
    <dgm:pt modelId="{D541E2C8-67C4-4CA4-8289-D59E7117ECC9}" type="pres">
      <dgm:prSet presAssocID="{4B4EF228-F872-472F-AA44-98B3583F939D}" presName="childText" presStyleLbl="revTx" presStyleIdx="0" presStyleCnt="1" custScaleX="100298" custScaleY="1663958" custLinFactNeighborY="-24400">
        <dgm:presLayoutVars>
          <dgm:bulletEnabled val="1"/>
        </dgm:presLayoutVars>
      </dgm:prSet>
      <dgm:spPr/>
      <dgm:t>
        <a:bodyPr/>
        <a:lstStyle/>
        <a:p>
          <a:endParaRPr lang="zh-TW" altLang="en-US"/>
        </a:p>
      </dgm:t>
    </dgm:pt>
    <dgm:pt modelId="{9C643D4C-9B90-47A4-9B22-5DCE7C08C0B3}" type="pres">
      <dgm:prSet presAssocID="{2B0A05C3-560A-4DEF-A51F-AC26C6944EE6}" presName="parentText" presStyleLbl="node1" presStyleIdx="1" presStyleCnt="2" custScaleX="98165" custScaleY="186211" custLinFactY="54658" custLinFactNeighborX="952" custLinFactNeighborY="100000">
        <dgm:presLayoutVars>
          <dgm:chMax val="0"/>
          <dgm:bulletEnabled val="1"/>
        </dgm:presLayoutVars>
      </dgm:prSet>
      <dgm:spPr/>
      <dgm:t>
        <a:bodyPr/>
        <a:lstStyle/>
        <a:p>
          <a:endParaRPr lang="zh-TW" altLang="en-US"/>
        </a:p>
      </dgm:t>
    </dgm:pt>
  </dgm:ptLst>
  <dgm:cxnLst>
    <dgm:cxn modelId="{2CD2A86A-78F4-4D63-B308-4BA467EDB8EF}" type="presOf" srcId="{10EEC72E-7BA4-4E8A-B125-636E2A58A1D7}" destId="{D541E2C8-67C4-4CA4-8289-D59E7117ECC9}" srcOrd="0" destOrd="2" presId="urn:microsoft.com/office/officeart/2005/8/layout/vList2"/>
    <dgm:cxn modelId="{F7DC8331-6795-4234-8853-0ACC8894B0CB}" type="presOf" srcId="{AE04D701-1C08-40DD-9C23-9AE6CD5D86C7}" destId="{D541E2C8-67C4-4CA4-8289-D59E7117ECC9}" srcOrd="0" destOrd="1" presId="urn:microsoft.com/office/officeart/2005/8/layout/vList2"/>
    <dgm:cxn modelId="{A4605283-DD10-4324-9DF1-10D213DF881C}" srcId="{4B4EF228-F872-472F-AA44-98B3583F939D}" destId="{78AE3E7F-2FB7-4750-B31D-F5578E666DB5}" srcOrd="0" destOrd="0" parTransId="{E2AA4C38-D6A5-4953-9FD6-2E7C748FB43A}" sibTransId="{F5724EFA-0C75-4B70-9108-F545C4D054C7}"/>
    <dgm:cxn modelId="{78E90EEC-CB1D-4949-B544-1829EE00C9ED}" type="presOf" srcId="{4B4EF228-F872-472F-AA44-98B3583F939D}" destId="{70B2C635-6927-4B43-AD0D-37576D303D47}" srcOrd="0" destOrd="0" presId="urn:microsoft.com/office/officeart/2005/8/layout/vList2"/>
    <dgm:cxn modelId="{1BC80A01-1F0D-4E95-9E08-76E87AA31149}" srcId="{4B4EF228-F872-472F-AA44-98B3583F939D}" destId="{10EEC72E-7BA4-4E8A-B125-636E2A58A1D7}" srcOrd="2" destOrd="0" parTransId="{B892462A-8582-4B49-97FE-B8B63BDEEFF1}" sibTransId="{BAAB44A2-299F-4072-AC3F-2D7DB92CB9ED}"/>
    <dgm:cxn modelId="{90E3A48A-5886-49B7-949F-E47F6108991E}" type="presOf" srcId="{78AE3E7F-2FB7-4750-B31D-F5578E666DB5}" destId="{D541E2C8-67C4-4CA4-8289-D59E7117ECC9}" srcOrd="0" destOrd="0" presId="urn:microsoft.com/office/officeart/2005/8/layout/vList2"/>
    <dgm:cxn modelId="{C498EC76-8DC7-4DDB-919C-6BE689819B65}" srcId="{A682CF0D-2CBC-41ED-BF10-DDF2DB972108}" destId="{2B0A05C3-560A-4DEF-A51F-AC26C6944EE6}" srcOrd="1" destOrd="0" parTransId="{D1D3463F-B568-43F3-BA8E-BE2F010FD748}" sibTransId="{4345C20D-838C-479D-91ED-A31D9F3642B4}"/>
    <dgm:cxn modelId="{3DA4D707-1A58-4D40-B9F6-0C1AB5FBF951}" srcId="{4B4EF228-F872-472F-AA44-98B3583F939D}" destId="{AE04D701-1C08-40DD-9C23-9AE6CD5D86C7}" srcOrd="1" destOrd="0" parTransId="{6560DED1-936C-4E00-B50C-4A05FFF5F7D9}" sibTransId="{B80DA254-6B84-4096-9612-FF5712E960E9}"/>
    <dgm:cxn modelId="{AB12F18E-8F04-4DEE-AAC3-D95A25A9858E}" srcId="{A682CF0D-2CBC-41ED-BF10-DDF2DB972108}" destId="{4B4EF228-F872-472F-AA44-98B3583F939D}" srcOrd="0" destOrd="0" parTransId="{35695E89-89CE-471E-8D8D-E097EF17F88D}" sibTransId="{511CF6B9-2F5B-4726-AACF-BAEEFE431DC3}"/>
    <dgm:cxn modelId="{E06FE5D0-2EA8-413F-93AA-5B813F48A5C3}" type="presOf" srcId="{2B0A05C3-560A-4DEF-A51F-AC26C6944EE6}" destId="{9C643D4C-9B90-47A4-9B22-5DCE7C08C0B3}" srcOrd="0" destOrd="0" presId="urn:microsoft.com/office/officeart/2005/8/layout/vList2"/>
    <dgm:cxn modelId="{2C622858-DFD9-46D3-9A35-14BC36473016}" type="presOf" srcId="{A682CF0D-2CBC-41ED-BF10-DDF2DB972108}" destId="{337D5A4F-612D-4B89-8121-FF30EADDBE69}" srcOrd="0" destOrd="0" presId="urn:microsoft.com/office/officeart/2005/8/layout/vList2"/>
    <dgm:cxn modelId="{9C00979A-A524-43BC-BB8B-3394090059BA}" type="presParOf" srcId="{337D5A4F-612D-4B89-8121-FF30EADDBE69}" destId="{70B2C635-6927-4B43-AD0D-37576D303D47}" srcOrd="0" destOrd="0" presId="urn:microsoft.com/office/officeart/2005/8/layout/vList2"/>
    <dgm:cxn modelId="{FE151036-3157-42A1-8CDB-E99B4356DC87}" type="presParOf" srcId="{337D5A4F-612D-4B89-8121-FF30EADDBE69}" destId="{D541E2C8-67C4-4CA4-8289-D59E7117ECC9}" srcOrd="1" destOrd="0" presId="urn:microsoft.com/office/officeart/2005/8/layout/vList2"/>
    <dgm:cxn modelId="{581F6B4E-65E9-4C76-9F6D-4EA11919853A}" type="presParOf" srcId="{337D5A4F-612D-4B89-8121-FF30EADDBE69}" destId="{9C643D4C-9B90-47A4-9B22-5DCE7C08C0B3}" srcOrd="2" destOrd="0" presId="urn:microsoft.com/office/officeart/2005/8/layout/vList2"/>
  </dgm:cxnLst>
  <dgm:bg>
    <a:solidFill>
      <a:schemeClr val="accent1">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687B82D9-02B0-41FF-8DA1-7A6FA403A3CD}"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A67853B2-2247-4FA9-8AD9-7F10FD8CD40F}">
      <dgm:prSet/>
      <dgm:spPr/>
      <dgm:t>
        <a:bodyPr/>
        <a:lstStyle/>
        <a:p>
          <a:pPr rtl="0"/>
          <a:r>
            <a:rPr lang="en-US" altLang="zh-TW" b="1" dirty="0" smtClean="0"/>
            <a:t>-</a:t>
          </a:r>
          <a:r>
            <a:rPr lang="zh-TW" b="1" dirty="0" smtClean="0"/>
            <a:t>複製館藏書籍所附之光碟片</a:t>
          </a:r>
          <a:r>
            <a:rPr lang="zh-TW" b="1" smtClean="0"/>
            <a:t>須符合</a:t>
          </a:r>
          <a:r>
            <a:rPr lang="zh-TW" altLang="en-US" b="1" smtClean="0"/>
            <a:t>前述</a:t>
          </a:r>
          <a:r>
            <a:rPr lang="zh-TW" b="1" smtClean="0"/>
            <a:t>「</a:t>
          </a:r>
          <a:r>
            <a:rPr lang="zh-TW" b="1" dirty="0" smtClean="0"/>
            <a:t>保存資料之必要」，始可複製。</a:t>
          </a:r>
          <a:endParaRPr lang="zh-TW" dirty="0"/>
        </a:p>
      </dgm:t>
    </dgm:pt>
    <dgm:pt modelId="{0CD9A33A-3487-4ECE-9BC2-DFCDECDA150E}" type="parTrans" cxnId="{F5281CA0-594C-4F2D-AB33-C9405EAF45AC}">
      <dgm:prSet/>
      <dgm:spPr/>
      <dgm:t>
        <a:bodyPr/>
        <a:lstStyle/>
        <a:p>
          <a:endParaRPr lang="zh-TW" altLang="en-US"/>
        </a:p>
      </dgm:t>
    </dgm:pt>
    <dgm:pt modelId="{4475BEF1-7A25-4AE5-9879-78926C0914BE}" type="sibTrans" cxnId="{F5281CA0-594C-4F2D-AB33-C9405EAF45AC}">
      <dgm:prSet/>
      <dgm:spPr/>
      <dgm:t>
        <a:bodyPr/>
        <a:lstStyle/>
        <a:p>
          <a:endParaRPr lang="zh-TW" altLang="en-US"/>
        </a:p>
      </dgm:t>
    </dgm:pt>
    <dgm:pt modelId="{6B5866DB-E641-4612-9EA3-DCF9D1BE0D0A}">
      <dgm:prSet/>
      <dgm:spPr/>
      <dgm:t>
        <a:bodyPr/>
        <a:lstStyle/>
        <a:p>
          <a:pPr rtl="0"/>
          <a:r>
            <a:rPr lang="en-US" altLang="zh-TW" b="1" dirty="0" smtClean="0"/>
            <a:t>-</a:t>
          </a:r>
          <a:r>
            <a:rPr lang="zh-TW" b="1" dirty="0" smtClean="0"/>
            <a:t>館藏書籍所附之光碟片不符合保存資料之必要者，不得複製</a:t>
          </a:r>
          <a:r>
            <a:rPr lang="zh-TW" altLang="en-US" b="1" dirty="0" smtClean="0"/>
            <a:t>。</a:t>
          </a:r>
          <a:endParaRPr lang="zh-TW" dirty="0"/>
        </a:p>
      </dgm:t>
    </dgm:pt>
    <dgm:pt modelId="{C71D0056-B9EF-4A38-A9D4-AB27C6E470B2}" type="parTrans" cxnId="{44C205A4-F6D6-4379-A846-B225DDB4F83B}">
      <dgm:prSet/>
      <dgm:spPr/>
      <dgm:t>
        <a:bodyPr/>
        <a:lstStyle/>
        <a:p>
          <a:endParaRPr lang="zh-TW" altLang="en-US"/>
        </a:p>
      </dgm:t>
    </dgm:pt>
    <dgm:pt modelId="{30FCCFCE-855B-4A9F-8D4E-532532D9F1CC}" type="sibTrans" cxnId="{44C205A4-F6D6-4379-A846-B225DDB4F83B}">
      <dgm:prSet/>
      <dgm:spPr/>
      <dgm:t>
        <a:bodyPr/>
        <a:lstStyle/>
        <a:p>
          <a:endParaRPr lang="zh-TW" altLang="en-US"/>
        </a:p>
      </dgm:t>
    </dgm:pt>
    <dgm:pt modelId="{3549F488-A4C7-43C0-88FE-07D71074F3AB}">
      <dgm:prSet/>
      <dgm:spPr/>
      <dgm:t>
        <a:bodyPr/>
        <a:lstStyle/>
        <a:p>
          <a:pPr rtl="0"/>
          <a:r>
            <a:rPr lang="zh-TW" altLang="en-US" dirty="0" smtClean="0"/>
            <a:t>如果光碟片係未取得著作財產權人授權重製及不符合合理使用情形之重製物，圖書館「出借」或「陳列」該盜版的行為，會被</a:t>
          </a:r>
          <a:r>
            <a:rPr lang="zh-TW" altLang="en-US" b="1" dirty="0" smtClean="0"/>
            <a:t>視為侵害著作權</a:t>
          </a:r>
          <a:r>
            <a:rPr lang="zh-TW" altLang="en-US" dirty="0" smtClean="0"/>
            <a:t>（著作權法第</a:t>
          </a:r>
          <a:r>
            <a:rPr lang="en-US" altLang="zh-TW" dirty="0" smtClean="0"/>
            <a:t>87</a:t>
          </a:r>
          <a:r>
            <a:rPr lang="zh-TW" altLang="en-US" dirty="0" smtClean="0"/>
            <a:t>條第</a:t>
          </a:r>
          <a:r>
            <a:rPr lang="en-US" altLang="zh-TW" dirty="0" smtClean="0"/>
            <a:t>1</a:t>
          </a:r>
          <a:r>
            <a:rPr lang="zh-TW" altLang="en-US" dirty="0" smtClean="0"/>
            <a:t>項第</a:t>
          </a:r>
          <a:r>
            <a:rPr lang="en-US" altLang="zh-TW" dirty="0" smtClean="0"/>
            <a:t>6</a:t>
          </a:r>
          <a:r>
            <a:rPr lang="zh-TW" altLang="en-US" dirty="0" smtClean="0"/>
            <a:t>款之規定）。</a:t>
          </a:r>
          <a:endParaRPr lang="zh-TW" dirty="0"/>
        </a:p>
      </dgm:t>
    </dgm:pt>
    <dgm:pt modelId="{415DAA3B-32C1-4F12-A8FA-D8C2370C5020}" type="parTrans" cxnId="{E794956B-7698-44EE-88FE-4CCD8E8D70A7}">
      <dgm:prSet/>
      <dgm:spPr/>
      <dgm:t>
        <a:bodyPr/>
        <a:lstStyle/>
        <a:p>
          <a:endParaRPr lang="zh-TW" altLang="en-US"/>
        </a:p>
      </dgm:t>
    </dgm:pt>
    <dgm:pt modelId="{F9F5C915-EFC7-466A-B696-009D1EAF5AEE}" type="sibTrans" cxnId="{E794956B-7698-44EE-88FE-4CCD8E8D70A7}">
      <dgm:prSet/>
      <dgm:spPr/>
      <dgm:t>
        <a:bodyPr/>
        <a:lstStyle/>
        <a:p>
          <a:endParaRPr lang="zh-TW" altLang="en-US"/>
        </a:p>
      </dgm:t>
    </dgm:pt>
    <dgm:pt modelId="{3AAB3C5D-A4E2-451F-B46F-02BAA1A22B78}" type="pres">
      <dgm:prSet presAssocID="{687B82D9-02B0-41FF-8DA1-7A6FA403A3CD}" presName="linear" presStyleCnt="0">
        <dgm:presLayoutVars>
          <dgm:animLvl val="lvl"/>
          <dgm:resizeHandles val="exact"/>
        </dgm:presLayoutVars>
      </dgm:prSet>
      <dgm:spPr/>
      <dgm:t>
        <a:bodyPr/>
        <a:lstStyle/>
        <a:p>
          <a:endParaRPr lang="zh-TW" altLang="en-US"/>
        </a:p>
      </dgm:t>
    </dgm:pt>
    <dgm:pt modelId="{AE43DB1A-4DB4-4BD3-8F25-86668B5E8EBE}" type="pres">
      <dgm:prSet presAssocID="{A67853B2-2247-4FA9-8AD9-7F10FD8CD40F}" presName="parentText" presStyleLbl="node1" presStyleIdx="0" presStyleCnt="3" custLinFactNeighborY="-82504">
        <dgm:presLayoutVars>
          <dgm:chMax val="0"/>
          <dgm:bulletEnabled val="1"/>
        </dgm:presLayoutVars>
      </dgm:prSet>
      <dgm:spPr/>
      <dgm:t>
        <a:bodyPr/>
        <a:lstStyle/>
        <a:p>
          <a:endParaRPr lang="zh-TW" altLang="en-US"/>
        </a:p>
      </dgm:t>
    </dgm:pt>
    <dgm:pt modelId="{25256CF7-64B0-4085-A502-2F1125D8EA8B}" type="pres">
      <dgm:prSet presAssocID="{4475BEF1-7A25-4AE5-9879-78926C0914BE}" presName="spacer" presStyleCnt="0"/>
      <dgm:spPr/>
    </dgm:pt>
    <dgm:pt modelId="{EE5ACC3A-5F93-4A48-9C87-E014B88F10B9}" type="pres">
      <dgm:prSet presAssocID="{6B5866DB-E641-4612-9EA3-DCF9D1BE0D0A}" presName="parentText" presStyleLbl="node1" presStyleIdx="1" presStyleCnt="3">
        <dgm:presLayoutVars>
          <dgm:chMax val="0"/>
          <dgm:bulletEnabled val="1"/>
        </dgm:presLayoutVars>
      </dgm:prSet>
      <dgm:spPr/>
      <dgm:t>
        <a:bodyPr/>
        <a:lstStyle/>
        <a:p>
          <a:endParaRPr lang="zh-TW" altLang="en-US"/>
        </a:p>
      </dgm:t>
    </dgm:pt>
    <dgm:pt modelId="{5D914420-8A9D-4974-91BE-78618105F009}" type="pres">
      <dgm:prSet presAssocID="{30FCCFCE-855B-4A9F-8D4E-532532D9F1CC}" presName="spacer" presStyleCnt="0"/>
      <dgm:spPr/>
    </dgm:pt>
    <dgm:pt modelId="{A2F353F5-1A0A-4F7D-91ED-88346B3F57E0}" type="pres">
      <dgm:prSet presAssocID="{3549F488-A4C7-43C0-88FE-07D71074F3AB}" presName="parentText" presStyleLbl="node1" presStyleIdx="2" presStyleCnt="3">
        <dgm:presLayoutVars>
          <dgm:chMax val="0"/>
          <dgm:bulletEnabled val="1"/>
        </dgm:presLayoutVars>
      </dgm:prSet>
      <dgm:spPr/>
      <dgm:t>
        <a:bodyPr/>
        <a:lstStyle/>
        <a:p>
          <a:endParaRPr lang="zh-TW" altLang="en-US"/>
        </a:p>
      </dgm:t>
    </dgm:pt>
  </dgm:ptLst>
  <dgm:cxnLst>
    <dgm:cxn modelId="{F5281CA0-594C-4F2D-AB33-C9405EAF45AC}" srcId="{687B82D9-02B0-41FF-8DA1-7A6FA403A3CD}" destId="{A67853B2-2247-4FA9-8AD9-7F10FD8CD40F}" srcOrd="0" destOrd="0" parTransId="{0CD9A33A-3487-4ECE-9BC2-DFCDECDA150E}" sibTransId="{4475BEF1-7A25-4AE5-9879-78926C0914BE}"/>
    <dgm:cxn modelId="{83A4D2C2-CEB3-4CEF-8AE5-55AC37F24F60}" type="presOf" srcId="{A67853B2-2247-4FA9-8AD9-7F10FD8CD40F}" destId="{AE43DB1A-4DB4-4BD3-8F25-86668B5E8EBE}" srcOrd="0" destOrd="0" presId="urn:microsoft.com/office/officeart/2005/8/layout/vList2"/>
    <dgm:cxn modelId="{29D08BF9-04ED-425F-8059-186E6EF855C7}" type="presOf" srcId="{6B5866DB-E641-4612-9EA3-DCF9D1BE0D0A}" destId="{EE5ACC3A-5F93-4A48-9C87-E014B88F10B9}" srcOrd="0" destOrd="0" presId="urn:microsoft.com/office/officeart/2005/8/layout/vList2"/>
    <dgm:cxn modelId="{A9D5A379-BF65-457A-899D-47B82C1A3071}" type="presOf" srcId="{687B82D9-02B0-41FF-8DA1-7A6FA403A3CD}" destId="{3AAB3C5D-A4E2-451F-B46F-02BAA1A22B78}" srcOrd="0" destOrd="0" presId="urn:microsoft.com/office/officeart/2005/8/layout/vList2"/>
    <dgm:cxn modelId="{4621AA80-447B-45EE-A3A9-DE94DC30B661}" type="presOf" srcId="{3549F488-A4C7-43C0-88FE-07D71074F3AB}" destId="{A2F353F5-1A0A-4F7D-91ED-88346B3F57E0}" srcOrd="0" destOrd="0" presId="urn:microsoft.com/office/officeart/2005/8/layout/vList2"/>
    <dgm:cxn modelId="{E794956B-7698-44EE-88FE-4CCD8E8D70A7}" srcId="{687B82D9-02B0-41FF-8DA1-7A6FA403A3CD}" destId="{3549F488-A4C7-43C0-88FE-07D71074F3AB}" srcOrd="2" destOrd="0" parTransId="{415DAA3B-32C1-4F12-A8FA-D8C2370C5020}" sibTransId="{F9F5C915-EFC7-466A-B696-009D1EAF5AEE}"/>
    <dgm:cxn modelId="{44C205A4-F6D6-4379-A846-B225DDB4F83B}" srcId="{687B82D9-02B0-41FF-8DA1-7A6FA403A3CD}" destId="{6B5866DB-E641-4612-9EA3-DCF9D1BE0D0A}" srcOrd="1" destOrd="0" parTransId="{C71D0056-B9EF-4A38-A9D4-AB27C6E470B2}" sibTransId="{30FCCFCE-855B-4A9F-8D4E-532532D9F1CC}"/>
    <dgm:cxn modelId="{20832910-08D2-4F00-9956-1D7F2A2DED75}" type="presParOf" srcId="{3AAB3C5D-A4E2-451F-B46F-02BAA1A22B78}" destId="{AE43DB1A-4DB4-4BD3-8F25-86668B5E8EBE}" srcOrd="0" destOrd="0" presId="urn:microsoft.com/office/officeart/2005/8/layout/vList2"/>
    <dgm:cxn modelId="{3DA89321-5CC2-4C87-816D-B9922A31FDD8}" type="presParOf" srcId="{3AAB3C5D-A4E2-451F-B46F-02BAA1A22B78}" destId="{25256CF7-64B0-4085-A502-2F1125D8EA8B}" srcOrd="1" destOrd="0" presId="urn:microsoft.com/office/officeart/2005/8/layout/vList2"/>
    <dgm:cxn modelId="{6125D6F0-C826-4A65-9393-122005B568E6}" type="presParOf" srcId="{3AAB3C5D-A4E2-451F-B46F-02BAA1A22B78}" destId="{EE5ACC3A-5F93-4A48-9C87-E014B88F10B9}" srcOrd="2" destOrd="0" presId="urn:microsoft.com/office/officeart/2005/8/layout/vList2"/>
    <dgm:cxn modelId="{75F26962-F5DD-4206-9C2D-BFFB8A6772F7}" type="presParOf" srcId="{3AAB3C5D-A4E2-451F-B46F-02BAA1A22B78}" destId="{5D914420-8A9D-4974-91BE-78618105F009}" srcOrd="3" destOrd="0" presId="urn:microsoft.com/office/officeart/2005/8/layout/vList2"/>
    <dgm:cxn modelId="{514210AF-D7AC-4095-BCF9-B33FFC5E7554}" type="presParOf" srcId="{3AAB3C5D-A4E2-451F-B46F-02BAA1A22B78}" destId="{A2F353F5-1A0A-4F7D-91ED-88346B3F57E0}"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DB7D4D1C-811E-4738-8ACF-0A6CAEB42126}" type="doc">
      <dgm:prSet loTypeId="urn:microsoft.com/office/officeart/2005/8/layout/vList2" loCatId="list" qsTypeId="urn:microsoft.com/office/officeart/2005/8/quickstyle/simple3" qsCatId="simple" csTypeId="urn:microsoft.com/office/officeart/2005/8/colors/accent6_5" csCatId="accent6" phldr="1"/>
      <dgm:spPr/>
      <dgm:t>
        <a:bodyPr/>
        <a:lstStyle/>
        <a:p>
          <a:endParaRPr lang="zh-TW" altLang="en-US"/>
        </a:p>
      </dgm:t>
    </dgm:pt>
    <dgm:pt modelId="{48B73918-74E9-497B-8AE6-D61B221E59E3}">
      <dgm:prSet custT="1"/>
      <dgm:spPr>
        <a:solidFill>
          <a:schemeClr val="accent2">
            <a:lumMod val="40000"/>
            <a:lumOff val="60000"/>
          </a:schemeClr>
        </a:solidFill>
        <a:ln>
          <a:solidFill>
            <a:srgbClr val="000099"/>
          </a:solidFill>
          <a:prstDash val="sysDot"/>
        </a:ln>
      </dgm:spPr>
      <dgm:t>
        <a:bodyPr/>
        <a:lstStyle/>
        <a:p>
          <a:pPr marL="266700" indent="-266700" rtl="0"/>
          <a:r>
            <a:rPr lang="en-US" sz="1800" b="1" dirty="0" smtClean="0"/>
            <a:t>Ariel</a:t>
          </a:r>
          <a:r>
            <a:rPr lang="zh-TW" sz="1800" b="1" dirty="0" smtClean="0"/>
            <a:t>」系統：一種結合掃描及定址網絡傳輸特殊的文獻傳遞軟體。各圖書館安裝</a:t>
          </a:r>
          <a:r>
            <a:rPr lang="en-US" sz="1800" b="1" dirty="0" smtClean="0"/>
            <a:t>Ariel</a:t>
          </a:r>
          <a:r>
            <a:rPr lang="zh-TW" sz="1800" b="1" dirty="0" smtClean="0"/>
            <a:t>系統後，由一方圖書館向另一方圖書館提出文獻傳遞申請，在傳遞過程中，會發生「重製」著作之行為。</a:t>
          </a:r>
          <a:endParaRPr lang="zh-TW" sz="1800" dirty="0"/>
        </a:p>
      </dgm:t>
    </dgm:pt>
    <dgm:pt modelId="{BA8F629B-E1B6-45C8-BB79-C45741E51EE4}" type="parTrans" cxnId="{6A28EFE0-961E-4E18-8C25-913F0C7CAE60}">
      <dgm:prSet/>
      <dgm:spPr/>
      <dgm:t>
        <a:bodyPr/>
        <a:lstStyle/>
        <a:p>
          <a:endParaRPr lang="zh-TW" altLang="en-US"/>
        </a:p>
      </dgm:t>
    </dgm:pt>
    <dgm:pt modelId="{B3EA148F-82F7-4C50-B5DF-21D4D71ECEF2}" type="sibTrans" cxnId="{6A28EFE0-961E-4E18-8C25-913F0C7CAE60}">
      <dgm:prSet/>
      <dgm:spPr/>
      <dgm:t>
        <a:bodyPr/>
        <a:lstStyle/>
        <a:p>
          <a:endParaRPr lang="zh-TW" altLang="en-US"/>
        </a:p>
      </dgm:t>
    </dgm:pt>
    <dgm:pt modelId="{D6AFAA3E-C121-4965-9DE5-9E4F4DE88763}">
      <dgm:prSet custT="1"/>
      <dgm:spPr/>
      <dgm:t>
        <a:bodyPr/>
        <a:lstStyle/>
        <a:p>
          <a:pPr algn="just" rtl="0"/>
          <a:r>
            <a:rPr lang="zh-TW" sz="2200" b="1" dirty="0" smtClean="0">
              <a:latin typeface="+mn-ea"/>
              <a:ea typeface="+mn-ea"/>
            </a:rPr>
            <a:t>「依第</a:t>
          </a:r>
          <a:r>
            <a:rPr lang="en-US" sz="2200" b="1" dirty="0" smtClean="0">
              <a:latin typeface="+mn-ea"/>
              <a:ea typeface="+mn-ea"/>
            </a:rPr>
            <a:t>48</a:t>
          </a:r>
          <a:r>
            <a:rPr lang="zh-TW" sz="2200" b="1" dirty="0" smtClean="0">
              <a:latin typeface="+mn-ea"/>
              <a:ea typeface="+mn-ea"/>
            </a:rPr>
            <a:t>條第</a:t>
          </a:r>
          <a:r>
            <a:rPr lang="en-US" sz="2200" b="1" dirty="0" smtClean="0">
              <a:latin typeface="+mn-ea"/>
              <a:ea typeface="+mn-ea"/>
            </a:rPr>
            <a:t>3</a:t>
          </a:r>
          <a:r>
            <a:rPr lang="zh-TW" sz="2200" b="1" dirty="0" smtClean="0">
              <a:latin typeface="+mn-ea"/>
              <a:ea typeface="+mn-ea"/>
            </a:rPr>
            <a:t>款規定，圖書館應同性質機構之要求透過</a:t>
          </a:r>
          <a:r>
            <a:rPr lang="en-US" sz="2200" b="1" dirty="0" smtClean="0">
              <a:latin typeface="+mn-ea"/>
              <a:ea typeface="+mn-ea"/>
            </a:rPr>
            <a:t>Ariel</a:t>
          </a:r>
          <a:r>
            <a:rPr lang="zh-TW" sz="2200" b="1" dirty="0" smtClean="0">
              <a:latin typeface="+mn-ea"/>
              <a:ea typeface="+mn-ea"/>
            </a:rPr>
            <a:t>系統進行文獻傳遞之著作，</a:t>
          </a:r>
          <a:r>
            <a:rPr lang="zh-TW" sz="2200" b="1" u="sng" dirty="0" smtClean="0">
              <a:latin typeface="+mn-ea"/>
              <a:ea typeface="+mn-ea"/>
            </a:rPr>
            <a:t>須符合「絕版或難以購得」之要件</a:t>
          </a:r>
          <a:r>
            <a:rPr lang="zh-TW" sz="2200" b="1" dirty="0" smtClean="0">
              <a:latin typeface="+mn-ea"/>
              <a:ea typeface="+mn-ea"/>
            </a:rPr>
            <a:t>。</a:t>
          </a:r>
          <a:endParaRPr lang="zh-TW" sz="2200" dirty="0">
            <a:latin typeface="+mn-ea"/>
            <a:ea typeface="+mn-ea"/>
          </a:endParaRPr>
        </a:p>
      </dgm:t>
    </dgm:pt>
    <dgm:pt modelId="{0669D13C-3C2E-463F-AF69-851EFBB3DA00}" type="parTrans" cxnId="{1255B6AF-201F-4431-B466-500405C0206E}">
      <dgm:prSet/>
      <dgm:spPr/>
      <dgm:t>
        <a:bodyPr/>
        <a:lstStyle/>
        <a:p>
          <a:endParaRPr lang="zh-TW" altLang="en-US"/>
        </a:p>
      </dgm:t>
    </dgm:pt>
    <dgm:pt modelId="{8D5145D3-C5B4-4DB3-8826-7AA3A76FC59E}" type="sibTrans" cxnId="{1255B6AF-201F-4431-B466-500405C0206E}">
      <dgm:prSet/>
      <dgm:spPr/>
      <dgm:t>
        <a:bodyPr/>
        <a:lstStyle/>
        <a:p>
          <a:endParaRPr lang="zh-TW" altLang="en-US"/>
        </a:p>
      </dgm:t>
    </dgm:pt>
    <dgm:pt modelId="{BD4AE874-481F-4344-8DAE-E5916F44E0CF}">
      <dgm:prSet custT="1"/>
      <dgm:spPr/>
      <dgm:t>
        <a:bodyPr/>
        <a:lstStyle/>
        <a:p>
          <a:pPr algn="just" rtl="0"/>
          <a:r>
            <a:rPr lang="zh-TW" sz="2200" b="1" dirty="0" smtClean="0">
              <a:latin typeface="+mn-ea"/>
              <a:ea typeface="+mn-ea"/>
            </a:rPr>
            <a:t>至於對方圖書館再將</a:t>
          </a:r>
          <a:r>
            <a:rPr lang="en-US" sz="2200" b="1" dirty="0" smtClean="0">
              <a:latin typeface="+mn-ea"/>
              <a:ea typeface="+mn-ea"/>
            </a:rPr>
            <a:t>Ariel</a:t>
          </a:r>
          <a:r>
            <a:rPr lang="zh-TW" sz="2200" b="1" dirty="0" smtClean="0">
              <a:latin typeface="+mn-ea"/>
              <a:ea typeface="+mn-ea"/>
            </a:rPr>
            <a:t>系統所接收之資料以紙本印出提供給讀者，仍應符合第</a:t>
          </a:r>
          <a:r>
            <a:rPr lang="en-US" sz="2200" b="1" dirty="0" smtClean="0">
              <a:latin typeface="+mn-ea"/>
              <a:ea typeface="+mn-ea"/>
            </a:rPr>
            <a:t>48</a:t>
          </a:r>
          <a:r>
            <a:rPr lang="zh-TW" sz="2200" b="1" dirty="0" smtClean="0">
              <a:latin typeface="+mn-ea"/>
              <a:ea typeface="+mn-ea"/>
            </a:rPr>
            <a:t>條第</a:t>
          </a:r>
          <a:r>
            <a:rPr lang="en-US" sz="2200" b="1" dirty="0" smtClean="0">
              <a:latin typeface="+mn-ea"/>
              <a:ea typeface="+mn-ea"/>
            </a:rPr>
            <a:t>1</a:t>
          </a:r>
          <a:r>
            <a:rPr lang="zh-TW" sz="2200" b="1" dirty="0" smtClean="0">
              <a:latin typeface="+mn-ea"/>
              <a:ea typeface="+mn-ea"/>
            </a:rPr>
            <a:t>款</a:t>
          </a:r>
          <a:r>
            <a:rPr lang="en-US" sz="2200" b="1" dirty="0" smtClean="0">
              <a:latin typeface="+mn-ea"/>
              <a:ea typeface="+mn-ea"/>
            </a:rPr>
            <a:t>(</a:t>
          </a:r>
          <a:r>
            <a:rPr lang="zh-TW" sz="2200" b="1" dirty="0" smtClean="0">
              <a:latin typeface="+mn-ea"/>
              <a:ea typeface="+mn-ea"/>
            </a:rPr>
            <a:t>應閱覽人個人研究之要求）規定之情形，始可主張合理使用。</a:t>
          </a:r>
          <a:endParaRPr lang="zh-TW" sz="2200" dirty="0">
            <a:latin typeface="+mn-ea"/>
            <a:ea typeface="+mn-ea"/>
          </a:endParaRPr>
        </a:p>
      </dgm:t>
    </dgm:pt>
    <dgm:pt modelId="{F54A6192-3F0A-4E60-927B-3C09ABA7F1B0}" type="parTrans" cxnId="{B4FAB5C5-DCB0-47DF-9DDC-C658C27FFA73}">
      <dgm:prSet/>
      <dgm:spPr/>
      <dgm:t>
        <a:bodyPr/>
        <a:lstStyle/>
        <a:p>
          <a:endParaRPr lang="zh-TW" altLang="en-US"/>
        </a:p>
      </dgm:t>
    </dgm:pt>
    <dgm:pt modelId="{34BC275F-90D6-4BF3-B13F-75CB465CE0E4}" type="sibTrans" cxnId="{B4FAB5C5-DCB0-47DF-9DDC-C658C27FFA73}">
      <dgm:prSet/>
      <dgm:spPr/>
      <dgm:t>
        <a:bodyPr/>
        <a:lstStyle/>
        <a:p>
          <a:endParaRPr lang="zh-TW" altLang="en-US"/>
        </a:p>
      </dgm:t>
    </dgm:pt>
    <dgm:pt modelId="{0B722F33-F6BB-4DB4-80BA-4BACBFD64FEF}" type="pres">
      <dgm:prSet presAssocID="{DB7D4D1C-811E-4738-8ACF-0A6CAEB42126}" presName="linear" presStyleCnt="0">
        <dgm:presLayoutVars>
          <dgm:animLvl val="lvl"/>
          <dgm:resizeHandles val="exact"/>
        </dgm:presLayoutVars>
      </dgm:prSet>
      <dgm:spPr/>
      <dgm:t>
        <a:bodyPr/>
        <a:lstStyle/>
        <a:p>
          <a:endParaRPr lang="zh-TW" altLang="en-US"/>
        </a:p>
      </dgm:t>
    </dgm:pt>
    <dgm:pt modelId="{E124B6F6-3E60-4A93-9569-4D1C9FDB05AB}" type="pres">
      <dgm:prSet presAssocID="{48B73918-74E9-497B-8AE6-D61B221E59E3}" presName="parentText" presStyleLbl="node1" presStyleIdx="0" presStyleCnt="3" custScaleY="87357">
        <dgm:presLayoutVars>
          <dgm:chMax val="0"/>
          <dgm:bulletEnabled val="1"/>
        </dgm:presLayoutVars>
      </dgm:prSet>
      <dgm:spPr/>
      <dgm:t>
        <a:bodyPr/>
        <a:lstStyle/>
        <a:p>
          <a:endParaRPr lang="zh-TW" altLang="en-US"/>
        </a:p>
      </dgm:t>
    </dgm:pt>
    <dgm:pt modelId="{DC362354-1F29-4B38-8FAB-57D755BA47D0}" type="pres">
      <dgm:prSet presAssocID="{B3EA148F-82F7-4C50-B5DF-21D4D71ECEF2}" presName="spacer" presStyleCnt="0"/>
      <dgm:spPr/>
    </dgm:pt>
    <dgm:pt modelId="{6054DBB8-5ABD-4E25-98BF-C64288850A95}" type="pres">
      <dgm:prSet presAssocID="{D6AFAA3E-C121-4965-9DE5-9E4F4DE88763}" presName="parentText" presStyleLbl="node1" presStyleIdx="1" presStyleCnt="3">
        <dgm:presLayoutVars>
          <dgm:chMax val="0"/>
          <dgm:bulletEnabled val="1"/>
        </dgm:presLayoutVars>
      </dgm:prSet>
      <dgm:spPr/>
      <dgm:t>
        <a:bodyPr/>
        <a:lstStyle/>
        <a:p>
          <a:endParaRPr lang="zh-TW" altLang="en-US"/>
        </a:p>
      </dgm:t>
    </dgm:pt>
    <dgm:pt modelId="{F3F1C56E-E081-4ED0-8552-F49A90CCABB2}" type="pres">
      <dgm:prSet presAssocID="{8D5145D3-C5B4-4DB3-8826-7AA3A76FC59E}" presName="spacer" presStyleCnt="0"/>
      <dgm:spPr/>
    </dgm:pt>
    <dgm:pt modelId="{7EFD39A8-AE69-402E-A725-E1B2E891038E}" type="pres">
      <dgm:prSet presAssocID="{BD4AE874-481F-4344-8DAE-E5916F44E0CF}" presName="parentText" presStyleLbl="node1" presStyleIdx="2" presStyleCnt="3" custLinFactNeighborY="-9409">
        <dgm:presLayoutVars>
          <dgm:chMax val="0"/>
          <dgm:bulletEnabled val="1"/>
        </dgm:presLayoutVars>
      </dgm:prSet>
      <dgm:spPr/>
      <dgm:t>
        <a:bodyPr/>
        <a:lstStyle/>
        <a:p>
          <a:endParaRPr lang="zh-TW" altLang="en-US"/>
        </a:p>
      </dgm:t>
    </dgm:pt>
  </dgm:ptLst>
  <dgm:cxnLst>
    <dgm:cxn modelId="{1EFAC6E8-F439-48B3-BF95-F1A14FE7321A}" type="presOf" srcId="{48B73918-74E9-497B-8AE6-D61B221E59E3}" destId="{E124B6F6-3E60-4A93-9569-4D1C9FDB05AB}" srcOrd="0" destOrd="0" presId="urn:microsoft.com/office/officeart/2005/8/layout/vList2"/>
    <dgm:cxn modelId="{6A28EFE0-961E-4E18-8C25-913F0C7CAE60}" srcId="{DB7D4D1C-811E-4738-8ACF-0A6CAEB42126}" destId="{48B73918-74E9-497B-8AE6-D61B221E59E3}" srcOrd="0" destOrd="0" parTransId="{BA8F629B-E1B6-45C8-BB79-C45741E51EE4}" sibTransId="{B3EA148F-82F7-4C50-B5DF-21D4D71ECEF2}"/>
    <dgm:cxn modelId="{B4FAB5C5-DCB0-47DF-9DDC-C658C27FFA73}" srcId="{DB7D4D1C-811E-4738-8ACF-0A6CAEB42126}" destId="{BD4AE874-481F-4344-8DAE-E5916F44E0CF}" srcOrd="2" destOrd="0" parTransId="{F54A6192-3F0A-4E60-927B-3C09ABA7F1B0}" sibTransId="{34BC275F-90D6-4BF3-B13F-75CB465CE0E4}"/>
    <dgm:cxn modelId="{38CE14F8-D2EA-4E87-B3AF-B41B657BB268}" type="presOf" srcId="{D6AFAA3E-C121-4965-9DE5-9E4F4DE88763}" destId="{6054DBB8-5ABD-4E25-98BF-C64288850A95}" srcOrd="0" destOrd="0" presId="urn:microsoft.com/office/officeart/2005/8/layout/vList2"/>
    <dgm:cxn modelId="{1255B6AF-201F-4431-B466-500405C0206E}" srcId="{DB7D4D1C-811E-4738-8ACF-0A6CAEB42126}" destId="{D6AFAA3E-C121-4965-9DE5-9E4F4DE88763}" srcOrd="1" destOrd="0" parTransId="{0669D13C-3C2E-463F-AF69-851EFBB3DA00}" sibTransId="{8D5145D3-C5B4-4DB3-8826-7AA3A76FC59E}"/>
    <dgm:cxn modelId="{675DCB40-CB0A-4011-85FB-4F28F7BB27F1}" type="presOf" srcId="{BD4AE874-481F-4344-8DAE-E5916F44E0CF}" destId="{7EFD39A8-AE69-402E-A725-E1B2E891038E}" srcOrd="0" destOrd="0" presId="urn:microsoft.com/office/officeart/2005/8/layout/vList2"/>
    <dgm:cxn modelId="{E1F8EEF8-EE78-4BBC-A443-3896CD207511}" type="presOf" srcId="{DB7D4D1C-811E-4738-8ACF-0A6CAEB42126}" destId="{0B722F33-F6BB-4DB4-80BA-4BACBFD64FEF}" srcOrd="0" destOrd="0" presId="urn:microsoft.com/office/officeart/2005/8/layout/vList2"/>
    <dgm:cxn modelId="{5B20EE6B-976E-49B5-9DF1-779C5754E5C8}" type="presParOf" srcId="{0B722F33-F6BB-4DB4-80BA-4BACBFD64FEF}" destId="{E124B6F6-3E60-4A93-9569-4D1C9FDB05AB}" srcOrd="0" destOrd="0" presId="urn:microsoft.com/office/officeart/2005/8/layout/vList2"/>
    <dgm:cxn modelId="{5FE04C6F-2415-499E-B9FC-AAC3137820DD}" type="presParOf" srcId="{0B722F33-F6BB-4DB4-80BA-4BACBFD64FEF}" destId="{DC362354-1F29-4B38-8FAB-57D755BA47D0}" srcOrd="1" destOrd="0" presId="urn:microsoft.com/office/officeart/2005/8/layout/vList2"/>
    <dgm:cxn modelId="{429DD30B-BDD3-496C-9928-7FA719CBD2A6}" type="presParOf" srcId="{0B722F33-F6BB-4DB4-80BA-4BACBFD64FEF}" destId="{6054DBB8-5ABD-4E25-98BF-C64288850A95}" srcOrd="2" destOrd="0" presId="urn:microsoft.com/office/officeart/2005/8/layout/vList2"/>
    <dgm:cxn modelId="{46D589E2-F5F2-49F8-B060-0329A5317BE9}" type="presParOf" srcId="{0B722F33-F6BB-4DB4-80BA-4BACBFD64FEF}" destId="{F3F1C56E-E081-4ED0-8552-F49A90CCABB2}" srcOrd="3" destOrd="0" presId="urn:microsoft.com/office/officeart/2005/8/layout/vList2"/>
    <dgm:cxn modelId="{BE64188E-B5E1-484B-A37E-B69B35F487D8}" type="presParOf" srcId="{0B722F33-F6BB-4DB4-80BA-4BACBFD64FEF}" destId="{7EFD39A8-AE69-402E-A725-E1B2E891038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C67589B8-2728-4A97-B3A3-BDB6B1161EA5}" type="doc">
      <dgm:prSet loTypeId="urn:microsoft.com/office/officeart/2008/layout/RadialCluster" loCatId="relationship" qsTypeId="urn:microsoft.com/office/officeart/2005/8/quickstyle/simple3" qsCatId="simple" csTypeId="urn:microsoft.com/office/officeart/2005/8/colors/colorful5" csCatId="colorful" phldr="1"/>
      <dgm:spPr/>
      <dgm:t>
        <a:bodyPr/>
        <a:lstStyle/>
        <a:p>
          <a:endParaRPr lang="zh-TW" altLang="en-US"/>
        </a:p>
      </dgm:t>
    </dgm:pt>
    <dgm:pt modelId="{FC6C3A86-C00B-444C-BC01-52A02A4549DE}">
      <dgm:prSet phldrT="[文字]" custT="1"/>
      <dgm:spPr/>
      <dgm:t>
        <a:bodyPr/>
        <a:lstStyle/>
        <a:p>
          <a:r>
            <a:rPr lang="en-US" altLang="zh-TW" sz="3200" b="1" dirty="0" smtClean="0">
              <a:solidFill>
                <a:srgbClr val="993300"/>
              </a:solidFill>
              <a:effectLst/>
            </a:rPr>
            <a:t>C</a:t>
          </a:r>
          <a:r>
            <a:rPr lang="zh-TW" altLang="en-US" sz="3200" b="1" dirty="0" smtClean="0">
              <a:solidFill>
                <a:srgbClr val="993300"/>
              </a:solidFill>
              <a:effectLst/>
            </a:rPr>
            <a:t>圖書館</a:t>
          </a:r>
          <a:endParaRPr lang="zh-TW" altLang="en-US" sz="3200" b="1" dirty="0">
            <a:solidFill>
              <a:srgbClr val="993300"/>
            </a:solidFill>
            <a:effectLst/>
          </a:endParaRPr>
        </a:p>
      </dgm:t>
    </dgm:pt>
    <dgm:pt modelId="{A4821306-525F-4F6C-B7BA-66BD7C4EC69B}" type="parTrans" cxnId="{E22D8ABC-9990-488E-9F24-60F15A45A863}">
      <dgm:prSet/>
      <dgm:spPr/>
      <dgm:t>
        <a:bodyPr/>
        <a:lstStyle/>
        <a:p>
          <a:endParaRPr lang="zh-TW" altLang="en-US"/>
        </a:p>
      </dgm:t>
    </dgm:pt>
    <dgm:pt modelId="{A48E4287-48DE-475F-B8EE-566C3010DAA2}" type="sibTrans" cxnId="{E22D8ABC-9990-488E-9F24-60F15A45A863}">
      <dgm:prSet/>
      <dgm:spPr/>
      <dgm:t>
        <a:bodyPr/>
        <a:lstStyle/>
        <a:p>
          <a:endParaRPr lang="zh-TW" altLang="en-US"/>
        </a:p>
      </dgm:t>
    </dgm:pt>
    <dgm:pt modelId="{E9EF3676-28A2-412D-8FB1-08DEE6DA3E61}">
      <dgm:prSet phldrT="[文字]" custT="1"/>
      <dgm:spPr/>
      <dgm:t>
        <a:bodyPr/>
        <a:lstStyle/>
        <a:p>
          <a:r>
            <a:rPr lang="en-US" altLang="zh-TW" sz="3200" b="1" dirty="0" smtClean="0">
              <a:solidFill>
                <a:srgbClr val="993300"/>
              </a:solidFill>
              <a:effectLst/>
            </a:rPr>
            <a:t>B</a:t>
          </a:r>
          <a:r>
            <a:rPr lang="zh-TW" altLang="en-US" sz="3200" b="1" dirty="0" smtClean="0">
              <a:solidFill>
                <a:srgbClr val="993300"/>
              </a:solidFill>
              <a:effectLst/>
            </a:rPr>
            <a:t>圖書館</a:t>
          </a:r>
          <a:endParaRPr lang="zh-TW" altLang="en-US" sz="3200" b="1" dirty="0">
            <a:solidFill>
              <a:srgbClr val="993300"/>
            </a:solidFill>
            <a:effectLst/>
          </a:endParaRPr>
        </a:p>
      </dgm:t>
    </dgm:pt>
    <dgm:pt modelId="{B5F2EA9D-2D9E-4213-9C6B-CE8DD8A1A3CB}" type="parTrans" cxnId="{BA7F9673-D122-434E-B054-649FB11AE923}">
      <dgm:prSet/>
      <dgm:spPr>
        <a:ln w="31750">
          <a:headEnd type="oval"/>
          <a:tailEnd type="triangle"/>
        </a:ln>
      </dgm:spPr>
      <dgm:t>
        <a:bodyPr/>
        <a:lstStyle/>
        <a:p>
          <a:endParaRPr lang="zh-TW" altLang="en-US"/>
        </a:p>
      </dgm:t>
    </dgm:pt>
    <dgm:pt modelId="{442717FB-87DD-4EA9-B0D2-A19CD48ED364}" type="sibTrans" cxnId="{BA7F9673-D122-434E-B054-649FB11AE923}">
      <dgm:prSet/>
      <dgm:spPr/>
      <dgm:t>
        <a:bodyPr/>
        <a:lstStyle/>
        <a:p>
          <a:endParaRPr lang="zh-TW" altLang="en-US"/>
        </a:p>
      </dgm:t>
    </dgm:pt>
    <dgm:pt modelId="{92F3D87C-8816-43A7-9876-88D2918DE929}">
      <dgm:prSet phldrT="[文字]" custT="1"/>
      <dgm:spPr/>
      <dgm:t>
        <a:bodyPr/>
        <a:lstStyle/>
        <a:p>
          <a:r>
            <a:rPr lang="en-US" altLang="zh-TW" sz="3200" b="1" dirty="0" smtClean="0">
              <a:solidFill>
                <a:srgbClr val="993300"/>
              </a:solidFill>
              <a:effectLst/>
            </a:rPr>
            <a:t>A</a:t>
          </a:r>
          <a:r>
            <a:rPr lang="zh-TW" altLang="en-US" sz="3200" b="1" dirty="0" smtClean="0">
              <a:solidFill>
                <a:srgbClr val="993300"/>
              </a:solidFill>
              <a:effectLst/>
            </a:rPr>
            <a:t>讀者</a:t>
          </a:r>
          <a:endParaRPr lang="zh-TW" altLang="en-US" sz="3200" b="1" dirty="0">
            <a:solidFill>
              <a:srgbClr val="993300"/>
            </a:solidFill>
            <a:effectLst/>
          </a:endParaRPr>
        </a:p>
      </dgm:t>
    </dgm:pt>
    <dgm:pt modelId="{E40F1B1C-97B6-4AAE-A024-764BEEC51123}" type="sibTrans" cxnId="{06F1948C-7557-4D0B-9AC5-AC91898D451B}">
      <dgm:prSet/>
      <dgm:spPr/>
      <dgm:t>
        <a:bodyPr/>
        <a:lstStyle/>
        <a:p>
          <a:endParaRPr lang="zh-TW" altLang="en-US"/>
        </a:p>
      </dgm:t>
    </dgm:pt>
    <dgm:pt modelId="{C8AC7DD3-9625-4613-96D1-9759BF065735}" type="parTrans" cxnId="{06F1948C-7557-4D0B-9AC5-AC91898D451B}">
      <dgm:prSet/>
      <dgm:spPr>
        <a:ln w="31750">
          <a:headEnd type="triangle"/>
          <a:tailEnd type="oval"/>
        </a:ln>
      </dgm:spPr>
      <dgm:t>
        <a:bodyPr/>
        <a:lstStyle/>
        <a:p>
          <a:endParaRPr lang="zh-TW" altLang="en-US"/>
        </a:p>
      </dgm:t>
    </dgm:pt>
    <dgm:pt modelId="{3CE39A12-308A-47BD-A7D1-9CABF309C9ED}" type="pres">
      <dgm:prSet presAssocID="{C67589B8-2728-4A97-B3A3-BDB6B1161EA5}" presName="Name0" presStyleCnt="0">
        <dgm:presLayoutVars>
          <dgm:chMax val="1"/>
          <dgm:chPref val="1"/>
          <dgm:dir/>
          <dgm:animOne val="branch"/>
          <dgm:animLvl val="lvl"/>
        </dgm:presLayoutVars>
      </dgm:prSet>
      <dgm:spPr/>
      <dgm:t>
        <a:bodyPr/>
        <a:lstStyle/>
        <a:p>
          <a:endParaRPr lang="zh-TW" altLang="en-US"/>
        </a:p>
      </dgm:t>
    </dgm:pt>
    <dgm:pt modelId="{83E7F5A0-51E4-4D43-8245-0B57802401ED}" type="pres">
      <dgm:prSet presAssocID="{FC6C3A86-C00B-444C-BC01-52A02A4549DE}" presName="textCenter" presStyleLbl="node1" presStyleIdx="0" presStyleCnt="3" custScaleX="178989" custLinFactX="-100000" custLinFactNeighborX="-122831" custLinFactNeighborY="-3616"/>
      <dgm:spPr/>
      <dgm:t>
        <a:bodyPr/>
        <a:lstStyle/>
        <a:p>
          <a:endParaRPr lang="zh-TW" altLang="en-US"/>
        </a:p>
      </dgm:t>
    </dgm:pt>
    <dgm:pt modelId="{1DCC0C0D-117F-439A-B044-DCD1F239F300}" type="pres">
      <dgm:prSet presAssocID="{FC6C3A86-C00B-444C-BC01-52A02A4549DE}" presName="cycle_1" presStyleCnt="0"/>
      <dgm:spPr/>
    </dgm:pt>
    <dgm:pt modelId="{C72B1B42-235A-49AB-8EEC-024F7C601F48}" type="pres">
      <dgm:prSet presAssocID="{92F3D87C-8816-43A7-9876-88D2918DE929}" presName="childCenter1" presStyleLbl="node1" presStyleIdx="1" presStyleCnt="3" custScaleX="200890" custScaleY="148700" custLinFactNeighborX="1769" custLinFactNeighborY="-43630"/>
      <dgm:spPr/>
      <dgm:t>
        <a:bodyPr/>
        <a:lstStyle/>
        <a:p>
          <a:endParaRPr lang="zh-TW" altLang="en-US"/>
        </a:p>
      </dgm:t>
    </dgm:pt>
    <dgm:pt modelId="{52F3A20D-AE91-4F0B-AF05-E80D286B7C13}" type="pres">
      <dgm:prSet presAssocID="{B5F2EA9D-2D9E-4213-9C6B-CE8DD8A1A3CB}" presName="Name141" presStyleLbl="parChTrans1D3" presStyleIdx="0" presStyleCnt="1"/>
      <dgm:spPr/>
      <dgm:t>
        <a:bodyPr/>
        <a:lstStyle/>
        <a:p>
          <a:endParaRPr lang="zh-TW" altLang="en-US"/>
        </a:p>
      </dgm:t>
    </dgm:pt>
    <dgm:pt modelId="{ABA1EA36-A34E-4B89-9DFC-8B6943E7EB07}" type="pres">
      <dgm:prSet presAssocID="{E9EF3676-28A2-412D-8FB1-08DEE6DA3E61}" presName="text1" presStyleLbl="node1" presStyleIdx="2" presStyleCnt="3" custScaleX="274458" custScaleY="148700" custRadScaleRad="283610" custRadScaleInc="379">
        <dgm:presLayoutVars>
          <dgm:bulletEnabled val="1"/>
        </dgm:presLayoutVars>
      </dgm:prSet>
      <dgm:spPr/>
      <dgm:t>
        <a:bodyPr/>
        <a:lstStyle/>
        <a:p>
          <a:endParaRPr lang="zh-TW" altLang="en-US"/>
        </a:p>
      </dgm:t>
    </dgm:pt>
    <dgm:pt modelId="{6F85A421-F585-4A00-927B-5AAB7972D4D0}" type="pres">
      <dgm:prSet presAssocID="{C8AC7DD3-9625-4613-96D1-9759BF065735}" presName="Name144" presStyleLbl="parChTrans1D2" presStyleIdx="0" presStyleCnt="1"/>
      <dgm:spPr/>
      <dgm:t>
        <a:bodyPr/>
        <a:lstStyle/>
        <a:p>
          <a:endParaRPr lang="zh-TW" altLang="en-US"/>
        </a:p>
      </dgm:t>
    </dgm:pt>
  </dgm:ptLst>
  <dgm:cxnLst>
    <dgm:cxn modelId="{69996E4E-D2DF-4F48-A4CE-38E1BBDC3EED}" type="presOf" srcId="{92F3D87C-8816-43A7-9876-88D2918DE929}" destId="{C72B1B42-235A-49AB-8EEC-024F7C601F48}" srcOrd="0" destOrd="0" presId="urn:microsoft.com/office/officeart/2008/layout/RadialCluster"/>
    <dgm:cxn modelId="{06F1948C-7557-4D0B-9AC5-AC91898D451B}" srcId="{FC6C3A86-C00B-444C-BC01-52A02A4549DE}" destId="{92F3D87C-8816-43A7-9876-88D2918DE929}" srcOrd="0" destOrd="0" parTransId="{C8AC7DD3-9625-4613-96D1-9759BF065735}" sibTransId="{E40F1B1C-97B6-4AAE-A024-764BEEC51123}"/>
    <dgm:cxn modelId="{E22D8ABC-9990-488E-9F24-60F15A45A863}" srcId="{C67589B8-2728-4A97-B3A3-BDB6B1161EA5}" destId="{FC6C3A86-C00B-444C-BC01-52A02A4549DE}" srcOrd="0" destOrd="0" parTransId="{A4821306-525F-4F6C-B7BA-66BD7C4EC69B}" sibTransId="{A48E4287-48DE-475F-B8EE-566C3010DAA2}"/>
    <dgm:cxn modelId="{1B972C96-0DA8-492B-820D-5FDC2675F3A6}" type="presOf" srcId="{B5F2EA9D-2D9E-4213-9C6B-CE8DD8A1A3CB}" destId="{52F3A20D-AE91-4F0B-AF05-E80D286B7C13}" srcOrd="0" destOrd="0" presId="urn:microsoft.com/office/officeart/2008/layout/RadialCluster"/>
    <dgm:cxn modelId="{46BBFEE1-F16D-4670-91B6-638FA86600FC}" type="presOf" srcId="{E9EF3676-28A2-412D-8FB1-08DEE6DA3E61}" destId="{ABA1EA36-A34E-4B89-9DFC-8B6943E7EB07}" srcOrd="0" destOrd="0" presId="urn:microsoft.com/office/officeart/2008/layout/RadialCluster"/>
    <dgm:cxn modelId="{02C1411B-B5FE-461C-8C1E-D518F89657B3}" type="presOf" srcId="{C67589B8-2728-4A97-B3A3-BDB6B1161EA5}" destId="{3CE39A12-308A-47BD-A7D1-9CABF309C9ED}" srcOrd="0" destOrd="0" presId="urn:microsoft.com/office/officeart/2008/layout/RadialCluster"/>
    <dgm:cxn modelId="{0B057F89-FC98-4AB8-BCE3-0D30DE9DDFE2}" type="presOf" srcId="{C8AC7DD3-9625-4613-96D1-9759BF065735}" destId="{6F85A421-F585-4A00-927B-5AAB7972D4D0}" srcOrd="0" destOrd="0" presId="urn:microsoft.com/office/officeart/2008/layout/RadialCluster"/>
    <dgm:cxn modelId="{3A736E11-BC3E-4B82-B034-76E75113F2D0}" type="presOf" srcId="{FC6C3A86-C00B-444C-BC01-52A02A4549DE}" destId="{83E7F5A0-51E4-4D43-8245-0B57802401ED}" srcOrd="0" destOrd="0" presId="urn:microsoft.com/office/officeart/2008/layout/RadialCluster"/>
    <dgm:cxn modelId="{BA7F9673-D122-434E-B054-649FB11AE923}" srcId="{92F3D87C-8816-43A7-9876-88D2918DE929}" destId="{E9EF3676-28A2-412D-8FB1-08DEE6DA3E61}" srcOrd="0" destOrd="0" parTransId="{B5F2EA9D-2D9E-4213-9C6B-CE8DD8A1A3CB}" sibTransId="{442717FB-87DD-4EA9-B0D2-A19CD48ED364}"/>
    <dgm:cxn modelId="{3D1A95EB-4619-4DE1-B558-34926C160D01}" type="presParOf" srcId="{3CE39A12-308A-47BD-A7D1-9CABF309C9ED}" destId="{83E7F5A0-51E4-4D43-8245-0B57802401ED}" srcOrd="0" destOrd="0" presId="urn:microsoft.com/office/officeart/2008/layout/RadialCluster"/>
    <dgm:cxn modelId="{6363F01E-71D6-4DC4-BC0C-C6658E677D22}" type="presParOf" srcId="{3CE39A12-308A-47BD-A7D1-9CABF309C9ED}" destId="{1DCC0C0D-117F-439A-B044-DCD1F239F300}" srcOrd="1" destOrd="0" presId="urn:microsoft.com/office/officeart/2008/layout/RadialCluster"/>
    <dgm:cxn modelId="{63DFE849-D6B8-4755-AB5C-504B2EF91513}" type="presParOf" srcId="{1DCC0C0D-117F-439A-B044-DCD1F239F300}" destId="{C72B1B42-235A-49AB-8EEC-024F7C601F48}" srcOrd="0" destOrd="0" presId="urn:microsoft.com/office/officeart/2008/layout/RadialCluster"/>
    <dgm:cxn modelId="{4A065774-9FB1-4E77-8AEA-09F57A9B2113}" type="presParOf" srcId="{1DCC0C0D-117F-439A-B044-DCD1F239F300}" destId="{52F3A20D-AE91-4F0B-AF05-E80D286B7C13}" srcOrd="1" destOrd="0" presId="urn:microsoft.com/office/officeart/2008/layout/RadialCluster"/>
    <dgm:cxn modelId="{84B3008A-0146-4730-8DB6-4FE91D3A51B9}" type="presParOf" srcId="{1DCC0C0D-117F-439A-B044-DCD1F239F300}" destId="{ABA1EA36-A34E-4B89-9DFC-8B6943E7EB07}" srcOrd="2" destOrd="0" presId="urn:microsoft.com/office/officeart/2008/layout/RadialCluster"/>
    <dgm:cxn modelId="{B0C3C4EE-7692-4D85-9665-EE2978D03A29}" type="presParOf" srcId="{3CE39A12-308A-47BD-A7D1-9CABF309C9ED}" destId="{6F85A421-F585-4A00-927B-5AAB7972D4D0}" srcOrd="2"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07A12AB4-1036-4C32-B4F1-A5A158E82C93}" type="doc">
      <dgm:prSet loTypeId="urn:microsoft.com/office/officeart/2005/8/layout/vList2" loCatId="list" qsTypeId="urn:microsoft.com/office/officeart/2005/8/quickstyle/simple3" qsCatId="simple" csTypeId="urn:microsoft.com/office/officeart/2005/8/colors/accent6_5" csCatId="accent6" phldr="1"/>
      <dgm:spPr/>
      <dgm:t>
        <a:bodyPr/>
        <a:lstStyle/>
        <a:p>
          <a:endParaRPr lang="zh-TW" altLang="en-US"/>
        </a:p>
      </dgm:t>
    </dgm:pt>
    <dgm:pt modelId="{9021207F-6929-43BF-911A-765DABB43AA9}">
      <dgm:prSet custT="1"/>
      <dgm:spPr/>
      <dgm:t>
        <a:bodyPr/>
        <a:lstStyle/>
        <a:p>
          <a:pPr rtl="0"/>
          <a:r>
            <a:rPr lang="zh-TW" sz="2000" b="0" dirty="0" smtClean="0"/>
            <a:t>讀者</a:t>
          </a:r>
          <a:r>
            <a:rPr lang="zh-TW" sz="2000" b="1" u="sng" dirty="0" smtClean="0"/>
            <a:t>所在圖書館</a:t>
          </a:r>
          <a:r>
            <a:rPr lang="zh-TW" sz="2000" b="0" dirty="0" smtClean="0"/>
            <a:t>接收</a:t>
          </a:r>
          <a:r>
            <a:rPr lang="en-US" sz="2000" b="0" dirty="0" smtClean="0"/>
            <a:t>Ariel</a:t>
          </a:r>
          <a:r>
            <a:rPr lang="zh-TW" sz="2000" b="0" dirty="0" smtClean="0"/>
            <a:t>系統傳輸之資料後列印紙本之「重製」行為，係為提供讀者</a:t>
          </a:r>
          <a:r>
            <a:rPr lang="zh-TW" altLang="zh-TW" sz="2000" b="0" dirty="0" smtClean="0"/>
            <a:t>符合前述第</a:t>
          </a:r>
          <a:r>
            <a:rPr lang="en-US" altLang="zh-TW" sz="2000" b="0" dirty="0" smtClean="0"/>
            <a:t>48</a:t>
          </a:r>
          <a:r>
            <a:rPr lang="zh-TW" altLang="zh-TW" sz="2000" b="0" dirty="0" smtClean="0"/>
            <a:t>條第</a:t>
          </a:r>
          <a:r>
            <a:rPr lang="en-US" altLang="zh-TW" sz="2000" b="0" dirty="0" smtClean="0"/>
            <a:t>1</a:t>
          </a:r>
          <a:r>
            <a:rPr lang="zh-TW" altLang="zh-TW" sz="2000" b="0" dirty="0" smtClean="0"/>
            <a:t>款</a:t>
          </a:r>
          <a:r>
            <a:rPr lang="zh-TW" altLang="en-US" sz="2000" b="0" dirty="0" smtClean="0"/>
            <a:t>供</a:t>
          </a:r>
          <a:r>
            <a:rPr lang="zh-TW" sz="2000" b="0" dirty="0" smtClean="0"/>
            <a:t>個人研究要求之使用，</a:t>
          </a:r>
          <a:r>
            <a:rPr lang="zh-TW" sz="2000" b="1" u="sng" dirty="0" smtClean="0"/>
            <a:t>應可主張第</a:t>
          </a:r>
          <a:r>
            <a:rPr lang="en-US" sz="2000" b="1" u="sng" dirty="0" smtClean="0"/>
            <a:t>65</a:t>
          </a:r>
          <a:r>
            <a:rPr lang="zh-TW" sz="2000" b="1" u="sng" dirty="0" smtClean="0"/>
            <a:t>條第</a:t>
          </a:r>
          <a:r>
            <a:rPr lang="en-US" sz="2000" b="1" u="sng" dirty="0" smtClean="0"/>
            <a:t>2</a:t>
          </a:r>
          <a:r>
            <a:rPr lang="zh-TW" sz="2000" b="1" u="sng" dirty="0" smtClean="0"/>
            <a:t>項之合理使用</a:t>
          </a:r>
          <a:r>
            <a:rPr lang="zh-TW" sz="2000" b="0" dirty="0" smtClean="0"/>
            <a:t>，惟依該條項合理使用之審酌基準，讀者所在圖書館提供讀者重製物後的數量</a:t>
          </a:r>
          <a:r>
            <a:rPr lang="zh-TW" sz="2000" b="1" dirty="0" smtClean="0"/>
            <a:t>不能取代被重製著作的市場</a:t>
          </a:r>
          <a:r>
            <a:rPr lang="zh-TW" sz="2000" b="0" dirty="0" smtClean="0"/>
            <a:t>。</a:t>
          </a:r>
          <a:endParaRPr lang="zh-TW" sz="2000" dirty="0"/>
        </a:p>
      </dgm:t>
    </dgm:pt>
    <dgm:pt modelId="{EF57B2CF-9880-41DD-9EA5-23A79A814926}" type="parTrans" cxnId="{1CF77A52-C9A5-42FA-BBA4-DF3F067E7E2E}">
      <dgm:prSet/>
      <dgm:spPr/>
      <dgm:t>
        <a:bodyPr/>
        <a:lstStyle/>
        <a:p>
          <a:endParaRPr lang="zh-TW" altLang="en-US"/>
        </a:p>
      </dgm:t>
    </dgm:pt>
    <dgm:pt modelId="{CA8BA428-9888-4F7F-83E1-9C7E867DD739}" type="sibTrans" cxnId="{1CF77A52-C9A5-42FA-BBA4-DF3F067E7E2E}">
      <dgm:prSet/>
      <dgm:spPr/>
      <dgm:t>
        <a:bodyPr/>
        <a:lstStyle/>
        <a:p>
          <a:endParaRPr lang="zh-TW" altLang="en-US"/>
        </a:p>
      </dgm:t>
    </dgm:pt>
    <dgm:pt modelId="{4D03E4E8-D3EC-47F0-B733-F651CA35DE1F}">
      <dgm:prSet custT="1"/>
      <dgm:spPr/>
      <dgm:t>
        <a:bodyPr/>
        <a:lstStyle/>
        <a:p>
          <a:pPr rtl="0"/>
          <a:r>
            <a:rPr lang="zh-TW" sz="2000" dirty="0" smtClean="0"/>
            <a:t>因此，如某一期刊或著作在一定期間內經讀者多次申請以</a:t>
          </a:r>
          <a:r>
            <a:rPr lang="en-US" sz="2000" dirty="0" smtClean="0"/>
            <a:t>Ariel</a:t>
          </a:r>
          <a:r>
            <a:rPr lang="zh-TW" sz="2000" dirty="0" smtClean="0"/>
            <a:t>方式進行文獻傳遞時（例如日本大學圖書館與權利人團體協議</a:t>
          </a:r>
          <a:r>
            <a:rPr lang="en-US" sz="2000" dirty="0" smtClean="0"/>
            <a:t>1</a:t>
          </a:r>
          <a:r>
            <a:rPr lang="zh-TW" sz="2000" dirty="0" smtClean="0"/>
            <a:t>年內超過</a:t>
          </a:r>
          <a:r>
            <a:rPr lang="en-US" sz="2000" dirty="0" smtClean="0"/>
            <a:t>11</a:t>
          </a:r>
          <a:r>
            <a:rPr lang="zh-TW" sz="2000" dirty="0" smtClean="0"/>
            <a:t>次以上、美國</a:t>
          </a:r>
          <a:r>
            <a:rPr lang="en-US" sz="2000" dirty="0" smtClean="0"/>
            <a:t>1977</a:t>
          </a:r>
          <a:r>
            <a:rPr lang="zh-TW" sz="2000" dirty="0" smtClean="0"/>
            <a:t>年</a:t>
          </a:r>
          <a:r>
            <a:rPr lang="en-US" sz="2000" dirty="0" smtClean="0"/>
            <a:t>CONTU Guidelines</a:t>
          </a:r>
          <a:r>
            <a:rPr lang="zh-TW" sz="2000" dirty="0" smtClean="0"/>
            <a:t>則規定</a:t>
          </a:r>
          <a:r>
            <a:rPr lang="en-US" sz="2000" dirty="0" smtClean="0"/>
            <a:t>1</a:t>
          </a:r>
          <a:r>
            <a:rPr lang="zh-TW" sz="2000" dirty="0" smtClean="0"/>
            <a:t>年內超過</a:t>
          </a:r>
          <a:r>
            <a:rPr lang="en-US" sz="2000" dirty="0" smtClean="0"/>
            <a:t>6</a:t>
          </a:r>
          <a:r>
            <a:rPr lang="zh-TW" sz="2000" dirty="0" smtClean="0"/>
            <a:t>次以上），圖書館即應購買該期刊 或著作。</a:t>
          </a:r>
          <a:endParaRPr lang="zh-TW" sz="2000" dirty="0"/>
        </a:p>
      </dgm:t>
    </dgm:pt>
    <dgm:pt modelId="{CA6B9988-42D2-4E3C-9D80-546C4DEABE82}" type="parTrans" cxnId="{55524AF0-0401-4606-9EC6-D68B88540B61}">
      <dgm:prSet/>
      <dgm:spPr/>
      <dgm:t>
        <a:bodyPr/>
        <a:lstStyle/>
        <a:p>
          <a:endParaRPr lang="zh-TW" altLang="en-US"/>
        </a:p>
      </dgm:t>
    </dgm:pt>
    <dgm:pt modelId="{38A745ED-BD1D-4EA5-B6DE-7371758F6E78}" type="sibTrans" cxnId="{55524AF0-0401-4606-9EC6-D68B88540B61}">
      <dgm:prSet/>
      <dgm:spPr/>
      <dgm:t>
        <a:bodyPr/>
        <a:lstStyle/>
        <a:p>
          <a:endParaRPr lang="zh-TW" altLang="en-US"/>
        </a:p>
      </dgm:t>
    </dgm:pt>
    <dgm:pt modelId="{7D1C5E1B-BE54-451C-A4AF-1E31C6C1EDF2}">
      <dgm:prSet custT="1"/>
      <dgm:spPr>
        <a:noFill/>
      </dgm:spPr>
      <dgm:t>
        <a:bodyPr/>
        <a:lstStyle/>
        <a:p>
          <a:pPr rtl="0"/>
          <a:r>
            <a:rPr lang="zh-TW" altLang="en-US" sz="1800" b="1" dirty="0" smtClean="0">
              <a:solidFill>
                <a:srgbClr val="7030A0"/>
              </a:solidFill>
              <a:latin typeface="+mn-ea"/>
              <a:ea typeface="+mn-ea"/>
            </a:rPr>
            <a:t>請參考智慧局</a:t>
          </a:r>
          <a:r>
            <a:rPr lang="en-US" altLang="zh-TW" sz="1800" b="1" dirty="0" smtClean="0">
              <a:solidFill>
                <a:srgbClr val="7030A0"/>
              </a:solidFill>
              <a:latin typeface="+mn-ea"/>
              <a:ea typeface="+mn-ea"/>
            </a:rPr>
            <a:t>98</a:t>
          </a:r>
          <a:r>
            <a:rPr lang="zh-TW" altLang="en-US" sz="1800" b="1" dirty="0" smtClean="0">
              <a:solidFill>
                <a:srgbClr val="7030A0"/>
              </a:solidFill>
              <a:latin typeface="+mn-ea"/>
              <a:ea typeface="+mn-ea"/>
            </a:rPr>
            <a:t>年</a:t>
          </a:r>
          <a:r>
            <a:rPr lang="en-US" altLang="zh-TW" sz="1800" b="1" dirty="0" smtClean="0">
              <a:solidFill>
                <a:srgbClr val="7030A0"/>
              </a:solidFill>
              <a:latin typeface="+mn-ea"/>
              <a:ea typeface="+mn-ea"/>
            </a:rPr>
            <a:t>9</a:t>
          </a:r>
          <a:r>
            <a:rPr lang="zh-TW" altLang="en-US" sz="1800" b="1" dirty="0" smtClean="0">
              <a:solidFill>
                <a:srgbClr val="7030A0"/>
              </a:solidFill>
              <a:latin typeface="+mn-ea"/>
              <a:ea typeface="+mn-ea"/>
            </a:rPr>
            <a:t>月</a:t>
          </a:r>
          <a:r>
            <a:rPr lang="en-US" altLang="zh-TW" sz="1800" b="1" dirty="0" smtClean="0">
              <a:solidFill>
                <a:srgbClr val="7030A0"/>
              </a:solidFill>
              <a:latin typeface="+mn-ea"/>
              <a:ea typeface="+mn-ea"/>
            </a:rPr>
            <a:t>22</a:t>
          </a:r>
          <a:r>
            <a:rPr lang="zh-TW" altLang="en-US" sz="1800" b="1" dirty="0" smtClean="0">
              <a:solidFill>
                <a:srgbClr val="7030A0"/>
              </a:solidFill>
              <a:latin typeface="+mn-ea"/>
              <a:ea typeface="+mn-ea"/>
            </a:rPr>
            <a:t>日電子郵件</a:t>
          </a:r>
          <a:r>
            <a:rPr lang="en-US" altLang="zh-TW" sz="1800" b="1" dirty="0" smtClean="0">
              <a:solidFill>
                <a:srgbClr val="7030A0"/>
              </a:solidFill>
              <a:latin typeface="+mn-ea"/>
              <a:ea typeface="+mn-ea"/>
            </a:rPr>
            <a:t>980922</a:t>
          </a:r>
          <a:endParaRPr lang="zh-TW" sz="1800" dirty="0"/>
        </a:p>
      </dgm:t>
    </dgm:pt>
    <dgm:pt modelId="{F441656C-1197-4EE5-9B18-13BB68B478C1}" type="parTrans" cxnId="{617EE204-24BB-45F9-B134-E6AB08BAD34C}">
      <dgm:prSet/>
      <dgm:spPr/>
      <dgm:t>
        <a:bodyPr/>
        <a:lstStyle/>
        <a:p>
          <a:endParaRPr lang="zh-TW" altLang="en-US"/>
        </a:p>
      </dgm:t>
    </dgm:pt>
    <dgm:pt modelId="{13C41913-0553-4040-BB42-F53E35C819AE}" type="sibTrans" cxnId="{617EE204-24BB-45F9-B134-E6AB08BAD34C}">
      <dgm:prSet/>
      <dgm:spPr/>
      <dgm:t>
        <a:bodyPr/>
        <a:lstStyle/>
        <a:p>
          <a:endParaRPr lang="zh-TW" altLang="en-US"/>
        </a:p>
      </dgm:t>
    </dgm:pt>
    <dgm:pt modelId="{D9D14CD5-8C94-4E04-8720-2499152FE381}" type="pres">
      <dgm:prSet presAssocID="{07A12AB4-1036-4C32-B4F1-A5A158E82C93}" presName="linear" presStyleCnt="0">
        <dgm:presLayoutVars>
          <dgm:animLvl val="lvl"/>
          <dgm:resizeHandles val="exact"/>
        </dgm:presLayoutVars>
      </dgm:prSet>
      <dgm:spPr/>
      <dgm:t>
        <a:bodyPr/>
        <a:lstStyle/>
        <a:p>
          <a:endParaRPr lang="zh-TW" altLang="en-US"/>
        </a:p>
      </dgm:t>
    </dgm:pt>
    <dgm:pt modelId="{89AED6F7-30D2-43AA-BA61-B3DF2B32A581}" type="pres">
      <dgm:prSet presAssocID="{9021207F-6929-43BF-911A-765DABB43AA9}" presName="parentText" presStyleLbl="node1" presStyleIdx="0" presStyleCnt="3" custScaleY="125819">
        <dgm:presLayoutVars>
          <dgm:chMax val="0"/>
          <dgm:bulletEnabled val="1"/>
        </dgm:presLayoutVars>
      </dgm:prSet>
      <dgm:spPr/>
      <dgm:t>
        <a:bodyPr/>
        <a:lstStyle/>
        <a:p>
          <a:endParaRPr lang="zh-TW" altLang="en-US"/>
        </a:p>
      </dgm:t>
    </dgm:pt>
    <dgm:pt modelId="{6D49DF80-9A5C-4358-91EF-9D790943A5C7}" type="pres">
      <dgm:prSet presAssocID="{CA8BA428-9888-4F7F-83E1-9C7E867DD739}" presName="spacer" presStyleCnt="0"/>
      <dgm:spPr/>
    </dgm:pt>
    <dgm:pt modelId="{B4F7AF0A-ACE1-4672-A4C8-09A10DA5BDD1}" type="pres">
      <dgm:prSet presAssocID="{4D03E4E8-D3EC-47F0-B733-F651CA35DE1F}" presName="parentText" presStyleLbl="node1" presStyleIdx="1" presStyleCnt="3" custScaleY="110456">
        <dgm:presLayoutVars>
          <dgm:chMax val="0"/>
          <dgm:bulletEnabled val="1"/>
        </dgm:presLayoutVars>
      </dgm:prSet>
      <dgm:spPr/>
      <dgm:t>
        <a:bodyPr/>
        <a:lstStyle/>
        <a:p>
          <a:endParaRPr lang="zh-TW" altLang="en-US"/>
        </a:p>
      </dgm:t>
    </dgm:pt>
    <dgm:pt modelId="{D05FC39F-2630-4D11-86CC-BC9782AF2EA0}" type="pres">
      <dgm:prSet presAssocID="{38A745ED-BD1D-4EA5-B6DE-7371758F6E78}" presName="spacer" presStyleCnt="0"/>
      <dgm:spPr/>
    </dgm:pt>
    <dgm:pt modelId="{0573BEE2-EF26-47F7-8D97-E33A8AE9D78A}" type="pres">
      <dgm:prSet presAssocID="{7D1C5E1B-BE54-451C-A4AF-1E31C6C1EDF2}" presName="parentText" presStyleLbl="node1" presStyleIdx="2" presStyleCnt="3" custScaleY="37778">
        <dgm:presLayoutVars>
          <dgm:chMax val="0"/>
          <dgm:bulletEnabled val="1"/>
        </dgm:presLayoutVars>
      </dgm:prSet>
      <dgm:spPr/>
      <dgm:t>
        <a:bodyPr/>
        <a:lstStyle/>
        <a:p>
          <a:endParaRPr lang="zh-TW" altLang="en-US"/>
        </a:p>
      </dgm:t>
    </dgm:pt>
  </dgm:ptLst>
  <dgm:cxnLst>
    <dgm:cxn modelId="{743E9215-C53C-4C32-B88D-204B27828BDE}" type="presOf" srcId="{07A12AB4-1036-4C32-B4F1-A5A158E82C93}" destId="{D9D14CD5-8C94-4E04-8720-2499152FE381}" srcOrd="0" destOrd="0" presId="urn:microsoft.com/office/officeart/2005/8/layout/vList2"/>
    <dgm:cxn modelId="{1CF77A52-C9A5-42FA-BBA4-DF3F067E7E2E}" srcId="{07A12AB4-1036-4C32-B4F1-A5A158E82C93}" destId="{9021207F-6929-43BF-911A-765DABB43AA9}" srcOrd="0" destOrd="0" parTransId="{EF57B2CF-9880-41DD-9EA5-23A79A814926}" sibTransId="{CA8BA428-9888-4F7F-83E1-9C7E867DD739}"/>
    <dgm:cxn modelId="{DD360562-78E5-44B8-8FD4-B2BA9C42F900}" type="presOf" srcId="{9021207F-6929-43BF-911A-765DABB43AA9}" destId="{89AED6F7-30D2-43AA-BA61-B3DF2B32A581}" srcOrd="0" destOrd="0" presId="urn:microsoft.com/office/officeart/2005/8/layout/vList2"/>
    <dgm:cxn modelId="{5BDF6E2C-FC12-418C-845C-878D45361294}" type="presOf" srcId="{4D03E4E8-D3EC-47F0-B733-F651CA35DE1F}" destId="{B4F7AF0A-ACE1-4672-A4C8-09A10DA5BDD1}" srcOrd="0" destOrd="0" presId="urn:microsoft.com/office/officeart/2005/8/layout/vList2"/>
    <dgm:cxn modelId="{617EE204-24BB-45F9-B134-E6AB08BAD34C}" srcId="{07A12AB4-1036-4C32-B4F1-A5A158E82C93}" destId="{7D1C5E1B-BE54-451C-A4AF-1E31C6C1EDF2}" srcOrd="2" destOrd="0" parTransId="{F441656C-1197-4EE5-9B18-13BB68B478C1}" sibTransId="{13C41913-0553-4040-BB42-F53E35C819AE}"/>
    <dgm:cxn modelId="{55524AF0-0401-4606-9EC6-D68B88540B61}" srcId="{07A12AB4-1036-4C32-B4F1-A5A158E82C93}" destId="{4D03E4E8-D3EC-47F0-B733-F651CA35DE1F}" srcOrd="1" destOrd="0" parTransId="{CA6B9988-42D2-4E3C-9D80-546C4DEABE82}" sibTransId="{38A745ED-BD1D-4EA5-B6DE-7371758F6E78}"/>
    <dgm:cxn modelId="{55D6487B-0EF7-4E64-B4AA-666DD33BB3BB}" type="presOf" srcId="{7D1C5E1B-BE54-451C-A4AF-1E31C6C1EDF2}" destId="{0573BEE2-EF26-47F7-8D97-E33A8AE9D78A}" srcOrd="0" destOrd="0" presId="urn:microsoft.com/office/officeart/2005/8/layout/vList2"/>
    <dgm:cxn modelId="{53D0E1C1-7B00-4197-BF60-D4D52582DD26}" type="presParOf" srcId="{D9D14CD5-8C94-4E04-8720-2499152FE381}" destId="{89AED6F7-30D2-43AA-BA61-B3DF2B32A581}" srcOrd="0" destOrd="0" presId="urn:microsoft.com/office/officeart/2005/8/layout/vList2"/>
    <dgm:cxn modelId="{AA55E4CF-D2E9-4B52-A160-5F28EE3C3228}" type="presParOf" srcId="{D9D14CD5-8C94-4E04-8720-2499152FE381}" destId="{6D49DF80-9A5C-4358-91EF-9D790943A5C7}" srcOrd="1" destOrd="0" presId="urn:microsoft.com/office/officeart/2005/8/layout/vList2"/>
    <dgm:cxn modelId="{E5B261C8-A8F8-41CA-9C56-672CE868F192}" type="presParOf" srcId="{D9D14CD5-8C94-4E04-8720-2499152FE381}" destId="{B4F7AF0A-ACE1-4672-A4C8-09A10DA5BDD1}" srcOrd="2" destOrd="0" presId="urn:microsoft.com/office/officeart/2005/8/layout/vList2"/>
    <dgm:cxn modelId="{A1292F93-090F-465D-93A9-05CCDCCE54DB}" type="presParOf" srcId="{D9D14CD5-8C94-4E04-8720-2499152FE381}" destId="{D05FC39F-2630-4D11-86CC-BC9782AF2EA0}" srcOrd="3" destOrd="0" presId="urn:microsoft.com/office/officeart/2005/8/layout/vList2"/>
    <dgm:cxn modelId="{B972FD20-8880-4EBF-A60F-03616A08E3D3}" type="presParOf" srcId="{D9D14CD5-8C94-4E04-8720-2499152FE381}" destId="{0573BEE2-EF26-47F7-8D97-E33A8AE9D78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8960C6E0-5C99-4397-8D13-641C18CA0C7F}" type="doc">
      <dgm:prSet loTypeId="urn:microsoft.com/office/officeart/2005/8/layout/vList2" loCatId="list" qsTypeId="urn:microsoft.com/office/officeart/2005/8/quickstyle/simple3" qsCatId="simple" csTypeId="urn:microsoft.com/office/officeart/2005/8/colors/accent6_5" csCatId="accent6" phldr="1"/>
      <dgm:spPr/>
      <dgm:t>
        <a:bodyPr/>
        <a:lstStyle/>
        <a:p>
          <a:endParaRPr lang="zh-TW" altLang="en-US"/>
        </a:p>
      </dgm:t>
    </dgm:pt>
    <dgm:pt modelId="{656803B0-FFE3-4AC9-86E2-00D0B8370B5E}">
      <dgm:prSet custT="1"/>
      <dgm:spPr/>
      <dgm:t>
        <a:bodyPr/>
        <a:lstStyle/>
        <a:p>
          <a:pPr rtl="0"/>
          <a:r>
            <a:rPr lang="zh-TW" altLang="en-US" sz="2400" b="1" dirty="0" smtClean="0"/>
            <a:t>圖書館向他館請求重製已絕版的書籍，即成為自己的館藏，且屬</a:t>
          </a:r>
          <a:r>
            <a:rPr lang="zh-TW" altLang="en-US" sz="2400" b="1" u="sng" dirty="0" smtClean="0"/>
            <a:t>合法重製物</a:t>
          </a:r>
          <a:r>
            <a:rPr lang="zh-TW" altLang="en-US" sz="2400" b="1" dirty="0" smtClean="0"/>
            <a:t>，得提供閱覽人公開閱覽，亦可出借予讀者。</a:t>
          </a:r>
          <a:endParaRPr lang="zh-TW" altLang="en-US" sz="2400" b="1" dirty="0"/>
        </a:p>
      </dgm:t>
    </dgm:pt>
    <dgm:pt modelId="{71AC5579-E155-4B9C-833B-83985B1A6B62}" type="parTrans" cxnId="{EE779CBF-CFE1-4A86-BBA7-E3F7B6FF0D1B}">
      <dgm:prSet/>
      <dgm:spPr/>
      <dgm:t>
        <a:bodyPr/>
        <a:lstStyle/>
        <a:p>
          <a:endParaRPr lang="zh-TW" altLang="en-US"/>
        </a:p>
      </dgm:t>
    </dgm:pt>
    <dgm:pt modelId="{FAB6B4C4-26FA-4A21-AF1B-4D8C942ED7DF}" type="sibTrans" cxnId="{EE779CBF-CFE1-4A86-BBA7-E3F7B6FF0D1B}">
      <dgm:prSet/>
      <dgm:spPr/>
      <dgm:t>
        <a:bodyPr/>
        <a:lstStyle/>
        <a:p>
          <a:endParaRPr lang="zh-TW" altLang="en-US"/>
        </a:p>
      </dgm:t>
    </dgm:pt>
    <dgm:pt modelId="{89E15B75-CFB8-45C1-9AFE-4F5254563DCC}">
      <dgm:prSet custT="1"/>
      <dgm:spPr/>
      <dgm:t>
        <a:bodyPr/>
        <a:lstStyle/>
        <a:p>
          <a:pPr rtl="0"/>
          <a:r>
            <a:rPr lang="zh-TW" sz="2400" b="1" dirty="0" smtClean="0"/>
            <a:t>圖書館向他館請求重製已絕版的書籍，可依照著作權法第</a:t>
          </a:r>
          <a:r>
            <a:rPr lang="en-US" sz="2400" b="1" dirty="0" smtClean="0"/>
            <a:t>48</a:t>
          </a:r>
          <a:r>
            <a:rPr lang="zh-TW" sz="2400" b="1" dirty="0" smtClean="0"/>
            <a:t>條第</a:t>
          </a:r>
          <a:r>
            <a:rPr lang="en-US" sz="2400" b="1" dirty="0" smtClean="0"/>
            <a:t>1</a:t>
          </a:r>
          <a:r>
            <a:rPr lang="zh-TW" sz="2400" b="1" dirty="0" smtClean="0"/>
            <a:t>款之規定，將所接收到的著作，以紙本印出給讀者。</a:t>
          </a:r>
          <a:endParaRPr lang="zh-TW" sz="2400" b="1" dirty="0"/>
        </a:p>
      </dgm:t>
    </dgm:pt>
    <dgm:pt modelId="{0A9606A3-2B2D-405F-94F3-4FC8A296B6EA}" type="parTrans" cxnId="{9CBCECE4-18C9-4A41-9AB4-05444A46C276}">
      <dgm:prSet/>
      <dgm:spPr/>
      <dgm:t>
        <a:bodyPr/>
        <a:lstStyle/>
        <a:p>
          <a:endParaRPr lang="zh-TW" altLang="en-US"/>
        </a:p>
      </dgm:t>
    </dgm:pt>
    <dgm:pt modelId="{BD0E5C22-1852-41E7-94DE-7ED2EA37F461}" type="sibTrans" cxnId="{9CBCECE4-18C9-4A41-9AB4-05444A46C276}">
      <dgm:prSet/>
      <dgm:spPr/>
      <dgm:t>
        <a:bodyPr/>
        <a:lstStyle/>
        <a:p>
          <a:endParaRPr lang="zh-TW" altLang="en-US"/>
        </a:p>
      </dgm:t>
    </dgm:pt>
    <dgm:pt modelId="{EC005498-2B7C-4CD0-91AE-E513F2597548}" type="pres">
      <dgm:prSet presAssocID="{8960C6E0-5C99-4397-8D13-641C18CA0C7F}" presName="linear" presStyleCnt="0">
        <dgm:presLayoutVars>
          <dgm:animLvl val="lvl"/>
          <dgm:resizeHandles val="exact"/>
        </dgm:presLayoutVars>
      </dgm:prSet>
      <dgm:spPr/>
      <dgm:t>
        <a:bodyPr/>
        <a:lstStyle/>
        <a:p>
          <a:endParaRPr lang="zh-TW" altLang="en-US"/>
        </a:p>
      </dgm:t>
    </dgm:pt>
    <dgm:pt modelId="{DC3F2169-4DAB-4F59-8BD8-0610DEC37E04}" type="pres">
      <dgm:prSet presAssocID="{656803B0-FFE3-4AC9-86E2-00D0B8370B5E}" presName="parentText" presStyleLbl="node1" presStyleIdx="0" presStyleCnt="2" custScaleX="91385" custLinFactY="-26785" custLinFactNeighborX="-403" custLinFactNeighborY="-100000">
        <dgm:presLayoutVars>
          <dgm:chMax val="0"/>
          <dgm:bulletEnabled val="1"/>
        </dgm:presLayoutVars>
      </dgm:prSet>
      <dgm:spPr/>
      <dgm:t>
        <a:bodyPr/>
        <a:lstStyle/>
        <a:p>
          <a:endParaRPr lang="zh-TW" altLang="en-US"/>
        </a:p>
      </dgm:t>
    </dgm:pt>
    <dgm:pt modelId="{841D5E0A-4B70-44F5-9A21-1A5F26C847A7}" type="pres">
      <dgm:prSet presAssocID="{FAB6B4C4-26FA-4A21-AF1B-4D8C942ED7DF}" presName="spacer" presStyleCnt="0"/>
      <dgm:spPr/>
    </dgm:pt>
    <dgm:pt modelId="{BB7C6C36-88E4-4C75-A7D7-F053F9A8750F}" type="pres">
      <dgm:prSet presAssocID="{89E15B75-CFB8-45C1-9AFE-4F5254563DCC}" presName="parentText" presStyleLbl="node1" presStyleIdx="1" presStyleCnt="2" custScaleX="91385" custLinFactY="-17895" custLinFactNeighborX="459" custLinFactNeighborY="-100000">
        <dgm:presLayoutVars>
          <dgm:chMax val="0"/>
          <dgm:bulletEnabled val="1"/>
        </dgm:presLayoutVars>
      </dgm:prSet>
      <dgm:spPr/>
      <dgm:t>
        <a:bodyPr/>
        <a:lstStyle/>
        <a:p>
          <a:endParaRPr lang="zh-TW" altLang="en-US"/>
        </a:p>
      </dgm:t>
    </dgm:pt>
  </dgm:ptLst>
  <dgm:cxnLst>
    <dgm:cxn modelId="{41AAA966-597F-47FE-97ED-F63FA8BDAA04}" type="presOf" srcId="{89E15B75-CFB8-45C1-9AFE-4F5254563DCC}" destId="{BB7C6C36-88E4-4C75-A7D7-F053F9A8750F}" srcOrd="0" destOrd="0" presId="urn:microsoft.com/office/officeart/2005/8/layout/vList2"/>
    <dgm:cxn modelId="{6253D5FA-2F2C-425D-9294-43DC8A829E20}" type="presOf" srcId="{8960C6E0-5C99-4397-8D13-641C18CA0C7F}" destId="{EC005498-2B7C-4CD0-91AE-E513F2597548}" srcOrd="0" destOrd="0" presId="urn:microsoft.com/office/officeart/2005/8/layout/vList2"/>
    <dgm:cxn modelId="{1EB44738-FB8D-477A-A41F-A794D66F0CC5}" type="presOf" srcId="{656803B0-FFE3-4AC9-86E2-00D0B8370B5E}" destId="{DC3F2169-4DAB-4F59-8BD8-0610DEC37E04}" srcOrd="0" destOrd="0" presId="urn:microsoft.com/office/officeart/2005/8/layout/vList2"/>
    <dgm:cxn modelId="{EE779CBF-CFE1-4A86-BBA7-E3F7B6FF0D1B}" srcId="{8960C6E0-5C99-4397-8D13-641C18CA0C7F}" destId="{656803B0-FFE3-4AC9-86E2-00D0B8370B5E}" srcOrd="0" destOrd="0" parTransId="{71AC5579-E155-4B9C-833B-83985B1A6B62}" sibTransId="{FAB6B4C4-26FA-4A21-AF1B-4D8C942ED7DF}"/>
    <dgm:cxn modelId="{9CBCECE4-18C9-4A41-9AB4-05444A46C276}" srcId="{8960C6E0-5C99-4397-8D13-641C18CA0C7F}" destId="{89E15B75-CFB8-45C1-9AFE-4F5254563DCC}" srcOrd="1" destOrd="0" parTransId="{0A9606A3-2B2D-405F-94F3-4FC8A296B6EA}" sibTransId="{BD0E5C22-1852-41E7-94DE-7ED2EA37F461}"/>
    <dgm:cxn modelId="{B076C471-7D86-49B3-8BBB-0922789B862B}" type="presParOf" srcId="{EC005498-2B7C-4CD0-91AE-E513F2597548}" destId="{DC3F2169-4DAB-4F59-8BD8-0610DEC37E04}" srcOrd="0" destOrd="0" presId="urn:microsoft.com/office/officeart/2005/8/layout/vList2"/>
    <dgm:cxn modelId="{4643109B-F937-49A4-A989-D68D19F90B94}" type="presParOf" srcId="{EC005498-2B7C-4CD0-91AE-E513F2597548}" destId="{841D5E0A-4B70-44F5-9A21-1A5F26C847A7}" srcOrd="1" destOrd="0" presId="urn:microsoft.com/office/officeart/2005/8/layout/vList2"/>
    <dgm:cxn modelId="{38CF5FA5-459A-4C9A-8648-757F0D8A0C45}" type="presParOf" srcId="{EC005498-2B7C-4CD0-91AE-E513F2597548}" destId="{BB7C6C36-88E4-4C75-A7D7-F053F9A8750F}"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F855F77B-F3FF-4F5A-8832-0696C0FBE400}"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8FA79677-C1AB-4400-B5F1-17F8FB760EB5}">
      <dgm:prSet custT="1"/>
      <dgm:spPr/>
      <dgm:t>
        <a:bodyPr/>
        <a:lstStyle/>
        <a:p>
          <a:pPr rtl="0"/>
          <a:r>
            <a:rPr lang="zh-TW" altLang="en-US" sz="3200" b="1" dirty="0" smtClean="0"/>
            <a:t>著作權法</a:t>
          </a:r>
          <a:r>
            <a:rPr lang="zh-TW" sz="3200" b="1" dirty="0" smtClean="0"/>
            <a:t>第</a:t>
          </a:r>
          <a:r>
            <a:rPr lang="en-US" sz="3200" b="1" dirty="0" smtClean="0"/>
            <a:t>48</a:t>
          </a:r>
          <a:r>
            <a:rPr lang="zh-TW" sz="3200" b="1" dirty="0" smtClean="0"/>
            <a:t>條之</a:t>
          </a:r>
          <a:r>
            <a:rPr lang="en-US" sz="3200" b="1" dirty="0" smtClean="0"/>
            <a:t>1</a:t>
          </a:r>
          <a:endParaRPr lang="zh-TW" sz="3200" dirty="0"/>
        </a:p>
      </dgm:t>
    </dgm:pt>
    <dgm:pt modelId="{417D557B-04B4-478F-A397-FA7BBE76A22A}" type="parTrans" cxnId="{C6F1F960-23AE-4494-90AF-6FE24F35B86B}">
      <dgm:prSet/>
      <dgm:spPr/>
      <dgm:t>
        <a:bodyPr/>
        <a:lstStyle/>
        <a:p>
          <a:endParaRPr lang="zh-TW" altLang="en-US"/>
        </a:p>
      </dgm:t>
    </dgm:pt>
    <dgm:pt modelId="{BEF1888C-DEA3-48DC-B4F0-269C6031F03B}" type="sibTrans" cxnId="{C6F1F960-23AE-4494-90AF-6FE24F35B86B}">
      <dgm:prSet/>
      <dgm:spPr/>
      <dgm:t>
        <a:bodyPr/>
        <a:lstStyle/>
        <a:p>
          <a:endParaRPr lang="zh-TW" altLang="en-US"/>
        </a:p>
      </dgm:t>
    </dgm:pt>
    <dgm:pt modelId="{44DF97CE-5F02-44D6-9228-E39E2755CA6C}">
      <dgm:prSet/>
      <dgm:spPr/>
      <dgm:t>
        <a:bodyPr/>
        <a:lstStyle/>
        <a:p>
          <a:pPr rtl="0"/>
          <a:r>
            <a:rPr lang="zh-TW" b="1" dirty="0" smtClean="0"/>
            <a:t>中央或地方機關、依法設立之教育機構或 供公眾使用之圖書館，得重製下列</a:t>
          </a:r>
          <a:r>
            <a:rPr lang="zh-TW" b="1" u="sng" dirty="0" smtClean="0"/>
            <a:t>已公開發表</a:t>
          </a:r>
          <a:r>
            <a:rPr lang="zh-TW" b="1" dirty="0" smtClean="0"/>
            <a:t>之著作所附之摘要</a:t>
          </a:r>
          <a:r>
            <a:rPr lang="en-US" b="1" dirty="0" smtClean="0"/>
            <a:t>︰</a:t>
          </a:r>
          <a:endParaRPr lang="zh-TW" dirty="0"/>
        </a:p>
      </dgm:t>
    </dgm:pt>
    <dgm:pt modelId="{DE81AC2F-CEAF-43D0-9A8B-F31E7232BBD8}" type="parTrans" cxnId="{79512BC0-CDCA-472B-AC00-19761D97D7F7}">
      <dgm:prSet/>
      <dgm:spPr/>
      <dgm:t>
        <a:bodyPr/>
        <a:lstStyle/>
        <a:p>
          <a:endParaRPr lang="zh-TW" altLang="en-US"/>
        </a:p>
      </dgm:t>
    </dgm:pt>
    <dgm:pt modelId="{8C958AD2-6DB8-4086-9EDB-960DD37EF131}" type="sibTrans" cxnId="{79512BC0-CDCA-472B-AC00-19761D97D7F7}">
      <dgm:prSet/>
      <dgm:spPr/>
      <dgm:t>
        <a:bodyPr/>
        <a:lstStyle/>
        <a:p>
          <a:endParaRPr lang="zh-TW" altLang="en-US"/>
        </a:p>
      </dgm:t>
    </dgm:pt>
    <dgm:pt modelId="{13902EA1-BDA4-4126-8BF6-48675651E5EC}">
      <dgm:prSet/>
      <dgm:spPr>
        <a:solidFill>
          <a:schemeClr val="accent4">
            <a:lumMod val="40000"/>
            <a:lumOff val="60000"/>
          </a:schemeClr>
        </a:solidFill>
        <a:ln>
          <a:solidFill>
            <a:srgbClr val="7030A0"/>
          </a:solidFill>
        </a:ln>
      </dgm:spPr>
      <dgm:t>
        <a:bodyPr/>
        <a:lstStyle/>
        <a:p>
          <a:pPr rtl="0"/>
          <a:r>
            <a:rPr lang="zh-TW" b="1" dirty="0" smtClean="0"/>
            <a:t>一</a:t>
          </a:r>
          <a:r>
            <a:rPr lang="zh-TW" altLang="en-US" b="1" dirty="0" smtClean="0"/>
            <a:t>、</a:t>
          </a:r>
          <a:r>
            <a:rPr lang="zh-TW" b="1" dirty="0" smtClean="0"/>
            <a:t>依學位授予法撰寫之碩士、博士論文，著作人已取得學位者。</a:t>
          </a:r>
          <a:endParaRPr lang="zh-TW" dirty="0"/>
        </a:p>
      </dgm:t>
    </dgm:pt>
    <dgm:pt modelId="{487713B5-D4FC-48C2-9406-2F3DD2DB80A8}" type="parTrans" cxnId="{8483B241-F71C-4C3F-B60F-B17DACA187E3}">
      <dgm:prSet/>
      <dgm:spPr/>
      <dgm:t>
        <a:bodyPr/>
        <a:lstStyle/>
        <a:p>
          <a:endParaRPr lang="zh-TW" altLang="en-US"/>
        </a:p>
      </dgm:t>
    </dgm:pt>
    <dgm:pt modelId="{13E05AA0-EB8F-42CF-96E7-27041148A883}" type="sibTrans" cxnId="{8483B241-F71C-4C3F-B60F-B17DACA187E3}">
      <dgm:prSet/>
      <dgm:spPr/>
      <dgm:t>
        <a:bodyPr/>
        <a:lstStyle/>
        <a:p>
          <a:endParaRPr lang="zh-TW" altLang="en-US"/>
        </a:p>
      </dgm:t>
    </dgm:pt>
    <dgm:pt modelId="{6362D63A-A794-4025-8E01-3980471C7427}">
      <dgm:prSet/>
      <dgm:spPr>
        <a:solidFill>
          <a:schemeClr val="accent4">
            <a:lumMod val="40000"/>
            <a:lumOff val="60000"/>
          </a:schemeClr>
        </a:solidFill>
        <a:ln>
          <a:solidFill>
            <a:srgbClr val="7030A0"/>
          </a:solidFill>
        </a:ln>
      </dgm:spPr>
      <dgm:t>
        <a:bodyPr/>
        <a:lstStyle/>
        <a:p>
          <a:pPr rtl="0"/>
          <a:r>
            <a:rPr lang="zh-TW" b="1" dirty="0" smtClean="0"/>
            <a:t>二</a:t>
          </a:r>
          <a:r>
            <a:rPr lang="zh-TW" altLang="en-US" b="1" dirty="0" smtClean="0"/>
            <a:t>、</a:t>
          </a:r>
          <a:r>
            <a:rPr lang="zh-TW" b="1" dirty="0" smtClean="0"/>
            <a:t>刊載於期刊中之學術論文。</a:t>
          </a:r>
          <a:endParaRPr lang="zh-TW" dirty="0"/>
        </a:p>
      </dgm:t>
    </dgm:pt>
    <dgm:pt modelId="{B6B6088E-3684-4125-84F5-31F458170F8F}" type="parTrans" cxnId="{EFF53FA2-EEF6-4D49-BCC0-FB5DAD1FE641}">
      <dgm:prSet/>
      <dgm:spPr/>
      <dgm:t>
        <a:bodyPr/>
        <a:lstStyle/>
        <a:p>
          <a:endParaRPr lang="zh-TW" altLang="en-US"/>
        </a:p>
      </dgm:t>
    </dgm:pt>
    <dgm:pt modelId="{9B10D37F-BBDD-4297-9887-BE8F556EDF48}" type="sibTrans" cxnId="{EFF53FA2-EEF6-4D49-BCC0-FB5DAD1FE641}">
      <dgm:prSet/>
      <dgm:spPr/>
      <dgm:t>
        <a:bodyPr/>
        <a:lstStyle/>
        <a:p>
          <a:endParaRPr lang="zh-TW" altLang="en-US"/>
        </a:p>
      </dgm:t>
    </dgm:pt>
    <dgm:pt modelId="{02630D92-2E29-4905-8647-DA64C330CD6F}">
      <dgm:prSet/>
      <dgm:spPr>
        <a:solidFill>
          <a:schemeClr val="accent4">
            <a:lumMod val="40000"/>
            <a:lumOff val="60000"/>
          </a:schemeClr>
        </a:solidFill>
        <a:ln>
          <a:solidFill>
            <a:srgbClr val="7030A0"/>
          </a:solidFill>
        </a:ln>
      </dgm:spPr>
      <dgm:t>
        <a:bodyPr/>
        <a:lstStyle/>
        <a:p>
          <a:pPr rtl="0"/>
          <a:r>
            <a:rPr lang="zh-TW" b="1" dirty="0" smtClean="0"/>
            <a:t>三</a:t>
          </a:r>
          <a:r>
            <a:rPr lang="zh-TW" altLang="en-US" b="1" dirty="0" smtClean="0"/>
            <a:t>、</a:t>
          </a:r>
          <a:r>
            <a:rPr lang="zh-TW" b="1" dirty="0" smtClean="0"/>
            <a:t>已公開發表之研討會論文集或研究報告。</a:t>
          </a:r>
          <a:endParaRPr lang="zh-TW" dirty="0"/>
        </a:p>
      </dgm:t>
    </dgm:pt>
    <dgm:pt modelId="{2F8976CB-91E7-4EAA-9146-A8BE2484FC57}" type="parTrans" cxnId="{73ED386B-A8F2-454A-8209-665AB010E2AA}">
      <dgm:prSet/>
      <dgm:spPr/>
      <dgm:t>
        <a:bodyPr/>
        <a:lstStyle/>
        <a:p>
          <a:endParaRPr lang="zh-TW" altLang="en-US"/>
        </a:p>
      </dgm:t>
    </dgm:pt>
    <dgm:pt modelId="{2EEA4A88-1F2C-46F3-8B6F-CCF014720D7F}" type="sibTrans" cxnId="{73ED386B-A8F2-454A-8209-665AB010E2AA}">
      <dgm:prSet/>
      <dgm:spPr/>
      <dgm:t>
        <a:bodyPr/>
        <a:lstStyle/>
        <a:p>
          <a:endParaRPr lang="zh-TW" altLang="en-US"/>
        </a:p>
      </dgm:t>
    </dgm:pt>
    <dgm:pt modelId="{F3F11BB6-CE75-4E15-9E0C-7AA94FD65DB9}">
      <dgm:prSet custT="1"/>
      <dgm:spPr>
        <a:noFill/>
        <a:ln>
          <a:noFill/>
        </a:ln>
      </dgm:spPr>
      <dgm:t>
        <a:bodyPr/>
        <a:lstStyle/>
        <a:p>
          <a:pPr rtl="0">
            <a:lnSpc>
              <a:spcPct val="100000"/>
            </a:lnSpc>
          </a:pPr>
          <a:r>
            <a:rPr lang="zh-TW" altLang="en-US" sz="1800" b="1" dirty="0" smtClean="0">
              <a:solidFill>
                <a:srgbClr val="7030A0"/>
              </a:solidFill>
              <a:latin typeface="+mn-ea"/>
              <a:ea typeface="+mn-ea"/>
            </a:rPr>
            <a:t>立法理由：</a:t>
          </a:r>
          <a:r>
            <a:rPr lang="en-US" altLang="zh-TW" sz="1800" b="1" dirty="0" smtClean="0">
              <a:solidFill>
                <a:srgbClr val="7030A0"/>
              </a:solidFill>
              <a:latin typeface="+mn-ea"/>
              <a:ea typeface="+mn-ea"/>
            </a:rPr>
            <a:t>87</a:t>
          </a:r>
          <a:r>
            <a:rPr lang="zh-TW" altLang="en-US" sz="1800" b="1" dirty="0" smtClean="0">
              <a:solidFill>
                <a:srgbClr val="7030A0"/>
              </a:solidFill>
              <a:latin typeface="+mn-ea"/>
              <a:ea typeface="+mn-ea"/>
            </a:rPr>
            <a:t>年為利於大眾利用著作之摘要達到查詢之目的，特別容許機關、教育機構或圖書館對於特定著作所附之摘要，加以重製。（參照英國著作權法第</a:t>
          </a:r>
          <a:r>
            <a:rPr lang="en-US" altLang="zh-TW" sz="1800" b="1" dirty="0" smtClean="0">
              <a:solidFill>
                <a:srgbClr val="7030A0"/>
              </a:solidFill>
              <a:latin typeface="+mn-ea"/>
              <a:ea typeface="+mn-ea"/>
            </a:rPr>
            <a:t>60</a:t>
          </a:r>
          <a:r>
            <a:rPr lang="zh-TW" altLang="en-US" sz="1800" b="1" dirty="0" smtClean="0">
              <a:solidFill>
                <a:srgbClr val="7030A0"/>
              </a:solidFill>
              <a:latin typeface="+mn-ea"/>
              <a:ea typeface="+mn-ea"/>
            </a:rPr>
            <a:t>條）</a:t>
          </a:r>
          <a:endParaRPr lang="zh-TW" sz="1800" dirty="0">
            <a:solidFill>
              <a:srgbClr val="7030A0"/>
            </a:solidFill>
            <a:latin typeface="+mn-ea"/>
            <a:ea typeface="+mn-ea"/>
          </a:endParaRPr>
        </a:p>
      </dgm:t>
    </dgm:pt>
    <dgm:pt modelId="{68F5F6A4-F8FE-49A1-B6E9-75EF3662D7CD}" type="parTrans" cxnId="{37537193-6E11-463F-9FED-5A1380702D3B}">
      <dgm:prSet/>
      <dgm:spPr/>
      <dgm:t>
        <a:bodyPr/>
        <a:lstStyle/>
        <a:p>
          <a:endParaRPr lang="zh-TW" altLang="en-US"/>
        </a:p>
      </dgm:t>
    </dgm:pt>
    <dgm:pt modelId="{4D24E01B-11E8-4514-BE89-B28751F7441E}" type="sibTrans" cxnId="{37537193-6E11-463F-9FED-5A1380702D3B}">
      <dgm:prSet/>
      <dgm:spPr/>
      <dgm:t>
        <a:bodyPr/>
        <a:lstStyle/>
        <a:p>
          <a:endParaRPr lang="zh-TW" altLang="en-US"/>
        </a:p>
      </dgm:t>
    </dgm:pt>
    <dgm:pt modelId="{B8B57620-D82A-415E-BCA6-BEFE9A91C857}" type="pres">
      <dgm:prSet presAssocID="{F855F77B-F3FF-4F5A-8832-0696C0FBE400}" presName="linear" presStyleCnt="0">
        <dgm:presLayoutVars>
          <dgm:animLvl val="lvl"/>
          <dgm:resizeHandles val="exact"/>
        </dgm:presLayoutVars>
      </dgm:prSet>
      <dgm:spPr/>
      <dgm:t>
        <a:bodyPr/>
        <a:lstStyle/>
        <a:p>
          <a:endParaRPr lang="zh-TW" altLang="en-US"/>
        </a:p>
      </dgm:t>
    </dgm:pt>
    <dgm:pt modelId="{9F61750D-97CF-4BB8-86C6-2DC9FEADF2D4}" type="pres">
      <dgm:prSet presAssocID="{8FA79677-C1AB-4400-B5F1-17F8FB760EB5}" presName="parentText" presStyleLbl="node1" presStyleIdx="0" presStyleCnt="3" custScaleY="37410" custLinFactY="-5571" custLinFactNeighborY="-100000">
        <dgm:presLayoutVars>
          <dgm:chMax val="0"/>
          <dgm:bulletEnabled val="1"/>
        </dgm:presLayoutVars>
      </dgm:prSet>
      <dgm:spPr/>
      <dgm:t>
        <a:bodyPr/>
        <a:lstStyle/>
        <a:p>
          <a:endParaRPr lang="zh-TW" altLang="en-US"/>
        </a:p>
      </dgm:t>
    </dgm:pt>
    <dgm:pt modelId="{DE392650-CF3F-4391-A3A5-7504D075E9B1}" type="pres">
      <dgm:prSet presAssocID="{BEF1888C-DEA3-48DC-B4F0-269C6031F03B}" presName="spacer" presStyleCnt="0"/>
      <dgm:spPr/>
    </dgm:pt>
    <dgm:pt modelId="{519AFCF6-0B56-4F7E-B504-46DF6FB840D1}" type="pres">
      <dgm:prSet presAssocID="{44DF97CE-5F02-44D6-9228-E39E2755CA6C}" presName="parentText" presStyleLbl="node1" presStyleIdx="1" presStyleCnt="3" custScaleY="55035" custLinFactNeighborX="913" custLinFactNeighborY="-8820">
        <dgm:presLayoutVars>
          <dgm:chMax val="0"/>
          <dgm:bulletEnabled val="1"/>
        </dgm:presLayoutVars>
      </dgm:prSet>
      <dgm:spPr/>
      <dgm:t>
        <a:bodyPr/>
        <a:lstStyle/>
        <a:p>
          <a:endParaRPr lang="zh-TW" altLang="en-US"/>
        </a:p>
      </dgm:t>
    </dgm:pt>
    <dgm:pt modelId="{47E4D8D2-C940-464C-B332-38A9585FBC96}" type="pres">
      <dgm:prSet presAssocID="{44DF97CE-5F02-44D6-9228-E39E2755CA6C}" presName="childText" presStyleLbl="revTx" presStyleIdx="0" presStyleCnt="1" custScaleX="96350" custScaleY="54502" custLinFactNeighborX="0" custLinFactNeighborY="-5054">
        <dgm:presLayoutVars>
          <dgm:bulletEnabled val="1"/>
        </dgm:presLayoutVars>
      </dgm:prSet>
      <dgm:spPr/>
      <dgm:t>
        <a:bodyPr/>
        <a:lstStyle/>
        <a:p>
          <a:endParaRPr lang="zh-TW" altLang="en-US"/>
        </a:p>
      </dgm:t>
    </dgm:pt>
    <dgm:pt modelId="{C2551260-4BFC-4052-B1D2-F7B9A19BE5EB}" type="pres">
      <dgm:prSet presAssocID="{F3F11BB6-CE75-4E15-9E0C-7AA94FD65DB9}" presName="parentText" presStyleLbl="node1" presStyleIdx="2" presStyleCnt="3" custScaleY="39465" custLinFactNeighborY="9402">
        <dgm:presLayoutVars>
          <dgm:chMax val="0"/>
          <dgm:bulletEnabled val="1"/>
        </dgm:presLayoutVars>
      </dgm:prSet>
      <dgm:spPr/>
      <dgm:t>
        <a:bodyPr/>
        <a:lstStyle/>
        <a:p>
          <a:endParaRPr lang="zh-TW" altLang="en-US"/>
        </a:p>
      </dgm:t>
    </dgm:pt>
  </dgm:ptLst>
  <dgm:cxnLst>
    <dgm:cxn modelId="{BD1173C8-4EAF-4D96-BF8A-3BFB57625337}" type="presOf" srcId="{8FA79677-C1AB-4400-B5F1-17F8FB760EB5}" destId="{9F61750D-97CF-4BB8-86C6-2DC9FEADF2D4}" srcOrd="0" destOrd="0" presId="urn:microsoft.com/office/officeart/2005/8/layout/vList2"/>
    <dgm:cxn modelId="{37537193-6E11-463F-9FED-5A1380702D3B}" srcId="{F855F77B-F3FF-4F5A-8832-0696C0FBE400}" destId="{F3F11BB6-CE75-4E15-9E0C-7AA94FD65DB9}" srcOrd="2" destOrd="0" parTransId="{68F5F6A4-F8FE-49A1-B6E9-75EF3662D7CD}" sibTransId="{4D24E01B-11E8-4514-BE89-B28751F7441E}"/>
    <dgm:cxn modelId="{78FBFE8C-37CD-49CD-938C-AAB0D01B06D1}" type="presOf" srcId="{F855F77B-F3FF-4F5A-8832-0696C0FBE400}" destId="{B8B57620-D82A-415E-BCA6-BEFE9A91C857}" srcOrd="0" destOrd="0" presId="urn:microsoft.com/office/officeart/2005/8/layout/vList2"/>
    <dgm:cxn modelId="{FF1250FF-56E2-419E-86D9-6FE851B4AA2A}" type="presOf" srcId="{6362D63A-A794-4025-8E01-3980471C7427}" destId="{47E4D8D2-C940-464C-B332-38A9585FBC96}" srcOrd="0" destOrd="1" presId="urn:microsoft.com/office/officeart/2005/8/layout/vList2"/>
    <dgm:cxn modelId="{79512BC0-CDCA-472B-AC00-19761D97D7F7}" srcId="{F855F77B-F3FF-4F5A-8832-0696C0FBE400}" destId="{44DF97CE-5F02-44D6-9228-E39E2755CA6C}" srcOrd="1" destOrd="0" parTransId="{DE81AC2F-CEAF-43D0-9A8B-F31E7232BBD8}" sibTransId="{8C958AD2-6DB8-4086-9EDB-960DD37EF131}"/>
    <dgm:cxn modelId="{8483B241-F71C-4C3F-B60F-B17DACA187E3}" srcId="{44DF97CE-5F02-44D6-9228-E39E2755CA6C}" destId="{13902EA1-BDA4-4126-8BF6-48675651E5EC}" srcOrd="0" destOrd="0" parTransId="{487713B5-D4FC-48C2-9406-2F3DD2DB80A8}" sibTransId="{13E05AA0-EB8F-42CF-96E7-27041148A883}"/>
    <dgm:cxn modelId="{ACE5F4FC-39D2-4A89-B04F-9672DF7DB8E6}" type="presOf" srcId="{F3F11BB6-CE75-4E15-9E0C-7AA94FD65DB9}" destId="{C2551260-4BFC-4052-B1D2-F7B9A19BE5EB}" srcOrd="0" destOrd="0" presId="urn:microsoft.com/office/officeart/2005/8/layout/vList2"/>
    <dgm:cxn modelId="{73ED386B-A8F2-454A-8209-665AB010E2AA}" srcId="{44DF97CE-5F02-44D6-9228-E39E2755CA6C}" destId="{02630D92-2E29-4905-8647-DA64C330CD6F}" srcOrd="2" destOrd="0" parTransId="{2F8976CB-91E7-4EAA-9146-A8BE2484FC57}" sibTransId="{2EEA4A88-1F2C-46F3-8B6F-CCF014720D7F}"/>
    <dgm:cxn modelId="{C6F1F960-23AE-4494-90AF-6FE24F35B86B}" srcId="{F855F77B-F3FF-4F5A-8832-0696C0FBE400}" destId="{8FA79677-C1AB-4400-B5F1-17F8FB760EB5}" srcOrd="0" destOrd="0" parTransId="{417D557B-04B4-478F-A397-FA7BBE76A22A}" sibTransId="{BEF1888C-DEA3-48DC-B4F0-269C6031F03B}"/>
    <dgm:cxn modelId="{4954CB8F-6736-4F5A-9137-71E4C8C78CA8}" type="presOf" srcId="{02630D92-2E29-4905-8647-DA64C330CD6F}" destId="{47E4D8D2-C940-464C-B332-38A9585FBC96}" srcOrd="0" destOrd="2" presId="urn:microsoft.com/office/officeart/2005/8/layout/vList2"/>
    <dgm:cxn modelId="{EFF53FA2-EEF6-4D49-BCC0-FB5DAD1FE641}" srcId="{44DF97CE-5F02-44D6-9228-E39E2755CA6C}" destId="{6362D63A-A794-4025-8E01-3980471C7427}" srcOrd="1" destOrd="0" parTransId="{B6B6088E-3684-4125-84F5-31F458170F8F}" sibTransId="{9B10D37F-BBDD-4297-9887-BE8F556EDF48}"/>
    <dgm:cxn modelId="{C60D66DD-DD79-474C-BEF0-1C560ED6C2A6}" type="presOf" srcId="{44DF97CE-5F02-44D6-9228-E39E2755CA6C}" destId="{519AFCF6-0B56-4F7E-B504-46DF6FB840D1}" srcOrd="0" destOrd="0" presId="urn:microsoft.com/office/officeart/2005/8/layout/vList2"/>
    <dgm:cxn modelId="{7E2427A5-40AD-4FD1-84A1-EA123302288F}" type="presOf" srcId="{13902EA1-BDA4-4126-8BF6-48675651E5EC}" destId="{47E4D8D2-C940-464C-B332-38A9585FBC96}" srcOrd="0" destOrd="0" presId="urn:microsoft.com/office/officeart/2005/8/layout/vList2"/>
    <dgm:cxn modelId="{40439C54-28D6-4FCB-9DBE-7EF297DE6D3F}" type="presParOf" srcId="{B8B57620-D82A-415E-BCA6-BEFE9A91C857}" destId="{9F61750D-97CF-4BB8-86C6-2DC9FEADF2D4}" srcOrd="0" destOrd="0" presId="urn:microsoft.com/office/officeart/2005/8/layout/vList2"/>
    <dgm:cxn modelId="{7F0E54B3-8FB0-4D71-A046-766C37861A81}" type="presParOf" srcId="{B8B57620-D82A-415E-BCA6-BEFE9A91C857}" destId="{DE392650-CF3F-4391-A3A5-7504D075E9B1}" srcOrd="1" destOrd="0" presId="urn:microsoft.com/office/officeart/2005/8/layout/vList2"/>
    <dgm:cxn modelId="{E973D9BF-2E31-491D-92F5-25CC95FBCB2D}" type="presParOf" srcId="{B8B57620-D82A-415E-BCA6-BEFE9A91C857}" destId="{519AFCF6-0B56-4F7E-B504-46DF6FB840D1}" srcOrd="2" destOrd="0" presId="urn:microsoft.com/office/officeart/2005/8/layout/vList2"/>
    <dgm:cxn modelId="{5DC19321-4204-418D-BF03-975E26059851}" type="presParOf" srcId="{B8B57620-D82A-415E-BCA6-BEFE9A91C857}" destId="{47E4D8D2-C940-464C-B332-38A9585FBC96}" srcOrd="3" destOrd="0" presId="urn:microsoft.com/office/officeart/2005/8/layout/vList2"/>
    <dgm:cxn modelId="{91CC55D0-A380-4937-ACAC-2B01A4E3861F}" type="presParOf" srcId="{B8B57620-D82A-415E-BCA6-BEFE9A91C857}" destId="{C2551260-4BFC-4052-B1D2-F7B9A19BE5EB}"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0B9561-83DA-4E49-9859-809D323990DB}" type="doc">
      <dgm:prSet loTypeId="urn:microsoft.com/office/officeart/2005/8/layout/chevron2" loCatId="list" qsTypeId="urn:microsoft.com/office/officeart/2005/8/quickstyle/simple3" qsCatId="simple" csTypeId="urn:microsoft.com/office/officeart/2005/8/colors/accent1_1" csCatId="accent1" phldr="1"/>
      <dgm:spPr/>
      <dgm:t>
        <a:bodyPr/>
        <a:lstStyle/>
        <a:p>
          <a:endParaRPr lang="zh-TW" altLang="en-US"/>
        </a:p>
      </dgm:t>
    </dgm:pt>
    <dgm:pt modelId="{9F7BC9B0-8BB5-48E6-99D4-1AC9B6D0FE91}">
      <dgm:prSet phldrT="[文字]"/>
      <dgm:spPr/>
      <dgm:t>
        <a:bodyPr/>
        <a:lstStyle/>
        <a:p>
          <a:r>
            <a:rPr lang="zh-TW" altLang="en-US" b="1" dirty="0" smtClean="0">
              <a:latin typeface="標楷體" pitchFamily="65" charset="-120"/>
              <a:ea typeface="標楷體" pitchFamily="65" charset="-120"/>
            </a:rPr>
            <a:t>著作</a:t>
          </a:r>
          <a:endParaRPr lang="zh-TW" altLang="en-US" dirty="0"/>
        </a:p>
      </dgm:t>
    </dgm:pt>
    <dgm:pt modelId="{063C8901-0EEB-472D-A9A3-51C351246B8C}" type="parTrans" cxnId="{199F0170-1D66-4665-9EA1-595C7D9079D9}">
      <dgm:prSet/>
      <dgm:spPr/>
      <dgm:t>
        <a:bodyPr/>
        <a:lstStyle/>
        <a:p>
          <a:endParaRPr lang="zh-TW" altLang="en-US"/>
        </a:p>
      </dgm:t>
    </dgm:pt>
    <dgm:pt modelId="{B403502B-5871-4BA3-A277-175B5686FDB7}" type="sibTrans" cxnId="{199F0170-1D66-4665-9EA1-595C7D9079D9}">
      <dgm:prSet/>
      <dgm:spPr/>
      <dgm:t>
        <a:bodyPr/>
        <a:lstStyle/>
        <a:p>
          <a:endParaRPr lang="zh-TW" altLang="en-US"/>
        </a:p>
      </dgm:t>
    </dgm:pt>
    <dgm:pt modelId="{38004D96-6DE9-4195-A401-1782500CFAE4}">
      <dgm:prSet phldrT="[文字]" custT="1"/>
      <dgm:spPr/>
      <dgm:t>
        <a:bodyPr/>
        <a:lstStyle/>
        <a:p>
          <a:pPr marL="263525" indent="-263525"/>
          <a:r>
            <a:rPr lang="zh-TW" altLang="en-US" sz="2400" b="1" dirty="0" smtClean="0">
              <a:latin typeface="標楷體" pitchFamily="65" charset="-120"/>
              <a:ea typeface="標楷體" pitchFamily="65" charset="-120"/>
            </a:rPr>
            <a:t>指屬於</a:t>
          </a:r>
          <a:r>
            <a:rPr lang="zh-TW" altLang="en-US" sz="2400" b="1" u="sng" dirty="0" smtClean="0">
              <a:latin typeface="標楷體" pitchFamily="65" charset="-120"/>
              <a:ea typeface="標楷體" pitchFamily="65" charset="-120"/>
            </a:rPr>
            <a:t>文學、科學、藝術或其他學術</a:t>
          </a:r>
          <a:r>
            <a:rPr lang="zh-TW" altLang="en-US" sz="2400" b="1" dirty="0" smtClean="0">
              <a:latin typeface="標楷體" pitchFamily="65" charset="-120"/>
              <a:ea typeface="標楷體" pitchFamily="65" charset="-120"/>
            </a:rPr>
            <a:t>範圍之創作。</a:t>
          </a:r>
          <a:endParaRPr lang="zh-TW" altLang="en-US" sz="2400" dirty="0"/>
        </a:p>
      </dgm:t>
    </dgm:pt>
    <dgm:pt modelId="{ABDBDE97-3705-41FD-9663-0EF3636EAD44}" type="parTrans" cxnId="{60D3B6B8-D590-48F9-B7AF-58F81C71D094}">
      <dgm:prSet/>
      <dgm:spPr/>
      <dgm:t>
        <a:bodyPr/>
        <a:lstStyle/>
        <a:p>
          <a:endParaRPr lang="zh-TW" altLang="en-US"/>
        </a:p>
      </dgm:t>
    </dgm:pt>
    <dgm:pt modelId="{C1FC657C-725F-4112-A938-45918B0FD3C3}" type="sibTrans" cxnId="{60D3B6B8-D590-48F9-B7AF-58F81C71D094}">
      <dgm:prSet/>
      <dgm:spPr/>
      <dgm:t>
        <a:bodyPr/>
        <a:lstStyle/>
        <a:p>
          <a:endParaRPr lang="zh-TW" altLang="en-US"/>
        </a:p>
      </dgm:t>
    </dgm:pt>
    <dgm:pt modelId="{BE1CC278-F721-462F-ADE3-D9A95E7DC143}">
      <dgm:prSet phldrT="[文字]"/>
      <dgm:spPr/>
      <dgm:t>
        <a:bodyPr/>
        <a:lstStyle/>
        <a:p>
          <a:r>
            <a:rPr lang="zh-TW" altLang="en-US" b="1" dirty="0" smtClean="0">
              <a:latin typeface="標楷體" pitchFamily="65" charset="-120"/>
              <a:ea typeface="標楷體" pitchFamily="65" charset="-120"/>
            </a:rPr>
            <a:t>原創性</a:t>
          </a:r>
          <a:endParaRPr lang="zh-TW" altLang="en-US" dirty="0"/>
        </a:p>
      </dgm:t>
    </dgm:pt>
    <dgm:pt modelId="{DAE4E31B-1148-45AD-A238-6064274E2B86}" type="parTrans" cxnId="{4BB2E8F9-A03C-448E-B728-1E1AB6165250}">
      <dgm:prSet/>
      <dgm:spPr/>
      <dgm:t>
        <a:bodyPr/>
        <a:lstStyle/>
        <a:p>
          <a:endParaRPr lang="zh-TW" altLang="en-US"/>
        </a:p>
      </dgm:t>
    </dgm:pt>
    <dgm:pt modelId="{FC4D18D3-7BC7-4AE9-8841-D9A6C77B0E42}" type="sibTrans" cxnId="{4BB2E8F9-A03C-448E-B728-1E1AB6165250}">
      <dgm:prSet/>
      <dgm:spPr/>
      <dgm:t>
        <a:bodyPr/>
        <a:lstStyle/>
        <a:p>
          <a:endParaRPr lang="zh-TW" altLang="en-US"/>
        </a:p>
      </dgm:t>
    </dgm:pt>
    <dgm:pt modelId="{29051FD1-18C4-40E2-B07C-EEF5A18AA7B4}">
      <dgm:prSet phldrT="[文字]"/>
      <dgm:spPr/>
      <dgm:t>
        <a:bodyPr/>
        <a:lstStyle/>
        <a:p>
          <a:r>
            <a:rPr lang="zh-TW" altLang="en-US" b="1" dirty="0" smtClean="0">
              <a:latin typeface="標楷體" pitchFamily="65" charset="-120"/>
              <a:ea typeface="標楷體" pitchFamily="65" charset="-120"/>
            </a:rPr>
            <a:t>創作性</a:t>
          </a:r>
          <a:endParaRPr lang="zh-TW" altLang="en-US" dirty="0"/>
        </a:p>
      </dgm:t>
    </dgm:pt>
    <dgm:pt modelId="{6590DA36-E8BD-470A-8985-3C2796C88B2E}" type="parTrans" cxnId="{31452393-FAE6-4252-B1D9-2E32C5C8F223}">
      <dgm:prSet/>
      <dgm:spPr/>
      <dgm:t>
        <a:bodyPr/>
        <a:lstStyle/>
        <a:p>
          <a:endParaRPr lang="zh-TW" altLang="en-US"/>
        </a:p>
      </dgm:t>
    </dgm:pt>
    <dgm:pt modelId="{1E8D6836-23E8-4CA9-A030-04776FD08294}" type="sibTrans" cxnId="{31452393-FAE6-4252-B1D9-2E32C5C8F223}">
      <dgm:prSet/>
      <dgm:spPr/>
      <dgm:t>
        <a:bodyPr/>
        <a:lstStyle/>
        <a:p>
          <a:endParaRPr lang="zh-TW" altLang="en-US"/>
        </a:p>
      </dgm:t>
    </dgm:pt>
    <dgm:pt modelId="{6C1AEEC9-BA21-42EE-A340-5A059B54247C}">
      <dgm:prSet phldrT="[文字]" custT="1"/>
      <dgm:spPr/>
      <dgm:t>
        <a:bodyPr/>
        <a:lstStyle/>
        <a:p>
          <a:r>
            <a:rPr lang="zh-TW" altLang="en-US" sz="2000" dirty="0" smtClean="0">
              <a:latin typeface="標楷體" pitchFamily="65" charset="-120"/>
              <a:ea typeface="標楷體" pitchFamily="65" charset="-120"/>
            </a:rPr>
            <a:t>符合一定之</a:t>
          </a:r>
          <a:r>
            <a:rPr lang="zh-TW" altLang="en-US" sz="2000" b="1" dirty="0" smtClean="0">
              <a:latin typeface="標楷體" pitchFamily="65" charset="-120"/>
              <a:ea typeface="標楷體" pitchFamily="65" charset="-120"/>
            </a:rPr>
            <a:t>「創作高度」</a:t>
          </a:r>
          <a:endParaRPr lang="zh-TW" altLang="en-US" sz="2000" b="1" dirty="0"/>
        </a:p>
      </dgm:t>
    </dgm:pt>
    <dgm:pt modelId="{498E4B51-7539-42B1-9128-7083347532F7}" type="parTrans" cxnId="{AA1C3E68-154E-442E-8E41-67657BAE0A16}">
      <dgm:prSet/>
      <dgm:spPr/>
      <dgm:t>
        <a:bodyPr/>
        <a:lstStyle/>
        <a:p>
          <a:endParaRPr lang="zh-TW" altLang="en-US"/>
        </a:p>
      </dgm:t>
    </dgm:pt>
    <dgm:pt modelId="{718CDFEE-6F02-443D-BC2F-08DC19933223}" type="sibTrans" cxnId="{AA1C3E68-154E-442E-8E41-67657BAE0A16}">
      <dgm:prSet/>
      <dgm:spPr/>
      <dgm:t>
        <a:bodyPr/>
        <a:lstStyle/>
        <a:p>
          <a:endParaRPr lang="zh-TW" altLang="en-US"/>
        </a:p>
      </dgm:t>
    </dgm:pt>
    <dgm:pt modelId="{2707D294-1DCB-4D30-9B7F-761B87A5B7FD}">
      <dgm:prSet custT="1"/>
      <dgm:spPr/>
      <dgm:t>
        <a:bodyPr/>
        <a:lstStyle/>
        <a:p>
          <a:r>
            <a:rPr lang="zh-TW" altLang="en-US" sz="2000" dirty="0" smtClean="0">
              <a:latin typeface="+mn-ea"/>
            </a:rPr>
            <a:t>以同一角度拍攝之</a:t>
          </a:r>
          <a:r>
            <a:rPr lang="en-US" altLang="zh-TW" sz="2000" dirty="0" smtClean="0">
              <a:latin typeface="+mn-ea"/>
            </a:rPr>
            <a:t>101</a:t>
          </a:r>
          <a:r>
            <a:rPr lang="zh-TW" altLang="en-US" sz="2000" dirty="0" smtClean="0">
              <a:latin typeface="+mn-ea"/>
            </a:rPr>
            <a:t>大樓照片</a:t>
          </a:r>
          <a:endParaRPr lang="zh-TW" altLang="en-US" sz="2000" dirty="0"/>
        </a:p>
      </dgm:t>
    </dgm:pt>
    <dgm:pt modelId="{DE01F116-B260-4611-8C10-6166443A4F96}" type="sibTrans" cxnId="{1C1AB2F5-EAB4-4C8A-9DEF-5625ACFB4CF4}">
      <dgm:prSet/>
      <dgm:spPr/>
      <dgm:t>
        <a:bodyPr/>
        <a:lstStyle/>
        <a:p>
          <a:endParaRPr lang="zh-TW" altLang="en-US"/>
        </a:p>
      </dgm:t>
    </dgm:pt>
    <dgm:pt modelId="{7B503763-D731-46FB-B5B3-AA37AE209B7F}" type="parTrans" cxnId="{1C1AB2F5-EAB4-4C8A-9DEF-5625ACFB4CF4}">
      <dgm:prSet/>
      <dgm:spPr/>
      <dgm:t>
        <a:bodyPr/>
        <a:lstStyle/>
        <a:p>
          <a:endParaRPr lang="zh-TW" altLang="en-US"/>
        </a:p>
      </dgm:t>
    </dgm:pt>
    <dgm:pt modelId="{59917D64-6A41-43AE-A254-283EAAAAFC9E}">
      <dgm:prSet phldrT="[文字]" custT="1"/>
      <dgm:spPr/>
      <dgm:t>
        <a:bodyPr/>
        <a:lstStyle/>
        <a:p>
          <a:r>
            <a:rPr lang="zh-TW" altLang="en-US" sz="2000" dirty="0" smtClean="0">
              <a:latin typeface="標楷體" pitchFamily="65" charset="-120"/>
              <a:ea typeface="標楷體" pitchFamily="65" charset="-120"/>
            </a:rPr>
            <a:t>祇要是著作人</a:t>
          </a:r>
          <a:r>
            <a:rPr lang="zh-TW" altLang="en-US" sz="2000" b="1" dirty="0" smtClean="0">
              <a:latin typeface="標楷體" pitchFamily="65" charset="-120"/>
              <a:ea typeface="標楷體" pitchFamily="65" charset="-120"/>
            </a:rPr>
            <a:t>獨立創作</a:t>
          </a:r>
          <a:r>
            <a:rPr lang="zh-TW" altLang="en-US" sz="2000" dirty="0" smtClean="0">
              <a:latin typeface="標楷體" pitchFamily="65" charset="-120"/>
              <a:ea typeface="標楷體" pitchFamily="65" charset="-120"/>
            </a:rPr>
            <a:t>完成之著作，非抄襲他人之著作，縱使與他人著作雷同或相似，亦各別獨立受著作權保護。</a:t>
          </a:r>
          <a:endParaRPr lang="zh-TW" altLang="en-US" sz="2000" dirty="0"/>
        </a:p>
      </dgm:t>
    </dgm:pt>
    <dgm:pt modelId="{AE3EC9E4-1FAC-4969-B688-CD566A3875B5}" type="sibTrans" cxnId="{C7294525-481A-40BC-B4FC-1167D3C1CAAD}">
      <dgm:prSet/>
      <dgm:spPr/>
      <dgm:t>
        <a:bodyPr/>
        <a:lstStyle/>
        <a:p>
          <a:endParaRPr lang="zh-TW" altLang="en-US"/>
        </a:p>
      </dgm:t>
    </dgm:pt>
    <dgm:pt modelId="{FE64F59F-5600-4A4F-8AF1-1C5A4C0A39E2}" type="parTrans" cxnId="{C7294525-481A-40BC-B4FC-1167D3C1CAAD}">
      <dgm:prSet/>
      <dgm:spPr/>
      <dgm:t>
        <a:bodyPr/>
        <a:lstStyle/>
        <a:p>
          <a:endParaRPr lang="zh-TW" altLang="en-US"/>
        </a:p>
      </dgm:t>
    </dgm:pt>
    <dgm:pt modelId="{6DD4FF9E-5D05-4A77-9820-86566151238F}">
      <dgm:prSet phldrT="[文字]" custT="1"/>
      <dgm:spPr/>
      <dgm:t>
        <a:bodyPr/>
        <a:lstStyle/>
        <a:p>
          <a:r>
            <a:rPr lang="zh-TW" altLang="en-US" sz="2000" dirty="0" smtClean="0">
              <a:latin typeface="標楷體" pitchFamily="65" charset="-120"/>
              <a:ea typeface="標楷體" pitchFamily="65" charset="-120"/>
            </a:rPr>
            <a:t>法律價值：小兒塗鴉與曠世鉅作等價</a:t>
          </a:r>
          <a:endParaRPr lang="zh-TW" altLang="en-US" sz="2000" dirty="0"/>
        </a:p>
      </dgm:t>
    </dgm:pt>
    <dgm:pt modelId="{62254F62-F2FF-46C5-978A-269B42C9C706}" type="parTrans" cxnId="{2F721D1A-7E56-4441-8CCD-318FE296C3E7}">
      <dgm:prSet/>
      <dgm:spPr/>
      <dgm:t>
        <a:bodyPr/>
        <a:lstStyle/>
        <a:p>
          <a:endParaRPr lang="zh-TW" altLang="en-US"/>
        </a:p>
      </dgm:t>
    </dgm:pt>
    <dgm:pt modelId="{BE414358-74B3-43EF-A008-3CF94562EBFE}" type="sibTrans" cxnId="{2F721D1A-7E56-4441-8CCD-318FE296C3E7}">
      <dgm:prSet/>
      <dgm:spPr/>
      <dgm:t>
        <a:bodyPr/>
        <a:lstStyle/>
        <a:p>
          <a:endParaRPr lang="zh-TW" altLang="en-US"/>
        </a:p>
      </dgm:t>
    </dgm:pt>
    <dgm:pt modelId="{AE018009-B48A-4C1E-B8EF-F2781224D232}">
      <dgm:prSet custT="1"/>
      <dgm:spPr/>
      <dgm:t>
        <a:bodyPr/>
        <a:lstStyle/>
        <a:p>
          <a:r>
            <a:rPr lang="zh-TW" altLang="en-US" sz="2000" dirty="0" smtClean="0">
              <a:latin typeface="標楷體" pitchFamily="65" charset="-120"/>
              <a:ea typeface="標楷體" pitchFamily="65" charset="-120"/>
            </a:rPr>
            <a:t>市場價值：價格高低決定於自由市場</a:t>
          </a:r>
          <a:endParaRPr lang="en-US" altLang="zh-TW" sz="2000" dirty="0" smtClean="0">
            <a:latin typeface="標楷體" pitchFamily="65" charset="-120"/>
            <a:ea typeface="標楷體" pitchFamily="65" charset="-120"/>
          </a:endParaRPr>
        </a:p>
      </dgm:t>
    </dgm:pt>
    <dgm:pt modelId="{7321950D-9902-48F6-916E-95F482775324}" type="parTrans" cxnId="{0F34D807-BDAF-477F-B2E1-FAFFA696B88F}">
      <dgm:prSet/>
      <dgm:spPr/>
      <dgm:t>
        <a:bodyPr/>
        <a:lstStyle/>
        <a:p>
          <a:endParaRPr lang="zh-TW" altLang="en-US"/>
        </a:p>
      </dgm:t>
    </dgm:pt>
    <dgm:pt modelId="{8D0767FB-126D-444C-9FDA-28B97E46D0A2}" type="sibTrans" cxnId="{0F34D807-BDAF-477F-B2E1-FAFFA696B88F}">
      <dgm:prSet/>
      <dgm:spPr/>
      <dgm:t>
        <a:bodyPr/>
        <a:lstStyle/>
        <a:p>
          <a:endParaRPr lang="zh-TW" altLang="en-US"/>
        </a:p>
      </dgm:t>
    </dgm:pt>
    <dgm:pt modelId="{D470FFBF-CFF4-41AF-B500-0C8BBA444614}">
      <dgm:prSet/>
      <dgm:spPr/>
      <dgm:t>
        <a:bodyPr/>
        <a:lstStyle/>
        <a:p>
          <a:r>
            <a:rPr lang="zh-TW" altLang="en-US" sz="1700" dirty="0" smtClean="0">
              <a:latin typeface="標楷體" pitchFamily="65" charset="-120"/>
              <a:ea typeface="標楷體" pitchFamily="65" charset="-120"/>
            </a:rPr>
            <a:t>Ｑ</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小學生的作文、美術繪畫、書法？</a:t>
          </a:r>
          <a:endParaRPr lang="en-US" altLang="zh-TW" sz="1700" dirty="0" smtClean="0">
            <a:latin typeface="標楷體" pitchFamily="65" charset="-120"/>
            <a:ea typeface="標楷體" pitchFamily="65" charset="-120"/>
          </a:endParaRPr>
        </a:p>
      </dgm:t>
    </dgm:pt>
    <dgm:pt modelId="{402B04B9-849A-4E7B-90B5-46BDCE44F797}" type="parTrans" cxnId="{2B9C2ED3-B38A-4A2B-9100-8C1681AB61CB}">
      <dgm:prSet/>
      <dgm:spPr/>
      <dgm:t>
        <a:bodyPr/>
        <a:lstStyle/>
        <a:p>
          <a:endParaRPr lang="zh-TW" altLang="en-US"/>
        </a:p>
      </dgm:t>
    </dgm:pt>
    <dgm:pt modelId="{C9E78AA3-650E-4B14-A981-08ED232E7F1D}" type="sibTrans" cxnId="{2B9C2ED3-B38A-4A2B-9100-8C1681AB61CB}">
      <dgm:prSet/>
      <dgm:spPr/>
      <dgm:t>
        <a:bodyPr/>
        <a:lstStyle/>
        <a:p>
          <a:endParaRPr lang="zh-TW" altLang="en-US"/>
        </a:p>
      </dgm:t>
    </dgm:pt>
    <dgm:pt modelId="{F1D71C64-3DF6-426E-B76C-DBE40BEBD34D}" type="pres">
      <dgm:prSet presAssocID="{A70B9561-83DA-4E49-9859-809D323990DB}" presName="linearFlow" presStyleCnt="0">
        <dgm:presLayoutVars>
          <dgm:dir/>
          <dgm:animLvl val="lvl"/>
          <dgm:resizeHandles val="exact"/>
        </dgm:presLayoutVars>
      </dgm:prSet>
      <dgm:spPr/>
      <dgm:t>
        <a:bodyPr/>
        <a:lstStyle/>
        <a:p>
          <a:endParaRPr lang="zh-TW" altLang="en-US"/>
        </a:p>
      </dgm:t>
    </dgm:pt>
    <dgm:pt modelId="{DB3863EF-E7EC-4F37-A2FD-5F25FA317149}" type="pres">
      <dgm:prSet presAssocID="{9F7BC9B0-8BB5-48E6-99D4-1AC9B6D0FE91}" presName="composite" presStyleCnt="0"/>
      <dgm:spPr/>
      <dgm:t>
        <a:bodyPr/>
        <a:lstStyle/>
        <a:p>
          <a:endParaRPr lang="zh-TW" altLang="en-US"/>
        </a:p>
      </dgm:t>
    </dgm:pt>
    <dgm:pt modelId="{BA082959-C827-431B-81CF-B2CD1C879F03}" type="pres">
      <dgm:prSet presAssocID="{9F7BC9B0-8BB5-48E6-99D4-1AC9B6D0FE91}" presName="parentText" presStyleLbl="alignNode1" presStyleIdx="0" presStyleCnt="3">
        <dgm:presLayoutVars>
          <dgm:chMax val="1"/>
          <dgm:bulletEnabled val="1"/>
        </dgm:presLayoutVars>
      </dgm:prSet>
      <dgm:spPr/>
      <dgm:t>
        <a:bodyPr/>
        <a:lstStyle/>
        <a:p>
          <a:endParaRPr lang="zh-TW" altLang="en-US"/>
        </a:p>
      </dgm:t>
    </dgm:pt>
    <dgm:pt modelId="{41289004-FB91-47C5-9867-AF1F1996C40A}" type="pres">
      <dgm:prSet presAssocID="{9F7BC9B0-8BB5-48E6-99D4-1AC9B6D0FE91}" presName="descendantText" presStyleLbl="alignAcc1" presStyleIdx="0" presStyleCnt="3" custScaleY="100000" custLinFactNeighborX="-309" custLinFactNeighborY="-357">
        <dgm:presLayoutVars>
          <dgm:bulletEnabled val="1"/>
        </dgm:presLayoutVars>
      </dgm:prSet>
      <dgm:spPr/>
      <dgm:t>
        <a:bodyPr/>
        <a:lstStyle/>
        <a:p>
          <a:endParaRPr lang="zh-TW" altLang="en-US"/>
        </a:p>
      </dgm:t>
    </dgm:pt>
    <dgm:pt modelId="{50E7110F-F569-4076-8AC3-A50085D09A4F}" type="pres">
      <dgm:prSet presAssocID="{B403502B-5871-4BA3-A277-175B5686FDB7}" presName="sp" presStyleCnt="0"/>
      <dgm:spPr/>
      <dgm:t>
        <a:bodyPr/>
        <a:lstStyle/>
        <a:p>
          <a:endParaRPr lang="zh-TW" altLang="en-US"/>
        </a:p>
      </dgm:t>
    </dgm:pt>
    <dgm:pt modelId="{80DDCD56-64E1-4C89-BA63-4662688B3D71}" type="pres">
      <dgm:prSet presAssocID="{BE1CC278-F721-462F-ADE3-D9A95E7DC143}" presName="composite" presStyleCnt="0"/>
      <dgm:spPr/>
      <dgm:t>
        <a:bodyPr/>
        <a:lstStyle/>
        <a:p>
          <a:endParaRPr lang="zh-TW" altLang="en-US"/>
        </a:p>
      </dgm:t>
    </dgm:pt>
    <dgm:pt modelId="{FAADD877-5958-4FA5-AF93-1722894FEA14}" type="pres">
      <dgm:prSet presAssocID="{BE1CC278-F721-462F-ADE3-D9A95E7DC143}" presName="parentText" presStyleLbl="alignNode1" presStyleIdx="1" presStyleCnt="3">
        <dgm:presLayoutVars>
          <dgm:chMax val="1"/>
          <dgm:bulletEnabled val="1"/>
        </dgm:presLayoutVars>
      </dgm:prSet>
      <dgm:spPr/>
      <dgm:t>
        <a:bodyPr/>
        <a:lstStyle/>
        <a:p>
          <a:endParaRPr lang="zh-TW" altLang="en-US"/>
        </a:p>
      </dgm:t>
    </dgm:pt>
    <dgm:pt modelId="{DE6C9CC5-3C8A-4DF1-8E56-F8B9171A0ABC}" type="pres">
      <dgm:prSet presAssocID="{BE1CC278-F721-462F-ADE3-D9A95E7DC143}" presName="descendantText" presStyleLbl="alignAcc1" presStyleIdx="1" presStyleCnt="3" custScaleY="163578" custLinFactNeighborX="-85" custLinFactNeighborY="3563">
        <dgm:presLayoutVars>
          <dgm:bulletEnabled val="1"/>
        </dgm:presLayoutVars>
      </dgm:prSet>
      <dgm:spPr/>
      <dgm:t>
        <a:bodyPr/>
        <a:lstStyle/>
        <a:p>
          <a:endParaRPr lang="zh-TW" altLang="en-US"/>
        </a:p>
      </dgm:t>
    </dgm:pt>
    <dgm:pt modelId="{FF081DE9-A255-48B9-A02E-441F88AC1A5E}" type="pres">
      <dgm:prSet presAssocID="{FC4D18D3-7BC7-4AE9-8841-D9A6C77B0E42}" presName="sp" presStyleCnt="0"/>
      <dgm:spPr/>
      <dgm:t>
        <a:bodyPr/>
        <a:lstStyle/>
        <a:p>
          <a:endParaRPr lang="zh-TW" altLang="en-US"/>
        </a:p>
      </dgm:t>
    </dgm:pt>
    <dgm:pt modelId="{AC1CFC57-32A2-4E07-BE0E-19368F5CDA26}" type="pres">
      <dgm:prSet presAssocID="{29051FD1-18C4-40E2-B07C-EEF5A18AA7B4}" presName="composite" presStyleCnt="0"/>
      <dgm:spPr/>
      <dgm:t>
        <a:bodyPr/>
        <a:lstStyle/>
        <a:p>
          <a:endParaRPr lang="zh-TW" altLang="en-US"/>
        </a:p>
      </dgm:t>
    </dgm:pt>
    <dgm:pt modelId="{3519EEDA-C82C-4E4F-BC3C-6780C6050E10}" type="pres">
      <dgm:prSet presAssocID="{29051FD1-18C4-40E2-B07C-EEF5A18AA7B4}" presName="parentText" presStyleLbl="alignNode1" presStyleIdx="2" presStyleCnt="3">
        <dgm:presLayoutVars>
          <dgm:chMax val="1"/>
          <dgm:bulletEnabled val="1"/>
        </dgm:presLayoutVars>
      </dgm:prSet>
      <dgm:spPr/>
      <dgm:t>
        <a:bodyPr/>
        <a:lstStyle/>
        <a:p>
          <a:endParaRPr lang="zh-TW" altLang="en-US"/>
        </a:p>
      </dgm:t>
    </dgm:pt>
    <dgm:pt modelId="{1CE60486-E280-4197-8E7C-00C1943C6C66}" type="pres">
      <dgm:prSet presAssocID="{29051FD1-18C4-40E2-B07C-EEF5A18AA7B4}" presName="descendantText" presStyleLbl="alignAcc1" presStyleIdx="2" presStyleCnt="3" custScaleY="180912">
        <dgm:presLayoutVars>
          <dgm:bulletEnabled val="1"/>
        </dgm:presLayoutVars>
      </dgm:prSet>
      <dgm:spPr/>
      <dgm:t>
        <a:bodyPr/>
        <a:lstStyle/>
        <a:p>
          <a:endParaRPr lang="zh-TW" altLang="en-US"/>
        </a:p>
      </dgm:t>
    </dgm:pt>
  </dgm:ptLst>
  <dgm:cxnLst>
    <dgm:cxn modelId="{1C1AB2F5-EAB4-4C8A-9DEF-5625ACFB4CF4}" srcId="{BE1CC278-F721-462F-ADE3-D9A95E7DC143}" destId="{2707D294-1DCB-4D30-9B7F-761B87A5B7FD}" srcOrd="1" destOrd="0" parTransId="{7B503763-D731-46FB-B5B3-AA37AE209B7F}" sibTransId="{DE01F116-B260-4611-8C10-6166443A4F96}"/>
    <dgm:cxn modelId="{84E683E8-F819-458E-9AB4-BC4B33CB9D9C}" type="presOf" srcId="{2707D294-1DCB-4D30-9B7F-761B87A5B7FD}" destId="{DE6C9CC5-3C8A-4DF1-8E56-F8B9171A0ABC}" srcOrd="0" destOrd="1" presId="urn:microsoft.com/office/officeart/2005/8/layout/chevron2"/>
    <dgm:cxn modelId="{199F0170-1D66-4665-9EA1-595C7D9079D9}" srcId="{A70B9561-83DA-4E49-9859-809D323990DB}" destId="{9F7BC9B0-8BB5-48E6-99D4-1AC9B6D0FE91}" srcOrd="0" destOrd="0" parTransId="{063C8901-0EEB-472D-A9A3-51C351246B8C}" sibTransId="{B403502B-5871-4BA3-A277-175B5686FDB7}"/>
    <dgm:cxn modelId="{2A3709E1-7AC2-4933-9610-2C84307EB440}" type="presOf" srcId="{BE1CC278-F721-462F-ADE3-D9A95E7DC143}" destId="{FAADD877-5958-4FA5-AF93-1722894FEA14}" srcOrd="0" destOrd="0" presId="urn:microsoft.com/office/officeart/2005/8/layout/chevron2"/>
    <dgm:cxn modelId="{2B9C2ED3-B38A-4A2B-9100-8C1681AB61CB}" srcId="{29051FD1-18C4-40E2-B07C-EEF5A18AA7B4}" destId="{D470FFBF-CFF4-41AF-B500-0C8BBA444614}" srcOrd="3" destOrd="0" parTransId="{402B04B9-849A-4E7B-90B5-46BDCE44F797}" sibTransId="{C9E78AA3-650E-4B14-A981-08ED232E7F1D}"/>
    <dgm:cxn modelId="{A52DC9D7-E79E-46A7-AF9E-18BAA19A6F4B}" type="presOf" srcId="{AE018009-B48A-4C1E-B8EF-F2781224D232}" destId="{1CE60486-E280-4197-8E7C-00C1943C6C66}" srcOrd="0" destOrd="2" presId="urn:microsoft.com/office/officeart/2005/8/layout/chevron2"/>
    <dgm:cxn modelId="{31452393-FAE6-4252-B1D9-2E32C5C8F223}" srcId="{A70B9561-83DA-4E49-9859-809D323990DB}" destId="{29051FD1-18C4-40E2-B07C-EEF5A18AA7B4}" srcOrd="2" destOrd="0" parTransId="{6590DA36-E8BD-470A-8985-3C2796C88B2E}" sibTransId="{1E8D6836-23E8-4CA9-A030-04776FD08294}"/>
    <dgm:cxn modelId="{2F721D1A-7E56-4441-8CCD-318FE296C3E7}" srcId="{29051FD1-18C4-40E2-B07C-EEF5A18AA7B4}" destId="{6DD4FF9E-5D05-4A77-9820-86566151238F}" srcOrd="1" destOrd="0" parTransId="{62254F62-F2FF-46C5-978A-269B42C9C706}" sibTransId="{BE414358-74B3-43EF-A008-3CF94562EBFE}"/>
    <dgm:cxn modelId="{388CE627-449E-416C-B0F0-7EE24A130376}" type="presOf" srcId="{59917D64-6A41-43AE-A254-283EAAAAFC9E}" destId="{DE6C9CC5-3C8A-4DF1-8E56-F8B9171A0ABC}" srcOrd="0" destOrd="0" presId="urn:microsoft.com/office/officeart/2005/8/layout/chevron2"/>
    <dgm:cxn modelId="{C7294525-481A-40BC-B4FC-1167D3C1CAAD}" srcId="{BE1CC278-F721-462F-ADE3-D9A95E7DC143}" destId="{59917D64-6A41-43AE-A254-283EAAAAFC9E}" srcOrd="0" destOrd="0" parTransId="{FE64F59F-5600-4A4F-8AF1-1C5A4C0A39E2}" sibTransId="{AE3EC9E4-1FAC-4969-B688-CD566A3875B5}"/>
    <dgm:cxn modelId="{FE20B464-5136-49BF-9B75-7109EB2C9E14}" type="presOf" srcId="{9F7BC9B0-8BB5-48E6-99D4-1AC9B6D0FE91}" destId="{BA082959-C827-431B-81CF-B2CD1C879F03}" srcOrd="0" destOrd="0" presId="urn:microsoft.com/office/officeart/2005/8/layout/chevron2"/>
    <dgm:cxn modelId="{60D3B6B8-D590-48F9-B7AF-58F81C71D094}" srcId="{9F7BC9B0-8BB5-48E6-99D4-1AC9B6D0FE91}" destId="{38004D96-6DE9-4195-A401-1782500CFAE4}" srcOrd="0" destOrd="0" parTransId="{ABDBDE97-3705-41FD-9663-0EF3636EAD44}" sibTransId="{C1FC657C-725F-4112-A938-45918B0FD3C3}"/>
    <dgm:cxn modelId="{0F34D807-BDAF-477F-B2E1-FAFFA696B88F}" srcId="{29051FD1-18C4-40E2-B07C-EEF5A18AA7B4}" destId="{AE018009-B48A-4C1E-B8EF-F2781224D232}" srcOrd="2" destOrd="0" parTransId="{7321950D-9902-48F6-916E-95F482775324}" sibTransId="{8D0767FB-126D-444C-9FDA-28B97E46D0A2}"/>
    <dgm:cxn modelId="{43DEDD80-DAEB-4399-8468-E7D22AA79E6F}" type="presOf" srcId="{D470FFBF-CFF4-41AF-B500-0C8BBA444614}" destId="{1CE60486-E280-4197-8E7C-00C1943C6C66}" srcOrd="0" destOrd="3" presId="urn:microsoft.com/office/officeart/2005/8/layout/chevron2"/>
    <dgm:cxn modelId="{CB70751C-4CA3-4A26-AA23-5796848E49BD}" type="presOf" srcId="{29051FD1-18C4-40E2-B07C-EEF5A18AA7B4}" destId="{3519EEDA-C82C-4E4F-BC3C-6780C6050E10}" srcOrd="0" destOrd="0" presId="urn:microsoft.com/office/officeart/2005/8/layout/chevron2"/>
    <dgm:cxn modelId="{C676567D-5AF9-499B-9FFD-96A9DF98F234}" type="presOf" srcId="{6DD4FF9E-5D05-4A77-9820-86566151238F}" destId="{1CE60486-E280-4197-8E7C-00C1943C6C66}" srcOrd="0" destOrd="1" presId="urn:microsoft.com/office/officeart/2005/8/layout/chevron2"/>
    <dgm:cxn modelId="{1CE377A4-D27A-4050-A272-A47E8ADB34A8}" type="presOf" srcId="{A70B9561-83DA-4E49-9859-809D323990DB}" destId="{F1D71C64-3DF6-426E-B76C-DBE40BEBD34D}" srcOrd="0" destOrd="0" presId="urn:microsoft.com/office/officeart/2005/8/layout/chevron2"/>
    <dgm:cxn modelId="{4BB2E8F9-A03C-448E-B728-1E1AB6165250}" srcId="{A70B9561-83DA-4E49-9859-809D323990DB}" destId="{BE1CC278-F721-462F-ADE3-D9A95E7DC143}" srcOrd="1" destOrd="0" parTransId="{DAE4E31B-1148-45AD-A238-6064274E2B86}" sibTransId="{FC4D18D3-7BC7-4AE9-8841-D9A6C77B0E42}"/>
    <dgm:cxn modelId="{AA1C3E68-154E-442E-8E41-67657BAE0A16}" srcId="{29051FD1-18C4-40E2-B07C-EEF5A18AA7B4}" destId="{6C1AEEC9-BA21-42EE-A340-5A059B54247C}" srcOrd="0" destOrd="0" parTransId="{498E4B51-7539-42B1-9128-7083347532F7}" sibTransId="{718CDFEE-6F02-443D-BC2F-08DC19933223}"/>
    <dgm:cxn modelId="{054A422D-5CB8-4FAD-9520-42A900FDB5C7}" type="presOf" srcId="{38004D96-6DE9-4195-A401-1782500CFAE4}" destId="{41289004-FB91-47C5-9867-AF1F1996C40A}" srcOrd="0" destOrd="0" presId="urn:microsoft.com/office/officeart/2005/8/layout/chevron2"/>
    <dgm:cxn modelId="{B741B89F-0E65-4A65-903F-9963FA1929B1}" type="presOf" srcId="{6C1AEEC9-BA21-42EE-A340-5A059B54247C}" destId="{1CE60486-E280-4197-8E7C-00C1943C6C66}" srcOrd="0" destOrd="0" presId="urn:microsoft.com/office/officeart/2005/8/layout/chevron2"/>
    <dgm:cxn modelId="{80E83697-CF1E-475F-82DD-22EFEF9B7922}" type="presParOf" srcId="{F1D71C64-3DF6-426E-B76C-DBE40BEBD34D}" destId="{DB3863EF-E7EC-4F37-A2FD-5F25FA317149}" srcOrd="0" destOrd="0" presId="urn:microsoft.com/office/officeart/2005/8/layout/chevron2"/>
    <dgm:cxn modelId="{F71C11A3-9EB1-4466-8B06-84FF49B3119A}" type="presParOf" srcId="{DB3863EF-E7EC-4F37-A2FD-5F25FA317149}" destId="{BA082959-C827-431B-81CF-B2CD1C879F03}" srcOrd="0" destOrd="0" presId="urn:microsoft.com/office/officeart/2005/8/layout/chevron2"/>
    <dgm:cxn modelId="{2ADCA870-180F-426E-BB2C-4AE06B4C56E8}" type="presParOf" srcId="{DB3863EF-E7EC-4F37-A2FD-5F25FA317149}" destId="{41289004-FB91-47C5-9867-AF1F1996C40A}" srcOrd="1" destOrd="0" presId="urn:microsoft.com/office/officeart/2005/8/layout/chevron2"/>
    <dgm:cxn modelId="{6F86DE04-4AC4-4F16-B56F-5E0C229905E4}" type="presParOf" srcId="{F1D71C64-3DF6-426E-B76C-DBE40BEBD34D}" destId="{50E7110F-F569-4076-8AC3-A50085D09A4F}" srcOrd="1" destOrd="0" presId="urn:microsoft.com/office/officeart/2005/8/layout/chevron2"/>
    <dgm:cxn modelId="{CF9E956F-83D4-454D-A3E3-4FA7D0FA5BB9}" type="presParOf" srcId="{F1D71C64-3DF6-426E-B76C-DBE40BEBD34D}" destId="{80DDCD56-64E1-4C89-BA63-4662688B3D71}" srcOrd="2" destOrd="0" presId="urn:microsoft.com/office/officeart/2005/8/layout/chevron2"/>
    <dgm:cxn modelId="{F90EFFB0-CD75-45C6-B7B1-47752CA9FF54}" type="presParOf" srcId="{80DDCD56-64E1-4C89-BA63-4662688B3D71}" destId="{FAADD877-5958-4FA5-AF93-1722894FEA14}" srcOrd="0" destOrd="0" presId="urn:microsoft.com/office/officeart/2005/8/layout/chevron2"/>
    <dgm:cxn modelId="{AB54AF91-D096-41EF-A2C3-0B685577F4A8}" type="presParOf" srcId="{80DDCD56-64E1-4C89-BA63-4662688B3D71}" destId="{DE6C9CC5-3C8A-4DF1-8E56-F8B9171A0ABC}" srcOrd="1" destOrd="0" presId="urn:microsoft.com/office/officeart/2005/8/layout/chevron2"/>
    <dgm:cxn modelId="{CE393B77-7264-4677-B3B0-4EFF6550845D}" type="presParOf" srcId="{F1D71C64-3DF6-426E-B76C-DBE40BEBD34D}" destId="{FF081DE9-A255-48B9-A02E-441F88AC1A5E}" srcOrd="3" destOrd="0" presId="urn:microsoft.com/office/officeart/2005/8/layout/chevron2"/>
    <dgm:cxn modelId="{4A88A882-6753-4CF9-8D1E-0372000B44AB}" type="presParOf" srcId="{F1D71C64-3DF6-426E-B76C-DBE40BEBD34D}" destId="{AC1CFC57-32A2-4E07-BE0E-19368F5CDA26}" srcOrd="4" destOrd="0" presId="urn:microsoft.com/office/officeart/2005/8/layout/chevron2"/>
    <dgm:cxn modelId="{AC479846-5DA6-46EA-B60B-51566AF7DCCA}" type="presParOf" srcId="{AC1CFC57-32A2-4E07-BE0E-19368F5CDA26}" destId="{3519EEDA-C82C-4E4F-BC3C-6780C6050E10}" srcOrd="0" destOrd="0" presId="urn:microsoft.com/office/officeart/2005/8/layout/chevron2"/>
    <dgm:cxn modelId="{59C71F40-E7C3-41CB-94C2-0A08BFC4CFFF}" type="presParOf" srcId="{AC1CFC57-32A2-4E07-BE0E-19368F5CDA26}" destId="{1CE60486-E280-4197-8E7C-00C1943C6C6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D551E7C8-B0FA-4949-9ABB-555FCEA92521}" type="doc">
      <dgm:prSet loTypeId="urn:microsoft.com/office/officeart/2005/8/layout/chevron2" loCatId="process" qsTypeId="urn:microsoft.com/office/officeart/2005/8/quickstyle/simple3" qsCatId="simple" csTypeId="urn:microsoft.com/office/officeart/2005/8/colors/colorful2" csCatId="colorful" phldr="1"/>
      <dgm:spPr/>
      <dgm:t>
        <a:bodyPr/>
        <a:lstStyle/>
        <a:p>
          <a:endParaRPr lang="zh-TW" altLang="en-US"/>
        </a:p>
      </dgm:t>
    </dgm:pt>
    <dgm:pt modelId="{D28EAA91-A96F-4F81-ADBB-55A851D64CD8}">
      <dgm:prSet custT="1"/>
      <dgm:spPr/>
      <dgm:t>
        <a:bodyPr/>
        <a:lstStyle/>
        <a:p>
          <a:pPr rtl="0"/>
          <a:r>
            <a:rPr lang="zh-TW" altLang="en-US" sz="2000" b="1" dirty="0" smtClean="0"/>
            <a:t>利用主體</a:t>
          </a:r>
          <a:endParaRPr lang="zh-TW" altLang="en-US" sz="2000" b="1" dirty="0"/>
        </a:p>
      </dgm:t>
    </dgm:pt>
    <dgm:pt modelId="{82A887DB-F443-4820-BF17-6D294F855594}" type="parTrans" cxnId="{5A7BE37D-1BD0-4C29-A5F4-46896E5C42D4}">
      <dgm:prSet/>
      <dgm:spPr/>
      <dgm:t>
        <a:bodyPr/>
        <a:lstStyle/>
        <a:p>
          <a:endParaRPr lang="zh-TW" altLang="en-US"/>
        </a:p>
      </dgm:t>
    </dgm:pt>
    <dgm:pt modelId="{A1F07CC6-B790-4986-8C8F-9A97F5EA933F}" type="sibTrans" cxnId="{5A7BE37D-1BD0-4C29-A5F4-46896E5C42D4}">
      <dgm:prSet/>
      <dgm:spPr/>
      <dgm:t>
        <a:bodyPr/>
        <a:lstStyle/>
        <a:p>
          <a:endParaRPr lang="zh-TW" altLang="en-US"/>
        </a:p>
      </dgm:t>
    </dgm:pt>
    <dgm:pt modelId="{2A355028-4C4E-4B91-8B96-0B09B879CF5D}">
      <dgm:prSet custT="1"/>
      <dgm:spPr>
        <a:ln>
          <a:solidFill>
            <a:schemeClr val="tx1">
              <a:lumMod val="75000"/>
              <a:lumOff val="25000"/>
            </a:schemeClr>
          </a:solidFill>
        </a:ln>
      </dgm:spPr>
      <dgm:t>
        <a:bodyPr/>
        <a:lstStyle/>
        <a:p>
          <a:pPr rtl="0"/>
          <a:r>
            <a:rPr lang="zh-TW" altLang="en-US" sz="2000" b="1" dirty="0" smtClean="0"/>
            <a:t>利用客體</a:t>
          </a:r>
          <a:endParaRPr lang="zh-TW" altLang="en-US" sz="2000" b="1" dirty="0"/>
        </a:p>
      </dgm:t>
    </dgm:pt>
    <dgm:pt modelId="{6A58EE96-BB8D-4415-95C2-3AE98AF2EC64}" type="parTrans" cxnId="{F89EAF43-212F-4379-BF42-F869DBFFBB19}">
      <dgm:prSet/>
      <dgm:spPr/>
      <dgm:t>
        <a:bodyPr/>
        <a:lstStyle/>
        <a:p>
          <a:endParaRPr lang="zh-TW" altLang="en-US"/>
        </a:p>
      </dgm:t>
    </dgm:pt>
    <dgm:pt modelId="{A6C3EC28-E4D4-4F78-B6FC-8048E4D5BB0F}" type="sibTrans" cxnId="{F89EAF43-212F-4379-BF42-F869DBFFBB19}">
      <dgm:prSet/>
      <dgm:spPr/>
      <dgm:t>
        <a:bodyPr/>
        <a:lstStyle/>
        <a:p>
          <a:endParaRPr lang="zh-TW" altLang="en-US"/>
        </a:p>
      </dgm:t>
    </dgm:pt>
    <dgm:pt modelId="{279FA3CD-2DBA-4FB3-A8E6-F48856173811}">
      <dgm:prSet custT="1"/>
      <dgm:spPr/>
      <dgm:t>
        <a:bodyPr/>
        <a:lstStyle/>
        <a:p>
          <a:pPr rtl="0"/>
          <a:r>
            <a:rPr lang="zh-TW" altLang="en-US" sz="2400" dirty="0" smtClean="0"/>
            <a:t>限於</a:t>
          </a:r>
          <a:r>
            <a:rPr lang="zh-TW" altLang="en-US" sz="2400" b="1" dirty="0" smtClean="0"/>
            <a:t>中央或地方機關、依法設立之教育機構或 供公眾使用之圖書館</a:t>
          </a:r>
          <a:endParaRPr lang="zh-TW" altLang="en-US" sz="2400" dirty="0"/>
        </a:p>
      </dgm:t>
    </dgm:pt>
    <dgm:pt modelId="{CBE004DF-9EE8-416B-946D-E44F72FBB375}" type="parTrans" cxnId="{D7859CCC-24B9-43AE-A6B6-C8BD49BCBC77}">
      <dgm:prSet/>
      <dgm:spPr/>
      <dgm:t>
        <a:bodyPr/>
        <a:lstStyle/>
        <a:p>
          <a:endParaRPr lang="zh-TW" altLang="en-US"/>
        </a:p>
      </dgm:t>
    </dgm:pt>
    <dgm:pt modelId="{974DB941-38CE-4B70-8CFA-2B2D7AE92551}" type="sibTrans" cxnId="{D7859CCC-24B9-43AE-A6B6-C8BD49BCBC77}">
      <dgm:prSet/>
      <dgm:spPr/>
      <dgm:t>
        <a:bodyPr/>
        <a:lstStyle/>
        <a:p>
          <a:endParaRPr lang="zh-TW" altLang="en-US"/>
        </a:p>
      </dgm:t>
    </dgm:pt>
    <dgm:pt modelId="{21BFDE24-A0BF-4AF9-83C3-135A74223F07}">
      <dgm:prSet custT="1"/>
      <dgm:spPr/>
      <dgm:t>
        <a:bodyPr/>
        <a:lstStyle/>
        <a:p>
          <a:pPr rtl="0"/>
          <a:r>
            <a:rPr lang="zh-TW" altLang="en-US" sz="2400" dirty="0" smtClean="0"/>
            <a:t>限於相關論文的</a:t>
          </a:r>
          <a:r>
            <a:rPr lang="zh-TW" altLang="en-US" sz="2400" b="1" dirty="0" smtClean="0"/>
            <a:t>「摘要」</a:t>
          </a:r>
          <a:r>
            <a:rPr lang="zh-TW" altLang="en-US" sz="2400" dirty="0" smtClean="0"/>
            <a:t>，以供搜尋者檢索，但其</a:t>
          </a:r>
          <a:r>
            <a:rPr lang="zh-TW" altLang="en-US" sz="2400" b="1" dirty="0" smtClean="0"/>
            <a:t>不包括全文之利用</a:t>
          </a:r>
          <a:r>
            <a:rPr lang="zh-TW" altLang="en-US" sz="2400" dirty="0" smtClean="0"/>
            <a:t>，若須全文的利用，應經過授權。</a:t>
          </a:r>
          <a:endParaRPr lang="zh-TW" altLang="en-US" sz="2400" dirty="0"/>
        </a:p>
      </dgm:t>
    </dgm:pt>
    <dgm:pt modelId="{5C77ABA8-E1AE-4647-AAFA-E89DCA27D4BA}" type="parTrans" cxnId="{516EE09A-74B9-4AC7-999C-011F841CC63A}">
      <dgm:prSet/>
      <dgm:spPr/>
      <dgm:t>
        <a:bodyPr/>
        <a:lstStyle/>
        <a:p>
          <a:endParaRPr lang="zh-TW" altLang="en-US"/>
        </a:p>
      </dgm:t>
    </dgm:pt>
    <dgm:pt modelId="{293F19AD-73F4-47B7-B467-D496C794AD2E}" type="sibTrans" cxnId="{516EE09A-74B9-4AC7-999C-011F841CC63A}">
      <dgm:prSet/>
      <dgm:spPr/>
      <dgm:t>
        <a:bodyPr/>
        <a:lstStyle/>
        <a:p>
          <a:endParaRPr lang="zh-TW" altLang="en-US"/>
        </a:p>
      </dgm:t>
    </dgm:pt>
    <dgm:pt modelId="{9886E6BA-4175-40B7-BDB9-36510BD859E9}" type="pres">
      <dgm:prSet presAssocID="{D551E7C8-B0FA-4949-9ABB-555FCEA92521}" presName="linearFlow" presStyleCnt="0">
        <dgm:presLayoutVars>
          <dgm:dir/>
          <dgm:animLvl val="lvl"/>
          <dgm:resizeHandles val="exact"/>
        </dgm:presLayoutVars>
      </dgm:prSet>
      <dgm:spPr/>
      <dgm:t>
        <a:bodyPr/>
        <a:lstStyle/>
        <a:p>
          <a:endParaRPr lang="zh-TW" altLang="en-US"/>
        </a:p>
      </dgm:t>
    </dgm:pt>
    <dgm:pt modelId="{E6F93B10-D67A-4A51-BE55-47603C609469}" type="pres">
      <dgm:prSet presAssocID="{D28EAA91-A96F-4F81-ADBB-55A851D64CD8}" presName="composite" presStyleCnt="0"/>
      <dgm:spPr/>
    </dgm:pt>
    <dgm:pt modelId="{58777679-CC92-412F-AB86-DE487BF29F1C}" type="pres">
      <dgm:prSet presAssocID="{D28EAA91-A96F-4F81-ADBB-55A851D64CD8}" presName="parentText" presStyleLbl="alignNode1" presStyleIdx="0" presStyleCnt="2">
        <dgm:presLayoutVars>
          <dgm:chMax val="1"/>
          <dgm:bulletEnabled val="1"/>
        </dgm:presLayoutVars>
      </dgm:prSet>
      <dgm:spPr/>
      <dgm:t>
        <a:bodyPr/>
        <a:lstStyle/>
        <a:p>
          <a:endParaRPr lang="zh-TW" altLang="en-US"/>
        </a:p>
      </dgm:t>
    </dgm:pt>
    <dgm:pt modelId="{E6D891D0-8EDA-4E9F-8CFA-77070C4D0324}" type="pres">
      <dgm:prSet presAssocID="{D28EAA91-A96F-4F81-ADBB-55A851D64CD8}" presName="descendantText" presStyleLbl="alignAcc1" presStyleIdx="0" presStyleCnt="2">
        <dgm:presLayoutVars>
          <dgm:bulletEnabled val="1"/>
        </dgm:presLayoutVars>
      </dgm:prSet>
      <dgm:spPr/>
      <dgm:t>
        <a:bodyPr/>
        <a:lstStyle/>
        <a:p>
          <a:endParaRPr lang="zh-TW" altLang="en-US"/>
        </a:p>
      </dgm:t>
    </dgm:pt>
    <dgm:pt modelId="{B09B44D2-699C-4030-BC65-8D44F3D9868E}" type="pres">
      <dgm:prSet presAssocID="{A1F07CC6-B790-4986-8C8F-9A97F5EA933F}" presName="sp" presStyleCnt="0"/>
      <dgm:spPr/>
    </dgm:pt>
    <dgm:pt modelId="{0D50A03E-DBCC-4074-B8C7-BBF2E135DD4F}" type="pres">
      <dgm:prSet presAssocID="{2A355028-4C4E-4B91-8B96-0B09B879CF5D}" presName="composite" presStyleCnt="0"/>
      <dgm:spPr/>
    </dgm:pt>
    <dgm:pt modelId="{20AD3B8F-566E-4FA7-9DDD-ED3EC06654C7}" type="pres">
      <dgm:prSet presAssocID="{2A355028-4C4E-4B91-8B96-0B09B879CF5D}" presName="parentText" presStyleLbl="alignNode1" presStyleIdx="1" presStyleCnt="2">
        <dgm:presLayoutVars>
          <dgm:chMax val="1"/>
          <dgm:bulletEnabled val="1"/>
        </dgm:presLayoutVars>
      </dgm:prSet>
      <dgm:spPr/>
      <dgm:t>
        <a:bodyPr/>
        <a:lstStyle/>
        <a:p>
          <a:endParaRPr lang="zh-TW" altLang="en-US"/>
        </a:p>
      </dgm:t>
    </dgm:pt>
    <dgm:pt modelId="{571C22A4-C624-4261-8CD5-06793AD35A3F}" type="pres">
      <dgm:prSet presAssocID="{2A355028-4C4E-4B91-8B96-0B09B879CF5D}" presName="descendantText" presStyleLbl="alignAcc1" presStyleIdx="1" presStyleCnt="2" custScaleY="107502">
        <dgm:presLayoutVars>
          <dgm:bulletEnabled val="1"/>
        </dgm:presLayoutVars>
      </dgm:prSet>
      <dgm:spPr/>
      <dgm:t>
        <a:bodyPr/>
        <a:lstStyle/>
        <a:p>
          <a:endParaRPr lang="zh-TW" altLang="en-US"/>
        </a:p>
      </dgm:t>
    </dgm:pt>
  </dgm:ptLst>
  <dgm:cxnLst>
    <dgm:cxn modelId="{D7859CCC-24B9-43AE-A6B6-C8BD49BCBC77}" srcId="{D28EAA91-A96F-4F81-ADBB-55A851D64CD8}" destId="{279FA3CD-2DBA-4FB3-A8E6-F48856173811}" srcOrd="0" destOrd="0" parTransId="{CBE004DF-9EE8-416B-946D-E44F72FBB375}" sibTransId="{974DB941-38CE-4B70-8CFA-2B2D7AE92551}"/>
    <dgm:cxn modelId="{5A7BE37D-1BD0-4C29-A5F4-46896E5C42D4}" srcId="{D551E7C8-B0FA-4949-9ABB-555FCEA92521}" destId="{D28EAA91-A96F-4F81-ADBB-55A851D64CD8}" srcOrd="0" destOrd="0" parTransId="{82A887DB-F443-4820-BF17-6D294F855594}" sibTransId="{A1F07CC6-B790-4986-8C8F-9A97F5EA933F}"/>
    <dgm:cxn modelId="{4B862B65-542F-4DE3-9932-5EDD42DF4400}" type="presOf" srcId="{D551E7C8-B0FA-4949-9ABB-555FCEA92521}" destId="{9886E6BA-4175-40B7-BDB9-36510BD859E9}" srcOrd="0" destOrd="0" presId="urn:microsoft.com/office/officeart/2005/8/layout/chevron2"/>
    <dgm:cxn modelId="{36FB9424-22C6-4324-9A10-9D32A49DAE98}" type="presOf" srcId="{21BFDE24-A0BF-4AF9-83C3-135A74223F07}" destId="{571C22A4-C624-4261-8CD5-06793AD35A3F}" srcOrd="0" destOrd="0" presId="urn:microsoft.com/office/officeart/2005/8/layout/chevron2"/>
    <dgm:cxn modelId="{516EE09A-74B9-4AC7-999C-011F841CC63A}" srcId="{2A355028-4C4E-4B91-8B96-0B09B879CF5D}" destId="{21BFDE24-A0BF-4AF9-83C3-135A74223F07}" srcOrd="0" destOrd="0" parTransId="{5C77ABA8-E1AE-4647-AAFA-E89DCA27D4BA}" sibTransId="{293F19AD-73F4-47B7-B467-D496C794AD2E}"/>
    <dgm:cxn modelId="{F89EAF43-212F-4379-BF42-F869DBFFBB19}" srcId="{D551E7C8-B0FA-4949-9ABB-555FCEA92521}" destId="{2A355028-4C4E-4B91-8B96-0B09B879CF5D}" srcOrd="1" destOrd="0" parTransId="{6A58EE96-BB8D-4415-95C2-3AE98AF2EC64}" sibTransId="{A6C3EC28-E4D4-4F78-B6FC-8048E4D5BB0F}"/>
    <dgm:cxn modelId="{C0ED8263-98A2-4F08-A715-FB0A23D201EC}" type="presOf" srcId="{279FA3CD-2DBA-4FB3-A8E6-F48856173811}" destId="{E6D891D0-8EDA-4E9F-8CFA-77070C4D0324}" srcOrd="0" destOrd="0" presId="urn:microsoft.com/office/officeart/2005/8/layout/chevron2"/>
    <dgm:cxn modelId="{9B5F827F-61F7-4D94-9949-97CEFCABA9A7}" type="presOf" srcId="{D28EAA91-A96F-4F81-ADBB-55A851D64CD8}" destId="{58777679-CC92-412F-AB86-DE487BF29F1C}" srcOrd="0" destOrd="0" presId="urn:microsoft.com/office/officeart/2005/8/layout/chevron2"/>
    <dgm:cxn modelId="{3EECED9F-9B88-43BB-B248-4BB42B0701C0}" type="presOf" srcId="{2A355028-4C4E-4B91-8B96-0B09B879CF5D}" destId="{20AD3B8F-566E-4FA7-9DDD-ED3EC06654C7}" srcOrd="0" destOrd="0" presId="urn:microsoft.com/office/officeart/2005/8/layout/chevron2"/>
    <dgm:cxn modelId="{59536689-019F-41E9-B1A9-FCAA47064FC0}" type="presParOf" srcId="{9886E6BA-4175-40B7-BDB9-36510BD859E9}" destId="{E6F93B10-D67A-4A51-BE55-47603C609469}" srcOrd="0" destOrd="0" presId="urn:microsoft.com/office/officeart/2005/8/layout/chevron2"/>
    <dgm:cxn modelId="{8C635961-187B-4218-84A8-8DBDCE6D80B9}" type="presParOf" srcId="{E6F93B10-D67A-4A51-BE55-47603C609469}" destId="{58777679-CC92-412F-AB86-DE487BF29F1C}" srcOrd="0" destOrd="0" presId="urn:microsoft.com/office/officeart/2005/8/layout/chevron2"/>
    <dgm:cxn modelId="{3D5CC0EC-7EF5-4981-91B0-A339848266B9}" type="presParOf" srcId="{E6F93B10-D67A-4A51-BE55-47603C609469}" destId="{E6D891D0-8EDA-4E9F-8CFA-77070C4D0324}" srcOrd="1" destOrd="0" presId="urn:microsoft.com/office/officeart/2005/8/layout/chevron2"/>
    <dgm:cxn modelId="{B7C2371F-C9DA-420D-91BE-4F2CFE2AF51B}" type="presParOf" srcId="{9886E6BA-4175-40B7-BDB9-36510BD859E9}" destId="{B09B44D2-699C-4030-BC65-8D44F3D9868E}" srcOrd="1" destOrd="0" presId="urn:microsoft.com/office/officeart/2005/8/layout/chevron2"/>
    <dgm:cxn modelId="{9C821F27-C5AB-4F2C-823D-C88B4C61D8B7}" type="presParOf" srcId="{9886E6BA-4175-40B7-BDB9-36510BD859E9}" destId="{0D50A03E-DBCC-4074-B8C7-BBF2E135DD4F}" srcOrd="2" destOrd="0" presId="urn:microsoft.com/office/officeart/2005/8/layout/chevron2"/>
    <dgm:cxn modelId="{3C58DB25-521B-4B95-A826-FB5A9DDFAEA1}" type="presParOf" srcId="{0D50A03E-DBCC-4074-B8C7-BBF2E135DD4F}" destId="{20AD3B8F-566E-4FA7-9DDD-ED3EC06654C7}" srcOrd="0" destOrd="0" presId="urn:microsoft.com/office/officeart/2005/8/layout/chevron2"/>
    <dgm:cxn modelId="{8A7E06E2-E247-4F23-9345-57CA2073A213}" type="presParOf" srcId="{0D50A03E-DBCC-4074-B8C7-BBF2E135DD4F}" destId="{571C22A4-C624-4261-8CD5-06793AD35A3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34760CDA-1606-43BD-A964-A8EB4FFBCD4F}"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BAA02EF3-8D7F-4086-A4DB-5E4851B2EEF7}">
      <dgm:prSet custT="1"/>
      <dgm:spPr/>
      <dgm:t>
        <a:bodyPr/>
        <a:lstStyle/>
        <a:p>
          <a:pPr marL="446088" indent="-446088" rtl="0"/>
          <a:r>
            <a:rPr lang="zh-TW" altLang="en-US" sz="2400" b="1" dirty="0" smtClean="0"/>
            <a:t>Ｑ</a:t>
          </a:r>
          <a:r>
            <a:rPr lang="en-US" altLang="zh-TW" sz="2400" b="1" dirty="0" smtClean="0"/>
            <a:t>4.</a:t>
          </a:r>
          <a:r>
            <a:rPr lang="zh-TW" sz="2400" b="1" dirty="0" smtClean="0"/>
            <a:t>研究生姓名、論文名稱、指導教授、校院名稱等</a:t>
          </a:r>
          <a:r>
            <a:rPr lang="zh-TW" altLang="en-US" sz="2400" b="1" dirty="0" smtClean="0"/>
            <a:t>各</a:t>
          </a:r>
          <a:r>
            <a:rPr lang="zh-TW" sz="2400" b="1" dirty="0" smtClean="0"/>
            <a:t>項資料，</a:t>
          </a:r>
          <a:r>
            <a:rPr lang="zh-TW" altLang="en-US" sz="2400" b="1" dirty="0" smtClean="0"/>
            <a:t>是否在</a:t>
          </a:r>
          <a:r>
            <a:rPr lang="en-US" altLang="zh-TW" sz="2400" b="1" dirty="0" smtClean="0"/>
            <a:t>48-1</a:t>
          </a:r>
          <a:r>
            <a:rPr lang="zh-TW" altLang="en-US" sz="2400" b="1" dirty="0" smtClean="0"/>
            <a:t>適用範圍？</a:t>
          </a:r>
          <a:endParaRPr lang="zh-TW" altLang="en-US" sz="2400" dirty="0"/>
        </a:p>
      </dgm:t>
    </dgm:pt>
    <dgm:pt modelId="{A662B39C-A73F-4C93-8230-2AECD23EA7CC}" type="parTrans" cxnId="{EEF5508D-FD15-41B6-BA4B-1414E30206AC}">
      <dgm:prSet/>
      <dgm:spPr/>
      <dgm:t>
        <a:bodyPr/>
        <a:lstStyle/>
        <a:p>
          <a:endParaRPr lang="zh-TW" altLang="en-US"/>
        </a:p>
      </dgm:t>
    </dgm:pt>
    <dgm:pt modelId="{369DB717-CF01-4E57-AF78-0386CBFCD722}" type="sibTrans" cxnId="{EEF5508D-FD15-41B6-BA4B-1414E30206AC}">
      <dgm:prSet/>
      <dgm:spPr/>
      <dgm:t>
        <a:bodyPr/>
        <a:lstStyle/>
        <a:p>
          <a:endParaRPr lang="zh-TW" altLang="en-US"/>
        </a:p>
      </dgm:t>
    </dgm:pt>
    <dgm:pt modelId="{8652088F-7889-472B-8F39-A1FBAE08B05D}">
      <dgm:prSet phldrT="[文字]" custT="1"/>
      <dgm:spPr/>
      <dgm:t>
        <a:bodyPr/>
        <a:lstStyle/>
        <a:p>
          <a:pPr rtl="0"/>
          <a:r>
            <a:rPr lang="zh-TW" sz="2400" b="0" dirty="0" smtClean="0">
              <a:solidFill>
                <a:srgbClr val="000099"/>
              </a:solidFill>
            </a:rPr>
            <a:t>因</a:t>
          </a:r>
          <a:r>
            <a:rPr lang="zh-TW" altLang="en-US" sz="2400" b="0" dirty="0" smtClean="0">
              <a:solidFill>
                <a:srgbClr val="000099"/>
              </a:solidFill>
            </a:rPr>
            <a:t>上述資料</a:t>
          </a:r>
          <a:r>
            <a:rPr lang="zh-TW" sz="2400" b="0" dirty="0" smtClean="0">
              <a:solidFill>
                <a:srgbClr val="000099"/>
              </a:solidFill>
            </a:rPr>
            <a:t>未涉及論文內容，所以不受著作權法保護。</a:t>
          </a:r>
          <a:endParaRPr lang="zh-TW" altLang="en-US" sz="2400" b="0" dirty="0">
            <a:solidFill>
              <a:srgbClr val="000099"/>
            </a:solidFill>
          </a:endParaRPr>
        </a:p>
      </dgm:t>
    </dgm:pt>
    <dgm:pt modelId="{5469A9AC-66B2-428A-8B1C-59E750079CFF}" type="parTrans" cxnId="{94A69C40-FEF0-47DA-8B5C-F2628BEEA90F}">
      <dgm:prSet/>
      <dgm:spPr/>
      <dgm:t>
        <a:bodyPr/>
        <a:lstStyle/>
        <a:p>
          <a:endParaRPr lang="zh-TW" altLang="en-US"/>
        </a:p>
      </dgm:t>
    </dgm:pt>
    <dgm:pt modelId="{979302CC-71B2-4D2A-92A6-2BB8E76CDE95}" type="sibTrans" cxnId="{94A69C40-FEF0-47DA-8B5C-F2628BEEA90F}">
      <dgm:prSet/>
      <dgm:spPr/>
      <dgm:t>
        <a:bodyPr/>
        <a:lstStyle/>
        <a:p>
          <a:endParaRPr lang="zh-TW" altLang="en-US"/>
        </a:p>
      </dgm:t>
    </dgm:pt>
    <dgm:pt modelId="{74C4B961-5E24-47EA-A16C-041B2188EFED}">
      <dgm:prSet phldrT="[文字]" custT="1"/>
      <dgm:spPr>
        <a:solidFill>
          <a:schemeClr val="accent2">
            <a:lumMod val="60000"/>
            <a:lumOff val="40000"/>
          </a:schemeClr>
        </a:solidFill>
      </dgm:spPr>
      <dgm:t>
        <a:bodyPr/>
        <a:lstStyle/>
        <a:p>
          <a:r>
            <a:rPr lang="zh-TW" altLang="en-US" sz="2400" b="1" dirty="0" smtClean="0"/>
            <a:t>Ｑ</a:t>
          </a:r>
          <a:r>
            <a:rPr lang="en-US" altLang="zh-TW" sz="2400" b="1" dirty="0" smtClean="0"/>
            <a:t>5.</a:t>
          </a:r>
          <a:r>
            <a:rPr lang="zh-TW" altLang="en-US" sz="2400" b="1" dirty="0" smtClean="0"/>
            <a:t>論文目次？參考文獻？</a:t>
          </a:r>
          <a:endParaRPr lang="zh-TW" altLang="en-US" sz="2400" b="1" dirty="0"/>
        </a:p>
      </dgm:t>
    </dgm:pt>
    <dgm:pt modelId="{854FC9CF-EB10-40D6-AF2C-FF16C447869E}" type="parTrans" cxnId="{F4966780-85D8-4D8D-B220-F5EA91EA6F72}">
      <dgm:prSet/>
      <dgm:spPr/>
      <dgm:t>
        <a:bodyPr/>
        <a:lstStyle/>
        <a:p>
          <a:endParaRPr lang="zh-TW" altLang="en-US"/>
        </a:p>
      </dgm:t>
    </dgm:pt>
    <dgm:pt modelId="{91145330-2D62-4F57-B812-6B49C2FCA7FA}" type="sibTrans" cxnId="{F4966780-85D8-4D8D-B220-F5EA91EA6F72}">
      <dgm:prSet/>
      <dgm:spPr/>
      <dgm:t>
        <a:bodyPr/>
        <a:lstStyle/>
        <a:p>
          <a:endParaRPr lang="zh-TW" altLang="en-US"/>
        </a:p>
      </dgm:t>
    </dgm:pt>
    <dgm:pt modelId="{01FF213D-BE92-4D20-9723-B9768BE219B5}">
      <dgm:prSet phldrT="[文字]" custT="1"/>
      <dgm:spPr/>
      <dgm:t>
        <a:bodyPr/>
        <a:lstStyle/>
        <a:p>
          <a:r>
            <a:rPr lang="zh-TW" altLang="en-US" sz="2000" dirty="0" smtClean="0">
              <a:solidFill>
                <a:srgbClr val="000099"/>
              </a:solidFill>
            </a:rPr>
            <a:t>由於「論文目次」並沒有具體完整的創作內容，所以不受著作權法保護。</a:t>
          </a:r>
          <a:endParaRPr lang="zh-TW" altLang="en-US" sz="2000" dirty="0">
            <a:solidFill>
              <a:srgbClr val="000099"/>
            </a:solidFill>
          </a:endParaRPr>
        </a:p>
      </dgm:t>
    </dgm:pt>
    <dgm:pt modelId="{BA21F6EB-C61E-4642-9989-7BFA73EE9F2D}" type="parTrans" cxnId="{AADD5092-1052-4BF3-9660-B69727D57320}">
      <dgm:prSet/>
      <dgm:spPr/>
      <dgm:t>
        <a:bodyPr/>
        <a:lstStyle/>
        <a:p>
          <a:endParaRPr lang="zh-TW" altLang="en-US"/>
        </a:p>
      </dgm:t>
    </dgm:pt>
    <dgm:pt modelId="{0C3CF2D7-045D-4DE6-83C4-49849ECB6350}" type="sibTrans" cxnId="{AADD5092-1052-4BF3-9660-B69727D57320}">
      <dgm:prSet/>
      <dgm:spPr/>
      <dgm:t>
        <a:bodyPr/>
        <a:lstStyle/>
        <a:p>
          <a:endParaRPr lang="zh-TW" altLang="en-US"/>
        </a:p>
      </dgm:t>
    </dgm:pt>
    <dgm:pt modelId="{AC9839B9-C933-4919-8079-213101275EDF}">
      <dgm:prSet phldrT="[文字]" custT="1"/>
      <dgm:spPr/>
      <dgm:t>
        <a:bodyPr/>
        <a:lstStyle/>
        <a:p>
          <a:r>
            <a:rPr lang="zh-TW" altLang="en-US" sz="2000" dirty="0" smtClean="0">
              <a:solidFill>
                <a:srgbClr val="000099"/>
              </a:solidFill>
            </a:rPr>
            <a:t>至於「參考文獻」，因為僅有著作名稱、著作人姓名、出版單位及出版年份，與著作之定義未合，亦無法受本法之保護。</a:t>
          </a:r>
          <a:endParaRPr lang="zh-TW" altLang="en-US" sz="2000" dirty="0">
            <a:solidFill>
              <a:srgbClr val="000099"/>
            </a:solidFill>
          </a:endParaRPr>
        </a:p>
      </dgm:t>
    </dgm:pt>
    <dgm:pt modelId="{B09D1575-B2FE-4692-8543-8C4AAE69AA5C}" type="parTrans" cxnId="{9C2D3701-FA43-489B-A724-911486F2D5F2}">
      <dgm:prSet/>
      <dgm:spPr/>
      <dgm:t>
        <a:bodyPr/>
        <a:lstStyle/>
        <a:p>
          <a:endParaRPr lang="zh-TW" altLang="en-US"/>
        </a:p>
      </dgm:t>
    </dgm:pt>
    <dgm:pt modelId="{C74369CE-E1A4-45F4-9774-59ACB22C106E}" type="sibTrans" cxnId="{9C2D3701-FA43-489B-A724-911486F2D5F2}">
      <dgm:prSet/>
      <dgm:spPr/>
      <dgm:t>
        <a:bodyPr/>
        <a:lstStyle/>
        <a:p>
          <a:endParaRPr lang="zh-TW" altLang="en-US"/>
        </a:p>
      </dgm:t>
    </dgm:pt>
    <dgm:pt modelId="{A6C580C0-3F42-4422-8168-D41A3DDBC2B8}" type="pres">
      <dgm:prSet presAssocID="{34760CDA-1606-43BD-A964-A8EB4FFBCD4F}" presName="linear" presStyleCnt="0">
        <dgm:presLayoutVars>
          <dgm:animLvl val="lvl"/>
          <dgm:resizeHandles val="exact"/>
        </dgm:presLayoutVars>
      </dgm:prSet>
      <dgm:spPr/>
      <dgm:t>
        <a:bodyPr/>
        <a:lstStyle/>
        <a:p>
          <a:endParaRPr lang="zh-TW" altLang="en-US"/>
        </a:p>
      </dgm:t>
    </dgm:pt>
    <dgm:pt modelId="{2DB6090B-F7BB-456D-A0FD-E6AB94843035}" type="pres">
      <dgm:prSet presAssocID="{BAA02EF3-8D7F-4086-A4DB-5E4851B2EEF7}" presName="parentText" presStyleLbl="node1" presStyleIdx="0" presStyleCnt="2" custScaleY="85069" custLinFactNeighborY="-51777">
        <dgm:presLayoutVars>
          <dgm:chMax val="0"/>
          <dgm:bulletEnabled val="1"/>
        </dgm:presLayoutVars>
      </dgm:prSet>
      <dgm:spPr/>
      <dgm:t>
        <a:bodyPr/>
        <a:lstStyle/>
        <a:p>
          <a:endParaRPr lang="zh-TW" altLang="en-US"/>
        </a:p>
      </dgm:t>
    </dgm:pt>
    <dgm:pt modelId="{EAC889D9-400F-46FA-912E-2410C983004E}" type="pres">
      <dgm:prSet presAssocID="{BAA02EF3-8D7F-4086-A4DB-5E4851B2EEF7}" presName="childText" presStyleLbl="revTx" presStyleIdx="0" presStyleCnt="2" custScaleY="140667" custLinFactNeighborY="2144">
        <dgm:presLayoutVars>
          <dgm:bulletEnabled val="1"/>
        </dgm:presLayoutVars>
      </dgm:prSet>
      <dgm:spPr/>
      <dgm:t>
        <a:bodyPr/>
        <a:lstStyle/>
        <a:p>
          <a:endParaRPr lang="zh-TW" altLang="en-US"/>
        </a:p>
      </dgm:t>
    </dgm:pt>
    <dgm:pt modelId="{209DC5C0-E3A3-470D-BF34-2346C1C9EA6F}" type="pres">
      <dgm:prSet presAssocID="{74C4B961-5E24-47EA-A16C-041B2188EFED}" presName="parentText" presStyleLbl="node1" presStyleIdx="1" presStyleCnt="2" custScaleY="61128" custLinFactNeighborX="-972" custLinFactNeighborY="-25937">
        <dgm:presLayoutVars>
          <dgm:chMax val="0"/>
          <dgm:bulletEnabled val="1"/>
        </dgm:presLayoutVars>
      </dgm:prSet>
      <dgm:spPr/>
      <dgm:t>
        <a:bodyPr/>
        <a:lstStyle/>
        <a:p>
          <a:endParaRPr lang="zh-TW" altLang="en-US"/>
        </a:p>
      </dgm:t>
    </dgm:pt>
    <dgm:pt modelId="{DC31084C-1333-4B4D-BEDE-D82112FACD4F}" type="pres">
      <dgm:prSet presAssocID="{74C4B961-5E24-47EA-A16C-041B2188EFED}" presName="childText" presStyleLbl="revTx" presStyleIdx="1" presStyleCnt="2" custScaleY="119300" custLinFactNeighborY="-23594">
        <dgm:presLayoutVars>
          <dgm:bulletEnabled val="1"/>
        </dgm:presLayoutVars>
      </dgm:prSet>
      <dgm:spPr/>
      <dgm:t>
        <a:bodyPr/>
        <a:lstStyle/>
        <a:p>
          <a:endParaRPr lang="zh-TW" altLang="en-US"/>
        </a:p>
      </dgm:t>
    </dgm:pt>
  </dgm:ptLst>
  <dgm:cxnLst>
    <dgm:cxn modelId="{EEF5508D-FD15-41B6-BA4B-1414E30206AC}" srcId="{34760CDA-1606-43BD-A964-A8EB4FFBCD4F}" destId="{BAA02EF3-8D7F-4086-A4DB-5E4851B2EEF7}" srcOrd="0" destOrd="0" parTransId="{A662B39C-A73F-4C93-8230-2AECD23EA7CC}" sibTransId="{369DB717-CF01-4E57-AF78-0386CBFCD722}"/>
    <dgm:cxn modelId="{94A69C40-FEF0-47DA-8B5C-F2628BEEA90F}" srcId="{BAA02EF3-8D7F-4086-A4DB-5E4851B2EEF7}" destId="{8652088F-7889-472B-8F39-A1FBAE08B05D}" srcOrd="0" destOrd="0" parTransId="{5469A9AC-66B2-428A-8B1C-59E750079CFF}" sibTransId="{979302CC-71B2-4D2A-92A6-2BB8E76CDE95}"/>
    <dgm:cxn modelId="{2E558EC2-F018-4D46-9654-C8A687C4FBE2}" type="presOf" srcId="{AC9839B9-C933-4919-8079-213101275EDF}" destId="{DC31084C-1333-4B4D-BEDE-D82112FACD4F}" srcOrd="0" destOrd="1" presId="urn:microsoft.com/office/officeart/2005/8/layout/vList2"/>
    <dgm:cxn modelId="{243D9205-B745-4A15-9691-F7FCC2245839}" type="presOf" srcId="{34760CDA-1606-43BD-A964-A8EB4FFBCD4F}" destId="{A6C580C0-3F42-4422-8168-D41A3DDBC2B8}" srcOrd="0" destOrd="0" presId="urn:microsoft.com/office/officeart/2005/8/layout/vList2"/>
    <dgm:cxn modelId="{BF854C08-4E82-406A-8053-6E935E48883D}" type="presOf" srcId="{74C4B961-5E24-47EA-A16C-041B2188EFED}" destId="{209DC5C0-E3A3-470D-BF34-2346C1C9EA6F}" srcOrd="0" destOrd="0" presId="urn:microsoft.com/office/officeart/2005/8/layout/vList2"/>
    <dgm:cxn modelId="{0850D6ED-F468-4EC1-B54F-7DD42FCCC841}" type="presOf" srcId="{8652088F-7889-472B-8F39-A1FBAE08B05D}" destId="{EAC889D9-400F-46FA-912E-2410C983004E}" srcOrd="0" destOrd="0" presId="urn:microsoft.com/office/officeart/2005/8/layout/vList2"/>
    <dgm:cxn modelId="{AADD5092-1052-4BF3-9660-B69727D57320}" srcId="{74C4B961-5E24-47EA-A16C-041B2188EFED}" destId="{01FF213D-BE92-4D20-9723-B9768BE219B5}" srcOrd="0" destOrd="0" parTransId="{BA21F6EB-C61E-4642-9989-7BFA73EE9F2D}" sibTransId="{0C3CF2D7-045D-4DE6-83C4-49849ECB6350}"/>
    <dgm:cxn modelId="{2CBCE4D3-A268-4D24-9589-28B3B29DAC5F}" type="presOf" srcId="{01FF213D-BE92-4D20-9723-B9768BE219B5}" destId="{DC31084C-1333-4B4D-BEDE-D82112FACD4F}" srcOrd="0" destOrd="0" presId="urn:microsoft.com/office/officeart/2005/8/layout/vList2"/>
    <dgm:cxn modelId="{9C2D3701-FA43-489B-A724-911486F2D5F2}" srcId="{74C4B961-5E24-47EA-A16C-041B2188EFED}" destId="{AC9839B9-C933-4919-8079-213101275EDF}" srcOrd="1" destOrd="0" parTransId="{B09D1575-B2FE-4692-8543-8C4AAE69AA5C}" sibTransId="{C74369CE-E1A4-45F4-9774-59ACB22C106E}"/>
    <dgm:cxn modelId="{F4966780-85D8-4D8D-B220-F5EA91EA6F72}" srcId="{34760CDA-1606-43BD-A964-A8EB4FFBCD4F}" destId="{74C4B961-5E24-47EA-A16C-041B2188EFED}" srcOrd="1" destOrd="0" parTransId="{854FC9CF-EB10-40D6-AF2C-FF16C447869E}" sibTransId="{91145330-2D62-4F57-B812-6B49C2FCA7FA}"/>
    <dgm:cxn modelId="{C4ADCE27-E284-45F4-96B6-00AA8CAD57F1}" type="presOf" srcId="{BAA02EF3-8D7F-4086-A4DB-5E4851B2EEF7}" destId="{2DB6090B-F7BB-456D-A0FD-E6AB94843035}" srcOrd="0" destOrd="0" presId="urn:microsoft.com/office/officeart/2005/8/layout/vList2"/>
    <dgm:cxn modelId="{B48C094F-2DAD-4632-9587-5790ABC93F8E}" type="presParOf" srcId="{A6C580C0-3F42-4422-8168-D41A3DDBC2B8}" destId="{2DB6090B-F7BB-456D-A0FD-E6AB94843035}" srcOrd="0" destOrd="0" presId="urn:microsoft.com/office/officeart/2005/8/layout/vList2"/>
    <dgm:cxn modelId="{F9F8AD31-F4DF-4330-BD3D-FBC11587CC51}" type="presParOf" srcId="{A6C580C0-3F42-4422-8168-D41A3DDBC2B8}" destId="{EAC889D9-400F-46FA-912E-2410C983004E}" srcOrd="1" destOrd="0" presId="urn:microsoft.com/office/officeart/2005/8/layout/vList2"/>
    <dgm:cxn modelId="{4AA6B222-B18E-467D-B8EE-9E0B64BD4870}" type="presParOf" srcId="{A6C580C0-3F42-4422-8168-D41A3DDBC2B8}" destId="{209DC5C0-E3A3-470D-BF34-2346C1C9EA6F}" srcOrd="2" destOrd="0" presId="urn:microsoft.com/office/officeart/2005/8/layout/vList2"/>
    <dgm:cxn modelId="{3337F5E4-6A27-4F9D-88C3-966AE47CEA9C}" type="presParOf" srcId="{A6C580C0-3F42-4422-8168-D41A3DDBC2B8}" destId="{DC31084C-1333-4B4D-BEDE-D82112FACD4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79B7D737-721B-4C8B-9014-338DD66A2C91}"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4E321B4B-8529-4C3A-81D2-DD2900BFEBDC}">
      <dgm:prSet custT="1"/>
      <dgm:spPr/>
      <dgm:t>
        <a:bodyPr/>
        <a:lstStyle/>
        <a:p>
          <a:pPr marL="355600" indent="-355600" rtl="0"/>
          <a:r>
            <a:rPr lang="zh-TW" altLang="en-US" sz="2000" dirty="0" smtClean="0">
              <a:solidFill>
                <a:srgbClr val="000099"/>
              </a:solidFill>
            </a:rPr>
            <a:t>Ｑ</a:t>
          </a:r>
          <a:r>
            <a:rPr lang="en-US" altLang="zh-TW" sz="2000" dirty="0" smtClean="0">
              <a:solidFill>
                <a:srgbClr val="000099"/>
              </a:solidFill>
            </a:rPr>
            <a:t>6.</a:t>
          </a:r>
          <a:r>
            <a:rPr lang="zh-TW" sz="2000" dirty="0" smtClean="0">
              <a:solidFill>
                <a:srgbClr val="000099"/>
              </a:solidFill>
            </a:rPr>
            <a:t>碩、博</a:t>
          </a:r>
          <a:r>
            <a:rPr lang="zh-TW" altLang="en-US" sz="2000" dirty="0" smtClean="0">
              <a:solidFill>
                <a:srgbClr val="000099"/>
              </a:solidFill>
            </a:rPr>
            <a:t>士</a:t>
          </a:r>
          <a:r>
            <a:rPr lang="zh-TW" sz="2000" dirty="0" smtClean="0">
              <a:solidFill>
                <a:srgbClr val="000099"/>
              </a:solidFill>
            </a:rPr>
            <a:t>生依學校規定繳交給圖書館論文紙本二冊及電子檔，但在授權書內文</a:t>
          </a:r>
          <a:r>
            <a:rPr lang="zh-TW" sz="2000" u="sng" dirty="0" smtClean="0">
              <a:solidFill>
                <a:srgbClr val="000099"/>
              </a:solidFill>
            </a:rPr>
            <a:t>勾選不同意校內校外開放</a:t>
          </a:r>
          <a:r>
            <a:rPr lang="zh-TW" sz="2000" dirty="0" smtClean="0">
              <a:solidFill>
                <a:srgbClr val="000099"/>
              </a:solidFill>
            </a:rPr>
            <a:t>，該不公開論文是否允許讀者於館內瀏覽？或供讀者外借？</a:t>
          </a:r>
          <a:r>
            <a:rPr lang="zh-TW" altLang="en-US" sz="2000" dirty="0" smtClean="0">
              <a:solidFill>
                <a:srgbClr val="000099"/>
              </a:solidFill>
            </a:rPr>
            <a:t>提供讀者影印、下載？</a:t>
          </a:r>
          <a:endParaRPr lang="zh-TW" sz="2000" dirty="0">
            <a:solidFill>
              <a:srgbClr val="000099"/>
            </a:solidFill>
          </a:endParaRPr>
        </a:p>
      </dgm:t>
    </dgm:pt>
    <dgm:pt modelId="{49DBFFC8-903F-4269-98F7-137609FDEC50}" type="parTrans" cxnId="{AFC8C952-FA8A-44C5-BE1D-0C4D094787AF}">
      <dgm:prSet/>
      <dgm:spPr/>
      <dgm:t>
        <a:bodyPr/>
        <a:lstStyle/>
        <a:p>
          <a:endParaRPr lang="zh-TW" altLang="en-US"/>
        </a:p>
      </dgm:t>
    </dgm:pt>
    <dgm:pt modelId="{8550F497-806D-4C69-A54A-37CDA9F1A9EB}" type="sibTrans" cxnId="{AFC8C952-FA8A-44C5-BE1D-0C4D094787AF}">
      <dgm:prSet/>
      <dgm:spPr/>
      <dgm:t>
        <a:bodyPr/>
        <a:lstStyle/>
        <a:p>
          <a:endParaRPr lang="zh-TW" altLang="en-US"/>
        </a:p>
      </dgm:t>
    </dgm:pt>
    <dgm:pt modelId="{B45A4318-E52D-4695-A9CB-2FF72D4F469A}">
      <dgm:prSet/>
      <dgm:spPr>
        <a:solidFill>
          <a:schemeClr val="accent3">
            <a:lumMod val="60000"/>
            <a:lumOff val="40000"/>
          </a:schemeClr>
        </a:solidFill>
      </dgm:spPr>
      <dgm:t>
        <a:bodyPr/>
        <a:lstStyle/>
        <a:p>
          <a:pPr rtl="0"/>
          <a:r>
            <a:rPr lang="zh-TW" altLang="en-US" dirty="0" smtClean="0"/>
            <a:t>→</a:t>
          </a:r>
          <a:r>
            <a:rPr lang="zh-TW" dirty="0" smtClean="0"/>
            <a:t>碩博士生對其論文亦享有公開發表權（第</a:t>
          </a:r>
          <a:r>
            <a:rPr lang="en-US" dirty="0" smtClean="0"/>
            <a:t>15</a:t>
          </a:r>
          <a:r>
            <a:rPr lang="zh-TW" dirty="0" smtClean="0"/>
            <a:t>條第</a:t>
          </a:r>
          <a:r>
            <a:rPr lang="en-US" dirty="0" smtClean="0"/>
            <a:t>1</a:t>
          </a:r>
          <a:r>
            <a:rPr lang="zh-TW" dirty="0" smtClean="0"/>
            <a:t>項前段），雖然同條第</a:t>
          </a:r>
          <a:r>
            <a:rPr lang="en-US" dirty="0" smtClean="0"/>
            <a:t>2</a:t>
          </a:r>
          <a:r>
            <a:rPr lang="zh-TW" dirty="0" smtClean="0"/>
            <a:t>項第</a:t>
          </a:r>
          <a:r>
            <a:rPr lang="en-US" dirty="0" smtClean="0"/>
            <a:t>3</a:t>
          </a:r>
          <a:r>
            <a:rPr lang="zh-TW" dirty="0" smtClean="0"/>
            <a:t>款規定，依學位授予法撰寫之碩士、博士論文，著作人已取得學位者，推定著作人同意公開發表其著作，</a:t>
          </a:r>
          <a:r>
            <a:rPr lang="zh-TW" b="1" dirty="0" smtClean="0"/>
            <a:t>但碩博士生仍有權於其論文註明不公開，以推翻此一「推定」使其論文不被公開發表。</a:t>
          </a:r>
          <a:endParaRPr lang="zh-TW" dirty="0"/>
        </a:p>
      </dgm:t>
    </dgm:pt>
    <dgm:pt modelId="{9E121462-7BF5-41EB-8DC7-6DC5B5016903}" type="parTrans" cxnId="{C062998F-EB0C-4282-B542-E7ABA024BF5A}">
      <dgm:prSet/>
      <dgm:spPr/>
      <dgm:t>
        <a:bodyPr/>
        <a:lstStyle/>
        <a:p>
          <a:endParaRPr lang="zh-TW" altLang="en-US"/>
        </a:p>
      </dgm:t>
    </dgm:pt>
    <dgm:pt modelId="{03539A14-F1B5-4B53-92C4-C66C92ADBCEA}" type="sibTrans" cxnId="{C062998F-EB0C-4282-B542-E7ABA024BF5A}">
      <dgm:prSet/>
      <dgm:spPr/>
      <dgm:t>
        <a:bodyPr/>
        <a:lstStyle/>
        <a:p>
          <a:endParaRPr lang="zh-TW" altLang="en-US"/>
        </a:p>
      </dgm:t>
    </dgm:pt>
    <dgm:pt modelId="{C1972DE9-FB10-4002-804F-422DCF14B5F4}">
      <dgm:prSet/>
      <dgm:spPr/>
      <dgm:t>
        <a:bodyPr/>
        <a:lstStyle/>
        <a:p>
          <a:pPr rtl="0"/>
          <a:r>
            <a:rPr lang="zh-TW" altLang="en-US" b="1" dirty="0" smtClean="0"/>
            <a:t>→</a:t>
          </a:r>
          <a:r>
            <a:rPr lang="zh-TW" b="0" dirty="0" smtClean="0"/>
            <a:t>碩博士生依學校規定繳交給圖書館之論文，既已在授權書內文勾選不同意校內校外開放</a:t>
          </a:r>
          <a:r>
            <a:rPr lang="zh-TW" b="1" dirty="0" smtClean="0"/>
            <a:t>，除非該論文先前已經對外發表，否則</a:t>
          </a:r>
          <a:r>
            <a:rPr lang="zh-TW" b="1" u="sng" dirty="0" smtClean="0">
              <a:solidFill>
                <a:srgbClr val="C00000"/>
              </a:solidFill>
            </a:rPr>
            <a:t>圖書館僅能將其典藏，不得將其對各界公開</a:t>
          </a:r>
          <a:r>
            <a:rPr lang="zh-TW" b="1" dirty="0" smtClean="0"/>
            <a:t>，包括不得於館內閱覽或外借</a:t>
          </a:r>
          <a:r>
            <a:rPr lang="zh-TW" altLang="en-US" b="1" dirty="0" smtClean="0"/>
            <a:t>、不得提供讀者影印、下載</a:t>
          </a:r>
          <a:r>
            <a:rPr lang="zh-TW" b="1" dirty="0" smtClean="0"/>
            <a:t>。</a:t>
          </a:r>
          <a:endParaRPr lang="zh-TW" dirty="0"/>
        </a:p>
      </dgm:t>
    </dgm:pt>
    <dgm:pt modelId="{A694FCB6-0B98-47E8-B7F2-E67217FDADAF}" type="parTrans" cxnId="{C9341096-AA3F-4215-9707-A040E9A7EDD1}">
      <dgm:prSet/>
      <dgm:spPr/>
      <dgm:t>
        <a:bodyPr/>
        <a:lstStyle/>
        <a:p>
          <a:endParaRPr lang="zh-TW" altLang="en-US"/>
        </a:p>
      </dgm:t>
    </dgm:pt>
    <dgm:pt modelId="{9166EC5F-9849-44F6-A76F-6F6387CAE7A8}" type="sibTrans" cxnId="{C9341096-AA3F-4215-9707-A040E9A7EDD1}">
      <dgm:prSet/>
      <dgm:spPr/>
      <dgm:t>
        <a:bodyPr/>
        <a:lstStyle/>
        <a:p>
          <a:endParaRPr lang="zh-TW" altLang="en-US"/>
        </a:p>
      </dgm:t>
    </dgm:pt>
    <dgm:pt modelId="{5C62C5C8-A8DE-40B6-95B3-841B1A4A0A76}" type="pres">
      <dgm:prSet presAssocID="{79B7D737-721B-4C8B-9014-338DD66A2C91}" presName="linear" presStyleCnt="0">
        <dgm:presLayoutVars>
          <dgm:animLvl val="lvl"/>
          <dgm:resizeHandles val="exact"/>
        </dgm:presLayoutVars>
      </dgm:prSet>
      <dgm:spPr/>
      <dgm:t>
        <a:bodyPr/>
        <a:lstStyle/>
        <a:p>
          <a:endParaRPr lang="zh-TW" altLang="en-US"/>
        </a:p>
      </dgm:t>
    </dgm:pt>
    <dgm:pt modelId="{86F3813A-D201-4006-8318-6D342149041A}" type="pres">
      <dgm:prSet presAssocID="{4E321B4B-8529-4C3A-81D2-DD2900BFEBDC}" presName="parentText" presStyleLbl="node1" presStyleIdx="0" presStyleCnt="3">
        <dgm:presLayoutVars>
          <dgm:chMax val="0"/>
          <dgm:bulletEnabled val="1"/>
        </dgm:presLayoutVars>
      </dgm:prSet>
      <dgm:spPr/>
      <dgm:t>
        <a:bodyPr/>
        <a:lstStyle/>
        <a:p>
          <a:endParaRPr lang="zh-TW" altLang="en-US"/>
        </a:p>
      </dgm:t>
    </dgm:pt>
    <dgm:pt modelId="{C22A5534-1EE4-47DC-9F30-136BCD565398}" type="pres">
      <dgm:prSet presAssocID="{8550F497-806D-4C69-A54A-37CDA9F1A9EB}" presName="spacer" presStyleCnt="0"/>
      <dgm:spPr/>
    </dgm:pt>
    <dgm:pt modelId="{525FB47A-8B2F-420B-B088-D4E1857CDEDF}" type="pres">
      <dgm:prSet presAssocID="{B45A4318-E52D-4695-A9CB-2FF72D4F469A}" presName="parentText" presStyleLbl="node1" presStyleIdx="1" presStyleCnt="3">
        <dgm:presLayoutVars>
          <dgm:chMax val="0"/>
          <dgm:bulletEnabled val="1"/>
        </dgm:presLayoutVars>
      </dgm:prSet>
      <dgm:spPr/>
      <dgm:t>
        <a:bodyPr/>
        <a:lstStyle/>
        <a:p>
          <a:endParaRPr lang="zh-TW" altLang="en-US"/>
        </a:p>
      </dgm:t>
    </dgm:pt>
    <dgm:pt modelId="{35DC5228-D882-4E1C-ACD3-777480447E71}" type="pres">
      <dgm:prSet presAssocID="{03539A14-F1B5-4B53-92C4-C66C92ADBCEA}" presName="spacer" presStyleCnt="0"/>
      <dgm:spPr/>
    </dgm:pt>
    <dgm:pt modelId="{4CDA09EC-A6C7-4F32-88BD-39F408A43554}" type="pres">
      <dgm:prSet presAssocID="{C1972DE9-FB10-4002-804F-422DCF14B5F4}" presName="parentText" presStyleLbl="node1" presStyleIdx="2" presStyleCnt="3">
        <dgm:presLayoutVars>
          <dgm:chMax val="0"/>
          <dgm:bulletEnabled val="1"/>
        </dgm:presLayoutVars>
      </dgm:prSet>
      <dgm:spPr/>
      <dgm:t>
        <a:bodyPr/>
        <a:lstStyle/>
        <a:p>
          <a:endParaRPr lang="zh-TW" altLang="en-US"/>
        </a:p>
      </dgm:t>
    </dgm:pt>
  </dgm:ptLst>
  <dgm:cxnLst>
    <dgm:cxn modelId="{B26E859C-0930-4915-BB61-B2C0D506DCB1}" type="presOf" srcId="{C1972DE9-FB10-4002-804F-422DCF14B5F4}" destId="{4CDA09EC-A6C7-4F32-88BD-39F408A43554}" srcOrd="0" destOrd="0" presId="urn:microsoft.com/office/officeart/2005/8/layout/vList2"/>
    <dgm:cxn modelId="{F1B00317-1E5F-42BD-84A9-F6F6C9579629}" type="presOf" srcId="{B45A4318-E52D-4695-A9CB-2FF72D4F469A}" destId="{525FB47A-8B2F-420B-B088-D4E1857CDEDF}" srcOrd="0" destOrd="0" presId="urn:microsoft.com/office/officeart/2005/8/layout/vList2"/>
    <dgm:cxn modelId="{AFC8C952-FA8A-44C5-BE1D-0C4D094787AF}" srcId="{79B7D737-721B-4C8B-9014-338DD66A2C91}" destId="{4E321B4B-8529-4C3A-81D2-DD2900BFEBDC}" srcOrd="0" destOrd="0" parTransId="{49DBFFC8-903F-4269-98F7-137609FDEC50}" sibTransId="{8550F497-806D-4C69-A54A-37CDA9F1A9EB}"/>
    <dgm:cxn modelId="{C062998F-EB0C-4282-B542-E7ABA024BF5A}" srcId="{79B7D737-721B-4C8B-9014-338DD66A2C91}" destId="{B45A4318-E52D-4695-A9CB-2FF72D4F469A}" srcOrd="1" destOrd="0" parTransId="{9E121462-7BF5-41EB-8DC7-6DC5B5016903}" sibTransId="{03539A14-F1B5-4B53-92C4-C66C92ADBCEA}"/>
    <dgm:cxn modelId="{09C792CB-A95E-4253-B25B-A6A8A86B4212}" type="presOf" srcId="{4E321B4B-8529-4C3A-81D2-DD2900BFEBDC}" destId="{86F3813A-D201-4006-8318-6D342149041A}" srcOrd="0" destOrd="0" presId="urn:microsoft.com/office/officeart/2005/8/layout/vList2"/>
    <dgm:cxn modelId="{5A2C9D4E-2241-4240-87C4-686CED98EFEF}" type="presOf" srcId="{79B7D737-721B-4C8B-9014-338DD66A2C91}" destId="{5C62C5C8-A8DE-40B6-95B3-841B1A4A0A76}" srcOrd="0" destOrd="0" presId="urn:microsoft.com/office/officeart/2005/8/layout/vList2"/>
    <dgm:cxn modelId="{C9341096-AA3F-4215-9707-A040E9A7EDD1}" srcId="{79B7D737-721B-4C8B-9014-338DD66A2C91}" destId="{C1972DE9-FB10-4002-804F-422DCF14B5F4}" srcOrd="2" destOrd="0" parTransId="{A694FCB6-0B98-47E8-B7F2-E67217FDADAF}" sibTransId="{9166EC5F-9849-44F6-A76F-6F6387CAE7A8}"/>
    <dgm:cxn modelId="{28832517-8A13-4F4D-A865-E0D7CCC92443}" type="presParOf" srcId="{5C62C5C8-A8DE-40B6-95B3-841B1A4A0A76}" destId="{86F3813A-D201-4006-8318-6D342149041A}" srcOrd="0" destOrd="0" presId="urn:microsoft.com/office/officeart/2005/8/layout/vList2"/>
    <dgm:cxn modelId="{732FD443-EA98-4AE1-B47C-89EB6847F648}" type="presParOf" srcId="{5C62C5C8-A8DE-40B6-95B3-841B1A4A0A76}" destId="{C22A5534-1EE4-47DC-9F30-136BCD565398}" srcOrd="1" destOrd="0" presId="urn:microsoft.com/office/officeart/2005/8/layout/vList2"/>
    <dgm:cxn modelId="{BBF48E9A-B813-42BD-AF35-628991CCC349}" type="presParOf" srcId="{5C62C5C8-A8DE-40B6-95B3-841B1A4A0A76}" destId="{525FB47A-8B2F-420B-B088-D4E1857CDEDF}" srcOrd="2" destOrd="0" presId="urn:microsoft.com/office/officeart/2005/8/layout/vList2"/>
    <dgm:cxn modelId="{EF69E45D-D2FD-4551-96B5-2AB4C0B664F1}" type="presParOf" srcId="{5C62C5C8-A8DE-40B6-95B3-841B1A4A0A76}" destId="{35DC5228-D882-4E1C-ACD3-777480447E71}" srcOrd="3" destOrd="0" presId="urn:microsoft.com/office/officeart/2005/8/layout/vList2"/>
    <dgm:cxn modelId="{9860A252-A884-4F66-940F-F2FB6C1D1A9F}" type="presParOf" srcId="{5C62C5C8-A8DE-40B6-95B3-841B1A4A0A76}" destId="{4CDA09EC-A6C7-4F32-88BD-39F408A4355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99A4E9EC-F7CF-4261-BB85-550BD6AA03C5}" type="doc">
      <dgm:prSet loTypeId="urn:microsoft.com/office/officeart/2005/8/layout/vList5" loCatId="list" qsTypeId="urn:microsoft.com/office/officeart/2005/8/quickstyle/simple3" qsCatId="simple" csTypeId="urn:microsoft.com/office/officeart/2005/8/colors/colorful2" csCatId="colorful" phldr="1"/>
      <dgm:spPr/>
      <dgm:t>
        <a:bodyPr/>
        <a:lstStyle/>
        <a:p>
          <a:endParaRPr lang="zh-TW" altLang="en-US"/>
        </a:p>
      </dgm:t>
    </dgm:pt>
    <dgm:pt modelId="{65CE5EB1-4721-434D-9689-791134738E03}">
      <dgm:prSet/>
      <dgm:spPr/>
      <dgm:t>
        <a:bodyPr/>
        <a:lstStyle/>
        <a:p>
          <a:pPr rtl="0"/>
          <a:r>
            <a:rPr lang="zh-TW" b="1" dirty="0" smtClean="0"/>
            <a:t>公播版</a:t>
          </a:r>
          <a:endParaRPr lang="zh-TW" dirty="0"/>
        </a:p>
      </dgm:t>
    </dgm:pt>
    <dgm:pt modelId="{54EAD635-B813-401B-B61B-69E6624013EF}" type="parTrans" cxnId="{A4EE0D9D-D661-4BBA-B1EC-F99F88A22758}">
      <dgm:prSet/>
      <dgm:spPr/>
      <dgm:t>
        <a:bodyPr/>
        <a:lstStyle/>
        <a:p>
          <a:endParaRPr lang="zh-TW" altLang="en-US"/>
        </a:p>
      </dgm:t>
    </dgm:pt>
    <dgm:pt modelId="{E4AFC319-5545-4CEC-82A8-6A033D6A9DF2}" type="sibTrans" cxnId="{A4EE0D9D-D661-4BBA-B1EC-F99F88A22758}">
      <dgm:prSet/>
      <dgm:spPr/>
      <dgm:t>
        <a:bodyPr/>
        <a:lstStyle/>
        <a:p>
          <a:endParaRPr lang="zh-TW" altLang="en-US"/>
        </a:p>
      </dgm:t>
    </dgm:pt>
    <dgm:pt modelId="{3DB068A3-BE8F-481A-9BD6-CB26EE6C7D89}">
      <dgm:prSet custT="1"/>
      <dgm:spPr/>
      <dgm:t>
        <a:bodyPr/>
        <a:lstStyle/>
        <a:p>
          <a:pPr rtl="0"/>
          <a:r>
            <a:rPr lang="zh-TW" altLang="en-US" sz="2000" b="1" dirty="0" smtClean="0"/>
            <a:t>係指得就該著作權商品進行公開上映，因此應該稱為「公開上映版」。</a:t>
          </a:r>
          <a:endParaRPr lang="zh-TW" altLang="en-US" sz="2000" dirty="0"/>
        </a:p>
      </dgm:t>
    </dgm:pt>
    <dgm:pt modelId="{2F1BC406-2C42-49E4-9A19-D468794F62C5}" type="parTrans" cxnId="{3C054208-98A2-4878-82F4-F334DF185F3E}">
      <dgm:prSet/>
      <dgm:spPr/>
      <dgm:t>
        <a:bodyPr/>
        <a:lstStyle/>
        <a:p>
          <a:endParaRPr lang="zh-TW" altLang="en-US"/>
        </a:p>
      </dgm:t>
    </dgm:pt>
    <dgm:pt modelId="{98994EF9-F5EF-412D-88A8-9280BCEE16D8}" type="sibTrans" cxnId="{3C054208-98A2-4878-82F4-F334DF185F3E}">
      <dgm:prSet/>
      <dgm:spPr/>
      <dgm:t>
        <a:bodyPr/>
        <a:lstStyle/>
        <a:p>
          <a:endParaRPr lang="zh-TW" altLang="en-US"/>
        </a:p>
      </dgm:t>
    </dgm:pt>
    <dgm:pt modelId="{1D60CDCE-B158-493F-B97A-FAF24CFBC71B}">
      <dgm:prSet custT="1"/>
      <dgm:spPr/>
      <dgm:t>
        <a:bodyPr/>
        <a:lstStyle/>
        <a:p>
          <a:pPr rtl="0"/>
          <a:r>
            <a:rPr lang="zh-TW" altLang="en-US" sz="2000" b="1" dirty="0" smtClean="0"/>
            <a:t>則是一般在書店、賣場出售予消費者，供消費者在家庭內觀賞的版本。</a:t>
          </a:r>
          <a:endParaRPr lang="zh-TW" altLang="en-US" sz="2000" dirty="0"/>
        </a:p>
      </dgm:t>
    </dgm:pt>
    <dgm:pt modelId="{40E05DB3-EFE7-4FED-933D-57A05393DDBC}" type="parTrans" cxnId="{A8867786-ED52-4C18-872E-A8B6F6B6B03F}">
      <dgm:prSet/>
      <dgm:spPr/>
      <dgm:t>
        <a:bodyPr/>
        <a:lstStyle/>
        <a:p>
          <a:endParaRPr lang="zh-TW" altLang="en-US"/>
        </a:p>
      </dgm:t>
    </dgm:pt>
    <dgm:pt modelId="{10614E5E-5971-4202-A3DD-B6F05F50C830}" type="sibTrans" cxnId="{A8867786-ED52-4C18-872E-A8B6F6B6B03F}">
      <dgm:prSet/>
      <dgm:spPr/>
      <dgm:t>
        <a:bodyPr/>
        <a:lstStyle/>
        <a:p>
          <a:endParaRPr lang="zh-TW" altLang="en-US"/>
        </a:p>
      </dgm:t>
    </dgm:pt>
    <dgm:pt modelId="{205B5612-2DCD-43D7-911D-BA83CEAB7F8D}">
      <dgm:prSet/>
      <dgm:spPr/>
      <dgm:t>
        <a:bodyPr/>
        <a:lstStyle/>
        <a:p>
          <a:pPr rtl="0"/>
          <a:r>
            <a:rPr lang="zh-TW" b="1" dirty="0" smtClean="0"/>
            <a:t>指以單一或多數視聽機或其他傳送影像之方法於同一時間向現場或現場以外一定場所之公眾傳達著作內容（第</a:t>
          </a:r>
          <a:r>
            <a:rPr lang="en-US" b="1" dirty="0" smtClean="0"/>
            <a:t>3</a:t>
          </a:r>
          <a:r>
            <a:rPr lang="zh-TW" b="1" dirty="0" smtClean="0"/>
            <a:t>條第</a:t>
          </a:r>
          <a:r>
            <a:rPr lang="en-US" b="1" dirty="0" smtClean="0"/>
            <a:t>1</a:t>
          </a:r>
          <a:r>
            <a:rPr lang="zh-TW" b="1" dirty="0" smtClean="0"/>
            <a:t>項第</a:t>
          </a:r>
          <a:r>
            <a:rPr lang="en-US" b="1" dirty="0" smtClean="0"/>
            <a:t>8</a:t>
          </a:r>
          <a:r>
            <a:rPr lang="zh-TW" b="1" dirty="0" smtClean="0"/>
            <a:t>款）</a:t>
          </a:r>
          <a:r>
            <a:rPr lang="zh-TW" altLang="en-US" b="1" dirty="0" smtClean="0"/>
            <a:t>。</a:t>
          </a:r>
          <a:endParaRPr lang="zh-TW" dirty="0"/>
        </a:p>
      </dgm:t>
    </dgm:pt>
    <dgm:pt modelId="{16FA12BD-91B9-449C-97DC-8E8D53156233}" type="parTrans" cxnId="{3D05C78D-162F-4FA9-8118-D4A64E5EB920}">
      <dgm:prSet/>
      <dgm:spPr/>
      <dgm:t>
        <a:bodyPr/>
        <a:lstStyle/>
        <a:p>
          <a:endParaRPr lang="zh-TW" altLang="en-US"/>
        </a:p>
      </dgm:t>
    </dgm:pt>
    <dgm:pt modelId="{6835A27B-C335-43C1-AEC8-318F056A4AE0}" type="sibTrans" cxnId="{3D05C78D-162F-4FA9-8118-D4A64E5EB920}">
      <dgm:prSet/>
      <dgm:spPr/>
      <dgm:t>
        <a:bodyPr/>
        <a:lstStyle/>
        <a:p>
          <a:endParaRPr lang="zh-TW" altLang="en-US"/>
        </a:p>
      </dgm:t>
    </dgm:pt>
    <dgm:pt modelId="{E2C7069F-0874-428A-8E13-8CD480BD9F21}">
      <dgm:prSet/>
      <dgm:spPr/>
      <dgm:t>
        <a:bodyPr/>
        <a:lstStyle/>
        <a:p>
          <a:pPr rtl="0"/>
          <a:r>
            <a:rPr lang="zh-TW" b="1" dirty="0" smtClean="0"/>
            <a:t>包含電影院、俱樂部、錄影帶或碟影片播映場所、旅館房間、供公眾使用之交通工具或其他供不特定人進出之場所（第</a:t>
          </a:r>
          <a:r>
            <a:rPr lang="en-US" b="1" dirty="0" smtClean="0"/>
            <a:t>3</a:t>
          </a:r>
          <a:r>
            <a:rPr lang="zh-TW" b="1" dirty="0" smtClean="0"/>
            <a:t>條第</a:t>
          </a:r>
          <a:r>
            <a:rPr lang="en-US" b="1" dirty="0" smtClean="0"/>
            <a:t>2</a:t>
          </a:r>
          <a:r>
            <a:rPr lang="zh-TW" b="1" dirty="0" smtClean="0"/>
            <a:t>項）</a:t>
          </a:r>
          <a:r>
            <a:rPr lang="zh-TW" altLang="en-US" b="1" dirty="0" smtClean="0"/>
            <a:t>。</a:t>
          </a:r>
          <a:endParaRPr lang="zh-TW" dirty="0"/>
        </a:p>
      </dgm:t>
    </dgm:pt>
    <dgm:pt modelId="{A05487E7-34D8-4B26-A339-B39F1D925B05}" type="parTrans" cxnId="{FFB1FDC3-98FE-4816-BF6E-ED27346874F6}">
      <dgm:prSet/>
      <dgm:spPr/>
      <dgm:t>
        <a:bodyPr/>
        <a:lstStyle/>
        <a:p>
          <a:endParaRPr lang="zh-TW" altLang="en-US"/>
        </a:p>
      </dgm:t>
    </dgm:pt>
    <dgm:pt modelId="{1656B3A3-7178-4286-A0EE-FAB440D1E856}" type="sibTrans" cxnId="{FFB1FDC3-98FE-4816-BF6E-ED27346874F6}">
      <dgm:prSet/>
      <dgm:spPr/>
      <dgm:t>
        <a:bodyPr/>
        <a:lstStyle/>
        <a:p>
          <a:endParaRPr lang="zh-TW" altLang="en-US"/>
        </a:p>
      </dgm:t>
    </dgm:pt>
    <dgm:pt modelId="{C0A44EC0-C85A-47EE-93C5-57039355132D}">
      <dgm:prSet/>
      <dgm:spPr/>
      <dgm:t>
        <a:bodyPr/>
        <a:lstStyle/>
        <a:p>
          <a:pPr rtl="0"/>
          <a:r>
            <a:rPr lang="zh-TW" b="1" dirty="0" smtClean="0"/>
            <a:t>家用版</a:t>
          </a:r>
          <a:endParaRPr lang="zh-TW" dirty="0"/>
        </a:p>
      </dgm:t>
    </dgm:pt>
    <dgm:pt modelId="{F06BD780-F3FE-43CA-9F98-E60F551E3D3A}" type="parTrans" cxnId="{0F04AC2E-E8AF-4A29-8066-9EF1C84E8992}">
      <dgm:prSet/>
      <dgm:spPr/>
      <dgm:t>
        <a:bodyPr/>
        <a:lstStyle/>
        <a:p>
          <a:endParaRPr lang="zh-TW" altLang="en-US"/>
        </a:p>
      </dgm:t>
    </dgm:pt>
    <dgm:pt modelId="{9828EE94-3DBE-4AE8-AF91-B50397D89B31}" type="sibTrans" cxnId="{0F04AC2E-E8AF-4A29-8066-9EF1C84E8992}">
      <dgm:prSet/>
      <dgm:spPr/>
      <dgm:t>
        <a:bodyPr/>
        <a:lstStyle/>
        <a:p>
          <a:endParaRPr lang="zh-TW" altLang="en-US"/>
        </a:p>
      </dgm:t>
    </dgm:pt>
    <dgm:pt modelId="{6315A464-71ED-4CCF-989B-F42D92AA6B00}">
      <dgm:prSet/>
      <dgm:spPr/>
      <dgm:t>
        <a:bodyPr/>
        <a:lstStyle/>
        <a:p>
          <a:pPr rtl="0"/>
          <a:r>
            <a:rPr lang="zh-TW" b="1" dirty="0" smtClean="0"/>
            <a:t>公開上映</a:t>
          </a:r>
          <a:endParaRPr lang="zh-TW" dirty="0"/>
        </a:p>
      </dgm:t>
    </dgm:pt>
    <dgm:pt modelId="{97AC98F9-0F6D-4D4D-B9D8-D172B123133D}" type="parTrans" cxnId="{FEA86E1B-5AEB-4BC2-8F7C-DCAC3E7060FF}">
      <dgm:prSet/>
      <dgm:spPr/>
      <dgm:t>
        <a:bodyPr/>
        <a:lstStyle/>
        <a:p>
          <a:endParaRPr lang="zh-TW" altLang="en-US"/>
        </a:p>
      </dgm:t>
    </dgm:pt>
    <dgm:pt modelId="{95785F73-A116-47B5-8A36-BA5554CFC0C7}" type="sibTrans" cxnId="{FEA86E1B-5AEB-4BC2-8F7C-DCAC3E7060FF}">
      <dgm:prSet/>
      <dgm:spPr/>
      <dgm:t>
        <a:bodyPr/>
        <a:lstStyle/>
        <a:p>
          <a:endParaRPr lang="zh-TW" altLang="en-US"/>
        </a:p>
      </dgm:t>
    </dgm:pt>
    <dgm:pt modelId="{03C24CA9-536D-420F-BAA1-A906373D8452}">
      <dgm:prSet/>
      <dgm:spPr/>
      <dgm:t>
        <a:bodyPr/>
        <a:lstStyle/>
        <a:p>
          <a:pPr rtl="0"/>
          <a:r>
            <a:rPr lang="zh-TW" b="1" dirty="0" smtClean="0"/>
            <a:t>現場或現場以外一定場所</a:t>
          </a:r>
          <a:endParaRPr lang="zh-TW" dirty="0"/>
        </a:p>
      </dgm:t>
    </dgm:pt>
    <dgm:pt modelId="{E41BDBF9-E5DD-4012-B6CF-21C948D00719}" type="parTrans" cxnId="{42E96692-E381-4F7D-AAC5-04A6579209E6}">
      <dgm:prSet/>
      <dgm:spPr/>
      <dgm:t>
        <a:bodyPr/>
        <a:lstStyle/>
        <a:p>
          <a:endParaRPr lang="zh-TW" altLang="en-US"/>
        </a:p>
      </dgm:t>
    </dgm:pt>
    <dgm:pt modelId="{9FDD454E-CD1B-4E03-A7F3-FCF87FF45836}" type="sibTrans" cxnId="{42E96692-E381-4F7D-AAC5-04A6579209E6}">
      <dgm:prSet/>
      <dgm:spPr/>
      <dgm:t>
        <a:bodyPr/>
        <a:lstStyle/>
        <a:p>
          <a:endParaRPr lang="zh-TW" altLang="en-US"/>
        </a:p>
      </dgm:t>
    </dgm:pt>
    <dgm:pt modelId="{2A0D6E4E-764A-43EB-A75B-722F3E2B28D7}" type="pres">
      <dgm:prSet presAssocID="{99A4E9EC-F7CF-4261-BB85-550BD6AA03C5}" presName="Name0" presStyleCnt="0">
        <dgm:presLayoutVars>
          <dgm:dir/>
          <dgm:animLvl val="lvl"/>
          <dgm:resizeHandles val="exact"/>
        </dgm:presLayoutVars>
      </dgm:prSet>
      <dgm:spPr/>
      <dgm:t>
        <a:bodyPr/>
        <a:lstStyle/>
        <a:p>
          <a:endParaRPr lang="zh-TW" altLang="en-US"/>
        </a:p>
      </dgm:t>
    </dgm:pt>
    <dgm:pt modelId="{5A23FAA7-AE1E-4339-9BF9-B68C85F02D0D}" type="pres">
      <dgm:prSet presAssocID="{65CE5EB1-4721-434D-9689-791134738E03}" presName="linNode" presStyleCnt="0"/>
      <dgm:spPr/>
    </dgm:pt>
    <dgm:pt modelId="{DA6F32C9-047B-49B9-84E0-8E5E308380E2}" type="pres">
      <dgm:prSet presAssocID="{65CE5EB1-4721-434D-9689-791134738E03}" presName="parentText" presStyleLbl="node1" presStyleIdx="0" presStyleCnt="4">
        <dgm:presLayoutVars>
          <dgm:chMax val="1"/>
          <dgm:bulletEnabled val="1"/>
        </dgm:presLayoutVars>
      </dgm:prSet>
      <dgm:spPr/>
      <dgm:t>
        <a:bodyPr/>
        <a:lstStyle/>
        <a:p>
          <a:endParaRPr lang="zh-TW" altLang="en-US"/>
        </a:p>
      </dgm:t>
    </dgm:pt>
    <dgm:pt modelId="{A1F28F6D-319D-44AE-9FEC-E0A37DC3A8CF}" type="pres">
      <dgm:prSet presAssocID="{65CE5EB1-4721-434D-9689-791134738E03}" presName="descendantText" presStyleLbl="alignAccFollowNode1" presStyleIdx="0" presStyleCnt="4" custScaleX="100746" custScaleY="120938">
        <dgm:presLayoutVars>
          <dgm:bulletEnabled val="1"/>
        </dgm:presLayoutVars>
      </dgm:prSet>
      <dgm:spPr/>
      <dgm:t>
        <a:bodyPr/>
        <a:lstStyle/>
        <a:p>
          <a:endParaRPr lang="zh-TW" altLang="en-US"/>
        </a:p>
      </dgm:t>
    </dgm:pt>
    <dgm:pt modelId="{E6DA5159-01C0-40FA-889A-D2E9E558BFC3}" type="pres">
      <dgm:prSet presAssocID="{E4AFC319-5545-4CEC-82A8-6A033D6A9DF2}" presName="sp" presStyleCnt="0"/>
      <dgm:spPr/>
    </dgm:pt>
    <dgm:pt modelId="{57FDF4DA-2730-4F4F-A08F-2C688CD4FE0F}" type="pres">
      <dgm:prSet presAssocID="{C0A44EC0-C85A-47EE-93C5-57039355132D}" presName="linNode" presStyleCnt="0"/>
      <dgm:spPr/>
    </dgm:pt>
    <dgm:pt modelId="{BB579146-BABD-4492-A088-6752F4D66B67}" type="pres">
      <dgm:prSet presAssocID="{C0A44EC0-C85A-47EE-93C5-57039355132D}" presName="parentText" presStyleLbl="node1" presStyleIdx="1" presStyleCnt="4">
        <dgm:presLayoutVars>
          <dgm:chMax val="1"/>
          <dgm:bulletEnabled val="1"/>
        </dgm:presLayoutVars>
      </dgm:prSet>
      <dgm:spPr/>
      <dgm:t>
        <a:bodyPr/>
        <a:lstStyle/>
        <a:p>
          <a:endParaRPr lang="zh-TW" altLang="en-US"/>
        </a:p>
      </dgm:t>
    </dgm:pt>
    <dgm:pt modelId="{A0056C8E-64FB-4C44-A704-76A34842E58A}" type="pres">
      <dgm:prSet presAssocID="{C0A44EC0-C85A-47EE-93C5-57039355132D}" presName="descendantText" presStyleLbl="alignAccFollowNode1" presStyleIdx="1" presStyleCnt="4" custScaleY="122500">
        <dgm:presLayoutVars>
          <dgm:bulletEnabled val="1"/>
        </dgm:presLayoutVars>
      </dgm:prSet>
      <dgm:spPr/>
      <dgm:t>
        <a:bodyPr/>
        <a:lstStyle/>
        <a:p>
          <a:endParaRPr lang="zh-TW" altLang="en-US"/>
        </a:p>
      </dgm:t>
    </dgm:pt>
    <dgm:pt modelId="{EA96A0F1-4448-48AB-B59C-E4FBAB7F9068}" type="pres">
      <dgm:prSet presAssocID="{9828EE94-3DBE-4AE8-AF91-B50397D89B31}" presName="sp" presStyleCnt="0"/>
      <dgm:spPr/>
    </dgm:pt>
    <dgm:pt modelId="{6A0D438A-D4D1-4031-A070-6238929A08A3}" type="pres">
      <dgm:prSet presAssocID="{6315A464-71ED-4CCF-989B-F42D92AA6B00}" presName="linNode" presStyleCnt="0"/>
      <dgm:spPr/>
    </dgm:pt>
    <dgm:pt modelId="{DAEEEC1E-000A-48F4-B55D-3A14CC7E13DB}" type="pres">
      <dgm:prSet presAssocID="{6315A464-71ED-4CCF-989B-F42D92AA6B00}" presName="parentText" presStyleLbl="node1" presStyleIdx="2" presStyleCnt="4">
        <dgm:presLayoutVars>
          <dgm:chMax val="1"/>
          <dgm:bulletEnabled val="1"/>
        </dgm:presLayoutVars>
      </dgm:prSet>
      <dgm:spPr/>
      <dgm:t>
        <a:bodyPr/>
        <a:lstStyle/>
        <a:p>
          <a:endParaRPr lang="zh-TW" altLang="en-US"/>
        </a:p>
      </dgm:t>
    </dgm:pt>
    <dgm:pt modelId="{1F9D98E6-BDF5-48AC-9936-4546F77D5AE4}" type="pres">
      <dgm:prSet presAssocID="{6315A464-71ED-4CCF-989B-F42D92AA6B00}" presName="descendantText" presStyleLbl="alignAccFollowNode1" presStyleIdx="2" presStyleCnt="4" custScaleY="122396">
        <dgm:presLayoutVars>
          <dgm:bulletEnabled val="1"/>
        </dgm:presLayoutVars>
      </dgm:prSet>
      <dgm:spPr/>
      <dgm:t>
        <a:bodyPr/>
        <a:lstStyle/>
        <a:p>
          <a:endParaRPr lang="zh-TW" altLang="en-US"/>
        </a:p>
      </dgm:t>
    </dgm:pt>
    <dgm:pt modelId="{63933705-DB52-482A-85C3-FC1E408A259D}" type="pres">
      <dgm:prSet presAssocID="{95785F73-A116-47B5-8A36-BA5554CFC0C7}" presName="sp" presStyleCnt="0"/>
      <dgm:spPr/>
    </dgm:pt>
    <dgm:pt modelId="{7146556C-FF2E-4E8D-B8C8-70272DD750E0}" type="pres">
      <dgm:prSet presAssocID="{03C24CA9-536D-420F-BAA1-A906373D8452}" presName="linNode" presStyleCnt="0"/>
      <dgm:spPr/>
    </dgm:pt>
    <dgm:pt modelId="{A9E04A88-8672-446E-81D7-66B6152FCFAD}" type="pres">
      <dgm:prSet presAssocID="{03C24CA9-536D-420F-BAA1-A906373D8452}" presName="parentText" presStyleLbl="node1" presStyleIdx="3" presStyleCnt="4">
        <dgm:presLayoutVars>
          <dgm:chMax val="1"/>
          <dgm:bulletEnabled val="1"/>
        </dgm:presLayoutVars>
      </dgm:prSet>
      <dgm:spPr/>
      <dgm:t>
        <a:bodyPr/>
        <a:lstStyle/>
        <a:p>
          <a:endParaRPr lang="zh-TW" altLang="en-US"/>
        </a:p>
      </dgm:t>
    </dgm:pt>
    <dgm:pt modelId="{5885C6A9-1A95-41CE-B6F9-8DC8994A779B}" type="pres">
      <dgm:prSet presAssocID="{03C24CA9-536D-420F-BAA1-A906373D8452}" presName="descendantText" presStyleLbl="alignAccFollowNode1" presStyleIdx="3" presStyleCnt="4" custScaleY="120834">
        <dgm:presLayoutVars>
          <dgm:bulletEnabled val="1"/>
        </dgm:presLayoutVars>
      </dgm:prSet>
      <dgm:spPr/>
      <dgm:t>
        <a:bodyPr/>
        <a:lstStyle/>
        <a:p>
          <a:endParaRPr lang="zh-TW" altLang="en-US"/>
        </a:p>
      </dgm:t>
    </dgm:pt>
  </dgm:ptLst>
  <dgm:cxnLst>
    <dgm:cxn modelId="{42E96692-E381-4F7D-AAC5-04A6579209E6}" srcId="{99A4E9EC-F7CF-4261-BB85-550BD6AA03C5}" destId="{03C24CA9-536D-420F-BAA1-A906373D8452}" srcOrd="3" destOrd="0" parTransId="{E41BDBF9-E5DD-4012-B6CF-21C948D00719}" sibTransId="{9FDD454E-CD1B-4E03-A7F3-FCF87FF45836}"/>
    <dgm:cxn modelId="{3D05C78D-162F-4FA9-8118-D4A64E5EB920}" srcId="{6315A464-71ED-4CCF-989B-F42D92AA6B00}" destId="{205B5612-2DCD-43D7-911D-BA83CEAB7F8D}" srcOrd="0" destOrd="0" parTransId="{16FA12BD-91B9-449C-97DC-8E8D53156233}" sibTransId="{6835A27B-C335-43C1-AEC8-318F056A4AE0}"/>
    <dgm:cxn modelId="{995915E7-2E18-43EB-81C9-DBBA11E13F86}" type="presOf" srcId="{65CE5EB1-4721-434D-9689-791134738E03}" destId="{DA6F32C9-047B-49B9-84E0-8E5E308380E2}" srcOrd="0" destOrd="0" presId="urn:microsoft.com/office/officeart/2005/8/layout/vList5"/>
    <dgm:cxn modelId="{8DD86C92-7552-43F9-AA2B-700986DB5A03}" type="presOf" srcId="{03C24CA9-536D-420F-BAA1-A906373D8452}" destId="{A9E04A88-8672-446E-81D7-66B6152FCFAD}" srcOrd="0" destOrd="0" presId="urn:microsoft.com/office/officeart/2005/8/layout/vList5"/>
    <dgm:cxn modelId="{3C054208-98A2-4878-82F4-F334DF185F3E}" srcId="{65CE5EB1-4721-434D-9689-791134738E03}" destId="{3DB068A3-BE8F-481A-9BD6-CB26EE6C7D89}" srcOrd="0" destOrd="0" parTransId="{2F1BC406-2C42-49E4-9A19-D468794F62C5}" sibTransId="{98994EF9-F5EF-412D-88A8-9280BCEE16D8}"/>
    <dgm:cxn modelId="{2D3121D2-42AC-48FB-9E00-4A6AB533CDA2}" type="presOf" srcId="{E2C7069F-0874-428A-8E13-8CD480BD9F21}" destId="{5885C6A9-1A95-41CE-B6F9-8DC8994A779B}" srcOrd="0" destOrd="0" presId="urn:microsoft.com/office/officeart/2005/8/layout/vList5"/>
    <dgm:cxn modelId="{F66188F3-69A1-47F2-B61A-57FF412A2C07}" type="presOf" srcId="{6315A464-71ED-4CCF-989B-F42D92AA6B00}" destId="{DAEEEC1E-000A-48F4-B55D-3A14CC7E13DB}" srcOrd="0" destOrd="0" presId="urn:microsoft.com/office/officeart/2005/8/layout/vList5"/>
    <dgm:cxn modelId="{0F04AC2E-E8AF-4A29-8066-9EF1C84E8992}" srcId="{99A4E9EC-F7CF-4261-BB85-550BD6AA03C5}" destId="{C0A44EC0-C85A-47EE-93C5-57039355132D}" srcOrd="1" destOrd="0" parTransId="{F06BD780-F3FE-43CA-9F98-E60F551E3D3A}" sibTransId="{9828EE94-3DBE-4AE8-AF91-B50397D89B31}"/>
    <dgm:cxn modelId="{A4EE0D9D-D661-4BBA-B1EC-F99F88A22758}" srcId="{99A4E9EC-F7CF-4261-BB85-550BD6AA03C5}" destId="{65CE5EB1-4721-434D-9689-791134738E03}" srcOrd="0" destOrd="0" parTransId="{54EAD635-B813-401B-B61B-69E6624013EF}" sibTransId="{E4AFC319-5545-4CEC-82A8-6A033D6A9DF2}"/>
    <dgm:cxn modelId="{F3FDFC07-4467-4699-A4FA-79B35DEE9D9C}" type="presOf" srcId="{3DB068A3-BE8F-481A-9BD6-CB26EE6C7D89}" destId="{A1F28F6D-319D-44AE-9FEC-E0A37DC3A8CF}" srcOrd="0" destOrd="0" presId="urn:microsoft.com/office/officeart/2005/8/layout/vList5"/>
    <dgm:cxn modelId="{7F1D9E83-2913-4A34-B054-19EF9E3F9C58}" type="presOf" srcId="{C0A44EC0-C85A-47EE-93C5-57039355132D}" destId="{BB579146-BABD-4492-A088-6752F4D66B67}" srcOrd="0" destOrd="0" presId="urn:microsoft.com/office/officeart/2005/8/layout/vList5"/>
    <dgm:cxn modelId="{EE35E5A2-FF61-47EE-A8DF-02201EA16389}" type="presOf" srcId="{99A4E9EC-F7CF-4261-BB85-550BD6AA03C5}" destId="{2A0D6E4E-764A-43EB-A75B-722F3E2B28D7}" srcOrd="0" destOrd="0" presId="urn:microsoft.com/office/officeart/2005/8/layout/vList5"/>
    <dgm:cxn modelId="{A8867786-ED52-4C18-872E-A8B6F6B6B03F}" srcId="{C0A44EC0-C85A-47EE-93C5-57039355132D}" destId="{1D60CDCE-B158-493F-B97A-FAF24CFBC71B}" srcOrd="0" destOrd="0" parTransId="{40E05DB3-EFE7-4FED-933D-57A05393DDBC}" sibTransId="{10614E5E-5971-4202-A3DD-B6F05F50C830}"/>
    <dgm:cxn modelId="{FFB1FDC3-98FE-4816-BF6E-ED27346874F6}" srcId="{03C24CA9-536D-420F-BAA1-A906373D8452}" destId="{E2C7069F-0874-428A-8E13-8CD480BD9F21}" srcOrd="0" destOrd="0" parTransId="{A05487E7-34D8-4B26-A339-B39F1D925B05}" sibTransId="{1656B3A3-7178-4286-A0EE-FAB440D1E856}"/>
    <dgm:cxn modelId="{D15A46F0-9B10-4585-AF56-16D43011A3F6}" type="presOf" srcId="{205B5612-2DCD-43D7-911D-BA83CEAB7F8D}" destId="{1F9D98E6-BDF5-48AC-9936-4546F77D5AE4}" srcOrd="0" destOrd="0" presId="urn:microsoft.com/office/officeart/2005/8/layout/vList5"/>
    <dgm:cxn modelId="{C0FE03AE-1881-498E-8514-40331D7C6F87}" type="presOf" srcId="{1D60CDCE-B158-493F-B97A-FAF24CFBC71B}" destId="{A0056C8E-64FB-4C44-A704-76A34842E58A}" srcOrd="0" destOrd="0" presId="urn:microsoft.com/office/officeart/2005/8/layout/vList5"/>
    <dgm:cxn modelId="{FEA86E1B-5AEB-4BC2-8F7C-DCAC3E7060FF}" srcId="{99A4E9EC-F7CF-4261-BB85-550BD6AA03C5}" destId="{6315A464-71ED-4CCF-989B-F42D92AA6B00}" srcOrd="2" destOrd="0" parTransId="{97AC98F9-0F6D-4D4D-B9D8-D172B123133D}" sibTransId="{95785F73-A116-47B5-8A36-BA5554CFC0C7}"/>
    <dgm:cxn modelId="{3B38A257-3633-4E46-8AFC-119D6A113766}" type="presParOf" srcId="{2A0D6E4E-764A-43EB-A75B-722F3E2B28D7}" destId="{5A23FAA7-AE1E-4339-9BF9-B68C85F02D0D}" srcOrd="0" destOrd="0" presId="urn:microsoft.com/office/officeart/2005/8/layout/vList5"/>
    <dgm:cxn modelId="{8DCA6FCE-E26F-47C8-94A7-D4062A63FC46}" type="presParOf" srcId="{5A23FAA7-AE1E-4339-9BF9-B68C85F02D0D}" destId="{DA6F32C9-047B-49B9-84E0-8E5E308380E2}" srcOrd="0" destOrd="0" presId="urn:microsoft.com/office/officeart/2005/8/layout/vList5"/>
    <dgm:cxn modelId="{650A8C84-90C4-457D-80FB-8841DC740FF9}" type="presParOf" srcId="{5A23FAA7-AE1E-4339-9BF9-B68C85F02D0D}" destId="{A1F28F6D-319D-44AE-9FEC-E0A37DC3A8CF}" srcOrd="1" destOrd="0" presId="urn:microsoft.com/office/officeart/2005/8/layout/vList5"/>
    <dgm:cxn modelId="{2E4AF92F-1D2C-41A9-A3C1-0C10348998A9}" type="presParOf" srcId="{2A0D6E4E-764A-43EB-A75B-722F3E2B28D7}" destId="{E6DA5159-01C0-40FA-889A-D2E9E558BFC3}" srcOrd="1" destOrd="0" presId="urn:microsoft.com/office/officeart/2005/8/layout/vList5"/>
    <dgm:cxn modelId="{57DED0D9-3093-420C-9B5D-06269DCAC47C}" type="presParOf" srcId="{2A0D6E4E-764A-43EB-A75B-722F3E2B28D7}" destId="{57FDF4DA-2730-4F4F-A08F-2C688CD4FE0F}" srcOrd="2" destOrd="0" presId="urn:microsoft.com/office/officeart/2005/8/layout/vList5"/>
    <dgm:cxn modelId="{408B58AD-806A-43AA-9B08-12CA74075EC7}" type="presParOf" srcId="{57FDF4DA-2730-4F4F-A08F-2C688CD4FE0F}" destId="{BB579146-BABD-4492-A088-6752F4D66B67}" srcOrd="0" destOrd="0" presId="urn:microsoft.com/office/officeart/2005/8/layout/vList5"/>
    <dgm:cxn modelId="{93D01EB5-0081-4812-9D94-F672178E323C}" type="presParOf" srcId="{57FDF4DA-2730-4F4F-A08F-2C688CD4FE0F}" destId="{A0056C8E-64FB-4C44-A704-76A34842E58A}" srcOrd="1" destOrd="0" presId="urn:microsoft.com/office/officeart/2005/8/layout/vList5"/>
    <dgm:cxn modelId="{2C1A0DC9-2BA1-4327-AEED-A1869309E5D7}" type="presParOf" srcId="{2A0D6E4E-764A-43EB-A75B-722F3E2B28D7}" destId="{EA96A0F1-4448-48AB-B59C-E4FBAB7F9068}" srcOrd="3" destOrd="0" presId="urn:microsoft.com/office/officeart/2005/8/layout/vList5"/>
    <dgm:cxn modelId="{8E71310C-A3ED-4E8A-B9F8-238BB0F3BE2F}" type="presParOf" srcId="{2A0D6E4E-764A-43EB-A75B-722F3E2B28D7}" destId="{6A0D438A-D4D1-4031-A070-6238929A08A3}" srcOrd="4" destOrd="0" presId="urn:microsoft.com/office/officeart/2005/8/layout/vList5"/>
    <dgm:cxn modelId="{EF23C4CD-9A29-406E-9992-DA2AF8DB77F9}" type="presParOf" srcId="{6A0D438A-D4D1-4031-A070-6238929A08A3}" destId="{DAEEEC1E-000A-48F4-B55D-3A14CC7E13DB}" srcOrd="0" destOrd="0" presId="urn:microsoft.com/office/officeart/2005/8/layout/vList5"/>
    <dgm:cxn modelId="{4BD588FD-279D-4469-9C35-30F282F3DAE0}" type="presParOf" srcId="{6A0D438A-D4D1-4031-A070-6238929A08A3}" destId="{1F9D98E6-BDF5-48AC-9936-4546F77D5AE4}" srcOrd="1" destOrd="0" presId="urn:microsoft.com/office/officeart/2005/8/layout/vList5"/>
    <dgm:cxn modelId="{BA7D7097-16BC-4E0C-AE90-D8CD977C75D1}" type="presParOf" srcId="{2A0D6E4E-764A-43EB-A75B-722F3E2B28D7}" destId="{63933705-DB52-482A-85C3-FC1E408A259D}" srcOrd="5" destOrd="0" presId="urn:microsoft.com/office/officeart/2005/8/layout/vList5"/>
    <dgm:cxn modelId="{AF95ECA9-EA44-4190-B536-FFD2C5C441A1}" type="presParOf" srcId="{2A0D6E4E-764A-43EB-A75B-722F3E2B28D7}" destId="{7146556C-FF2E-4E8D-B8C8-70272DD750E0}" srcOrd="6" destOrd="0" presId="urn:microsoft.com/office/officeart/2005/8/layout/vList5"/>
    <dgm:cxn modelId="{636D703F-CCB1-4943-B8E5-6E81F8773DC7}" type="presParOf" srcId="{7146556C-FF2E-4E8D-B8C8-70272DD750E0}" destId="{A9E04A88-8672-446E-81D7-66B6152FCFAD}" srcOrd="0" destOrd="0" presId="urn:microsoft.com/office/officeart/2005/8/layout/vList5"/>
    <dgm:cxn modelId="{1D9A4D05-574F-48FD-8D45-FE0BA53AE033}" type="presParOf" srcId="{7146556C-FF2E-4E8D-B8C8-70272DD750E0}" destId="{5885C6A9-1A95-41CE-B6F9-8DC8994A779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0F402B02-444A-4921-99A0-6BCEABC16DEC}"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zh-TW" altLang="en-US"/>
        </a:p>
      </dgm:t>
    </dgm:pt>
    <dgm:pt modelId="{C57ECC1A-E1BA-4AFC-9497-C183199A6F7D}">
      <dgm:prSet custT="1"/>
      <dgm:spPr/>
      <dgm:t>
        <a:bodyPr/>
        <a:lstStyle/>
        <a:p>
          <a:pPr rtl="0"/>
          <a:r>
            <a:rPr lang="zh-TW" altLang="en-US" sz="2400" b="1" dirty="0" smtClean="0">
              <a:latin typeface="+mn-ea"/>
              <a:ea typeface="+mn-ea"/>
            </a:rPr>
            <a:t>Ｑ</a:t>
          </a:r>
          <a:r>
            <a:rPr lang="en-US" altLang="zh-TW" sz="2400" b="1" dirty="0" smtClean="0">
              <a:latin typeface="+mn-ea"/>
              <a:ea typeface="+mn-ea"/>
            </a:rPr>
            <a:t>7.</a:t>
          </a:r>
          <a:r>
            <a:rPr lang="zh-TW" sz="2400" b="1" dirty="0" smtClean="0"/>
            <a:t>圖書館可否購買「家用版」作為典藏之用 ？</a:t>
          </a:r>
          <a:endParaRPr lang="zh-TW" sz="2400" dirty="0"/>
        </a:p>
      </dgm:t>
    </dgm:pt>
    <dgm:pt modelId="{AAE3C67D-318D-40AF-8C6A-50D865FF83E7}" type="parTrans" cxnId="{18D716F5-AF36-43B8-B940-D7529EEAC9BE}">
      <dgm:prSet/>
      <dgm:spPr/>
      <dgm:t>
        <a:bodyPr/>
        <a:lstStyle/>
        <a:p>
          <a:endParaRPr lang="zh-TW" altLang="en-US"/>
        </a:p>
      </dgm:t>
    </dgm:pt>
    <dgm:pt modelId="{1DF9AC90-02F9-4039-8B32-952B7CB6903C}" type="sibTrans" cxnId="{18D716F5-AF36-43B8-B940-D7529EEAC9BE}">
      <dgm:prSet/>
      <dgm:spPr/>
      <dgm:t>
        <a:bodyPr/>
        <a:lstStyle/>
        <a:p>
          <a:endParaRPr lang="zh-TW" altLang="en-US"/>
        </a:p>
      </dgm:t>
    </dgm:pt>
    <dgm:pt modelId="{CBF1F93D-9A3A-4C24-9BA0-E8E92D212DC7}">
      <dgm:prSet custT="1"/>
      <dgm:spPr/>
      <dgm:t>
        <a:bodyPr/>
        <a:lstStyle/>
        <a:p>
          <a:pPr rtl="0"/>
          <a:r>
            <a:rPr lang="zh-TW" altLang="en-US" sz="2400" b="1" i="1" dirty="0" smtClean="0">
              <a:solidFill>
                <a:srgbClr val="C00000"/>
              </a:solidFill>
              <a:latin typeface="標楷體"/>
              <a:ea typeface="標楷體"/>
            </a:rPr>
            <a:t>ˇ</a:t>
          </a:r>
          <a:r>
            <a:rPr lang="zh-TW" altLang="en-US" sz="2400" b="1" dirty="0" smtClean="0"/>
            <a:t>可以，因為並未涉及公開上映之行為，無須購買「公播版」。</a:t>
          </a:r>
          <a:endParaRPr lang="zh-TW" altLang="en-US" sz="2400" dirty="0"/>
        </a:p>
      </dgm:t>
    </dgm:pt>
    <dgm:pt modelId="{3B25034E-F81B-4F6D-B50F-FEE4EB789A58}" type="parTrans" cxnId="{48739168-165A-401E-BA32-4E354797CF07}">
      <dgm:prSet/>
      <dgm:spPr/>
      <dgm:t>
        <a:bodyPr/>
        <a:lstStyle/>
        <a:p>
          <a:endParaRPr lang="zh-TW" altLang="en-US"/>
        </a:p>
      </dgm:t>
    </dgm:pt>
    <dgm:pt modelId="{6B982817-9834-4E99-AE2A-D657BB8B9712}" type="sibTrans" cxnId="{48739168-165A-401E-BA32-4E354797CF07}">
      <dgm:prSet/>
      <dgm:spPr/>
      <dgm:t>
        <a:bodyPr/>
        <a:lstStyle/>
        <a:p>
          <a:endParaRPr lang="zh-TW" altLang="en-US"/>
        </a:p>
      </dgm:t>
    </dgm:pt>
    <dgm:pt modelId="{45250CB5-32A9-4371-8C4D-7D60160762E1}">
      <dgm:prSet custT="1"/>
      <dgm:spPr/>
      <dgm:t>
        <a:bodyPr/>
        <a:lstStyle/>
        <a:p>
          <a:pPr rtl="0"/>
          <a:r>
            <a:rPr lang="en-US" altLang="zh-TW" sz="2400" b="1" dirty="0" smtClean="0">
              <a:latin typeface="+mn-ea"/>
              <a:ea typeface="+mn-ea"/>
            </a:rPr>
            <a:t>Q8.</a:t>
          </a:r>
          <a:r>
            <a:rPr lang="zh-TW" sz="2400" b="1" dirty="0" smtClean="0">
              <a:latin typeface="+mn-ea"/>
              <a:ea typeface="+mn-ea"/>
            </a:rPr>
            <a:t>圖書館能否將「家用版」的視聽著作於館內提供讀者閱聽 ？</a:t>
          </a:r>
          <a:endParaRPr lang="zh-TW" sz="2400" dirty="0">
            <a:latin typeface="+mn-ea"/>
            <a:ea typeface="+mn-ea"/>
          </a:endParaRPr>
        </a:p>
      </dgm:t>
    </dgm:pt>
    <dgm:pt modelId="{6838BE9E-931A-45E0-9C7F-A0549936D47E}" type="parTrans" cxnId="{D78E0430-2694-428A-9396-C2CE7EA98B27}">
      <dgm:prSet/>
      <dgm:spPr/>
      <dgm:t>
        <a:bodyPr/>
        <a:lstStyle/>
        <a:p>
          <a:endParaRPr lang="zh-TW" altLang="en-US"/>
        </a:p>
      </dgm:t>
    </dgm:pt>
    <dgm:pt modelId="{EC379A2F-C99C-47A3-8B6B-71296C2AADE1}" type="sibTrans" cxnId="{D78E0430-2694-428A-9396-C2CE7EA98B27}">
      <dgm:prSet/>
      <dgm:spPr/>
      <dgm:t>
        <a:bodyPr/>
        <a:lstStyle/>
        <a:p>
          <a:endParaRPr lang="zh-TW" altLang="en-US"/>
        </a:p>
      </dgm:t>
    </dgm:pt>
    <dgm:pt modelId="{CD998118-FAC3-4F66-A77F-8A55D58FCBFE}">
      <dgm:prSet custT="1"/>
      <dgm:spPr/>
      <dgm:t>
        <a:bodyPr/>
        <a:lstStyle/>
        <a:p>
          <a:pPr rtl="0"/>
          <a:r>
            <a:rPr lang="zh-TW" altLang="en-US" sz="2800" b="1" i="1" dirty="0" smtClean="0">
              <a:solidFill>
                <a:srgbClr val="C00000"/>
              </a:solidFill>
              <a:latin typeface="標楷體"/>
              <a:ea typeface="標楷體"/>
            </a:rPr>
            <a:t>〤</a:t>
          </a:r>
          <a:r>
            <a:rPr lang="zh-TW" sz="2400" b="1" dirty="0" smtClean="0">
              <a:solidFill>
                <a:schemeClr val="tx1"/>
              </a:solidFill>
            </a:rPr>
            <a:t>不可以</a:t>
          </a:r>
          <a:r>
            <a:rPr lang="zh-TW" sz="2400" b="1" dirty="0" smtClean="0"/>
            <a:t>，除有合理使用之情形（例如第</a:t>
          </a:r>
          <a:r>
            <a:rPr lang="en-US" sz="2400" b="1" dirty="0" smtClean="0"/>
            <a:t>55</a:t>
          </a:r>
          <a:r>
            <a:rPr lang="zh-TW" sz="2400" b="1" dirty="0" smtClean="0"/>
            <a:t>條）外，須事先取得授權或購買「公播版」之影碟。</a:t>
          </a:r>
          <a:endParaRPr lang="zh-TW" sz="2400" dirty="0"/>
        </a:p>
      </dgm:t>
    </dgm:pt>
    <dgm:pt modelId="{99962488-2743-4566-B8E8-7292D16EA98B}" type="parTrans" cxnId="{C0265E81-A4B0-4ED9-9B22-EE5E17C5F3EF}">
      <dgm:prSet/>
      <dgm:spPr/>
      <dgm:t>
        <a:bodyPr/>
        <a:lstStyle/>
        <a:p>
          <a:endParaRPr lang="zh-TW" altLang="en-US"/>
        </a:p>
      </dgm:t>
    </dgm:pt>
    <dgm:pt modelId="{9A28E98E-3193-4AE1-8F47-E45B54AE4B91}" type="sibTrans" cxnId="{C0265E81-A4B0-4ED9-9B22-EE5E17C5F3EF}">
      <dgm:prSet/>
      <dgm:spPr/>
      <dgm:t>
        <a:bodyPr/>
        <a:lstStyle/>
        <a:p>
          <a:endParaRPr lang="zh-TW" altLang="en-US"/>
        </a:p>
      </dgm:t>
    </dgm:pt>
    <dgm:pt modelId="{839B2004-5ECB-41F8-A1F9-047F76DB4231}">
      <dgm:prSet custT="1"/>
      <dgm:spPr/>
      <dgm:t>
        <a:bodyPr/>
        <a:lstStyle/>
        <a:p>
          <a:pPr rtl="0"/>
          <a:r>
            <a:rPr lang="zh-TW" altLang="en-US" sz="2000" b="1" dirty="0" smtClean="0"/>
            <a:t>因圖書館館內屬於供不特定多數人進出之場所，提供讀者閱聽將構成「公開上映」 。</a:t>
          </a:r>
          <a:endParaRPr lang="zh-TW" altLang="en-US" sz="2000" dirty="0"/>
        </a:p>
      </dgm:t>
    </dgm:pt>
    <dgm:pt modelId="{72138F51-5486-4850-8E84-3DEA4032EE1A}" type="parTrans" cxnId="{12D5A5EE-ACBA-46E9-B27E-BDD44CD5C07C}">
      <dgm:prSet/>
      <dgm:spPr/>
      <dgm:t>
        <a:bodyPr/>
        <a:lstStyle/>
        <a:p>
          <a:endParaRPr lang="zh-TW" altLang="en-US"/>
        </a:p>
      </dgm:t>
    </dgm:pt>
    <dgm:pt modelId="{D105AF53-0A18-4EAD-B1E7-A84C54FEF5B2}" type="sibTrans" cxnId="{12D5A5EE-ACBA-46E9-B27E-BDD44CD5C07C}">
      <dgm:prSet/>
      <dgm:spPr/>
      <dgm:t>
        <a:bodyPr/>
        <a:lstStyle/>
        <a:p>
          <a:endParaRPr lang="zh-TW" altLang="en-US"/>
        </a:p>
      </dgm:t>
    </dgm:pt>
    <dgm:pt modelId="{1FA44A4D-0E5E-4F28-AEEA-3E7B437655F9}" type="pres">
      <dgm:prSet presAssocID="{0F402B02-444A-4921-99A0-6BCEABC16DEC}" presName="linear" presStyleCnt="0">
        <dgm:presLayoutVars>
          <dgm:animLvl val="lvl"/>
          <dgm:resizeHandles val="exact"/>
        </dgm:presLayoutVars>
      </dgm:prSet>
      <dgm:spPr/>
      <dgm:t>
        <a:bodyPr/>
        <a:lstStyle/>
        <a:p>
          <a:endParaRPr lang="zh-TW" altLang="en-US"/>
        </a:p>
      </dgm:t>
    </dgm:pt>
    <dgm:pt modelId="{D126A828-64FC-4531-9D72-49E89F4B8BC3}" type="pres">
      <dgm:prSet presAssocID="{C57ECC1A-E1BA-4AFC-9497-C183199A6F7D}" presName="parentText" presStyleLbl="node1" presStyleIdx="0" presStyleCnt="2" custScaleY="59697">
        <dgm:presLayoutVars>
          <dgm:chMax val="0"/>
          <dgm:bulletEnabled val="1"/>
        </dgm:presLayoutVars>
      </dgm:prSet>
      <dgm:spPr/>
      <dgm:t>
        <a:bodyPr/>
        <a:lstStyle/>
        <a:p>
          <a:endParaRPr lang="zh-TW" altLang="en-US"/>
        </a:p>
      </dgm:t>
    </dgm:pt>
    <dgm:pt modelId="{15B64A42-C129-4BF2-B36E-34ACCFF9B5A0}" type="pres">
      <dgm:prSet presAssocID="{C57ECC1A-E1BA-4AFC-9497-C183199A6F7D}" presName="childText" presStyleLbl="revTx" presStyleIdx="0" presStyleCnt="2" custScaleY="115785" custLinFactNeighborX="30" custLinFactNeighborY="6940">
        <dgm:presLayoutVars>
          <dgm:bulletEnabled val="1"/>
        </dgm:presLayoutVars>
      </dgm:prSet>
      <dgm:spPr/>
      <dgm:t>
        <a:bodyPr/>
        <a:lstStyle/>
        <a:p>
          <a:endParaRPr lang="zh-TW" altLang="en-US"/>
        </a:p>
      </dgm:t>
    </dgm:pt>
    <dgm:pt modelId="{32DF4387-73FA-4034-9D5A-D68289B60E26}" type="pres">
      <dgm:prSet presAssocID="{45250CB5-32A9-4371-8C4D-7D60160762E1}" presName="parentText" presStyleLbl="node1" presStyleIdx="1" presStyleCnt="2" custScaleY="93291" custLinFactNeighborX="30" custLinFactNeighborY="-22403">
        <dgm:presLayoutVars>
          <dgm:chMax val="0"/>
          <dgm:bulletEnabled val="1"/>
        </dgm:presLayoutVars>
      </dgm:prSet>
      <dgm:spPr/>
      <dgm:t>
        <a:bodyPr/>
        <a:lstStyle/>
        <a:p>
          <a:endParaRPr lang="zh-TW" altLang="en-US"/>
        </a:p>
      </dgm:t>
    </dgm:pt>
    <dgm:pt modelId="{0E838FCF-1694-45CD-9F89-061CF4D99ADA}" type="pres">
      <dgm:prSet presAssocID="{45250CB5-32A9-4371-8C4D-7D60160762E1}" presName="childText" presStyleLbl="revTx" presStyleIdx="1" presStyleCnt="2" custScaleY="42440" custLinFactNeighborX="-855" custLinFactNeighborY="-13488">
        <dgm:presLayoutVars>
          <dgm:bulletEnabled val="1"/>
        </dgm:presLayoutVars>
      </dgm:prSet>
      <dgm:spPr/>
      <dgm:t>
        <a:bodyPr/>
        <a:lstStyle/>
        <a:p>
          <a:endParaRPr lang="zh-TW" altLang="en-US"/>
        </a:p>
      </dgm:t>
    </dgm:pt>
  </dgm:ptLst>
  <dgm:cxnLst>
    <dgm:cxn modelId="{3F847A1B-931A-4481-B393-E14D88D44BCC}" type="presOf" srcId="{C57ECC1A-E1BA-4AFC-9497-C183199A6F7D}" destId="{D126A828-64FC-4531-9D72-49E89F4B8BC3}" srcOrd="0" destOrd="0" presId="urn:microsoft.com/office/officeart/2005/8/layout/vList2"/>
    <dgm:cxn modelId="{8A7CC318-AE56-4528-918A-AEE46C61E785}" type="presOf" srcId="{CD998118-FAC3-4F66-A77F-8A55D58FCBFE}" destId="{0E838FCF-1694-45CD-9F89-061CF4D99ADA}" srcOrd="0" destOrd="0" presId="urn:microsoft.com/office/officeart/2005/8/layout/vList2"/>
    <dgm:cxn modelId="{48739168-165A-401E-BA32-4E354797CF07}" srcId="{C57ECC1A-E1BA-4AFC-9497-C183199A6F7D}" destId="{CBF1F93D-9A3A-4C24-9BA0-E8E92D212DC7}" srcOrd="0" destOrd="0" parTransId="{3B25034E-F81B-4F6D-B50F-FEE4EB789A58}" sibTransId="{6B982817-9834-4E99-AE2A-D657BB8B9712}"/>
    <dgm:cxn modelId="{C0265E81-A4B0-4ED9-9B22-EE5E17C5F3EF}" srcId="{45250CB5-32A9-4371-8C4D-7D60160762E1}" destId="{CD998118-FAC3-4F66-A77F-8A55D58FCBFE}" srcOrd="0" destOrd="0" parTransId="{99962488-2743-4566-B8E8-7292D16EA98B}" sibTransId="{9A28E98E-3193-4AE1-8F47-E45B54AE4B91}"/>
    <dgm:cxn modelId="{58D39C51-4F51-42E5-A933-B23A5605202F}" type="presOf" srcId="{CBF1F93D-9A3A-4C24-9BA0-E8E92D212DC7}" destId="{15B64A42-C129-4BF2-B36E-34ACCFF9B5A0}" srcOrd="0" destOrd="0" presId="urn:microsoft.com/office/officeart/2005/8/layout/vList2"/>
    <dgm:cxn modelId="{D0EDEB26-4A25-464E-A1DB-F96E7008EF66}" type="presOf" srcId="{0F402B02-444A-4921-99A0-6BCEABC16DEC}" destId="{1FA44A4D-0E5E-4F28-AEEA-3E7B437655F9}" srcOrd="0" destOrd="0" presId="urn:microsoft.com/office/officeart/2005/8/layout/vList2"/>
    <dgm:cxn modelId="{18D716F5-AF36-43B8-B940-D7529EEAC9BE}" srcId="{0F402B02-444A-4921-99A0-6BCEABC16DEC}" destId="{C57ECC1A-E1BA-4AFC-9497-C183199A6F7D}" srcOrd="0" destOrd="0" parTransId="{AAE3C67D-318D-40AF-8C6A-50D865FF83E7}" sibTransId="{1DF9AC90-02F9-4039-8B32-952B7CB6903C}"/>
    <dgm:cxn modelId="{2435DAFC-044B-4703-8CAC-DE06F2C72A6C}" type="presOf" srcId="{839B2004-5ECB-41F8-A1F9-047F76DB4231}" destId="{0E838FCF-1694-45CD-9F89-061CF4D99ADA}" srcOrd="0" destOrd="1" presId="urn:microsoft.com/office/officeart/2005/8/layout/vList2"/>
    <dgm:cxn modelId="{D78E0430-2694-428A-9396-C2CE7EA98B27}" srcId="{0F402B02-444A-4921-99A0-6BCEABC16DEC}" destId="{45250CB5-32A9-4371-8C4D-7D60160762E1}" srcOrd="1" destOrd="0" parTransId="{6838BE9E-931A-45E0-9C7F-A0549936D47E}" sibTransId="{EC379A2F-C99C-47A3-8B6B-71296C2AADE1}"/>
    <dgm:cxn modelId="{12D5A5EE-ACBA-46E9-B27E-BDD44CD5C07C}" srcId="{45250CB5-32A9-4371-8C4D-7D60160762E1}" destId="{839B2004-5ECB-41F8-A1F9-047F76DB4231}" srcOrd="1" destOrd="0" parTransId="{72138F51-5486-4850-8E84-3DEA4032EE1A}" sibTransId="{D105AF53-0A18-4EAD-B1E7-A84C54FEF5B2}"/>
    <dgm:cxn modelId="{BB1DAEAE-80A4-4CC0-975D-4943B5E6F7FF}" type="presOf" srcId="{45250CB5-32A9-4371-8C4D-7D60160762E1}" destId="{32DF4387-73FA-4034-9D5A-D68289B60E26}" srcOrd="0" destOrd="0" presId="urn:microsoft.com/office/officeart/2005/8/layout/vList2"/>
    <dgm:cxn modelId="{D6BEB4D7-49DC-44EE-AAB8-BD2B66A0B956}" type="presParOf" srcId="{1FA44A4D-0E5E-4F28-AEEA-3E7B437655F9}" destId="{D126A828-64FC-4531-9D72-49E89F4B8BC3}" srcOrd="0" destOrd="0" presId="urn:microsoft.com/office/officeart/2005/8/layout/vList2"/>
    <dgm:cxn modelId="{06F6CBB4-137E-423C-B194-D4AFB5E4CB69}" type="presParOf" srcId="{1FA44A4D-0E5E-4F28-AEEA-3E7B437655F9}" destId="{15B64A42-C129-4BF2-B36E-34ACCFF9B5A0}" srcOrd="1" destOrd="0" presId="urn:microsoft.com/office/officeart/2005/8/layout/vList2"/>
    <dgm:cxn modelId="{9B838AB2-5DEF-4029-A2D1-D82E08ECE12A}" type="presParOf" srcId="{1FA44A4D-0E5E-4F28-AEEA-3E7B437655F9}" destId="{32DF4387-73FA-4034-9D5A-D68289B60E26}" srcOrd="2" destOrd="0" presId="urn:microsoft.com/office/officeart/2005/8/layout/vList2"/>
    <dgm:cxn modelId="{F8E09F7E-6B50-4741-870F-7FEB5111A867}" type="presParOf" srcId="{1FA44A4D-0E5E-4F28-AEEA-3E7B437655F9}" destId="{0E838FCF-1694-45CD-9F89-061CF4D99ADA}"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83C2C203-B764-447D-BD69-7763B360A50C}" type="doc">
      <dgm:prSet loTypeId="urn:microsoft.com/office/officeart/2005/8/layout/vList2" loCatId="list" qsTypeId="urn:microsoft.com/office/officeart/2005/8/quickstyle/simple3" qsCatId="simple" csTypeId="urn:microsoft.com/office/officeart/2005/8/colors/colorful1" csCatId="colorful" phldr="1"/>
      <dgm:spPr/>
      <dgm:t>
        <a:bodyPr/>
        <a:lstStyle/>
        <a:p>
          <a:endParaRPr lang="zh-TW" altLang="en-US"/>
        </a:p>
      </dgm:t>
    </dgm:pt>
    <dgm:pt modelId="{2AE95610-EDC6-4777-ACF4-CA3AEB27C971}">
      <dgm:prSet custT="1"/>
      <dgm:spPr>
        <a:solidFill>
          <a:schemeClr val="accent2">
            <a:lumMod val="40000"/>
            <a:lumOff val="60000"/>
          </a:schemeClr>
        </a:solidFill>
      </dgm:spPr>
      <dgm:t>
        <a:bodyPr/>
        <a:lstStyle/>
        <a:p>
          <a:pPr rtl="0"/>
          <a:r>
            <a:rPr lang="en-US" sz="2400" b="1" dirty="0" smtClean="0">
              <a:latin typeface="+mn-ea"/>
              <a:ea typeface="+mn-ea"/>
            </a:rPr>
            <a:t>Q9.</a:t>
          </a:r>
          <a:r>
            <a:rPr lang="zh-TW" sz="2400" b="1" dirty="0" smtClean="0">
              <a:latin typeface="+mn-ea"/>
              <a:ea typeface="+mn-ea"/>
            </a:rPr>
            <a:t>圖書館能否將「家用版」視聽著作出借予讀者回家播放？</a:t>
          </a:r>
          <a:endParaRPr lang="zh-TW" sz="2400" dirty="0">
            <a:latin typeface="+mn-ea"/>
            <a:ea typeface="+mn-ea"/>
          </a:endParaRPr>
        </a:p>
      </dgm:t>
    </dgm:pt>
    <dgm:pt modelId="{94216093-0C7A-4DED-9C94-45BCB2B3666E}" type="parTrans" cxnId="{3558B8E6-AA79-4E8B-BC20-AB2F4819674C}">
      <dgm:prSet/>
      <dgm:spPr/>
      <dgm:t>
        <a:bodyPr/>
        <a:lstStyle/>
        <a:p>
          <a:endParaRPr lang="zh-TW" altLang="en-US"/>
        </a:p>
      </dgm:t>
    </dgm:pt>
    <dgm:pt modelId="{B09A7ACC-1C03-4BE1-A683-330BB14C3098}" type="sibTrans" cxnId="{3558B8E6-AA79-4E8B-BC20-AB2F4819674C}">
      <dgm:prSet/>
      <dgm:spPr/>
      <dgm:t>
        <a:bodyPr/>
        <a:lstStyle/>
        <a:p>
          <a:endParaRPr lang="zh-TW" altLang="en-US"/>
        </a:p>
      </dgm:t>
    </dgm:pt>
    <dgm:pt modelId="{1D1619AC-BD52-49AA-A084-27F530376405}">
      <dgm:prSet custT="1"/>
      <dgm:spPr>
        <a:solidFill>
          <a:schemeClr val="accent5">
            <a:lumMod val="20000"/>
            <a:lumOff val="80000"/>
          </a:schemeClr>
        </a:solidFill>
      </dgm:spPr>
      <dgm:t>
        <a:bodyPr/>
        <a:lstStyle/>
        <a:p>
          <a:pPr rtl="0"/>
          <a:r>
            <a:rPr lang="zh-TW" altLang="en-US" sz="1900" b="1" i="1" dirty="0" smtClean="0">
              <a:solidFill>
                <a:srgbClr val="C00000"/>
              </a:solidFill>
              <a:latin typeface="標楷體"/>
              <a:ea typeface="標楷體"/>
            </a:rPr>
            <a:t>ˇ</a:t>
          </a:r>
          <a:r>
            <a:rPr lang="zh-TW" altLang="en-US" sz="1900" b="1" dirty="0" smtClean="0"/>
            <a:t>可以，</a:t>
          </a:r>
          <a:r>
            <a:rPr lang="zh-TW" altLang="en-US" sz="2000" b="0" dirty="0" smtClean="0"/>
            <a:t>由於著作權法僅賦予著作人享有以移轉所有權的方式散布其著作物的權利（稱為散布權）及出租權，並未賦予著作人享有「出借權」，故只要圖書館所購得的是正版之視聽光碟，圖書館都可以外外借給讀者</a:t>
          </a:r>
          <a:r>
            <a:rPr lang="zh-TW" altLang="en-US" sz="2000" b="1" dirty="0" smtClean="0"/>
            <a:t>於家中自行觀賞</a:t>
          </a:r>
          <a:r>
            <a:rPr lang="zh-TW" altLang="en-US" sz="2000" b="0" dirty="0" smtClean="0"/>
            <a:t>。</a:t>
          </a:r>
          <a:endParaRPr lang="zh-TW" altLang="en-US" sz="2000" b="0" dirty="0"/>
        </a:p>
      </dgm:t>
    </dgm:pt>
    <dgm:pt modelId="{5DC8C11D-D02E-4312-AD7D-7C3BD3D6FEAB}" type="parTrans" cxnId="{2E5E81CB-4F60-4F7E-9704-932019ABEFE9}">
      <dgm:prSet/>
      <dgm:spPr/>
      <dgm:t>
        <a:bodyPr/>
        <a:lstStyle/>
        <a:p>
          <a:endParaRPr lang="zh-TW" altLang="en-US"/>
        </a:p>
      </dgm:t>
    </dgm:pt>
    <dgm:pt modelId="{E138473E-6486-4827-BEEE-11C5DC334741}" type="sibTrans" cxnId="{2E5E81CB-4F60-4F7E-9704-932019ABEFE9}">
      <dgm:prSet/>
      <dgm:spPr/>
      <dgm:t>
        <a:bodyPr/>
        <a:lstStyle/>
        <a:p>
          <a:endParaRPr lang="zh-TW" altLang="en-US"/>
        </a:p>
      </dgm:t>
    </dgm:pt>
    <dgm:pt modelId="{7556F6D7-EC93-43D0-AE8B-1BFCCACDDEBA}">
      <dgm:prSet/>
      <dgm:spPr>
        <a:solidFill>
          <a:schemeClr val="accent5">
            <a:lumMod val="20000"/>
            <a:lumOff val="80000"/>
          </a:schemeClr>
        </a:solidFill>
      </dgm:spPr>
      <dgm:t>
        <a:bodyPr/>
        <a:lstStyle/>
        <a:p>
          <a:pPr rtl="0"/>
          <a:r>
            <a:rPr lang="zh-TW" dirty="0" smtClean="0"/>
            <a:t>但如果該視聽影片是一種盜版品，而且圖書館明知該影片為盜版品，而仍出借予讀者時，就會有</a:t>
          </a:r>
          <a:r>
            <a:rPr lang="zh-TW" b="1" dirty="0" smtClean="0"/>
            <a:t>視為侵害他人著作財產權的問題</a:t>
          </a:r>
          <a:r>
            <a:rPr lang="zh-TW" dirty="0" smtClean="0"/>
            <a:t>。</a:t>
          </a:r>
          <a:endParaRPr lang="zh-TW" dirty="0"/>
        </a:p>
      </dgm:t>
    </dgm:pt>
    <dgm:pt modelId="{AC221315-F855-4102-86B0-BA6C6F9DCC7C}" type="parTrans" cxnId="{DE1AC054-F0DC-4C89-888D-5F9199026EA5}">
      <dgm:prSet/>
      <dgm:spPr/>
      <dgm:t>
        <a:bodyPr/>
        <a:lstStyle/>
        <a:p>
          <a:endParaRPr lang="zh-TW" altLang="en-US"/>
        </a:p>
      </dgm:t>
    </dgm:pt>
    <dgm:pt modelId="{497F0A4B-3C1A-43D1-821E-1728D4247524}" type="sibTrans" cxnId="{DE1AC054-F0DC-4C89-888D-5F9199026EA5}">
      <dgm:prSet/>
      <dgm:spPr/>
      <dgm:t>
        <a:bodyPr/>
        <a:lstStyle/>
        <a:p>
          <a:endParaRPr lang="zh-TW" altLang="en-US"/>
        </a:p>
      </dgm:t>
    </dgm:pt>
    <dgm:pt modelId="{9FCB4AB6-08A2-49EF-A695-B9AE66008254}" type="pres">
      <dgm:prSet presAssocID="{83C2C203-B764-447D-BD69-7763B360A50C}" presName="linear" presStyleCnt="0">
        <dgm:presLayoutVars>
          <dgm:animLvl val="lvl"/>
          <dgm:resizeHandles val="exact"/>
        </dgm:presLayoutVars>
      </dgm:prSet>
      <dgm:spPr/>
      <dgm:t>
        <a:bodyPr/>
        <a:lstStyle/>
        <a:p>
          <a:endParaRPr lang="zh-TW" altLang="en-US"/>
        </a:p>
      </dgm:t>
    </dgm:pt>
    <dgm:pt modelId="{7A05B53B-9E3F-44EF-84E2-21F5626B848B}" type="pres">
      <dgm:prSet presAssocID="{2AE95610-EDC6-4777-ACF4-CA3AEB27C971}" presName="parentText" presStyleLbl="node1" presStyleIdx="0" presStyleCnt="3" custScaleY="75128">
        <dgm:presLayoutVars>
          <dgm:chMax val="0"/>
          <dgm:bulletEnabled val="1"/>
        </dgm:presLayoutVars>
      </dgm:prSet>
      <dgm:spPr/>
      <dgm:t>
        <a:bodyPr/>
        <a:lstStyle/>
        <a:p>
          <a:endParaRPr lang="zh-TW" altLang="en-US"/>
        </a:p>
      </dgm:t>
    </dgm:pt>
    <dgm:pt modelId="{53735AC9-778A-4DD0-BF75-092EC04B63F4}" type="pres">
      <dgm:prSet presAssocID="{B09A7ACC-1C03-4BE1-A683-330BB14C3098}" presName="spacer" presStyleCnt="0"/>
      <dgm:spPr/>
    </dgm:pt>
    <dgm:pt modelId="{9AE46549-3AAA-4CB1-A7E1-A2CE94F2D059}" type="pres">
      <dgm:prSet presAssocID="{1D1619AC-BD52-49AA-A084-27F530376405}" presName="parentText" presStyleLbl="node1" presStyleIdx="1" presStyleCnt="3">
        <dgm:presLayoutVars>
          <dgm:chMax val="0"/>
          <dgm:bulletEnabled val="1"/>
        </dgm:presLayoutVars>
      </dgm:prSet>
      <dgm:spPr/>
      <dgm:t>
        <a:bodyPr/>
        <a:lstStyle/>
        <a:p>
          <a:endParaRPr lang="zh-TW" altLang="en-US"/>
        </a:p>
      </dgm:t>
    </dgm:pt>
    <dgm:pt modelId="{F00EF321-9960-4AE3-B331-8A86A9825568}" type="pres">
      <dgm:prSet presAssocID="{E138473E-6486-4827-BEEE-11C5DC334741}" presName="spacer" presStyleCnt="0"/>
      <dgm:spPr/>
    </dgm:pt>
    <dgm:pt modelId="{A8D3ED96-78D8-4ACC-965A-E4AD07532217}" type="pres">
      <dgm:prSet presAssocID="{7556F6D7-EC93-43D0-AE8B-1BFCCACDDEBA}" presName="parentText" presStyleLbl="node1" presStyleIdx="2" presStyleCnt="3" custScaleY="58668">
        <dgm:presLayoutVars>
          <dgm:chMax val="0"/>
          <dgm:bulletEnabled val="1"/>
        </dgm:presLayoutVars>
      </dgm:prSet>
      <dgm:spPr/>
      <dgm:t>
        <a:bodyPr/>
        <a:lstStyle/>
        <a:p>
          <a:endParaRPr lang="zh-TW" altLang="en-US"/>
        </a:p>
      </dgm:t>
    </dgm:pt>
  </dgm:ptLst>
  <dgm:cxnLst>
    <dgm:cxn modelId="{8F1F2AB0-4374-4F9B-B953-A8227B12B05B}" type="presOf" srcId="{2AE95610-EDC6-4777-ACF4-CA3AEB27C971}" destId="{7A05B53B-9E3F-44EF-84E2-21F5626B848B}" srcOrd="0" destOrd="0" presId="urn:microsoft.com/office/officeart/2005/8/layout/vList2"/>
    <dgm:cxn modelId="{07106F51-731E-4A9A-9785-30BDB2B88A75}" type="presOf" srcId="{1D1619AC-BD52-49AA-A084-27F530376405}" destId="{9AE46549-3AAA-4CB1-A7E1-A2CE94F2D059}" srcOrd="0" destOrd="0" presId="urn:microsoft.com/office/officeart/2005/8/layout/vList2"/>
    <dgm:cxn modelId="{DE1AC054-F0DC-4C89-888D-5F9199026EA5}" srcId="{83C2C203-B764-447D-BD69-7763B360A50C}" destId="{7556F6D7-EC93-43D0-AE8B-1BFCCACDDEBA}" srcOrd="2" destOrd="0" parTransId="{AC221315-F855-4102-86B0-BA6C6F9DCC7C}" sibTransId="{497F0A4B-3C1A-43D1-821E-1728D4247524}"/>
    <dgm:cxn modelId="{4B61A76F-4DC2-4BAD-B60C-C769DCB3A09C}" type="presOf" srcId="{83C2C203-B764-447D-BD69-7763B360A50C}" destId="{9FCB4AB6-08A2-49EF-A695-B9AE66008254}" srcOrd="0" destOrd="0" presId="urn:microsoft.com/office/officeart/2005/8/layout/vList2"/>
    <dgm:cxn modelId="{7AF95E54-1C38-4595-983C-509EFCAD266B}" type="presOf" srcId="{7556F6D7-EC93-43D0-AE8B-1BFCCACDDEBA}" destId="{A8D3ED96-78D8-4ACC-965A-E4AD07532217}" srcOrd="0" destOrd="0" presId="urn:microsoft.com/office/officeart/2005/8/layout/vList2"/>
    <dgm:cxn modelId="{2E5E81CB-4F60-4F7E-9704-932019ABEFE9}" srcId="{83C2C203-B764-447D-BD69-7763B360A50C}" destId="{1D1619AC-BD52-49AA-A084-27F530376405}" srcOrd="1" destOrd="0" parTransId="{5DC8C11D-D02E-4312-AD7D-7C3BD3D6FEAB}" sibTransId="{E138473E-6486-4827-BEEE-11C5DC334741}"/>
    <dgm:cxn modelId="{3558B8E6-AA79-4E8B-BC20-AB2F4819674C}" srcId="{83C2C203-B764-447D-BD69-7763B360A50C}" destId="{2AE95610-EDC6-4777-ACF4-CA3AEB27C971}" srcOrd="0" destOrd="0" parTransId="{94216093-0C7A-4DED-9C94-45BCB2B3666E}" sibTransId="{B09A7ACC-1C03-4BE1-A683-330BB14C3098}"/>
    <dgm:cxn modelId="{7F6DDB87-9CD8-4E69-BE13-ED5F017D42B6}" type="presParOf" srcId="{9FCB4AB6-08A2-49EF-A695-B9AE66008254}" destId="{7A05B53B-9E3F-44EF-84E2-21F5626B848B}" srcOrd="0" destOrd="0" presId="urn:microsoft.com/office/officeart/2005/8/layout/vList2"/>
    <dgm:cxn modelId="{F43DF642-655C-4A7F-AC66-9FA2CC860BD9}" type="presParOf" srcId="{9FCB4AB6-08A2-49EF-A695-B9AE66008254}" destId="{53735AC9-778A-4DD0-BF75-092EC04B63F4}" srcOrd="1" destOrd="0" presId="urn:microsoft.com/office/officeart/2005/8/layout/vList2"/>
    <dgm:cxn modelId="{A83D89CC-A271-4C79-A588-AAB18856EB24}" type="presParOf" srcId="{9FCB4AB6-08A2-49EF-A695-B9AE66008254}" destId="{9AE46549-3AAA-4CB1-A7E1-A2CE94F2D059}" srcOrd="2" destOrd="0" presId="urn:microsoft.com/office/officeart/2005/8/layout/vList2"/>
    <dgm:cxn modelId="{A225A0A6-5B1E-4653-8F9E-D8549ADC21D1}" type="presParOf" srcId="{9FCB4AB6-08A2-49EF-A695-B9AE66008254}" destId="{F00EF321-9960-4AE3-B331-8A86A9825568}" srcOrd="3" destOrd="0" presId="urn:microsoft.com/office/officeart/2005/8/layout/vList2"/>
    <dgm:cxn modelId="{9ED8C00D-309D-43F3-994D-7FCAEEEF518C}" type="presParOf" srcId="{9FCB4AB6-08A2-49EF-A695-B9AE66008254}" destId="{A8D3ED96-78D8-4ACC-965A-E4AD07532217}"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F28DE809-8EEE-4192-A5AB-2EE3160E8B12}" type="doc">
      <dgm:prSet loTypeId="urn:microsoft.com/office/officeart/2005/8/layout/list1" loCatId="list" qsTypeId="urn:microsoft.com/office/officeart/2005/8/quickstyle/simple3" qsCatId="simple" csTypeId="urn:microsoft.com/office/officeart/2005/8/colors/colorful5" csCatId="colorful" phldr="1"/>
      <dgm:spPr/>
      <dgm:t>
        <a:bodyPr/>
        <a:lstStyle/>
        <a:p>
          <a:endParaRPr lang="zh-TW" altLang="en-US"/>
        </a:p>
      </dgm:t>
    </dgm:pt>
    <dgm:pt modelId="{A40B2ED5-9A18-49A5-A5E8-868C61F8F29A}">
      <dgm:prSet custT="1"/>
      <dgm:spPr/>
      <dgm:t>
        <a:bodyPr/>
        <a:lstStyle/>
        <a:p>
          <a:pPr rtl="0"/>
          <a:r>
            <a:rPr lang="en-US" sz="2200" b="1" dirty="0" smtClean="0">
              <a:latin typeface="+mn-ea"/>
              <a:ea typeface="+mn-ea"/>
            </a:rPr>
            <a:t>Q10.</a:t>
          </a:r>
          <a:r>
            <a:rPr lang="zh-TW" sz="2200" b="1" dirty="0" smtClean="0">
              <a:latin typeface="+mn-ea"/>
              <a:ea typeface="+mn-ea"/>
            </a:rPr>
            <a:t>圖書館所購之「公播版」視聽資料光碟遺失或毀損，若購置「家用版」替代，則原來「公播版」之權利義務不變嗎？</a:t>
          </a:r>
          <a:endParaRPr lang="zh-TW" sz="2200" b="1" dirty="0">
            <a:latin typeface="+mn-ea"/>
            <a:ea typeface="+mn-ea"/>
          </a:endParaRPr>
        </a:p>
      </dgm:t>
    </dgm:pt>
    <dgm:pt modelId="{F15829D1-6782-4C70-B750-8326EC05FC9C}" type="parTrans" cxnId="{094D7854-2B9D-4899-9B08-76F410C5D2F7}">
      <dgm:prSet/>
      <dgm:spPr/>
      <dgm:t>
        <a:bodyPr/>
        <a:lstStyle/>
        <a:p>
          <a:endParaRPr lang="zh-TW" altLang="en-US"/>
        </a:p>
      </dgm:t>
    </dgm:pt>
    <dgm:pt modelId="{E4ABA181-5C4F-4D0B-BEA7-837604199D30}" type="sibTrans" cxnId="{094D7854-2B9D-4899-9B08-76F410C5D2F7}">
      <dgm:prSet/>
      <dgm:spPr/>
      <dgm:t>
        <a:bodyPr/>
        <a:lstStyle/>
        <a:p>
          <a:endParaRPr lang="zh-TW" altLang="en-US"/>
        </a:p>
      </dgm:t>
    </dgm:pt>
    <dgm:pt modelId="{61BF1392-6820-4272-B29F-F29EA5A9E449}">
      <dgm:prSet custT="1"/>
      <dgm:spPr>
        <a:solidFill>
          <a:schemeClr val="accent3">
            <a:lumMod val="20000"/>
            <a:lumOff val="80000"/>
          </a:schemeClr>
        </a:solidFill>
        <a:ln>
          <a:noFill/>
        </a:ln>
      </dgm:spPr>
      <dgm:t>
        <a:bodyPr/>
        <a:lstStyle/>
        <a:p>
          <a:pPr rtl="0"/>
          <a:r>
            <a:rPr lang="zh-TW" altLang="en-US" sz="2000" b="1" i="1" dirty="0" smtClean="0">
              <a:solidFill>
                <a:srgbClr val="C00000"/>
              </a:solidFill>
              <a:latin typeface="標楷體"/>
              <a:ea typeface="標楷體"/>
            </a:rPr>
            <a:t>〤</a:t>
          </a:r>
          <a:r>
            <a:rPr lang="zh-TW" altLang="en-US" sz="2000" b="1" i="1" dirty="0" smtClean="0">
              <a:solidFill>
                <a:schemeClr val="tx1"/>
              </a:solidFill>
              <a:latin typeface="標楷體"/>
              <a:ea typeface="標楷體"/>
            </a:rPr>
            <a:t>，</a:t>
          </a:r>
          <a:r>
            <a:rPr lang="zh-TW" altLang="en-US" sz="2000" b="1" dirty="0" smtClean="0"/>
            <a:t>不可以</a:t>
          </a:r>
          <a:r>
            <a:rPr lang="zh-TW" altLang="en-US" sz="2000" dirty="0" smtClean="0"/>
            <a:t>，一般而言，「公播版」視聽影片係指得就該著作權商品進行公開上映，圖書館所購得「公播版」視聽影片之公開上映授權，應僅是針對該著作權商品，一旦該影片毀損或滅損，應再購入「公播版」補齊。</a:t>
          </a:r>
          <a:endParaRPr lang="zh-TW" altLang="en-US" sz="2000" dirty="0"/>
        </a:p>
      </dgm:t>
    </dgm:pt>
    <dgm:pt modelId="{48CBFA82-6483-4365-88E2-C0BDE363CB92}" type="parTrans" cxnId="{AF0B7C5A-8D05-4178-8C79-AEFA115568F3}">
      <dgm:prSet/>
      <dgm:spPr/>
      <dgm:t>
        <a:bodyPr/>
        <a:lstStyle/>
        <a:p>
          <a:endParaRPr lang="zh-TW" altLang="en-US"/>
        </a:p>
      </dgm:t>
    </dgm:pt>
    <dgm:pt modelId="{48BA673A-F2BB-4A95-8F85-724355DCC99B}" type="sibTrans" cxnId="{AF0B7C5A-8D05-4178-8C79-AEFA115568F3}">
      <dgm:prSet/>
      <dgm:spPr/>
      <dgm:t>
        <a:bodyPr/>
        <a:lstStyle/>
        <a:p>
          <a:endParaRPr lang="zh-TW" altLang="en-US"/>
        </a:p>
      </dgm:t>
    </dgm:pt>
    <dgm:pt modelId="{A7081A86-9D39-4569-A441-B413E64606EC}">
      <dgm:prSet custT="1"/>
      <dgm:spPr/>
      <dgm:t>
        <a:bodyPr/>
        <a:lstStyle/>
        <a:p>
          <a:pPr rtl="0"/>
          <a:r>
            <a:rPr lang="zh-TW" altLang="en-US" sz="2200" b="1" dirty="0" smtClean="0">
              <a:latin typeface="+mn-ea"/>
              <a:ea typeface="+mn-ea"/>
            </a:rPr>
            <a:t>Ｑ</a:t>
          </a:r>
          <a:r>
            <a:rPr lang="en-US" altLang="zh-TW" sz="2200" b="1" dirty="0" smtClean="0">
              <a:latin typeface="+mn-ea"/>
              <a:ea typeface="+mn-ea"/>
            </a:rPr>
            <a:t>11.</a:t>
          </a:r>
          <a:r>
            <a:rPr lang="zh-TW" altLang="en-US" sz="2200" b="1" dirty="0" smtClean="0">
              <a:latin typeface="+mn-ea"/>
              <a:ea typeface="+mn-ea"/>
            </a:rPr>
            <a:t>圖書館可否以擔心館藏被讀者遺失或毀損為理由，先行複製一份，而將原件留存館內，以複製品外借？</a:t>
          </a:r>
          <a:endParaRPr lang="zh-TW" altLang="en-US" sz="2200" b="1" dirty="0">
            <a:latin typeface="+mn-ea"/>
            <a:ea typeface="+mn-ea"/>
          </a:endParaRPr>
        </a:p>
      </dgm:t>
    </dgm:pt>
    <dgm:pt modelId="{8252EA04-93D6-4763-BEBA-5DC5DBFC3399}" type="parTrans" cxnId="{FAF14A82-71AC-4BE3-8DF1-3E5BED6074BB}">
      <dgm:prSet/>
      <dgm:spPr/>
      <dgm:t>
        <a:bodyPr/>
        <a:lstStyle/>
        <a:p>
          <a:endParaRPr lang="zh-TW" altLang="en-US"/>
        </a:p>
      </dgm:t>
    </dgm:pt>
    <dgm:pt modelId="{947F1240-1B32-49F5-A92F-4A6EEFB315B5}" type="sibTrans" cxnId="{FAF14A82-71AC-4BE3-8DF1-3E5BED6074BB}">
      <dgm:prSet/>
      <dgm:spPr/>
      <dgm:t>
        <a:bodyPr/>
        <a:lstStyle/>
        <a:p>
          <a:endParaRPr lang="zh-TW" altLang="en-US"/>
        </a:p>
      </dgm:t>
    </dgm:pt>
    <dgm:pt modelId="{79B2B74F-54CB-49A2-9DF5-1A68A9F08297}">
      <dgm:prSet custT="1"/>
      <dgm:spPr>
        <a:solidFill>
          <a:schemeClr val="accent6">
            <a:lumMod val="20000"/>
            <a:lumOff val="80000"/>
          </a:schemeClr>
        </a:solidFill>
        <a:ln>
          <a:noFill/>
        </a:ln>
      </dgm:spPr>
      <dgm:t>
        <a:bodyPr/>
        <a:lstStyle/>
        <a:p>
          <a:pPr rtl="0"/>
          <a:r>
            <a:rPr lang="zh-TW" altLang="en-US" sz="2000" b="1" i="1" dirty="0" smtClean="0">
              <a:solidFill>
                <a:srgbClr val="C00000"/>
              </a:solidFill>
              <a:latin typeface="+mn-ea"/>
              <a:ea typeface="+mn-ea"/>
            </a:rPr>
            <a:t>〤</a:t>
          </a:r>
          <a:r>
            <a:rPr lang="zh-TW" altLang="en-US" sz="2000" b="1" i="1" dirty="0" smtClean="0">
              <a:solidFill>
                <a:schemeClr val="tx1"/>
              </a:solidFill>
              <a:latin typeface="+mn-ea"/>
              <a:ea typeface="+mn-ea"/>
            </a:rPr>
            <a:t>，</a:t>
          </a:r>
          <a:r>
            <a:rPr lang="zh-TW" altLang="en-US" sz="2000" b="1" dirty="0" smtClean="0">
              <a:latin typeface="+mn-ea"/>
              <a:ea typeface="+mn-ea"/>
            </a:rPr>
            <a:t>不可以</a:t>
          </a:r>
          <a:r>
            <a:rPr lang="zh-TW" altLang="en-US" sz="2000" dirty="0" smtClean="0">
              <a:latin typeface="+mn-ea"/>
              <a:ea typeface="+mn-ea"/>
            </a:rPr>
            <a:t>，著作權商品與其他物品一樣，若遺失或毀損，應重新購買補齊，不能自行複製</a:t>
          </a:r>
          <a:r>
            <a:rPr lang="en-US" altLang="zh-TW" sz="2000" dirty="0" smtClean="0">
              <a:latin typeface="+mn-ea"/>
              <a:ea typeface="+mn-ea"/>
            </a:rPr>
            <a:t>(</a:t>
          </a:r>
          <a:r>
            <a:rPr lang="zh-TW" altLang="en-US" sz="2000" dirty="0" smtClean="0">
              <a:latin typeface="+mn-ea"/>
              <a:ea typeface="+mn-ea"/>
            </a:rPr>
            <a:t>除有第</a:t>
          </a:r>
          <a:r>
            <a:rPr lang="en-US" altLang="zh-TW" sz="2000" dirty="0" smtClean="0">
              <a:latin typeface="+mn-ea"/>
              <a:ea typeface="+mn-ea"/>
            </a:rPr>
            <a:t>48</a:t>
          </a:r>
          <a:r>
            <a:rPr lang="zh-TW" altLang="en-US" sz="2000" dirty="0" smtClean="0">
              <a:latin typeface="+mn-ea"/>
              <a:ea typeface="+mn-ea"/>
            </a:rPr>
            <a:t>條第</a:t>
          </a:r>
          <a:r>
            <a:rPr lang="en-US" altLang="zh-TW" sz="2000" dirty="0" smtClean="0">
              <a:latin typeface="+mn-ea"/>
              <a:ea typeface="+mn-ea"/>
            </a:rPr>
            <a:t>2</a:t>
          </a:r>
          <a:r>
            <a:rPr lang="zh-TW" altLang="en-US" sz="2000" dirty="0" smtClean="0">
              <a:latin typeface="+mn-ea"/>
              <a:ea typeface="+mn-ea"/>
            </a:rPr>
            <a:t>款規定保存資料之必要</a:t>
          </a:r>
          <a:r>
            <a:rPr lang="en-US" altLang="zh-TW" sz="2000" dirty="0" smtClean="0">
              <a:latin typeface="+mn-ea"/>
              <a:ea typeface="+mn-ea"/>
            </a:rPr>
            <a:t>)</a:t>
          </a:r>
          <a:r>
            <a:rPr lang="zh-TW" altLang="en-US" sz="2000" dirty="0" smtClean="0">
              <a:latin typeface="+mn-ea"/>
              <a:ea typeface="+mn-ea"/>
            </a:rPr>
            <a:t>，以免影響著作財產權人之市場利益。</a:t>
          </a:r>
          <a:endParaRPr lang="zh-TW" altLang="en-US" sz="2000" dirty="0">
            <a:latin typeface="+mn-ea"/>
            <a:ea typeface="+mn-ea"/>
          </a:endParaRPr>
        </a:p>
      </dgm:t>
    </dgm:pt>
    <dgm:pt modelId="{FD54CCBA-83C0-40B2-BB99-CA0AB090A32B}" type="parTrans" cxnId="{722EFE3F-0FE8-4530-BBC5-7F8BD92874A6}">
      <dgm:prSet/>
      <dgm:spPr/>
      <dgm:t>
        <a:bodyPr/>
        <a:lstStyle/>
        <a:p>
          <a:endParaRPr lang="zh-TW" altLang="en-US"/>
        </a:p>
      </dgm:t>
    </dgm:pt>
    <dgm:pt modelId="{82BA576F-D471-4CAE-88BE-78FF72887958}" type="sibTrans" cxnId="{722EFE3F-0FE8-4530-BBC5-7F8BD92874A6}">
      <dgm:prSet/>
      <dgm:spPr/>
      <dgm:t>
        <a:bodyPr/>
        <a:lstStyle/>
        <a:p>
          <a:endParaRPr lang="zh-TW" altLang="en-US"/>
        </a:p>
      </dgm:t>
    </dgm:pt>
    <dgm:pt modelId="{7391A624-8FBE-475C-826F-26A5D6D12BF7}" type="pres">
      <dgm:prSet presAssocID="{F28DE809-8EEE-4192-A5AB-2EE3160E8B12}" presName="linear" presStyleCnt="0">
        <dgm:presLayoutVars>
          <dgm:dir/>
          <dgm:animLvl val="lvl"/>
          <dgm:resizeHandles val="exact"/>
        </dgm:presLayoutVars>
      </dgm:prSet>
      <dgm:spPr/>
      <dgm:t>
        <a:bodyPr/>
        <a:lstStyle/>
        <a:p>
          <a:endParaRPr lang="zh-TW" altLang="en-US"/>
        </a:p>
      </dgm:t>
    </dgm:pt>
    <dgm:pt modelId="{77A4AF6E-CAAB-4114-9BF3-6C3174DA9481}" type="pres">
      <dgm:prSet presAssocID="{A40B2ED5-9A18-49A5-A5E8-868C61F8F29A}" presName="parentLin" presStyleCnt="0"/>
      <dgm:spPr/>
    </dgm:pt>
    <dgm:pt modelId="{C08C2A93-F246-4DC0-A552-AEA9C227B1E4}" type="pres">
      <dgm:prSet presAssocID="{A40B2ED5-9A18-49A5-A5E8-868C61F8F29A}" presName="parentLeftMargin" presStyleLbl="node1" presStyleIdx="0" presStyleCnt="4"/>
      <dgm:spPr/>
      <dgm:t>
        <a:bodyPr/>
        <a:lstStyle/>
        <a:p>
          <a:endParaRPr lang="zh-TW" altLang="en-US"/>
        </a:p>
      </dgm:t>
    </dgm:pt>
    <dgm:pt modelId="{4234D743-B863-450F-9C56-48F967FF978D}" type="pres">
      <dgm:prSet presAssocID="{A40B2ED5-9A18-49A5-A5E8-868C61F8F29A}" presName="parentText" presStyleLbl="node1" presStyleIdx="0" presStyleCnt="4" custScaleX="142857" custScaleY="358105" custLinFactNeighborX="-1845" custLinFactNeighborY="13437">
        <dgm:presLayoutVars>
          <dgm:chMax val="0"/>
          <dgm:bulletEnabled val="1"/>
        </dgm:presLayoutVars>
      </dgm:prSet>
      <dgm:spPr/>
      <dgm:t>
        <a:bodyPr/>
        <a:lstStyle/>
        <a:p>
          <a:endParaRPr lang="zh-TW" altLang="en-US"/>
        </a:p>
      </dgm:t>
    </dgm:pt>
    <dgm:pt modelId="{A3008C01-61AF-44CB-B4D9-0DC7D73210F8}" type="pres">
      <dgm:prSet presAssocID="{A40B2ED5-9A18-49A5-A5E8-868C61F8F29A}" presName="negativeSpace" presStyleCnt="0"/>
      <dgm:spPr/>
    </dgm:pt>
    <dgm:pt modelId="{377C18DC-771B-4791-ADFD-46FAA97ABF8E}" type="pres">
      <dgm:prSet presAssocID="{A40B2ED5-9A18-49A5-A5E8-868C61F8F29A}" presName="childText" presStyleLbl="conFgAcc1" presStyleIdx="0" presStyleCnt="4" custScaleY="128563" custLinFactY="13550" custLinFactNeighborY="100000">
        <dgm:presLayoutVars>
          <dgm:bulletEnabled val="1"/>
        </dgm:presLayoutVars>
      </dgm:prSet>
      <dgm:spPr>
        <a:ln>
          <a:noFill/>
        </a:ln>
      </dgm:spPr>
    </dgm:pt>
    <dgm:pt modelId="{29D02EC6-5AE7-44B3-8DE9-014682094203}" type="pres">
      <dgm:prSet presAssocID="{E4ABA181-5C4F-4D0B-BEA7-837604199D30}" presName="spaceBetweenRectangles" presStyleCnt="0"/>
      <dgm:spPr/>
    </dgm:pt>
    <dgm:pt modelId="{EE70222F-8038-4DA1-A15D-44C5FB73BCD1}" type="pres">
      <dgm:prSet presAssocID="{61BF1392-6820-4272-B29F-F29EA5A9E449}" presName="parentLin" presStyleCnt="0"/>
      <dgm:spPr/>
    </dgm:pt>
    <dgm:pt modelId="{10960EC4-84CD-4EF1-8BEF-F4BDEAB643CF}" type="pres">
      <dgm:prSet presAssocID="{61BF1392-6820-4272-B29F-F29EA5A9E449}" presName="parentLeftMargin" presStyleLbl="node1" presStyleIdx="0" presStyleCnt="4"/>
      <dgm:spPr/>
      <dgm:t>
        <a:bodyPr/>
        <a:lstStyle/>
        <a:p>
          <a:endParaRPr lang="zh-TW" altLang="en-US"/>
        </a:p>
      </dgm:t>
    </dgm:pt>
    <dgm:pt modelId="{D49FBD0C-187D-4098-9AD6-33A8DCE762A7}" type="pres">
      <dgm:prSet presAssocID="{61BF1392-6820-4272-B29F-F29EA5A9E449}" presName="parentText" presStyleLbl="node1" presStyleIdx="1" presStyleCnt="4" custScaleX="142857" custScaleY="399356" custLinFactNeighborX="-1845" custLinFactNeighborY="-5812">
        <dgm:presLayoutVars>
          <dgm:chMax val="0"/>
          <dgm:bulletEnabled val="1"/>
        </dgm:presLayoutVars>
      </dgm:prSet>
      <dgm:spPr/>
      <dgm:t>
        <a:bodyPr/>
        <a:lstStyle/>
        <a:p>
          <a:endParaRPr lang="zh-TW" altLang="en-US"/>
        </a:p>
      </dgm:t>
    </dgm:pt>
    <dgm:pt modelId="{8EAD138E-5EF3-47BE-A642-F9383370BB6F}" type="pres">
      <dgm:prSet presAssocID="{61BF1392-6820-4272-B29F-F29EA5A9E449}" presName="negativeSpace" presStyleCnt="0"/>
      <dgm:spPr/>
    </dgm:pt>
    <dgm:pt modelId="{A20F5F5C-E6B9-485F-B8FF-A58DA3251E0B}" type="pres">
      <dgm:prSet presAssocID="{61BF1392-6820-4272-B29F-F29EA5A9E449}" presName="childText" presStyleLbl="conFgAcc1" presStyleIdx="1" presStyleCnt="4" custLinFactNeighborX="935" custLinFactNeighborY="75368">
        <dgm:presLayoutVars>
          <dgm:bulletEnabled val="1"/>
        </dgm:presLayoutVars>
      </dgm:prSet>
      <dgm:spPr>
        <a:ln>
          <a:noFill/>
        </a:ln>
      </dgm:spPr>
    </dgm:pt>
    <dgm:pt modelId="{8C62FF1E-B086-457B-A051-DDE6F0B242A9}" type="pres">
      <dgm:prSet presAssocID="{48BA673A-F2BB-4A95-8F85-724355DCC99B}" presName="spaceBetweenRectangles" presStyleCnt="0"/>
      <dgm:spPr/>
    </dgm:pt>
    <dgm:pt modelId="{D537D0D2-672E-473A-8E6A-48E6353C526D}" type="pres">
      <dgm:prSet presAssocID="{A7081A86-9D39-4569-A441-B413E64606EC}" presName="parentLin" presStyleCnt="0"/>
      <dgm:spPr/>
    </dgm:pt>
    <dgm:pt modelId="{46B04B47-857D-4944-8BC4-3201280C90CB}" type="pres">
      <dgm:prSet presAssocID="{A7081A86-9D39-4569-A441-B413E64606EC}" presName="parentLeftMargin" presStyleLbl="node1" presStyleIdx="1" presStyleCnt="4"/>
      <dgm:spPr/>
      <dgm:t>
        <a:bodyPr/>
        <a:lstStyle/>
        <a:p>
          <a:endParaRPr lang="zh-TW" altLang="en-US"/>
        </a:p>
      </dgm:t>
    </dgm:pt>
    <dgm:pt modelId="{4C1A9552-F1B5-436C-8BE9-A85CCC1342F2}" type="pres">
      <dgm:prSet presAssocID="{A7081A86-9D39-4569-A441-B413E64606EC}" presName="parentText" presStyleLbl="node1" presStyleIdx="2" presStyleCnt="4" custScaleX="142857" custScaleY="249065" custLinFactNeighborX="-1845" custLinFactNeighborY="4639">
        <dgm:presLayoutVars>
          <dgm:chMax val="0"/>
          <dgm:bulletEnabled val="1"/>
        </dgm:presLayoutVars>
      </dgm:prSet>
      <dgm:spPr/>
      <dgm:t>
        <a:bodyPr/>
        <a:lstStyle/>
        <a:p>
          <a:endParaRPr lang="zh-TW" altLang="en-US"/>
        </a:p>
      </dgm:t>
    </dgm:pt>
    <dgm:pt modelId="{8AF4F9E4-3DE7-4278-85E6-71779A0DB047}" type="pres">
      <dgm:prSet presAssocID="{A7081A86-9D39-4569-A441-B413E64606EC}" presName="negativeSpace" presStyleCnt="0"/>
      <dgm:spPr/>
    </dgm:pt>
    <dgm:pt modelId="{2B35E260-652A-4E04-9D02-97148DC64C1B}" type="pres">
      <dgm:prSet presAssocID="{A7081A86-9D39-4569-A441-B413E64606EC}" presName="childText" presStyleLbl="conFgAcc1" presStyleIdx="2" presStyleCnt="4" custScaleY="150999">
        <dgm:presLayoutVars>
          <dgm:bulletEnabled val="1"/>
        </dgm:presLayoutVars>
      </dgm:prSet>
      <dgm:spPr>
        <a:ln>
          <a:noFill/>
        </a:ln>
      </dgm:spPr>
    </dgm:pt>
    <dgm:pt modelId="{FE6FE5F1-ABD0-41FD-BA1C-AAC406729834}" type="pres">
      <dgm:prSet presAssocID="{947F1240-1B32-49F5-A92F-4A6EEFB315B5}" presName="spaceBetweenRectangles" presStyleCnt="0"/>
      <dgm:spPr/>
    </dgm:pt>
    <dgm:pt modelId="{6E55BF1D-3704-4C6D-91AA-252CAA3B461D}" type="pres">
      <dgm:prSet presAssocID="{79B2B74F-54CB-49A2-9DF5-1A68A9F08297}" presName="parentLin" presStyleCnt="0"/>
      <dgm:spPr/>
    </dgm:pt>
    <dgm:pt modelId="{D3320008-D32D-4F3A-87EE-1C163CA50FB5}" type="pres">
      <dgm:prSet presAssocID="{79B2B74F-54CB-49A2-9DF5-1A68A9F08297}" presName="parentLeftMargin" presStyleLbl="node1" presStyleIdx="2" presStyleCnt="4"/>
      <dgm:spPr/>
      <dgm:t>
        <a:bodyPr/>
        <a:lstStyle/>
        <a:p>
          <a:endParaRPr lang="zh-TW" altLang="en-US"/>
        </a:p>
      </dgm:t>
    </dgm:pt>
    <dgm:pt modelId="{EC90992E-C79A-4403-B95E-63DA8566D58A}" type="pres">
      <dgm:prSet presAssocID="{79B2B74F-54CB-49A2-9DF5-1A68A9F08297}" presName="parentText" presStyleLbl="node1" presStyleIdx="3" presStyleCnt="4" custScaleX="142857" custScaleY="283155">
        <dgm:presLayoutVars>
          <dgm:chMax val="0"/>
          <dgm:bulletEnabled val="1"/>
        </dgm:presLayoutVars>
      </dgm:prSet>
      <dgm:spPr/>
      <dgm:t>
        <a:bodyPr/>
        <a:lstStyle/>
        <a:p>
          <a:endParaRPr lang="zh-TW" altLang="en-US"/>
        </a:p>
      </dgm:t>
    </dgm:pt>
    <dgm:pt modelId="{056F820E-353C-4B07-85D1-2130C249915A}" type="pres">
      <dgm:prSet presAssocID="{79B2B74F-54CB-49A2-9DF5-1A68A9F08297}" presName="negativeSpace" presStyleCnt="0"/>
      <dgm:spPr/>
    </dgm:pt>
    <dgm:pt modelId="{C985D431-8C16-414E-A023-FE51D61ABAE3}" type="pres">
      <dgm:prSet presAssocID="{79B2B74F-54CB-49A2-9DF5-1A68A9F08297}" presName="childText" presStyleLbl="conFgAcc1" presStyleIdx="3" presStyleCnt="4">
        <dgm:presLayoutVars>
          <dgm:bulletEnabled val="1"/>
        </dgm:presLayoutVars>
      </dgm:prSet>
      <dgm:spPr/>
    </dgm:pt>
  </dgm:ptLst>
  <dgm:cxnLst>
    <dgm:cxn modelId="{A5BBC412-22AA-4CA8-9A7E-D53951BDF4E9}" type="presOf" srcId="{79B2B74F-54CB-49A2-9DF5-1A68A9F08297}" destId="{EC90992E-C79A-4403-B95E-63DA8566D58A}" srcOrd="1" destOrd="0" presId="urn:microsoft.com/office/officeart/2005/8/layout/list1"/>
    <dgm:cxn modelId="{EEB1F63A-B2BF-4B30-A260-47B605F6B46A}" type="presOf" srcId="{F28DE809-8EEE-4192-A5AB-2EE3160E8B12}" destId="{7391A624-8FBE-475C-826F-26A5D6D12BF7}" srcOrd="0" destOrd="0" presId="urn:microsoft.com/office/officeart/2005/8/layout/list1"/>
    <dgm:cxn modelId="{B72D8D16-375A-44FC-B5B6-4E41B20920DE}" type="presOf" srcId="{79B2B74F-54CB-49A2-9DF5-1A68A9F08297}" destId="{D3320008-D32D-4F3A-87EE-1C163CA50FB5}" srcOrd="0" destOrd="0" presId="urn:microsoft.com/office/officeart/2005/8/layout/list1"/>
    <dgm:cxn modelId="{96AC237C-FEDA-4632-B9AB-C93CF9F9F3BA}" type="presOf" srcId="{61BF1392-6820-4272-B29F-F29EA5A9E449}" destId="{D49FBD0C-187D-4098-9AD6-33A8DCE762A7}" srcOrd="1" destOrd="0" presId="urn:microsoft.com/office/officeart/2005/8/layout/list1"/>
    <dgm:cxn modelId="{4DAC2771-59F7-4719-B2BF-A582E0192F2F}" type="presOf" srcId="{A40B2ED5-9A18-49A5-A5E8-868C61F8F29A}" destId="{4234D743-B863-450F-9C56-48F967FF978D}" srcOrd="1" destOrd="0" presId="urn:microsoft.com/office/officeart/2005/8/layout/list1"/>
    <dgm:cxn modelId="{FAF14A82-71AC-4BE3-8DF1-3E5BED6074BB}" srcId="{F28DE809-8EEE-4192-A5AB-2EE3160E8B12}" destId="{A7081A86-9D39-4569-A441-B413E64606EC}" srcOrd="2" destOrd="0" parTransId="{8252EA04-93D6-4763-BEBA-5DC5DBFC3399}" sibTransId="{947F1240-1B32-49F5-A92F-4A6EEFB315B5}"/>
    <dgm:cxn modelId="{003F5E2D-3460-4399-B5E3-F4E870EA02EF}" type="presOf" srcId="{A7081A86-9D39-4569-A441-B413E64606EC}" destId="{46B04B47-857D-4944-8BC4-3201280C90CB}" srcOrd="0" destOrd="0" presId="urn:microsoft.com/office/officeart/2005/8/layout/list1"/>
    <dgm:cxn modelId="{F6B41CFC-24D7-4754-B3F5-D918CA72C731}" type="presOf" srcId="{61BF1392-6820-4272-B29F-F29EA5A9E449}" destId="{10960EC4-84CD-4EF1-8BEF-F4BDEAB643CF}" srcOrd="0" destOrd="0" presId="urn:microsoft.com/office/officeart/2005/8/layout/list1"/>
    <dgm:cxn modelId="{6FF454EB-EE05-45B3-84DA-20042348D04D}" type="presOf" srcId="{A40B2ED5-9A18-49A5-A5E8-868C61F8F29A}" destId="{C08C2A93-F246-4DC0-A552-AEA9C227B1E4}" srcOrd="0" destOrd="0" presId="urn:microsoft.com/office/officeart/2005/8/layout/list1"/>
    <dgm:cxn modelId="{62B1FAAE-CF35-49EF-9F77-ABEF072024DA}" type="presOf" srcId="{A7081A86-9D39-4569-A441-B413E64606EC}" destId="{4C1A9552-F1B5-436C-8BE9-A85CCC1342F2}" srcOrd="1" destOrd="0" presId="urn:microsoft.com/office/officeart/2005/8/layout/list1"/>
    <dgm:cxn modelId="{722EFE3F-0FE8-4530-BBC5-7F8BD92874A6}" srcId="{F28DE809-8EEE-4192-A5AB-2EE3160E8B12}" destId="{79B2B74F-54CB-49A2-9DF5-1A68A9F08297}" srcOrd="3" destOrd="0" parTransId="{FD54CCBA-83C0-40B2-BB99-CA0AB090A32B}" sibTransId="{82BA576F-D471-4CAE-88BE-78FF72887958}"/>
    <dgm:cxn modelId="{AF0B7C5A-8D05-4178-8C79-AEFA115568F3}" srcId="{F28DE809-8EEE-4192-A5AB-2EE3160E8B12}" destId="{61BF1392-6820-4272-B29F-F29EA5A9E449}" srcOrd="1" destOrd="0" parTransId="{48CBFA82-6483-4365-88E2-C0BDE363CB92}" sibTransId="{48BA673A-F2BB-4A95-8F85-724355DCC99B}"/>
    <dgm:cxn modelId="{094D7854-2B9D-4899-9B08-76F410C5D2F7}" srcId="{F28DE809-8EEE-4192-A5AB-2EE3160E8B12}" destId="{A40B2ED5-9A18-49A5-A5E8-868C61F8F29A}" srcOrd="0" destOrd="0" parTransId="{F15829D1-6782-4C70-B750-8326EC05FC9C}" sibTransId="{E4ABA181-5C4F-4D0B-BEA7-837604199D30}"/>
    <dgm:cxn modelId="{142DD416-69E6-4C6E-9773-7A1CCA76101F}" type="presParOf" srcId="{7391A624-8FBE-475C-826F-26A5D6D12BF7}" destId="{77A4AF6E-CAAB-4114-9BF3-6C3174DA9481}" srcOrd="0" destOrd="0" presId="urn:microsoft.com/office/officeart/2005/8/layout/list1"/>
    <dgm:cxn modelId="{37F0DDE4-7538-495F-9E69-3B99ABC81020}" type="presParOf" srcId="{77A4AF6E-CAAB-4114-9BF3-6C3174DA9481}" destId="{C08C2A93-F246-4DC0-A552-AEA9C227B1E4}" srcOrd="0" destOrd="0" presId="urn:microsoft.com/office/officeart/2005/8/layout/list1"/>
    <dgm:cxn modelId="{8F66F7FB-4F56-42A7-9B17-CF597B2FFE16}" type="presParOf" srcId="{77A4AF6E-CAAB-4114-9BF3-6C3174DA9481}" destId="{4234D743-B863-450F-9C56-48F967FF978D}" srcOrd="1" destOrd="0" presId="urn:microsoft.com/office/officeart/2005/8/layout/list1"/>
    <dgm:cxn modelId="{ACA80ECB-D5B6-4791-89CB-93DE64AB492B}" type="presParOf" srcId="{7391A624-8FBE-475C-826F-26A5D6D12BF7}" destId="{A3008C01-61AF-44CB-B4D9-0DC7D73210F8}" srcOrd="1" destOrd="0" presId="urn:microsoft.com/office/officeart/2005/8/layout/list1"/>
    <dgm:cxn modelId="{5E6A5C32-91D3-4F12-9098-7633EB0E29BB}" type="presParOf" srcId="{7391A624-8FBE-475C-826F-26A5D6D12BF7}" destId="{377C18DC-771B-4791-ADFD-46FAA97ABF8E}" srcOrd="2" destOrd="0" presId="urn:microsoft.com/office/officeart/2005/8/layout/list1"/>
    <dgm:cxn modelId="{A0981D6C-ADEB-42BF-AB0B-0819D3BC4F0D}" type="presParOf" srcId="{7391A624-8FBE-475C-826F-26A5D6D12BF7}" destId="{29D02EC6-5AE7-44B3-8DE9-014682094203}" srcOrd="3" destOrd="0" presId="urn:microsoft.com/office/officeart/2005/8/layout/list1"/>
    <dgm:cxn modelId="{5C2319F0-CD4C-42FD-8873-0454E07E3321}" type="presParOf" srcId="{7391A624-8FBE-475C-826F-26A5D6D12BF7}" destId="{EE70222F-8038-4DA1-A15D-44C5FB73BCD1}" srcOrd="4" destOrd="0" presId="urn:microsoft.com/office/officeart/2005/8/layout/list1"/>
    <dgm:cxn modelId="{D13AB690-5D63-47D1-A104-483E071566EF}" type="presParOf" srcId="{EE70222F-8038-4DA1-A15D-44C5FB73BCD1}" destId="{10960EC4-84CD-4EF1-8BEF-F4BDEAB643CF}" srcOrd="0" destOrd="0" presId="urn:microsoft.com/office/officeart/2005/8/layout/list1"/>
    <dgm:cxn modelId="{B690EE11-5DED-462E-ACA0-494083250002}" type="presParOf" srcId="{EE70222F-8038-4DA1-A15D-44C5FB73BCD1}" destId="{D49FBD0C-187D-4098-9AD6-33A8DCE762A7}" srcOrd="1" destOrd="0" presId="urn:microsoft.com/office/officeart/2005/8/layout/list1"/>
    <dgm:cxn modelId="{C8EB72D8-338F-479D-A935-5E0B78567A7B}" type="presParOf" srcId="{7391A624-8FBE-475C-826F-26A5D6D12BF7}" destId="{8EAD138E-5EF3-47BE-A642-F9383370BB6F}" srcOrd="5" destOrd="0" presId="urn:microsoft.com/office/officeart/2005/8/layout/list1"/>
    <dgm:cxn modelId="{D3E37A58-73F3-4769-8B18-60A129FAACFE}" type="presParOf" srcId="{7391A624-8FBE-475C-826F-26A5D6D12BF7}" destId="{A20F5F5C-E6B9-485F-B8FF-A58DA3251E0B}" srcOrd="6" destOrd="0" presId="urn:microsoft.com/office/officeart/2005/8/layout/list1"/>
    <dgm:cxn modelId="{3C297A57-314C-422D-BF3D-5C7BBDEC4FBE}" type="presParOf" srcId="{7391A624-8FBE-475C-826F-26A5D6D12BF7}" destId="{8C62FF1E-B086-457B-A051-DDE6F0B242A9}" srcOrd="7" destOrd="0" presId="urn:microsoft.com/office/officeart/2005/8/layout/list1"/>
    <dgm:cxn modelId="{DD577185-6B33-455A-B7DE-BF10B59E66A3}" type="presParOf" srcId="{7391A624-8FBE-475C-826F-26A5D6D12BF7}" destId="{D537D0D2-672E-473A-8E6A-48E6353C526D}" srcOrd="8" destOrd="0" presId="urn:microsoft.com/office/officeart/2005/8/layout/list1"/>
    <dgm:cxn modelId="{4602C58D-4A18-4A76-BAF7-98FA8E378708}" type="presParOf" srcId="{D537D0D2-672E-473A-8E6A-48E6353C526D}" destId="{46B04B47-857D-4944-8BC4-3201280C90CB}" srcOrd="0" destOrd="0" presId="urn:microsoft.com/office/officeart/2005/8/layout/list1"/>
    <dgm:cxn modelId="{CB805878-A665-4D75-9836-0EE2AAB52BDC}" type="presParOf" srcId="{D537D0D2-672E-473A-8E6A-48E6353C526D}" destId="{4C1A9552-F1B5-436C-8BE9-A85CCC1342F2}" srcOrd="1" destOrd="0" presId="urn:microsoft.com/office/officeart/2005/8/layout/list1"/>
    <dgm:cxn modelId="{0F569E2B-53AA-43E4-BEA2-6450C3D7BF9F}" type="presParOf" srcId="{7391A624-8FBE-475C-826F-26A5D6D12BF7}" destId="{8AF4F9E4-3DE7-4278-85E6-71779A0DB047}" srcOrd="9" destOrd="0" presId="urn:microsoft.com/office/officeart/2005/8/layout/list1"/>
    <dgm:cxn modelId="{7AF3B15C-DB2A-497F-8209-C0D3DC7775B5}" type="presParOf" srcId="{7391A624-8FBE-475C-826F-26A5D6D12BF7}" destId="{2B35E260-652A-4E04-9D02-97148DC64C1B}" srcOrd="10" destOrd="0" presId="urn:microsoft.com/office/officeart/2005/8/layout/list1"/>
    <dgm:cxn modelId="{34D4B067-23BA-4D34-9DED-43D4AA47B9AE}" type="presParOf" srcId="{7391A624-8FBE-475C-826F-26A5D6D12BF7}" destId="{FE6FE5F1-ABD0-41FD-BA1C-AAC406729834}" srcOrd="11" destOrd="0" presId="urn:microsoft.com/office/officeart/2005/8/layout/list1"/>
    <dgm:cxn modelId="{FC94CAE5-A731-4F26-9F0C-6FA2CEC3D612}" type="presParOf" srcId="{7391A624-8FBE-475C-826F-26A5D6D12BF7}" destId="{6E55BF1D-3704-4C6D-91AA-252CAA3B461D}" srcOrd="12" destOrd="0" presId="urn:microsoft.com/office/officeart/2005/8/layout/list1"/>
    <dgm:cxn modelId="{9E7C9E54-6D6C-4FDD-89DD-9B8146F393E9}" type="presParOf" srcId="{6E55BF1D-3704-4C6D-91AA-252CAA3B461D}" destId="{D3320008-D32D-4F3A-87EE-1C163CA50FB5}" srcOrd="0" destOrd="0" presId="urn:microsoft.com/office/officeart/2005/8/layout/list1"/>
    <dgm:cxn modelId="{1FF114D8-E1CF-4DA2-8BC1-3A0500D43D75}" type="presParOf" srcId="{6E55BF1D-3704-4C6D-91AA-252CAA3B461D}" destId="{EC90992E-C79A-4403-B95E-63DA8566D58A}" srcOrd="1" destOrd="0" presId="urn:microsoft.com/office/officeart/2005/8/layout/list1"/>
    <dgm:cxn modelId="{501FCDEE-11F7-49D2-8C7B-0FEF430424EF}" type="presParOf" srcId="{7391A624-8FBE-475C-826F-26A5D6D12BF7}" destId="{056F820E-353C-4B07-85D1-2130C249915A}" srcOrd="13" destOrd="0" presId="urn:microsoft.com/office/officeart/2005/8/layout/list1"/>
    <dgm:cxn modelId="{91656C55-21CB-4EF6-B62D-EE8CB844A377}" type="presParOf" srcId="{7391A624-8FBE-475C-826F-26A5D6D12BF7}" destId="{C985D431-8C16-414E-A023-FE51D61ABAE3}"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B5AE86E-DF5D-423B-8B30-2297D1204ECD}"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F2A82871-4ADE-4B08-B76C-C8045B2EF6B0}">
      <dgm:prSet phldrT="[文字]" custT="1"/>
      <dgm:spPr/>
      <dgm:t>
        <a:bodyPr/>
        <a:lstStyle/>
        <a:p>
          <a:r>
            <a:rPr lang="en-US" altLang="zh-TW" sz="2000" b="1" dirty="0" smtClean="0">
              <a:ea typeface="標楷體" pitchFamily="65" charset="-120"/>
            </a:rPr>
            <a:t>1.</a:t>
          </a:r>
          <a:r>
            <a:rPr lang="zh-TW" altLang="en-US" sz="2000" b="1" dirty="0" smtClean="0">
              <a:ea typeface="標楷體" pitchFamily="65" charset="-120"/>
            </a:rPr>
            <a:t>憲法、法律、命令或公文</a:t>
          </a:r>
          <a:endParaRPr lang="zh-TW" altLang="en-US" sz="2000" b="1" dirty="0"/>
        </a:p>
      </dgm:t>
    </dgm:pt>
    <dgm:pt modelId="{EDB31EEF-62C3-48DA-ABC3-DEC3991B0276}" type="parTrans" cxnId="{E214C77A-56D6-4656-8024-B81A4B31582E}">
      <dgm:prSet/>
      <dgm:spPr/>
      <dgm:t>
        <a:bodyPr/>
        <a:lstStyle/>
        <a:p>
          <a:endParaRPr lang="zh-TW" altLang="en-US"/>
        </a:p>
      </dgm:t>
    </dgm:pt>
    <dgm:pt modelId="{56D775FB-4FCF-47D4-8D2E-307333E753C7}" type="sibTrans" cxnId="{E214C77A-56D6-4656-8024-B81A4B31582E}">
      <dgm:prSet/>
      <dgm:spPr/>
      <dgm:t>
        <a:bodyPr/>
        <a:lstStyle/>
        <a:p>
          <a:endParaRPr lang="zh-TW" altLang="en-US"/>
        </a:p>
      </dgm:t>
    </dgm:pt>
    <dgm:pt modelId="{BF7F8A9B-B36C-454F-B4E6-DB287A1CD3EC}">
      <dgm:prSet phldrT="[文字]" custT="1"/>
      <dgm:spPr/>
      <dgm:t>
        <a:bodyPr/>
        <a:lstStyle/>
        <a:p>
          <a:r>
            <a:rPr lang="zh-TW" altLang="en-US" sz="2000" dirty="0" smtClean="0"/>
            <a:t>含本國及外國</a:t>
          </a:r>
          <a:endParaRPr lang="zh-TW" altLang="en-US" sz="2000" dirty="0"/>
        </a:p>
      </dgm:t>
    </dgm:pt>
    <dgm:pt modelId="{7686B920-958C-41A5-8C5A-32245231A9F3}" type="parTrans" cxnId="{143E6090-E830-4CAA-B2D4-F0F3618C4570}">
      <dgm:prSet/>
      <dgm:spPr/>
      <dgm:t>
        <a:bodyPr/>
        <a:lstStyle/>
        <a:p>
          <a:endParaRPr lang="zh-TW" altLang="en-US"/>
        </a:p>
      </dgm:t>
    </dgm:pt>
    <dgm:pt modelId="{80944543-A38C-46A8-8D6D-9308BB8ED634}" type="sibTrans" cxnId="{143E6090-E830-4CAA-B2D4-F0F3618C4570}">
      <dgm:prSet/>
      <dgm:spPr/>
      <dgm:t>
        <a:bodyPr/>
        <a:lstStyle/>
        <a:p>
          <a:endParaRPr lang="zh-TW" altLang="en-US"/>
        </a:p>
      </dgm:t>
    </dgm:pt>
    <dgm:pt modelId="{F372A75E-F21E-4180-82B9-B88E470C4C14}">
      <dgm:prSet phldrT="[文字]" custT="1"/>
      <dgm:spPr/>
      <dgm:t>
        <a:bodyPr/>
        <a:lstStyle/>
        <a:p>
          <a:r>
            <a:rPr lang="en-US" altLang="zh-TW" sz="2000" b="1" dirty="0" smtClean="0">
              <a:ea typeface="標楷體" pitchFamily="65" charset="-120"/>
            </a:rPr>
            <a:t>2.</a:t>
          </a:r>
          <a:r>
            <a:rPr lang="zh-TW" altLang="en-US" sz="2000" b="1" dirty="0" smtClean="0">
              <a:ea typeface="標楷體" pitchFamily="65" charset="-120"/>
            </a:rPr>
            <a:t>中央或地方機關就前款著作作成之翻譯物或編輯物</a:t>
          </a:r>
          <a:endParaRPr lang="zh-TW" altLang="en-US" sz="2000" b="1" dirty="0"/>
        </a:p>
      </dgm:t>
    </dgm:pt>
    <dgm:pt modelId="{0F0F950D-600F-4842-800E-70C01AC551BD}" type="parTrans" cxnId="{48F9822A-84F8-4D0A-BF20-DA76D04AD911}">
      <dgm:prSet/>
      <dgm:spPr/>
      <dgm:t>
        <a:bodyPr/>
        <a:lstStyle/>
        <a:p>
          <a:endParaRPr lang="zh-TW" altLang="en-US"/>
        </a:p>
      </dgm:t>
    </dgm:pt>
    <dgm:pt modelId="{2CABBA1C-2852-46D7-B7F7-585683A932F6}" type="sibTrans" cxnId="{48F9822A-84F8-4D0A-BF20-DA76D04AD911}">
      <dgm:prSet/>
      <dgm:spPr/>
      <dgm:t>
        <a:bodyPr/>
        <a:lstStyle/>
        <a:p>
          <a:endParaRPr lang="zh-TW" altLang="en-US"/>
        </a:p>
      </dgm:t>
    </dgm:pt>
    <dgm:pt modelId="{A0F190BE-F334-403C-92EA-53361B06E85D}">
      <dgm:prSet phldrT="[文字]" custT="1"/>
      <dgm:spPr/>
      <dgm:t>
        <a:bodyPr/>
        <a:lstStyle/>
        <a:p>
          <a:r>
            <a:rPr lang="zh-TW" altLang="en-US" sz="2000" dirty="0" smtClean="0"/>
            <a:t>賦稅署自行編製「稅法彙編」</a:t>
          </a:r>
          <a:endParaRPr lang="zh-TW" altLang="en-US" sz="2000" dirty="0"/>
        </a:p>
      </dgm:t>
    </dgm:pt>
    <dgm:pt modelId="{23E53BED-899C-4ACD-B0D4-EE7A56EF3E8E}" type="parTrans" cxnId="{094427CA-6652-42E2-8BFA-ECDD6F7E019C}">
      <dgm:prSet/>
      <dgm:spPr/>
      <dgm:t>
        <a:bodyPr/>
        <a:lstStyle/>
        <a:p>
          <a:endParaRPr lang="zh-TW" altLang="en-US"/>
        </a:p>
      </dgm:t>
    </dgm:pt>
    <dgm:pt modelId="{81266C7B-E110-44B1-BD45-497CCAFDEC2B}" type="sibTrans" cxnId="{094427CA-6652-42E2-8BFA-ECDD6F7E019C}">
      <dgm:prSet/>
      <dgm:spPr/>
      <dgm:t>
        <a:bodyPr/>
        <a:lstStyle/>
        <a:p>
          <a:endParaRPr lang="zh-TW" altLang="en-US"/>
        </a:p>
      </dgm:t>
    </dgm:pt>
    <dgm:pt modelId="{CA59CE9A-5138-459D-9478-E923A8D1F450}">
      <dgm:prSet phldrT="[文字]" custT="1"/>
      <dgm:spPr/>
      <dgm:t>
        <a:bodyPr/>
        <a:lstStyle/>
        <a:p>
          <a:r>
            <a:rPr lang="en-US" altLang="zh-TW" sz="2000" b="1" dirty="0" smtClean="0">
              <a:ea typeface="標楷體" pitchFamily="65" charset="-120"/>
            </a:rPr>
            <a:t>3.</a:t>
          </a:r>
          <a:r>
            <a:rPr lang="zh-TW" altLang="en-US" sz="2000" b="1" dirty="0" smtClean="0">
              <a:ea typeface="標楷體" pitchFamily="65" charset="-120"/>
            </a:rPr>
            <a:t>標語及通用之符號、名詞、公式、數表、表格、簿冊或時曆</a:t>
          </a:r>
          <a:endParaRPr lang="zh-TW" altLang="en-US" sz="2000" b="1" dirty="0"/>
        </a:p>
      </dgm:t>
    </dgm:pt>
    <dgm:pt modelId="{17D39DC3-712E-44C8-9206-E450C59E1600}" type="parTrans" cxnId="{F13BA791-D0EC-4572-B4B4-8A59AFF27422}">
      <dgm:prSet/>
      <dgm:spPr/>
      <dgm:t>
        <a:bodyPr/>
        <a:lstStyle/>
        <a:p>
          <a:endParaRPr lang="zh-TW" altLang="en-US"/>
        </a:p>
      </dgm:t>
    </dgm:pt>
    <dgm:pt modelId="{A8FFE94A-080D-451C-8D7A-3EAEFF5B105B}" type="sibTrans" cxnId="{F13BA791-D0EC-4572-B4B4-8A59AFF27422}">
      <dgm:prSet/>
      <dgm:spPr/>
      <dgm:t>
        <a:bodyPr/>
        <a:lstStyle/>
        <a:p>
          <a:endParaRPr lang="zh-TW" altLang="en-US"/>
        </a:p>
      </dgm:t>
    </dgm:pt>
    <dgm:pt modelId="{F40A5B53-7303-4FF0-A0A5-87D3704DCB61}">
      <dgm:prSet phldrT="[文字]" custT="1"/>
      <dgm:spPr/>
      <dgm:t>
        <a:bodyPr/>
        <a:lstStyle/>
        <a:p>
          <a:r>
            <a:rPr lang="zh-TW" altLang="en-US" sz="2000" dirty="0" smtClean="0"/>
            <a:t>黃曆、農民曆</a:t>
          </a:r>
          <a:endParaRPr lang="zh-TW" altLang="en-US" sz="2000" dirty="0"/>
        </a:p>
      </dgm:t>
    </dgm:pt>
    <dgm:pt modelId="{8EBF459E-B1C0-4521-9BE7-A904CB6EB70D}" type="parTrans" cxnId="{99813E0C-2223-47B5-A8C9-FE124EACD56F}">
      <dgm:prSet/>
      <dgm:spPr/>
      <dgm:t>
        <a:bodyPr/>
        <a:lstStyle/>
        <a:p>
          <a:endParaRPr lang="zh-TW" altLang="en-US"/>
        </a:p>
      </dgm:t>
    </dgm:pt>
    <dgm:pt modelId="{411E88B9-5914-415A-8D2E-DDFB1F592201}" type="sibTrans" cxnId="{99813E0C-2223-47B5-A8C9-FE124EACD56F}">
      <dgm:prSet/>
      <dgm:spPr/>
      <dgm:t>
        <a:bodyPr/>
        <a:lstStyle/>
        <a:p>
          <a:endParaRPr lang="zh-TW" altLang="en-US"/>
        </a:p>
      </dgm:t>
    </dgm:pt>
    <dgm:pt modelId="{E17740DD-131F-43C3-8B2C-B14BECEBC54D}">
      <dgm:prSet phldrT="[文字]" custT="1"/>
      <dgm:spPr/>
      <dgm:t>
        <a:bodyPr/>
        <a:lstStyle/>
        <a:p>
          <a:r>
            <a:rPr lang="en-US" altLang="zh-TW" sz="2000" b="1" dirty="0" smtClean="0">
              <a:ea typeface="標楷體" pitchFamily="65" charset="-120"/>
            </a:rPr>
            <a:t>4.</a:t>
          </a:r>
          <a:r>
            <a:rPr lang="zh-TW" altLang="en-US" sz="2000" b="1" dirty="0" smtClean="0">
              <a:ea typeface="標楷體" pitchFamily="65" charset="-120"/>
            </a:rPr>
            <a:t>單純為傳達事實之新聞報導所作成之語文著作</a:t>
          </a:r>
          <a:endParaRPr lang="zh-TW" altLang="en-US" sz="2000" b="1" dirty="0"/>
        </a:p>
      </dgm:t>
    </dgm:pt>
    <dgm:pt modelId="{D8900602-77DA-4BD7-BEE6-2D694C04C314}" type="parTrans" cxnId="{3A20772E-1432-409A-99FD-72F2FB63F26A}">
      <dgm:prSet/>
      <dgm:spPr/>
      <dgm:t>
        <a:bodyPr/>
        <a:lstStyle/>
        <a:p>
          <a:endParaRPr lang="zh-TW" altLang="en-US"/>
        </a:p>
      </dgm:t>
    </dgm:pt>
    <dgm:pt modelId="{C3033A1E-032E-4461-851E-C9C950FA265A}" type="sibTrans" cxnId="{3A20772E-1432-409A-99FD-72F2FB63F26A}">
      <dgm:prSet/>
      <dgm:spPr/>
      <dgm:t>
        <a:bodyPr/>
        <a:lstStyle/>
        <a:p>
          <a:endParaRPr lang="zh-TW" altLang="en-US"/>
        </a:p>
      </dgm:t>
    </dgm:pt>
    <dgm:pt modelId="{C753FF0E-E0D4-4061-A06A-FB5529380D1A}">
      <dgm:prSet phldrT="[文字]" custT="1"/>
      <dgm:spPr/>
      <dgm:t>
        <a:bodyPr/>
        <a:lstStyle/>
        <a:p>
          <a:r>
            <a:rPr lang="en-US" altLang="zh-TW" sz="2000" b="1" dirty="0" smtClean="0">
              <a:ea typeface="標楷體" pitchFamily="65" charset="-120"/>
            </a:rPr>
            <a:t>5.</a:t>
          </a:r>
          <a:r>
            <a:rPr lang="zh-TW" altLang="en-US" sz="2000" b="1" dirty="0" smtClean="0">
              <a:ea typeface="標楷體" pitchFamily="65" charset="-120"/>
            </a:rPr>
            <a:t>依</a:t>
          </a:r>
          <a:r>
            <a:rPr lang="zh-TW" altLang="en-US" sz="2000" b="1" u="sng" dirty="0" smtClean="0">
              <a:ea typeface="標楷體" pitchFamily="65" charset="-120"/>
            </a:rPr>
            <a:t>法令</a:t>
          </a:r>
          <a:r>
            <a:rPr lang="zh-TW" altLang="en-US" sz="2000" b="1" dirty="0" smtClean="0">
              <a:ea typeface="標楷體" pitchFamily="65" charset="-120"/>
            </a:rPr>
            <a:t>舉行之各類考試試題及其備用試題</a:t>
          </a:r>
          <a:endParaRPr lang="zh-TW" altLang="en-US" sz="2000" b="1" dirty="0"/>
        </a:p>
      </dgm:t>
    </dgm:pt>
    <dgm:pt modelId="{AA38DA3C-48DC-4616-87B1-AA5E59F653F1}" type="parTrans" cxnId="{794F303E-0D2E-4516-B2AE-28A417E7458E}">
      <dgm:prSet/>
      <dgm:spPr/>
      <dgm:t>
        <a:bodyPr/>
        <a:lstStyle/>
        <a:p>
          <a:endParaRPr lang="zh-TW" altLang="en-US"/>
        </a:p>
      </dgm:t>
    </dgm:pt>
    <dgm:pt modelId="{AA4AEBB5-A4CA-41EC-AD87-23F263C7A463}" type="sibTrans" cxnId="{794F303E-0D2E-4516-B2AE-28A417E7458E}">
      <dgm:prSet/>
      <dgm:spPr/>
      <dgm:t>
        <a:bodyPr/>
        <a:lstStyle/>
        <a:p>
          <a:endParaRPr lang="zh-TW" altLang="en-US"/>
        </a:p>
      </dgm:t>
    </dgm:pt>
    <dgm:pt modelId="{A06D3D1C-327B-40B0-B111-86EE1452B53B}">
      <dgm:prSet phldrT="[文字]" custT="1"/>
      <dgm:spPr/>
      <dgm:t>
        <a:bodyPr/>
        <a:lstStyle/>
        <a:p>
          <a:r>
            <a:rPr lang="zh-TW" altLang="en-US" sz="2000" dirty="0" smtClean="0"/>
            <a:t>考試院舉行之特考、高考、普考等國家考試</a:t>
          </a:r>
          <a:endParaRPr lang="zh-TW" altLang="en-US" sz="2000" dirty="0"/>
        </a:p>
      </dgm:t>
    </dgm:pt>
    <dgm:pt modelId="{FAB13156-7C7A-43B8-98A4-65D04AE1B822}" type="parTrans" cxnId="{56C8B02F-E9E3-4AF7-810A-61AC7425375D}">
      <dgm:prSet/>
      <dgm:spPr/>
      <dgm:t>
        <a:bodyPr/>
        <a:lstStyle/>
        <a:p>
          <a:endParaRPr lang="zh-TW" altLang="en-US"/>
        </a:p>
      </dgm:t>
    </dgm:pt>
    <dgm:pt modelId="{15FDE435-60CA-4326-B73C-728E3D353880}" type="sibTrans" cxnId="{56C8B02F-E9E3-4AF7-810A-61AC7425375D}">
      <dgm:prSet/>
      <dgm:spPr/>
      <dgm:t>
        <a:bodyPr/>
        <a:lstStyle/>
        <a:p>
          <a:endParaRPr lang="zh-TW" altLang="en-US"/>
        </a:p>
      </dgm:t>
    </dgm:pt>
    <dgm:pt modelId="{6DE95C8F-067F-4413-95C7-E3A6A81BC8A7}">
      <dgm:prSet phldrT="[文字]" custT="1"/>
      <dgm:spPr/>
      <dgm:t>
        <a:bodyPr/>
        <a:lstStyle/>
        <a:p>
          <a:r>
            <a:rPr lang="zh-TW" altLang="en-US" sz="2000" dirty="0" smtClean="0"/>
            <a:t>報載</a:t>
          </a:r>
          <a:r>
            <a:rPr lang="en-US" altLang="zh-TW" sz="2000" dirty="0" smtClean="0"/>
            <a:t>3</a:t>
          </a:r>
          <a:r>
            <a:rPr lang="zh-TW" altLang="en-US" sz="2000" dirty="0" smtClean="0"/>
            <a:t>月</a:t>
          </a:r>
          <a:r>
            <a:rPr lang="en-US" altLang="zh-TW" sz="2000" dirty="0" smtClean="0"/>
            <a:t>11</a:t>
          </a:r>
          <a:r>
            <a:rPr lang="zh-TW" altLang="en-US" sz="2000" dirty="0" smtClean="0"/>
            <a:t>日日本東北發生強震</a:t>
          </a:r>
          <a:endParaRPr lang="zh-TW" altLang="en-US" sz="2000" dirty="0"/>
        </a:p>
      </dgm:t>
    </dgm:pt>
    <dgm:pt modelId="{81A32D6F-E5FA-4F9C-9B59-48416D3E1A47}" type="parTrans" cxnId="{7EEFB43F-8E30-4CAA-BFCA-3CCD74DFB5EE}">
      <dgm:prSet/>
      <dgm:spPr/>
      <dgm:t>
        <a:bodyPr/>
        <a:lstStyle/>
        <a:p>
          <a:endParaRPr lang="zh-TW" altLang="en-US"/>
        </a:p>
      </dgm:t>
    </dgm:pt>
    <dgm:pt modelId="{240743E6-3D4F-466D-A388-02FA8350914D}" type="sibTrans" cxnId="{7EEFB43F-8E30-4CAA-BFCA-3CCD74DFB5EE}">
      <dgm:prSet/>
      <dgm:spPr/>
      <dgm:t>
        <a:bodyPr/>
        <a:lstStyle/>
        <a:p>
          <a:endParaRPr lang="zh-TW" altLang="en-US"/>
        </a:p>
      </dgm:t>
    </dgm:pt>
    <dgm:pt modelId="{89809BB0-3BA4-4D9C-95C2-EFE80EAC2603}" type="pres">
      <dgm:prSet presAssocID="{CB5AE86E-DF5D-423B-8B30-2297D1204ECD}" presName="linear" presStyleCnt="0">
        <dgm:presLayoutVars>
          <dgm:animLvl val="lvl"/>
          <dgm:resizeHandles val="exact"/>
        </dgm:presLayoutVars>
      </dgm:prSet>
      <dgm:spPr/>
      <dgm:t>
        <a:bodyPr/>
        <a:lstStyle/>
        <a:p>
          <a:endParaRPr lang="zh-TW" altLang="en-US"/>
        </a:p>
      </dgm:t>
    </dgm:pt>
    <dgm:pt modelId="{96BD2BDD-3998-4C6A-91F6-912A2352FD02}" type="pres">
      <dgm:prSet presAssocID="{F2A82871-4ADE-4B08-B76C-C8045B2EF6B0}" presName="parentText" presStyleLbl="node1" presStyleIdx="0" presStyleCnt="5" custScaleY="103197">
        <dgm:presLayoutVars>
          <dgm:chMax val="0"/>
          <dgm:bulletEnabled val="1"/>
        </dgm:presLayoutVars>
      </dgm:prSet>
      <dgm:spPr/>
      <dgm:t>
        <a:bodyPr/>
        <a:lstStyle/>
        <a:p>
          <a:endParaRPr lang="zh-TW" altLang="en-US"/>
        </a:p>
      </dgm:t>
    </dgm:pt>
    <dgm:pt modelId="{9D91DE8A-73DA-40D0-AC1D-57685CCC3294}" type="pres">
      <dgm:prSet presAssocID="{F2A82871-4ADE-4B08-B76C-C8045B2EF6B0}" presName="childText" presStyleLbl="revTx" presStyleIdx="0" presStyleCnt="5" custAng="0" custScaleY="84797">
        <dgm:presLayoutVars>
          <dgm:bulletEnabled val="1"/>
        </dgm:presLayoutVars>
      </dgm:prSet>
      <dgm:spPr/>
      <dgm:t>
        <a:bodyPr/>
        <a:lstStyle/>
        <a:p>
          <a:endParaRPr lang="zh-TW" altLang="en-US"/>
        </a:p>
      </dgm:t>
    </dgm:pt>
    <dgm:pt modelId="{997EC210-1247-4D73-BE09-D6674E8C1BEC}" type="pres">
      <dgm:prSet presAssocID="{F372A75E-F21E-4180-82B9-B88E470C4C14}" presName="parentText" presStyleLbl="node1" presStyleIdx="1" presStyleCnt="5">
        <dgm:presLayoutVars>
          <dgm:chMax val="0"/>
          <dgm:bulletEnabled val="1"/>
        </dgm:presLayoutVars>
      </dgm:prSet>
      <dgm:spPr/>
      <dgm:t>
        <a:bodyPr/>
        <a:lstStyle/>
        <a:p>
          <a:endParaRPr lang="zh-TW" altLang="en-US"/>
        </a:p>
      </dgm:t>
    </dgm:pt>
    <dgm:pt modelId="{A63E2574-F33D-4A7C-B426-13225CBC2F69}" type="pres">
      <dgm:prSet presAssocID="{F372A75E-F21E-4180-82B9-B88E470C4C14}" presName="childText" presStyleLbl="revTx" presStyleIdx="1" presStyleCnt="5">
        <dgm:presLayoutVars>
          <dgm:bulletEnabled val="1"/>
        </dgm:presLayoutVars>
      </dgm:prSet>
      <dgm:spPr/>
      <dgm:t>
        <a:bodyPr/>
        <a:lstStyle/>
        <a:p>
          <a:endParaRPr lang="zh-TW" altLang="en-US"/>
        </a:p>
      </dgm:t>
    </dgm:pt>
    <dgm:pt modelId="{5BC65887-173B-4457-91C3-4A1A794AFE6C}" type="pres">
      <dgm:prSet presAssocID="{CA59CE9A-5138-459D-9478-E923A8D1F450}" presName="parentText" presStyleLbl="node1" presStyleIdx="2" presStyleCnt="5">
        <dgm:presLayoutVars>
          <dgm:chMax val="0"/>
          <dgm:bulletEnabled val="1"/>
        </dgm:presLayoutVars>
      </dgm:prSet>
      <dgm:spPr/>
      <dgm:t>
        <a:bodyPr/>
        <a:lstStyle/>
        <a:p>
          <a:endParaRPr lang="zh-TW" altLang="en-US"/>
        </a:p>
      </dgm:t>
    </dgm:pt>
    <dgm:pt modelId="{FD530C56-E133-49E6-9DBC-3A81CF72DF33}" type="pres">
      <dgm:prSet presAssocID="{CA59CE9A-5138-459D-9478-E923A8D1F450}" presName="childText" presStyleLbl="revTx" presStyleIdx="2" presStyleCnt="5">
        <dgm:presLayoutVars>
          <dgm:bulletEnabled val="1"/>
        </dgm:presLayoutVars>
      </dgm:prSet>
      <dgm:spPr/>
      <dgm:t>
        <a:bodyPr/>
        <a:lstStyle/>
        <a:p>
          <a:endParaRPr lang="zh-TW" altLang="en-US"/>
        </a:p>
      </dgm:t>
    </dgm:pt>
    <dgm:pt modelId="{4B29C854-4DEE-4C38-ABB2-897AF27DFCA6}" type="pres">
      <dgm:prSet presAssocID="{E17740DD-131F-43C3-8B2C-B14BECEBC54D}" presName="parentText" presStyleLbl="node1" presStyleIdx="3" presStyleCnt="5">
        <dgm:presLayoutVars>
          <dgm:chMax val="0"/>
          <dgm:bulletEnabled val="1"/>
        </dgm:presLayoutVars>
      </dgm:prSet>
      <dgm:spPr/>
      <dgm:t>
        <a:bodyPr/>
        <a:lstStyle/>
        <a:p>
          <a:endParaRPr lang="zh-TW" altLang="en-US"/>
        </a:p>
      </dgm:t>
    </dgm:pt>
    <dgm:pt modelId="{42797A1D-78C7-45DD-A890-91F0FF5D90E8}" type="pres">
      <dgm:prSet presAssocID="{E17740DD-131F-43C3-8B2C-B14BECEBC54D}" presName="childText" presStyleLbl="revTx" presStyleIdx="3" presStyleCnt="5">
        <dgm:presLayoutVars>
          <dgm:bulletEnabled val="1"/>
        </dgm:presLayoutVars>
      </dgm:prSet>
      <dgm:spPr/>
      <dgm:t>
        <a:bodyPr/>
        <a:lstStyle/>
        <a:p>
          <a:endParaRPr lang="zh-TW" altLang="en-US"/>
        </a:p>
      </dgm:t>
    </dgm:pt>
    <dgm:pt modelId="{6B2D85FF-5E3A-4C01-9CDE-5C0092794228}" type="pres">
      <dgm:prSet presAssocID="{C753FF0E-E0D4-4061-A06A-FB5529380D1A}" presName="parentText" presStyleLbl="node1" presStyleIdx="4" presStyleCnt="5">
        <dgm:presLayoutVars>
          <dgm:chMax val="0"/>
          <dgm:bulletEnabled val="1"/>
        </dgm:presLayoutVars>
      </dgm:prSet>
      <dgm:spPr/>
      <dgm:t>
        <a:bodyPr/>
        <a:lstStyle/>
        <a:p>
          <a:endParaRPr lang="zh-TW" altLang="en-US"/>
        </a:p>
      </dgm:t>
    </dgm:pt>
    <dgm:pt modelId="{0341B90C-C80A-47A5-B395-2F0DC1D2C158}" type="pres">
      <dgm:prSet presAssocID="{C753FF0E-E0D4-4061-A06A-FB5529380D1A}" presName="childText" presStyleLbl="revTx" presStyleIdx="4" presStyleCnt="5">
        <dgm:presLayoutVars>
          <dgm:bulletEnabled val="1"/>
        </dgm:presLayoutVars>
      </dgm:prSet>
      <dgm:spPr/>
      <dgm:t>
        <a:bodyPr/>
        <a:lstStyle/>
        <a:p>
          <a:endParaRPr lang="zh-TW" altLang="en-US"/>
        </a:p>
      </dgm:t>
    </dgm:pt>
  </dgm:ptLst>
  <dgm:cxnLst>
    <dgm:cxn modelId="{794F303E-0D2E-4516-B2AE-28A417E7458E}" srcId="{CB5AE86E-DF5D-423B-8B30-2297D1204ECD}" destId="{C753FF0E-E0D4-4061-A06A-FB5529380D1A}" srcOrd="4" destOrd="0" parTransId="{AA38DA3C-48DC-4616-87B1-AA5E59F653F1}" sibTransId="{AA4AEBB5-A4CA-41EC-AD87-23F263C7A463}"/>
    <dgm:cxn modelId="{364FA164-67BA-430C-9904-582C62876EE5}" type="presOf" srcId="{CA59CE9A-5138-459D-9478-E923A8D1F450}" destId="{5BC65887-173B-4457-91C3-4A1A794AFE6C}" srcOrd="0" destOrd="0" presId="urn:microsoft.com/office/officeart/2005/8/layout/vList2"/>
    <dgm:cxn modelId="{8CBC9FB1-A22A-4E12-A568-7F9E30803530}" type="presOf" srcId="{F372A75E-F21E-4180-82B9-B88E470C4C14}" destId="{997EC210-1247-4D73-BE09-D6674E8C1BEC}" srcOrd="0" destOrd="0" presId="urn:microsoft.com/office/officeart/2005/8/layout/vList2"/>
    <dgm:cxn modelId="{A069066C-C3CA-473D-84AA-7606970FDBEE}" type="presOf" srcId="{F40A5B53-7303-4FF0-A0A5-87D3704DCB61}" destId="{FD530C56-E133-49E6-9DBC-3A81CF72DF33}" srcOrd="0" destOrd="0" presId="urn:microsoft.com/office/officeart/2005/8/layout/vList2"/>
    <dgm:cxn modelId="{E77E2D1A-2D18-4ECC-8D56-CAA31EF380B3}" type="presOf" srcId="{A0F190BE-F334-403C-92EA-53361B06E85D}" destId="{A63E2574-F33D-4A7C-B426-13225CBC2F69}" srcOrd="0" destOrd="0" presId="urn:microsoft.com/office/officeart/2005/8/layout/vList2"/>
    <dgm:cxn modelId="{F13BA791-D0EC-4572-B4B4-8A59AFF27422}" srcId="{CB5AE86E-DF5D-423B-8B30-2297D1204ECD}" destId="{CA59CE9A-5138-459D-9478-E923A8D1F450}" srcOrd="2" destOrd="0" parTransId="{17D39DC3-712E-44C8-9206-E450C59E1600}" sibTransId="{A8FFE94A-080D-451C-8D7A-3EAEFF5B105B}"/>
    <dgm:cxn modelId="{E214C77A-56D6-4656-8024-B81A4B31582E}" srcId="{CB5AE86E-DF5D-423B-8B30-2297D1204ECD}" destId="{F2A82871-4ADE-4B08-B76C-C8045B2EF6B0}" srcOrd="0" destOrd="0" parTransId="{EDB31EEF-62C3-48DA-ABC3-DEC3991B0276}" sibTransId="{56D775FB-4FCF-47D4-8D2E-307333E753C7}"/>
    <dgm:cxn modelId="{56C8B02F-E9E3-4AF7-810A-61AC7425375D}" srcId="{C753FF0E-E0D4-4061-A06A-FB5529380D1A}" destId="{A06D3D1C-327B-40B0-B111-86EE1452B53B}" srcOrd="0" destOrd="0" parTransId="{FAB13156-7C7A-43B8-98A4-65D04AE1B822}" sibTransId="{15FDE435-60CA-4326-B73C-728E3D353880}"/>
    <dgm:cxn modelId="{094427CA-6652-42E2-8BFA-ECDD6F7E019C}" srcId="{F372A75E-F21E-4180-82B9-B88E470C4C14}" destId="{A0F190BE-F334-403C-92EA-53361B06E85D}" srcOrd="0" destOrd="0" parTransId="{23E53BED-899C-4ACD-B0D4-EE7A56EF3E8E}" sibTransId="{81266C7B-E110-44B1-BD45-497CCAFDEC2B}"/>
    <dgm:cxn modelId="{57ED8984-02C3-49AC-9861-363D1DFB90C0}" type="presOf" srcId="{F2A82871-4ADE-4B08-B76C-C8045B2EF6B0}" destId="{96BD2BDD-3998-4C6A-91F6-912A2352FD02}" srcOrd="0" destOrd="0" presId="urn:microsoft.com/office/officeart/2005/8/layout/vList2"/>
    <dgm:cxn modelId="{44A320C4-A34A-4A50-B259-FAD2BE6885A7}" type="presOf" srcId="{C753FF0E-E0D4-4061-A06A-FB5529380D1A}" destId="{6B2D85FF-5E3A-4C01-9CDE-5C0092794228}" srcOrd="0" destOrd="0" presId="urn:microsoft.com/office/officeart/2005/8/layout/vList2"/>
    <dgm:cxn modelId="{A2138EC9-B695-4C86-A0DB-9BDFDDA3127D}" type="presOf" srcId="{A06D3D1C-327B-40B0-B111-86EE1452B53B}" destId="{0341B90C-C80A-47A5-B395-2F0DC1D2C158}" srcOrd="0" destOrd="0" presId="urn:microsoft.com/office/officeart/2005/8/layout/vList2"/>
    <dgm:cxn modelId="{48F9822A-84F8-4D0A-BF20-DA76D04AD911}" srcId="{CB5AE86E-DF5D-423B-8B30-2297D1204ECD}" destId="{F372A75E-F21E-4180-82B9-B88E470C4C14}" srcOrd="1" destOrd="0" parTransId="{0F0F950D-600F-4842-800E-70C01AC551BD}" sibTransId="{2CABBA1C-2852-46D7-B7F7-585683A932F6}"/>
    <dgm:cxn modelId="{F0FC0ABC-EF14-4283-B725-6A40B339611C}" type="presOf" srcId="{CB5AE86E-DF5D-423B-8B30-2297D1204ECD}" destId="{89809BB0-3BA4-4D9C-95C2-EFE80EAC2603}" srcOrd="0" destOrd="0" presId="urn:microsoft.com/office/officeart/2005/8/layout/vList2"/>
    <dgm:cxn modelId="{5BC05B2C-E0A0-4690-9043-AB64E87E3264}" type="presOf" srcId="{6DE95C8F-067F-4413-95C7-E3A6A81BC8A7}" destId="{42797A1D-78C7-45DD-A890-91F0FF5D90E8}" srcOrd="0" destOrd="0" presId="urn:microsoft.com/office/officeart/2005/8/layout/vList2"/>
    <dgm:cxn modelId="{3A20772E-1432-409A-99FD-72F2FB63F26A}" srcId="{CB5AE86E-DF5D-423B-8B30-2297D1204ECD}" destId="{E17740DD-131F-43C3-8B2C-B14BECEBC54D}" srcOrd="3" destOrd="0" parTransId="{D8900602-77DA-4BD7-BEE6-2D694C04C314}" sibTransId="{C3033A1E-032E-4461-851E-C9C950FA265A}"/>
    <dgm:cxn modelId="{D27DBBA8-72D8-464C-BD3B-997BAFCC587E}" type="presOf" srcId="{BF7F8A9B-B36C-454F-B4E6-DB287A1CD3EC}" destId="{9D91DE8A-73DA-40D0-AC1D-57685CCC3294}" srcOrd="0" destOrd="0" presId="urn:microsoft.com/office/officeart/2005/8/layout/vList2"/>
    <dgm:cxn modelId="{DA34CC2C-19CC-4CEF-898E-B53C1A49D457}" type="presOf" srcId="{E17740DD-131F-43C3-8B2C-B14BECEBC54D}" destId="{4B29C854-4DEE-4C38-ABB2-897AF27DFCA6}" srcOrd="0" destOrd="0" presId="urn:microsoft.com/office/officeart/2005/8/layout/vList2"/>
    <dgm:cxn modelId="{7EEFB43F-8E30-4CAA-BFCA-3CCD74DFB5EE}" srcId="{E17740DD-131F-43C3-8B2C-B14BECEBC54D}" destId="{6DE95C8F-067F-4413-95C7-E3A6A81BC8A7}" srcOrd="0" destOrd="0" parTransId="{81A32D6F-E5FA-4F9C-9B59-48416D3E1A47}" sibTransId="{240743E6-3D4F-466D-A388-02FA8350914D}"/>
    <dgm:cxn modelId="{99813E0C-2223-47B5-A8C9-FE124EACD56F}" srcId="{CA59CE9A-5138-459D-9478-E923A8D1F450}" destId="{F40A5B53-7303-4FF0-A0A5-87D3704DCB61}" srcOrd="0" destOrd="0" parTransId="{8EBF459E-B1C0-4521-9BE7-A904CB6EB70D}" sibTransId="{411E88B9-5914-415A-8D2E-DDFB1F592201}"/>
    <dgm:cxn modelId="{143E6090-E830-4CAA-B2D4-F0F3618C4570}" srcId="{F2A82871-4ADE-4B08-B76C-C8045B2EF6B0}" destId="{BF7F8A9B-B36C-454F-B4E6-DB287A1CD3EC}" srcOrd="0" destOrd="0" parTransId="{7686B920-958C-41A5-8C5A-32245231A9F3}" sibTransId="{80944543-A38C-46A8-8D6D-9308BB8ED634}"/>
    <dgm:cxn modelId="{CF506E8A-FFEA-4DC7-8EE8-3F85A7B0257C}" type="presParOf" srcId="{89809BB0-3BA4-4D9C-95C2-EFE80EAC2603}" destId="{96BD2BDD-3998-4C6A-91F6-912A2352FD02}" srcOrd="0" destOrd="0" presId="urn:microsoft.com/office/officeart/2005/8/layout/vList2"/>
    <dgm:cxn modelId="{939B702F-5428-4488-8C40-0883F84337B3}" type="presParOf" srcId="{89809BB0-3BA4-4D9C-95C2-EFE80EAC2603}" destId="{9D91DE8A-73DA-40D0-AC1D-57685CCC3294}" srcOrd="1" destOrd="0" presId="urn:microsoft.com/office/officeart/2005/8/layout/vList2"/>
    <dgm:cxn modelId="{35918CA1-1A9C-430E-82A5-6456A87D9098}" type="presParOf" srcId="{89809BB0-3BA4-4D9C-95C2-EFE80EAC2603}" destId="{997EC210-1247-4D73-BE09-D6674E8C1BEC}" srcOrd="2" destOrd="0" presId="urn:microsoft.com/office/officeart/2005/8/layout/vList2"/>
    <dgm:cxn modelId="{B4D4EE45-5D05-481C-AB7D-EA5C4E3F594C}" type="presParOf" srcId="{89809BB0-3BA4-4D9C-95C2-EFE80EAC2603}" destId="{A63E2574-F33D-4A7C-B426-13225CBC2F69}" srcOrd="3" destOrd="0" presId="urn:microsoft.com/office/officeart/2005/8/layout/vList2"/>
    <dgm:cxn modelId="{432D3491-CBA2-46AD-8F80-B18C94FB313C}" type="presParOf" srcId="{89809BB0-3BA4-4D9C-95C2-EFE80EAC2603}" destId="{5BC65887-173B-4457-91C3-4A1A794AFE6C}" srcOrd="4" destOrd="0" presId="urn:microsoft.com/office/officeart/2005/8/layout/vList2"/>
    <dgm:cxn modelId="{40F09938-DC87-4FE3-A1F4-50A8379B0B41}" type="presParOf" srcId="{89809BB0-3BA4-4D9C-95C2-EFE80EAC2603}" destId="{FD530C56-E133-49E6-9DBC-3A81CF72DF33}" srcOrd="5" destOrd="0" presId="urn:microsoft.com/office/officeart/2005/8/layout/vList2"/>
    <dgm:cxn modelId="{ED87A618-56A1-461A-AE1F-5ECF1BA2641B}" type="presParOf" srcId="{89809BB0-3BA4-4D9C-95C2-EFE80EAC2603}" destId="{4B29C854-4DEE-4C38-ABB2-897AF27DFCA6}" srcOrd="6" destOrd="0" presId="urn:microsoft.com/office/officeart/2005/8/layout/vList2"/>
    <dgm:cxn modelId="{1B70A599-EF5B-4C44-91A3-CED40ADC9455}" type="presParOf" srcId="{89809BB0-3BA4-4D9C-95C2-EFE80EAC2603}" destId="{42797A1D-78C7-45DD-A890-91F0FF5D90E8}" srcOrd="7" destOrd="0" presId="urn:microsoft.com/office/officeart/2005/8/layout/vList2"/>
    <dgm:cxn modelId="{6969A682-E748-4644-AC6D-4E265F224ADA}" type="presParOf" srcId="{89809BB0-3BA4-4D9C-95C2-EFE80EAC2603}" destId="{6B2D85FF-5E3A-4C01-9CDE-5C0092794228}" srcOrd="8" destOrd="0" presId="urn:microsoft.com/office/officeart/2005/8/layout/vList2"/>
    <dgm:cxn modelId="{439165D3-D807-40BC-A782-9236DF558120}" type="presParOf" srcId="{89809BB0-3BA4-4D9C-95C2-EFE80EAC2603}" destId="{0341B90C-C80A-47A5-B395-2F0DC1D2C158}"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9AFF861-6A09-4EBD-92A2-8BB6EB37866E}"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zh-TW" altLang="en-US"/>
        </a:p>
      </dgm:t>
    </dgm:pt>
    <dgm:pt modelId="{4FCC1D2C-7318-4E8B-A9E0-6D5BF8292D18}">
      <dgm:prSet phldrT="[文字]"/>
      <dgm:spPr/>
      <dgm:t>
        <a:bodyPr/>
        <a:lstStyle/>
        <a:p>
          <a:r>
            <a:rPr lang="zh-TW" altLang="en-US" dirty="0" smtClean="0"/>
            <a:t>語文著作</a:t>
          </a:r>
          <a:endParaRPr lang="zh-TW" altLang="en-US" dirty="0"/>
        </a:p>
      </dgm:t>
    </dgm:pt>
    <dgm:pt modelId="{BE434397-E96E-4565-ADEA-6AB30779565C}" type="parTrans" cxnId="{368A013A-9B6D-4CBE-93C6-7F16243579F7}">
      <dgm:prSet/>
      <dgm:spPr/>
      <dgm:t>
        <a:bodyPr/>
        <a:lstStyle/>
        <a:p>
          <a:endParaRPr lang="zh-TW" altLang="en-US"/>
        </a:p>
      </dgm:t>
    </dgm:pt>
    <dgm:pt modelId="{E197734D-B30F-45E4-94AE-C16E2A013E81}" type="sibTrans" cxnId="{368A013A-9B6D-4CBE-93C6-7F16243579F7}">
      <dgm:prSet/>
      <dgm:spPr/>
      <dgm:t>
        <a:bodyPr/>
        <a:lstStyle/>
        <a:p>
          <a:endParaRPr lang="zh-TW" altLang="en-US"/>
        </a:p>
      </dgm:t>
    </dgm:pt>
    <dgm:pt modelId="{C40E0564-C8E8-46FB-B542-9707344603EB}">
      <dgm:prSet phldrT="[文字]" custT="1"/>
      <dgm:spPr/>
      <dgm:t>
        <a:bodyPr/>
        <a:lstStyle/>
        <a:p>
          <a:r>
            <a:rPr lang="zh-TW" altLang="en-US" sz="2000" dirty="0" smtClean="0">
              <a:latin typeface="+mn-ea"/>
            </a:rPr>
            <a:t>詩、詞、散文、小說、劇本、學術論文、演講</a:t>
          </a:r>
          <a:endParaRPr lang="zh-TW" altLang="en-US" sz="2000" dirty="0"/>
        </a:p>
      </dgm:t>
    </dgm:pt>
    <dgm:pt modelId="{5B8C17E3-3412-46DD-B7D1-D60E15C99CF5}" type="parTrans" cxnId="{276F4C0B-B855-4218-9D7E-AD9C0DB94E23}">
      <dgm:prSet/>
      <dgm:spPr/>
      <dgm:t>
        <a:bodyPr/>
        <a:lstStyle/>
        <a:p>
          <a:endParaRPr lang="zh-TW" altLang="en-US"/>
        </a:p>
      </dgm:t>
    </dgm:pt>
    <dgm:pt modelId="{3D60037C-A62A-4B0D-B073-A37F5D6B017B}" type="sibTrans" cxnId="{276F4C0B-B855-4218-9D7E-AD9C0DB94E23}">
      <dgm:prSet/>
      <dgm:spPr/>
      <dgm:t>
        <a:bodyPr/>
        <a:lstStyle/>
        <a:p>
          <a:endParaRPr lang="zh-TW" altLang="en-US"/>
        </a:p>
      </dgm:t>
    </dgm:pt>
    <dgm:pt modelId="{60AA5D97-6369-4FAD-A3AE-1BA78D0EA6A8}">
      <dgm:prSet phldrT="[文字]"/>
      <dgm:spPr/>
      <dgm:t>
        <a:bodyPr/>
        <a:lstStyle/>
        <a:p>
          <a:r>
            <a:rPr lang="zh-TW" altLang="en-US" dirty="0" smtClean="0"/>
            <a:t>音樂著作</a:t>
          </a:r>
          <a:endParaRPr lang="zh-TW" altLang="en-US" dirty="0"/>
        </a:p>
      </dgm:t>
    </dgm:pt>
    <dgm:pt modelId="{3CE4D05A-A9B6-4CE4-9257-CB058C522EC6}" type="parTrans" cxnId="{01CD77BF-F2F6-4303-B03A-B55C16815664}">
      <dgm:prSet/>
      <dgm:spPr/>
      <dgm:t>
        <a:bodyPr/>
        <a:lstStyle/>
        <a:p>
          <a:endParaRPr lang="zh-TW" altLang="en-US"/>
        </a:p>
      </dgm:t>
    </dgm:pt>
    <dgm:pt modelId="{5EE0782F-B5DE-4793-AE33-80C54EB0023C}" type="sibTrans" cxnId="{01CD77BF-F2F6-4303-B03A-B55C16815664}">
      <dgm:prSet/>
      <dgm:spPr/>
      <dgm:t>
        <a:bodyPr/>
        <a:lstStyle/>
        <a:p>
          <a:endParaRPr lang="zh-TW" altLang="en-US"/>
        </a:p>
      </dgm:t>
    </dgm:pt>
    <dgm:pt modelId="{A52644F1-5A9E-4A05-97F8-ED287F7647C9}">
      <dgm:prSet phldrT="[文字]" custT="1"/>
      <dgm:spPr/>
      <dgm:t>
        <a:bodyPr/>
        <a:lstStyle/>
        <a:p>
          <a:r>
            <a:rPr lang="zh-TW" altLang="en-US" sz="2000" dirty="0" smtClean="0">
              <a:latin typeface="+mn-ea"/>
            </a:rPr>
            <a:t>歌詞、曲譜</a:t>
          </a:r>
          <a:endParaRPr lang="zh-TW" altLang="en-US" sz="2000" dirty="0"/>
        </a:p>
      </dgm:t>
    </dgm:pt>
    <dgm:pt modelId="{584343E3-27DC-4784-A135-9522590DF3BF}" type="parTrans" cxnId="{7E8A4B44-1E2D-4064-8F9B-B5157C020A58}">
      <dgm:prSet/>
      <dgm:spPr/>
      <dgm:t>
        <a:bodyPr/>
        <a:lstStyle/>
        <a:p>
          <a:endParaRPr lang="zh-TW" altLang="en-US"/>
        </a:p>
      </dgm:t>
    </dgm:pt>
    <dgm:pt modelId="{E6671DC8-3989-4737-A882-5B8A7DA5C9B3}" type="sibTrans" cxnId="{7E8A4B44-1E2D-4064-8F9B-B5157C020A58}">
      <dgm:prSet/>
      <dgm:spPr/>
      <dgm:t>
        <a:bodyPr/>
        <a:lstStyle/>
        <a:p>
          <a:endParaRPr lang="zh-TW" altLang="en-US"/>
        </a:p>
      </dgm:t>
    </dgm:pt>
    <dgm:pt modelId="{E8F9A394-AB3E-45FE-AFA9-C3873DDF9F16}">
      <dgm:prSet phldrT="[文字]"/>
      <dgm:spPr/>
      <dgm:t>
        <a:bodyPr/>
        <a:lstStyle/>
        <a:p>
          <a:r>
            <a:rPr lang="zh-TW" altLang="en-US" dirty="0" smtClean="0"/>
            <a:t>戲劇、舞蹈著作</a:t>
          </a:r>
          <a:endParaRPr lang="zh-TW" altLang="en-US" dirty="0"/>
        </a:p>
      </dgm:t>
    </dgm:pt>
    <dgm:pt modelId="{CD702577-9FEF-4AAC-8952-8F063CCBF1B0}" type="parTrans" cxnId="{F180128B-ABDC-4651-8398-B11D20989C34}">
      <dgm:prSet/>
      <dgm:spPr/>
      <dgm:t>
        <a:bodyPr/>
        <a:lstStyle/>
        <a:p>
          <a:endParaRPr lang="zh-TW" altLang="en-US"/>
        </a:p>
      </dgm:t>
    </dgm:pt>
    <dgm:pt modelId="{489B71F8-A469-4CD0-8C63-E9E9BB8690E5}" type="sibTrans" cxnId="{F180128B-ABDC-4651-8398-B11D20989C34}">
      <dgm:prSet/>
      <dgm:spPr/>
      <dgm:t>
        <a:bodyPr/>
        <a:lstStyle/>
        <a:p>
          <a:endParaRPr lang="zh-TW" altLang="en-US"/>
        </a:p>
      </dgm:t>
    </dgm:pt>
    <dgm:pt modelId="{80D54C05-86BF-485D-A52A-5E5DE4179258}">
      <dgm:prSet phldrT="[文字]" custT="1"/>
      <dgm:spPr/>
      <dgm:t>
        <a:bodyPr/>
        <a:lstStyle/>
        <a:p>
          <a:r>
            <a:rPr lang="zh-TW" altLang="en-US" sz="2000" dirty="0" smtClean="0">
              <a:latin typeface="+mn-ea"/>
            </a:rPr>
            <a:t>舞蹈、歌劇、話劇</a:t>
          </a:r>
          <a:endParaRPr lang="zh-TW" altLang="en-US" sz="2000" dirty="0"/>
        </a:p>
      </dgm:t>
    </dgm:pt>
    <dgm:pt modelId="{49CDB1F0-EEE5-4E8E-BCEA-088DDC0B2A0A}" type="parTrans" cxnId="{0B803FFE-7189-42A3-882D-B5CC3D709E49}">
      <dgm:prSet/>
      <dgm:spPr/>
      <dgm:t>
        <a:bodyPr/>
        <a:lstStyle/>
        <a:p>
          <a:endParaRPr lang="zh-TW" altLang="en-US"/>
        </a:p>
      </dgm:t>
    </dgm:pt>
    <dgm:pt modelId="{005F27D5-803C-4A31-9339-7443E24311D7}" type="sibTrans" cxnId="{0B803FFE-7189-42A3-882D-B5CC3D709E49}">
      <dgm:prSet/>
      <dgm:spPr/>
      <dgm:t>
        <a:bodyPr/>
        <a:lstStyle/>
        <a:p>
          <a:endParaRPr lang="zh-TW" altLang="en-US"/>
        </a:p>
      </dgm:t>
    </dgm:pt>
    <dgm:pt modelId="{52009F95-5DF7-45E8-B00B-EAFFC3FC5E9D}">
      <dgm:prSet phldrT="[文字]"/>
      <dgm:spPr/>
      <dgm:t>
        <a:bodyPr/>
        <a:lstStyle/>
        <a:p>
          <a:r>
            <a:rPr lang="zh-TW" altLang="en-US" dirty="0" smtClean="0"/>
            <a:t>美術著作</a:t>
          </a:r>
          <a:endParaRPr lang="zh-TW" altLang="en-US" dirty="0"/>
        </a:p>
      </dgm:t>
    </dgm:pt>
    <dgm:pt modelId="{60DC611F-1143-4F3A-9741-224BFCA46F85}" type="parTrans" cxnId="{767C29AC-6FDE-4A7E-A492-7CB0C186D9D5}">
      <dgm:prSet/>
      <dgm:spPr/>
      <dgm:t>
        <a:bodyPr/>
        <a:lstStyle/>
        <a:p>
          <a:endParaRPr lang="zh-TW" altLang="en-US"/>
        </a:p>
      </dgm:t>
    </dgm:pt>
    <dgm:pt modelId="{2E54E37E-7762-4FA5-9BAB-A5DA31A9FFFE}" type="sibTrans" cxnId="{767C29AC-6FDE-4A7E-A492-7CB0C186D9D5}">
      <dgm:prSet/>
      <dgm:spPr/>
      <dgm:t>
        <a:bodyPr/>
        <a:lstStyle/>
        <a:p>
          <a:endParaRPr lang="zh-TW" altLang="en-US"/>
        </a:p>
      </dgm:t>
    </dgm:pt>
    <dgm:pt modelId="{1FB603BD-1729-44BC-9140-BFCABB1494DA}">
      <dgm:prSet phldrT="[文字]" custT="1"/>
      <dgm:spPr/>
      <dgm:t>
        <a:bodyPr/>
        <a:lstStyle/>
        <a:p>
          <a:r>
            <a:rPr lang="zh-TW" altLang="en-US" sz="1800" dirty="0" smtClean="0">
              <a:latin typeface="+mn-ea"/>
            </a:rPr>
            <a:t>繪畫、漫畫、連環圖</a:t>
          </a:r>
          <a:r>
            <a:rPr lang="en-US" altLang="zh-TW" sz="1800" dirty="0" smtClean="0">
              <a:latin typeface="+mn-ea"/>
            </a:rPr>
            <a:t>(</a:t>
          </a:r>
          <a:r>
            <a:rPr lang="zh-TW" altLang="en-US" sz="1800" dirty="0" smtClean="0">
              <a:latin typeface="+mn-ea"/>
            </a:rPr>
            <a:t>卡通</a:t>
          </a:r>
          <a:r>
            <a:rPr lang="en-US" altLang="zh-TW" sz="1800" dirty="0" smtClean="0">
              <a:latin typeface="+mn-ea"/>
            </a:rPr>
            <a:t>)</a:t>
          </a:r>
          <a:r>
            <a:rPr lang="zh-TW" altLang="en-US" sz="1800" dirty="0" smtClean="0">
              <a:latin typeface="+mn-ea"/>
            </a:rPr>
            <a:t>、素描、書法、字型繪畫、雕塑、美術工藝品</a:t>
          </a:r>
          <a:endParaRPr lang="zh-TW" altLang="en-US" sz="1800" dirty="0"/>
        </a:p>
      </dgm:t>
    </dgm:pt>
    <dgm:pt modelId="{2445CD72-EB58-46E4-95CE-D0CE1D468AF0}" type="parTrans" cxnId="{D35D55CA-417D-4E88-9CBE-A541A5D0EDA2}">
      <dgm:prSet/>
      <dgm:spPr/>
      <dgm:t>
        <a:bodyPr/>
        <a:lstStyle/>
        <a:p>
          <a:endParaRPr lang="zh-TW" altLang="en-US"/>
        </a:p>
      </dgm:t>
    </dgm:pt>
    <dgm:pt modelId="{56D02AC5-FCAA-46A4-A768-0DB0A8A50E52}" type="sibTrans" cxnId="{D35D55CA-417D-4E88-9CBE-A541A5D0EDA2}">
      <dgm:prSet/>
      <dgm:spPr/>
      <dgm:t>
        <a:bodyPr/>
        <a:lstStyle/>
        <a:p>
          <a:endParaRPr lang="zh-TW" altLang="en-US"/>
        </a:p>
      </dgm:t>
    </dgm:pt>
    <dgm:pt modelId="{3D2AC187-AB6B-48D8-BD77-60E5E14C106B}">
      <dgm:prSet phldrT="[文字]"/>
      <dgm:spPr/>
      <dgm:t>
        <a:bodyPr/>
        <a:lstStyle/>
        <a:p>
          <a:r>
            <a:rPr lang="zh-TW" altLang="en-US" dirty="0" smtClean="0"/>
            <a:t>攝影著作</a:t>
          </a:r>
          <a:endParaRPr lang="zh-TW" altLang="en-US" dirty="0"/>
        </a:p>
      </dgm:t>
    </dgm:pt>
    <dgm:pt modelId="{3019309B-1BC8-4961-B0F0-EA81C837A1D9}" type="parTrans" cxnId="{92AC338E-2427-4C3B-9052-A8C2FC7AB9BC}">
      <dgm:prSet/>
      <dgm:spPr/>
      <dgm:t>
        <a:bodyPr/>
        <a:lstStyle/>
        <a:p>
          <a:endParaRPr lang="zh-TW" altLang="en-US"/>
        </a:p>
      </dgm:t>
    </dgm:pt>
    <dgm:pt modelId="{C7A80D68-1B34-425D-A367-3DC5819C40A1}" type="sibTrans" cxnId="{92AC338E-2427-4C3B-9052-A8C2FC7AB9BC}">
      <dgm:prSet/>
      <dgm:spPr/>
      <dgm:t>
        <a:bodyPr/>
        <a:lstStyle/>
        <a:p>
          <a:endParaRPr lang="zh-TW" altLang="en-US"/>
        </a:p>
      </dgm:t>
    </dgm:pt>
    <dgm:pt modelId="{CEE85C2F-C7EF-4F54-960B-638B8D6DAF83}">
      <dgm:prSet phldrT="[文字]" custT="1"/>
      <dgm:spPr/>
      <dgm:t>
        <a:bodyPr/>
        <a:lstStyle/>
        <a:p>
          <a:r>
            <a:rPr lang="zh-TW" altLang="en-US" sz="2000" dirty="0" smtClean="0">
              <a:latin typeface="+mn-ea"/>
            </a:rPr>
            <a:t>照片、幻燈片</a:t>
          </a:r>
          <a:endParaRPr lang="zh-TW" altLang="en-US" sz="2000" dirty="0"/>
        </a:p>
      </dgm:t>
    </dgm:pt>
    <dgm:pt modelId="{9EEF34B3-014A-41A9-B9CC-A729B98C85CE}" type="parTrans" cxnId="{9D2C3D55-143A-49F1-8922-4E1B20B28324}">
      <dgm:prSet/>
      <dgm:spPr/>
      <dgm:t>
        <a:bodyPr/>
        <a:lstStyle/>
        <a:p>
          <a:endParaRPr lang="zh-TW" altLang="en-US"/>
        </a:p>
      </dgm:t>
    </dgm:pt>
    <dgm:pt modelId="{1C2CED33-C281-4333-A575-52E7CE8950D6}" type="sibTrans" cxnId="{9D2C3D55-143A-49F1-8922-4E1B20B28324}">
      <dgm:prSet/>
      <dgm:spPr/>
      <dgm:t>
        <a:bodyPr/>
        <a:lstStyle/>
        <a:p>
          <a:endParaRPr lang="zh-TW" altLang="en-US"/>
        </a:p>
      </dgm:t>
    </dgm:pt>
    <dgm:pt modelId="{F9C9C483-0F53-4E9B-954B-FB8E5F62A631}">
      <dgm:prSet phldrT="[文字]"/>
      <dgm:spPr/>
      <dgm:t>
        <a:bodyPr/>
        <a:lstStyle/>
        <a:p>
          <a:r>
            <a:rPr lang="zh-TW" altLang="en-US" dirty="0" smtClean="0"/>
            <a:t>圖形著作</a:t>
          </a:r>
          <a:endParaRPr lang="zh-TW" altLang="en-US" dirty="0"/>
        </a:p>
      </dgm:t>
    </dgm:pt>
    <dgm:pt modelId="{72F01BE5-3D34-4973-8446-945A8D979F64}" type="parTrans" cxnId="{BCDD2FBF-2BEE-46CC-87D0-3774502DA773}">
      <dgm:prSet/>
      <dgm:spPr/>
      <dgm:t>
        <a:bodyPr/>
        <a:lstStyle/>
        <a:p>
          <a:endParaRPr lang="zh-TW" altLang="en-US"/>
        </a:p>
      </dgm:t>
    </dgm:pt>
    <dgm:pt modelId="{C025CA92-136D-4A7C-B1BC-15B24234DF99}" type="sibTrans" cxnId="{BCDD2FBF-2BEE-46CC-87D0-3774502DA773}">
      <dgm:prSet/>
      <dgm:spPr/>
      <dgm:t>
        <a:bodyPr/>
        <a:lstStyle/>
        <a:p>
          <a:endParaRPr lang="zh-TW" altLang="en-US"/>
        </a:p>
      </dgm:t>
    </dgm:pt>
    <dgm:pt modelId="{A9DF4ED2-C962-4617-A16B-7B8E13744E1A}">
      <dgm:prSet phldrT="[文字]" custT="1"/>
      <dgm:spPr/>
      <dgm:t>
        <a:bodyPr/>
        <a:lstStyle/>
        <a:p>
          <a:r>
            <a:rPr lang="zh-TW" altLang="en-US" sz="2000" dirty="0" smtClean="0">
              <a:latin typeface="+mn-ea"/>
            </a:rPr>
            <a:t>地圖、科技或工程設計圖、圖表</a:t>
          </a:r>
          <a:endParaRPr lang="zh-TW" altLang="en-US" sz="2000" dirty="0"/>
        </a:p>
      </dgm:t>
    </dgm:pt>
    <dgm:pt modelId="{1722B7FD-8EDC-4A6E-97B7-600576D3BC03}" type="parTrans" cxnId="{B002DA82-3114-4FEA-A536-4EFB53B31281}">
      <dgm:prSet/>
      <dgm:spPr/>
      <dgm:t>
        <a:bodyPr/>
        <a:lstStyle/>
        <a:p>
          <a:endParaRPr lang="zh-TW" altLang="en-US"/>
        </a:p>
      </dgm:t>
    </dgm:pt>
    <dgm:pt modelId="{C29B9185-0BCE-4436-80D9-9A076D2B161C}" type="sibTrans" cxnId="{B002DA82-3114-4FEA-A536-4EFB53B31281}">
      <dgm:prSet/>
      <dgm:spPr/>
      <dgm:t>
        <a:bodyPr/>
        <a:lstStyle/>
        <a:p>
          <a:endParaRPr lang="zh-TW" altLang="en-US"/>
        </a:p>
      </dgm:t>
    </dgm:pt>
    <dgm:pt modelId="{28169FB3-BCEC-4668-8CE9-E6BAD2166F4B}">
      <dgm:prSet phldrT="[文字]"/>
      <dgm:spPr/>
      <dgm:t>
        <a:bodyPr/>
        <a:lstStyle/>
        <a:p>
          <a:r>
            <a:rPr lang="zh-TW" altLang="en-US" dirty="0" smtClean="0"/>
            <a:t>視聽著作</a:t>
          </a:r>
          <a:endParaRPr lang="zh-TW" altLang="en-US" dirty="0"/>
        </a:p>
      </dgm:t>
    </dgm:pt>
    <dgm:pt modelId="{CE40347D-06CF-44C4-8291-87E822B0DBF0}" type="parTrans" cxnId="{DFFC554D-2CBE-47EF-B25C-972A4109F978}">
      <dgm:prSet/>
      <dgm:spPr/>
      <dgm:t>
        <a:bodyPr/>
        <a:lstStyle/>
        <a:p>
          <a:endParaRPr lang="zh-TW" altLang="en-US"/>
        </a:p>
      </dgm:t>
    </dgm:pt>
    <dgm:pt modelId="{1A9F26AB-B2ED-4194-8C53-A1A1B73A56C3}" type="sibTrans" cxnId="{DFFC554D-2CBE-47EF-B25C-972A4109F978}">
      <dgm:prSet/>
      <dgm:spPr/>
      <dgm:t>
        <a:bodyPr/>
        <a:lstStyle/>
        <a:p>
          <a:endParaRPr lang="zh-TW" altLang="en-US"/>
        </a:p>
      </dgm:t>
    </dgm:pt>
    <dgm:pt modelId="{7E47FC4B-4983-4495-8F26-D31F17F430DF}">
      <dgm:prSet phldrT="[文字]" custT="1"/>
      <dgm:spPr/>
      <dgm:t>
        <a:bodyPr/>
        <a:lstStyle/>
        <a:p>
          <a:r>
            <a:rPr lang="zh-TW" altLang="en-US" sz="2000" dirty="0" smtClean="0">
              <a:latin typeface="+mn-ea"/>
            </a:rPr>
            <a:t>電影、錄影、電腦螢幕顯示之影像</a:t>
          </a:r>
          <a:endParaRPr lang="zh-TW" altLang="en-US" sz="2000" dirty="0"/>
        </a:p>
      </dgm:t>
    </dgm:pt>
    <dgm:pt modelId="{B35AE5C2-EE17-4FE9-823F-3F23A15F03D0}" type="parTrans" cxnId="{6FD3C1BB-3E71-4043-8D95-2473B54B754F}">
      <dgm:prSet/>
      <dgm:spPr/>
      <dgm:t>
        <a:bodyPr/>
        <a:lstStyle/>
        <a:p>
          <a:endParaRPr lang="zh-TW" altLang="en-US"/>
        </a:p>
      </dgm:t>
    </dgm:pt>
    <dgm:pt modelId="{89A71998-017E-47E1-9E69-2BE4462C51F8}" type="sibTrans" cxnId="{6FD3C1BB-3E71-4043-8D95-2473B54B754F}">
      <dgm:prSet/>
      <dgm:spPr/>
      <dgm:t>
        <a:bodyPr/>
        <a:lstStyle/>
        <a:p>
          <a:endParaRPr lang="zh-TW" altLang="en-US"/>
        </a:p>
      </dgm:t>
    </dgm:pt>
    <dgm:pt modelId="{61974E19-A3F5-4D3F-BFD4-636065B62E5D}">
      <dgm:prSet phldrT="[文字]"/>
      <dgm:spPr/>
      <dgm:t>
        <a:bodyPr/>
        <a:lstStyle/>
        <a:p>
          <a:r>
            <a:rPr lang="zh-TW" altLang="en-US" dirty="0" smtClean="0"/>
            <a:t>錄音著作</a:t>
          </a:r>
          <a:endParaRPr lang="zh-TW" altLang="en-US" dirty="0"/>
        </a:p>
      </dgm:t>
    </dgm:pt>
    <dgm:pt modelId="{C355B514-D5D2-4BC6-BD5C-F029802B0233}" type="parTrans" cxnId="{1F5B4A85-7BD1-48DE-94CC-394FBC9AFF06}">
      <dgm:prSet/>
      <dgm:spPr/>
      <dgm:t>
        <a:bodyPr/>
        <a:lstStyle/>
        <a:p>
          <a:endParaRPr lang="zh-TW" altLang="en-US"/>
        </a:p>
      </dgm:t>
    </dgm:pt>
    <dgm:pt modelId="{5F689FA0-FDD2-474F-BF34-5CAAC1D74C1C}" type="sibTrans" cxnId="{1F5B4A85-7BD1-48DE-94CC-394FBC9AFF06}">
      <dgm:prSet/>
      <dgm:spPr/>
      <dgm:t>
        <a:bodyPr/>
        <a:lstStyle/>
        <a:p>
          <a:endParaRPr lang="zh-TW" altLang="en-US"/>
        </a:p>
      </dgm:t>
    </dgm:pt>
    <dgm:pt modelId="{6512DB8D-59B2-4CC3-AC19-8D888AA43A10}">
      <dgm:prSet phldrT="[文字]" custT="1"/>
      <dgm:spPr/>
      <dgm:t>
        <a:bodyPr/>
        <a:lstStyle/>
        <a:p>
          <a:r>
            <a:rPr lang="zh-TW" altLang="en-US" sz="2000" dirty="0" smtClean="0">
              <a:latin typeface="+mn-ea"/>
            </a:rPr>
            <a:t>音樂</a:t>
          </a:r>
          <a:r>
            <a:rPr lang="en-US" altLang="zh-TW" sz="2000" dirty="0" smtClean="0">
              <a:latin typeface="+mn-ea"/>
            </a:rPr>
            <a:t>CD</a:t>
          </a:r>
          <a:endParaRPr lang="zh-TW" altLang="en-US" sz="2000" dirty="0"/>
        </a:p>
      </dgm:t>
    </dgm:pt>
    <dgm:pt modelId="{BAD3BADD-C991-422A-B0D3-FB3C10EE1BE7}" type="parTrans" cxnId="{836E749A-28DB-4031-92D8-4F00E5081965}">
      <dgm:prSet/>
      <dgm:spPr/>
      <dgm:t>
        <a:bodyPr/>
        <a:lstStyle/>
        <a:p>
          <a:endParaRPr lang="zh-TW" altLang="en-US"/>
        </a:p>
      </dgm:t>
    </dgm:pt>
    <dgm:pt modelId="{7196243D-5B34-4C70-B4B2-560F50D643CD}" type="sibTrans" cxnId="{836E749A-28DB-4031-92D8-4F00E5081965}">
      <dgm:prSet/>
      <dgm:spPr/>
      <dgm:t>
        <a:bodyPr/>
        <a:lstStyle/>
        <a:p>
          <a:endParaRPr lang="zh-TW" altLang="en-US"/>
        </a:p>
      </dgm:t>
    </dgm:pt>
    <dgm:pt modelId="{7EB48047-386A-4393-BA8F-7C9F60D1C760}">
      <dgm:prSet phldrT="[文字]"/>
      <dgm:spPr/>
      <dgm:t>
        <a:bodyPr/>
        <a:lstStyle/>
        <a:p>
          <a:r>
            <a:rPr lang="zh-TW" altLang="en-US" dirty="0" smtClean="0"/>
            <a:t>建築著作</a:t>
          </a:r>
          <a:endParaRPr lang="zh-TW" altLang="en-US" dirty="0"/>
        </a:p>
      </dgm:t>
    </dgm:pt>
    <dgm:pt modelId="{30AD253F-02DE-4105-8000-A4B15AB54E4D}" type="parTrans" cxnId="{9D2DDA57-F886-4036-AB07-ABEA8D3D9373}">
      <dgm:prSet/>
      <dgm:spPr/>
      <dgm:t>
        <a:bodyPr/>
        <a:lstStyle/>
        <a:p>
          <a:endParaRPr lang="zh-TW" altLang="en-US"/>
        </a:p>
      </dgm:t>
    </dgm:pt>
    <dgm:pt modelId="{BE04E538-B227-4994-826B-D550889D0019}" type="sibTrans" cxnId="{9D2DDA57-F886-4036-AB07-ABEA8D3D9373}">
      <dgm:prSet/>
      <dgm:spPr/>
      <dgm:t>
        <a:bodyPr/>
        <a:lstStyle/>
        <a:p>
          <a:endParaRPr lang="zh-TW" altLang="en-US"/>
        </a:p>
      </dgm:t>
    </dgm:pt>
    <dgm:pt modelId="{25ED184E-EEB0-4210-AFD5-7C221DC5814D}">
      <dgm:prSet phldrT="[文字]" custT="1"/>
      <dgm:spPr/>
      <dgm:t>
        <a:bodyPr/>
        <a:lstStyle/>
        <a:p>
          <a:r>
            <a:rPr lang="zh-TW" altLang="en-US" sz="2000" dirty="0" smtClean="0">
              <a:latin typeface="+mn-ea"/>
            </a:rPr>
            <a:t>建築物、建築模型、建築設計圖</a:t>
          </a:r>
          <a:endParaRPr lang="zh-TW" altLang="en-US" sz="2000" dirty="0"/>
        </a:p>
      </dgm:t>
    </dgm:pt>
    <dgm:pt modelId="{7A235A94-D8B7-4F9A-AE8B-69B67563C5FA}" type="parTrans" cxnId="{A0F6ED0C-DE8C-47DF-9EFE-B68DFA830167}">
      <dgm:prSet/>
      <dgm:spPr/>
      <dgm:t>
        <a:bodyPr/>
        <a:lstStyle/>
        <a:p>
          <a:endParaRPr lang="zh-TW" altLang="en-US"/>
        </a:p>
      </dgm:t>
    </dgm:pt>
    <dgm:pt modelId="{EB2BD08A-C490-473E-9F6C-35DA44ED260D}" type="sibTrans" cxnId="{A0F6ED0C-DE8C-47DF-9EFE-B68DFA830167}">
      <dgm:prSet/>
      <dgm:spPr/>
      <dgm:t>
        <a:bodyPr/>
        <a:lstStyle/>
        <a:p>
          <a:endParaRPr lang="zh-TW" altLang="en-US"/>
        </a:p>
      </dgm:t>
    </dgm:pt>
    <dgm:pt modelId="{7DFF941C-4712-4791-B07F-A244CDB33638}">
      <dgm:prSet phldrT="[文字]"/>
      <dgm:spPr/>
      <dgm:t>
        <a:bodyPr/>
        <a:lstStyle/>
        <a:p>
          <a:r>
            <a:rPr lang="zh-TW" altLang="en-US" dirty="0" smtClean="0"/>
            <a:t>電腦程式著作</a:t>
          </a:r>
          <a:endParaRPr lang="zh-TW" altLang="en-US" dirty="0"/>
        </a:p>
      </dgm:t>
    </dgm:pt>
    <dgm:pt modelId="{91FA1BC2-7F9B-474A-987E-93838989732B}" type="parTrans" cxnId="{A76B6E24-A903-4495-9FD5-A448A6243AC2}">
      <dgm:prSet/>
      <dgm:spPr/>
      <dgm:t>
        <a:bodyPr/>
        <a:lstStyle/>
        <a:p>
          <a:endParaRPr lang="zh-TW" altLang="en-US"/>
        </a:p>
      </dgm:t>
    </dgm:pt>
    <dgm:pt modelId="{AE21D3B7-6CEB-45D9-B466-069CECDB6A6A}" type="sibTrans" cxnId="{A76B6E24-A903-4495-9FD5-A448A6243AC2}">
      <dgm:prSet/>
      <dgm:spPr/>
      <dgm:t>
        <a:bodyPr/>
        <a:lstStyle/>
        <a:p>
          <a:endParaRPr lang="zh-TW" altLang="en-US"/>
        </a:p>
      </dgm:t>
    </dgm:pt>
    <dgm:pt modelId="{812DA582-3F96-41F2-98F8-AB7D7433F5B7}">
      <dgm:prSet phldrT="[文字]" custT="1"/>
      <dgm:spPr/>
      <dgm:t>
        <a:bodyPr/>
        <a:lstStyle/>
        <a:p>
          <a:r>
            <a:rPr lang="zh-TW" altLang="en-US" sz="1600" dirty="0" smtClean="0">
              <a:latin typeface="+mn-ea"/>
            </a:rPr>
            <a:t>直接或間接使電腦產生一定結果為目的所組成之指令組合。</a:t>
          </a:r>
          <a:endParaRPr lang="zh-TW" altLang="en-US" sz="1600" dirty="0"/>
        </a:p>
      </dgm:t>
    </dgm:pt>
    <dgm:pt modelId="{7AF81A3A-93B6-4EA2-9624-82D967FD5063}" type="parTrans" cxnId="{F7B070CC-9B3E-4CB1-BE35-2C8F40607BCA}">
      <dgm:prSet/>
      <dgm:spPr/>
      <dgm:t>
        <a:bodyPr/>
        <a:lstStyle/>
        <a:p>
          <a:endParaRPr lang="zh-TW" altLang="en-US"/>
        </a:p>
      </dgm:t>
    </dgm:pt>
    <dgm:pt modelId="{AFC410F8-DA61-41D8-9B5D-AADBAEB92A61}" type="sibTrans" cxnId="{F7B070CC-9B3E-4CB1-BE35-2C8F40607BCA}">
      <dgm:prSet/>
      <dgm:spPr/>
      <dgm:t>
        <a:bodyPr/>
        <a:lstStyle/>
        <a:p>
          <a:endParaRPr lang="zh-TW" altLang="en-US"/>
        </a:p>
      </dgm:t>
    </dgm:pt>
    <dgm:pt modelId="{08445E38-53FD-4FEB-9304-2A2F381E0577}" type="pres">
      <dgm:prSet presAssocID="{E9AFF861-6A09-4EBD-92A2-8BB6EB37866E}" presName="Name0" presStyleCnt="0">
        <dgm:presLayoutVars>
          <dgm:dir/>
          <dgm:animLvl val="lvl"/>
          <dgm:resizeHandles val="exact"/>
        </dgm:presLayoutVars>
      </dgm:prSet>
      <dgm:spPr/>
      <dgm:t>
        <a:bodyPr/>
        <a:lstStyle/>
        <a:p>
          <a:endParaRPr lang="zh-TW" altLang="en-US"/>
        </a:p>
      </dgm:t>
    </dgm:pt>
    <dgm:pt modelId="{BE39A102-F2D2-41C4-9284-D99ACA07B20E}" type="pres">
      <dgm:prSet presAssocID="{4FCC1D2C-7318-4E8B-A9E0-6D5BF8292D18}" presName="linNode" presStyleCnt="0"/>
      <dgm:spPr/>
      <dgm:t>
        <a:bodyPr/>
        <a:lstStyle/>
        <a:p>
          <a:endParaRPr lang="zh-TW" altLang="en-US"/>
        </a:p>
      </dgm:t>
    </dgm:pt>
    <dgm:pt modelId="{D1DD63C8-32E1-44C4-9A36-4B22A815E4B6}" type="pres">
      <dgm:prSet presAssocID="{4FCC1D2C-7318-4E8B-A9E0-6D5BF8292D18}" presName="parentText" presStyleLbl="node1" presStyleIdx="0" presStyleCnt="10">
        <dgm:presLayoutVars>
          <dgm:chMax val="1"/>
          <dgm:bulletEnabled val="1"/>
        </dgm:presLayoutVars>
      </dgm:prSet>
      <dgm:spPr/>
      <dgm:t>
        <a:bodyPr/>
        <a:lstStyle/>
        <a:p>
          <a:endParaRPr lang="zh-TW" altLang="en-US"/>
        </a:p>
      </dgm:t>
    </dgm:pt>
    <dgm:pt modelId="{95E654DB-3DD6-4AF4-852D-5584B1BB35FC}" type="pres">
      <dgm:prSet presAssocID="{4FCC1D2C-7318-4E8B-A9E0-6D5BF8292D18}" presName="descendantText" presStyleLbl="alignAccFollowNode1" presStyleIdx="0" presStyleCnt="10" custScaleY="147305">
        <dgm:presLayoutVars>
          <dgm:bulletEnabled val="1"/>
        </dgm:presLayoutVars>
      </dgm:prSet>
      <dgm:spPr/>
      <dgm:t>
        <a:bodyPr/>
        <a:lstStyle/>
        <a:p>
          <a:endParaRPr lang="zh-TW" altLang="en-US"/>
        </a:p>
      </dgm:t>
    </dgm:pt>
    <dgm:pt modelId="{C974253D-7561-4EC5-BB3D-7A5209421385}" type="pres">
      <dgm:prSet presAssocID="{E197734D-B30F-45E4-94AE-C16E2A013E81}" presName="sp" presStyleCnt="0"/>
      <dgm:spPr/>
      <dgm:t>
        <a:bodyPr/>
        <a:lstStyle/>
        <a:p>
          <a:endParaRPr lang="zh-TW" altLang="en-US"/>
        </a:p>
      </dgm:t>
    </dgm:pt>
    <dgm:pt modelId="{2DDE0EF4-3934-4336-A997-2AA78A3F2FA6}" type="pres">
      <dgm:prSet presAssocID="{60AA5D97-6369-4FAD-A3AE-1BA78D0EA6A8}" presName="linNode" presStyleCnt="0"/>
      <dgm:spPr/>
      <dgm:t>
        <a:bodyPr/>
        <a:lstStyle/>
        <a:p>
          <a:endParaRPr lang="zh-TW" altLang="en-US"/>
        </a:p>
      </dgm:t>
    </dgm:pt>
    <dgm:pt modelId="{05A4147A-4F92-4618-8A6C-FABF49D92DF1}" type="pres">
      <dgm:prSet presAssocID="{60AA5D97-6369-4FAD-A3AE-1BA78D0EA6A8}" presName="parentText" presStyleLbl="node1" presStyleIdx="1" presStyleCnt="10">
        <dgm:presLayoutVars>
          <dgm:chMax val="1"/>
          <dgm:bulletEnabled val="1"/>
        </dgm:presLayoutVars>
      </dgm:prSet>
      <dgm:spPr/>
      <dgm:t>
        <a:bodyPr/>
        <a:lstStyle/>
        <a:p>
          <a:endParaRPr lang="zh-TW" altLang="en-US"/>
        </a:p>
      </dgm:t>
    </dgm:pt>
    <dgm:pt modelId="{BE130A4B-AD31-409B-8471-93F6AA8A8518}" type="pres">
      <dgm:prSet presAssocID="{60AA5D97-6369-4FAD-A3AE-1BA78D0EA6A8}" presName="descendantText" presStyleLbl="alignAccFollowNode1" presStyleIdx="1" presStyleCnt="10">
        <dgm:presLayoutVars>
          <dgm:bulletEnabled val="1"/>
        </dgm:presLayoutVars>
      </dgm:prSet>
      <dgm:spPr/>
      <dgm:t>
        <a:bodyPr/>
        <a:lstStyle/>
        <a:p>
          <a:endParaRPr lang="zh-TW" altLang="en-US"/>
        </a:p>
      </dgm:t>
    </dgm:pt>
    <dgm:pt modelId="{F4E77775-E759-4405-8CE7-463C9A84EB46}" type="pres">
      <dgm:prSet presAssocID="{5EE0782F-B5DE-4793-AE33-80C54EB0023C}" presName="sp" presStyleCnt="0"/>
      <dgm:spPr/>
      <dgm:t>
        <a:bodyPr/>
        <a:lstStyle/>
        <a:p>
          <a:endParaRPr lang="zh-TW" altLang="en-US"/>
        </a:p>
      </dgm:t>
    </dgm:pt>
    <dgm:pt modelId="{AF62F207-27AB-4606-944E-3671AA91C3B2}" type="pres">
      <dgm:prSet presAssocID="{E8F9A394-AB3E-45FE-AFA9-C3873DDF9F16}" presName="linNode" presStyleCnt="0"/>
      <dgm:spPr/>
      <dgm:t>
        <a:bodyPr/>
        <a:lstStyle/>
        <a:p>
          <a:endParaRPr lang="zh-TW" altLang="en-US"/>
        </a:p>
      </dgm:t>
    </dgm:pt>
    <dgm:pt modelId="{DEE74DC3-1989-4802-B972-93EED557A8D6}" type="pres">
      <dgm:prSet presAssocID="{E8F9A394-AB3E-45FE-AFA9-C3873DDF9F16}" presName="parentText" presStyleLbl="node1" presStyleIdx="2" presStyleCnt="10">
        <dgm:presLayoutVars>
          <dgm:chMax val="1"/>
          <dgm:bulletEnabled val="1"/>
        </dgm:presLayoutVars>
      </dgm:prSet>
      <dgm:spPr/>
      <dgm:t>
        <a:bodyPr/>
        <a:lstStyle/>
        <a:p>
          <a:endParaRPr lang="zh-TW" altLang="en-US"/>
        </a:p>
      </dgm:t>
    </dgm:pt>
    <dgm:pt modelId="{41F3CE6F-3764-4970-9CD2-6D4114E7EF83}" type="pres">
      <dgm:prSet presAssocID="{E8F9A394-AB3E-45FE-AFA9-C3873DDF9F16}" presName="descendantText" presStyleLbl="alignAccFollowNode1" presStyleIdx="2" presStyleCnt="10">
        <dgm:presLayoutVars>
          <dgm:bulletEnabled val="1"/>
        </dgm:presLayoutVars>
      </dgm:prSet>
      <dgm:spPr/>
      <dgm:t>
        <a:bodyPr/>
        <a:lstStyle/>
        <a:p>
          <a:endParaRPr lang="zh-TW" altLang="en-US"/>
        </a:p>
      </dgm:t>
    </dgm:pt>
    <dgm:pt modelId="{F6EADA11-C0BE-4C6D-A8BC-3D41D0B5A01A}" type="pres">
      <dgm:prSet presAssocID="{489B71F8-A469-4CD0-8C63-E9E9BB8690E5}" presName="sp" presStyleCnt="0"/>
      <dgm:spPr/>
      <dgm:t>
        <a:bodyPr/>
        <a:lstStyle/>
        <a:p>
          <a:endParaRPr lang="zh-TW" altLang="en-US"/>
        </a:p>
      </dgm:t>
    </dgm:pt>
    <dgm:pt modelId="{9C90E2A1-5E83-4733-B28C-9FF7D7870778}" type="pres">
      <dgm:prSet presAssocID="{52009F95-5DF7-45E8-B00B-EAFFC3FC5E9D}" presName="linNode" presStyleCnt="0"/>
      <dgm:spPr/>
      <dgm:t>
        <a:bodyPr/>
        <a:lstStyle/>
        <a:p>
          <a:endParaRPr lang="zh-TW" altLang="en-US"/>
        </a:p>
      </dgm:t>
    </dgm:pt>
    <dgm:pt modelId="{FE8EDCC1-6270-44D4-BDE7-A918DE4EDB04}" type="pres">
      <dgm:prSet presAssocID="{52009F95-5DF7-45E8-B00B-EAFFC3FC5E9D}" presName="parentText" presStyleLbl="node1" presStyleIdx="3" presStyleCnt="10">
        <dgm:presLayoutVars>
          <dgm:chMax val="1"/>
          <dgm:bulletEnabled val="1"/>
        </dgm:presLayoutVars>
      </dgm:prSet>
      <dgm:spPr/>
      <dgm:t>
        <a:bodyPr/>
        <a:lstStyle/>
        <a:p>
          <a:endParaRPr lang="zh-TW" altLang="en-US"/>
        </a:p>
      </dgm:t>
    </dgm:pt>
    <dgm:pt modelId="{3A2DAF11-8F2B-4581-B177-78BB926D1912}" type="pres">
      <dgm:prSet presAssocID="{52009F95-5DF7-45E8-B00B-EAFFC3FC5E9D}" presName="descendantText" presStyleLbl="alignAccFollowNode1" presStyleIdx="3" presStyleCnt="10">
        <dgm:presLayoutVars>
          <dgm:bulletEnabled val="1"/>
        </dgm:presLayoutVars>
      </dgm:prSet>
      <dgm:spPr/>
      <dgm:t>
        <a:bodyPr/>
        <a:lstStyle/>
        <a:p>
          <a:endParaRPr lang="zh-TW" altLang="en-US"/>
        </a:p>
      </dgm:t>
    </dgm:pt>
    <dgm:pt modelId="{FA8187DE-922F-489F-8792-94CA77C33A7B}" type="pres">
      <dgm:prSet presAssocID="{2E54E37E-7762-4FA5-9BAB-A5DA31A9FFFE}" presName="sp" presStyleCnt="0"/>
      <dgm:spPr/>
      <dgm:t>
        <a:bodyPr/>
        <a:lstStyle/>
        <a:p>
          <a:endParaRPr lang="zh-TW" altLang="en-US"/>
        </a:p>
      </dgm:t>
    </dgm:pt>
    <dgm:pt modelId="{4DDB95E7-8E44-4398-891A-D4F5FE025875}" type="pres">
      <dgm:prSet presAssocID="{3D2AC187-AB6B-48D8-BD77-60E5E14C106B}" presName="linNode" presStyleCnt="0"/>
      <dgm:spPr/>
      <dgm:t>
        <a:bodyPr/>
        <a:lstStyle/>
        <a:p>
          <a:endParaRPr lang="zh-TW" altLang="en-US"/>
        </a:p>
      </dgm:t>
    </dgm:pt>
    <dgm:pt modelId="{3D6AFC59-2ACE-4B44-B46A-BD8BD4A46A78}" type="pres">
      <dgm:prSet presAssocID="{3D2AC187-AB6B-48D8-BD77-60E5E14C106B}" presName="parentText" presStyleLbl="node1" presStyleIdx="4" presStyleCnt="10">
        <dgm:presLayoutVars>
          <dgm:chMax val="1"/>
          <dgm:bulletEnabled val="1"/>
        </dgm:presLayoutVars>
      </dgm:prSet>
      <dgm:spPr/>
      <dgm:t>
        <a:bodyPr/>
        <a:lstStyle/>
        <a:p>
          <a:endParaRPr lang="zh-TW" altLang="en-US"/>
        </a:p>
      </dgm:t>
    </dgm:pt>
    <dgm:pt modelId="{A20E5E48-A8A1-4E63-8139-94B9A35242C2}" type="pres">
      <dgm:prSet presAssocID="{3D2AC187-AB6B-48D8-BD77-60E5E14C106B}" presName="descendantText" presStyleLbl="alignAccFollowNode1" presStyleIdx="4" presStyleCnt="10">
        <dgm:presLayoutVars>
          <dgm:bulletEnabled val="1"/>
        </dgm:presLayoutVars>
      </dgm:prSet>
      <dgm:spPr/>
      <dgm:t>
        <a:bodyPr/>
        <a:lstStyle/>
        <a:p>
          <a:endParaRPr lang="zh-TW" altLang="en-US"/>
        </a:p>
      </dgm:t>
    </dgm:pt>
    <dgm:pt modelId="{61BEE967-88D3-4133-8B52-7C4132A36D90}" type="pres">
      <dgm:prSet presAssocID="{C7A80D68-1B34-425D-A367-3DC5819C40A1}" presName="sp" presStyleCnt="0"/>
      <dgm:spPr/>
      <dgm:t>
        <a:bodyPr/>
        <a:lstStyle/>
        <a:p>
          <a:endParaRPr lang="zh-TW" altLang="en-US"/>
        </a:p>
      </dgm:t>
    </dgm:pt>
    <dgm:pt modelId="{1212AAF3-3B09-46E6-9478-20C72FBFDC18}" type="pres">
      <dgm:prSet presAssocID="{F9C9C483-0F53-4E9B-954B-FB8E5F62A631}" presName="linNode" presStyleCnt="0"/>
      <dgm:spPr/>
      <dgm:t>
        <a:bodyPr/>
        <a:lstStyle/>
        <a:p>
          <a:endParaRPr lang="zh-TW" altLang="en-US"/>
        </a:p>
      </dgm:t>
    </dgm:pt>
    <dgm:pt modelId="{BBD62E72-7786-486C-A2C6-F42DA1AE9526}" type="pres">
      <dgm:prSet presAssocID="{F9C9C483-0F53-4E9B-954B-FB8E5F62A631}" presName="parentText" presStyleLbl="node1" presStyleIdx="5" presStyleCnt="10">
        <dgm:presLayoutVars>
          <dgm:chMax val="1"/>
          <dgm:bulletEnabled val="1"/>
        </dgm:presLayoutVars>
      </dgm:prSet>
      <dgm:spPr/>
      <dgm:t>
        <a:bodyPr/>
        <a:lstStyle/>
        <a:p>
          <a:endParaRPr lang="zh-TW" altLang="en-US"/>
        </a:p>
      </dgm:t>
    </dgm:pt>
    <dgm:pt modelId="{2493A5B6-C97A-4EC9-B443-90177D17DDF0}" type="pres">
      <dgm:prSet presAssocID="{F9C9C483-0F53-4E9B-954B-FB8E5F62A631}" presName="descendantText" presStyleLbl="alignAccFollowNode1" presStyleIdx="5" presStyleCnt="10">
        <dgm:presLayoutVars>
          <dgm:bulletEnabled val="1"/>
        </dgm:presLayoutVars>
      </dgm:prSet>
      <dgm:spPr/>
      <dgm:t>
        <a:bodyPr/>
        <a:lstStyle/>
        <a:p>
          <a:endParaRPr lang="zh-TW" altLang="en-US"/>
        </a:p>
      </dgm:t>
    </dgm:pt>
    <dgm:pt modelId="{C643458B-AAB2-494B-8B34-675EEF0F3D8C}" type="pres">
      <dgm:prSet presAssocID="{C025CA92-136D-4A7C-B1BC-15B24234DF99}" presName="sp" presStyleCnt="0"/>
      <dgm:spPr/>
      <dgm:t>
        <a:bodyPr/>
        <a:lstStyle/>
        <a:p>
          <a:endParaRPr lang="zh-TW" altLang="en-US"/>
        </a:p>
      </dgm:t>
    </dgm:pt>
    <dgm:pt modelId="{9984033A-560F-4828-95B8-40D57FAA94E9}" type="pres">
      <dgm:prSet presAssocID="{28169FB3-BCEC-4668-8CE9-E6BAD2166F4B}" presName="linNode" presStyleCnt="0"/>
      <dgm:spPr/>
      <dgm:t>
        <a:bodyPr/>
        <a:lstStyle/>
        <a:p>
          <a:endParaRPr lang="zh-TW" altLang="en-US"/>
        </a:p>
      </dgm:t>
    </dgm:pt>
    <dgm:pt modelId="{BBB77646-B431-4C31-AADF-832FEB9A4F83}" type="pres">
      <dgm:prSet presAssocID="{28169FB3-BCEC-4668-8CE9-E6BAD2166F4B}" presName="parentText" presStyleLbl="node1" presStyleIdx="6" presStyleCnt="10">
        <dgm:presLayoutVars>
          <dgm:chMax val="1"/>
          <dgm:bulletEnabled val="1"/>
        </dgm:presLayoutVars>
      </dgm:prSet>
      <dgm:spPr/>
      <dgm:t>
        <a:bodyPr/>
        <a:lstStyle/>
        <a:p>
          <a:endParaRPr lang="zh-TW" altLang="en-US"/>
        </a:p>
      </dgm:t>
    </dgm:pt>
    <dgm:pt modelId="{2454FAB4-3C7B-4A06-8947-6EF8957D0BCD}" type="pres">
      <dgm:prSet presAssocID="{28169FB3-BCEC-4668-8CE9-E6BAD2166F4B}" presName="descendantText" presStyleLbl="alignAccFollowNode1" presStyleIdx="6" presStyleCnt="10">
        <dgm:presLayoutVars>
          <dgm:bulletEnabled val="1"/>
        </dgm:presLayoutVars>
      </dgm:prSet>
      <dgm:spPr/>
      <dgm:t>
        <a:bodyPr/>
        <a:lstStyle/>
        <a:p>
          <a:endParaRPr lang="zh-TW" altLang="en-US"/>
        </a:p>
      </dgm:t>
    </dgm:pt>
    <dgm:pt modelId="{ACD72459-0633-41EB-981C-324CB6561600}" type="pres">
      <dgm:prSet presAssocID="{1A9F26AB-B2ED-4194-8C53-A1A1B73A56C3}" presName="sp" presStyleCnt="0"/>
      <dgm:spPr/>
      <dgm:t>
        <a:bodyPr/>
        <a:lstStyle/>
        <a:p>
          <a:endParaRPr lang="zh-TW" altLang="en-US"/>
        </a:p>
      </dgm:t>
    </dgm:pt>
    <dgm:pt modelId="{640705B8-5988-489B-A386-AC5DD096F7D6}" type="pres">
      <dgm:prSet presAssocID="{61974E19-A3F5-4D3F-BFD4-636065B62E5D}" presName="linNode" presStyleCnt="0"/>
      <dgm:spPr/>
      <dgm:t>
        <a:bodyPr/>
        <a:lstStyle/>
        <a:p>
          <a:endParaRPr lang="zh-TW" altLang="en-US"/>
        </a:p>
      </dgm:t>
    </dgm:pt>
    <dgm:pt modelId="{8621EB4A-9860-4F3E-8077-548CBD3AEFBE}" type="pres">
      <dgm:prSet presAssocID="{61974E19-A3F5-4D3F-BFD4-636065B62E5D}" presName="parentText" presStyleLbl="node1" presStyleIdx="7" presStyleCnt="10">
        <dgm:presLayoutVars>
          <dgm:chMax val="1"/>
          <dgm:bulletEnabled val="1"/>
        </dgm:presLayoutVars>
      </dgm:prSet>
      <dgm:spPr/>
      <dgm:t>
        <a:bodyPr/>
        <a:lstStyle/>
        <a:p>
          <a:endParaRPr lang="zh-TW" altLang="en-US"/>
        </a:p>
      </dgm:t>
    </dgm:pt>
    <dgm:pt modelId="{4BB18FEB-1535-41B8-A0B5-077488D78841}" type="pres">
      <dgm:prSet presAssocID="{61974E19-A3F5-4D3F-BFD4-636065B62E5D}" presName="descendantText" presStyleLbl="alignAccFollowNode1" presStyleIdx="7" presStyleCnt="10">
        <dgm:presLayoutVars>
          <dgm:bulletEnabled val="1"/>
        </dgm:presLayoutVars>
      </dgm:prSet>
      <dgm:spPr/>
      <dgm:t>
        <a:bodyPr/>
        <a:lstStyle/>
        <a:p>
          <a:endParaRPr lang="zh-TW" altLang="en-US"/>
        </a:p>
      </dgm:t>
    </dgm:pt>
    <dgm:pt modelId="{2052BB6E-4EB6-4771-A5D8-E7912568EEBC}" type="pres">
      <dgm:prSet presAssocID="{5F689FA0-FDD2-474F-BF34-5CAAC1D74C1C}" presName="sp" presStyleCnt="0"/>
      <dgm:spPr/>
      <dgm:t>
        <a:bodyPr/>
        <a:lstStyle/>
        <a:p>
          <a:endParaRPr lang="zh-TW" altLang="en-US"/>
        </a:p>
      </dgm:t>
    </dgm:pt>
    <dgm:pt modelId="{E6986C5F-12D6-4F69-8A93-74CAB47C6ADE}" type="pres">
      <dgm:prSet presAssocID="{7EB48047-386A-4393-BA8F-7C9F60D1C760}" presName="linNode" presStyleCnt="0"/>
      <dgm:spPr/>
      <dgm:t>
        <a:bodyPr/>
        <a:lstStyle/>
        <a:p>
          <a:endParaRPr lang="zh-TW" altLang="en-US"/>
        </a:p>
      </dgm:t>
    </dgm:pt>
    <dgm:pt modelId="{CD348CC1-180E-4660-B6D4-985543E43EAD}" type="pres">
      <dgm:prSet presAssocID="{7EB48047-386A-4393-BA8F-7C9F60D1C760}" presName="parentText" presStyleLbl="node1" presStyleIdx="8" presStyleCnt="10">
        <dgm:presLayoutVars>
          <dgm:chMax val="1"/>
          <dgm:bulletEnabled val="1"/>
        </dgm:presLayoutVars>
      </dgm:prSet>
      <dgm:spPr/>
      <dgm:t>
        <a:bodyPr/>
        <a:lstStyle/>
        <a:p>
          <a:endParaRPr lang="zh-TW" altLang="en-US"/>
        </a:p>
      </dgm:t>
    </dgm:pt>
    <dgm:pt modelId="{3AC6DB96-5A52-4EFA-8A57-1AB35BCFF28E}" type="pres">
      <dgm:prSet presAssocID="{7EB48047-386A-4393-BA8F-7C9F60D1C760}" presName="descendantText" presStyleLbl="alignAccFollowNode1" presStyleIdx="8" presStyleCnt="10">
        <dgm:presLayoutVars>
          <dgm:bulletEnabled val="1"/>
        </dgm:presLayoutVars>
      </dgm:prSet>
      <dgm:spPr/>
      <dgm:t>
        <a:bodyPr/>
        <a:lstStyle/>
        <a:p>
          <a:endParaRPr lang="zh-TW" altLang="en-US"/>
        </a:p>
      </dgm:t>
    </dgm:pt>
    <dgm:pt modelId="{04F2328F-5E2E-43F7-A954-E3F6EEE8FE5A}" type="pres">
      <dgm:prSet presAssocID="{BE04E538-B227-4994-826B-D550889D0019}" presName="sp" presStyleCnt="0"/>
      <dgm:spPr/>
      <dgm:t>
        <a:bodyPr/>
        <a:lstStyle/>
        <a:p>
          <a:endParaRPr lang="zh-TW" altLang="en-US"/>
        </a:p>
      </dgm:t>
    </dgm:pt>
    <dgm:pt modelId="{E4631007-6843-4D86-ABD6-84EE225F0514}" type="pres">
      <dgm:prSet presAssocID="{7DFF941C-4712-4791-B07F-A244CDB33638}" presName="linNode" presStyleCnt="0"/>
      <dgm:spPr/>
      <dgm:t>
        <a:bodyPr/>
        <a:lstStyle/>
        <a:p>
          <a:endParaRPr lang="zh-TW" altLang="en-US"/>
        </a:p>
      </dgm:t>
    </dgm:pt>
    <dgm:pt modelId="{6CBD451A-1A35-4AE0-994D-4E236E65EA1C}" type="pres">
      <dgm:prSet presAssocID="{7DFF941C-4712-4791-B07F-A244CDB33638}" presName="parentText" presStyleLbl="node1" presStyleIdx="9" presStyleCnt="10">
        <dgm:presLayoutVars>
          <dgm:chMax val="1"/>
          <dgm:bulletEnabled val="1"/>
        </dgm:presLayoutVars>
      </dgm:prSet>
      <dgm:spPr/>
      <dgm:t>
        <a:bodyPr/>
        <a:lstStyle/>
        <a:p>
          <a:endParaRPr lang="zh-TW" altLang="en-US"/>
        </a:p>
      </dgm:t>
    </dgm:pt>
    <dgm:pt modelId="{1CC7B446-6A6F-4C38-89DA-5EC7832162CA}" type="pres">
      <dgm:prSet presAssocID="{7DFF941C-4712-4791-B07F-A244CDB33638}" presName="descendantText" presStyleLbl="alignAccFollowNode1" presStyleIdx="9" presStyleCnt="10" custScaleY="150269">
        <dgm:presLayoutVars>
          <dgm:bulletEnabled val="1"/>
        </dgm:presLayoutVars>
      </dgm:prSet>
      <dgm:spPr/>
      <dgm:t>
        <a:bodyPr/>
        <a:lstStyle/>
        <a:p>
          <a:endParaRPr lang="zh-TW" altLang="en-US"/>
        </a:p>
      </dgm:t>
    </dgm:pt>
  </dgm:ptLst>
  <dgm:cxnLst>
    <dgm:cxn modelId="{B8C544CD-5A0F-44BD-9125-DA5510E62D1B}" type="presOf" srcId="{E9AFF861-6A09-4EBD-92A2-8BB6EB37866E}" destId="{08445E38-53FD-4FEB-9304-2A2F381E0577}" srcOrd="0" destOrd="0" presId="urn:microsoft.com/office/officeart/2005/8/layout/vList5"/>
    <dgm:cxn modelId="{2ED0AFFB-1965-46BB-A119-3F2D9955B5D9}" type="presOf" srcId="{61974E19-A3F5-4D3F-BFD4-636065B62E5D}" destId="{8621EB4A-9860-4F3E-8077-548CBD3AEFBE}" srcOrd="0" destOrd="0" presId="urn:microsoft.com/office/officeart/2005/8/layout/vList5"/>
    <dgm:cxn modelId="{B002DA82-3114-4FEA-A536-4EFB53B31281}" srcId="{F9C9C483-0F53-4E9B-954B-FB8E5F62A631}" destId="{A9DF4ED2-C962-4617-A16B-7B8E13744E1A}" srcOrd="0" destOrd="0" parTransId="{1722B7FD-8EDC-4A6E-97B7-600576D3BC03}" sibTransId="{C29B9185-0BCE-4436-80D9-9A076D2B161C}"/>
    <dgm:cxn modelId="{A76B6E24-A903-4495-9FD5-A448A6243AC2}" srcId="{E9AFF861-6A09-4EBD-92A2-8BB6EB37866E}" destId="{7DFF941C-4712-4791-B07F-A244CDB33638}" srcOrd="9" destOrd="0" parTransId="{91FA1BC2-7F9B-474A-987E-93838989732B}" sibTransId="{AE21D3B7-6CEB-45D9-B466-069CECDB6A6A}"/>
    <dgm:cxn modelId="{368A013A-9B6D-4CBE-93C6-7F16243579F7}" srcId="{E9AFF861-6A09-4EBD-92A2-8BB6EB37866E}" destId="{4FCC1D2C-7318-4E8B-A9E0-6D5BF8292D18}" srcOrd="0" destOrd="0" parTransId="{BE434397-E96E-4565-ADEA-6AB30779565C}" sibTransId="{E197734D-B30F-45E4-94AE-C16E2A013E81}"/>
    <dgm:cxn modelId="{D35D55CA-417D-4E88-9CBE-A541A5D0EDA2}" srcId="{52009F95-5DF7-45E8-B00B-EAFFC3FC5E9D}" destId="{1FB603BD-1729-44BC-9140-BFCABB1494DA}" srcOrd="0" destOrd="0" parTransId="{2445CD72-EB58-46E4-95CE-D0CE1D468AF0}" sibTransId="{56D02AC5-FCAA-46A4-A768-0DB0A8A50E52}"/>
    <dgm:cxn modelId="{DFFC554D-2CBE-47EF-B25C-972A4109F978}" srcId="{E9AFF861-6A09-4EBD-92A2-8BB6EB37866E}" destId="{28169FB3-BCEC-4668-8CE9-E6BAD2166F4B}" srcOrd="6" destOrd="0" parTransId="{CE40347D-06CF-44C4-8291-87E822B0DBF0}" sibTransId="{1A9F26AB-B2ED-4194-8C53-A1A1B73A56C3}"/>
    <dgm:cxn modelId="{AFD8164A-E883-4D68-8216-C7D757EACEA7}" type="presOf" srcId="{3D2AC187-AB6B-48D8-BD77-60E5E14C106B}" destId="{3D6AFC59-2ACE-4B44-B46A-BD8BD4A46A78}" srcOrd="0" destOrd="0" presId="urn:microsoft.com/office/officeart/2005/8/layout/vList5"/>
    <dgm:cxn modelId="{1F5B4A85-7BD1-48DE-94CC-394FBC9AFF06}" srcId="{E9AFF861-6A09-4EBD-92A2-8BB6EB37866E}" destId="{61974E19-A3F5-4D3F-BFD4-636065B62E5D}" srcOrd="7" destOrd="0" parTransId="{C355B514-D5D2-4BC6-BD5C-F029802B0233}" sibTransId="{5F689FA0-FDD2-474F-BF34-5CAAC1D74C1C}"/>
    <dgm:cxn modelId="{836E749A-28DB-4031-92D8-4F00E5081965}" srcId="{61974E19-A3F5-4D3F-BFD4-636065B62E5D}" destId="{6512DB8D-59B2-4CC3-AC19-8D888AA43A10}" srcOrd="0" destOrd="0" parTransId="{BAD3BADD-C991-422A-B0D3-FB3C10EE1BE7}" sibTransId="{7196243D-5B34-4C70-B4B2-560F50D643CD}"/>
    <dgm:cxn modelId="{E0E37279-39AB-4B06-BD72-0C471AF09A8C}" type="presOf" srcId="{CEE85C2F-C7EF-4F54-960B-638B8D6DAF83}" destId="{A20E5E48-A8A1-4E63-8139-94B9A35242C2}" srcOrd="0" destOrd="0" presId="urn:microsoft.com/office/officeart/2005/8/layout/vList5"/>
    <dgm:cxn modelId="{871D7342-3740-4201-A270-955FDB37F9E3}" type="presOf" srcId="{E8F9A394-AB3E-45FE-AFA9-C3873DDF9F16}" destId="{DEE74DC3-1989-4802-B972-93EED557A8D6}" srcOrd="0" destOrd="0" presId="urn:microsoft.com/office/officeart/2005/8/layout/vList5"/>
    <dgm:cxn modelId="{9980C34C-AE4F-4FB2-8671-2CAFA5A74C55}" type="presOf" srcId="{28169FB3-BCEC-4668-8CE9-E6BAD2166F4B}" destId="{BBB77646-B431-4C31-AADF-832FEB9A4F83}" srcOrd="0" destOrd="0" presId="urn:microsoft.com/office/officeart/2005/8/layout/vList5"/>
    <dgm:cxn modelId="{B9006330-3700-4154-B85E-77031E89D2F6}" type="presOf" srcId="{60AA5D97-6369-4FAD-A3AE-1BA78D0EA6A8}" destId="{05A4147A-4F92-4618-8A6C-FABF49D92DF1}" srcOrd="0" destOrd="0" presId="urn:microsoft.com/office/officeart/2005/8/layout/vList5"/>
    <dgm:cxn modelId="{5291BE43-24DA-458D-811E-4B9DE0915F79}" type="presOf" srcId="{A52644F1-5A9E-4A05-97F8-ED287F7647C9}" destId="{BE130A4B-AD31-409B-8471-93F6AA8A8518}" srcOrd="0" destOrd="0" presId="urn:microsoft.com/office/officeart/2005/8/layout/vList5"/>
    <dgm:cxn modelId="{A6A6354C-30E7-46D3-A118-EA27E223CE28}" type="presOf" srcId="{4FCC1D2C-7318-4E8B-A9E0-6D5BF8292D18}" destId="{D1DD63C8-32E1-44C4-9A36-4B22A815E4B6}" srcOrd="0" destOrd="0" presId="urn:microsoft.com/office/officeart/2005/8/layout/vList5"/>
    <dgm:cxn modelId="{A0F6ED0C-DE8C-47DF-9EFE-B68DFA830167}" srcId="{7EB48047-386A-4393-BA8F-7C9F60D1C760}" destId="{25ED184E-EEB0-4210-AFD5-7C221DC5814D}" srcOrd="0" destOrd="0" parTransId="{7A235A94-D8B7-4F9A-AE8B-69B67563C5FA}" sibTransId="{EB2BD08A-C490-473E-9F6C-35DA44ED260D}"/>
    <dgm:cxn modelId="{767C29AC-6FDE-4A7E-A492-7CB0C186D9D5}" srcId="{E9AFF861-6A09-4EBD-92A2-8BB6EB37866E}" destId="{52009F95-5DF7-45E8-B00B-EAFFC3FC5E9D}" srcOrd="3" destOrd="0" parTransId="{60DC611F-1143-4F3A-9741-224BFCA46F85}" sibTransId="{2E54E37E-7762-4FA5-9BAB-A5DA31A9FFFE}"/>
    <dgm:cxn modelId="{01CD77BF-F2F6-4303-B03A-B55C16815664}" srcId="{E9AFF861-6A09-4EBD-92A2-8BB6EB37866E}" destId="{60AA5D97-6369-4FAD-A3AE-1BA78D0EA6A8}" srcOrd="1" destOrd="0" parTransId="{3CE4D05A-A9B6-4CE4-9257-CB058C522EC6}" sibTransId="{5EE0782F-B5DE-4793-AE33-80C54EB0023C}"/>
    <dgm:cxn modelId="{800AF05A-9D99-4888-9788-5EB13771EA33}" type="presOf" srcId="{6512DB8D-59B2-4CC3-AC19-8D888AA43A10}" destId="{4BB18FEB-1535-41B8-A0B5-077488D78841}" srcOrd="0" destOrd="0" presId="urn:microsoft.com/office/officeart/2005/8/layout/vList5"/>
    <dgm:cxn modelId="{F2E616B0-8FA3-4210-86E1-55DBB5A66111}" type="presOf" srcId="{7EB48047-386A-4393-BA8F-7C9F60D1C760}" destId="{CD348CC1-180E-4660-B6D4-985543E43EAD}" srcOrd="0" destOrd="0" presId="urn:microsoft.com/office/officeart/2005/8/layout/vList5"/>
    <dgm:cxn modelId="{EA573DEC-21DB-4B18-B445-82E2C7EE08EE}" type="presOf" srcId="{25ED184E-EEB0-4210-AFD5-7C221DC5814D}" destId="{3AC6DB96-5A52-4EFA-8A57-1AB35BCFF28E}" srcOrd="0" destOrd="0" presId="urn:microsoft.com/office/officeart/2005/8/layout/vList5"/>
    <dgm:cxn modelId="{F180128B-ABDC-4651-8398-B11D20989C34}" srcId="{E9AFF861-6A09-4EBD-92A2-8BB6EB37866E}" destId="{E8F9A394-AB3E-45FE-AFA9-C3873DDF9F16}" srcOrd="2" destOrd="0" parTransId="{CD702577-9FEF-4AAC-8952-8F063CCBF1B0}" sibTransId="{489B71F8-A469-4CD0-8C63-E9E9BB8690E5}"/>
    <dgm:cxn modelId="{1C1A459A-E7AF-4ABB-883C-C7D1DD85C6C4}" type="presOf" srcId="{7E47FC4B-4983-4495-8F26-D31F17F430DF}" destId="{2454FAB4-3C7B-4A06-8947-6EF8957D0BCD}" srcOrd="0" destOrd="0" presId="urn:microsoft.com/office/officeart/2005/8/layout/vList5"/>
    <dgm:cxn modelId="{348AC349-27F1-49BA-B3CE-CF6F1D94C7B0}" type="presOf" srcId="{1FB603BD-1729-44BC-9140-BFCABB1494DA}" destId="{3A2DAF11-8F2B-4581-B177-78BB926D1912}" srcOrd="0" destOrd="0" presId="urn:microsoft.com/office/officeart/2005/8/layout/vList5"/>
    <dgm:cxn modelId="{9D2C3D55-143A-49F1-8922-4E1B20B28324}" srcId="{3D2AC187-AB6B-48D8-BD77-60E5E14C106B}" destId="{CEE85C2F-C7EF-4F54-960B-638B8D6DAF83}" srcOrd="0" destOrd="0" parTransId="{9EEF34B3-014A-41A9-B9CC-A729B98C85CE}" sibTransId="{1C2CED33-C281-4333-A575-52E7CE8950D6}"/>
    <dgm:cxn modelId="{3DD530F0-7FEA-4CDA-99FA-B9B57F5DE7F0}" type="presOf" srcId="{812DA582-3F96-41F2-98F8-AB7D7433F5B7}" destId="{1CC7B446-6A6F-4C38-89DA-5EC7832162CA}" srcOrd="0" destOrd="0" presId="urn:microsoft.com/office/officeart/2005/8/layout/vList5"/>
    <dgm:cxn modelId="{6FD3C1BB-3E71-4043-8D95-2473B54B754F}" srcId="{28169FB3-BCEC-4668-8CE9-E6BAD2166F4B}" destId="{7E47FC4B-4983-4495-8F26-D31F17F430DF}" srcOrd="0" destOrd="0" parTransId="{B35AE5C2-EE17-4FE9-823F-3F23A15F03D0}" sibTransId="{89A71998-017E-47E1-9E69-2BE4462C51F8}"/>
    <dgm:cxn modelId="{A896E8B4-5903-4799-ABE9-F4B7A1DD9E8E}" type="presOf" srcId="{F9C9C483-0F53-4E9B-954B-FB8E5F62A631}" destId="{BBD62E72-7786-486C-A2C6-F42DA1AE9526}" srcOrd="0" destOrd="0" presId="urn:microsoft.com/office/officeart/2005/8/layout/vList5"/>
    <dgm:cxn modelId="{18F97060-798C-472C-B4C4-BB07E8DCF409}" type="presOf" srcId="{80D54C05-86BF-485D-A52A-5E5DE4179258}" destId="{41F3CE6F-3764-4970-9CD2-6D4114E7EF83}" srcOrd="0" destOrd="0" presId="urn:microsoft.com/office/officeart/2005/8/layout/vList5"/>
    <dgm:cxn modelId="{72C63C75-6EEA-4143-B34A-B8E0663C4A43}" type="presOf" srcId="{7DFF941C-4712-4791-B07F-A244CDB33638}" destId="{6CBD451A-1A35-4AE0-994D-4E236E65EA1C}" srcOrd="0" destOrd="0" presId="urn:microsoft.com/office/officeart/2005/8/layout/vList5"/>
    <dgm:cxn modelId="{580317E0-FA8E-43E0-AA43-096868356EDC}" type="presOf" srcId="{A9DF4ED2-C962-4617-A16B-7B8E13744E1A}" destId="{2493A5B6-C97A-4EC9-B443-90177D17DDF0}" srcOrd="0" destOrd="0" presId="urn:microsoft.com/office/officeart/2005/8/layout/vList5"/>
    <dgm:cxn modelId="{9D2DDA57-F886-4036-AB07-ABEA8D3D9373}" srcId="{E9AFF861-6A09-4EBD-92A2-8BB6EB37866E}" destId="{7EB48047-386A-4393-BA8F-7C9F60D1C760}" srcOrd="8" destOrd="0" parTransId="{30AD253F-02DE-4105-8000-A4B15AB54E4D}" sibTransId="{BE04E538-B227-4994-826B-D550889D0019}"/>
    <dgm:cxn modelId="{0B803FFE-7189-42A3-882D-B5CC3D709E49}" srcId="{E8F9A394-AB3E-45FE-AFA9-C3873DDF9F16}" destId="{80D54C05-86BF-485D-A52A-5E5DE4179258}" srcOrd="0" destOrd="0" parTransId="{49CDB1F0-EEE5-4E8E-BCEA-088DDC0B2A0A}" sibTransId="{005F27D5-803C-4A31-9339-7443E24311D7}"/>
    <dgm:cxn modelId="{276F4C0B-B855-4218-9D7E-AD9C0DB94E23}" srcId="{4FCC1D2C-7318-4E8B-A9E0-6D5BF8292D18}" destId="{C40E0564-C8E8-46FB-B542-9707344603EB}" srcOrd="0" destOrd="0" parTransId="{5B8C17E3-3412-46DD-B7D1-D60E15C99CF5}" sibTransId="{3D60037C-A62A-4B0D-B073-A37F5D6B017B}"/>
    <dgm:cxn modelId="{BCDD2FBF-2BEE-46CC-87D0-3774502DA773}" srcId="{E9AFF861-6A09-4EBD-92A2-8BB6EB37866E}" destId="{F9C9C483-0F53-4E9B-954B-FB8E5F62A631}" srcOrd="5" destOrd="0" parTransId="{72F01BE5-3D34-4973-8446-945A8D979F64}" sibTransId="{C025CA92-136D-4A7C-B1BC-15B24234DF99}"/>
    <dgm:cxn modelId="{7E8A4B44-1E2D-4064-8F9B-B5157C020A58}" srcId="{60AA5D97-6369-4FAD-A3AE-1BA78D0EA6A8}" destId="{A52644F1-5A9E-4A05-97F8-ED287F7647C9}" srcOrd="0" destOrd="0" parTransId="{584343E3-27DC-4784-A135-9522590DF3BF}" sibTransId="{E6671DC8-3989-4737-A882-5B8A7DA5C9B3}"/>
    <dgm:cxn modelId="{51EABE92-1F5A-42D0-B37A-32EA724227EA}" type="presOf" srcId="{52009F95-5DF7-45E8-B00B-EAFFC3FC5E9D}" destId="{FE8EDCC1-6270-44D4-BDE7-A918DE4EDB04}" srcOrd="0" destOrd="0" presId="urn:microsoft.com/office/officeart/2005/8/layout/vList5"/>
    <dgm:cxn modelId="{207CA191-B863-424C-B220-3AA6026FF1D4}" type="presOf" srcId="{C40E0564-C8E8-46FB-B542-9707344603EB}" destId="{95E654DB-3DD6-4AF4-852D-5584B1BB35FC}" srcOrd="0" destOrd="0" presId="urn:microsoft.com/office/officeart/2005/8/layout/vList5"/>
    <dgm:cxn modelId="{F7B070CC-9B3E-4CB1-BE35-2C8F40607BCA}" srcId="{7DFF941C-4712-4791-B07F-A244CDB33638}" destId="{812DA582-3F96-41F2-98F8-AB7D7433F5B7}" srcOrd="0" destOrd="0" parTransId="{7AF81A3A-93B6-4EA2-9624-82D967FD5063}" sibTransId="{AFC410F8-DA61-41D8-9B5D-AADBAEB92A61}"/>
    <dgm:cxn modelId="{92AC338E-2427-4C3B-9052-A8C2FC7AB9BC}" srcId="{E9AFF861-6A09-4EBD-92A2-8BB6EB37866E}" destId="{3D2AC187-AB6B-48D8-BD77-60E5E14C106B}" srcOrd="4" destOrd="0" parTransId="{3019309B-1BC8-4961-B0F0-EA81C837A1D9}" sibTransId="{C7A80D68-1B34-425D-A367-3DC5819C40A1}"/>
    <dgm:cxn modelId="{2A358563-E694-4F72-92A7-F664F7B445A3}" type="presParOf" srcId="{08445E38-53FD-4FEB-9304-2A2F381E0577}" destId="{BE39A102-F2D2-41C4-9284-D99ACA07B20E}" srcOrd="0" destOrd="0" presId="urn:microsoft.com/office/officeart/2005/8/layout/vList5"/>
    <dgm:cxn modelId="{3F21C4C6-B26F-43AE-99B9-77E693C29B0A}" type="presParOf" srcId="{BE39A102-F2D2-41C4-9284-D99ACA07B20E}" destId="{D1DD63C8-32E1-44C4-9A36-4B22A815E4B6}" srcOrd="0" destOrd="0" presId="urn:microsoft.com/office/officeart/2005/8/layout/vList5"/>
    <dgm:cxn modelId="{2AA7FB31-B1B3-4342-8FB5-DD46138F73CC}" type="presParOf" srcId="{BE39A102-F2D2-41C4-9284-D99ACA07B20E}" destId="{95E654DB-3DD6-4AF4-852D-5584B1BB35FC}" srcOrd="1" destOrd="0" presId="urn:microsoft.com/office/officeart/2005/8/layout/vList5"/>
    <dgm:cxn modelId="{98AD3373-0B0E-4F48-BEA6-DBA96CD43A7F}" type="presParOf" srcId="{08445E38-53FD-4FEB-9304-2A2F381E0577}" destId="{C974253D-7561-4EC5-BB3D-7A5209421385}" srcOrd="1" destOrd="0" presId="urn:microsoft.com/office/officeart/2005/8/layout/vList5"/>
    <dgm:cxn modelId="{7349E7F7-9DFB-45D8-9B9F-53BD9D36F1ED}" type="presParOf" srcId="{08445E38-53FD-4FEB-9304-2A2F381E0577}" destId="{2DDE0EF4-3934-4336-A997-2AA78A3F2FA6}" srcOrd="2" destOrd="0" presId="urn:microsoft.com/office/officeart/2005/8/layout/vList5"/>
    <dgm:cxn modelId="{78C6A61D-D60F-40FF-847B-81A3B3D30C4F}" type="presParOf" srcId="{2DDE0EF4-3934-4336-A997-2AA78A3F2FA6}" destId="{05A4147A-4F92-4618-8A6C-FABF49D92DF1}" srcOrd="0" destOrd="0" presId="urn:microsoft.com/office/officeart/2005/8/layout/vList5"/>
    <dgm:cxn modelId="{8120A219-C427-4A26-8C3F-8E307072FA4A}" type="presParOf" srcId="{2DDE0EF4-3934-4336-A997-2AA78A3F2FA6}" destId="{BE130A4B-AD31-409B-8471-93F6AA8A8518}" srcOrd="1" destOrd="0" presId="urn:microsoft.com/office/officeart/2005/8/layout/vList5"/>
    <dgm:cxn modelId="{C5E4733D-437F-492E-9B89-270496B04204}" type="presParOf" srcId="{08445E38-53FD-4FEB-9304-2A2F381E0577}" destId="{F4E77775-E759-4405-8CE7-463C9A84EB46}" srcOrd="3" destOrd="0" presId="urn:microsoft.com/office/officeart/2005/8/layout/vList5"/>
    <dgm:cxn modelId="{6E0AA414-B256-44B5-92AF-B2CE38333A90}" type="presParOf" srcId="{08445E38-53FD-4FEB-9304-2A2F381E0577}" destId="{AF62F207-27AB-4606-944E-3671AA91C3B2}" srcOrd="4" destOrd="0" presId="urn:microsoft.com/office/officeart/2005/8/layout/vList5"/>
    <dgm:cxn modelId="{A5B614ED-F759-465B-B051-3E3F1A73C179}" type="presParOf" srcId="{AF62F207-27AB-4606-944E-3671AA91C3B2}" destId="{DEE74DC3-1989-4802-B972-93EED557A8D6}" srcOrd="0" destOrd="0" presId="urn:microsoft.com/office/officeart/2005/8/layout/vList5"/>
    <dgm:cxn modelId="{C38D57FE-393C-4D2D-8A7A-C9EABE55FA10}" type="presParOf" srcId="{AF62F207-27AB-4606-944E-3671AA91C3B2}" destId="{41F3CE6F-3764-4970-9CD2-6D4114E7EF83}" srcOrd="1" destOrd="0" presId="urn:microsoft.com/office/officeart/2005/8/layout/vList5"/>
    <dgm:cxn modelId="{E3743C01-B0AD-4884-8C75-B8E2B324B9B7}" type="presParOf" srcId="{08445E38-53FD-4FEB-9304-2A2F381E0577}" destId="{F6EADA11-C0BE-4C6D-A8BC-3D41D0B5A01A}" srcOrd="5" destOrd="0" presId="urn:microsoft.com/office/officeart/2005/8/layout/vList5"/>
    <dgm:cxn modelId="{939DE42E-0706-4EE2-871A-547BCCD15740}" type="presParOf" srcId="{08445E38-53FD-4FEB-9304-2A2F381E0577}" destId="{9C90E2A1-5E83-4733-B28C-9FF7D7870778}" srcOrd="6" destOrd="0" presId="urn:microsoft.com/office/officeart/2005/8/layout/vList5"/>
    <dgm:cxn modelId="{C48F0DBB-F97D-4A9A-B905-0CC91FCBD517}" type="presParOf" srcId="{9C90E2A1-5E83-4733-B28C-9FF7D7870778}" destId="{FE8EDCC1-6270-44D4-BDE7-A918DE4EDB04}" srcOrd="0" destOrd="0" presId="urn:microsoft.com/office/officeart/2005/8/layout/vList5"/>
    <dgm:cxn modelId="{B933EE72-90E5-47DB-8E38-7ED4454DF9FA}" type="presParOf" srcId="{9C90E2A1-5E83-4733-B28C-9FF7D7870778}" destId="{3A2DAF11-8F2B-4581-B177-78BB926D1912}" srcOrd="1" destOrd="0" presId="urn:microsoft.com/office/officeart/2005/8/layout/vList5"/>
    <dgm:cxn modelId="{18139302-4DFA-4016-999D-0A6C6D8669ED}" type="presParOf" srcId="{08445E38-53FD-4FEB-9304-2A2F381E0577}" destId="{FA8187DE-922F-489F-8792-94CA77C33A7B}" srcOrd="7" destOrd="0" presId="urn:microsoft.com/office/officeart/2005/8/layout/vList5"/>
    <dgm:cxn modelId="{2A1FE6B8-6687-4BEB-8D40-96CC273CFAD7}" type="presParOf" srcId="{08445E38-53FD-4FEB-9304-2A2F381E0577}" destId="{4DDB95E7-8E44-4398-891A-D4F5FE025875}" srcOrd="8" destOrd="0" presId="urn:microsoft.com/office/officeart/2005/8/layout/vList5"/>
    <dgm:cxn modelId="{05D98488-9EAF-4DA6-BB11-3639521AAA0F}" type="presParOf" srcId="{4DDB95E7-8E44-4398-891A-D4F5FE025875}" destId="{3D6AFC59-2ACE-4B44-B46A-BD8BD4A46A78}" srcOrd="0" destOrd="0" presId="urn:microsoft.com/office/officeart/2005/8/layout/vList5"/>
    <dgm:cxn modelId="{A6CA6A72-9E68-4DDD-A183-15A3217DB686}" type="presParOf" srcId="{4DDB95E7-8E44-4398-891A-D4F5FE025875}" destId="{A20E5E48-A8A1-4E63-8139-94B9A35242C2}" srcOrd="1" destOrd="0" presId="urn:microsoft.com/office/officeart/2005/8/layout/vList5"/>
    <dgm:cxn modelId="{CBE59383-2E25-4398-8D04-DC966F052306}" type="presParOf" srcId="{08445E38-53FD-4FEB-9304-2A2F381E0577}" destId="{61BEE967-88D3-4133-8B52-7C4132A36D90}" srcOrd="9" destOrd="0" presId="urn:microsoft.com/office/officeart/2005/8/layout/vList5"/>
    <dgm:cxn modelId="{C07CC83F-1F0E-450B-894D-B0A3260DC7E8}" type="presParOf" srcId="{08445E38-53FD-4FEB-9304-2A2F381E0577}" destId="{1212AAF3-3B09-46E6-9478-20C72FBFDC18}" srcOrd="10" destOrd="0" presId="urn:microsoft.com/office/officeart/2005/8/layout/vList5"/>
    <dgm:cxn modelId="{44EB8D95-3047-4881-AFA3-4AE9702D3DD9}" type="presParOf" srcId="{1212AAF3-3B09-46E6-9478-20C72FBFDC18}" destId="{BBD62E72-7786-486C-A2C6-F42DA1AE9526}" srcOrd="0" destOrd="0" presId="urn:microsoft.com/office/officeart/2005/8/layout/vList5"/>
    <dgm:cxn modelId="{E1DB91A6-1EF3-4433-8E8E-268AE5FF4EE8}" type="presParOf" srcId="{1212AAF3-3B09-46E6-9478-20C72FBFDC18}" destId="{2493A5B6-C97A-4EC9-B443-90177D17DDF0}" srcOrd="1" destOrd="0" presId="urn:microsoft.com/office/officeart/2005/8/layout/vList5"/>
    <dgm:cxn modelId="{6DD0E8FF-7546-452E-9441-0D8E89041BE0}" type="presParOf" srcId="{08445E38-53FD-4FEB-9304-2A2F381E0577}" destId="{C643458B-AAB2-494B-8B34-675EEF0F3D8C}" srcOrd="11" destOrd="0" presId="urn:microsoft.com/office/officeart/2005/8/layout/vList5"/>
    <dgm:cxn modelId="{0FA02D80-F698-4712-A072-E5A4840E3367}" type="presParOf" srcId="{08445E38-53FD-4FEB-9304-2A2F381E0577}" destId="{9984033A-560F-4828-95B8-40D57FAA94E9}" srcOrd="12" destOrd="0" presId="urn:microsoft.com/office/officeart/2005/8/layout/vList5"/>
    <dgm:cxn modelId="{90E1F474-F203-4B26-82F6-B081AE07F537}" type="presParOf" srcId="{9984033A-560F-4828-95B8-40D57FAA94E9}" destId="{BBB77646-B431-4C31-AADF-832FEB9A4F83}" srcOrd="0" destOrd="0" presId="urn:microsoft.com/office/officeart/2005/8/layout/vList5"/>
    <dgm:cxn modelId="{D4C8E6D2-AB92-47CD-8A09-B4F8D8E65394}" type="presParOf" srcId="{9984033A-560F-4828-95B8-40D57FAA94E9}" destId="{2454FAB4-3C7B-4A06-8947-6EF8957D0BCD}" srcOrd="1" destOrd="0" presId="urn:microsoft.com/office/officeart/2005/8/layout/vList5"/>
    <dgm:cxn modelId="{E23202F4-FB27-43EE-ADD6-55ED0727F32A}" type="presParOf" srcId="{08445E38-53FD-4FEB-9304-2A2F381E0577}" destId="{ACD72459-0633-41EB-981C-324CB6561600}" srcOrd="13" destOrd="0" presId="urn:microsoft.com/office/officeart/2005/8/layout/vList5"/>
    <dgm:cxn modelId="{B853CD3A-5B27-4BB6-BC39-27180599F388}" type="presParOf" srcId="{08445E38-53FD-4FEB-9304-2A2F381E0577}" destId="{640705B8-5988-489B-A386-AC5DD096F7D6}" srcOrd="14" destOrd="0" presId="urn:microsoft.com/office/officeart/2005/8/layout/vList5"/>
    <dgm:cxn modelId="{C5CCAF2C-FCBF-4F0A-8909-CC14948AEDE2}" type="presParOf" srcId="{640705B8-5988-489B-A386-AC5DD096F7D6}" destId="{8621EB4A-9860-4F3E-8077-548CBD3AEFBE}" srcOrd="0" destOrd="0" presId="urn:microsoft.com/office/officeart/2005/8/layout/vList5"/>
    <dgm:cxn modelId="{4E9D436E-FC22-4F85-9A3E-C0196F133067}" type="presParOf" srcId="{640705B8-5988-489B-A386-AC5DD096F7D6}" destId="{4BB18FEB-1535-41B8-A0B5-077488D78841}" srcOrd="1" destOrd="0" presId="urn:microsoft.com/office/officeart/2005/8/layout/vList5"/>
    <dgm:cxn modelId="{C541AA56-C894-43BD-B164-10773176BD89}" type="presParOf" srcId="{08445E38-53FD-4FEB-9304-2A2F381E0577}" destId="{2052BB6E-4EB6-4771-A5D8-E7912568EEBC}" srcOrd="15" destOrd="0" presId="urn:microsoft.com/office/officeart/2005/8/layout/vList5"/>
    <dgm:cxn modelId="{DF714261-158F-4FC5-8B20-7F08D29F567E}" type="presParOf" srcId="{08445E38-53FD-4FEB-9304-2A2F381E0577}" destId="{E6986C5F-12D6-4F69-8A93-74CAB47C6ADE}" srcOrd="16" destOrd="0" presId="urn:microsoft.com/office/officeart/2005/8/layout/vList5"/>
    <dgm:cxn modelId="{3C4EB541-33DE-475A-8BE7-D9F292DFD570}" type="presParOf" srcId="{E6986C5F-12D6-4F69-8A93-74CAB47C6ADE}" destId="{CD348CC1-180E-4660-B6D4-985543E43EAD}" srcOrd="0" destOrd="0" presId="urn:microsoft.com/office/officeart/2005/8/layout/vList5"/>
    <dgm:cxn modelId="{B964094D-DF70-4D3F-97F8-5FC8D7A1CBD5}" type="presParOf" srcId="{E6986C5F-12D6-4F69-8A93-74CAB47C6ADE}" destId="{3AC6DB96-5A52-4EFA-8A57-1AB35BCFF28E}" srcOrd="1" destOrd="0" presId="urn:microsoft.com/office/officeart/2005/8/layout/vList5"/>
    <dgm:cxn modelId="{6019E03B-B5B2-4BC5-BC7D-69A7B1BB148A}" type="presParOf" srcId="{08445E38-53FD-4FEB-9304-2A2F381E0577}" destId="{04F2328F-5E2E-43F7-A954-E3F6EEE8FE5A}" srcOrd="17" destOrd="0" presId="urn:microsoft.com/office/officeart/2005/8/layout/vList5"/>
    <dgm:cxn modelId="{A23F53DF-7677-49E2-8F19-D96BF996EF49}" type="presParOf" srcId="{08445E38-53FD-4FEB-9304-2A2F381E0577}" destId="{E4631007-6843-4D86-ABD6-84EE225F0514}" srcOrd="18" destOrd="0" presId="urn:microsoft.com/office/officeart/2005/8/layout/vList5"/>
    <dgm:cxn modelId="{A9DAF639-744F-4AC2-B1AB-48AA36BC9381}" type="presParOf" srcId="{E4631007-6843-4D86-ABD6-84EE225F0514}" destId="{6CBD451A-1A35-4AE0-994D-4E236E65EA1C}" srcOrd="0" destOrd="0" presId="urn:microsoft.com/office/officeart/2005/8/layout/vList5"/>
    <dgm:cxn modelId="{F16254EA-C341-4EA7-9596-06A05D9A49B4}" type="presParOf" srcId="{E4631007-6843-4D86-ABD6-84EE225F0514}" destId="{1CC7B446-6A6F-4C38-89DA-5EC7832162C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CB61898-8BE6-420D-AC56-8CEABA45AC23}" type="doc">
      <dgm:prSet loTypeId="urn:microsoft.com/office/officeart/2005/8/layout/list1" loCatId="list" qsTypeId="urn:microsoft.com/office/officeart/2005/8/quickstyle/simple3" qsCatId="simple" csTypeId="urn:microsoft.com/office/officeart/2005/8/colors/colorful4" csCatId="colorful" phldr="1"/>
      <dgm:spPr/>
      <dgm:t>
        <a:bodyPr/>
        <a:lstStyle/>
        <a:p>
          <a:endParaRPr lang="zh-TW" altLang="en-US"/>
        </a:p>
      </dgm:t>
    </dgm:pt>
    <dgm:pt modelId="{47757C77-270F-4871-9487-F42F056832A9}">
      <dgm:prSet phldrT="[文字]" custT="1"/>
      <dgm:spPr/>
      <dgm:t>
        <a:bodyPr/>
        <a:lstStyle/>
        <a:p>
          <a:pPr marL="1074738" indent="-1074738"/>
          <a:r>
            <a:rPr lang="zh-TW" altLang="en-US" sz="2400" dirty="0" smtClean="0"/>
            <a:t>著作權：指因著作完成所生之著作人格權及著作財產權（著作權法第</a:t>
          </a:r>
          <a:r>
            <a:rPr lang="en-US" altLang="zh-TW" sz="2400" dirty="0" smtClean="0"/>
            <a:t>3</a:t>
          </a:r>
          <a:r>
            <a:rPr lang="zh-TW" altLang="en-US" sz="2400" dirty="0" smtClean="0"/>
            <a:t>條第</a:t>
          </a:r>
          <a:r>
            <a:rPr lang="en-US" altLang="zh-TW" sz="2400" dirty="0" smtClean="0"/>
            <a:t>1</a:t>
          </a:r>
          <a:r>
            <a:rPr lang="zh-TW" altLang="en-US" sz="2400" dirty="0" smtClean="0"/>
            <a:t>項第</a:t>
          </a:r>
          <a:r>
            <a:rPr lang="en-US" altLang="zh-TW" sz="2400" dirty="0" smtClean="0"/>
            <a:t>3</a:t>
          </a:r>
          <a:r>
            <a:rPr lang="zh-TW" altLang="en-US" sz="2400" dirty="0" smtClean="0"/>
            <a:t>款）</a:t>
          </a:r>
          <a:endParaRPr lang="zh-TW" altLang="en-US" sz="2400" dirty="0"/>
        </a:p>
      </dgm:t>
    </dgm:pt>
    <dgm:pt modelId="{39F3155D-55AA-4E9A-B923-70F39F70B8AA}" type="parTrans" cxnId="{D12D2141-4106-41B5-A47F-D9D99F6D7589}">
      <dgm:prSet/>
      <dgm:spPr/>
      <dgm:t>
        <a:bodyPr/>
        <a:lstStyle/>
        <a:p>
          <a:endParaRPr lang="zh-TW" altLang="en-US"/>
        </a:p>
      </dgm:t>
    </dgm:pt>
    <dgm:pt modelId="{298B69B0-B97D-4354-8689-0EF1B3029EB2}" type="sibTrans" cxnId="{D12D2141-4106-41B5-A47F-D9D99F6D7589}">
      <dgm:prSet/>
      <dgm:spPr/>
      <dgm:t>
        <a:bodyPr/>
        <a:lstStyle/>
        <a:p>
          <a:endParaRPr lang="zh-TW" altLang="en-US"/>
        </a:p>
      </dgm:t>
    </dgm:pt>
    <dgm:pt modelId="{1375C2A1-C2D1-4D2E-98FF-FE6E1781D746}">
      <dgm:prSet phldrT="[文字]" custT="1"/>
      <dgm:spPr/>
      <dgm:t>
        <a:bodyPr/>
        <a:lstStyle/>
        <a:p>
          <a:r>
            <a:rPr lang="zh-TW" altLang="en-US" sz="2400" dirty="0" smtClean="0"/>
            <a:t>原則：著作人享有著作人格權及著作財產權</a:t>
          </a:r>
          <a:endParaRPr lang="zh-TW" altLang="en-US" sz="2400" dirty="0"/>
        </a:p>
      </dgm:t>
    </dgm:pt>
    <dgm:pt modelId="{958E3F0B-9F07-44AA-83CB-F146F76F20B1}" type="parTrans" cxnId="{B33B7410-A3D0-42B9-B5EE-BA29B26643CF}">
      <dgm:prSet/>
      <dgm:spPr/>
      <dgm:t>
        <a:bodyPr/>
        <a:lstStyle/>
        <a:p>
          <a:endParaRPr lang="zh-TW" altLang="en-US"/>
        </a:p>
      </dgm:t>
    </dgm:pt>
    <dgm:pt modelId="{BD08F49F-5D7E-4017-AEC1-988D16D3C9ED}" type="sibTrans" cxnId="{B33B7410-A3D0-42B9-B5EE-BA29B26643CF}">
      <dgm:prSet/>
      <dgm:spPr/>
      <dgm:t>
        <a:bodyPr/>
        <a:lstStyle/>
        <a:p>
          <a:endParaRPr lang="zh-TW" altLang="en-US"/>
        </a:p>
      </dgm:t>
    </dgm:pt>
    <dgm:pt modelId="{3FD43D0C-5AA7-4E5D-9EFD-81743A30E9F5}">
      <dgm:prSet phldrT="[文字]" custT="1"/>
      <dgm:spPr/>
      <dgm:t>
        <a:bodyPr/>
        <a:lstStyle/>
        <a:p>
          <a:r>
            <a:rPr lang="zh-TW" altLang="en-US" sz="2400" dirty="0" smtClean="0"/>
            <a:t>例外：由著作人以外之人享有著作財產權</a:t>
          </a:r>
          <a:endParaRPr lang="zh-TW" altLang="en-US" sz="2400" dirty="0"/>
        </a:p>
      </dgm:t>
    </dgm:pt>
    <dgm:pt modelId="{2BBF8A83-CB2E-4D33-BC02-1C9844B6DD54}" type="parTrans" cxnId="{8BAEB672-D2E0-4935-9586-0BBD6167C546}">
      <dgm:prSet/>
      <dgm:spPr/>
      <dgm:t>
        <a:bodyPr/>
        <a:lstStyle/>
        <a:p>
          <a:endParaRPr lang="zh-TW" altLang="en-US"/>
        </a:p>
      </dgm:t>
    </dgm:pt>
    <dgm:pt modelId="{B2897CFB-4FD8-478D-B849-47F4F3E78EE5}" type="sibTrans" cxnId="{8BAEB672-D2E0-4935-9586-0BBD6167C546}">
      <dgm:prSet/>
      <dgm:spPr/>
      <dgm:t>
        <a:bodyPr/>
        <a:lstStyle/>
        <a:p>
          <a:endParaRPr lang="zh-TW" altLang="en-US"/>
        </a:p>
      </dgm:t>
    </dgm:pt>
    <dgm:pt modelId="{8EC720F9-4316-44DA-9286-92370C386B95}">
      <dgm:prSet phldrT="[文字]" custT="1"/>
      <dgm:spPr/>
      <dgm:t>
        <a:bodyPr/>
        <a:lstStyle/>
        <a:p>
          <a:r>
            <a:rPr lang="zh-TW" altLang="en-US" sz="2400" dirty="0" smtClean="0"/>
            <a:t>職務上完成之著作、出資聘人完成之著作、著作財產權之讓與</a:t>
          </a:r>
          <a:endParaRPr lang="zh-TW" altLang="en-US" sz="2400" dirty="0"/>
        </a:p>
      </dgm:t>
    </dgm:pt>
    <dgm:pt modelId="{79BF0660-EA14-41E9-B8DB-0E2B161622EF}" type="parTrans" cxnId="{C2CCB25A-448C-4366-AE01-C91177082848}">
      <dgm:prSet/>
      <dgm:spPr/>
      <dgm:t>
        <a:bodyPr/>
        <a:lstStyle/>
        <a:p>
          <a:endParaRPr lang="zh-TW" altLang="en-US"/>
        </a:p>
      </dgm:t>
    </dgm:pt>
    <dgm:pt modelId="{3DAA834E-E4E5-40F6-95ED-5CB1A5A2D41D}" type="sibTrans" cxnId="{C2CCB25A-448C-4366-AE01-C91177082848}">
      <dgm:prSet/>
      <dgm:spPr/>
      <dgm:t>
        <a:bodyPr/>
        <a:lstStyle/>
        <a:p>
          <a:endParaRPr lang="zh-TW" altLang="en-US"/>
        </a:p>
      </dgm:t>
    </dgm:pt>
    <dgm:pt modelId="{E813E6EC-4FAC-4DFF-9B9D-09A9E8E3F08E}" type="pres">
      <dgm:prSet presAssocID="{5CB61898-8BE6-420D-AC56-8CEABA45AC23}" presName="linear" presStyleCnt="0">
        <dgm:presLayoutVars>
          <dgm:dir/>
          <dgm:animLvl val="lvl"/>
          <dgm:resizeHandles val="exact"/>
        </dgm:presLayoutVars>
      </dgm:prSet>
      <dgm:spPr/>
      <dgm:t>
        <a:bodyPr/>
        <a:lstStyle/>
        <a:p>
          <a:endParaRPr lang="zh-TW" altLang="en-US"/>
        </a:p>
      </dgm:t>
    </dgm:pt>
    <dgm:pt modelId="{19DF96A8-FE47-492D-9F6C-3159E1E26A63}" type="pres">
      <dgm:prSet presAssocID="{47757C77-270F-4871-9487-F42F056832A9}" presName="parentLin" presStyleCnt="0"/>
      <dgm:spPr/>
      <dgm:t>
        <a:bodyPr/>
        <a:lstStyle/>
        <a:p>
          <a:endParaRPr lang="zh-TW" altLang="en-US"/>
        </a:p>
      </dgm:t>
    </dgm:pt>
    <dgm:pt modelId="{093A634D-C997-4A2F-BE23-68DB2E407780}" type="pres">
      <dgm:prSet presAssocID="{47757C77-270F-4871-9487-F42F056832A9}" presName="parentLeftMargin" presStyleLbl="node1" presStyleIdx="0" presStyleCnt="1"/>
      <dgm:spPr/>
      <dgm:t>
        <a:bodyPr/>
        <a:lstStyle/>
        <a:p>
          <a:endParaRPr lang="zh-TW" altLang="en-US"/>
        </a:p>
      </dgm:t>
    </dgm:pt>
    <dgm:pt modelId="{78704D53-E42A-4E81-A3F7-DBC09A958370}" type="pres">
      <dgm:prSet presAssocID="{47757C77-270F-4871-9487-F42F056832A9}" presName="parentText" presStyleLbl="node1" presStyleIdx="0" presStyleCnt="1" custScaleX="142997" custScaleY="77090">
        <dgm:presLayoutVars>
          <dgm:chMax val="0"/>
          <dgm:bulletEnabled val="1"/>
        </dgm:presLayoutVars>
      </dgm:prSet>
      <dgm:spPr/>
      <dgm:t>
        <a:bodyPr/>
        <a:lstStyle/>
        <a:p>
          <a:endParaRPr lang="zh-TW" altLang="en-US"/>
        </a:p>
      </dgm:t>
    </dgm:pt>
    <dgm:pt modelId="{45747AEC-59E1-4DCE-88C1-3CA808064BC1}" type="pres">
      <dgm:prSet presAssocID="{47757C77-270F-4871-9487-F42F056832A9}" presName="negativeSpace" presStyleCnt="0"/>
      <dgm:spPr/>
      <dgm:t>
        <a:bodyPr/>
        <a:lstStyle/>
        <a:p>
          <a:endParaRPr lang="zh-TW" altLang="en-US"/>
        </a:p>
      </dgm:t>
    </dgm:pt>
    <dgm:pt modelId="{0B30A26B-A100-44AF-8C1A-AD839038FA13}" type="pres">
      <dgm:prSet presAssocID="{47757C77-270F-4871-9487-F42F056832A9}" presName="childText" presStyleLbl="conFgAcc1" presStyleIdx="0" presStyleCnt="1" custScaleY="119061">
        <dgm:presLayoutVars>
          <dgm:bulletEnabled val="1"/>
        </dgm:presLayoutVars>
      </dgm:prSet>
      <dgm:spPr/>
      <dgm:t>
        <a:bodyPr/>
        <a:lstStyle/>
        <a:p>
          <a:endParaRPr lang="zh-TW" altLang="en-US"/>
        </a:p>
      </dgm:t>
    </dgm:pt>
  </dgm:ptLst>
  <dgm:cxnLst>
    <dgm:cxn modelId="{0752AAF0-4B0F-42FA-87DE-5129BEAEF9C6}" type="presOf" srcId="{3FD43D0C-5AA7-4E5D-9EFD-81743A30E9F5}" destId="{0B30A26B-A100-44AF-8C1A-AD839038FA13}" srcOrd="0" destOrd="1" presId="urn:microsoft.com/office/officeart/2005/8/layout/list1"/>
    <dgm:cxn modelId="{B33B7410-A3D0-42B9-B5EE-BA29B26643CF}" srcId="{47757C77-270F-4871-9487-F42F056832A9}" destId="{1375C2A1-C2D1-4D2E-98FF-FE6E1781D746}" srcOrd="0" destOrd="0" parTransId="{958E3F0B-9F07-44AA-83CB-F146F76F20B1}" sibTransId="{BD08F49F-5D7E-4017-AEC1-988D16D3C9ED}"/>
    <dgm:cxn modelId="{D1F23F17-72EA-4709-AE6E-B9F545C24725}" type="presOf" srcId="{8EC720F9-4316-44DA-9286-92370C386B95}" destId="{0B30A26B-A100-44AF-8C1A-AD839038FA13}" srcOrd="0" destOrd="2" presId="urn:microsoft.com/office/officeart/2005/8/layout/list1"/>
    <dgm:cxn modelId="{521B66A0-0AF8-4C74-9853-B9551B1425E3}" type="presOf" srcId="{1375C2A1-C2D1-4D2E-98FF-FE6E1781D746}" destId="{0B30A26B-A100-44AF-8C1A-AD839038FA13}" srcOrd="0" destOrd="0" presId="urn:microsoft.com/office/officeart/2005/8/layout/list1"/>
    <dgm:cxn modelId="{D12D2141-4106-41B5-A47F-D9D99F6D7589}" srcId="{5CB61898-8BE6-420D-AC56-8CEABA45AC23}" destId="{47757C77-270F-4871-9487-F42F056832A9}" srcOrd="0" destOrd="0" parTransId="{39F3155D-55AA-4E9A-B923-70F39F70B8AA}" sibTransId="{298B69B0-B97D-4354-8689-0EF1B3029EB2}"/>
    <dgm:cxn modelId="{826BB0F9-A513-4BC3-9C03-35D1F1C594FB}" type="presOf" srcId="{47757C77-270F-4871-9487-F42F056832A9}" destId="{78704D53-E42A-4E81-A3F7-DBC09A958370}" srcOrd="1" destOrd="0" presId="urn:microsoft.com/office/officeart/2005/8/layout/list1"/>
    <dgm:cxn modelId="{8BAEB672-D2E0-4935-9586-0BBD6167C546}" srcId="{47757C77-270F-4871-9487-F42F056832A9}" destId="{3FD43D0C-5AA7-4E5D-9EFD-81743A30E9F5}" srcOrd="1" destOrd="0" parTransId="{2BBF8A83-CB2E-4D33-BC02-1C9844B6DD54}" sibTransId="{B2897CFB-4FD8-478D-B849-47F4F3E78EE5}"/>
    <dgm:cxn modelId="{C2CCB25A-448C-4366-AE01-C91177082848}" srcId="{3FD43D0C-5AA7-4E5D-9EFD-81743A30E9F5}" destId="{8EC720F9-4316-44DA-9286-92370C386B95}" srcOrd="0" destOrd="0" parTransId="{79BF0660-EA14-41E9-B8DB-0E2B161622EF}" sibTransId="{3DAA834E-E4E5-40F6-95ED-5CB1A5A2D41D}"/>
    <dgm:cxn modelId="{23A72135-C498-4CE5-B2F6-D1C180DF5759}" type="presOf" srcId="{5CB61898-8BE6-420D-AC56-8CEABA45AC23}" destId="{E813E6EC-4FAC-4DFF-9B9D-09A9E8E3F08E}" srcOrd="0" destOrd="0" presId="urn:microsoft.com/office/officeart/2005/8/layout/list1"/>
    <dgm:cxn modelId="{C699AB0C-7EA6-41DD-80EB-157688A7106E}" type="presOf" srcId="{47757C77-270F-4871-9487-F42F056832A9}" destId="{093A634D-C997-4A2F-BE23-68DB2E407780}" srcOrd="0" destOrd="0" presId="urn:microsoft.com/office/officeart/2005/8/layout/list1"/>
    <dgm:cxn modelId="{58C7B878-3C6A-4C3E-BB4A-46E7A6B42A89}" type="presParOf" srcId="{E813E6EC-4FAC-4DFF-9B9D-09A9E8E3F08E}" destId="{19DF96A8-FE47-492D-9F6C-3159E1E26A63}" srcOrd="0" destOrd="0" presId="urn:microsoft.com/office/officeart/2005/8/layout/list1"/>
    <dgm:cxn modelId="{000BB9B3-985D-4C19-B19E-3B273C47D05C}" type="presParOf" srcId="{19DF96A8-FE47-492D-9F6C-3159E1E26A63}" destId="{093A634D-C997-4A2F-BE23-68DB2E407780}" srcOrd="0" destOrd="0" presId="urn:microsoft.com/office/officeart/2005/8/layout/list1"/>
    <dgm:cxn modelId="{E212B058-8E1E-4B6C-A311-E777FE75221B}" type="presParOf" srcId="{19DF96A8-FE47-492D-9F6C-3159E1E26A63}" destId="{78704D53-E42A-4E81-A3F7-DBC09A958370}" srcOrd="1" destOrd="0" presId="urn:microsoft.com/office/officeart/2005/8/layout/list1"/>
    <dgm:cxn modelId="{23333BC8-A40A-4BEF-9DCC-C0DA68A43B2B}" type="presParOf" srcId="{E813E6EC-4FAC-4DFF-9B9D-09A9E8E3F08E}" destId="{45747AEC-59E1-4DCE-88C1-3CA808064BC1}" srcOrd="1" destOrd="0" presId="urn:microsoft.com/office/officeart/2005/8/layout/list1"/>
    <dgm:cxn modelId="{0B049DDF-825C-44B7-8527-B446A836869C}" type="presParOf" srcId="{E813E6EC-4FAC-4DFF-9B9D-09A9E8E3F08E}" destId="{0B30A26B-A100-44AF-8C1A-AD839038FA13}"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29FCD04-2832-41EE-8FAE-ADF6D1967121}"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zh-TW" altLang="en-US"/>
        </a:p>
      </dgm:t>
    </dgm:pt>
    <dgm:pt modelId="{219DC89E-5AF6-44A8-90D0-F42036E0598D}">
      <dgm:prSet phldrT="[文字]" custT="1"/>
      <dgm:spPr/>
      <dgm:t>
        <a:bodyPr/>
        <a:lstStyle/>
        <a:p>
          <a:r>
            <a:rPr lang="zh-TW" altLang="en-US" sz="2800" dirty="0" smtClean="0"/>
            <a:t>公開發表權</a:t>
          </a:r>
          <a:endParaRPr lang="zh-TW" altLang="en-US" sz="2800" dirty="0"/>
        </a:p>
      </dgm:t>
    </dgm:pt>
    <dgm:pt modelId="{94EE818D-D9C6-44B9-9321-4996A8F06729}" type="parTrans" cxnId="{C5617DF5-C9A1-47F1-9AA0-4BDA7B0AAC08}">
      <dgm:prSet/>
      <dgm:spPr/>
      <dgm:t>
        <a:bodyPr/>
        <a:lstStyle/>
        <a:p>
          <a:endParaRPr lang="zh-TW" altLang="en-US"/>
        </a:p>
      </dgm:t>
    </dgm:pt>
    <dgm:pt modelId="{CFC7D81C-F93B-4F11-B709-83B410A6EBB9}" type="sibTrans" cxnId="{C5617DF5-C9A1-47F1-9AA0-4BDA7B0AAC08}">
      <dgm:prSet/>
      <dgm:spPr/>
      <dgm:t>
        <a:bodyPr/>
        <a:lstStyle/>
        <a:p>
          <a:endParaRPr lang="zh-TW" altLang="en-US"/>
        </a:p>
      </dgm:t>
    </dgm:pt>
    <dgm:pt modelId="{53005EB1-1A21-4DF1-A169-0F3329B20863}">
      <dgm:prSet phldrT="[文字]" custT="1"/>
      <dgm:spPr/>
      <dgm:t>
        <a:bodyPr/>
        <a:lstStyle/>
        <a:p>
          <a:r>
            <a:rPr lang="zh-TW" altLang="en-US" sz="2000" dirty="0" smtClean="0"/>
            <a:t>著作權法第</a:t>
          </a:r>
          <a:r>
            <a:rPr lang="en-US" altLang="zh-TW" sz="2000" dirty="0" smtClean="0"/>
            <a:t>15</a:t>
          </a:r>
          <a:r>
            <a:rPr lang="zh-TW" altLang="en-US" sz="2000" dirty="0" smtClean="0"/>
            <a:t>條</a:t>
          </a:r>
          <a:endParaRPr lang="zh-TW" altLang="en-US" sz="2000" dirty="0"/>
        </a:p>
      </dgm:t>
    </dgm:pt>
    <dgm:pt modelId="{B84574B6-77F0-4BBD-BBEA-FAA7397CF271}" type="parTrans" cxnId="{FFC3BF22-FEBB-4230-AEAD-0C1A72F9E67C}">
      <dgm:prSet/>
      <dgm:spPr/>
      <dgm:t>
        <a:bodyPr/>
        <a:lstStyle/>
        <a:p>
          <a:endParaRPr lang="zh-TW" altLang="en-US"/>
        </a:p>
      </dgm:t>
    </dgm:pt>
    <dgm:pt modelId="{873A4AE0-CAA9-4564-B972-41E99AE826DC}" type="sibTrans" cxnId="{FFC3BF22-FEBB-4230-AEAD-0C1A72F9E67C}">
      <dgm:prSet/>
      <dgm:spPr/>
      <dgm:t>
        <a:bodyPr/>
        <a:lstStyle/>
        <a:p>
          <a:endParaRPr lang="zh-TW" altLang="en-US"/>
        </a:p>
      </dgm:t>
    </dgm:pt>
    <dgm:pt modelId="{B610B28F-89A7-4AD3-B1CE-8A07DF73CE04}">
      <dgm:prSet phldrT="[文字]" custT="1"/>
      <dgm:spPr/>
      <dgm:t>
        <a:bodyPr/>
        <a:lstStyle/>
        <a:p>
          <a:r>
            <a:rPr lang="zh-TW" altLang="en-US" sz="2000" dirty="0" smtClean="0"/>
            <a:t>著作人就其著作享有是否公表、何時公表及如何公表的權利</a:t>
          </a:r>
          <a:r>
            <a:rPr lang="en-US" altLang="zh-TW" sz="2000" dirty="0" smtClean="0"/>
            <a:t>(</a:t>
          </a:r>
          <a:r>
            <a:rPr lang="zh-TW" altLang="en-US" sz="2000" dirty="0" smtClean="0"/>
            <a:t>限於未公開發表之著作</a:t>
          </a:r>
          <a:r>
            <a:rPr lang="en-US" altLang="zh-TW" sz="2000" dirty="0" smtClean="0"/>
            <a:t>)</a:t>
          </a:r>
          <a:endParaRPr lang="zh-TW" altLang="en-US" sz="2000" dirty="0"/>
        </a:p>
      </dgm:t>
    </dgm:pt>
    <dgm:pt modelId="{0C85151C-E2CC-4639-83A8-9186C4EAD2D8}" type="parTrans" cxnId="{A31659DA-C6C8-4BB4-9137-1647E392E66C}">
      <dgm:prSet/>
      <dgm:spPr/>
      <dgm:t>
        <a:bodyPr/>
        <a:lstStyle/>
        <a:p>
          <a:endParaRPr lang="zh-TW" altLang="en-US"/>
        </a:p>
      </dgm:t>
    </dgm:pt>
    <dgm:pt modelId="{B25FF970-FCB5-44F9-848C-EBED78059E65}" type="sibTrans" cxnId="{A31659DA-C6C8-4BB4-9137-1647E392E66C}">
      <dgm:prSet/>
      <dgm:spPr/>
      <dgm:t>
        <a:bodyPr/>
        <a:lstStyle/>
        <a:p>
          <a:endParaRPr lang="zh-TW" altLang="en-US"/>
        </a:p>
      </dgm:t>
    </dgm:pt>
    <dgm:pt modelId="{3F5C50A6-412C-473D-9822-F6B4EF4796A2}">
      <dgm:prSet phldrT="[文字]" custT="1"/>
      <dgm:spPr/>
      <dgm:t>
        <a:bodyPr/>
        <a:lstStyle/>
        <a:p>
          <a:r>
            <a:rPr lang="zh-TW" altLang="en-US" sz="2800" dirty="0" smtClean="0"/>
            <a:t>姓名表示權</a:t>
          </a:r>
          <a:endParaRPr lang="zh-TW" altLang="en-US" sz="2800" dirty="0"/>
        </a:p>
      </dgm:t>
    </dgm:pt>
    <dgm:pt modelId="{8B71498D-3346-41EF-85BA-1AF44F67F036}" type="parTrans" cxnId="{DBEF0166-A106-42E8-8616-520FCADB44CB}">
      <dgm:prSet/>
      <dgm:spPr/>
      <dgm:t>
        <a:bodyPr/>
        <a:lstStyle/>
        <a:p>
          <a:endParaRPr lang="zh-TW" altLang="en-US"/>
        </a:p>
      </dgm:t>
    </dgm:pt>
    <dgm:pt modelId="{DB3D112A-7FAE-47C5-92A5-5CBFE69B557D}" type="sibTrans" cxnId="{DBEF0166-A106-42E8-8616-520FCADB44CB}">
      <dgm:prSet/>
      <dgm:spPr/>
      <dgm:t>
        <a:bodyPr/>
        <a:lstStyle/>
        <a:p>
          <a:endParaRPr lang="zh-TW" altLang="en-US"/>
        </a:p>
      </dgm:t>
    </dgm:pt>
    <dgm:pt modelId="{D5EFD637-D24F-4D01-8CF0-2B5003B2892F}">
      <dgm:prSet phldrT="[文字]" custT="1"/>
      <dgm:spPr/>
      <dgm:t>
        <a:bodyPr/>
        <a:lstStyle/>
        <a:p>
          <a:r>
            <a:rPr lang="zh-TW" altLang="en-US" sz="2000" dirty="0" smtClean="0"/>
            <a:t>著作權法第</a:t>
          </a:r>
          <a:r>
            <a:rPr lang="en-US" altLang="zh-TW" sz="2000" dirty="0" smtClean="0"/>
            <a:t>16</a:t>
          </a:r>
          <a:r>
            <a:rPr lang="zh-TW" altLang="en-US" sz="2000" dirty="0" smtClean="0"/>
            <a:t>條</a:t>
          </a:r>
          <a:endParaRPr lang="zh-TW" altLang="en-US" sz="2000" dirty="0"/>
        </a:p>
      </dgm:t>
    </dgm:pt>
    <dgm:pt modelId="{574912F2-48F4-4EDA-B3C4-74AC373D235D}" type="parTrans" cxnId="{ACE21096-FDBB-4BE8-A973-1B8B002565E4}">
      <dgm:prSet/>
      <dgm:spPr/>
      <dgm:t>
        <a:bodyPr/>
        <a:lstStyle/>
        <a:p>
          <a:endParaRPr lang="zh-TW" altLang="en-US"/>
        </a:p>
      </dgm:t>
    </dgm:pt>
    <dgm:pt modelId="{F837553E-B3BF-4852-9CCA-48F02447CD5E}" type="sibTrans" cxnId="{ACE21096-FDBB-4BE8-A973-1B8B002565E4}">
      <dgm:prSet/>
      <dgm:spPr/>
      <dgm:t>
        <a:bodyPr/>
        <a:lstStyle/>
        <a:p>
          <a:endParaRPr lang="zh-TW" altLang="en-US"/>
        </a:p>
      </dgm:t>
    </dgm:pt>
    <dgm:pt modelId="{0D25A8A4-2DFE-40B7-A0EB-79E6AE5B601C}">
      <dgm:prSet phldrT="[文字]" custT="1"/>
      <dgm:spPr/>
      <dgm:t>
        <a:bodyPr/>
        <a:lstStyle/>
        <a:p>
          <a:r>
            <a:rPr lang="zh-TW" altLang="en-US" sz="2000" dirty="0" smtClean="0"/>
            <a:t>著作人有表示其本名、別名或不具名的權利</a:t>
          </a:r>
          <a:endParaRPr lang="zh-TW" altLang="en-US" sz="2000" dirty="0"/>
        </a:p>
      </dgm:t>
    </dgm:pt>
    <dgm:pt modelId="{730CBD90-D985-435A-A3EC-B7DD886005A9}" type="parTrans" cxnId="{6DB64860-1775-4964-BAC1-6F1741B138CF}">
      <dgm:prSet/>
      <dgm:spPr/>
      <dgm:t>
        <a:bodyPr/>
        <a:lstStyle/>
        <a:p>
          <a:endParaRPr lang="zh-TW" altLang="en-US"/>
        </a:p>
      </dgm:t>
    </dgm:pt>
    <dgm:pt modelId="{36E9D623-0897-4719-8253-9D4DCEB8D88F}" type="sibTrans" cxnId="{6DB64860-1775-4964-BAC1-6F1741B138CF}">
      <dgm:prSet/>
      <dgm:spPr/>
      <dgm:t>
        <a:bodyPr/>
        <a:lstStyle/>
        <a:p>
          <a:endParaRPr lang="zh-TW" altLang="en-US"/>
        </a:p>
      </dgm:t>
    </dgm:pt>
    <dgm:pt modelId="{AF8AF421-5E3F-43EC-A14E-EFF4F9F7368D}">
      <dgm:prSet phldrT="[文字]" custT="1"/>
      <dgm:spPr/>
      <dgm:t>
        <a:bodyPr/>
        <a:lstStyle/>
        <a:p>
          <a:r>
            <a:rPr lang="zh-TW" altLang="en-US" sz="2800" dirty="0" smtClean="0"/>
            <a:t>禁止不當改變權</a:t>
          </a:r>
          <a:endParaRPr lang="zh-TW" altLang="en-US" sz="2800" dirty="0"/>
        </a:p>
      </dgm:t>
    </dgm:pt>
    <dgm:pt modelId="{6DE6DA00-9C48-4049-96C9-06CFC1DA70D4}" type="parTrans" cxnId="{01895B00-4C44-4462-830E-B8F77C79B8AE}">
      <dgm:prSet/>
      <dgm:spPr/>
      <dgm:t>
        <a:bodyPr/>
        <a:lstStyle/>
        <a:p>
          <a:endParaRPr lang="zh-TW" altLang="en-US"/>
        </a:p>
      </dgm:t>
    </dgm:pt>
    <dgm:pt modelId="{44EE2140-05FC-49AB-845B-7069D6C5E808}" type="sibTrans" cxnId="{01895B00-4C44-4462-830E-B8F77C79B8AE}">
      <dgm:prSet/>
      <dgm:spPr/>
      <dgm:t>
        <a:bodyPr/>
        <a:lstStyle/>
        <a:p>
          <a:endParaRPr lang="zh-TW" altLang="en-US"/>
        </a:p>
      </dgm:t>
    </dgm:pt>
    <dgm:pt modelId="{9B913FD7-85E7-4AF2-BBB3-8CA8130B89CE}">
      <dgm:prSet phldrT="[文字]" custT="1"/>
      <dgm:spPr/>
      <dgm:t>
        <a:bodyPr/>
        <a:lstStyle/>
        <a:p>
          <a:r>
            <a:rPr lang="zh-TW" altLang="en-US" sz="2000" dirty="0" smtClean="0"/>
            <a:t>著作權法第</a:t>
          </a:r>
          <a:r>
            <a:rPr lang="en-US" altLang="zh-TW" sz="2000" dirty="0" smtClean="0"/>
            <a:t>17 </a:t>
          </a:r>
          <a:r>
            <a:rPr lang="zh-TW" altLang="en-US" sz="2000" dirty="0" smtClean="0"/>
            <a:t>條</a:t>
          </a:r>
          <a:endParaRPr lang="zh-TW" altLang="en-US" sz="2000" dirty="0"/>
        </a:p>
      </dgm:t>
    </dgm:pt>
    <dgm:pt modelId="{5F986934-9A6E-493D-9C50-02DD25148FEC}" type="parTrans" cxnId="{FED5EF7D-F059-4ECC-B219-6EECAE663595}">
      <dgm:prSet/>
      <dgm:spPr/>
      <dgm:t>
        <a:bodyPr/>
        <a:lstStyle/>
        <a:p>
          <a:endParaRPr lang="zh-TW" altLang="en-US"/>
        </a:p>
      </dgm:t>
    </dgm:pt>
    <dgm:pt modelId="{23FC799A-E09F-4A44-AF90-63BFA239476D}" type="sibTrans" cxnId="{FED5EF7D-F059-4ECC-B219-6EECAE663595}">
      <dgm:prSet/>
      <dgm:spPr/>
      <dgm:t>
        <a:bodyPr/>
        <a:lstStyle/>
        <a:p>
          <a:endParaRPr lang="zh-TW" altLang="en-US"/>
        </a:p>
      </dgm:t>
    </dgm:pt>
    <dgm:pt modelId="{AA1EA162-8A29-4979-BCFC-30C71A5F4453}">
      <dgm:prSet phldrT="[文字]" custT="1"/>
      <dgm:spPr/>
      <dgm:t>
        <a:bodyPr/>
        <a:lstStyle/>
        <a:p>
          <a:r>
            <a:rPr lang="zh-TW" altLang="en-US" sz="2000" dirty="0" smtClean="0"/>
            <a:t>著作人享有禁止他人以歪曲、割裂、竄改或其他方法改變其著作之內容、形式或名目致損害其名譽的權利。</a:t>
          </a:r>
          <a:endParaRPr lang="zh-TW" altLang="en-US" sz="2000" dirty="0"/>
        </a:p>
      </dgm:t>
    </dgm:pt>
    <dgm:pt modelId="{92416431-CA85-4FE3-A3E8-411F20A21A78}" type="parTrans" cxnId="{CCAF7C3E-AB09-46C3-A6CF-E57B28A773C3}">
      <dgm:prSet/>
      <dgm:spPr/>
      <dgm:t>
        <a:bodyPr/>
        <a:lstStyle/>
        <a:p>
          <a:endParaRPr lang="zh-TW" altLang="en-US"/>
        </a:p>
      </dgm:t>
    </dgm:pt>
    <dgm:pt modelId="{E3FCDF07-4779-41F2-90F0-40FE2E0D50FB}" type="sibTrans" cxnId="{CCAF7C3E-AB09-46C3-A6CF-E57B28A773C3}">
      <dgm:prSet/>
      <dgm:spPr/>
      <dgm:t>
        <a:bodyPr/>
        <a:lstStyle/>
        <a:p>
          <a:endParaRPr lang="zh-TW" altLang="en-US"/>
        </a:p>
      </dgm:t>
    </dgm:pt>
    <dgm:pt modelId="{60E4BCAC-2219-4B74-9430-79B940A247B4}" type="pres">
      <dgm:prSet presAssocID="{B29FCD04-2832-41EE-8FAE-ADF6D1967121}" presName="linear" presStyleCnt="0">
        <dgm:presLayoutVars>
          <dgm:dir/>
          <dgm:animLvl val="lvl"/>
          <dgm:resizeHandles val="exact"/>
        </dgm:presLayoutVars>
      </dgm:prSet>
      <dgm:spPr/>
      <dgm:t>
        <a:bodyPr/>
        <a:lstStyle/>
        <a:p>
          <a:endParaRPr lang="zh-TW" altLang="en-US"/>
        </a:p>
      </dgm:t>
    </dgm:pt>
    <dgm:pt modelId="{2881D79F-5082-457C-B8E6-EF0BB7B4FDD4}" type="pres">
      <dgm:prSet presAssocID="{219DC89E-5AF6-44A8-90D0-F42036E0598D}" presName="parentLin" presStyleCnt="0"/>
      <dgm:spPr/>
      <dgm:t>
        <a:bodyPr/>
        <a:lstStyle/>
        <a:p>
          <a:endParaRPr lang="zh-TW" altLang="en-US"/>
        </a:p>
      </dgm:t>
    </dgm:pt>
    <dgm:pt modelId="{68674E2B-7017-4C5D-AA46-CEFECE3887B4}" type="pres">
      <dgm:prSet presAssocID="{219DC89E-5AF6-44A8-90D0-F42036E0598D}" presName="parentLeftMargin" presStyleLbl="node1" presStyleIdx="0" presStyleCnt="3"/>
      <dgm:spPr/>
      <dgm:t>
        <a:bodyPr/>
        <a:lstStyle/>
        <a:p>
          <a:endParaRPr lang="zh-TW" altLang="en-US"/>
        </a:p>
      </dgm:t>
    </dgm:pt>
    <dgm:pt modelId="{F4779967-E441-4905-A22C-0DC5D59E548A}" type="pres">
      <dgm:prSet presAssocID="{219DC89E-5AF6-44A8-90D0-F42036E0598D}" presName="parentText" presStyleLbl="node1" presStyleIdx="0" presStyleCnt="3" custScaleY="181983">
        <dgm:presLayoutVars>
          <dgm:chMax val="0"/>
          <dgm:bulletEnabled val="1"/>
        </dgm:presLayoutVars>
      </dgm:prSet>
      <dgm:spPr/>
      <dgm:t>
        <a:bodyPr/>
        <a:lstStyle/>
        <a:p>
          <a:endParaRPr lang="zh-TW" altLang="en-US"/>
        </a:p>
      </dgm:t>
    </dgm:pt>
    <dgm:pt modelId="{99D6A499-EA28-4041-9814-F1AF890A2855}" type="pres">
      <dgm:prSet presAssocID="{219DC89E-5AF6-44A8-90D0-F42036E0598D}" presName="negativeSpace" presStyleCnt="0"/>
      <dgm:spPr/>
      <dgm:t>
        <a:bodyPr/>
        <a:lstStyle/>
        <a:p>
          <a:endParaRPr lang="zh-TW" altLang="en-US"/>
        </a:p>
      </dgm:t>
    </dgm:pt>
    <dgm:pt modelId="{35E84566-1F50-411D-94C4-896A28ECD23F}" type="pres">
      <dgm:prSet presAssocID="{219DC89E-5AF6-44A8-90D0-F42036E0598D}" presName="childText" presStyleLbl="conFgAcc1" presStyleIdx="0" presStyleCnt="3">
        <dgm:presLayoutVars>
          <dgm:bulletEnabled val="1"/>
        </dgm:presLayoutVars>
      </dgm:prSet>
      <dgm:spPr/>
      <dgm:t>
        <a:bodyPr/>
        <a:lstStyle/>
        <a:p>
          <a:endParaRPr lang="zh-TW" altLang="en-US"/>
        </a:p>
      </dgm:t>
    </dgm:pt>
    <dgm:pt modelId="{F4B15D27-6B6C-4724-8191-6762E29357D9}" type="pres">
      <dgm:prSet presAssocID="{CFC7D81C-F93B-4F11-B709-83B410A6EBB9}" presName="spaceBetweenRectangles" presStyleCnt="0"/>
      <dgm:spPr/>
      <dgm:t>
        <a:bodyPr/>
        <a:lstStyle/>
        <a:p>
          <a:endParaRPr lang="zh-TW" altLang="en-US"/>
        </a:p>
      </dgm:t>
    </dgm:pt>
    <dgm:pt modelId="{05C4CA43-807A-48B0-940E-03E886D2BFC4}" type="pres">
      <dgm:prSet presAssocID="{3F5C50A6-412C-473D-9822-F6B4EF4796A2}" presName="parentLin" presStyleCnt="0"/>
      <dgm:spPr/>
      <dgm:t>
        <a:bodyPr/>
        <a:lstStyle/>
        <a:p>
          <a:endParaRPr lang="zh-TW" altLang="en-US"/>
        </a:p>
      </dgm:t>
    </dgm:pt>
    <dgm:pt modelId="{1EA89E73-C956-4965-901F-4E8AC7E4505E}" type="pres">
      <dgm:prSet presAssocID="{3F5C50A6-412C-473D-9822-F6B4EF4796A2}" presName="parentLeftMargin" presStyleLbl="node1" presStyleIdx="0" presStyleCnt="3"/>
      <dgm:spPr/>
      <dgm:t>
        <a:bodyPr/>
        <a:lstStyle/>
        <a:p>
          <a:endParaRPr lang="zh-TW" altLang="en-US"/>
        </a:p>
      </dgm:t>
    </dgm:pt>
    <dgm:pt modelId="{7D944620-669F-4483-981E-21B878A16592}" type="pres">
      <dgm:prSet presAssocID="{3F5C50A6-412C-473D-9822-F6B4EF4796A2}" presName="parentText" presStyleLbl="node1" presStyleIdx="1" presStyleCnt="3" custScaleY="224936">
        <dgm:presLayoutVars>
          <dgm:chMax val="0"/>
          <dgm:bulletEnabled val="1"/>
        </dgm:presLayoutVars>
      </dgm:prSet>
      <dgm:spPr/>
      <dgm:t>
        <a:bodyPr/>
        <a:lstStyle/>
        <a:p>
          <a:endParaRPr lang="zh-TW" altLang="en-US"/>
        </a:p>
      </dgm:t>
    </dgm:pt>
    <dgm:pt modelId="{9D555CF4-03BE-428F-8CE6-49B780E00DBE}" type="pres">
      <dgm:prSet presAssocID="{3F5C50A6-412C-473D-9822-F6B4EF4796A2}" presName="negativeSpace" presStyleCnt="0"/>
      <dgm:spPr/>
      <dgm:t>
        <a:bodyPr/>
        <a:lstStyle/>
        <a:p>
          <a:endParaRPr lang="zh-TW" altLang="en-US"/>
        </a:p>
      </dgm:t>
    </dgm:pt>
    <dgm:pt modelId="{BC0976D0-8AB9-4F8B-B330-23FDE5FA4BE9}" type="pres">
      <dgm:prSet presAssocID="{3F5C50A6-412C-473D-9822-F6B4EF4796A2}" presName="childText" presStyleLbl="conFgAcc1" presStyleIdx="1" presStyleCnt="3">
        <dgm:presLayoutVars>
          <dgm:bulletEnabled val="1"/>
        </dgm:presLayoutVars>
      </dgm:prSet>
      <dgm:spPr/>
      <dgm:t>
        <a:bodyPr/>
        <a:lstStyle/>
        <a:p>
          <a:endParaRPr lang="zh-TW" altLang="en-US"/>
        </a:p>
      </dgm:t>
    </dgm:pt>
    <dgm:pt modelId="{31334631-2CD1-42E7-AC82-9F1360DC5021}" type="pres">
      <dgm:prSet presAssocID="{DB3D112A-7FAE-47C5-92A5-5CBFE69B557D}" presName="spaceBetweenRectangles" presStyleCnt="0"/>
      <dgm:spPr/>
      <dgm:t>
        <a:bodyPr/>
        <a:lstStyle/>
        <a:p>
          <a:endParaRPr lang="zh-TW" altLang="en-US"/>
        </a:p>
      </dgm:t>
    </dgm:pt>
    <dgm:pt modelId="{570976A6-57E7-43E0-8A20-69A04C16841F}" type="pres">
      <dgm:prSet presAssocID="{AF8AF421-5E3F-43EC-A14E-EFF4F9F7368D}" presName="parentLin" presStyleCnt="0"/>
      <dgm:spPr/>
      <dgm:t>
        <a:bodyPr/>
        <a:lstStyle/>
        <a:p>
          <a:endParaRPr lang="zh-TW" altLang="en-US"/>
        </a:p>
      </dgm:t>
    </dgm:pt>
    <dgm:pt modelId="{C19A86B6-635B-4853-AAF2-85D9E86DCD69}" type="pres">
      <dgm:prSet presAssocID="{AF8AF421-5E3F-43EC-A14E-EFF4F9F7368D}" presName="parentLeftMargin" presStyleLbl="node1" presStyleIdx="1" presStyleCnt="3"/>
      <dgm:spPr/>
      <dgm:t>
        <a:bodyPr/>
        <a:lstStyle/>
        <a:p>
          <a:endParaRPr lang="zh-TW" altLang="en-US"/>
        </a:p>
      </dgm:t>
    </dgm:pt>
    <dgm:pt modelId="{1448F0E7-171E-4B52-A78C-93D97199D4FD}" type="pres">
      <dgm:prSet presAssocID="{AF8AF421-5E3F-43EC-A14E-EFF4F9F7368D}" presName="parentText" presStyleLbl="node1" presStyleIdx="2" presStyleCnt="3" custScaleY="198320">
        <dgm:presLayoutVars>
          <dgm:chMax val="0"/>
          <dgm:bulletEnabled val="1"/>
        </dgm:presLayoutVars>
      </dgm:prSet>
      <dgm:spPr/>
      <dgm:t>
        <a:bodyPr/>
        <a:lstStyle/>
        <a:p>
          <a:endParaRPr lang="zh-TW" altLang="en-US"/>
        </a:p>
      </dgm:t>
    </dgm:pt>
    <dgm:pt modelId="{5C1B9CF9-7ECD-43E9-8D7E-2454A8131852}" type="pres">
      <dgm:prSet presAssocID="{AF8AF421-5E3F-43EC-A14E-EFF4F9F7368D}" presName="negativeSpace" presStyleCnt="0"/>
      <dgm:spPr/>
      <dgm:t>
        <a:bodyPr/>
        <a:lstStyle/>
        <a:p>
          <a:endParaRPr lang="zh-TW" altLang="en-US"/>
        </a:p>
      </dgm:t>
    </dgm:pt>
    <dgm:pt modelId="{6552FAEB-D327-4014-A05A-81137023F1CE}" type="pres">
      <dgm:prSet presAssocID="{AF8AF421-5E3F-43EC-A14E-EFF4F9F7368D}" presName="childText" presStyleLbl="conFgAcc1" presStyleIdx="2" presStyleCnt="3">
        <dgm:presLayoutVars>
          <dgm:bulletEnabled val="1"/>
        </dgm:presLayoutVars>
      </dgm:prSet>
      <dgm:spPr/>
      <dgm:t>
        <a:bodyPr/>
        <a:lstStyle/>
        <a:p>
          <a:endParaRPr lang="zh-TW" altLang="en-US"/>
        </a:p>
      </dgm:t>
    </dgm:pt>
  </dgm:ptLst>
  <dgm:cxnLst>
    <dgm:cxn modelId="{CCAF7C3E-AB09-46C3-A6CF-E57B28A773C3}" srcId="{AF8AF421-5E3F-43EC-A14E-EFF4F9F7368D}" destId="{AA1EA162-8A29-4979-BCFC-30C71A5F4453}" srcOrd="1" destOrd="0" parTransId="{92416431-CA85-4FE3-A3E8-411F20A21A78}" sibTransId="{E3FCDF07-4779-41F2-90F0-40FE2E0D50FB}"/>
    <dgm:cxn modelId="{76E9DD9A-34F9-4418-B90D-6BC9EF0503D4}" type="presOf" srcId="{219DC89E-5AF6-44A8-90D0-F42036E0598D}" destId="{68674E2B-7017-4C5D-AA46-CEFECE3887B4}" srcOrd="0" destOrd="0" presId="urn:microsoft.com/office/officeart/2005/8/layout/list1"/>
    <dgm:cxn modelId="{FB2BC908-D865-4AFB-A0D8-50AB14F7784E}" type="presOf" srcId="{3F5C50A6-412C-473D-9822-F6B4EF4796A2}" destId="{1EA89E73-C956-4965-901F-4E8AC7E4505E}" srcOrd="0" destOrd="0" presId="urn:microsoft.com/office/officeart/2005/8/layout/list1"/>
    <dgm:cxn modelId="{C92BD847-5323-4908-B49D-052587921C29}" type="presOf" srcId="{D5EFD637-D24F-4D01-8CF0-2B5003B2892F}" destId="{BC0976D0-8AB9-4F8B-B330-23FDE5FA4BE9}" srcOrd="0" destOrd="0" presId="urn:microsoft.com/office/officeart/2005/8/layout/list1"/>
    <dgm:cxn modelId="{C5617DF5-C9A1-47F1-9AA0-4BDA7B0AAC08}" srcId="{B29FCD04-2832-41EE-8FAE-ADF6D1967121}" destId="{219DC89E-5AF6-44A8-90D0-F42036E0598D}" srcOrd="0" destOrd="0" parTransId="{94EE818D-D9C6-44B9-9321-4996A8F06729}" sibTransId="{CFC7D81C-F93B-4F11-B709-83B410A6EBB9}"/>
    <dgm:cxn modelId="{01895B00-4C44-4462-830E-B8F77C79B8AE}" srcId="{B29FCD04-2832-41EE-8FAE-ADF6D1967121}" destId="{AF8AF421-5E3F-43EC-A14E-EFF4F9F7368D}" srcOrd="2" destOrd="0" parTransId="{6DE6DA00-9C48-4049-96C9-06CFC1DA70D4}" sibTransId="{44EE2140-05FC-49AB-845B-7069D6C5E808}"/>
    <dgm:cxn modelId="{FED5EF7D-F059-4ECC-B219-6EECAE663595}" srcId="{AF8AF421-5E3F-43EC-A14E-EFF4F9F7368D}" destId="{9B913FD7-85E7-4AF2-BBB3-8CA8130B89CE}" srcOrd="0" destOrd="0" parTransId="{5F986934-9A6E-493D-9C50-02DD25148FEC}" sibTransId="{23FC799A-E09F-4A44-AF90-63BFA239476D}"/>
    <dgm:cxn modelId="{0E03BD45-185B-411F-8BC0-E568697484AD}" type="presOf" srcId="{219DC89E-5AF6-44A8-90D0-F42036E0598D}" destId="{F4779967-E441-4905-A22C-0DC5D59E548A}" srcOrd="1" destOrd="0" presId="urn:microsoft.com/office/officeart/2005/8/layout/list1"/>
    <dgm:cxn modelId="{6DB64860-1775-4964-BAC1-6F1741B138CF}" srcId="{3F5C50A6-412C-473D-9822-F6B4EF4796A2}" destId="{0D25A8A4-2DFE-40B7-A0EB-79E6AE5B601C}" srcOrd="1" destOrd="0" parTransId="{730CBD90-D985-435A-A3EC-B7DD886005A9}" sibTransId="{36E9D623-0897-4719-8253-9D4DCEB8D88F}"/>
    <dgm:cxn modelId="{05188CCD-75E6-4999-8532-82AA22C991C9}" type="presOf" srcId="{B610B28F-89A7-4AD3-B1CE-8A07DF73CE04}" destId="{35E84566-1F50-411D-94C4-896A28ECD23F}" srcOrd="0" destOrd="1" presId="urn:microsoft.com/office/officeart/2005/8/layout/list1"/>
    <dgm:cxn modelId="{FFC3BF22-FEBB-4230-AEAD-0C1A72F9E67C}" srcId="{219DC89E-5AF6-44A8-90D0-F42036E0598D}" destId="{53005EB1-1A21-4DF1-A169-0F3329B20863}" srcOrd="0" destOrd="0" parTransId="{B84574B6-77F0-4BBD-BBEA-FAA7397CF271}" sibTransId="{873A4AE0-CAA9-4564-B972-41E99AE826DC}"/>
    <dgm:cxn modelId="{0EDF4C01-ACF7-4CCF-947A-94D381CE92BA}" type="presOf" srcId="{9B913FD7-85E7-4AF2-BBB3-8CA8130B89CE}" destId="{6552FAEB-D327-4014-A05A-81137023F1CE}" srcOrd="0" destOrd="0" presId="urn:microsoft.com/office/officeart/2005/8/layout/list1"/>
    <dgm:cxn modelId="{A31659DA-C6C8-4BB4-9137-1647E392E66C}" srcId="{219DC89E-5AF6-44A8-90D0-F42036E0598D}" destId="{B610B28F-89A7-4AD3-B1CE-8A07DF73CE04}" srcOrd="1" destOrd="0" parTransId="{0C85151C-E2CC-4639-83A8-9186C4EAD2D8}" sibTransId="{B25FF970-FCB5-44F9-848C-EBED78059E65}"/>
    <dgm:cxn modelId="{988B85B7-5B6D-4EDC-957B-59767D789F9B}" type="presOf" srcId="{3F5C50A6-412C-473D-9822-F6B4EF4796A2}" destId="{7D944620-669F-4483-981E-21B878A16592}" srcOrd="1" destOrd="0" presId="urn:microsoft.com/office/officeart/2005/8/layout/list1"/>
    <dgm:cxn modelId="{EACAE78A-8A75-42B6-A903-5B0DE798650C}" type="presOf" srcId="{AA1EA162-8A29-4979-BCFC-30C71A5F4453}" destId="{6552FAEB-D327-4014-A05A-81137023F1CE}" srcOrd="0" destOrd="1" presId="urn:microsoft.com/office/officeart/2005/8/layout/list1"/>
    <dgm:cxn modelId="{ACE21096-FDBB-4BE8-A973-1B8B002565E4}" srcId="{3F5C50A6-412C-473D-9822-F6B4EF4796A2}" destId="{D5EFD637-D24F-4D01-8CF0-2B5003B2892F}" srcOrd="0" destOrd="0" parTransId="{574912F2-48F4-4EDA-B3C4-74AC373D235D}" sibTransId="{F837553E-B3BF-4852-9CCA-48F02447CD5E}"/>
    <dgm:cxn modelId="{338CBE03-973F-405F-8420-5C608DFDC086}" type="presOf" srcId="{B29FCD04-2832-41EE-8FAE-ADF6D1967121}" destId="{60E4BCAC-2219-4B74-9430-79B940A247B4}" srcOrd="0" destOrd="0" presId="urn:microsoft.com/office/officeart/2005/8/layout/list1"/>
    <dgm:cxn modelId="{BC8185AA-FB13-44C2-BCFF-4C15A861D064}" type="presOf" srcId="{53005EB1-1A21-4DF1-A169-0F3329B20863}" destId="{35E84566-1F50-411D-94C4-896A28ECD23F}" srcOrd="0" destOrd="0" presId="urn:microsoft.com/office/officeart/2005/8/layout/list1"/>
    <dgm:cxn modelId="{DBEF0166-A106-42E8-8616-520FCADB44CB}" srcId="{B29FCD04-2832-41EE-8FAE-ADF6D1967121}" destId="{3F5C50A6-412C-473D-9822-F6B4EF4796A2}" srcOrd="1" destOrd="0" parTransId="{8B71498D-3346-41EF-85BA-1AF44F67F036}" sibTransId="{DB3D112A-7FAE-47C5-92A5-5CBFE69B557D}"/>
    <dgm:cxn modelId="{2A5B63F9-01AA-488B-B413-8EB6F79E81F5}" type="presOf" srcId="{AF8AF421-5E3F-43EC-A14E-EFF4F9F7368D}" destId="{1448F0E7-171E-4B52-A78C-93D97199D4FD}" srcOrd="1" destOrd="0" presId="urn:microsoft.com/office/officeart/2005/8/layout/list1"/>
    <dgm:cxn modelId="{726479E8-AB05-497B-853D-8288D8A1F1F1}" type="presOf" srcId="{0D25A8A4-2DFE-40B7-A0EB-79E6AE5B601C}" destId="{BC0976D0-8AB9-4F8B-B330-23FDE5FA4BE9}" srcOrd="0" destOrd="1" presId="urn:microsoft.com/office/officeart/2005/8/layout/list1"/>
    <dgm:cxn modelId="{B3D48823-FBC7-4639-80C1-F3C84CEC2BC9}" type="presOf" srcId="{AF8AF421-5E3F-43EC-A14E-EFF4F9F7368D}" destId="{C19A86B6-635B-4853-AAF2-85D9E86DCD69}" srcOrd="0" destOrd="0" presId="urn:microsoft.com/office/officeart/2005/8/layout/list1"/>
    <dgm:cxn modelId="{404C0D92-F715-4FBA-8394-90F1ED1768AF}" type="presParOf" srcId="{60E4BCAC-2219-4B74-9430-79B940A247B4}" destId="{2881D79F-5082-457C-B8E6-EF0BB7B4FDD4}" srcOrd="0" destOrd="0" presId="urn:microsoft.com/office/officeart/2005/8/layout/list1"/>
    <dgm:cxn modelId="{D295D0DE-53A5-4AEE-A6CD-154312DEDFE4}" type="presParOf" srcId="{2881D79F-5082-457C-B8E6-EF0BB7B4FDD4}" destId="{68674E2B-7017-4C5D-AA46-CEFECE3887B4}" srcOrd="0" destOrd="0" presId="urn:microsoft.com/office/officeart/2005/8/layout/list1"/>
    <dgm:cxn modelId="{3F3EDDEA-01E4-449A-A836-2EB098132FEC}" type="presParOf" srcId="{2881D79F-5082-457C-B8E6-EF0BB7B4FDD4}" destId="{F4779967-E441-4905-A22C-0DC5D59E548A}" srcOrd="1" destOrd="0" presId="urn:microsoft.com/office/officeart/2005/8/layout/list1"/>
    <dgm:cxn modelId="{B6E290AC-8EB0-40E7-9E0F-204D6D45BDAC}" type="presParOf" srcId="{60E4BCAC-2219-4B74-9430-79B940A247B4}" destId="{99D6A499-EA28-4041-9814-F1AF890A2855}" srcOrd="1" destOrd="0" presId="urn:microsoft.com/office/officeart/2005/8/layout/list1"/>
    <dgm:cxn modelId="{2B38E4AB-6D6C-4528-AA83-A1FED0DE1A15}" type="presParOf" srcId="{60E4BCAC-2219-4B74-9430-79B940A247B4}" destId="{35E84566-1F50-411D-94C4-896A28ECD23F}" srcOrd="2" destOrd="0" presId="urn:microsoft.com/office/officeart/2005/8/layout/list1"/>
    <dgm:cxn modelId="{D9F2F4D3-B1E7-4F4F-88AF-DE6C76CD5552}" type="presParOf" srcId="{60E4BCAC-2219-4B74-9430-79B940A247B4}" destId="{F4B15D27-6B6C-4724-8191-6762E29357D9}" srcOrd="3" destOrd="0" presId="urn:microsoft.com/office/officeart/2005/8/layout/list1"/>
    <dgm:cxn modelId="{69178AD8-B3AE-424A-8AED-1FD332B52DB6}" type="presParOf" srcId="{60E4BCAC-2219-4B74-9430-79B940A247B4}" destId="{05C4CA43-807A-48B0-940E-03E886D2BFC4}" srcOrd="4" destOrd="0" presId="urn:microsoft.com/office/officeart/2005/8/layout/list1"/>
    <dgm:cxn modelId="{7EC43863-A3E0-4603-B8EB-BC0DC35460EA}" type="presParOf" srcId="{05C4CA43-807A-48B0-940E-03E886D2BFC4}" destId="{1EA89E73-C956-4965-901F-4E8AC7E4505E}" srcOrd="0" destOrd="0" presId="urn:microsoft.com/office/officeart/2005/8/layout/list1"/>
    <dgm:cxn modelId="{B351CE0D-8686-4CC1-89E9-DE064CBE71F8}" type="presParOf" srcId="{05C4CA43-807A-48B0-940E-03E886D2BFC4}" destId="{7D944620-669F-4483-981E-21B878A16592}" srcOrd="1" destOrd="0" presId="urn:microsoft.com/office/officeart/2005/8/layout/list1"/>
    <dgm:cxn modelId="{97D86536-3098-41A9-B7D9-7AE27ACC513D}" type="presParOf" srcId="{60E4BCAC-2219-4B74-9430-79B940A247B4}" destId="{9D555CF4-03BE-428F-8CE6-49B780E00DBE}" srcOrd="5" destOrd="0" presId="urn:microsoft.com/office/officeart/2005/8/layout/list1"/>
    <dgm:cxn modelId="{546E0642-7E86-469E-98F0-E2F39FA4A7BD}" type="presParOf" srcId="{60E4BCAC-2219-4B74-9430-79B940A247B4}" destId="{BC0976D0-8AB9-4F8B-B330-23FDE5FA4BE9}" srcOrd="6" destOrd="0" presId="urn:microsoft.com/office/officeart/2005/8/layout/list1"/>
    <dgm:cxn modelId="{577B045D-4B7D-4C5B-814A-22AA4E0A978F}" type="presParOf" srcId="{60E4BCAC-2219-4B74-9430-79B940A247B4}" destId="{31334631-2CD1-42E7-AC82-9F1360DC5021}" srcOrd="7" destOrd="0" presId="urn:microsoft.com/office/officeart/2005/8/layout/list1"/>
    <dgm:cxn modelId="{2E05973B-6C59-4339-A797-2940488B1C65}" type="presParOf" srcId="{60E4BCAC-2219-4B74-9430-79B940A247B4}" destId="{570976A6-57E7-43E0-8A20-69A04C16841F}" srcOrd="8" destOrd="0" presId="urn:microsoft.com/office/officeart/2005/8/layout/list1"/>
    <dgm:cxn modelId="{0DD25F2B-B5F7-4768-8ED2-1396788520D6}" type="presParOf" srcId="{570976A6-57E7-43E0-8A20-69A04C16841F}" destId="{C19A86B6-635B-4853-AAF2-85D9E86DCD69}" srcOrd="0" destOrd="0" presId="urn:microsoft.com/office/officeart/2005/8/layout/list1"/>
    <dgm:cxn modelId="{EB90A03B-3028-4A33-A3E4-7AC36C9107E3}" type="presParOf" srcId="{570976A6-57E7-43E0-8A20-69A04C16841F}" destId="{1448F0E7-171E-4B52-A78C-93D97199D4FD}" srcOrd="1" destOrd="0" presId="urn:microsoft.com/office/officeart/2005/8/layout/list1"/>
    <dgm:cxn modelId="{812E6EE9-119C-4E54-A657-A17DF303F691}" type="presParOf" srcId="{60E4BCAC-2219-4B74-9430-79B940A247B4}" destId="{5C1B9CF9-7ECD-43E9-8D7E-2454A8131852}" srcOrd="9" destOrd="0" presId="urn:microsoft.com/office/officeart/2005/8/layout/list1"/>
    <dgm:cxn modelId="{86222502-8209-4335-B2CE-A7310ADA7B25}" type="presParOf" srcId="{60E4BCAC-2219-4B74-9430-79B940A247B4}" destId="{6552FAEB-D327-4014-A05A-81137023F1CE}"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473722E-1B4D-4884-9479-FBB193756098}"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zh-TW" altLang="en-US"/>
        </a:p>
      </dgm:t>
    </dgm:pt>
    <dgm:pt modelId="{DA6A8BCA-8C3A-4A53-BAC9-8C8B41D4683B}">
      <dgm:prSet phldrT="[文字]" custT="1"/>
      <dgm:spPr/>
      <dgm:t>
        <a:bodyPr/>
        <a:lstStyle/>
        <a:p>
          <a:r>
            <a:rPr lang="zh-TW" altLang="en-US" sz="2800" dirty="0" smtClean="0"/>
            <a:t>著作人</a:t>
          </a:r>
          <a:endParaRPr lang="zh-TW" altLang="en-US" sz="2800" dirty="0"/>
        </a:p>
      </dgm:t>
    </dgm:pt>
    <dgm:pt modelId="{2B656FA8-FF68-41E7-A873-DA9FB06A5F96}" type="parTrans" cxnId="{C58233AA-DA93-401F-B113-F2B42E7832EA}">
      <dgm:prSet/>
      <dgm:spPr/>
      <dgm:t>
        <a:bodyPr/>
        <a:lstStyle/>
        <a:p>
          <a:endParaRPr lang="zh-TW" altLang="en-US"/>
        </a:p>
      </dgm:t>
    </dgm:pt>
    <dgm:pt modelId="{8FFA710A-26B3-4326-8AAA-DC6B53B9A252}" type="sibTrans" cxnId="{C58233AA-DA93-401F-B113-F2B42E7832EA}">
      <dgm:prSet/>
      <dgm:spPr/>
      <dgm:t>
        <a:bodyPr/>
        <a:lstStyle/>
        <a:p>
          <a:endParaRPr lang="zh-TW" altLang="en-US"/>
        </a:p>
      </dgm:t>
    </dgm:pt>
    <dgm:pt modelId="{8A69B995-F27C-4960-B2FE-8F26FB971503}">
      <dgm:prSet phldrT="[文字]" custT="1"/>
      <dgm:spPr/>
      <dgm:t>
        <a:bodyPr/>
        <a:lstStyle/>
        <a:p>
          <a:r>
            <a:rPr lang="zh-TW" altLang="en-US" sz="2000" dirty="0" smtClean="0">
              <a:latin typeface="+mn-ea"/>
              <a:ea typeface="+mn-ea"/>
            </a:rPr>
            <a:t>原則：指</a:t>
          </a:r>
          <a:r>
            <a:rPr lang="en-US" altLang="zh-TW" sz="2000" dirty="0" smtClean="0">
              <a:latin typeface="+mn-ea"/>
              <a:ea typeface="+mn-ea"/>
            </a:rPr>
            <a:t>(</a:t>
          </a:r>
          <a:r>
            <a:rPr lang="zh-TW" altLang="en-US" sz="2000" dirty="0" smtClean="0">
              <a:latin typeface="+mn-ea"/>
              <a:ea typeface="+mn-ea"/>
            </a:rPr>
            <a:t>直接</a:t>
          </a:r>
          <a:r>
            <a:rPr lang="en-US" altLang="zh-TW" sz="2000" dirty="0" smtClean="0">
              <a:latin typeface="+mn-ea"/>
              <a:ea typeface="+mn-ea"/>
            </a:rPr>
            <a:t>)</a:t>
          </a:r>
          <a:r>
            <a:rPr lang="zh-TW" altLang="en-US" sz="2000" dirty="0" smtClean="0">
              <a:latin typeface="+mn-ea"/>
              <a:ea typeface="+mn-ea"/>
            </a:rPr>
            <a:t>創作著作之人</a:t>
          </a:r>
          <a:endParaRPr lang="zh-TW" altLang="en-US" sz="2000" dirty="0">
            <a:latin typeface="+mn-ea"/>
            <a:ea typeface="+mn-ea"/>
          </a:endParaRPr>
        </a:p>
      </dgm:t>
    </dgm:pt>
    <dgm:pt modelId="{3090EE61-753E-4806-897F-80583D2C2330}" type="parTrans" cxnId="{860C7A08-9F85-4F44-BC06-051B218CC100}">
      <dgm:prSet/>
      <dgm:spPr/>
      <dgm:t>
        <a:bodyPr/>
        <a:lstStyle/>
        <a:p>
          <a:endParaRPr lang="zh-TW" altLang="en-US"/>
        </a:p>
      </dgm:t>
    </dgm:pt>
    <dgm:pt modelId="{0DC3F85E-63B1-40BA-8445-55D152A030AD}" type="sibTrans" cxnId="{860C7A08-9F85-4F44-BC06-051B218CC100}">
      <dgm:prSet/>
      <dgm:spPr/>
      <dgm:t>
        <a:bodyPr/>
        <a:lstStyle/>
        <a:p>
          <a:endParaRPr lang="zh-TW" altLang="en-US"/>
        </a:p>
      </dgm:t>
    </dgm:pt>
    <dgm:pt modelId="{A4BFE637-2483-4169-9363-385955D06D54}">
      <dgm:prSet phldrT="[文字]" custT="1"/>
      <dgm:spPr/>
      <dgm:t>
        <a:bodyPr/>
        <a:lstStyle/>
        <a:p>
          <a:r>
            <a:rPr lang="zh-TW" altLang="en-US" sz="2000" dirty="0" smtClean="0">
              <a:latin typeface="+mn-ea"/>
              <a:ea typeface="+mn-ea"/>
            </a:rPr>
            <a:t>例外：</a:t>
          </a:r>
          <a:r>
            <a:rPr lang="zh-TW" altLang="en-US" sz="2000" b="1" dirty="0" smtClean="0">
              <a:latin typeface="+mn-ea"/>
              <a:ea typeface="+mn-ea"/>
            </a:rPr>
            <a:t>職務上</a:t>
          </a:r>
          <a:r>
            <a:rPr lang="en-US" altLang="zh-TW" sz="2000" dirty="0" smtClean="0">
              <a:latin typeface="+mn-ea"/>
              <a:ea typeface="+mn-ea"/>
            </a:rPr>
            <a:t>/</a:t>
          </a:r>
          <a:r>
            <a:rPr lang="zh-TW" altLang="en-US" sz="2000" b="1" dirty="0" smtClean="0">
              <a:latin typeface="+mn-ea"/>
              <a:ea typeface="+mn-ea"/>
            </a:rPr>
            <a:t>出資聘</a:t>
          </a:r>
          <a:r>
            <a:rPr lang="zh-TW" altLang="en-US" sz="2000" dirty="0" smtClean="0">
              <a:latin typeface="+mn-ea"/>
              <a:ea typeface="+mn-ea"/>
            </a:rPr>
            <a:t>人完成之著作</a:t>
          </a:r>
          <a:r>
            <a:rPr lang="en-US" altLang="zh-TW" sz="2000" dirty="0" smtClean="0">
              <a:latin typeface="+mn-ea"/>
              <a:ea typeface="+mn-ea"/>
            </a:rPr>
            <a:t>(</a:t>
          </a:r>
          <a:r>
            <a:rPr lang="zh-TW" altLang="en-US" sz="2000" dirty="0" smtClean="0">
              <a:latin typeface="+mn-ea"/>
              <a:ea typeface="+mn-ea"/>
            </a:rPr>
            <a:t>第</a:t>
          </a:r>
          <a:r>
            <a:rPr lang="en-US" altLang="zh-TW" sz="2000" dirty="0" smtClean="0">
              <a:latin typeface="+mn-ea"/>
              <a:ea typeface="+mn-ea"/>
            </a:rPr>
            <a:t>11</a:t>
          </a:r>
          <a:r>
            <a:rPr lang="zh-TW" altLang="en-US" sz="2000" dirty="0" smtClean="0">
              <a:latin typeface="+mn-ea"/>
              <a:ea typeface="+mn-ea"/>
            </a:rPr>
            <a:t>條、第</a:t>
          </a:r>
          <a:r>
            <a:rPr lang="en-US" altLang="zh-TW" sz="2000" dirty="0" smtClean="0">
              <a:latin typeface="+mn-ea"/>
              <a:ea typeface="+mn-ea"/>
            </a:rPr>
            <a:t>12</a:t>
          </a:r>
          <a:r>
            <a:rPr lang="zh-TW" altLang="en-US" sz="2000" dirty="0" smtClean="0">
              <a:latin typeface="+mn-ea"/>
              <a:ea typeface="+mn-ea"/>
            </a:rPr>
            <a:t>條）</a:t>
          </a:r>
          <a:endParaRPr lang="zh-TW" altLang="en-US" sz="2000" dirty="0">
            <a:latin typeface="+mn-ea"/>
            <a:ea typeface="+mn-ea"/>
          </a:endParaRPr>
        </a:p>
      </dgm:t>
    </dgm:pt>
    <dgm:pt modelId="{7DEFD9EF-66A1-46B8-8BA7-622793ED89AD}" type="parTrans" cxnId="{4696AF17-384C-418C-B5D3-A6BAF8C48811}">
      <dgm:prSet/>
      <dgm:spPr/>
      <dgm:t>
        <a:bodyPr/>
        <a:lstStyle/>
        <a:p>
          <a:endParaRPr lang="zh-TW" altLang="en-US"/>
        </a:p>
      </dgm:t>
    </dgm:pt>
    <dgm:pt modelId="{F5B64C84-FFC7-40C6-9466-663E7F66DD45}" type="sibTrans" cxnId="{4696AF17-384C-418C-B5D3-A6BAF8C48811}">
      <dgm:prSet/>
      <dgm:spPr/>
      <dgm:t>
        <a:bodyPr/>
        <a:lstStyle/>
        <a:p>
          <a:endParaRPr lang="zh-TW" altLang="en-US"/>
        </a:p>
      </dgm:t>
    </dgm:pt>
    <dgm:pt modelId="{61256BC2-9600-4D3B-8878-B3717CB2D9F0}">
      <dgm:prSet phldrT="[文字]" custT="1"/>
      <dgm:spPr/>
      <dgm:t>
        <a:bodyPr/>
        <a:lstStyle/>
        <a:p>
          <a:r>
            <a:rPr lang="zh-TW" altLang="en-US" sz="2800" dirty="0" smtClean="0">
              <a:latin typeface="+mn-ea"/>
              <a:ea typeface="+mn-ea"/>
            </a:rPr>
            <a:t>著作人之推定 </a:t>
          </a:r>
          <a:r>
            <a:rPr lang="en-US" altLang="zh-TW" sz="2800" dirty="0" smtClean="0">
              <a:latin typeface="+mn-ea"/>
              <a:ea typeface="+mn-ea"/>
            </a:rPr>
            <a:t>(</a:t>
          </a:r>
          <a:r>
            <a:rPr lang="zh-TW" altLang="en-US" sz="2800" dirty="0" smtClean="0">
              <a:latin typeface="+mn-ea"/>
              <a:ea typeface="+mn-ea"/>
            </a:rPr>
            <a:t>第</a:t>
          </a:r>
          <a:r>
            <a:rPr lang="en-US" altLang="zh-TW" sz="2800" dirty="0" smtClean="0">
              <a:latin typeface="+mn-ea"/>
              <a:ea typeface="+mn-ea"/>
            </a:rPr>
            <a:t>13</a:t>
          </a:r>
          <a:r>
            <a:rPr lang="zh-TW" altLang="en-US" sz="2800" dirty="0" smtClean="0">
              <a:latin typeface="+mn-ea"/>
              <a:ea typeface="+mn-ea"/>
            </a:rPr>
            <a:t>條）</a:t>
          </a:r>
          <a:endParaRPr lang="zh-TW" altLang="en-US" sz="2800" dirty="0">
            <a:latin typeface="+mn-ea"/>
            <a:ea typeface="+mn-ea"/>
          </a:endParaRPr>
        </a:p>
      </dgm:t>
    </dgm:pt>
    <dgm:pt modelId="{0A4A5066-709F-4A0D-8191-165348BC4DF7}" type="parTrans" cxnId="{D4076C28-1E29-4310-9270-1AE2889BE57F}">
      <dgm:prSet/>
      <dgm:spPr/>
      <dgm:t>
        <a:bodyPr/>
        <a:lstStyle/>
        <a:p>
          <a:endParaRPr lang="zh-TW" altLang="en-US"/>
        </a:p>
      </dgm:t>
    </dgm:pt>
    <dgm:pt modelId="{645960E0-25C6-4E5C-B067-B66A9BAC7607}" type="sibTrans" cxnId="{D4076C28-1E29-4310-9270-1AE2889BE57F}">
      <dgm:prSet/>
      <dgm:spPr/>
      <dgm:t>
        <a:bodyPr/>
        <a:lstStyle/>
        <a:p>
          <a:endParaRPr lang="zh-TW" altLang="en-US"/>
        </a:p>
      </dgm:t>
    </dgm:pt>
    <dgm:pt modelId="{1B207596-0B7B-45E3-91C2-7E7302EA8B4B}">
      <dgm:prSet phldrT="[文字]" custT="1"/>
      <dgm:spPr/>
      <dgm:t>
        <a:bodyPr/>
        <a:lstStyle/>
        <a:p>
          <a:r>
            <a:rPr lang="zh-TW" altLang="en-US" sz="2000" dirty="0" smtClean="0">
              <a:latin typeface="+mn-ea"/>
              <a:ea typeface="+mn-ea"/>
            </a:rPr>
            <a:t>在著作之原件或其已發行之重製物，或將著作公開發表時，以通常之方法表示著作人之本名或眾所周知之別名者，</a:t>
          </a:r>
          <a:r>
            <a:rPr lang="zh-TW" altLang="en-US" sz="2000" b="1" u="sng" dirty="0" smtClean="0">
              <a:latin typeface="+mn-ea"/>
              <a:ea typeface="+mn-ea"/>
            </a:rPr>
            <a:t>推定</a:t>
          </a:r>
          <a:r>
            <a:rPr lang="zh-TW" altLang="en-US" sz="2000" dirty="0" smtClean="0">
              <a:latin typeface="+mn-ea"/>
              <a:ea typeface="+mn-ea"/>
            </a:rPr>
            <a:t>為該著作之著作人。</a:t>
          </a:r>
          <a:endParaRPr lang="zh-TW" altLang="en-US" sz="2000" dirty="0">
            <a:latin typeface="+mn-ea"/>
            <a:ea typeface="+mn-ea"/>
          </a:endParaRPr>
        </a:p>
      </dgm:t>
    </dgm:pt>
    <dgm:pt modelId="{5BEA48EB-8621-49A4-B1DF-E65D996BD4C3}" type="parTrans" cxnId="{9B2C8213-F9A9-4186-B7EA-3CA774C97D3C}">
      <dgm:prSet/>
      <dgm:spPr/>
      <dgm:t>
        <a:bodyPr/>
        <a:lstStyle/>
        <a:p>
          <a:endParaRPr lang="zh-TW" altLang="en-US"/>
        </a:p>
      </dgm:t>
    </dgm:pt>
    <dgm:pt modelId="{D7EB5ECB-AF55-4A3C-9B62-C153337E9F01}" type="sibTrans" cxnId="{9B2C8213-F9A9-4186-B7EA-3CA774C97D3C}">
      <dgm:prSet/>
      <dgm:spPr/>
      <dgm:t>
        <a:bodyPr/>
        <a:lstStyle/>
        <a:p>
          <a:endParaRPr lang="zh-TW" altLang="en-US"/>
        </a:p>
      </dgm:t>
    </dgm:pt>
    <dgm:pt modelId="{8AA3E51C-2244-4EFE-9483-4230845EA2E8}">
      <dgm:prSet phldrT="[文字]" custT="1"/>
      <dgm:spPr/>
      <dgm:t>
        <a:bodyPr/>
        <a:lstStyle/>
        <a:p>
          <a:r>
            <a:rPr lang="zh-TW" altLang="en-US" sz="2000" smtClean="0">
              <a:latin typeface="+mn-ea"/>
              <a:ea typeface="+mn-ea"/>
            </a:rPr>
            <a:t>前項規定，於著作發行日期、地點及著作財產權人之推定，準用之。</a:t>
          </a:r>
          <a:endParaRPr lang="zh-TW" altLang="en-US" sz="2000" dirty="0">
            <a:latin typeface="+mn-ea"/>
            <a:ea typeface="+mn-ea"/>
          </a:endParaRPr>
        </a:p>
      </dgm:t>
    </dgm:pt>
    <dgm:pt modelId="{8178027F-A89C-4DE8-A378-5A8193B4FEB8}" type="parTrans" cxnId="{CC64B7D1-5643-40C5-870B-68A9ED673D12}">
      <dgm:prSet/>
      <dgm:spPr/>
      <dgm:t>
        <a:bodyPr/>
        <a:lstStyle/>
        <a:p>
          <a:endParaRPr lang="zh-TW" altLang="en-US"/>
        </a:p>
      </dgm:t>
    </dgm:pt>
    <dgm:pt modelId="{EF6D33FB-AEF9-4634-B37A-06F4A2711963}" type="sibTrans" cxnId="{CC64B7D1-5643-40C5-870B-68A9ED673D12}">
      <dgm:prSet/>
      <dgm:spPr/>
      <dgm:t>
        <a:bodyPr/>
        <a:lstStyle/>
        <a:p>
          <a:endParaRPr lang="zh-TW" altLang="en-US"/>
        </a:p>
      </dgm:t>
    </dgm:pt>
    <dgm:pt modelId="{3B44CDD3-93F7-4D05-9CC5-624F563A850F}" type="pres">
      <dgm:prSet presAssocID="{2473722E-1B4D-4884-9479-FBB193756098}" presName="linear" presStyleCnt="0">
        <dgm:presLayoutVars>
          <dgm:animLvl val="lvl"/>
          <dgm:resizeHandles val="exact"/>
        </dgm:presLayoutVars>
      </dgm:prSet>
      <dgm:spPr/>
      <dgm:t>
        <a:bodyPr/>
        <a:lstStyle/>
        <a:p>
          <a:endParaRPr lang="zh-TW" altLang="en-US"/>
        </a:p>
      </dgm:t>
    </dgm:pt>
    <dgm:pt modelId="{11A4DF75-48F5-47FF-A1D3-6B9306E665A5}" type="pres">
      <dgm:prSet presAssocID="{DA6A8BCA-8C3A-4A53-BAC9-8C8B41D4683B}" presName="parentText" presStyleLbl="node1" presStyleIdx="0" presStyleCnt="2">
        <dgm:presLayoutVars>
          <dgm:chMax val="0"/>
          <dgm:bulletEnabled val="1"/>
        </dgm:presLayoutVars>
      </dgm:prSet>
      <dgm:spPr/>
      <dgm:t>
        <a:bodyPr/>
        <a:lstStyle/>
        <a:p>
          <a:endParaRPr lang="zh-TW" altLang="en-US"/>
        </a:p>
      </dgm:t>
    </dgm:pt>
    <dgm:pt modelId="{7B0BD371-4E68-42EC-AAC1-F0503F5D5489}" type="pres">
      <dgm:prSet presAssocID="{DA6A8BCA-8C3A-4A53-BAC9-8C8B41D4683B}" presName="childText" presStyleLbl="revTx" presStyleIdx="0" presStyleCnt="2">
        <dgm:presLayoutVars>
          <dgm:bulletEnabled val="1"/>
        </dgm:presLayoutVars>
      </dgm:prSet>
      <dgm:spPr/>
      <dgm:t>
        <a:bodyPr/>
        <a:lstStyle/>
        <a:p>
          <a:endParaRPr lang="zh-TW" altLang="en-US"/>
        </a:p>
      </dgm:t>
    </dgm:pt>
    <dgm:pt modelId="{552D9657-2352-4D2D-8489-F3DE584D9544}" type="pres">
      <dgm:prSet presAssocID="{61256BC2-9600-4D3B-8878-B3717CB2D9F0}" presName="parentText" presStyleLbl="node1" presStyleIdx="1" presStyleCnt="2">
        <dgm:presLayoutVars>
          <dgm:chMax val="0"/>
          <dgm:bulletEnabled val="1"/>
        </dgm:presLayoutVars>
      </dgm:prSet>
      <dgm:spPr/>
      <dgm:t>
        <a:bodyPr/>
        <a:lstStyle/>
        <a:p>
          <a:endParaRPr lang="zh-TW" altLang="en-US"/>
        </a:p>
      </dgm:t>
    </dgm:pt>
    <dgm:pt modelId="{75A1126B-FFB6-4287-BA72-2A360EDC5593}" type="pres">
      <dgm:prSet presAssocID="{61256BC2-9600-4D3B-8878-B3717CB2D9F0}" presName="childText" presStyleLbl="revTx" presStyleIdx="1" presStyleCnt="2">
        <dgm:presLayoutVars>
          <dgm:bulletEnabled val="1"/>
        </dgm:presLayoutVars>
      </dgm:prSet>
      <dgm:spPr/>
      <dgm:t>
        <a:bodyPr/>
        <a:lstStyle/>
        <a:p>
          <a:endParaRPr lang="zh-TW" altLang="en-US"/>
        </a:p>
      </dgm:t>
    </dgm:pt>
  </dgm:ptLst>
  <dgm:cxnLst>
    <dgm:cxn modelId="{C58233AA-DA93-401F-B113-F2B42E7832EA}" srcId="{2473722E-1B4D-4884-9479-FBB193756098}" destId="{DA6A8BCA-8C3A-4A53-BAC9-8C8B41D4683B}" srcOrd="0" destOrd="0" parTransId="{2B656FA8-FF68-41E7-A873-DA9FB06A5F96}" sibTransId="{8FFA710A-26B3-4326-8AAA-DC6B53B9A252}"/>
    <dgm:cxn modelId="{D4076C28-1E29-4310-9270-1AE2889BE57F}" srcId="{2473722E-1B4D-4884-9479-FBB193756098}" destId="{61256BC2-9600-4D3B-8878-B3717CB2D9F0}" srcOrd="1" destOrd="0" parTransId="{0A4A5066-709F-4A0D-8191-165348BC4DF7}" sibTransId="{645960E0-25C6-4E5C-B067-B66A9BAC7607}"/>
    <dgm:cxn modelId="{CD8DC2BA-4674-497C-BD90-107584F140CA}" type="presOf" srcId="{8AA3E51C-2244-4EFE-9483-4230845EA2E8}" destId="{75A1126B-FFB6-4287-BA72-2A360EDC5593}" srcOrd="0" destOrd="1" presId="urn:microsoft.com/office/officeart/2005/8/layout/vList2"/>
    <dgm:cxn modelId="{4696AF17-384C-418C-B5D3-A6BAF8C48811}" srcId="{DA6A8BCA-8C3A-4A53-BAC9-8C8B41D4683B}" destId="{A4BFE637-2483-4169-9363-385955D06D54}" srcOrd="1" destOrd="0" parTransId="{7DEFD9EF-66A1-46B8-8BA7-622793ED89AD}" sibTransId="{F5B64C84-FFC7-40C6-9466-663E7F66DD45}"/>
    <dgm:cxn modelId="{1179958E-DED7-413F-845E-CED3B193491F}" type="presOf" srcId="{61256BC2-9600-4D3B-8878-B3717CB2D9F0}" destId="{552D9657-2352-4D2D-8489-F3DE584D9544}" srcOrd="0" destOrd="0" presId="urn:microsoft.com/office/officeart/2005/8/layout/vList2"/>
    <dgm:cxn modelId="{20FCB496-6393-40B3-9975-BDBB74AD8706}" type="presOf" srcId="{A4BFE637-2483-4169-9363-385955D06D54}" destId="{7B0BD371-4E68-42EC-AAC1-F0503F5D5489}" srcOrd="0" destOrd="1" presId="urn:microsoft.com/office/officeart/2005/8/layout/vList2"/>
    <dgm:cxn modelId="{9B2C8213-F9A9-4186-B7EA-3CA774C97D3C}" srcId="{61256BC2-9600-4D3B-8878-B3717CB2D9F0}" destId="{1B207596-0B7B-45E3-91C2-7E7302EA8B4B}" srcOrd="0" destOrd="0" parTransId="{5BEA48EB-8621-49A4-B1DF-E65D996BD4C3}" sibTransId="{D7EB5ECB-AF55-4A3C-9B62-C153337E9F01}"/>
    <dgm:cxn modelId="{860C7A08-9F85-4F44-BC06-051B218CC100}" srcId="{DA6A8BCA-8C3A-4A53-BAC9-8C8B41D4683B}" destId="{8A69B995-F27C-4960-B2FE-8F26FB971503}" srcOrd="0" destOrd="0" parTransId="{3090EE61-753E-4806-897F-80583D2C2330}" sibTransId="{0DC3F85E-63B1-40BA-8445-55D152A030AD}"/>
    <dgm:cxn modelId="{CC64B7D1-5643-40C5-870B-68A9ED673D12}" srcId="{61256BC2-9600-4D3B-8878-B3717CB2D9F0}" destId="{8AA3E51C-2244-4EFE-9483-4230845EA2E8}" srcOrd="1" destOrd="0" parTransId="{8178027F-A89C-4DE8-A378-5A8193B4FEB8}" sibTransId="{EF6D33FB-AEF9-4634-B37A-06F4A2711963}"/>
    <dgm:cxn modelId="{8435B21D-BF3A-4710-99FD-F3419174ACE7}" type="presOf" srcId="{DA6A8BCA-8C3A-4A53-BAC9-8C8B41D4683B}" destId="{11A4DF75-48F5-47FF-A1D3-6B9306E665A5}" srcOrd="0" destOrd="0" presId="urn:microsoft.com/office/officeart/2005/8/layout/vList2"/>
    <dgm:cxn modelId="{9E31024A-58FE-47F7-8C69-6E6C8892DCB0}" type="presOf" srcId="{1B207596-0B7B-45E3-91C2-7E7302EA8B4B}" destId="{75A1126B-FFB6-4287-BA72-2A360EDC5593}" srcOrd="0" destOrd="0" presId="urn:microsoft.com/office/officeart/2005/8/layout/vList2"/>
    <dgm:cxn modelId="{4DD6F214-EBCA-4F7C-BAAB-0DE6F5BAAB7F}" type="presOf" srcId="{2473722E-1B4D-4884-9479-FBB193756098}" destId="{3B44CDD3-93F7-4D05-9CC5-624F563A850F}" srcOrd="0" destOrd="0" presId="urn:microsoft.com/office/officeart/2005/8/layout/vList2"/>
    <dgm:cxn modelId="{70713CD7-20C9-45BE-87E7-8E0E4CF765CA}" type="presOf" srcId="{8A69B995-F27C-4960-B2FE-8F26FB971503}" destId="{7B0BD371-4E68-42EC-AAC1-F0503F5D5489}" srcOrd="0" destOrd="0" presId="urn:microsoft.com/office/officeart/2005/8/layout/vList2"/>
    <dgm:cxn modelId="{0A77CE96-E6EF-4505-8AF0-F01F4DBF2C81}" type="presParOf" srcId="{3B44CDD3-93F7-4D05-9CC5-624F563A850F}" destId="{11A4DF75-48F5-47FF-A1D3-6B9306E665A5}" srcOrd="0" destOrd="0" presId="urn:microsoft.com/office/officeart/2005/8/layout/vList2"/>
    <dgm:cxn modelId="{34E69299-E0E4-4B14-A383-0BEBFEEC6840}" type="presParOf" srcId="{3B44CDD3-93F7-4D05-9CC5-624F563A850F}" destId="{7B0BD371-4E68-42EC-AAC1-F0503F5D5489}" srcOrd="1" destOrd="0" presId="urn:microsoft.com/office/officeart/2005/8/layout/vList2"/>
    <dgm:cxn modelId="{79B10B8B-7B12-4D85-8B8F-3AB72C276735}" type="presParOf" srcId="{3B44CDD3-93F7-4D05-9CC5-624F563A850F}" destId="{552D9657-2352-4D2D-8489-F3DE584D9544}" srcOrd="2" destOrd="0" presId="urn:microsoft.com/office/officeart/2005/8/layout/vList2"/>
    <dgm:cxn modelId="{BE43599D-997A-4485-93C2-5FE726A4EDBB}" type="presParOf" srcId="{3B44CDD3-93F7-4D05-9CC5-624F563A850F}" destId="{75A1126B-FFB6-4287-BA72-2A360EDC559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C042BB5-B126-4D44-916A-FF5ED5DE2DDB}" type="doc">
      <dgm:prSet loTypeId="urn:microsoft.com/office/officeart/2005/8/layout/hierarchy2" loCatId="hierarchy" qsTypeId="urn:microsoft.com/office/officeart/2005/8/quickstyle/simple3" qsCatId="simple" csTypeId="urn:microsoft.com/office/officeart/2005/8/colors/colorful1" csCatId="colorful" phldr="1"/>
      <dgm:spPr/>
      <dgm:t>
        <a:bodyPr/>
        <a:lstStyle/>
        <a:p>
          <a:endParaRPr lang="zh-TW" altLang="en-US"/>
        </a:p>
      </dgm:t>
    </dgm:pt>
    <dgm:pt modelId="{E8E930E3-4FDE-4D05-A288-E0723600C255}">
      <dgm:prSet phldrT="[文字]" custT="1"/>
      <dgm:spPr/>
      <dgm:t>
        <a:bodyPr/>
        <a:lstStyle/>
        <a:p>
          <a:r>
            <a:rPr lang="zh-TW" altLang="en-US" sz="1800" b="1" dirty="0" smtClean="0"/>
            <a:t>著作人</a:t>
          </a:r>
          <a:endParaRPr lang="zh-TW" altLang="en-US" sz="1800" b="1" dirty="0"/>
        </a:p>
      </dgm:t>
    </dgm:pt>
    <dgm:pt modelId="{EE948D7D-A4BC-4CA1-9ADA-82D6E3271D74}" type="parTrans" cxnId="{11DBCDFE-8858-438B-9476-136F4C774524}">
      <dgm:prSet/>
      <dgm:spPr/>
      <dgm:t>
        <a:bodyPr/>
        <a:lstStyle/>
        <a:p>
          <a:endParaRPr lang="zh-TW" altLang="en-US"/>
        </a:p>
      </dgm:t>
    </dgm:pt>
    <dgm:pt modelId="{F605B733-1937-4811-B935-1D915A98BEEC}" type="sibTrans" cxnId="{11DBCDFE-8858-438B-9476-136F4C774524}">
      <dgm:prSet/>
      <dgm:spPr/>
      <dgm:t>
        <a:bodyPr/>
        <a:lstStyle/>
        <a:p>
          <a:endParaRPr lang="zh-TW" altLang="en-US"/>
        </a:p>
      </dgm:t>
    </dgm:pt>
    <dgm:pt modelId="{BDC098FF-35F4-47C3-82B3-2743EDEA8CF6}">
      <dgm:prSet phldrT="[文字]" custT="1"/>
      <dgm:spPr/>
      <dgm:t>
        <a:bodyPr/>
        <a:lstStyle/>
        <a:p>
          <a:r>
            <a:rPr lang="zh-TW" altLang="en-US" sz="1600" smtClean="0"/>
            <a:t>約定</a:t>
          </a:r>
          <a:r>
            <a:rPr lang="zh-TW" altLang="en-US" sz="1600" b="1" smtClean="0"/>
            <a:t>雇用人</a:t>
          </a:r>
          <a:r>
            <a:rPr lang="zh-TW" altLang="en-US" sz="1600" smtClean="0"/>
            <a:t>為著作人</a:t>
          </a:r>
          <a:endParaRPr lang="zh-TW" altLang="en-US" sz="1600" dirty="0"/>
        </a:p>
      </dgm:t>
    </dgm:pt>
    <dgm:pt modelId="{5EB7B8D6-897F-48CE-994D-535A8632AFC5}" type="parTrans" cxnId="{0C4C34B8-C7EF-48FC-B455-540B51D972C2}">
      <dgm:prSet/>
      <dgm:spPr/>
      <dgm:t>
        <a:bodyPr/>
        <a:lstStyle/>
        <a:p>
          <a:endParaRPr lang="zh-TW" altLang="en-US"/>
        </a:p>
      </dgm:t>
    </dgm:pt>
    <dgm:pt modelId="{9E9D78DA-ECD2-403C-BBF5-CC2C268D469F}" type="sibTrans" cxnId="{0C4C34B8-C7EF-48FC-B455-540B51D972C2}">
      <dgm:prSet/>
      <dgm:spPr/>
      <dgm:t>
        <a:bodyPr/>
        <a:lstStyle/>
        <a:p>
          <a:endParaRPr lang="zh-TW" altLang="en-US"/>
        </a:p>
      </dgm:t>
    </dgm:pt>
    <dgm:pt modelId="{58664A3D-A7FD-4078-86C7-6E87078F037C}">
      <dgm:prSet phldrT="[文字]" custT="1"/>
      <dgm:spPr/>
      <dgm:t>
        <a:bodyPr/>
        <a:lstStyle/>
        <a:p>
          <a:r>
            <a:rPr lang="zh-TW" altLang="en-US" sz="1600" b="1" smtClean="0"/>
            <a:t>雇用人</a:t>
          </a:r>
          <a:r>
            <a:rPr lang="zh-TW" altLang="en-US" sz="1600" smtClean="0"/>
            <a:t>為著作人並享有著作財產權</a:t>
          </a:r>
          <a:endParaRPr lang="zh-TW" altLang="en-US" sz="1600" dirty="0"/>
        </a:p>
      </dgm:t>
    </dgm:pt>
    <dgm:pt modelId="{EB56C157-7C1D-4D5A-9F9E-BBFF0CB9A732}" type="parTrans" cxnId="{B131D0FD-5850-4EF6-9208-4DF67D601A98}">
      <dgm:prSet/>
      <dgm:spPr/>
      <dgm:t>
        <a:bodyPr/>
        <a:lstStyle/>
        <a:p>
          <a:endParaRPr lang="zh-TW" altLang="en-US"/>
        </a:p>
      </dgm:t>
    </dgm:pt>
    <dgm:pt modelId="{0D78A1ED-AD7D-46B3-88C6-B9145EE47CD0}" type="sibTrans" cxnId="{B131D0FD-5850-4EF6-9208-4DF67D601A98}">
      <dgm:prSet/>
      <dgm:spPr/>
      <dgm:t>
        <a:bodyPr/>
        <a:lstStyle/>
        <a:p>
          <a:endParaRPr lang="zh-TW" altLang="en-US"/>
        </a:p>
      </dgm:t>
    </dgm:pt>
    <dgm:pt modelId="{EE22B43F-4F1A-4D76-8D46-6ED394A409AB}">
      <dgm:prSet phldrT="[文字]" custT="1"/>
      <dgm:spPr/>
      <dgm:t>
        <a:bodyPr/>
        <a:lstStyle/>
        <a:p>
          <a:pPr algn="ctr"/>
          <a:r>
            <a:rPr lang="zh-TW" altLang="en-US" sz="1600" smtClean="0"/>
            <a:t>以</a:t>
          </a:r>
          <a:r>
            <a:rPr lang="zh-TW" altLang="en-US" sz="1600" b="1" smtClean="0"/>
            <a:t>受雇人</a:t>
          </a:r>
          <a:r>
            <a:rPr lang="zh-TW" altLang="en-US" sz="1600" smtClean="0"/>
            <a:t>為著作人</a:t>
          </a:r>
          <a:endParaRPr lang="zh-TW" altLang="en-US" sz="1600" dirty="0"/>
        </a:p>
      </dgm:t>
    </dgm:pt>
    <dgm:pt modelId="{36DA8A10-16FA-41C5-9442-5F9CE01F6E07}" type="parTrans" cxnId="{D7550321-4A50-4708-9C38-22CFEBAB633F}">
      <dgm:prSet/>
      <dgm:spPr/>
      <dgm:t>
        <a:bodyPr/>
        <a:lstStyle/>
        <a:p>
          <a:endParaRPr lang="zh-TW" altLang="en-US"/>
        </a:p>
      </dgm:t>
    </dgm:pt>
    <dgm:pt modelId="{EB67D44E-CBBD-4763-979F-C475FB759C2E}" type="sibTrans" cxnId="{D7550321-4A50-4708-9C38-22CFEBAB633F}">
      <dgm:prSet/>
      <dgm:spPr/>
      <dgm:t>
        <a:bodyPr/>
        <a:lstStyle/>
        <a:p>
          <a:endParaRPr lang="zh-TW" altLang="en-US"/>
        </a:p>
      </dgm:t>
    </dgm:pt>
    <dgm:pt modelId="{3D73B27D-D088-4BC4-ACFB-6143BA3397F5}">
      <dgm:prSet phldrT="[文字]" custT="1"/>
      <dgm:spPr/>
      <dgm:t>
        <a:bodyPr/>
        <a:lstStyle/>
        <a:p>
          <a:r>
            <a:rPr lang="zh-TW" altLang="en-US" sz="1600" dirty="0" smtClean="0"/>
            <a:t>無上述約定</a:t>
          </a:r>
          <a:endParaRPr lang="zh-TW" altLang="en-US" sz="1600" dirty="0"/>
        </a:p>
      </dgm:t>
    </dgm:pt>
    <dgm:pt modelId="{8A74016E-A076-49E7-9235-797B2A98F7DD}" type="sibTrans" cxnId="{1E8B3212-73D4-4D96-A834-296B6B4F498C}">
      <dgm:prSet/>
      <dgm:spPr/>
      <dgm:t>
        <a:bodyPr/>
        <a:lstStyle/>
        <a:p>
          <a:endParaRPr lang="zh-TW" altLang="en-US"/>
        </a:p>
      </dgm:t>
    </dgm:pt>
    <dgm:pt modelId="{F4BA832C-36E2-4B22-A795-E2DFE575A4CF}" type="parTrans" cxnId="{1E8B3212-73D4-4D96-A834-296B6B4F498C}">
      <dgm:prSet/>
      <dgm:spPr/>
      <dgm:t>
        <a:bodyPr/>
        <a:lstStyle/>
        <a:p>
          <a:endParaRPr lang="zh-TW" altLang="en-US"/>
        </a:p>
      </dgm:t>
    </dgm:pt>
    <dgm:pt modelId="{C53F165C-1DFC-4950-88E0-EF6FC1F3DA24}">
      <dgm:prSet phldrT="[文字]" custT="1"/>
      <dgm:spPr/>
      <dgm:t>
        <a:bodyPr/>
        <a:lstStyle/>
        <a:p>
          <a:r>
            <a:rPr lang="zh-TW" altLang="en-US" sz="1600" smtClean="0"/>
            <a:t>約定著作財產權歸</a:t>
          </a:r>
          <a:r>
            <a:rPr lang="zh-TW" altLang="en-US" sz="1600" b="1" smtClean="0"/>
            <a:t>受雇人</a:t>
          </a:r>
          <a:r>
            <a:rPr lang="zh-TW" altLang="en-US" sz="1600" smtClean="0"/>
            <a:t>享有</a:t>
          </a:r>
          <a:endParaRPr lang="zh-TW" altLang="en-US" sz="1600" dirty="0"/>
        </a:p>
      </dgm:t>
    </dgm:pt>
    <dgm:pt modelId="{DF776EC6-B0C4-4948-8CEF-8F6B3D700B92}" type="parTrans" cxnId="{9747FBB5-25E8-4F8D-928E-5864F67493C3}">
      <dgm:prSet/>
      <dgm:spPr/>
      <dgm:t>
        <a:bodyPr/>
        <a:lstStyle/>
        <a:p>
          <a:endParaRPr lang="zh-TW" altLang="en-US"/>
        </a:p>
      </dgm:t>
    </dgm:pt>
    <dgm:pt modelId="{692563AD-9F68-40E1-9BAA-7AF412C7FD9D}" type="sibTrans" cxnId="{9747FBB5-25E8-4F8D-928E-5864F67493C3}">
      <dgm:prSet/>
      <dgm:spPr/>
      <dgm:t>
        <a:bodyPr/>
        <a:lstStyle/>
        <a:p>
          <a:endParaRPr lang="zh-TW" altLang="en-US"/>
        </a:p>
      </dgm:t>
    </dgm:pt>
    <dgm:pt modelId="{73552E3A-C813-4452-8B62-E9D139B538AF}">
      <dgm:prSet phldrT="[文字]" custT="1"/>
      <dgm:spPr/>
      <dgm:t>
        <a:bodyPr/>
        <a:lstStyle/>
        <a:p>
          <a:r>
            <a:rPr lang="zh-TW" altLang="en-US" sz="1600" smtClean="0"/>
            <a:t>無上述約定，其著作財產權歸</a:t>
          </a:r>
          <a:r>
            <a:rPr lang="zh-TW" altLang="en-US" sz="1600" b="1" smtClean="0"/>
            <a:t>雇用人</a:t>
          </a:r>
          <a:r>
            <a:rPr lang="zh-TW" altLang="en-US" sz="1600" smtClean="0"/>
            <a:t>享有</a:t>
          </a:r>
          <a:endParaRPr lang="zh-TW" altLang="en-US" sz="1600" dirty="0"/>
        </a:p>
      </dgm:t>
    </dgm:pt>
    <dgm:pt modelId="{C9E3495A-EF09-462D-938B-4AD2B4F05202}" type="parTrans" cxnId="{E4FF841F-759B-493E-8ED7-5520A7211D63}">
      <dgm:prSet/>
      <dgm:spPr/>
      <dgm:t>
        <a:bodyPr/>
        <a:lstStyle/>
        <a:p>
          <a:endParaRPr lang="zh-TW" altLang="en-US"/>
        </a:p>
      </dgm:t>
    </dgm:pt>
    <dgm:pt modelId="{D00DDE06-5E33-4A3F-BBAA-7ED4A5ABE098}" type="sibTrans" cxnId="{E4FF841F-759B-493E-8ED7-5520A7211D63}">
      <dgm:prSet/>
      <dgm:spPr/>
      <dgm:t>
        <a:bodyPr/>
        <a:lstStyle/>
        <a:p>
          <a:endParaRPr lang="zh-TW" altLang="en-US"/>
        </a:p>
      </dgm:t>
    </dgm:pt>
    <dgm:pt modelId="{ABA8B7B4-E55C-4FD1-909F-3C0843833175}" type="pres">
      <dgm:prSet presAssocID="{8C042BB5-B126-4D44-916A-FF5ED5DE2DDB}" presName="diagram" presStyleCnt="0">
        <dgm:presLayoutVars>
          <dgm:chPref val="1"/>
          <dgm:dir/>
          <dgm:animOne val="branch"/>
          <dgm:animLvl val="lvl"/>
          <dgm:resizeHandles val="exact"/>
        </dgm:presLayoutVars>
      </dgm:prSet>
      <dgm:spPr/>
      <dgm:t>
        <a:bodyPr/>
        <a:lstStyle/>
        <a:p>
          <a:endParaRPr lang="zh-TW" altLang="en-US"/>
        </a:p>
      </dgm:t>
    </dgm:pt>
    <dgm:pt modelId="{42C70B5F-35E9-403F-9005-EB94752F25AE}" type="pres">
      <dgm:prSet presAssocID="{E8E930E3-4FDE-4D05-A288-E0723600C255}" presName="root1" presStyleCnt="0"/>
      <dgm:spPr/>
      <dgm:t>
        <a:bodyPr/>
        <a:lstStyle/>
        <a:p>
          <a:endParaRPr lang="zh-TW" altLang="en-US"/>
        </a:p>
      </dgm:t>
    </dgm:pt>
    <dgm:pt modelId="{C285164C-9C6F-4529-ADE2-E4D1C788304F}" type="pres">
      <dgm:prSet presAssocID="{E8E930E3-4FDE-4D05-A288-E0723600C255}" presName="LevelOneTextNode" presStyleLbl="node0" presStyleIdx="0" presStyleCnt="1">
        <dgm:presLayoutVars>
          <dgm:chPref val="3"/>
        </dgm:presLayoutVars>
      </dgm:prSet>
      <dgm:spPr/>
      <dgm:t>
        <a:bodyPr/>
        <a:lstStyle/>
        <a:p>
          <a:endParaRPr lang="zh-TW" altLang="en-US"/>
        </a:p>
      </dgm:t>
    </dgm:pt>
    <dgm:pt modelId="{9FF55465-2D00-4EE3-9BAB-81BF05E29C3B}" type="pres">
      <dgm:prSet presAssocID="{E8E930E3-4FDE-4D05-A288-E0723600C255}" presName="level2hierChild" presStyleCnt="0"/>
      <dgm:spPr/>
      <dgm:t>
        <a:bodyPr/>
        <a:lstStyle/>
        <a:p>
          <a:endParaRPr lang="zh-TW" altLang="en-US"/>
        </a:p>
      </dgm:t>
    </dgm:pt>
    <dgm:pt modelId="{048D5828-DA10-4E14-B8DD-A4210BE4ECA9}" type="pres">
      <dgm:prSet presAssocID="{5EB7B8D6-897F-48CE-994D-535A8632AFC5}" presName="conn2-1" presStyleLbl="parChTrans1D2" presStyleIdx="0" presStyleCnt="2"/>
      <dgm:spPr/>
      <dgm:t>
        <a:bodyPr/>
        <a:lstStyle/>
        <a:p>
          <a:endParaRPr lang="zh-TW" altLang="en-US"/>
        </a:p>
      </dgm:t>
    </dgm:pt>
    <dgm:pt modelId="{C5B1F6EC-0F2E-45C3-A1C9-2534533613B0}" type="pres">
      <dgm:prSet presAssocID="{5EB7B8D6-897F-48CE-994D-535A8632AFC5}" presName="connTx" presStyleLbl="parChTrans1D2" presStyleIdx="0" presStyleCnt="2"/>
      <dgm:spPr/>
      <dgm:t>
        <a:bodyPr/>
        <a:lstStyle/>
        <a:p>
          <a:endParaRPr lang="zh-TW" altLang="en-US"/>
        </a:p>
      </dgm:t>
    </dgm:pt>
    <dgm:pt modelId="{BE7FB272-DE55-42DD-BFA9-6BD6FCE36BC8}" type="pres">
      <dgm:prSet presAssocID="{BDC098FF-35F4-47C3-82B3-2743EDEA8CF6}" presName="root2" presStyleCnt="0"/>
      <dgm:spPr/>
      <dgm:t>
        <a:bodyPr/>
        <a:lstStyle/>
        <a:p>
          <a:endParaRPr lang="zh-TW" altLang="en-US"/>
        </a:p>
      </dgm:t>
    </dgm:pt>
    <dgm:pt modelId="{43F18DE7-96BD-4F05-A387-4137E287DB86}" type="pres">
      <dgm:prSet presAssocID="{BDC098FF-35F4-47C3-82B3-2743EDEA8CF6}" presName="LevelTwoTextNode" presStyleLbl="node2" presStyleIdx="0" presStyleCnt="2">
        <dgm:presLayoutVars>
          <dgm:chPref val="3"/>
        </dgm:presLayoutVars>
      </dgm:prSet>
      <dgm:spPr/>
      <dgm:t>
        <a:bodyPr/>
        <a:lstStyle/>
        <a:p>
          <a:endParaRPr lang="zh-TW" altLang="en-US"/>
        </a:p>
      </dgm:t>
    </dgm:pt>
    <dgm:pt modelId="{BE91D775-705D-4A7E-9C1D-F824DCDA8320}" type="pres">
      <dgm:prSet presAssocID="{BDC098FF-35F4-47C3-82B3-2743EDEA8CF6}" presName="level3hierChild" presStyleCnt="0"/>
      <dgm:spPr/>
      <dgm:t>
        <a:bodyPr/>
        <a:lstStyle/>
        <a:p>
          <a:endParaRPr lang="zh-TW" altLang="en-US"/>
        </a:p>
      </dgm:t>
    </dgm:pt>
    <dgm:pt modelId="{A145FAD0-CCAD-4C6F-9108-057F26D10080}" type="pres">
      <dgm:prSet presAssocID="{EB56C157-7C1D-4D5A-9F9E-BBFF0CB9A732}" presName="conn2-1" presStyleLbl="parChTrans1D3" presStyleIdx="0" presStyleCnt="2"/>
      <dgm:spPr/>
      <dgm:t>
        <a:bodyPr/>
        <a:lstStyle/>
        <a:p>
          <a:endParaRPr lang="zh-TW" altLang="en-US"/>
        </a:p>
      </dgm:t>
    </dgm:pt>
    <dgm:pt modelId="{FD442945-C6C4-4CD6-9193-CE98AD522AB2}" type="pres">
      <dgm:prSet presAssocID="{EB56C157-7C1D-4D5A-9F9E-BBFF0CB9A732}" presName="connTx" presStyleLbl="parChTrans1D3" presStyleIdx="0" presStyleCnt="2"/>
      <dgm:spPr/>
      <dgm:t>
        <a:bodyPr/>
        <a:lstStyle/>
        <a:p>
          <a:endParaRPr lang="zh-TW" altLang="en-US"/>
        </a:p>
      </dgm:t>
    </dgm:pt>
    <dgm:pt modelId="{48560623-F4D4-4C2D-8431-8C83CAC8069D}" type="pres">
      <dgm:prSet presAssocID="{58664A3D-A7FD-4078-86C7-6E87078F037C}" presName="root2" presStyleCnt="0"/>
      <dgm:spPr/>
      <dgm:t>
        <a:bodyPr/>
        <a:lstStyle/>
        <a:p>
          <a:endParaRPr lang="zh-TW" altLang="en-US"/>
        </a:p>
      </dgm:t>
    </dgm:pt>
    <dgm:pt modelId="{53B6F0A1-DDA1-4E9C-AC08-FA7ECB4DA050}" type="pres">
      <dgm:prSet presAssocID="{58664A3D-A7FD-4078-86C7-6E87078F037C}" presName="LevelTwoTextNode" presStyleLbl="node3" presStyleIdx="0" presStyleCnt="2" custScaleX="130614">
        <dgm:presLayoutVars>
          <dgm:chPref val="3"/>
        </dgm:presLayoutVars>
      </dgm:prSet>
      <dgm:spPr/>
      <dgm:t>
        <a:bodyPr/>
        <a:lstStyle/>
        <a:p>
          <a:endParaRPr lang="zh-TW" altLang="en-US"/>
        </a:p>
      </dgm:t>
    </dgm:pt>
    <dgm:pt modelId="{FD3405B6-A208-43AA-B69B-20C0D52DF433}" type="pres">
      <dgm:prSet presAssocID="{58664A3D-A7FD-4078-86C7-6E87078F037C}" presName="level3hierChild" presStyleCnt="0"/>
      <dgm:spPr/>
      <dgm:t>
        <a:bodyPr/>
        <a:lstStyle/>
        <a:p>
          <a:endParaRPr lang="zh-TW" altLang="en-US"/>
        </a:p>
      </dgm:t>
    </dgm:pt>
    <dgm:pt modelId="{E3B8B2F9-1065-43D6-A6B0-D414447DB8D8}" type="pres">
      <dgm:prSet presAssocID="{F4BA832C-36E2-4B22-A795-E2DFE575A4CF}" presName="conn2-1" presStyleLbl="parChTrans1D2" presStyleIdx="1" presStyleCnt="2"/>
      <dgm:spPr/>
      <dgm:t>
        <a:bodyPr/>
        <a:lstStyle/>
        <a:p>
          <a:endParaRPr lang="zh-TW" altLang="en-US"/>
        </a:p>
      </dgm:t>
    </dgm:pt>
    <dgm:pt modelId="{8C6C8942-1A04-417B-829D-52CAEB119541}" type="pres">
      <dgm:prSet presAssocID="{F4BA832C-36E2-4B22-A795-E2DFE575A4CF}" presName="connTx" presStyleLbl="parChTrans1D2" presStyleIdx="1" presStyleCnt="2"/>
      <dgm:spPr/>
      <dgm:t>
        <a:bodyPr/>
        <a:lstStyle/>
        <a:p>
          <a:endParaRPr lang="zh-TW" altLang="en-US"/>
        </a:p>
      </dgm:t>
    </dgm:pt>
    <dgm:pt modelId="{31B41691-0D0D-4F99-9B38-4D7DC5C6D2AE}" type="pres">
      <dgm:prSet presAssocID="{3D73B27D-D088-4BC4-ACFB-6143BA3397F5}" presName="root2" presStyleCnt="0"/>
      <dgm:spPr/>
      <dgm:t>
        <a:bodyPr/>
        <a:lstStyle/>
        <a:p>
          <a:endParaRPr lang="zh-TW" altLang="en-US"/>
        </a:p>
      </dgm:t>
    </dgm:pt>
    <dgm:pt modelId="{93F54E5B-9847-4269-8EEB-76BC1F2F1034}" type="pres">
      <dgm:prSet presAssocID="{3D73B27D-D088-4BC4-ACFB-6143BA3397F5}" presName="LevelTwoTextNode" presStyleLbl="node2" presStyleIdx="1" presStyleCnt="2">
        <dgm:presLayoutVars>
          <dgm:chPref val="3"/>
        </dgm:presLayoutVars>
      </dgm:prSet>
      <dgm:spPr/>
      <dgm:t>
        <a:bodyPr/>
        <a:lstStyle/>
        <a:p>
          <a:endParaRPr lang="zh-TW" altLang="en-US"/>
        </a:p>
      </dgm:t>
    </dgm:pt>
    <dgm:pt modelId="{F588DD58-C37B-4E50-BF0A-FD7B1BAB17A1}" type="pres">
      <dgm:prSet presAssocID="{3D73B27D-D088-4BC4-ACFB-6143BA3397F5}" presName="level3hierChild" presStyleCnt="0"/>
      <dgm:spPr/>
      <dgm:t>
        <a:bodyPr/>
        <a:lstStyle/>
        <a:p>
          <a:endParaRPr lang="zh-TW" altLang="en-US"/>
        </a:p>
      </dgm:t>
    </dgm:pt>
    <dgm:pt modelId="{67429F37-B779-4332-9699-7D2B052FF2EC}" type="pres">
      <dgm:prSet presAssocID="{36DA8A10-16FA-41C5-9442-5F9CE01F6E07}" presName="conn2-1" presStyleLbl="parChTrans1D3" presStyleIdx="1" presStyleCnt="2"/>
      <dgm:spPr/>
      <dgm:t>
        <a:bodyPr/>
        <a:lstStyle/>
        <a:p>
          <a:endParaRPr lang="zh-TW" altLang="en-US"/>
        </a:p>
      </dgm:t>
    </dgm:pt>
    <dgm:pt modelId="{E9FC115F-C9C7-48E5-A39F-76086FEED25D}" type="pres">
      <dgm:prSet presAssocID="{36DA8A10-16FA-41C5-9442-5F9CE01F6E07}" presName="connTx" presStyleLbl="parChTrans1D3" presStyleIdx="1" presStyleCnt="2"/>
      <dgm:spPr/>
      <dgm:t>
        <a:bodyPr/>
        <a:lstStyle/>
        <a:p>
          <a:endParaRPr lang="zh-TW" altLang="en-US"/>
        </a:p>
      </dgm:t>
    </dgm:pt>
    <dgm:pt modelId="{E8E6D6DA-D13B-41EF-B531-FE93FAD3DA58}" type="pres">
      <dgm:prSet presAssocID="{EE22B43F-4F1A-4D76-8D46-6ED394A409AB}" presName="root2" presStyleCnt="0"/>
      <dgm:spPr/>
      <dgm:t>
        <a:bodyPr/>
        <a:lstStyle/>
        <a:p>
          <a:endParaRPr lang="zh-TW" altLang="en-US"/>
        </a:p>
      </dgm:t>
    </dgm:pt>
    <dgm:pt modelId="{B87161F8-D3C7-4F4F-9059-4AC98BD26D8C}" type="pres">
      <dgm:prSet presAssocID="{EE22B43F-4F1A-4D76-8D46-6ED394A409AB}" presName="LevelTwoTextNode" presStyleLbl="node3" presStyleIdx="1" presStyleCnt="2">
        <dgm:presLayoutVars>
          <dgm:chPref val="3"/>
        </dgm:presLayoutVars>
      </dgm:prSet>
      <dgm:spPr/>
      <dgm:t>
        <a:bodyPr/>
        <a:lstStyle/>
        <a:p>
          <a:endParaRPr lang="zh-TW" altLang="en-US"/>
        </a:p>
      </dgm:t>
    </dgm:pt>
    <dgm:pt modelId="{F5941CB1-BA5F-47A6-9FFA-683148CE962D}" type="pres">
      <dgm:prSet presAssocID="{EE22B43F-4F1A-4D76-8D46-6ED394A409AB}" presName="level3hierChild" presStyleCnt="0"/>
      <dgm:spPr/>
      <dgm:t>
        <a:bodyPr/>
        <a:lstStyle/>
        <a:p>
          <a:endParaRPr lang="zh-TW" altLang="en-US"/>
        </a:p>
      </dgm:t>
    </dgm:pt>
    <dgm:pt modelId="{4D3151DD-1428-47E3-ABAE-96688D112CB5}" type="pres">
      <dgm:prSet presAssocID="{DF776EC6-B0C4-4948-8CEF-8F6B3D700B92}" presName="conn2-1" presStyleLbl="parChTrans1D4" presStyleIdx="0" presStyleCnt="2"/>
      <dgm:spPr/>
      <dgm:t>
        <a:bodyPr/>
        <a:lstStyle/>
        <a:p>
          <a:endParaRPr lang="zh-TW" altLang="en-US"/>
        </a:p>
      </dgm:t>
    </dgm:pt>
    <dgm:pt modelId="{34DEC548-2105-4253-9696-EA15A0A17A93}" type="pres">
      <dgm:prSet presAssocID="{DF776EC6-B0C4-4948-8CEF-8F6B3D700B92}" presName="connTx" presStyleLbl="parChTrans1D4" presStyleIdx="0" presStyleCnt="2"/>
      <dgm:spPr/>
      <dgm:t>
        <a:bodyPr/>
        <a:lstStyle/>
        <a:p>
          <a:endParaRPr lang="zh-TW" altLang="en-US"/>
        </a:p>
      </dgm:t>
    </dgm:pt>
    <dgm:pt modelId="{B2F1A262-C698-474E-A9AB-2F7C3DCC8209}" type="pres">
      <dgm:prSet presAssocID="{C53F165C-1DFC-4950-88E0-EF6FC1F3DA24}" presName="root2" presStyleCnt="0"/>
      <dgm:spPr/>
      <dgm:t>
        <a:bodyPr/>
        <a:lstStyle/>
        <a:p>
          <a:endParaRPr lang="zh-TW" altLang="en-US"/>
        </a:p>
      </dgm:t>
    </dgm:pt>
    <dgm:pt modelId="{9FA12CD2-4ACE-4C96-9E51-70536FAA60A0}" type="pres">
      <dgm:prSet presAssocID="{C53F165C-1DFC-4950-88E0-EF6FC1F3DA24}" presName="LevelTwoTextNode" presStyleLbl="node4" presStyleIdx="0" presStyleCnt="2">
        <dgm:presLayoutVars>
          <dgm:chPref val="3"/>
        </dgm:presLayoutVars>
      </dgm:prSet>
      <dgm:spPr/>
      <dgm:t>
        <a:bodyPr/>
        <a:lstStyle/>
        <a:p>
          <a:endParaRPr lang="zh-TW" altLang="en-US"/>
        </a:p>
      </dgm:t>
    </dgm:pt>
    <dgm:pt modelId="{46D0A0A9-4044-4329-B3B1-572EB0F35945}" type="pres">
      <dgm:prSet presAssocID="{C53F165C-1DFC-4950-88E0-EF6FC1F3DA24}" presName="level3hierChild" presStyleCnt="0"/>
      <dgm:spPr/>
      <dgm:t>
        <a:bodyPr/>
        <a:lstStyle/>
        <a:p>
          <a:endParaRPr lang="zh-TW" altLang="en-US"/>
        </a:p>
      </dgm:t>
    </dgm:pt>
    <dgm:pt modelId="{6A9376E2-51EE-43AD-8168-49CA711A7C4E}" type="pres">
      <dgm:prSet presAssocID="{C9E3495A-EF09-462D-938B-4AD2B4F05202}" presName="conn2-1" presStyleLbl="parChTrans1D4" presStyleIdx="1" presStyleCnt="2"/>
      <dgm:spPr/>
      <dgm:t>
        <a:bodyPr/>
        <a:lstStyle/>
        <a:p>
          <a:endParaRPr lang="zh-TW" altLang="en-US"/>
        </a:p>
      </dgm:t>
    </dgm:pt>
    <dgm:pt modelId="{E90853F5-5DC6-400D-95AC-47B5E45042EA}" type="pres">
      <dgm:prSet presAssocID="{C9E3495A-EF09-462D-938B-4AD2B4F05202}" presName="connTx" presStyleLbl="parChTrans1D4" presStyleIdx="1" presStyleCnt="2"/>
      <dgm:spPr/>
      <dgm:t>
        <a:bodyPr/>
        <a:lstStyle/>
        <a:p>
          <a:endParaRPr lang="zh-TW" altLang="en-US"/>
        </a:p>
      </dgm:t>
    </dgm:pt>
    <dgm:pt modelId="{97F9BF06-F9B8-4362-B598-BFABBD699EAC}" type="pres">
      <dgm:prSet presAssocID="{73552E3A-C813-4452-8B62-E9D139B538AF}" presName="root2" presStyleCnt="0"/>
      <dgm:spPr/>
      <dgm:t>
        <a:bodyPr/>
        <a:lstStyle/>
        <a:p>
          <a:endParaRPr lang="zh-TW" altLang="en-US"/>
        </a:p>
      </dgm:t>
    </dgm:pt>
    <dgm:pt modelId="{80C2B26A-513E-48CD-91DA-00C21436E089}" type="pres">
      <dgm:prSet presAssocID="{73552E3A-C813-4452-8B62-E9D139B538AF}" presName="LevelTwoTextNode" presStyleLbl="node4" presStyleIdx="1" presStyleCnt="2">
        <dgm:presLayoutVars>
          <dgm:chPref val="3"/>
        </dgm:presLayoutVars>
      </dgm:prSet>
      <dgm:spPr/>
      <dgm:t>
        <a:bodyPr/>
        <a:lstStyle/>
        <a:p>
          <a:endParaRPr lang="zh-TW" altLang="en-US"/>
        </a:p>
      </dgm:t>
    </dgm:pt>
    <dgm:pt modelId="{C922C23A-4A9B-4F99-80B9-E67686A1A187}" type="pres">
      <dgm:prSet presAssocID="{73552E3A-C813-4452-8B62-E9D139B538AF}" presName="level3hierChild" presStyleCnt="0"/>
      <dgm:spPr/>
      <dgm:t>
        <a:bodyPr/>
        <a:lstStyle/>
        <a:p>
          <a:endParaRPr lang="zh-TW" altLang="en-US"/>
        </a:p>
      </dgm:t>
    </dgm:pt>
  </dgm:ptLst>
  <dgm:cxnLst>
    <dgm:cxn modelId="{0C4C34B8-C7EF-48FC-B455-540B51D972C2}" srcId="{E8E930E3-4FDE-4D05-A288-E0723600C255}" destId="{BDC098FF-35F4-47C3-82B3-2743EDEA8CF6}" srcOrd="0" destOrd="0" parTransId="{5EB7B8D6-897F-48CE-994D-535A8632AFC5}" sibTransId="{9E9D78DA-ECD2-403C-BBF5-CC2C268D469F}"/>
    <dgm:cxn modelId="{1E8B3212-73D4-4D96-A834-296B6B4F498C}" srcId="{E8E930E3-4FDE-4D05-A288-E0723600C255}" destId="{3D73B27D-D088-4BC4-ACFB-6143BA3397F5}" srcOrd="1" destOrd="0" parTransId="{F4BA832C-36E2-4B22-A795-E2DFE575A4CF}" sibTransId="{8A74016E-A076-49E7-9235-797B2A98F7DD}"/>
    <dgm:cxn modelId="{22BCBC4B-4EB3-4758-B835-DACBAFECC7B6}" type="presOf" srcId="{F4BA832C-36E2-4B22-A795-E2DFE575A4CF}" destId="{8C6C8942-1A04-417B-829D-52CAEB119541}" srcOrd="1" destOrd="0" presId="urn:microsoft.com/office/officeart/2005/8/layout/hierarchy2"/>
    <dgm:cxn modelId="{11DBCDFE-8858-438B-9476-136F4C774524}" srcId="{8C042BB5-B126-4D44-916A-FF5ED5DE2DDB}" destId="{E8E930E3-4FDE-4D05-A288-E0723600C255}" srcOrd="0" destOrd="0" parTransId="{EE948D7D-A4BC-4CA1-9ADA-82D6E3271D74}" sibTransId="{F605B733-1937-4811-B935-1D915A98BEEC}"/>
    <dgm:cxn modelId="{9D4309DD-6B75-46CA-9568-B77B481DBDC4}" type="presOf" srcId="{5EB7B8D6-897F-48CE-994D-535A8632AFC5}" destId="{048D5828-DA10-4E14-B8DD-A4210BE4ECA9}" srcOrd="0" destOrd="0" presId="urn:microsoft.com/office/officeart/2005/8/layout/hierarchy2"/>
    <dgm:cxn modelId="{9747FBB5-25E8-4F8D-928E-5864F67493C3}" srcId="{EE22B43F-4F1A-4D76-8D46-6ED394A409AB}" destId="{C53F165C-1DFC-4950-88E0-EF6FC1F3DA24}" srcOrd="0" destOrd="0" parTransId="{DF776EC6-B0C4-4948-8CEF-8F6B3D700B92}" sibTransId="{692563AD-9F68-40E1-9BAA-7AF412C7FD9D}"/>
    <dgm:cxn modelId="{9D2C8106-2B1F-4118-8783-5291ED78AB21}" type="presOf" srcId="{3D73B27D-D088-4BC4-ACFB-6143BA3397F5}" destId="{93F54E5B-9847-4269-8EEB-76BC1F2F1034}" srcOrd="0" destOrd="0" presId="urn:microsoft.com/office/officeart/2005/8/layout/hierarchy2"/>
    <dgm:cxn modelId="{D1B4919C-1D7D-46E9-87C3-0F34C0C0B9F8}" type="presOf" srcId="{8C042BB5-B126-4D44-916A-FF5ED5DE2DDB}" destId="{ABA8B7B4-E55C-4FD1-909F-3C0843833175}" srcOrd="0" destOrd="0" presId="urn:microsoft.com/office/officeart/2005/8/layout/hierarchy2"/>
    <dgm:cxn modelId="{79F8C90F-19D8-4A35-8704-60B138CE83D4}" type="presOf" srcId="{36DA8A10-16FA-41C5-9442-5F9CE01F6E07}" destId="{67429F37-B779-4332-9699-7D2B052FF2EC}" srcOrd="0" destOrd="0" presId="urn:microsoft.com/office/officeart/2005/8/layout/hierarchy2"/>
    <dgm:cxn modelId="{B277DA3A-331B-42C1-BF0A-C4304BF2F072}" type="presOf" srcId="{36DA8A10-16FA-41C5-9442-5F9CE01F6E07}" destId="{E9FC115F-C9C7-48E5-A39F-76086FEED25D}" srcOrd="1" destOrd="0" presId="urn:microsoft.com/office/officeart/2005/8/layout/hierarchy2"/>
    <dgm:cxn modelId="{D7550321-4A50-4708-9C38-22CFEBAB633F}" srcId="{3D73B27D-D088-4BC4-ACFB-6143BA3397F5}" destId="{EE22B43F-4F1A-4D76-8D46-6ED394A409AB}" srcOrd="0" destOrd="0" parTransId="{36DA8A10-16FA-41C5-9442-5F9CE01F6E07}" sibTransId="{EB67D44E-CBBD-4763-979F-C475FB759C2E}"/>
    <dgm:cxn modelId="{8F0CE0F5-1F52-4524-B80C-EF6F4347C77E}" type="presOf" srcId="{E8E930E3-4FDE-4D05-A288-E0723600C255}" destId="{C285164C-9C6F-4529-ADE2-E4D1C788304F}" srcOrd="0" destOrd="0" presId="urn:microsoft.com/office/officeart/2005/8/layout/hierarchy2"/>
    <dgm:cxn modelId="{57569015-C9C5-4438-B754-816381592529}" type="presOf" srcId="{DF776EC6-B0C4-4948-8CEF-8F6B3D700B92}" destId="{34DEC548-2105-4253-9696-EA15A0A17A93}" srcOrd="1" destOrd="0" presId="urn:microsoft.com/office/officeart/2005/8/layout/hierarchy2"/>
    <dgm:cxn modelId="{DCA21DFF-2065-404C-B2AD-8EBBD62A4BF6}" type="presOf" srcId="{EE22B43F-4F1A-4D76-8D46-6ED394A409AB}" destId="{B87161F8-D3C7-4F4F-9059-4AC98BD26D8C}" srcOrd="0" destOrd="0" presId="urn:microsoft.com/office/officeart/2005/8/layout/hierarchy2"/>
    <dgm:cxn modelId="{EA49C59F-F45F-4C7C-AF5A-4285B1CAB046}" type="presOf" srcId="{C9E3495A-EF09-462D-938B-4AD2B4F05202}" destId="{E90853F5-5DC6-400D-95AC-47B5E45042EA}" srcOrd="1" destOrd="0" presId="urn:microsoft.com/office/officeart/2005/8/layout/hierarchy2"/>
    <dgm:cxn modelId="{B9C3475D-6563-4903-8E57-2A24A51CFAC9}" type="presOf" srcId="{BDC098FF-35F4-47C3-82B3-2743EDEA8CF6}" destId="{43F18DE7-96BD-4F05-A387-4137E287DB86}" srcOrd="0" destOrd="0" presId="urn:microsoft.com/office/officeart/2005/8/layout/hierarchy2"/>
    <dgm:cxn modelId="{19D9AAC7-3DEC-4CF0-8D91-3C83EB993CC8}" type="presOf" srcId="{5EB7B8D6-897F-48CE-994D-535A8632AFC5}" destId="{C5B1F6EC-0F2E-45C3-A1C9-2534533613B0}" srcOrd="1" destOrd="0" presId="urn:microsoft.com/office/officeart/2005/8/layout/hierarchy2"/>
    <dgm:cxn modelId="{04F23E7B-0557-4975-9145-CA28185EDB25}" type="presOf" srcId="{EB56C157-7C1D-4D5A-9F9E-BBFF0CB9A732}" destId="{A145FAD0-CCAD-4C6F-9108-057F26D10080}" srcOrd="0" destOrd="0" presId="urn:microsoft.com/office/officeart/2005/8/layout/hierarchy2"/>
    <dgm:cxn modelId="{E37A15BC-8213-44F6-B2B4-C7DA52736B35}" type="presOf" srcId="{C53F165C-1DFC-4950-88E0-EF6FC1F3DA24}" destId="{9FA12CD2-4ACE-4C96-9E51-70536FAA60A0}" srcOrd="0" destOrd="0" presId="urn:microsoft.com/office/officeart/2005/8/layout/hierarchy2"/>
    <dgm:cxn modelId="{BF59ABD7-7402-41D7-8351-B0927F75F59B}" type="presOf" srcId="{C9E3495A-EF09-462D-938B-4AD2B4F05202}" destId="{6A9376E2-51EE-43AD-8168-49CA711A7C4E}" srcOrd="0" destOrd="0" presId="urn:microsoft.com/office/officeart/2005/8/layout/hierarchy2"/>
    <dgm:cxn modelId="{27E38658-AE43-480C-8363-55714D74C7C7}" type="presOf" srcId="{DF776EC6-B0C4-4948-8CEF-8F6B3D700B92}" destId="{4D3151DD-1428-47E3-ABAE-96688D112CB5}" srcOrd="0" destOrd="0" presId="urn:microsoft.com/office/officeart/2005/8/layout/hierarchy2"/>
    <dgm:cxn modelId="{B131D0FD-5850-4EF6-9208-4DF67D601A98}" srcId="{BDC098FF-35F4-47C3-82B3-2743EDEA8CF6}" destId="{58664A3D-A7FD-4078-86C7-6E87078F037C}" srcOrd="0" destOrd="0" parTransId="{EB56C157-7C1D-4D5A-9F9E-BBFF0CB9A732}" sibTransId="{0D78A1ED-AD7D-46B3-88C6-B9145EE47CD0}"/>
    <dgm:cxn modelId="{125E7250-B5CB-4820-8279-532E91B429D3}" type="presOf" srcId="{EB56C157-7C1D-4D5A-9F9E-BBFF0CB9A732}" destId="{FD442945-C6C4-4CD6-9193-CE98AD522AB2}" srcOrd="1" destOrd="0" presId="urn:microsoft.com/office/officeart/2005/8/layout/hierarchy2"/>
    <dgm:cxn modelId="{63616ACC-3F27-4A47-9C47-B25F524E608B}" type="presOf" srcId="{F4BA832C-36E2-4B22-A795-E2DFE575A4CF}" destId="{E3B8B2F9-1065-43D6-A6B0-D414447DB8D8}" srcOrd="0" destOrd="0" presId="urn:microsoft.com/office/officeart/2005/8/layout/hierarchy2"/>
    <dgm:cxn modelId="{25E3FD14-F9B4-481B-8888-07B4972529C4}" type="presOf" srcId="{58664A3D-A7FD-4078-86C7-6E87078F037C}" destId="{53B6F0A1-DDA1-4E9C-AC08-FA7ECB4DA050}" srcOrd="0" destOrd="0" presId="urn:microsoft.com/office/officeart/2005/8/layout/hierarchy2"/>
    <dgm:cxn modelId="{FF9A3F0F-FFFF-4E98-BA5E-8C400A8CE887}" type="presOf" srcId="{73552E3A-C813-4452-8B62-E9D139B538AF}" destId="{80C2B26A-513E-48CD-91DA-00C21436E089}" srcOrd="0" destOrd="0" presId="urn:microsoft.com/office/officeart/2005/8/layout/hierarchy2"/>
    <dgm:cxn modelId="{E4FF841F-759B-493E-8ED7-5520A7211D63}" srcId="{EE22B43F-4F1A-4D76-8D46-6ED394A409AB}" destId="{73552E3A-C813-4452-8B62-E9D139B538AF}" srcOrd="1" destOrd="0" parTransId="{C9E3495A-EF09-462D-938B-4AD2B4F05202}" sibTransId="{D00DDE06-5E33-4A3F-BBAA-7ED4A5ABE098}"/>
    <dgm:cxn modelId="{B07FEB87-EE3F-40F0-93A6-D34C796EC902}" type="presParOf" srcId="{ABA8B7B4-E55C-4FD1-909F-3C0843833175}" destId="{42C70B5F-35E9-403F-9005-EB94752F25AE}" srcOrd="0" destOrd="0" presId="urn:microsoft.com/office/officeart/2005/8/layout/hierarchy2"/>
    <dgm:cxn modelId="{9E245AB8-EF52-4317-AE3E-139AEDEAB73B}" type="presParOf" srcId="{42C70B5F-35E9-403F-9005-EB94752F25AE}" destId="{C285164C-9C6F-4529-ADE2-E4D1C788304F}" srcOrd="0" destOrd="0" presId="urn:microsoft.com/office/officeart/2005/8/layout/hierarchy2"/>
    <dgm:cxn modelId="{392C9829-4CFB-45AD-ABE9-94D7161297CF}" type="presParOf" srcId="{42C70B5F-35E9-403F-9005-EB94752F25AE}" destId="{9FF55465-2D00-4EE3-9BAB-81BF05E29C3B}" srcOrd="1" destOrd="0" presId="urn:microsoft.com/office/officeart/2005/8/layout/hierarchy2"/>
    <dgm:cxn modelId="{DBC9BEE5-5E8C-41A8-81FF-ECCDAD213F2B}" type="presParOf" srcId="{9FF55465-2D00-4EE3-9BAB-81BF05E29C3B}" destId="{048D5828-DA10-4E14-B8DD-A4210BE4ECA9}" srcOrd="0" destOrd="0" presId="urn:microsoft.com/office/officeart/2005/8/layout/hierarchy2"/>
    <dgm:cxn modelId="{CF8A98BA-38BD-4B1D-8A28-475E953CFEEF}" type="presParOf" srcId="{048D5828-DA10-4E14-B8DD-A4210BE4ECA9}" destId="{C5B1F6EC-0F2E-45C3-A1C9-2534533613B0}" srcOrd="0" destOrd="0" presId="urn:microsoft.com/office/officeart/2005/8/layout/hierarchy2"/>
    <dgm:cxn modelId="{4197149A-71D5-4326-892D-1176D3288540}" type="presParOf" srcId="{9FF55465-2D00-4EE3-9BAB-81BF05E29C3B}" destId="{BE7FB272-DE55-42DD-BFA9-6BD6FCE36BC8}" srcOrd="1" destOrd="0" presId="urn:microsoft.com/office/officeart/2005/8/layout/hierarchy2"/>
    <dgm:cxn modelId="{BCC5106A-FCDD-4E94-A973-82141E630961}" type="presParOf" srcId="{BE7FB272-DE55-42DD-BFA9-6BD6FCE36BC8}" destId="{43F18DE7-96BD-4F05-A387-4137E287DB86}" srcOrd="0" destOrd="0" presId="urn:microsoft.com/office/officeart/2005/8/layout/hierarchy2"/>
    <dgm:cxn modelId="{21E06D75-4814-4661-996A-1CB9222E03D2}" type="presParOf" srcId="{BE7FB272-DE55-42DD-BFA9-6BD6FCE36BC8}" destId="{BE91D775-705D-4A7E-9C1D-F824DCDA8320}" srcOrd="1" destOrd="0" presId="urn:microsoft.com/office/officeart/2005/8/layout/hierarchy2"/>
    <dgm:cxn modelId="{24C8A51D-01F9-4BBA-8D3C-E3E7369D5B18}" type="presParOf" srcId="{BE91D775-705D-4A7E-9C1D-F824DCDA8320}" destId="{A145FAD0-CCAD-4C6F-9108-057F26D10080}" srcOrd="0" destOrd="0" presId="urn:microsoft.com/office/officeart/2005/8/layout/hierarchy2"/>
    <dgm:cxn modelId="{DCC981BF-8CA0-46EA-A95F-78DAE4100E58}" type="presParOf" srcId="{A145FAD0-CCAD-4C6F-9108-057F26D10080}" destId="{FD442945-C6C4-4CD6-9193-CE98AD522AB2}" srcOrd="0" destOrd="0" presId="urn:microsoft.com/office/officeart/2005/8/layout/hierarchy2"/>
    <dgm:cxn modelId="{035C720D-9A40-492F-8AD8-A71FD3AF874C}" type="presParOf" srcId="{BE91D775-705D-4A7E-9C1D-F824DCDA8320}" destId="{48560623-F4D4-4C2D-8431-8C83CAC8069D}" srcOrd="1" destOrd="0" presId="urn:microsoft.com/office/officeart/2005/8/layout/hierarchy2"/>
    <dgm:cxn modelId="{2CF637EE-6E66-4772-BDF4-DF2779E99F63}" type="presParOf" srcId="{48560623-F4D4-4C2D-8431-8C83CAC8069D}" destId="{53B6F0A1-DDA1-4E9C-AC08-FA7ECB4DA050}" srcOrd="0" destOrd="0" presId="urn:microsoft.com/office/officeart/2005/8/layout/hierarchy2"/>
    <dgm:cxn modelId="{708A7A4E-F0EE-4EFA-ABE3-519C227D3DC7}" type="presParOf" srcId="{48560623-F4D4-4C2D-8431-8C83CAC8069D}" destId="{FD3405B6-A208-43AA-B69B-20C0D52DF433}" srcOrd="1" destOrd="0" presId="urn:microsoft.com/office/officeart/2005/8/layout/hierarchy2"/>
    <dgm:cxn modelId="{C9C41F4D-2EB0-4279-BA95-9FDEF8F8AFC6}" type="presParOf" srcId="{9FF55465-2D00-4EE3-9BAB-81BF05E29C3B}" destId="{E3B8B2F9-1065-43D6-A6B0-D414447DB8D8}" srcOrd="2" destOrd="0" presId="urn:microsoft.com/office/officeart/2005/8/layout/hierarchy2"/>
    <dgm:cxn modelId="{8F88FD78-6650-4A36-94C1-BC7AEDA4E550}" type="presParOf" srcId="{E3B8B2F9-1065-43D6-A6B0-D414447DB8D8}" destId="{8C6C8942-1A04-417B-829D-52CAEB119541}" srcOrd="0" destOrd="0" presId="urn:microsoft.com/office/officeart/2005/8/layout/hierarchy2"/>
    <dgm:cxn modelId="{1128D8F0-E73B-46DE-8C07-171ABF2D22AC}" type="presParOf" srcId="{9FF55465-2D00-4EE3-9BAB-81BF05E29C3B}" destId="{31B41691-0D0D-4F99-9B38-4D7DC5C6D2AE}" srcOrd="3" destOrd="0" presId="urn:microsoft.com/office/officeart/2005/8/layout/hierarchy2"/>
    <dgm:cxn modelId="{7F23C956-EF68-402A-83A9-AF0A1ECA86C7}" type="presParOf" srcId="{31B41691-0D0D-4F99-9B38-4D7DC5C6D2AE}" destId="{93F54E5B-9847-4269-8EEB-76BC1F2F1034}" srcOrd="0" destOrd="0" presId="urn:microsoft.com/office/officeart/2005/8/layout/hierarchy2"/>
    <dgm:cxn modelId="{A98711EC-EDCA-4474-9B6A-CA15005E8DCA}" type="presParOf" srcId="{31B41691-0D0D-4F99-9B38-4D7DC5C6D2AE}" destId="{F588DD58-C37B-4E50-BF0A-FD7B1BAB17A1}" srcOrd="1" destOrd="0" presId="urn:microsoft.com/office/officeart/2005/8/layout/hierarchy2"/>
    <dgm:cxn modelId="{F5858BD7-2B78-4930-8806-006D24D984F5}" type="presParOf" srcId="{F588DD58-C37B-4E50-BF0A-FD7B1BAB17A1}" destId="{67429F37-B779-4332-9699-7D2B052FF2EC}" srcOrd="0" destOrd="0" presId="urn:microsoft.com/office/officeart/2005/8/layout/hierarchy2"/>
    <dgm:cxn modelId="{BB48EDC3-400C-4B40-A54D-798B542586AD}" type="presParOf" srcId="{67429F37-B779-4332-9699-7D2B052FF2EC}" destId="{E9FC115F-C9C7-48E5-A39F-76086FEED25D}" srcOrd="0" destOrd="0" presId="urn:microsoft.com/office/officeart/2005/8/layout/hierarchy2"/>
    <dgm:cxn modelId="{43C396E0-0F70-4638-8086-EED286F65735}" type="presParOf" srcId="{F588DD58-C37B-4E50-BF0A-FD7B1BAB17A1}" destId="{E8E6D6DA-D13B-41EF-B531-FE93FAD3DA58}" srcOrd="1" destOrd="0" presId="urn:microsoft.com/office/officeart/2005/8/layout/hierarchy2"/>
    <dgm:cxn modelId="{0DD19C92-F2B3-4B5E-B3C2-DE0ACFDF0B68}" type="presParOf" srcId="{E8E6D6DA-D13B-41EF-B531-FE93FAD3DA58}" destId="{B87161F8-D3C7-4F4F-9059-4AC98BD26D8C}" srcOrd="0" destOrd="0" presId="urn:microsoft.com/office/officeart/2005/8/layout/hierarchy2"/>
    <dgm:cxn modelId="{F2CBAEDD-9E02-4404-9637-75EA237481C9}" type="presParOf" srcId="{E8E6D6DA-D13B-41EF-B531-FE93FAD3DA58}" destId="{F5941CB1-BA5F-47A6-9FFA-683148CE962D}" srcOrd="1" destOrd="0" presId="urn:microsoft.com/office/officeart/2005/8/layout/hierarchy2"/>
    <dgm:cxn modelId="{08C95092-2600-47D3-8547-E8691979A1C0}" type="presParOf" srcId="{F5941CB1-BA5F-47A6-9FFA-683148CE962D}" destId="{4D3151DD-1428-47E3-ABAE-96688D112CB5}" srcOrd="0" destOrd="0" presId="urn:microsoft.com/office/officeart/2005/8/layout/hierarchy2"/>
    <dgm:cxn modelId="{65B00225-1D86-4ACE-B430-B37957ECA95D}" type="presParOf" srcId="{4D3151DD-1428-47E3-ABAE-96688D112CB5}" destId="{34DEC548-2105-4253-9696-EA15A0A17A93}" srcOrd="0" destOrd="0" presId="urn:microsoft.com/office/officeart/2005/8/layout/hierarchy2"/>
    <dgm:cxn modelId="{15935FA8-19CD-4005-866B-287EDAF14444}" type="presParOf" srcId="{F5941CB1-BA5F-47A6-9FFA-683148CE962D}" destId="{B2F1A262-C698-474E-A9AB-2F7C3DCC8209}" srcOrd="1" destOrd="0" presId="urn:microsoft.com/office/officeart/2005/8/layout/hierarchy2"/>
    <dgm:cxn modelId="{5EBE1565-F824-4303-A218-C1CECA592FC4}" type="presParOf" srcId="{B2F1A262-C698-474E-A9AB-2F7C3DCC8209}" destId="{9FA12CD2-4ACE-4C96-9E51-70536FAA60A0}" srcOrd="0" destOrd="0" presId="urn:microsoft.com/office/officeart/2005/8/layout/hierarchy2"/>
    <dgm:cxn modelId="{8A8969E7-FC0F-491F-BB36-0095C920235C}" type="presParOf" srcId="{B2F1A262-C698-474E-A9AB-2F7C3DCC8209}" destId="{46D0A0A9-4044-4329-B3B1-572EB0F35945}" srcOrd="1" destOrd="0" presId="urn:microsoft.com/office/officeart/2005/8/layout/hierarchy2"/>
    <dgm:cxn modelId="{CDF9C356-3FA1-4483-8913-F4D76C5AB245}" type="presParOf" srcId="{F5941CB1-BA5F-47A6-9FFA-683148CE962D}" destId="{6A9376E2-51EE-43AD-8168-49CA711A7C4E}" srcOrd="2" destOrd="0" presId="urn:microsoft.com/office/officeart/2005/8/layout/hierarchy2"/>
    <dgm:cxn modelId="{937AC338-AB69-443B-ADAB-01686DC6FAA6}" type="presParOf" srcId="{6A9376E2-51EE-43AD-8168-49CA711A7C4E}" destId="{E90853F5-5DC6-400D-95AC-47B5E45042EA}" srcOrd="0" destOrd="0" presId="urn:microsoft.com/office/officeart/2005/8/layout/hierarchy2"/>
    <dgm:cxn modelId="{C4722C17-A385-4C4B-9833-54F4FAB5CBFD}" type="presParOf" srcId="{F5941CB1-BA5F-47A6-9FFA-683148CE962D}" destId="{97F9BF06-F9B8-4362-B598-BFABBD699EAC}" srcOrd="3" destOrd="0" presId="urn:microsoft.com/office/officeart/2005/8/layout/hierarchy2"/>
    <dgm:cxn modelId="{4FF548A6-1663-4473-B0EF-6954A44E3E50}" type="presParOf" srcId="{97F9BF06-F9B8-4362-B598-BFABBD699EAC}" destId="{80C2B26A-513E-48CD-91DA-00C21436E089}" srcOrd="0" destOrd="0" presId="urn:microsoft.com/office/officeart/2005/8/layout/hierarchy2"/>
    <dgm:cxn modelId="{CD340F6B-F67D-47FF-B395-9D107C2AE85C}" type="presParOf" srcId="{97F9BF06-F9B8-4362-B598-BFABBD699EAC}" destId="{C922C23A-4A9B-4F99-80B9-E67686A1A18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741350-19CA-478D-95DD-4DD3B010C01F}">
      <dsp:nvSpPr>
        <dsp:cNvPr id="0" name=""/>
        <dsp:cNvSpPr/>
      </dsp:nvSpPr>
      <dsp:spPr>
        <a:xfrm>
          <a:off x="0" y="-4"/>
          <a:ext cx="7850832" cy="3898785"/>
        </a:xfrm>
        <a:prstGeom prst="leftRightRibbon">
          <a:avLst/>
        </a:prstGeom>
        <a:gradFill rotWithShape="0">
          <a:gsLst>
            <a:gs pos="0">
              <a:schemeClr val="accent1">
                <a:alpha val="90000"/>
                <a:hueOff val="0"/>
                <a:satOff val="0"/>
                <a:lumOff val="0"/>
                <a:alphaOff val="0"/>
                <a:tint val="0"/>
              </a:schemeClr>
            </a:gs>
            <a:gs pos="44000">
              <a:schemeClr val="accent1">
                <a:alpha val="90000"/>
                <a:hueOff val="0"/>
                <a:satOff val="0"/>
                <a:lumOff val="0"/>
                <a:alphaOff val="0"/>
                <a:tint val="60000"/>
                <a:satMod val="120000"/>
              </a:schemeClr>
            </a:gs>
            <a:gs pos="100000">
              <a:schemeClr val="accent1">
                <a:alpha val="90000"/>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622ACE8-3BE9-414C-A8F9-315E7D69A46C}">
      <dsp:nvSpPr>
        <dsp:cNvPr id="0" name=""/>
        <dsp:cNvSpPr/>
      </dsp:nvSpPr>
      <dsp:spPr>
        <a:xfrm>
          <a:off x="942099" y="648070"/>
          <a:ext cx="2590774" cy="2100180"/>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99568" rIns="0" bIns="106680" numCol="1" spcCol="1270" anchor="ctr" anchorCtr="0">
          <a:noAutofit/>
        </a:bodyPr>
        <a:lstStyle/>
        <a:p>
          <a:pPr lvl="0" algn="l" defTabSz="1244600" rtl="0">
            <a:lnSpc>
              <a:spcPct val="90000"/>
            </a:lnSpc>
            <a:spcBef>
              <a:spcPct val="0"/>
            </a:spcBef>
            <a:spcAft>
              <a:spcPct val="35000"/>
            </a:spcAft>
          </a:pPr>
          <a:r>
            <a:rPr lang="zh-TW" altLang="en-US" sz="2800" b="1" kern="1200" dirty="0" smtClean="0"/>
            <a:t>工作需要：</a:t>
          </a:r>
          <a:endParaRPr lang="zh-TW" altLang="en-US" sz="2800" b="1" kern="1200" dirty="0"/>
        </a:p>
        <a:p>
          <a:pPr marL="228600" lvl="1" indent="-228600" algn="l" defTabSz="1066800" rtl="0">
            <a:lnSpc>
              <a:spcPct val="90000"/>
            </a:lnSpc>
            <a:spcBef>
              <a:spcPct val="0"/>
            </a:spcBef>
            <a:spcAft>
              <a:spcPct val="15000"/>
            </a:spcAft>
            <a:buChar char="••"/>
          </a:pPr>
          <a:r>
            <a:rPr lang="zh-TW" sz="2400" kern="1200" dirty="0" smtClean="0"/>
            <a:t>著作權法合理使用條文有</a:t>
          </a:r>
          <a:r>
            <a:rPr lang="en-US" sz="2400" kern="1200" dirty="0" smtClean="0"/>
            <a:t>2</a:t>
          </a:r>
          <a:r>
            <a:rPr lang="zh-TW" sz="2400" kern="1200" dirty="0" smtClean="0"/>
            <a:t>條與圖書館直接相關，佔</a:t>
          </a:r>
          <a:r>
            <a:rPr lang="en-US" sz="2400" kern="1200" dirty="0" smtClean="0"/>
            <a:t>10</a:t>
          </a:r>
          <a:r>
            <a:rPr lang="zh-TW" sz="2400" kern="1200" dirty="0" smtClean="0"/>
            <a:t>％左右</a:t>
          </a:r>
          <a:endParaRPr lang="zh-TW" sz="2400" kern="1200" dirty="0"/>
        </a:p>
      </dsp:txBody>
      <dsp:txXfrm>
        <a:off x="942099" y="648070"/>
        <a:ext cx="2590774" cy="2100180"/>
      </dsp:txXfrm>
    </dsp:sp>
    <dsp:sp modelId="{9416C58D-CF4A-43DC-86B3-2C2520C431E5}">
      <dsp:nvSpPr>
        <dsp:cNvPr id="0" name=""/>
        <dsp:cNvSpPr/>
      </dsp:nvSpPr>
      <dsp:spPr>
        <a:xfrm>
          <a:off x="3925416" y="1431233"/>
          <a:ext cx="3061824" cy="1538763"/>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99568" rIns="0" bIns="106680" numCol="1" spcCol="1270" anchor="ctr" anchorCtr="0">
          <a:noAutofit/>
        </a:bodyPr>
        <a:lstStyle/>
        <a:p>
          <a:pPr lvl="0" algn="l" defTabSz="1244600" rtl="0">
            <a:lnSpc>
              <a:spcPct val="90000"/>
            </a:lnSpc>
            <a:spcBef>
              <a:spcPct val="0"/>
            </a:spcBef>
            <a:spcAft>
              <a:spcPct val="35000"/>
            </a:spcAft>
          </a:pPr>
          <a:r>
            <a:rPr lang="zh-TW" altLang="en-US" sz="2800" b="1" kern="1200" dirty="0" smtClean="0"/>
            <a:t>日常生活：</a:t>
          </a:r>
          <a:endParaRPr lang="zh-TW" altLang="en-US" sz="2800" b="1" kern="1200" dirty="0"/>
        </a:p>
        <a:p>
          <a:pPr marL="228600" lvl="1" indent="-228600" algn="l" defTabSz="1066800" rtl="0">
            <a:lnSpc>
              <a:spcPct val="90000"/>
            </a:lnSpc>
            <a:spcBef>
              <a:spcPct val="0"/>
            </a:spcBef>
            <a:spcAft>
              <a:spcPct val="15000"/>
            </a:spcAft>
            <a:buChar char="••"/>
          </a:pPr>
          <a:r>
            <a:rPr lang="zh-TW" altLang="en-US" sz="2400" kern="1200" dirty="0" smtClean="0"/>
            <a:t>知識大爆發→今日利用人，明日權利人</a:t>
          </a:r>
          <a:endParaRPr lang="zh-TW" altLang="en-US" sz="2400" kern="1200" dirty="0"/>
        </a:p>
      </dsp:txBody>
      <dsp:txXfrm>
        <a:off x="3925416" y="1431233"/>
        <a:ext cx="3061824" cy="153876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41C1DC-73CE-46E4-AA2C-163B56923970}">
      <dsp:nvSpPr>
        <dsp:cNvPr id="0" name=""/>
        <dsp:cNvSpPr/>
      </dsp:nvSpPr>
      <dsp:spPr>
        <a:xfrm>
          <a:off x="7143" y="1464709"/>
          <a:ext cx="1422033" cy="711016"/>
        </a:xfrm>
        <a:prstGeom prst="roundRect">
          <a:avLst>
            <a:gd name="adj" fmla="val 10000"/>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TW" altLang="en-US" sz="1800" b="1" kern="1200" dirty="0" smtClean="0"/>
            <a:t>著作人</a:t>
          </a:r>
          <a:endParaRPr lang="zh-TW" altLang="en-US" sz="1800" b="1" kern="1200" dirty="0"/>
        </a:p>
      </dsp:txBody>
      <dsp:txXfrm>
        <a:off x="27968" y="1485534"/>
        <a:ext cx="1380383" cy="669366"/>
      </dsp:txXfrm>
    </dsp:sp>
    <dsp:sp modelId="{DF024169-1E06-4886-9938-A1E5004775BF}">
      <dsp:nvSpPr>
        <dsp:cNvPr id="0" name=""/>
        <dsp:cNvSpPr/>
      </dsp:nvSpPr>
      <dsp:spPr>
        <a:xfrm rot="18602591">
          <a:off x="1271522" y="1466471"/>
          <a:ext cx="884122" cy="30643"/>
        </a:xfrm>
        <a:custGeom>
          <a:avLst/>
          <a:gdLst/>
          <a:ahLst/>
          <a:cxnLst/>
          <a:rect l="0" t="0" r="0" b="0"/>
          <a:pathLst>
            <a:path>
              <a:moveTo>
                <a:pt x="0" y="15321"/>
              </a:moveTo>
              <a:lnTo>
                <a:pt x="884122" y="15321"/>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1691480" y="1459690"/>
        <a:ext cx="44206" cy="44206"/>
      </dsp:txXfrm>
    </dsp:sp>
    <dsp:sp modelId="{77A3BDFD-4C34-4157-92B3-A930727509EE}">
      <dsp:nvSpPr>
        <dsp:cNvPr id="0" name=""/>
        <dsp:cNvSpPr/>
      </dsp:nvSpPr>
      <dsp:spPr>
        <a:xfrm>
          <a:off x="1997990" y="787860"/>
          <a:ext cx="1422033" cy="711016"/>
        </a:xfrm>
        <a:prstGeom prst="roundRect">
          <a:avLst>
            <a:gd name="adj" fmla="val 10000"/>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smtClean="0"/>
            <a:t>約定</a:t>
          </a:r>
          <a:r>
            <a:rPr lang="zh-TW" altLang="en-US" sz="1600" b="1" kern="1200" smtClean="0"/>
            <a:t>出資人</a:t>
          </a:r>
          <a:r>
            <a:rPr lang="zh-TW" altLang="en-US" sz="1600" kern="1200" smtClean="0"/>
            <a:t>為著作人</a:t>
          </a:r>
          <a:endParaRPr lang="zh-TW" altLang="en-US" sz="1600" kern="1200" dirty="0"/>
        </a:p>
      </dsp:txBody>
      <dsp:txXfrm>
        <a:off x="2018815" y="808685"/>
        <a:ext cx="1380383" cy="669366"/>
      </dsp:txXfrm>
    </dsp:sp>
    <dsp:sp modelId="{F0C27E3A-BBF3-4566-9E86-28F283A9CDD2}">
      <dsp:nvSpPr>
        <dsp:cNvPr id="0" name=""/>
        <dsp:cNvSpPr/>
      </dsp:nvSpPr>
      <dsp:spPr>
        <a:xfrm>
          <a:off x="3420024" y="1128046"/>
          <a:ext cx="568813" cy="30643"/>
        </a:xfrm>
        <a:custGeom>
          <a:avLst/>
          <a:gdLst/>
          <a:ahLst/>
          <a:cxnLst/>
          <a:rect l="0" t="0" r="0" b="0"/>
          <a:pathLst>
            <a:path>
              <a:moveTo>
                <a:pt x="0" y="15321"/>
              </a:moveTo>
              <a:lnTo>
                <a:pt x="568813" y="15321"/>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3690210" y="1129148"/>
        <a:ext cx="28440" cy="28440"/>
      </dsp:txXfrm>
    </dsp:sp>
    <dsp:sp modelId="{6264F442-42E6-4369-AEFA-ABF550319D85}">
      <dsp:nvSpPr>
        <dsp:cNvPr id="0" name=""/>
        <dsp:cNvSpPr/>
      </dsp:nvSpPr>
      <dsp:spPr>
        <a:xfrm>
          <a:off x="3988837" y="787860"/>
          <a:ext cx="1828351" cy="711016"/>
        </a:xfrm>
        <a:prstGeom prst="roundRect">
          <a:avLst>
            <a:gd name="adj" fmla="val 10000"/>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smtClean="0"/>
            <a:t>出資人</a:t>
          </a:r>
          <a:r>
            <a:rPr lang="zh-TW" altLang="en-US" sz="1600" kern="1200" smtClean="0"/>
            <a:t>為著作人並享有著作財產權</a:t>
          </a:r>
          <a:endParaRPr lang="zh-TW" altLang="en-US" sz="1600" kern="1200" dirty="0"/>
        </a:p>
      </dsp:txBody>
      <dsp:txXfrm>
        <a:off x="4009662" y="808685"/>
        <a:ext cx="1786701" cy="669366"/>
      </dsp:txXfrm>
    </dsp:sp>
    <dsp:sp modelId="{82A863D9-12F3-4E7B-8A9A-EF921BD1EB14}">
      <dsp:nvSpPr>
        <dsp:cNvPr id="0" name=""/>
        <dsp:cNvSpPr/>
      </dsp:nvSpPr>
      <dsp:spPr>
        <a:xfrm rot="2997409">
          <a:off x="1271522" y="2143320"/>
          <a:ext cx="884122" cy="30643"/>
        </a:xfrm>
        <a:custGeom>
          <a:avLst/>
          <a:gdLst/>
          <a:ahLst/>
          <a:cxnLst/>
          <a:rect l="0" t="0" r="0" b="0"/>
          <a:pathLst>
            <a:path>
              <a:moveTo>
                <a:pt x="0" y="15321"/>
              </a:moveTo>
              <a:lnTo>
                <a:pt x="884122" y="15321"/>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1691480" y="2136539"/>
        <a:ext cx="44206" cy="44206"/>
      </dsp:txXfrm>
    </dsp:sp>
    <dsp:sp modelId="{DABFAE0C-CCF7-4891-88F4-FDADF713A14A}">
      <dsp:nvSpPr>
        <dsp:cNvPr id="0" name=""/>
        <dsp:cNvSpPr/>
      </dsp:nvSpPr>
      <dsp:spPr>
        <a:xfrm>
          <a:off x="1997990" y="2141558"/>
          <a:ext cx="1422033" cy="711016"/>
        </a:xfrm>
        <a:prstGeom prst="roundRect">
          <a:avLst>
            <a:gd name="adj" fmla="val 10000"/>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dirty="0" smtClean="0"/>
            <a:t>無上述約定</a:t>
          </a:r>
          <a:endParaRPr lang="zh-TW" altLang="en-US" sz="1600" kern="1200" dirty="0"/>
        </a:p>
      </dsp:txBody>
      <dsp:txXfrm>
        <a:off x="2018815" y="2162383"/>
        <a:ext cx="1380383" cy="669366"/>
      </dsp:txXfrm>
    </dsp:sp>
    <dsp:sp modelId="{5BDFB503-E77D-4A53-8764-B23C52881889}">
      <dsp:nvSpPr>
        <dsp:cNvPr id="0" name=""/>
        <dsp:cNvSpPr/>
      </dsp:nvSpPr>
      <dsp:spPr>
        <a:xfrm>
          <a:off x="3420024" y="2481744"/>
          <a:ext cx="568813" cy="30643"/>
        </a:xfrm>
        <a:custGeom>
          <a:avLst/>
          <a:gdLst/>
          <a:ahLst/>
          <a:cxnLst/>
          <a:rect l="0" t="0" r="0" b="0"/>
          <a:pathLst>
            <a:path>
              <a:moveTo>
                <a:pt x="0" y="15321"/>
              </a:moveTo>
              <a:lnTo>
                <a:pt x="568813" y="15321"/>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3690210" y="2482846"/>
        <a:ext cx="28440" cy="28440"/>
      </dsp:txXfrm>
    </dsp:sp>
    <dsp:sp modelId="{E6CB6076-D463-4BC2-B8F9-311498437CF4}">
      <dsp:nvSpPr>
        <dsp:cNvPr id="0" name=""/>
        <dsp:cNvSpPr/>
      </dsp:nvSpPr>
      <dsp:spPr>
        <a:xfrm>
          <a:off x="3988837" y="2141558"/>
          <a:ext cx="1422033" cy="711016"/>
        </a:xfrm>
        <a:prstGeom prst="roundRect">
          <a:avLst>
            <a:gd name="adj" fmla="val 10000"/>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smtClean="0"/>
            <a:t>受聘人</a:t>
          </a:r>
          <a:r>
            <a:rPr lang="zh-TW" altLang="en-US" sz="1600" kern="1200" smtClean="0"/>
            <a:t>為著作人</a:t>
          </a:r>
          <a:endParaRPr lang="zh-TW" altLang="en-US" sz="1600" kern="1200" dirty="0"/>
        </a:p>
      </dsp:txBody>
      <dsp:txXfrm>
        <a:off x="4009662" y="2162383"/>
        <a:ext cx="1380383" cy="669366"/>
      </dsp:txXfrm>
    </dsp:sp>
    <dsp:sp modelId="{CE68B13D-2ED7-48CF-ADE4-96D1FECE096C}">
      <dsp:nvSpPr>
        <dsp:cNvPr id="0" name=""/>
        <dsp:cNvSpPr/>
      </dsp:nvSpPr>
      <dsp:spPr>
        <a:xfrm rot="19001981">
          <a:off x="5304485" y="2213730"/>
          <a:ext cx="781585" cy="30643"/>
        </a:xfrm>
        <a:custGeom>
          <a:avLst/>
          <a:gdLst/>
          <a:ahLst/>
          <a:cxnLst/>
          <a:rect l="0" t="0" r="0" b="0"/>
          <a:pathLst>
            <a:path>
              <a:moveTo>
                <a:pt x="0" y="15321"/>
              </a:moveTo>
              <a:lnTo>
                <a:pt x="781585" y="15321"/>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675738" y="2209512"/>
        <a:ext cx="39079" cy="39079"/>
      </dsp:txXfrm>
    </dsp:sp>
    <dsp:sp modelId="{F4192DA7-DAF3-427B-9F0D-3A51AF1BCAD6}">
      <dsp:nvSpPr>
        <dsp:cNvPr id="0" name=""/>
        <dsp:cNvSpPr/>
      </dsp:nvSpPr>
      <dsp:spPr>
        <a:xfrm>
          <a:off x="5979684" y="1605529"/>
          <a:ext cx="1422033" cy="711016"/>
        </a:xfrm>
        <a:prstGeom prst="roundRect">
          <a:avLst>
            <a:gd name="adj" fmla="val 10000"/>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smtClean="0"/>
            <a:t>約定</a:t>
          </a:r>
          <a:r>
            <a:rPr lang="zh-TW" altLang="en-US" sz="1600" kern="1200" smtClean="0"/>
            <a:t>著作財產權歸出資人</a:t>
          </a:r>
          <a:r>
            <a:rPr lang="en-US" altLang="zh-TW" sz="1600" kern="1200" smtClean="0"/>
            <a:t>/</a:t>
          </a:r>
          <a:r>
            <a:rPr lang="zh-TW" altLang="en-US" sz="1600" kern="1200" smtClean="0"/>
            <a:t>受聘人享有</a:t>
          </a:r>
          <a:endParaRPr lang="zh-TW" altLang="en-US" sz="1600" kern="1200" dirty="0"/>
        </a:p>
      </dsp:txBody>
      <dsp:txXfrm>
        <a:off x="6000509" y="1626354"/>
        <a:ext cx="1380383" cy="669366"/>
      </dsp:txXfrm>
    </dsp:sp>
    <dsp:sp modelId="{E3CAD717-9EF0-45F4-8A1D-FC1E962DF4FA}">
      <dsp:nvSpPr>
        <dsp:cNvPr id="0" name=""/>
        <dsp:cNvSpPr/>
      </dsp:nvSpPr>
      <dsp:spPr>
        <a:xfrm rot="2142401">
          <a:off x="5345030" y="2686162"/>
          <a:ext cx="700495" cy="30643"/>
        </a:xfrm>
        <a:custGeom>
          <a:avLst/>
          <a:gdLst/>
          <a:ahLst/>
          <a:cxnLst/>
          <a:rect l="0" t="0" r="0" b="0"/>
          <a:pathLst>
            <a:path>
              <a:moveTo>
                <a:pt x="0" y="15321"/>
              </a:moveTo>
              <a:lnTo>
                <a:pt x="700495" y="15321"/>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677765" y="2683971"/>
        <a:ext cx="35024" cy="35024"/>
      </dsp:txXfrm>
    </dsp:sp>
    <dsp:sp modelId="{6EE6237D-D2E1-4741-B19E-A58AF219C9CC}">
      <dsp:nvSpPr>
        <dsp:cNvPr id="0" name=""/>
        <dsp:cNvSpPr/>
      </dsp:nvSpPr>
      <dsp:spPr>
        <a:xfrm>
          <a:off x="5979684" y="2423199"/>
          <a:ext cx="1422033" cy="965404"/>
        </a:xfrm>
        <a:prstGeom prst="roundRect">
          <a:avLst>
            <a:gd name="adj" fmla="val 10000"/>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smtClean="0"/>
            <a:t>無上述約定，其著作財產權歸</a:t>
          </a:r>
          <a:r>
            <a:rPr lang="zh-TW" altLang="en-US" sz="1600" b="1" kern="1200" smtClean="0"/>
            <a:t>受聘人</a:t>
          </a:r>
          <a:r>
            <a:rPr lang="zh-TW" altLang="en-US" sz="1600" kern="1200" smtClean="0"/>
            <a:t>享有</a:t>
          </a:r>
          <a:endParaRPr lang="zh-TW" altLang="en-US" sz="1600" kern="1200" dirty="0"/>
        </a:p>
      </dsp:txBody>
      <dsp:txXfrm>
        <a:off x="6007960" y="2451475"/>
        <a:ext cx="1365481" cy="90885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22C010-1573-4F9E-8614-314C0704D5CB}">
      <dsp:nvSpPr>
        <dsp:cNvPr id="0" name=""/>
        <dsp:cNvSpPr/>
      </dsp:nvSpPr>
      <dsp:spPr>
        <a:xfrm>
          <a:off x="0" y="0"/>
          <a:ext cx="6297532" cy="1035367"/>
        </a:xfrm>
        <a:prstGeom prst="roundRect">
          <a:avLst>
            <a:gd name="adj" fmla="val 10000"/>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zh-TW" altLang="en-US" sz="2300" kern="1200" dirty="0" smtClean="0"/>
            <a:t>得全部或部分</a:t>
          </a:r>
          <a:r>
            <a:rPr lang="en-US" altLang="zh-TW" sz="2300" kern="1200" dirty="0" smtClean="0"/>
            <a:t>(</a:t>
          </a:r>
          <a:r>
            <a:rPr lang="zh-TW" altLang="en-US" sz="2300" kern="1200" dirty="0" smtClean="0"/>
            <a:t>如重製權）讓與他人或與他人共有</a:t>
          </a:r>
          <a:r>
            <a:rPr lang="en-US" altLang="zh-TW" sz="2300" kern="1200" dirty="0" smtClean="0"/>
            <a:t>(</a:t>
          </a:r>
          <a:r>
            <a:rPr lang="zh-TW" altLang="en-US" sz="2300" kern="1200" dirty="0" smtClean="0"/>
            <a:t>第</a:t>
          </a:r>
          <a:r>
            <a:rPr lang="en-US" altLang="zh-TW" sz="2300" kern="1200" dirty="0" smtClean="0"/>
            <a:t>36</a:t>
          </a:r>
          <a:r>
            <a:rPr lang="zh-TW" altLang="en-US" sz="2300" kern="1200" dirty="0" smtClean="0"/>
            <a:t>條</a:t>
          </a:r>
          <a:r>
            <a:rPr lang="en-US" altLang="zh-TW" sz="2300" kern="1200" dirty="0" smtClean="0"/>
            <a:t>)</a:t>
          </a:r>
          <a:r>
            <a:rPr lang="zh-TW" altLang="en-US" sz="2300" kern="1200" dirty="0" smtClean="0"/>
            <a:t>。</a:t>
          </a:r>
          <a:endParaRPr lang="zh-TW" altLang="en-US" sz="2300" kern="1200" dirty="0"/>
        </a:p>
      </dsp:txBody>
      <dsp:txXfrm>
        <a:off x="30325" y="30325"/>
        <a:ext cx="5180290" cy="974717"/>
      </dsp:txXfrm>
    </dsp:sp>
    <dsp:sp modelId="{441CCD3E-B628-423E-9220-22DDAAEB4DDB}">
      <dsp:nvSpPr>
        <dsp:cNvPr id="0" name=""/>
        <dsp:cNvSpPr/>
      </dsp:nvSpPr>
      <dsp:spPr>
        <a:xfrm>
          <a:off x="555664" y="1207928"/>
          <a:ext cx="6297532" cy="1035367"/>
        </a:xfrm>
        <a:prstGeom prst="roundRect">
          <a:avLst>
            <a:gd name="adj" fmla="val 10000"/>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zh-TW" altLang="en-US" sz="2300" kern="1200" dirty="0" smtClean="0"/>
            <a:t>讓與之範圍依當事人約定</a:t>
          </a:r>
          <a:endParaRPr lang="zh-TW" altLang="en-US" sz="2300" kern="1200" dirty="0"/>
        </a:p>
        <a:p>
          <a:pPr marL="171450" lvl="1" indent="-171450" algn="l" defTabSz="800100">
            <a:lnSpc>
              <a:spcPct val="90000"/>
            </a:lnSpc>
            <a:spcBef>
              <a:spcPct val="0"/>
            </a:spcBef>
            <a:spcAft>
              <a:spcPct val="15000"/>
            </a:spcAft>
            <a:buChar char="••"/>
          </a:pPr>
          <a:r>
            <a:rPr lang="zh-TW" altLang="en-US" sz="1800" kern="1200" dirty="0" smtClean="0"/>
            <a:t>其約定不明之部分，推定為未讓與</a:t>
          </a:r>
          <a:endParaRPr lang="zh-TW" altLang="en-US" sz="1800" kern="1200" dirty="0"/>
        </a:p>
      </dsp:txBody>
      <dsp:txXfrm>
        <a:off x="585989" y="1238253"/>
        <a:ext cx="5008229" cy="974717"/>
      </dsp:txXfrm>
    </dsp:sp>
    <dsp:sp modelId="{BC854662-37DD-4388-A348-7BEF8B829218}">
      <dsp:nvSpPr>
        <dsp:cNvPr id="0" name=""/>
        <dsp:cNvSpPr/>
      </dsp:nvSpPr>
      <dsp:spPr>
        <a:xfrm>
          <a:off x="1111329" y="2415857"/>
          <a:ext cx="6297532" cy="1035367"/>
        </a:xfrm>
        <a:prstGeom prst="roundRect">
          <a:avLst>
            <a:gd name="adj" fmla="val 10000"/>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zh-TW" altLang="en-US" sz="2300" kern="1200" dirty="0" smtClean="0"/>
            <a:t>著作財產權之讓與一經合意即行生效</a:t>
          </a:r>
          <a:endParaRPr lang="zh-TW" altLang="en-US" sz="2300" kern="1200" dirty="0"/>
        </a:p>
        <a:p>
          <a:pPr marL="171450" lvl="1" indent="-171450" algn="l" defTabSz="800100">
            <a:lnSpc>
              <a:spcPct val="90000"/>
            </a:lnSpc>
            <a:spcBef>
              <a:spcPct val="0"/>
            </a:spcBef>
            <a:spcAft>
              <a:spcPct val="15000"/>
            </a:spcAft>
            <a:buChar char="••"/>
          </a:pPr>
          <a:r>
            <a:rPr lang="zh-TW" altLang="en-US" sz="1800" kern="1200" dirty="0" smtClean="0"/>
            <a:t>讓與是否須書面？</a:t>
          </a:r>
          <a:endParaRPr lang="zh-TW" altLang="en-US" sz="1800" kern="1200" dirty="0"/>
        </a:p>
      </dsp:txBody>
      <dsp:txXfrm>
        <a:off x="1141654" y="2446182"/>
        <a:ext cx="5008229" cy="974717"/>
      </dsp:txXfrm>
    </dsp:sp>
    <dsp:sp modelId="{25DD07AF-CCA0-49AD-86DB-CB172CF3A8E5}">
      <dsp:nvSpPr>
        <dsp:cNvPr id="0" name=""/>
        <dsp:cNvSpPr/>
      </dsp:nvSpPr>
      <dsp:spPr>
        <a:xfrm>
          <a:off x="5624543" y="785153"/>
          <a:ext cx="672988" cy="672988"/>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zh-TW" altLang="en-US" sz="3000" kern="1200"/>
        </a:p>
      </dsp:txBody>
      <dsp:txXfrm>
        <a:off x="5775965" y="785153"/>
        <a:ext cx="370144" cy="506423"/>
      </dsp:txXfrm>
    </dsp:sp>
    <dsp:sp modelId="{5349602F-30B9-47D7-9E5E-E434B25B6BFF}">
      <dsp:nvSpPr>
        <dsp:cNvPr id="0" name=""/>
        <dsp:cNvSpPr/>
      </dsp:nvSpPr>
      <dsp:spPr>
        <a:xfrm>
          <a:off x="6180208" y="1986179"/>
          <a:ext cx="672988" cy="672988"/>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zh-TW" altLang="en-US" sz="3000" kern="1200"/>
        </a:p>
      </dsp:txBody>
      <dsp:txXfrm>
        <a:off x="6331630" y="1986179"/>
        <a:ext cx="370144" cy="50642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00136E-F87D-41C7-9E04-8A7100D71203}">
      <dsp:nvSpPr>
        <dsp:cNvPr id="0" name=""/>
        <dsp:cNvSpPr/>
      </dsp:nvSpPr>
      <dsp:spPr>
        <a:xfrm rot="5400000">
          <a:off x="3884541" y="-1761190"/>
          <a:ext cx="1375677" cy="4900279"/>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zh-TW" altLang="en-US" sz="1800" b="0" kern="1200" dirty="0" smtClean="0">
              <a:latin typeface="標楷體" pitchFamily="65" charset="-120"/>
              <a:ea typeface="標楷體" pitchFamily="65" charset="-120"/>
            </a:rPr>
            <a:t>著作財產權人得授權他人利用著作</a:t>
          </a:r>
          <a:endParaRPr lang="zh-TW" altLang="en-US" sz="1800" b="0" kern="1200" dirty="0"/>
        </a:p>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授權利用之地域、時間等事項，依當事人之約定</a:t>
          </a:r>
          <a:endParaRPr lang="zh-TW" altLang="en-US" sz="1800" kern="1200" dirty="0"/>
        </a:p>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其約定不明之部分，推定為未授權</a:t>
          </a:r>
          <a:endParaRPr lang="zh-TW" altLang="en-US" sz="1800" kern="1200" dirty="0"/>
        </a:p>
      </dsp:txBody>
      <dsp:txXfrm rot="-5400000">
        <a:off x="2122241" y="68265"/>
        <a:ext cx="4833124" cy="1241367"/>
      </dsp:txXfrm>
    </dsp:sp>
    <dsp:sp modelId="{6AB1F05F-EE18-4C77-B4E0-0EA7D5A6D02E}">
      <dsp:nvSpPr>
        <dsp:cNvPr id="0" name=""/>
        <dsp:cNvSpPr/>
      </dsp:nvSpPr>
      <dsp:spPr>
        <a:xfrm>
          <a:off x="89214" y="14798"/>
          <a:ext cx="2033025" cy="1348301"/>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t>授權利用</a:t>
          </a:r>
          <a:r>
            <a:rPr lang="en-US" altLang="zh-TW" sz="2800" kern="1200" dirty="0" smtClean="0"/>
            <a:t>(</a:t>
          </a:r>
          <a:r>
            <a:rPr lang="zh-TW" altLang="en-US" sz="2800" kern="1200" dirty="0" smtClean="0"/>
            <a:t>第</a:t>
          </a:r>
          <a:r>
            <a:rPr lang="en-US" altLang="zh-TW" sz="2800" kern="1200" dirty="0" smtClean="0"/>
            <a:t>37</a:t>
          </a:r>
          <a:r>
            <a:rPr lang="zh-TW" altLang="en-US" sz="2800" kern="1200" dirty="0" smtClean="0"/>
            <a:t>條</a:t>
          </a:r>
          <a:r>
            <a:rPr lang="en-US" altLang="zh-TW" sz="2800" kern="1200" dirty="0" smtClean="0"/>
            <a:t>)</a:t>
          </a:r>
          <a:endParaRPr lang="zh-TW" altLang="en-US" sz="2800" kern="1200" dirty="0"/>
        </a:p>
      </dsp:txBody>
      <dsp:txXfrm>
        <a:off x="155033" y="80617"/>
        <a:ext cx="1901387" cy="1216663"/>
      </dsp:txXfrm>
    </dsp:sp>
    <dsp:sp modelId="{3D0DB679-6696-443F-815F-45A56158D3D2}">
      <dsp:nvSpPr>
        <dsp:cNvPr id="0" name=""/>
        <dsp:cNvSpPr/>
      </dsp:nvSpPr>
      <dsp:spPr>
        <a:xfrm rot="5400000">
          <a:off x="4129938" y="-407345"/>
          <a:ext cx="1235906" cy="5051397"/>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t>著作財產權人得授權多人，不受限制</a:t>
          </a:r>
          <a:endParaRPr lang="zh-TW" altLang="en-US" sz="1800" kern="1200" dirty="0"/>
        </a:p>
        <a:p>
          <a:pPr marL="171450" lvl="1" indent="-171450" algn="l" defTabSz="800100">
            <a:lnSpc>
              <a:spcPct val="90000"/>
            </a:lnSpc>
            <a:spcBef>
              <a:spcPct val="0"/>
            </a:spcBef>
            <a:spcAft>
              <a:spcPct val="15000"/>
            </a:spcAft>
            <a:buChar char="••"/>
          </a:pPr>
          <a:r>
            <a:rPr lang="zh-TW" altLang="en-US" sz="1800" kern="1200" dirty="0" smtClean="0"/>
            <a:t>原則禁止再授權</a:t>
          </a:r>
          <a:r>
            <a:rPr lang="en-US" altLang="zh-TW" sz="1800" kern="1200" dirty="0" smtClean="0"/>
            <a:t>(</a:t>
          </a:r>
          <a:r>
            <a:rPr lang="zh-TW" altLang="en-US" sz="1800" kern="1200" dirty="0" smtClean="0"/>
            <a:t>第</a:t>
          </a:r>
          <a:r>
            <a:rPr lang="en-US" altLang="zh-TW" sz="1800" kern="1200" dirty="0" smtClean="0"/>
            <a:t>37</a:t>
          </a:r>
          <a:r>
            <a:rPr lang="zh-TW" altLang="en-US" sz="1800" kern="1200" dirty="0" smtClean="0"/>
            <a:t>條第</a:t>
          </a:r>
          <a:r>
            <a:rPr lang="en-US" altLang="zh-TW" sz="1800" kern="1200" dirty="0" smtClean="0"/>
            <a:t>3</a:t>
          </a:r>
          <a:r>
            <a:rPr lang="zh-TW" altLang="en-US" sz="1800" kern="1200" dirty="0" smtClean="0"/>
            <a:t>項</a:t>
          </a:r>
          <a:r>
            <a:rPr lang="en-US" altLang="zh-TW" sz="1800" kern="1200" dirty="0" smtClean="0"/>
            <a:t>)</a:t>
          </a:r>
          <a:endParaRPr lang="zh-TW" altLang="en-US" sz="1800" kern="1200" dirty="0"/>
        </a:p>
      </dsp:txBody>
      <dsp:txXfrm rot="-5400000">
        <a:off x="2222193" y="1560732"/>
        <a:ext cx="4991065" cy="1115242"/>
      </dsp:txXfrm>
    </dsp:sp>
    <dsp:sp modelId="{D49FCC8A-FE25-4DB6-AE34-76D2C68371F4}">
      <dsp:nvSpPr>
        <dsp:cNvPr id="0" name=""/>
        <dsp:cNvSpPr/>
      </dsp:nvSpPr>
      <dsp:spPr>
        <a:xfrm>
          <a:off x="89214" y="1444202"/>
          <a:ext cx="2132978" cy="1348301"/>
        </a:xfrm>
        <a:prstGeom prst="roundRect">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t>非專屬授權</a:t>
          </a:r>
          <a:endParaRPr lang="zh-TW" altLang="en-US" sz="2800" kern="1200" dirty="0"/>
        </a:p>
      </dsp:txBody>
      <dsp:txXfrm>
        <a:off x="155033" y="1510021"/>
        <a:ext cx="2001340" cy="1216663"/>
      </dsp:txXfrm>
    </dsp:sp>
    <dsp:sp modelId="{17B99E2F-C848-429E-94EC-950856DA361C}">
      <dsp:nvSpPr>
        <dsp:cNvPr id="0" name=""/>
        <dsp:cNvSpPr/>
      </dsp:nvSpPr>
      <dsp:spPr>
        <a:xfrm rot="5400000">
          <a:off x="4139367" y="996184"/>
          <a:ext cx="1284790" cy="5075769"/>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zh-TW" altLang="en-US" sz="1600" kern="1200" dirty="0" smtClean="0"/>
            <a:t>獨占的許諾，在專屬</a:t>
          </a:r>
          <a:r>
            <a:rPr lang="zh-TW" altLang="en-US" sz="1600" b="1" kern="1200" dirty="0" smtClean="0">
              <a:latin typeface="標楷體" pitchFamily="65" charset="-120"/>
              <a:ea typeface="標楷體" pitchFamily="65" charset="-120"/>
            </a:rPr>
            <a:t>授權之範圍內，著作財產權人不得行使權利、不得就同一內容再授權第三人</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專屬被授權人得以自己名義為訴訟上之行為</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著作財產權人在專屬授權範圍內，不得行使權利</a:t>
          </a:r>
          <a:endParaRPr lang="zh-TW" altLang="en-US" sz="1600" kern="1200" dirty="0"/>
        </a:p>
      </dsp:txBody>
      <dsp:txXfrm rot="-5400000">
        <a:off x="2243878" y="2954391"/>
        <a:ext cx="5013051" cy="1159354"/>
      </dsp:txXfrm>
    </dsp:sp>
    <dsp:sp modelId="{958C0E0B-5A9B-4BBB-B96E-E7506877B69E}">
      <dsp:nvSpPr>
        <dsp:cNvPr id="0" name=""/>
        <dsp:cNvSpPr/>
      </dsp:nvSpPr>
      <dsp:spPr>
        <a:xfrm>
          <a:off x="89214" y="2859919"/>
          <a:ext cx="2154663" cy="1348301"/>
        </a:xfrm>
        <a:prstGeom prst="roundRect">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t>專屬授權</a:t>
          </a:r>
          <a:endParaRPr lang="zh-TW" altLang="en-US" sz="2800" kern="1200" dirty="0"/>
        </a:p>
      </dsp:txBody>
      <dsp:txXfrm>
        <a:off x="155033" y="2925738"/>
        <a:ext cx="2023025" cy="121666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F745CE-E75E-41A7-8638-327B5E929634}">
      <dsp:nvSpPr>
        <dsp:cNvPr id="0" name=""/>
        <dsp:cNvSpPr/>
      </dsp:nvSpPr>
      <dsp:spPr>
        <a:xfrm>
          <a:off x="0" y="0"/>
          <a:ext cx="7632848" cy="796249"/>
        </a:xfrm>
        <a:prstGeom prst="roundRect">
          <a:avLst/>
        </a:prstGeom>
        <a:gradFill rotWithShape="0">
          <a:gsLst>
            <a:gs pos="0">
              <a:schemeClr val="accent6">
                <a:shade val="80000"/>
                <a:hueOff val="0"/>
                <a:satOff val="0"/>
                <a:lumOff val="0"/>
                <a:alphaOff val="0"/>
                <a:tint val="0"/>
              </a:schemeClr>
            </a:gs>
            <a:gs pos="44000">
              <a:schemeClr val="accent6">
                <a:shade val="80000"/>
                <a:hueOff val="0"/>
                <a:satOff val="0"/>
                <a:lumOff val="0"/>
                <a:alphaOff val="0"/>
                <a:tint val="60000"/>
                <a:satMod val="120000"/>
              </a:schemeClr>
            </a:gs>
            <a:gs pos="100000">
              <a:schemeClr val="accent6">
                <a:shade val="80000"/>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著作人格權係永久保護，著作財產權有一定之保護期間</a:t>
          </a:r>
          <a:endParaRPr lang="zh-TW" altLang="en-US" sz="2400" kern="1200" dirty="0"/>
        </a:p>
      </dsp:txBody>
      <dsp:txXfrm>
        <a:off x="38870" y="38870"/>
        <a:ext cx="7555108" cy="718509"/>
      </dsp:txXfrm>
    </dsp:sp>
    <dsp:sp modelId="{0DC6DE2D-2C36-4275-B196-C565FD970B7A}">
      <dsp:nvSpPr>
        <dsp:cNvPr id="0" name=""/>
        <dsp:cNvSpPr/>
      </dsp:nvSpPr>
      <dsp:spPr>
        <a:xfrm>
          <a:off x="216047" y="917626"/>
          <a:ext cx="6981537" cy="2289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2343"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zh-TW" altLang="en-US" sz="2000" b="0" i="0" kern="1200" dirty="0" smtClean="0">
              <a:latin typeface="+mn-ea"/>
              <a:ea typeface="+mn-ea"/>
            </a:rPr>
            <a:t>著作財產權原則上為著作人</a:t>
          </a:r>
          <a:r>
            <a:rPr lang="zh-TW" altLang="en-US" sz="2000" b="1" i="0" u="sng" kern="1200" dirty="0" smtClean="0">
              <a:latin typeface="+mn-ea"/>
              <a:ea typeface="+mn-ea"/>
            </a:rPr>
            <a:t>終身加五十年</a:t>
          </a:r>
          <a:r>
            <a:rPr lang="zh-TW" altLang="en-US" sz="2000" b="0" i="0" kern="1200" dirty="0" smtClean="0">
              <a:latin typeface="+mn-ea"/>
              <a:ea typeface="+mn-ea"/>
            </a:rPr>
            <a:t>。</a:t>
          </a:r>
          <a:endParaRPr lang="zh-TW" altLang="en-US" sz="2000" b="0" i="0" kern="1200" dirty="0">
            <a:latin typeface="+mn-ea"/>
            <a:ea typeface="+mn-ea"/>
          </a:endParaRPr>
        </a:p>
        <a:p>
          <a:pPr marL="228600" lvl="1" indent="-228600" algn="l" defTabSz="889000">
            <a:lnSpc>
              <a:spcPct val="90000"/>
            </a:lnSpc>
            <a:spcBef>
              <a:spcPct val="0"/>
            </a:spcBef>
            <a:spcAft>
              <a:spcPct val="20000"/>
            </a:spcAft>
            <a:buChar char="••"/>
          </a:pPr>
          <a:r>
            <a:rPr lang="zh-TW" altLang="en-US" sz="2000" b="0" i="0" kern="1200" dirty="0" smtClean="0">
              <a:latin typeface="+mn-ea"/>
              <a:ea typeface="+mn-ea"/>
            </a:rPr>
            <a:t>特定類別著作</a:t>
          </a:r>
          <a:r>
            <a:rPr lang="en-US" altLang="zh-TW" sz="2000" b="0" i="0" kern="1200" dirty="0" smtClean="0">
              <a:latin typeface="+mn-ea"/>
              <a:ea typeface="+mn-ea"/>
            </a:rPr>
            <a:t>(</a:t>
          </a:r>
          <a:r>
            <a:rPr lang="zh-TW" altLang="en-US" sz="2000" b="0" i="0" kern="1200" dirty="0" smtClean="0">
              <a:latin typeface="+mn-ea"/>
              <a:ea typeface="+mn-ea"/>
            </a:rPr>
            <a:t>法人、攝影、視聽、錄音及表演）為公開發表以後五十年。</a:t>
          </a:r>
          <a:endParaRPr lang="zh-TW" altLang="en-US" sz="2000" b="0" i="0" kern="1200" dirty="0">
            <a:latin typeface="+mn-ea"/>
            <a:ea typeface="+mn-ea"/>
          </a:endParaRPr>
        </a:p>
        <a:p>
          <a:pPr marL="228600" lvl="1" indent="-228600" algn="l" defTabSz="889000">
            <a:lnSpc>
              <a:spcPct val="90000"/>
            </a:lnSpc>
            <a:spcBef>
              <a:spcPct val="0"/>
            </a:spcBef>
            <a:spcAft>
              <a:spcPct val="20000"/>
            </a:spcAft>
            <a:buChar char="••"/>
          </a:pPr>
          <a:r>
            <a:rPr lang="zh-TW" altLang="en-US" sz="2000" b="0" i="0" kern="1200" dirty="0" smtClean="0">
              <a:latin typeface="+mn-ea"/>
              <a:ea typeface="+mn-ea"/>
            </a:rPr>
            <a:t>於創作完成時起算</a:t>
          </a:r>
          <a:r>
            <a:rPr lang="en-US" altLang="zh-TW" sz="2000" b="0" i="0" kern="1200" dirty="0" smtClean="0">
              <a:latin typeface="+mn-ea"/>
              <a:ea typeface="+mn-ea"/>
            </a:rPr>
            <a:t>50</a:t>
          </a:r>
          <a:r>
            <a:rPr lang="zh-TW" altLang="en-US" sz="2000" b="0" i="0" kern="1200" dirty="0" smtClean="0">
              <a:latin typeface="+mn-ea"/>
              <a:ea typeface="+mn-ea"/>
            </a:rPr>
            <a:t>年內未公開發表者，其著作財產權存續至創作完成時起</a:t>
          </a:r>
          <a:r>
            <a:rPr lang="en-US" altLang="zh-TW" sz="2000" b="0" i="0" kern="1200" dirty="0" smtClean="0">
              <a:latin typeface="+mn-ea"/>
              <a:ea typeface="+mn-ea"/>
            </a:rPr>
            <a:t>50</a:t>
          </a:r>
          <a:r>
            <a:rPr lang="zh-TW" altLang="en-US" sz="2000" b="0" i="0" kern="1200" dirty="0" smtClean="0">
              <a:latin typeface="+mn-ea"/>
              <a:ea typeface="+mn-ea"/>
            </a:rPr>
            <a:t>年。</a:t>
          </a:r>
          <a:endParaRPr lang="zh-TW" altLang="en-US" sz="2000" b="0" i="0" kern="1200" dirty="0">
            <a:latin typeface="+mn-ea"/>
            <a:ea typeface="+mn-ea"/>
          </a:endParaRPr>
        </a:p>
        <a:p>
          <a:pPr marL="228600" lvl="1" indent="-228600" algn="l" defTabSz="889000">
            <a:lnSpc>
              <a:spcPct val="90000"/>
            </a:lnSpc>
            <a:spcBef>
              <a:spcPct val="0"/>
            </a:spcBef>
            <a:spcAft>
              <a:spcPct val="20000"/>
            </a:spcAft>
            <a:buChar char="••"/>
          </a:pPr>
          <a:r>
            <a:rPr lang="zh-TW" altLang="en-US" sz="2000" b="0" i="0" kern="1200" dirty="0" smtClean="0">
              <a:latin typeface="+mn-ea"/>
              <a:ea typeface="+mn-ea"/>
            </a:rPr>
            <a:t>上述存續期間，</a:t>
          </a:r>
          <a:r>
            <a:rPr lang="zh-TW" altLang="en-US" sz="2000" b="0" i="0" u="none" kern="1200" dirty="0" smtClean="0">
              <a:latin typeface="+mn-ea"/>
              <a:ea typeface="+mn-ea"/>
            </a:rPr>
            <a:t>以該期間屆滿當年之末日為期間之終止。</a:t>
          </a:r>
          <a:endParaRPr lang="zh-TW" altLang="en-US" sz="2000" b="0" i="0" u="none" kern="1200" dirty="0">
            <a:latin typeface="+mn-ea"/>
            <a:ea typeface="+mn-ea"/>
          </a:endParaRPr>
        </a:p>
      </dsp:txBody>
      <dsp:txXfrm>
        <a:off x="216047" y="917626"/>
        <a:ext cx="6981537" cy="2289290"/>
      </dsp:txXfrm>
    </dsp:sp>
    <dsp:sp modelId="{469771DA-6F62-4BD9-A846-18609FB5EA93}">
      <dsp:nvSpPr>
        <dsp:cNvPr id="0" name=""/>
        <dsp:cNvSpPr/>
      </dsp:nvSpPr>
      <dsp:spPr>
        <a:xfrm>
          <a:off x="0" y="3252462"/>
          <a:ext cx="7632848" cy="924001"/>
        </a:xfrm>
        <a:prstGeom prst="roundRect">
          <a:avLst/>
        </a:prstGeom>
        <a:gradFill rotWithShape="0">
          <a:gsLst>
            <a:gs pos="0">
              <a:schemeClr val="accent6">
                <a:shade val="80000"/>
                <a:hueOff val="-381692"/>
                <a:satOff val="17009"/>
                <a:lumOff val="23779"/>
                <a:alphaOff val="0"/>
                <a:tint val="0"/>
              </a:schemeClr>
            </a:gs>
            <a:gs pos="44000">
              <a:schemeClr val="accent6">
                <a:shade val="80000"/>
                <a:hueOff val="-381692"/>
                <a:satOff val="17009"/>
                <a:lumOff val="23779"/>
                <a:alphaOff val="0"/>
                <a:tint val="60000"/>
                <a:satMod val="120000"/>
              </a:schemeClr>
            </a:gs>
            <a:gs pos="100000">
              <a:schemeClr val="accent6">
                <a:shade val="80000"/>
                <a:hueOff val="-381692"/>
                <a:satOff val="17009"/>
                <a:lumOff val="23779"/>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標楷體" pitchFamily="65" charset="-120"/>
            </a:rPr>
            <a:t>著作財產權消滅之著作</a:t>
          </a:r>
          <a:r>
            <a:rPr lang="en-US" altLang="zh-TW" sz="2400" b="1" kern="1200" dirty="0" smtClean="0"/>
            <a:t>—</a:t>
          </a:r>
          <a:r>
            <a:rPr lang="zh-TW" altLang="en-US" sz="2400" b="1" kern="1200" dirty="0" smtClean="0">
              <a:latin typeface="標楷體" pitchFamily="65" charset="-120"/>
            </a:rPr>
            <a:t>任何人均得自由利用</a:t>
          </a:r>
          <a:r>
            <a:rPr lang="en-US" altLang="zh-TW" sz="2400" b="1" kern="1200" dirty="0" smtClean="0">
              <a:latin typeface="標楷體" pitchFamily="65" charset="-120"/>
            </a:rPr>
            <a:t>(43</a:t>
          </a:r>
          <a:r>
            <a:rPr lang="zh-TW" altLang="en-US" sz="2400" b="1" kern="1200" dirty="0" smtClean="0">
              <a:latin typeface="標楷體" pitchFamily="65" charset="-120"/>
            </a:rPr>
            <a:t>條</a:t>
          </a:r>
          <a:r>
            <a:rPr lang="en-US" altLang="zh-TW" sz="2400" b="1" kern="1200" dirty="0" smtClean="0">
              <a:latin typeface="標楷體" pitchFamily="65" charset="-120"/>
            </a:rPr>
            <a:t>)</a:t>
          </a:r>
          <a:endParaRPr lang="zh-TW" altLang="en-US" sz="2400" kern="1200" dirty="0"/>
        </a:p>
      </dsp:txBody>
      <dsp:txXfrm>
        <a:off x="45106" y="3297568"/>
        <a:ext cx="7542636" cy="83378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F7F63B-B0B6-41EE-B4BC-D03356F90D4F}">
      <dsp:nvSpPr>
        <dsp:cNvPr id="0" name=""/>
        <dsp:cNvSpPr/>
      </dsp:nvSpPr>
      <dsp:spPr>
        <a:xfrm>
          <a:off x="0" y="3595"/>
          <a:ext cx="7336854" cy="1970775"/>
        </a:xfrm>
        <a:prstGeom prst="roundRect">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630238" lvl="0" indent="-630238" algn="l" defTabSz="1066800">
            <a:lnSpc>
              <a:spcPct val="90000"/>
            </a:lnSpc>
            <a:spcBef>
              <a:spcPct val="0"/>
            </a:spcBef>
            <a:spcAft>
              <a:spcPct val="35000"/>
            </a:spcAft>
          </a:pPr>
          <a:r>
            <a:rPr lang="zh-TW" altLang="en-US" sz="2400" kern="1200" dirty="0" smtClean="0"/>
            <a:t>意義：著作權人以外之人，為學術、教育、個人利用等種種特定目的，對於著作權人依法享有之專有權利，縱使未經著作權人同意或授權，仍得在合理的範圍內逕行利用他人之著作。</a:t>
          </a:r>
          <a:endParaRPr lang="zh-TW" altLang="en-US" sz="2400" kern="1200" dirty="0"/>
        </a:p>
      </dsp:txBody>
      <dsp:txXfrm>
        <a:off x="96205" y="99800"/>
        <a:ext cx="7144444" cy="1778365"/>
      </dsp:txXfrm>
    </dsp:sp>
    <dsp:sp modelId="{5D45EF9E-003F-4A31-B532-72678BD1D7F8}">
      <dsp:nvSpPr>
        <dsp:cNvPr id="0" name=""/>
        <dsp:cNvSpPr/>
      </dsp:nvSpPr>
      <dsp:spPr>
        <a:xfrm>
          <a:off x="0" y="2088229"/>
          <a:ext cx="7336854" cy="1214952"/>
        </a:xfrm>
        <a:prstGeom prst="roundRect">
          <a:avLst/>
        </a:prstGeom>
        <a:gradFill rotWithShape="0">
          <a:gsLst>
            <a:gs pos="0">
              <a:schemeClr val="accent3">
                <a:hueOff val="11250264"/>
                <a:satOff val="-16880"/>
                <a:lumOff val="-2745"/>
                <a:alphaOff val="0"/>
                <a:tint val="0"/>
              </a:schemeClr>
            </a:gs>
            <a:gs pos="44000">
              <a:schemeClr val="accent3">
                <a:hueOff val="11250264"/>
                <a:satOff val="-16880"/>
                <a:lumOff val="-2745"/>
                <a:alphaOff val="0"/>
                <a:tint val="60000"/>
                <a:satMod val="120000"/>
              </a:schemeClr>
            </a:gs>
            <a:gs pos="100000">
              <a:schemeClr val="accent3">
                <a:hueOff val="11250264"/>
                <a:satOff val="-16880"/>
                <a:lumOff val="-2745"/>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630238" lvl="0" indent="-630238" algn="l" defTabSz="1066800">
            <a:lnSpc>
              <a:spcPct val="90000"/>
            </a:lnSpc>
            <a:spcBef>
              <a:spcPct val="0"/>
            </a:spcBef>
            <a:spcAft>
              <a:spcPct val="35000"/>
            </a:spcAft>
          </a:pPr>
          <a:r>
            <a:rPr lang="zh-TW" altLang="en-US" sz="2400" kern="1200" dirty="0" smtClean="0"/>
            <a:t>目的：調和社會公共利益</a:t>
          </a:r>
          <a:endParaRPr lang="en-US" altLang="zh-TW" sz="2400" kern="1200" dirty="0" smtClean="0"/>
        </a:p>
      </dsp:txBody>
      <dsp:txXfrm>
        <a:off x="59309" y="2147538"/>
        <a:ext cx="7218236" cy="1096334"/>
      </dsp:txXfrm>
    </dsp:sp>
    <dsp:sp modelId="{CF3B2F9A-F4EB-41F2-B4A4-914A2A4F24EA}">
      <dsp:nvSpPr>
        <dsp:cNvPr id="0" name=""/>
        <dsp:cNvSpPr/>
      </dsp:nvSpPr>
      <dsp:spPr>
        <a:xfrm>
          <a:off x="0" y="3387352"/>
          <a:ext cx="7336854" cy="861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2945" tIns="30480" rIns="170688" bIns="30480" numCol="1" spcCol="1270" anchor="t" anchorCtr="0">
          <a:noAutofit/>
        </a:bodyPr>
        <a:lstStyle/>
        <a:p>
          <a:pPr marL="180975" lvl="1" indent="-180975" algn="l" defTabSz="1066800">
            <a:lnSpc>
              <a:spcPct val="90000"/>
            </a:lnSpc>
            <a:spcBef>
              <a:spcPct val="0"/>
            </a:spcBef>
            <a:spcAft>
              <a:spcPct val="20000"/>
            </a:spcAft>
            <a:buChar char="••"/>
          </a:pPr>
          <a:r>
            <a:rPr lang="zh-TW" altLang="en-US" sz="2400" b="1" kern="1200" dirty="0" smtClean="0"/>
            <a:t>合理使用之標的限於著作財產權</a:t>
          </a:r>
          <a:endParaRPr lang="en-US" altLang="zh-TW" sz="2400" b="1" kern="1200" dirty="0" smtClean="0"/>
        </a:p>
        <a:p>
          <a:pPr marL="0" lvl="1" indent="0" algn="l" defTabSz="1066800">
            <a:lnSpc>
              <a:spcPct val="90000"/>
            </a:lnSpc>
            <a:spcBef>
              <a:spcPct val="0"/>
            </a:spcBef>
            <a:spcAft>
              <a:spcPct val="20000"/>
            </a:spcAft>
            <a:buChar char="••"/>
          </a:pPr>
          <a:r>
            <a:rPr lang="zh-TW" altLang="en-US" sz="2400" b="1" kern="1200" dirty="0" smtClean="0"/>
            <a:t>合理使用著作不構成著作財產權之侵害</a:t>
          </a:r>
          <a:endParaRPr lang="zh-TW" altLang="en-US" sz="2400" b="1" kern="1200" dirty="0"/>
        </a:p>
      </dsp:txBody>
      <dsp:txXfrm>
        <a:off x="0" y="3387352"/>
        <a:ext cx="7336854" cy="86112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EF8615-5333-4059-BA8A-216A2250447D}">
      <dsp:nvSpPr>
        <dsp:cNvPr id="0" name=""/>
        <dsp:cNvSpPr/>
      </dsp:nvSpPr>
      <dsp:spPr>
        <a:xfrm>
          <a:off x="0" y="0"/>
          <a:ext cx="7336854" cy="937012"/>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zh-TW" altLang="en-US" sz="3600" kern="1200" dirty="0" smtClean="0"/>
            <a:t>合理使用條文：第</a:t>
          </a:r>
          <a:r>
            <a:rPr lang="en-US" altLang="zh-TW" sz="3600" kern="1200" dirty="0" smtClean="0"/>
            <a:t>44</a:t>
          </a:r>
          <a:r>
            <a:rPr lang="zh-TW" altLang="en-US" sz="3600" kern="1200" dirty="0" smtClean="0"/>
            <a:t>條至第</a:t>
          </a:r>
          <a:r>
            <a:rPr lang="en-US" altLang="zh-TW" sz="3600" kern="1200" dirty="0" smtClean="0"/>
            <a:t>65</a:t>
          </a:r>
          <a:r>
            <a:rPr lang="zh-TW" altLang="en-US" sz="3600" kern="1200" dirty="0" smtClean="0"/>
            <a:t>條</a:t>
          </a:r>
          <a:endParaRPr lang="zh-TW" altLang="en-US" sz="3600" kern="1200" dirty="0"/>
        </a:p>
      </dsp:txBody>
      <dsp:txXfrm>
        <a:off x="45741" y="45741"/>
        <a:ext cx="7245372" cy="845530"/>
      </dsp:txXfrm>
    </dsp:sp>
    <dsp:sp modelId="{8DA6B16A-B0B4-4B8D-B01E-1D37559CD09B}">
      <dsp:nvSpPr>
        <dsp:cNvPr id="0" name=""/>
        <dsp:cNvSpPr/>
      </dsp:nvSpPr>
      <dsp:spPr>
        <a:xfrm>
          <a:off x="0" y="988994"/>
          <a:ext cx="7336854" cy="12055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2945"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kern="1200" dirty="0" smtClean="0"/>
            <a:t>列舉規定：</a:t>
          </a:r>
          <a:r>
            <a:rPr lang="en-US" altLang="zh-TW" sz="2400" kern="1200" dirty="0" smtClean="0"/>
            <a:t>44</a:t>
          </a:r>
          <a:r>
            <a:rPr lang="zh-TW" altLang="en-US" sz="2400" kern="1200" dirty="0" smtClean="0"/>
            <a:t>條至</a:t>
          </a:r>
          <a:r>
            <a:rPr lang="en-US" altLang="zh-TW" sz="2400" kern="1200" dirty="0" smtClean="0"/>
            <a:t>63</a:t>
          </a:r>
          <a:r>
            <a:rPr lang="zh-TW" altLang="en-US" sz="2400" kern="1200" dirty="0" smtClean="0"/>
            <a:t>條</a:t>
          </a:r>
          <a:endParaRPr lang="zh-TW" altLang="en-US" sz="2400" kern="1200" dirty="0"/>
        </a:p>
        <a:p>
          <a:pPr marL="228600" lvl="1" indent="-228600" algn="l" defTabSz="1066800">
            <a:lnSpc>
              <a:spcPct val="90000"/>
            </a:lnSpc>
            <a:spcBef>
              <a:spcPct val="0"/>
            </a:spcBef>
            <a:spcAft>
              <a:spcPct val="20000"/>
            </a:spcAft>
            <a:buChar char="••"/>
          </a:pPr>
          <a:r>
            <a:rPr lang="zh-TW" altLang="en-US" sz="2400" kern="1200" dirty="0" smtClean="0"/>
            <a:t>概括規定：</a:t>
          </a:r>
          <a:r>
            <a:rPr lang="en-US" altLang="zh-TW" sz="2400" kern="1200" dirty="0" smtClean="0"/>
            <a:t>65</a:t>
          </a:r>
          <a:r>
            <a:rPr lang="zh-TW" altLang="en-US" sz="2400" kern="1200" dirty="0" smtClean="0"/>
            <a:t>條</a:t>
          </a:r>
          <a:endParaRPr lang="zh-TW" altLang="en-US" sz="2400" kern="1200" dirty="0"/>
        </a:p>
        <a:p>
          <a:pPr marL="228600" lvl="1" indent="-228600" algn="l" defTabSz="1066800">
            <a:lnSpc>
              <a:spcPct val="90000"/>
            </a:lnSpc>
            <a:spcBef>
              <a:spcPct val="0"/>
            </a:spcBef>
            <a:spcAft>
              <a:spcPct val="20000"/>
            </a:spcAft>
            <a:buChar char="••"/>
          </a:pPr>
          <a:r>
            <a:rPr lang="zh-TW" altLang="en-US" sz="2400" kern="1200" dirty="0" smtClean="0"/>
            <a:t>明示出處：</a:t>
          </a:r>
          <a:r>
            <a:rPr lang="en-US" altLang="zh-TW" sz="2400" kern="1200" dirty="0" smtClean="0"/>
            <a:t>64</a:t>
          </a:r>
          <a:r>
            <a:rPr lang="zh-TW" altLang="en-US" sz="2400" kern="1200" dirty="0" smtClean="0"/>
            <a:t>條</a:t>
          </a:r>
          <a:endParaRPr lang="zh-TW" altLang="en-US" sz="2400" kern="1200" dirty="0"/>
        </a:p>
      </dsp:txBody>
      <dsp:txXfrm>
        <a:off x="0" y="988994"/>
        <a:ext cx="7336854" cy="1205586"/>
      </dsp:txXfrm>
    </dsp:sp>
    <dsp:sp modelId="{691D64A1-4A8D-46A7-9B13-4558DD1E3AC7}">
      <dsp:nvSpPr>
        <dsp:cNvPr id="0" name=""/>
        <dsp:cNvSpPr/>
      </dsp:nvSpPr>
      <dsp:spPr>
        <a:xfrm>
          <a:off x="0" y="2422376"/>
          <a:ext cx="7336854" cy="763532"/>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zh-TW" altLang="en-US" sz="3200" kern="1200" dirty="0" smtClean="0"/>
            <a:t>圖書館與合理使用</a:t>
          </a:r>
          <a:endParaRPr lang="zh-TW" altLang="en-US" sz="3200" kern="1200" dirty="0"/>
        </a:p>
      </dsp:txBody>
      <dsp:txXfrm>
        <a:off x="37273" y="2459649"/>
        <a:ext cx="7262308" cy="688986"/>
      </dsp:txXfrm>
    </dsp:sp>
    <dsp:sp modelId="{2FD7E9DC-B68D-4381-9FE2-D1B1CAB9D1AF}">
      <dsp:nvSpPr>
        <dsp:cNvPr id="0" name=""/>
        <dsp:cNvSpPr/>
      </dsp:nvSpPr>
      <dsp:spPr>
        <a:xfrm>
          <a:off x="0" y="3326666"/>
          <a:ext cx="7336854" cy="7827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2945"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b="1" kern="1200" dirty="0" smtClean="0"/>
            <a:t>圖書館就其館藏之合理使用重製</a:t>
          </a:r>
          <a:r>
            <a:rPr lang="en-US" altLang="zh-TW" sz="2400" b="1" kern="1200" dirty="0" smtClean="0"/>
            <a:t>(48</a:t>
          </a:r>
          <a:r>
            <a:rPr lang="zh-TW" altLang="en-US" sz="2400" b="1" kern="1200" dirty="0" smtClean="0"/>
            <a:t>條</a:t>
          </a:r>
          <a:r>
            <a:rPr lang="en-US" altLang="zh-TW" sz="2400" b="1" kern="1200" dirty="0" smtClean="0"/>
            <a:t>)</a:t>
          </a:r>
          <a:endParaRPr lang="zh-TW" altLang="en-US" sz="2400" b="1" kern="1200" dirty="0"/>
        </a:p>
        <a:p>
          <a:pPr marL="228600" lvl="1" indent="-228600" algn="l" defTabSz="1066800">
            <a:lnSpc>
              <a:spcPct val="90000"/>
            </a:lnSpc>
            <a:spcBef>
              <a:spcPct val="0"/>
            </a:spcBef>
            <a:spcAft>
              <a:spcPct val="20000"/>
            </a:spcAft>
            <a:buChar char="••"/>
          </a:pPr>
          <a:r>
            <a:rPr lang="zh-TW" altLang="en-US" sz="2400" b="1" kern="1200" dirty="0" smtClean="0"/>
            <a:t>圖書館之論文摘要合理使用重製</a:t>
          </a:r>
          <a:r>
            <a:rPr lang="en-US" altLang="zh-TW" sz="2400" b="1" kern="1200" dirty="0" smtClean="0"/>
            <a:t>(48</a:t>
          </a:r>
          <a:r>
            <a:rPr lang="zh-TW" altLang="en-US" sz="2400" b="1" kern="1200" dirty="0" smtClean="0"/>
            <a:t>條之</a:t>
          </a:r>
          <a:r>
            <a:rPr lang="en-US" altLang="zh-TW" sz="2400" b="1" kern="1200" dirty="0" smtClean="0"/>
            <a:t>1)</a:t>
          </a:r>
          <a:endParaRPr lang="zh-TW" altLang="en-US" sz="2400" b="1" kern="1200" dirty="0"/>
        </a:p>
      </dsp:txBody>
      <dsp:txXfrm>
        <a:off x="0" y="3326666"/>
        <a:ext cx="7336854" cy="78278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A8F49E-3B78-4B13-9597-673D3764EDA1}">
      <dsp:nvSpPr>
        <dsp:cNvPr id="0" name=""/>
        <dsp:cNvSpPr/>
      </dsp:nvSpPr>
      <dsp:spPr>
        <a:xfrm>
          <a:off x="105601" y="118916"/>
          <a:ext cx="3418586" cy="4345593"/>
        </a:xfrm>
        <a:prstGeom prst="triangle">
          <a:avLst/>
        </a:prstGeom>
        <a:solidFill>
          <a:schemeClr val="accent5">
            <a:lumMod val="40000"/>
            <a:lumOff val="60000"/>
          </a:schemeClr>
        </a:solidFill>
        <a:ln>
          <a:noFill/>
        </a:ln>
        <a:effectLst>
          <a:outerShdw blurRad="508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1F16FBA-B0E8-4D84-870C-A04328299E2A}">
      <dsp:nvSpPr>
        <dsp:cNvPr id="0" name=""/>
        <dsp:cNvSpPr/>
      </dsp:nvSpPr>
      <dsp:spPr>
        <a:xfrm>
          <a:off x="1249619" y="504239"/>
          <a:ext cx="5874671" cy="1187252"/>
        </a:xfrm>
        <a:prstGeom prst="roundRect">
          <a:avLst/>
        </a:prstGeom>
        <a:solidFill>
          <a:schemeClr val="accent6">
            <a:lumMod val="60000"/>
            <a:lumOff val="40000"/>
            <a:alpha val="90000"/>
          </a:schemeClr>
        </a:solidFill>
        <a:ln w="9525" cap="flat" cmpd="sng" algn="ctr">
          <a:solidFill>
            <a:schemeClr val="accent6">
              <a:lumMod val="75000"/>
            </a:schemeClr>
          </a:solidFill>
          <a:prstDash val="solid"/>
        </a:ln>
        <a:effectLst>
          <a:outerShdw blurRad="50800" dist="25400" dir="5400000" rotWithShape="0">
            <a:srgbClr val="000000">
              <a:alpha val="38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marL="1258888" lvl="0" indent="-973138" algn="l" defTabSz="1066800" rtl="0">
            <a:lnSpc>
              <a:spcPct val="90000"/>
            </a:lnSpc>
            <a:spcBef>
              <a:spcPct val="0"/>
            </a:spcBef>
            <a:spcAft>
              <a:spcPct val="35000"/>
            </a:spcAft>
          </a:pPr>
          <a:r>
            <a:rPr lang="zh-TW" altLang="en-US" sz="2400" kern="1200" dirty="0" smtClean="0">
              <a:effectLst/>
            </a:rPr>
            <a:t>將館藏著作掃瞄數位化→係</a:t>
          </a:r>
          <a:r>
            <a:rPr lang="zh-TW" altLang="en-US" sz="2400" b="1" kern="1200" dirty="0" smtClean="0">
              <a:effectLst/>
            </a:rPr>
            <a:t>重製</a:t>
          </a:r>
          <a:r>
            <a:rPr lang="zh-TW" altLang="en-US" sz="2400" kern="1200" dirty="0" smtClean="0">
              <a:effectLst/>
            </a:rPr>
            <a:t>之行為</a:t>
          </a:r>
          <a:r>
            <a:rPr lang="zh-TW" altLang="en-US" sz="2400" b="0" kern="1200" dirty="0" smtClean="0"/>
            <a:t>。</a:t>
          </a:r>
          <a:endParaRPr lang="zh-TW" altLang="en-US" sz="2400" b="0" kern="1200" dirty="0"/>
        </a:p>
      </dsp:txBody>
      <dsp:txXfrm>
        <a:off x="1307576" y="562196"/>
        <a:ext cx="5758757" cy="1071338"/>
      </dsp:txXfrm>
    </dsp:sp>
    <dsp:sp modelId="{057B4F69-9E36-4EFD-AFF1-74444A3F505C}">
      <dsp:nvSpPr>
        <dsp:cNvPr id="0" name=""/>
        <dsp:cNvSpPr/>
      </dsp:nvSpPr>
      <dsp:spPr>
        <a:xfrm>
          <a:off x="1304290" y="1798524"/>
          <a:ext cx="5856675" cy="1187252"/>
        </a:xfrm>
        <a:prstGeom prst="roundRect">
          <a:avLst/>
        </a:prstGeom>
        <a:solidFill>
          <a:schemeClr val="accent4">
            <a:lumMod val="40000"/>
            <a:lumOff val="60000"/>
            <a:alpha val="90000"/>
          </a:schemeClr>
        </a:solidFill>
        <a:ln w="9525" cap="flat" cmpd="sng" algn="ctr">
          <a:solidFill>
            <a:srgbClr val="7030A0"/>
          </a:solidFill>
          <a:prstDash val="solid"/>
        </a:ln>
        <a:effectLst>
          <a:outerShdw blurRad="50800" dist="25400" dir="5400000" rotWithShape="0">
            <a:srgbClr val="000000">
              <a:alpha val="38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marL="266700" lvl="0" indent="19050" algn="l" defTabSz="1066800" rtl="0">
            <a:lnSpc>
              <a:spcPct val="90000"/>
            </a:lnSpc>
            <a:spcBef>
              <a:spcPct val="0"/>
            </a:spcBef>
            <a:spcAft>
              <a:spcPct val="35000"/>
            </a:spcAft>
          </a:pPr>
          <a:r>
            <a:rPr lang="zh-TW" altLang="en-US" sz="2400" b="0" kern="1200" dirty="0" smtClean="0"/>
            <a:t>將館藏著作上網供公眾流覽、</a:t>
          </a:r>
          <a:r>
            <a:rPr lang="zh-TW" altLang="en-US" sz="2400" kern="1200" dirty="0" smtClean="0">
              <a:effectLst/>
            </a:rPr>
            <a:t>提供遠距傳輸服務→則係</a:t>
          </a:r>
          <a:r>
            <a:rPr lang="zh-TW" altLang="en-US" sz="2400" b="1" kern="1200" dirty="0" smtClean="0">
              <a:effectLst/>
            </a:rPr>
            <a:t>公開傳輸</a:t>
          </a:r>
          <a:r>
            <a:rPr lang="zh-TW" altLang="en-US" sz="2400" kern="1200" dirty="0" smtClean="0">
              <a:effectLst/>
            </a:rPr>
            <a:t>的行為</a:t>
          </a:r>
          <a:endParaRPr lang="zh-TW" altLang="en-US" sz="2400" b="0" kern="1200" dirty="0"/>
        </a:p>
      </dsp:txBody>
      <dsp:txXfrm>
        <a:off x="1362247" y="1856481"/>
        <a:ext cx="5740761" cy="1071338"/>
      </dsp:txXfrm>
    </dsp:sp>
    <dsp:sp modelId="{1780A298-49C1-45EB-8A18-F88D2C39543C}">
      <dsp:nvSpPr>
        <dsp:cNvPr id="0" name=""/>
        <dsp:cNvSpPr/>
      </dsp:nvSpPr>
      <dsp:spPr>
        <a:xfrm>
          <a:off x="1368154" y="3133675"/>
          <a:ext cx="5856675" cy="1187252"/>
        </a:xfrm>
        <a:prstGeom prst="roundRect">
          <a:avLst/>
        </a:prstGeom>
        <a:solidFill>
          <a:schemeClr val="accent2">
            <a:lumMod val="20000"/>
            <a:lumOff val="80000"/>
            <a:alpha val="90000"/>
          </a:schemeClr>
        </a:solidFill>
        <a:ln w="9525" cap="flat" cmpd="sng" algn="ctr">
          <a:solidFill>
            <a:schemeClr val="accent6">
              <a:lumMod val="75000"/>
            </a:schemeClr>
          </a:solidFill>
          <a:prstDash val="solid"/>
        </a:ln>
        <a:effectLst>
          <a:outerShdw blurRad="50800" dist="25400" dir="5400000" rotWithShape="0">
            <a:srgbClr val="000000">
              <a:alpha val="38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marL="355600" lvl="0" indent="-88900" algn="l" defTabSz="1066800" rtl="0">
            <a:lnSpc>
              <a:spcPct val="90000"/>
            </a:lnSpc>
            <a:spcBef>
              <a:spcPct val="0"/>
            </a:spcBef>
            <a:spcAft>
              <a:spcPct val="35000"/>
            </a:spcAft>
          </a:pPr>
          <a:r>
            <a:rPr lang="zh-TW" altLang="en-US" sz="2400" b="0" kern="1200" dirty="0" smtClean="0"/>
            <a:t>應讀者要求將館藏著作列印紙本、光碟提供予讀者→</a:t>
          </a:r>
          <a:r>
            <a:rPr lang="zh-TW" altLang="en-US" sz="2400" b="1" kern="1200" dirty="0" smtClean="0"/>
            <a:t>散布</a:t>
          </a:r>
          <a:r>
            <a:rPr lang="zh-TW" altLang="en-US" sz="2400" b="0" kern="1200" dirty="0" smtClean="0"/>
            <a:t>。</a:t>
          </a:r>
          <a:endParaRPr lang="zh-TW" altLang="en-US" sz="2400" b="0" kern="1200" dirty="0"/>
        </a:p>
      </dsp:txBody>
      <dsp:txXfrm>
        <a:off x="1426111" y="3191632"/>
        <a:ext cx="5740761" cy="107133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1A2E70-F8F4-4893-8BE5-574749FF710E}">
      <dsp:nvSpPr>
        <dsp:cNvPr id="0" name=""/>
        <dsp:cNvSpPr/>
      </dsp:nvSpPr>
      <dsp:spPr>
        <a:xfrm>
          <a:off x="28" y="144018"/>
          <a:ext cx="7128817" cy="626609"/>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254000" bIns="179816" numCol="1" spcCol="1270" anchor="ctr" anchorCtr="0">
          <a:noAutofit/>
        </a:bodyPr>
        <a:lstStyle/>
        <a:p>
          <a:pPr lvl="0" algn="l" defTabSz="1422400" rtl="0">
            <a:lnSpc>
              <a:spcPct val="90000"/>
            </a:lnSpc>
            <a:spcBef>
              <a:spcPct val="0"/>
            </a:spcBef>
            <a:spcAft>
              <a:spcPct val="35000"/>
            </a:spcAft>
          </a:pPr>
          <a:r>
            <a:rPr lang="zh-TW" sz="3200" b="1" kern="1200" dirty="0" smtClean="0"/>
            <a:t>著作權法第</a:t>
          </a:r>
          <a:r>
            <a:rPr lang="en-US" sz="3200" b="1" kern="1200" dirty="0" smtClean="0"/>
            <a:t>48</a:t>
          </a:r>
          <a:r>
            <a:rPr lang="zh-TW" sz="3200" b="1" kern="1200" dirty="0" smtClean="0"/>
            <a:t>條</a:t>
          </a:r>
          <a:endParaRPr lang="zh-TW" sz="3200" kern="1200" dirty="0"/>
        </a:p>
      </dsp:txBody>
      <dsp:txXfrm>
        <a:off x="30617" y="174607"/>
        <a:ext cx="7067639" cy="565431"/>
      </dsp:txXfrm>
    </dsp:sp>
    <dsp:sp modelId="{5CC75C4F-38FB-4288-B950-D205CF628BF0}">
      <dsp:nvSpPr>
        <dsp:cNvPr id="0" name=""/>
        <dsp:cNvSpPr/>
      </dsp:nvSpPr>
      <dsp:spPr>
        <a:xfrm>
          <a:off x="360056" y="864094"/>
          <a:ext cx="7287818" cy="1027574"/>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254000" bIns="179816" numCol="1" spcCol="1270" anchor="ctr" anchorCtr="0">
          <a:noAutofit/>
        </a:bodyPr>
        <a:lstStyle/>
        <a:p>
          <a:pPr lvl="0" algn="l" defTabSz="889000" rtl="0">
            <a:lnSpc>
              <a:spcPct val="90000"/>
            </a:lnSpc>
            <a:spcBef>
              <a:spcPct val="0"/>
            </a:spcBef>
            <a:spcAft>
              <a:spcPct val="35000"/>
            </a:spcAft>
          </a:pPr>
          <a:r>
            <a:rPr lang="zh-TW" sz="2000" b="1" kern="1200" dirty="0" smtClean="0"/>
            <a:t>供公眾使用之圖書館、博物館、歷史館、科學館、藝術館或其他文教機構，於</a:t>
          </a:r>
          <a:r>
            <a:rPr lang="zh-TW" sz="2000" b="1" u="wavyHeavy" kern="1200" baseline="0" dirty="0" smtClean="0"/>
            <a:t>下列情形之 一</a:t>
          </a:r>
          <a:r>
            <a:rPr lang="zh-TW" sz="2000" b="1" kern="1200" dirty="0" smtClean="0"/>
            <a:t>，得就其收藏之著作</a:t>
          </a:r>
          <a:r>
            <a:rPr lang="zh-TW" sz="2000" b="1" u="sng" kern="1200" dirty="0" smtClean="0">
              <a:solidFill>
                <a:srgbClr val="A50021"/>
              </a:solidFill>
            </a:rPr>
            <a:t>重製</a:t>
          </a:r>
          <a:r>
            <a:rPr lang="zh-TW" sz="2000" b="1" kern="1200" dirty="0" smtClean="0"/>
            <a:t>之：</a:t>
          </a:r>
          <a:endParaRPr lang="zh-TW" sz="2000" kern="1200" dirty="0"/>
        </a:p>
      </dsp:txBody>
      <dsp:txXfrm>
        <a:off x="410218" y="914256"/>
        <a:ext cx="7187494" cy="927250"/>
      </dsp:txXfrm>
    </dsp:sp>
    <dsp:sp modelId="{FB2B8F00-6AEF-4DA7-BE8A-040532D4E266}">
      <dsp:nvSpPr>
        <dsp:cNvPr id="0" name=""/>
        <dsp:cNvSpPr/>
      </dsp:nvSpPr>
      <dsp:spPr>
        <a:xfrm>
          <a:off x="432035" y="2016232"/>
          <a:ext cx="7039662" cy="2004318"/>
        </a:xfrm>
        <a:prstGeom prst="roundRect">
          <a:avLst/>
        </a:prstGeom>
        <a:solidFill>
          <a:schemeClr val="accent6">
            <a:lumMod val="40000"/>
            <a:lumOff val="6000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449263" lvl="0" indent="-449263" algn="l" defTabSz="800100" rtl="0">
            <a:lnSpc>
              <a:spcPct val="90000"/>
            </a:lnSpc>
            <a:spcBef>
              <a:spcPct val="0"/>
            </a:spcBef>
            <a:spcAft>
              <a:spcPct val="35000"/>
            </a:spcAft>
          </a:pPr>
          <a:r>
            <a:rPr lang="zh-TW" altLang="en-US" sz="1800" b="1" kern="1200" smtClean="0"/>
            <a:t>一、應</a:t>
          </a:r>
          <a:r>
            <a:rPr lang="zh-TW" sz="2000" b="1" kern="1200" smtClean="0"/>
            <a:t>閱覽</a:t>
          </a:r>
          <a:r>
            <a:rPr lang="zh-TW" sz="2000" b="1" kern="1200" dirty="0" smtClean="0"/>
            <a:t>人</a:t>
          </a:r>
          <a:r>
            <a:rPr lang="zh-TW" sz="2000" b="1" kern="1200" dirty="0" smtClean="0">
              <a:solidFill>
                <a:srgbClr val="A50021"/>
              </a:solidFill>
            </a:rPr>
            <a:t>供個人研究之要求</a:t>
          </a:r>
          <a:r>
            <a:rPr lang="zh-TW" sz="2000" b="1" kern="1200" dirty="0" smtClean="0"/>
            <a:t>，</a:t>
          </a:r>
          <a:r>
            <a:rPr lang="zh-TW" sz="2000" b="1" kern="1200" dirty="0" smtClean="0">
              <a:solidFill>
                <a:srgbClr val="A50021"/>
              </a:solidFill>
            </a:rPr>
            <a:t>重製</a:t>
          </a:r>
          <a:r>
            <a:rPr lang="zh-TW" sz="2000" b="1" kern="1200" dirty="0" smtClean="0"/>
            <a:t>已公開發表著作之</a:t>
          </a:r>
          <a:r>
            <a:rPr lang="zh-TW" sz="2000" b="1" kern="1200" dirty="0" smtClean="0">
              <a:solidFill>
                <a:srgbClr val="A50021"/>
              </a:solidFill>
            </a:rPr>
            <a:t>一部分</a:t>
          </a:r>
          <a:r>
            <a:rPr lang="zh-TW" sz="2000" b="1" kern="1200" dirty="0" smtClean="0"/>
            <a:t>，或期刊</a:t>
          </a:r>
          <a:r>
            <a:rPr lang="zh-TW" sz="2000" b="1" i="1" kern="1200" dirty="0" smtClean="0"/>
            <a:t>或</a:t>
          </a:r>
          <a:r>
            <a:rPr lang="zh-TW" sz="2000" b="1" kern="1200" dirty="0" smtClean="0"/>
            <a:t>已公開發表之研討會論文集之</a:t>
          </a:r>
          <a:r>
            <a:rPr lang="zh-TW" sz="2000" b="1" kern="1200" dirty="0" smtClean="0">
              <a:solidFill>
                <a:srgbClr val="A50021"/>
              </a:solidFill>
            </a:rPr>
            <a:t>單篇著作</a:t>
          </a:r>
          <a:r>
            <a:rPr lang="zh-TW" sz="2000" b="1" kern="1200" dirty="0" smtClean="0"/>
            <a:t>，</a:t>
          </a:r>
          <a:r>
            <a:rPr lang="zh-TW" sz="2000" b="1" u="sng" kern="1200" dirty="0" smtClean="0"/>
            <a:t>每人以一份為限</a:t>
          </a:r>
          <a:r>
            <a:rPr lang="zh-TW" sz="2000" b="1" kern="1200" dirty="0" smtClean="0"/>
            <a:t>。</a:t>
          </a:r>
          <a:endParaRPr lang="zh-TW" sz="2000" kern="1200" dirty="0"/>
        </a:p>
        <a:p>
          <a:pPr marL="114300" lvl="0" indent="-114300" algn="l" defTabSz="889000" rtl="0">
            <a:lnSpc>
              <a:spcPct val="90000"/>
            </a:lnSpc>
            <a:spcBef>
              <a:spcPct val="0"/>
            </a:spcBef>
            <a:spcAft>
              <a:spcPct val="35000"/>
            </a:spcAft>
          </a:pPr>
          <a:r>
            <a:rPr lang="zh-TW" altLang="en-US" sz="2000" b="1" kern="1200" dirty="0" smtClean="0"/>
            <a:t>二、</a:t>
          </a:r>
          <a:r>
            <a:rPr lang="zh-TW" altLang="en-US" sz="2000" b="1" kern="1200" dirty="0" smtClean="0">
              <a:solidFill>
                <a:srgbClr val="000099"/>
              </a:solidFill>
            </a:rPr>
            <a:t>基於保存資料之必要者</a:t>
          </a:r>
          <a:r>
            <a:rPr lang="zh-TW" altLang="en-US" sz="2000" b="1" kern="1200" dirty="0" smtClean="0"/>
            <a:t>。</a:t>
          </a:r>
          <a:endParaRPr lang="zh-TW" altLang="en-US" sz="2000" kern="1200" dirty="0"/>
        </a:p>
        <a:p>
          <a:pPr marL="114300" lvl="0" indent="-114300" algn="l" defTabSz="889000" rtl="0">
            <a:lnSpc>
              <a:spcPct val="90000"/>
            </a:lnSpc>
            <a:spcBef>
              <a:spcPct val="0"/>
            </a:spcBef>
            <a:spcAft>
              <a:spcPct val="35000"/>
            </a:spcAft>
          </a:pPr>
          <a:r>
            <a:rPr lang="zh-TW" altLang="en-US" sz="2000" b="1" kern="1200" dirty="0" smtClean="0"/>
            <a:t>三、</a:t>
          </a:r>
          <a:r>
            <a:rPr lang="zh-TW" altLang="en-US" sz="2000" b="1" kern="1200" dirty="0" smtClean="0">
              <a:solidFill>
                <a:srgbClr val="993300"/>
              </a:solidFill>
            </a:rPr>
            <a:t>就絕版或難以購得之著作</a:t>
          </a:r>
          <a:r>
            <a:rPr lang="zh-TW" altLang="en-US" sz="2000" b="1" kern="1200" dirty="0" smtClean="0"/>
            <a:t>，應同性質機構之要求者。</a:t>
          </a:r>
          <a:endParaRPr lang="zh-TW" altLang="en-US" sz="2000" kern="1200" dirty="0"/>
        </a:p>
      </dsp:txBody>
      <dsp:txXfrm>
        <a:off x="529878" y="2114075"/>
        <a:ext cx="6843976" cy="180863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38DEDD-4D54-4E50-9A9B-621ED3EDFD7C}">
      <dsp:nvSpPr>
        <dsp:cNvPr id="0" name=""/>
        <dsp:cNvSpPr/>
      </dsp:nvSpPr>
      <dsp:spPr>
        <a:xfrm>
          <a:off x="0" y="4440"/>
          <a:ext cx="7408862" cy="1722240"/>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zh-TW" sz="2300" b="1" kern="1200" dirty="0" smtClean="0"/>
            <a:t>立法理由：各公私立圖書館、博物館、歷史館、科學館、藝術館等類機構擔負文物保存或推展專業學術知識之職責，悉為社會知識之累積中心，其運作之良窳關係國家文化之發展，乃本於其所需，專條規定其公平利用。</a:t>
          </a:r>
          <a:endParaRPr lang="zh-TW" sz="2300" kern="1200" dirty="0"/>
        </a:p>
      </dsp:txBody>
      <dsp:txXfrm>
        <a:off x="84073" y="88513"/>
        <a:ext cx="7240716" cy="1554094"/>
      </dsp:txXfrm>
    </dsp:sp>
    <dsp:sp modelId="{8E68470C-1B36-40F2-B381-5048BB99F8D7}">
      <dsp:nvSpPr>
        <dsp:cNvPr id="0" name=""/>
        <dsp:cNvSpPr/>
      </dsp:nvSpPr>
      <dsp:spPr>
        <a:xfrm>
          <a:off x="0" y="1792920"/>
          <a:ext cx="7408862" cy="1380151"/>
        </a:xfrm>
        <a:prstGeom prst="roundRect">
          <a:avLst/>
        </a:prstGeom>
        <a:noFill/>
        <a:ln>
          <a:solidFill>
            <a:schemeClr val="tx2">
              <a:lumMod val="75000"/>
            </a:schemeClr>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b="1" kern="1200" dirty="0" smtClean="0"/>
            <a:t>「單篇著作」</a:t>
          </a:r>
          <a:r>
            <a:rPr lang="zh-TW" altLang="en-US" sz="2000" kern="1200" dirty="0" smtClean="0"/>
            <a:t>，是圖書館館員一次只能印一本期刊中的一篇著作，或同一次研討會論文集中的一篇論文給讀者。</a:t>
          </a:r>
          <a:endParaRPr lang="zh-TW" altLang="en-US" sz="2000" kern="1200" dirty="0"/>
        </a:p>
      </dsp:txBody>
      <dsp:txXfrm>
        <a:off x="67373" y="1860293"/>
        <a:ext cx="7274116" cy="1245405"/>
      </dsp:txXfrm>
    </dsp:sp>
    <dsp:sp modelId="{4D041EF1-2411-434A-B1BC-6435A83C085F}">
      <dsp:nvSpPr>
        <dsp:cNvPr id="0" name=""/>
        <dsp:cNvSpPr/>
      </dsp:nvSpPr>
      <dsp:spPr>
        <a:xfrm>
          <a:off x="0" y="3239311"/>
          <a:ext cx="7408862" cy="1004720"/>
        </a:xfrm>
        <a:prstGeom prst="roundRect">
          <a:avLst/>
        </a:prstGeom>
        <a:noFill/>
        <a:ln>
          <a:solidFill>
            <a:schemeClr val="accent1">
              <a:lumMod val="75000"/>
            </a:schemeClr>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kern="1200" dirty="0" smtClean="0"/>
            <a:t>所謂「著作之一部分」之範圍，尚無一定標準，須視個案認定</a:t>
          </a:r>
          <a:r>
            <a:rPr lang="zh-TW" altLang="en-US" sz="1800" kern="1200" dirty="0" smtClean="0"/>
            <a:t>。</a:t>
          </a:r>
          <a:endParaRPr lang="zh-TW" altLang="en-US" sz="1800" kern="1200" dirty="0"/>
        </a:p>
      </dsp:txBody>
      <dsp:txXfrm>
        <a:off x="49046" y="3288357"/>
        <a:ext cx="7310770" cy="90662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99E7F0-93DF-4845-9A2B-956644F185A5}">
      <dsp:nvSpPr>
        <dsp:cNvPr id="0" name=""/>
        <dsp:cNvSpPr/>
      </dsp:nvSpPr>
      <dsp:spPr>
        <a:xfrm>
          <a:off x="72078" y="0"/>
          <a:ext cx="7416771" cy="1662651"/>
        </a:xfrm>
        <a:prstGeom prst="roundRect">
          <a:avLst/>
        </a:prstGeom>
        <a:solidFill>
          <a:schemeClr val="accent2">
            <a:lumMod val="20000"/>
            <a:lumOff val="80000"/>
          </a:schemeClr>
        </a:solidFill>
        <a:ln w="12700">
          <a:solidFill>
            <a:schemeClr val="accent6">
              <a:lumMod val="75000"/>
            </a:schemeClr>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zh-TW" sz="2200" b="1" kern="1200" dirty="0" smtClean="0"/>
            <a:t>圖書館應「閱覽人供個人研究之要求」，可就「已公開發表著作之一部分，或期刊或已公開發表之研討會論文集之單篇著作」，予以</a:t>
          </a:r>
          <a:r>
            <a:rPr lang="zh-TW" sz="2200" b="1" u="sng" kern="1200" dirty="0" smtClean="0"/>
            <a:t>重製</a:t>
          </a:r>
          <a:r>
            <a:rPr lang="zh-TW" sz="2200" b="1" kern="1200" dirty="0" smtClean="0"/>
            <a:t>，提供予讀者（</a:t>
          </a:r>
          <a:r>
            <a:rPr lang="zh-TW" sz="2200" b="1" u="sng" kern="1200" dirty="0" smtClean="0"/>
            <a:t>每人以一份為限）</a:t>
          </a:r>
          <a:endParaRPr lang="zh-TW" sz="2200" kern="1200" dirty="0"/>
        </a:p>
      </dsp:txBody>
      <dsp:txXfrm>
        <a:off x="153242" y="81164"/>
        <a:ext cx="7254443" cy="1500323"/>
      </dsp:txXfrm>
    </dsp:sp>
    <dsp:sp modelId="{B2375B6F-CC86-4E32-93D1-7BBF6C43E724}">
      <dsp:nvSpPr>
        <dsp:cNvPr id="0" name=""/>
        <dsp:cNvSpPr/>
      </dsp:nvSpPr>
      <dsp:spPr>
        <a:xfrm>
          <a:off x="173590" y="1660710"/>
          <a:ext cx="7531265" cy="2440527"/>
        </a:xfrm>
        <a:prstGeom prst="rect">
          <a:avLst/>
        </a:prstGeom>
        <a:noFill/>
        <a:ln w="19050">
          <a:solidFill>
            <a:srgbClr val="993300"/>
          </a:solidFill>
        </a:ln>
        <a:effectLst/>
      </dsp:spPr>
      <dsp:style>
        <a:lnRef idx="0">
          <a:scrgbClr r="0" g="0" b="0"/>
        </a:lnRef>
        <a:fillRef idx="0">
          <a:scrgbClr r="0" g="0" b="0"/>
        </a:fillRef>
        <a:effectRef idx="0">
          <a:scrgbClr r="0" g="0" b="0"/>
        </a:effectRef>
        <a:fontRef idx="minor"/>
      </dsp:style>
      <dsp:txBody>
        <a:bodyPr spcFirstLastPara="0" vert="horz" wrap="square" lIns="244629" tIns="22860" rIns="128016" bIns="22860" numCol="1" spcCol="1270" anchor="t" anchorCtr="0">
          <a:noAutofit/>
        </a:bodyPr>
        <a:lstStyle/>
        <a:p>
          <a:pPr marL="171450" lvl="1" indent="-171450" algn="l" defTabSz="844550" rtl="0">
            <a:lnSpc>
              <a:spcPct val="100000"/>
            </a:lnSpc>
            <a:spcBef>
              <a:spcPct val="0"/>
            </a:spcBef>
            <a:spcAft>
              <a:spcPct val="20000"/>
            </a:spcAft>
            <a:buChar char="••"/>
          </a:pPr>
          <a:r>
            <a:rPr lang="zh-TW" sz="1900" b="0" kern="1200" dirty="0" smtClean="0">
              <a:solidFill>
                <a:schemeClr val="tx1"/>
              </a:solidFill>
            </a:rPr>
            <a:t>按本法第</a:t>
          </a:r>
          <a:r>
            <a:rPr lang="en-US" sz="1900" b="0" kern="1200" dirty="0" smtClean="0">
              <a:solidFill>
                <a:schemeClr val="tx1"/>
              </a:solidFill>
            </a:rPr>
            <a:t>48</a:t>
          </a:r>
          <a:r>
            <a:rPr lang="zh-TW" sz="1900" b="0" kern="1200" dirty="0" smtClean="0">
              <a:solidFill>
                <a:schemeClr val="tx1"/>
              </a:solidFill>
            </a:rPr>
            <a:t>條第</a:t>
          </a:r>
          <a:r>
            <a:rPr lang="en-US" sz="1900" b="0" kern="1200" dirty="0" smtClean="0">
              <a:solidFill>
                <a:schemeClr val="tx1"/>
              </a:solidFill>
            </a:rPr>
            <a:t>1</a:t>
          </a:r>
          <a:r>
            <a:rPr lang="zh-TW" sz="1900" b="0" kern="1200" dirty="0" smtClean="0">
              <a:solidFill>
                <a:schemeClr val="tx1"/>
              </a:solidFill>
            </a:rPr>
            <a:t>款並未限制閱覽人提出要求之方式，故圖書館提供遠距服務，使讀者不必親自到館就可透過郵寄、電話、傳真、電子郵件或網路，申請影印著作之一部分或期刊中之單篇論文。</a:t>
          </a:r>
          <a:endParaRPr lang="zh-TW" sz="1900" b="0" kern="1200" dirty="0">
            <a:solidFill>
              <a:schemeClr val="tx1"/>
            </a:solidFill>
          </a:endParaRPr>
        </a:p>
        <a:p>
          <a:pPr marL="171450" lvl="1" indent="-171450" algn="l" defTabSz="844550" rtl="0">
            <a:lnSpc>
              <a:spcPct val="100000"/>
            </a:lnSpc>
            <a:spcBef>
              <a:spcPct val="0"/>
            </a:spcBef>
            <a:spcAft>
              <a:spcPct val="20000"/>
            </a:spcAft>
            <a:buChar char="••"/>
          </a:pPr>
          <a:r>
            <a:rPr lang="zh-TW" sz="1900" b="0" kern="1200" dirty="0" smtClean="0">
              <a:solidFill>
                <a:schemeClr val="tx1"/>
              </a:solidFill>
            </a:rPr>
            <a:t>經館員影印紙本後，再以郵寄、傳真傳送予讀者</a:t>
          </a:r>
          <a:r>
            <a:rPr lang="zh-TW" altLang="en-US" sz="1900" b="0" kern="1200" dirty="0" smtClean="0">
              <a:solidFill>
                <a:schemeClr val="tx1"/>
              </a:solidFill>
            </a:rPr>
            <a:t>，</a:t>
          </a:r>
          <a:r>
            <a:rPr lang="zh-TW" sz="1900" b="0" kern="1200" dirty="0" smtClean="0">
              <a:solidFill>
                <a:schemeClr val="tx1"/>
              </a:solidFill>
            </a:rPr>
            <a:t>仍可主張適用本法第</a:t>
          </a:r>
          <a:r>
            <a:rPr lang="en-US" sz="1900" b="0" kern="1200" dirty="0" smtClean="0">
              <a:solidFill>
                <a:schemeClr val="tx1"/>
              </a:solidFill>
            </a:rPr>
            <a:t>48</a:t>
          </a:r>
          <a:r>
            <a:rPr lang="zh-TW" sz="1900" b="0" kern="1200" dirty="0" smtClean="0">
              <a:solidFill>
                <a:schemeClr val="tx1"/>
              </a:solidFill>
            </a:rPr>
            <a:t>條第</a:t>
          </a:r>
          <a:r>
            <a:rPr lang="en-US" sz="1900" b="0" kern="1200" dirty="0" smtClean="0">
              <a:solidFill>
                <a:schemeClr val="tx1"/>
              </a:solidFill>
            </a:rPr>
            <a:t>1</a:t>
          </a:r>
          <a:r>
            <a:rPr lang="zh-TW" sz="1900" b="0" kern="1200" dirty="0" smtClean="0">
              <a:solidFill>
                <a:schemeClr val="tx1"/>
              </a:solidFill>
            </a:rPr>
            <a:t>款合理使用之規定。</a:t>
          </a:r>
          <a:r>
            <a:rPr lang="zh-TW" altLang="en-US" sz="1900" b="0" kern="1200" dirty="0" smtClean="0">
              <a:solidFill>
                <a:schemeClr val="tx1"/>
              </a:solidFill>
            </a:rPr>
            <a:t>但不能逕行交付重製之電子檔。</a:t>
          </a:r>
          <a:endParaRPr lang="zh-TW" sz="1900" b="0" kern="1200" dirty="0">
            <a:solidFill>
              <a:schemeClr val="tx1"/>
            </a:solidFill>
          </a:endParaRPr>
        </a:p>
        <a:p>
          <a:pPr marL="171450" lvl="1" indent="-171450" algn="l" defTabSz="844550" rtl="0">
            <a:lnSpc>
              <a:spcPct val="100000"/>
            </a:lnSpc>
            <a:spcBef>
              <a:spcPct val="0"/>
            </a:spcBef>
            <a:spcAft>
              <a:spcPct val="20000"/>
            </a:spcAft>
            <a:buChar char="••"/>
          </a:pPr>
          <a:r>
            <a:rPr lang="zh-TW" altLang="en-US" sz="1900" b="1" kern="1200" dirty="0" smtClean="0">
              <a:solidFill>
                <a:schemeClr val="tx1"/>
              </a:solidFill>
            </a:rPr>
            <a:t>不包括「</a:t>
          </a:r>
          <a:r>
            <a:rPr lang="zh-TW" altLang="en-US" sz="1900" b="0" kern="1200" dirty="0" smtClean="0">
              <a:solidFill>
                <a:schemeClr val="tx1"/>
              </a:solidFill>
            </a:rPr>
            <a:t>未公開發表」之著作</a:t>
          </a:r>
          <a:endParaRPr lang="zh-TW" sz="1900" b="0" kern="1200" dirty="0">
            <a:solidFill>
              <a:schemeClr val="tx1"/>
            </a:solidFill>
          </a:endParaRPr>
        </a:p>
        <a:p>
          <a:pPr marL="342900" lvl="2" indent="-171450" algn="l" defTabSz="800100" rtl="0">
            <a:lnSpc>
              <a:spcPct val="90000"/>
            </a:lnSpc>
            <a:spcBef>
              <a:spcPct val="0"/>
            </a:spcBef>
            <a:spcAft>
              <a:spcPct val="20000"/>
            </a:spcAft>
            <a:buChar char="••"/>
          </a:pPr>
          <a:r>
            <a:rPr lang="zh-TW" altLang="en-US" sz="1800" b="1" kern="1200" dirty="0" smtClean="0">
              <a:solidFill>
                <a:srgbClr val="7030A0"/>
              </a:solidFill>
              <a:latin typeface="+mn-ea"/>
              <a:ea typeface="+mn-ea"/>
            </a:rPr>
            <a:t>請</a:t>
          </a:r>
          <a:r>
            <a:rPr lang="zh-TW" sz="1800" b="1" kern="1200" dirty="0" smtClean="0">
              <a:solidFill>
                <a:srgbClr val="7030A0"/>
              </a:solidFill>
              <a:latin typeface="+mn-ea"/>
              <a:ea typeface="+mn-ea"/>
            </a:rPr>
            <a:t>參考智慧局</a:t>
          </a:r>
          <a:r>
            <a:rPr lang="en-US" sz="1800" b="1" kern="1200" dirty="0" smtClean="0">
              <a:solidFill>
                <a:srgbClr val="7030A0"/>
              </a:solidFill>
              <a:latin typeface="+mn-ea"/>
              <a:ea typeface="+mn-ea"/>
            </a:rPr>
            <a:t>98</a:t>
          </a:r>
          <a:r>
            <a:rPr lang="zh-TW" sz="1800" b="1" kern="1200" dirty="0" smtClean="0">
              <a:solidFill>
                <a:srgbClr val="7030A0"/>
              </a:solidFill>
              <a:latin typeface="+mn-ea"/>
              <a:ea typeface="+mn-ea"/>
            </a:rPr>
            <a:t>年</a:t>
          </a:r>
          <a:r>
            <a:rPr lang="en-US" sz="1800" b="1" kern="1200" dirty="0" smtClean="0">
              <a:solidFill>
                <a:srgbClr val="7030A0"/>
              </a:solidFill>
              <a:latin typeface="+mn-ea"/>
              <a:ea typeface="+mn-ea"/>
            </a:rPr>
            <a:t>3</a:t>
          </a:r>
          <a:r>
            <a:rPr lang="zh-TW" sz="1800" b="1" kern="1200" dirty="0" smtClean="0">
              <a:solidFill>
                <a:srgbClr val="7030A0"/>
              </a:solidFill>
              <a:latin typeface="+mn-ea"/>
              <a:ea typeface="+mn-ea"/>
            </a:rPr>
            <a:t>月</a:t>
          </a:r>
          <a:r>
            <a:rPr lang="en-US" sz="1800" b="1" kern="1200" dirty="0" smtClean="0">
              <a:solidFill>
                <a:srgbClr val="7030A0"/>
              </a:solidFill>
              <a:latin typeface="+mn-ea"/>
              <a:ea typeface="+mn-ea"/>
            </a:rPr>
            <a:t>19</a:t>
          </a:r>
          <a:r>
            <a:rPr lang="zh-TW" sz="1800" b="1" kern="1200" dirty="0" smtClean="0">
              <a:solidFill>
                <a:srgbClr val="7030A0"/>
              </a:solidFill>
              <a:latin typeface="+mn-ea"/>
              <a:ea typeface="+mn-ea"/>
            </a:rPr>
            <a:t>日智著字第</a:t>
          </a:r>
          <a:r>
            <a:rPr lang="en-US" sz="1800" b="1" kern="1200" dirty="0" smtClean="0">
              <a:solidFill>
                <a:srgbClr val="7030A0"/>
              </a:solidFill>
              <a:latin typeface="+mn-ea"/>
              <a:ea typeface="+mn-ea"/>
            </a:rPr>
            <a:t>09800014860</a:t>
          </a:r>
          <a:r>
            <a:rPr lang="zh-TW" sz="1800" b="1" kern="1200" dirty="0" smtClean="0">
              <a:solidFill>
                <a:srgbClr val="7030A0"/>
              </a:solidFill>
              <a:latin typeface="+mn-ea"/>
              <a:ea typeface="+mn-ea"/>
            </a:rPr>
            <a:t>號函</a:t>
          </a:r>
          <a:endParaRPr lang="zh-TW" sz="1800" kern="1200" dirty="0">
            <a:solidFill>
              <a:srgbClr val="7030A0"/>
            </a:solidFill>
            <a:latin typeface="+mn-ea"/>
            <a:ea typeface="+mn-ea"/>
          </a:endParaRPr>
        </a:p>
      </dsp:txBody>
      <dsp:txXfrm>
        <a:off x="173590" y="1660710"/>
        <a:ext cx="7531265" cy="24405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53CC9D-EEFB-4343-9090-192E62EB0CA5}">
      <dsp:nvSpPr>
        <dsp:cNvPr id="0" name=""/>
        <dsp:cNvSpPr/>
      </dsp:nvSpPr>
      <dsp:spPr>
        <a:xfrm>
          <a:off x="0" y="413347"/>
          <a:ext cx="7010400" cy="2941695"/>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4085" tIns="437388" rIns="544085" bIns="149352" numCol="1" spcCol="1270" anchor="t" anchorCtr="0">
          <a:noAutofit/>
        </a:bodyPr>
        <a:lstStyle/>
        <a:p>
          <a:pPr marL="228600" lvl="1" indent="-228600" algn="l" defTabSz="933450" rtl="0">
            <a:lnSpc>
              <a:spcPct val="90000"/>
            </a:lnSpc>
            <a:spcBef>
              <a:spcPct val="0"/>
            </a:spcBef>
            <a:spcAft>
              <a:spcPct val="15000"/>
            </a:spcAft>
            <a:buChar char="••"/>
          </a:pPr>
          <a:r>
            <a:rPr kumimoji="1" lang="zh-TW" sz="2100" b="1" kern="1200" dirty="0" smtClean="0"/>
            <a:t>基本原則</a:t>
          </a:r>
          <a:endParaRPr lang="zh-TW" sz="2100" kern="1200" dirty="0"/>
        </a:p>
        <a:p>
          <a:pPr marL="228600" lvl="1" indent="-228600" algn="l" defTabSz="933450" rtl="0">
            <a:lnSpc>
              <a:spcPct val="90000"/>
            </a:lnSpc>
            <a:spcBef>
              <a:spcPct val="0"/>
            </a:spcBef>
            <a:spcAft>
              <a:spcPct val="15000"/>
            </a:spcAft>
            <a:buChar char="••"/>
          </a:pPr>
          <a:r>
            <a:rPr kumimoji="1" lang="zh-TW" sz="2100" b="1" kern="1200" dirty="0" smtClean="0"/>
            <a:t>著作權之</a:t>
          </a:r>
          <a:r>
            <a:rPr kumimoji="1" lang="zh-TW" altLang="en-US" sz="2100" b="1" kern="1200" dirty="0" smtClean="0"/>
            <a:t>客體</a:t>
          </a:r>
          <a:endParaRPr lang="zh-TW" sz="2100" kern="1200" dirty="0"/>
        </a:p>
        <a:p>
          <a:pPr marL="228600" lvl="1" indent="-228600" algn="l" defTabSz="933450" rtl="0">
            <a:lnSpc>
              <a:spcPct val="90000"/>
            </a:lnSpc>
            <a:spcBef>
              <a:spcPct val="0"/>
            </a:spcBef>
            <a:spcAft>
              <a:spcPct val="15000"/>
            </a:spcAft>
            <a:buChar char="••"/>
          </a:pPr>
          <a:r>
            <a:rPr kumimoji="1" lang="zh-TW" sz="2100" b="1" kern="1200" smtClean="0"/>
            <a:t>著作權之內容</a:t>
          </a:r>
          <a:endParaRPr lang="zh-TW" sz="2100" kern="1200" dirty="0"/>
        </a:p>
        <a:p>
          <a:pPr marL="228600" lvl="1" indent="-228600" algn="l" defTabSz="933450" rtl="0">
            <a:lnSpc>
              <a:spcPct val="90000"/>
            </a:lnSpc>
            <a:spcBef>
              <a:spcPct val="0"/>
            </a:spcBef>
            <a:spcAft>
              <a:spcPct val="15000"/>
            </a:spcAft>
            <a:buChar char="••"/>
          </a:pPr>
          <a:r>
            <a:rPr kumimoji="1" lang="zh-TW" sz="2100" b="1" kern="1200" dirty="0" smtClean="0"/>
            <a:t>著作權之</a:t>
          </a:r>
          <a:r>
            <a:rPr kumimoji="1" lang="zh-TW" altLang="en-US" sz="2100" b="1" kern="1200" dirty="0" smtClean="0"/>
            <a:t>主體</a:t>
          </a:r>
          <a:endParaRPr lang="zh-TW" sz="2100" kern="1200" dirty="0"/>
        </a:p>
        <a:p>
          <a:pPr marL="228600" lvl="1" indent="-228600" algn="l" defTabSz="933450" rtl="0">
            <a:lnSpc>
              <a:spcPct val="90000"/>
            </a:lnSpc>
            <a:spcBef>
              <a:spcPct val="0"/>
            </a:spcBef>
            <a:spcAft>
              <a:spcPct val="15000"/>
            </a:spcAft>
            <a:buChar char="••"/>
          </a:pPr>
          <a:r>
            <a:rPr kumimoji="1" lang="zh-TW" sz="2100" b="1" kern="1200" dirty="0" smtClean="0"/>
            <a:t>著作權之讓與與授權</a:t>
          </a:r>
          <a:endParaRPr lang="zh-TW" sz="2100" kern="1200" dirty="0"/>
        </a:p>
        <a:p>
          <a:pPr marL="228600" lvl="1" indent="-228600" algn="l" defTabSz="933450" rtl="0">
            <a:lnSpc>
              <a:spcPct val="90000"/>
            </a:lnSpc>
            <a:spcBef>
              <a:spcPct val="0"/>
            </a:spcBef>
            <a:spcAft>
              <a:spcPct val="15000"/>
            </a:spcAft>
            <a:buChar char="••"/>
          </a:pPr>
          <a:r>
            <a:rPr kumimoji="1" lang="zh-TW" sz="2100" b="1" kern="1200" dirty="0" smtClean="0"/>
            <a:t>著作權之合理使用</a:t>
          </a:r>
          <a:endParaRPr lang="zh-TW" sz="2100" kern="1200" dirty="0"/>
        </a:p>
      </dsp:txBody>
      <dsp:txXfrm>
        <a:off x="0" y="413347"/>
        <a:ext cx="7010400" cy="2941695"/>
      </dsp:txXfrm>
    </dsp:sp>
    <dsp:sp modelId="{68EBC0C5-7CDC-4442-B5C7-81BB699A93E9}">
      <dsp:nvSpPr>
        <dsp:cNvPr id="0" name=""/>
        <dsp:cNvSpPr/>
      </dsp:nvSpPr>
      <dsp:spPr>
        <a:xfrm>
          <a:off x="350520" y="59107"/>
          <a:ext cx="4907280" cy="70848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484" tIns="0" rIns="185484" bIns="0" numCol="1" spcCol="1270" anchor="ctr" anchorCtr="0">
          <a:noAutofit/>
        </a:bodyPr>
        <a:lstStyle/>
        <a:p>
          <a:pPr lvl="0" algn="l" defTabSz="844550" rtl="0">
            <a:lnSpc>
              <a:spcPct val="90000"/>
            </a:lnSpc>
            <a:spcBef>
              <a:spcPct val="0"/>
            </a:spcBef>
            <a:spcAft>
              <a:spcPct val="35000"/>
            </a:spcAft>
          </a:pPr>
          <a:r>
            <a:rPr kumimoji="1" lang="zh-TW" altLang="en-US" sz="1900" b="1" kern="1200" dirty="0" smtClean="0"/>
            <a:t>一、</a:t>
          </a:r>
          <a:r>
            <a:rPr kumimoji="1" lang="zh-TW" altLang="en-US" sz="2400" b="1" kern="1200" dirty="0" smtClean="0"/>
            <a:t>著作權基本概念介紹</a:t>
          </a:r>
          <a:endParaRPr lang="zh-TW" altLang="en-US" sz="2400" kern="1200" dirty="0"/>
        </a:p>
      </dsp:txBody>
      <dsp:txXfrm>
        <a:off x="385105" y="93692"/>
        <a:ext cx="4838110" cy="639310"/>
      </dsp:txXfrm>
    </dsp:sp>
    <dsp:sp modelId="{1A57C002-C16C-4EE9-B683-E84472EF3A51}">
      <dsp:nvSpPr>
        <dsp:cNvPr id="0" name=""/>
        <dsp:cNvSpPr/>
      </dsp:nvSpPr>
      <dsp:spPr>
        <a:xfrm>
          <a:off x="0" y="3838883"/>
          <a:ext cx="7010400" cy="1295762"/>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4085" tIns="437388" rIns="544085" bIns="149352" numCol="1" spcCol="1270" anchor="t" anchorCtr="0">
          <a:noAutofit/>
        </a:bodyPr>
        <a:lstStyle/>
        <a:p>
          <a:pPr marL="228600" lvl="1" indent="-228600" algn="l" defTabSz="933450" rtl="0">
            <a:lnSpc>
              <a:spcPct val="90000"/>
            </a:lnSpc>
            <a:spcBef>
              <a:spcPct val="0"/>
            </a:spcBef>
            <a:spcAft>
              <a:spcPct val="15000"/>
            </a:spcAft>
            <a:buChar char="••"/>
          </a:pPr>
          <a:r>
            <a:rPr kumimoji="1" lang="zh-TW" sz="2100" b="1" kern="1200" dirty="0" smtClean="0"/>
            <a:t>著作權法圖書館相關條文簡介</a:t>
          </a:r>
          <a:endParaRPr lang="zh-TW" sz="2100" kern="1200" dirty="0"/>
        </a:p>
        <a:p>
          <a:pPr marL="228600" lvl="1" indent="-228600" algn="l" defTabSz="933450" rtl="0">
            <a:lnSpc>
              <a:spcPct val="90000"/>
            </a:lnSpc>
            <a:spcBef>
              <a:spcPct val="0"/>
            </a:spcBef>
            <a:spcAft>
              <a:spcPct val="15000"/>
            </a:spcAft>
            <a:buChar char="••"/>
          </a:pPr>
          <a:r>
            <a:rPr kumimoji="1" lang="zh-TW" altLang="en-US" sz="2100" b="1" kern="1200" dirty="0" smtClean="0"/>
            <a:t>圖書館常見相關著作權問題</a:t>
          </a:r>
          <a:endParaRPr lang="zh-TW" sz="2100" kern="1200" dirty="0"/>
        </a:p>
      </dsp:txBody>
      <dsp:txXfrm>
        <a:off x="0" y="3838883"/>
        <a:ext cx="7010400" cy="1295762"/>
      </dsp:txXfrm>
    </dsp:sp>
    <dsp:sp modelId="{2A388040-A7AB-4236-AF0B-964F9350BD8D}">
      <dsp:nvSpPr>
        <dsp:cNvPr id="0" name=""/>
        <dsp:cNvSpPr/>
      </dsp:nvSpPr>
      <dsp:spPr>
        <a:xfrm>
          <a:off x="350520" y="3484643"/>
          <a:ext cx="4907280" cy="70848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484" tIns="0" rIns="185484" bIns="0" numCol="1" spcCol="1270" anchor="ctr" anchorCtr="0">
          <a:noAutofit/>
        </a:bodyPr>
        <a:lstStyle/>
        <a:p>
          <a:pPr lvl="0" algn="l" defTabSz="1066800" rtl="0">
            <a:lnSpc>
              <a:spcPct val="90000"/>
            </a:lnSpc>
            <a:spcBef>
              <a:spcPct val="0"/>
            </a:spcBef>
            <a:spcAft>
              <a:spcPct val="35000"/>
            </a:spcAft>
          </a:pPr>
          <a:r>
            <a:rPr kumimoji="1" lang="zh-TW" altLang="en-US" sz="2400" b="1" kern="1200" dirty="0" smtClean="0"/>
            <a:t>二、圖書館涉及之著作權問題</a:t>
          </a:r>
          <a:endParaRPr lang="zh-TW" altLang="en-US" sz="2400" kern="1200" dirty="0"/>
        </a:p>
      </dsp:txBody>
      <dsp:txXfrm>
        <a:off x="385105" y="3519228"/>
        <a:ext cx="4838110" cy="63931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F9F188-E36D-40C9-8386-C5C991B941BF}">
      <dsp:nvSpPr>
        <dsp:cNvPr id="0" name=""/>
        <dsp:cNvSpPr/>
      </dsp:nvSpPr>
      <dsp:spPr>
        <a:xfrm>
          <a:off x="0" y="0"/>
          <a:ext cx="7494091" cy="1362453"/>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mn-ea"/>
              <a:ea typeface="+mn-ea"/>
            </a:rPr>
            <a:t>Ｑ</a:t>
          </a:r>
          <a:r>
            <a:rPr lang="en-US" altLang="zh-TW" sz="2400" b="1" kern="1200" dirty="0" smtClean="0">
              <a:latin typeface="+mn-ea"/>
              <a:ea typeface="+mn-ea"/>
            </a:rPr>
            <a:t>.</a:t>
          </a:r>
          <a:r>
            <a:rPr lang="zh-TW" sz="2400" b="1" kern="1200" dirty="0" smtClean="0">
              <a:latin typeface="+mn-ea"/>
              <a:ea typeface="+mn-ea"/>
            </a:rPr>
            <a:t>圖書館常見「請尊重著作權．勿影印超過三分之一」的標示，請問是不是只要沒有印超過三分之一就是合</a:t>
          </a:r>
          <a:r>
            <a:rPr lang="zh-TW" altLang="en-US" sz="2400" b="1" kern="1200" dirty="0" smtClean="0">
              <a:latin typeface="+mn-ea"/>
              <a:ea typeface="+mn-ea"/>
            </a:rPr>
            <a:t>理使用</a:t>
          </a:r>
          <a:r>
            <a:rPr lang="zh-TW" sz="2400" b="1" kern="1200" dirty="0" smtClean="0">
              <a:latin typeface="+mn-ea"/>
              <a:ea typeface="+mn-ea"/>
            </a:rPr>
            <a:t>？</a:t>
          </a:r>
          <a:endParaRPr lang="zh-TW" sz="2400" kern="1200" dirty="0">
            <a:latin typeface="+mn-ea"/>
            <a:ea typeface="+mn-ea"/>
          </a:endParaRPr>
        </a:p>
      </dsp:txBody>
      <dsp:txXfrm>
        <a:off x="66509" y="66509"/>
        <a:ext cx="7361073" cy="1229435"/>
      </dsp:txXfrm>
    </dsp:sp>
    <dsp:sp modelId="{D8BEA778-0C2F-4E7D-9F64-5B78F457D2B9}">
      <dsp:nvSpPr>
        <dsp:cNvPr id="0" name=""/>
        <dsp:cNvSpPr/>
      </dsp:nvSpPr>
      <dsp:spPr>
        <a:xfrm>
          <a:off x="0" y="1430891"/>
          <a:ext cx="7494091" cy="3105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937" tIns="25400" rIns="142240" bIns="25400" numCol="1" spcCol="1270" anchor="t" anchorCtr="0">
          <a:noAutofit/>
        </a:bodyPr>
        <a:lstStyle/>
        <a:p>
          <a:pPr marL="171450" lvl="1" indent="0" algn="l" defTabSz="889000" rtl="0">
            <a:lnSpc>
              <a:spcPct val="90000"/>
            </a:lnSpc>
            <a:spcBef>
              <a:spcPct val="0"/>
            </a:spcBef>
            <a:spcAft>
              <a:spcPct val="20000"/>
            </a:spcAft>
            <a:buChar char="••"/>
          </a:pPr>
          <a:r>
            <a:rPr lang="zh-TW" altLang="en-US" sz="2000" b="1" u="sng" kern="1200" dirty="0" smtClean="0">
              <a:solidFill>
                <a:srgbClr val="000099"/>
              </a:solidFill>
            </a:rPr>
            <a:t>讀者個人</a:t>
          </a:r>
          <a:r>
            <a:rPr lang="zh-TW" altLang="en-US" sz="2000" b="1" kern="1200" dirty="0" smtClean="0">
              <a:solidFill>
                <a:srgbClr val="000099"/>
              </a:solidFill>
            </a:rPr>
            <a:t>自己影印方面，依據著作權法第</a:t>
          </a:r>
          <a:r>
            <a:rPr lang="en-US" altLang="zh-TW" sz="2000" b="1" kern="1200" dirty="0" smtClean="0">
              <a:solidFill>
                <a:srgbClr val="000099"/>
              </a:solidFill>
            </a:rPr>
            <a:t>51</a:t>
          </a:r>
          <a:r>
            <a:rPr lang="zh-TW" altLang="en-US" sz="2000" b="1" kern="1200" dirty="0" smtClean="0">
              <a:solidFill>
                <a:srgbClr val="000099"/>
              </a:solidFill>
            </a:rPr>
            <a:t>條規定：「供個人或家庭為非營利之目的，在合理範圍內，得利用圖書館及非供公眾使用之機器重製已公開發表之著作。」</a:t>
          </a:r>
          <a:endParaRPr lang="zh-TW" sz="2000" b="1" kern="1200" dirty="0">
            <a:solidFill>
              <a:srgbClr val="000099"/>
            </a:solidFill>
          </a:endParaRPr>
        </a:p>
        <a:p>
          <a:pPr marL="171450" lvl="1" indent="0" algn="l" defTabSz="889000" rtl="0">
            <a:lnSpc>
              <a:spcPct val="90000"/>
            </a:lnSpc>
            <a:spcBef>
              <a:spcPct val="0"/>
            </a:spcBef>
            <a:spcAft>
              <a:spcPct val="20000"/>
            </a:spcAft>
            <a:buChar char="••"/>
          </a:pPr>
          <a:r>
            <a:rPr lang="zh-TW" altLang="en-US" sz="2000" b="1" kern="1200" dirty="0" smtClean="0">
              <a:solidFill>
                <a:srgbClr val="C00000"/>
              </a:solidFill>
            </a:rPr>
            <a:t>其合理範圍須依個案認定，</a:t>
          </a:r>
          <a:r>
            <a:rPr lang="zh-TW" altLang="en-US" sz="2000" b="1" kern="1200" dirty="0" smtClean="0">
              <a:latin typeface="+mn-ea"/>
              <a:ea typeface="+mn-ea"/>
            </a:rPr>
            <a:t>並未規定影印不超過三分之一，是合理使用，在具體個案中，由司法機關認定之。</a:t>
          </a:r>
          <a:endParaRPr lang="zh-TW" sz="2000" b="1" kern="1200" dirty="0">
            <a:solidFill>
              <a:srgbClr val="000099"/>
            </a:solidFill>
          </a:endParaRPr>
        </a:p>
        <a:p>
          <a:pPr marL="171450" lvl="1" indent="0" algn="l" defTabSz="889000" rtl="0">
            <a:lnSpc>
              <a:spcPct val="90000"/>
            </a:lnSpc>
            <a:spcBef>
              <a:spcPct val="0"/>
            </a:spcBef>
            <a:spcAft>
              <a:spcPct val="20000"/>
            </a:spcAft>
            <a:buChar char="••"/>
          </a:pPr>
          <a:r>
            <a:rPr lang="zh-TW" altLang="en-US" sz="2000" kern="1200" dirty="0" smtClean="0"/>
            <a:t>世界各國著作權法少見明文規定可以合理使用的數量，澳洲著作權集體管理團體授權影印之數額不得超過</a:t>
          </a:r>
          <a:r>
            <a:rPr lang="en-US" altLang="zh-TW" sz="2000" kern="1200" dirty="0" smtClean="0"/>
            <a:t>10%</a:t>
          </a:r>
          <a:r>
            <a:rPr lang="zh-TW" altLang="en-US" sz="2000" kern="1200" dirty="0" smtClean="0"/>
            <a:t>，</a:t>
          </a:r>
          <a:r>
            <a:rPr lang="en-US" altLang="zh-TW" sz="2000" kern="1200" dirty="0" smtClean="0"/>
            <a:t>10%</a:t>
          </a:r>
          <a:r>
            <a:rPr lang="zh-TW" altLang="en-US" sz="2000" kern="1200" dirty="0" smtClean="0"/>
            <a:t>以上都要授權，三分之一並不是合理使用。</a:t>
          </a:r>
          <a:endParaRPr lang="zh-TW" sz="2000" b="1" kern="1200" dirty="0">
            <a:solidFill>
              <a:srgbClr val="000099"/>
            </a:solidFill>
          </a:endParaRPr>
        </a:p>
      </dsp:txBody>
      <dsp:txXfrm>
        <a:off x="0" y="1430891"/>
        <a:ext cx="7494091" cy="310561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7028D0-2D03-4623-A6BA-F6332EC661DF}">
      <dsp:nvSpPr>
        <dsp:cNvPr id="0" name=""/>
        <dsp:cNvSpPr/>
      </dsp:nvSpPr>
      <dsp:spPr>
        <a:xfrm>
          <a:off x="0" y="975401"/>
          <a:ext cx="7704856" cy="2585700"/>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zh-TW" altLang="en-US" sz="2800" b="1" kern="1200" dirty="0" smtClean="0"/>
            <a:t>在法律上認定是同一行為，分次完成，仍屬「一個行為」，不會因為分次進行，而認為是數個獨立的行為。故為了迴避法律責任分次影印，其結果仍然會被認定為一個行為，印的是一整本書。</a:t>
          </a:r>
          <a:endParaRPr lang="zh-TW" altLang="en-US" sz="2800" kern="1200" dirty="0"/>
        </a:p>
      </dsp:txBody>
      <dsp:txXfrm>
        <a:off x="126223" y="1101624"/>
        <a:ext cx="7452410" cy="2333254"/>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FAB83D-ECD0-46C7-8D2B-567E163B140C}">
      <dsp:nvSpPr>
        <dsp:cNvPr id="0" name=""/>
        <dsp:cNvSpPr/>
      </dsp:nvSpPr>
      <dsp:spPr>
        <a:xfrm>
          <a:off x="0" y="0"/>
          <a:ext cx="8329612" cy="1079798"/>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zh-TW" altLang="en-US" sz="1800" kern="1200" dirty="0" smtClean="0"/>
            <a:t>一、第</a:t>
          </a:r>
          <a:r>
            <a:rPr lang="en-US" altLang="zh-TW" sz="1800" kern="1200" dirty="0" smtClean="0"/>
            <a:t>48</a:t>
          </a:r>
          <a:r>
            <a:rPr lang="zh-TW" altLang="en-US" sz="1800" kern="1200" dirty="0" smtClean="0"/>
            <a:t>條第</a:t>
          </a:r>
          <a:r>
            <a:rPr lang="en-US" altLang="zh-TW" sz="1800" kern="1200" dirty="0" smtClean="0"/>
            <a:t>2</a:t>
          </a:r>
          <a:r>
            <a:rPr lang="zh-TW" altLang="en-US" sz="1800" kern="1200" dirty="0" smtClean="0"/>
            <a:t>款得重製之館藏著作，</a:t>
          </a:r>
          <a:r>
            <a:rPr lang="zh-TW" sz="1800" kern="1200" dirty="0" smtClean="0"/>
            <a:t>包括已公開、未公開發表之著作。</a:t>
          </a:r>
          <a:endParaRPr lang="zh-TW" sz="1800" kern="1200" dirty="0"/>
        </a:p>
      </dsp:txBody>
      <dsp:txXfrm>
        <a:off x="52711" y="52711"/>
        <a:ext cx="8224190" cy="974376"/>
      </dsp:txXfrm>
    </dsp:sp>
    <dsp:sp modelId="{09C5460B-DBE1-4AD2-A653-5530C37B38DA}">
      <dsp:nvSpPr>
        <dsp:cNvPr id="0" name=""/>
        <dsp:cNvSpPr/>
      </dsp:nvSpPr>
      <dsp:spPr>
        <a:xfrm>
          <a:off x="0" y="1180728"/>
          <a:ext cx="8329612" cy="1262812"/>
        </a:xfrm>
        <a:prstGeom prst="roundRect">
          <a:avLst/>
        </a:prstGeom>
        <a:gradFill rotWithShape="0">
          <a:gsLst>
            <a:gs pos="0">
              <a:schemeClr val="accent2">
                <a:hueOff val="1560506"/>
                <a:satOff val="-1946"/>
                <a:lumOff val="458"/>
                <a:alphaOff val="0"/>
                <a:tint val="0"/>
              </a:schemeClr>
            </a:gs>
            <a:gs pos="44000">
              <a:schemeClr val="accent2">
                <a:hueOff val="1560506"/>
                <a:satOff val="-1946"/>
                <a:lumOff val="458"/>
                <a:alphaOff val="0"/>
                <a:tint val="60000"/>
                <a:satMod val="120000"/>
              </a:schemeClr>
            </a:gs>
            <a:gs pos="100000">
              <a:schemeClr val="accent2">
                <a:hueOff val="1560506"/>
                <a:satOff val="-1946"/>
                <a:lumOff val="458"/>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444500" lvl="0" indent="-444500" algn="l" defTabSz="800100" rtl="0">
            <a:lnSpc>
              <a:spcPct val="90000"/>
            </a:lnSpc>
            <a:spcBef>
              <a:spcPct val="0"/>
            </a:spcBef>
            <a:spcAft>
              <a:spcPct val="35000"/>
            </a:spcAft>
          </a:pPr>
          <a:r>
            <a:rPr lang="zh-TW" altLang="en-US" sz="1800" kern="1200" dirty="0" smtClean="0"/>
            <a:t>二、所謂「保存資料之必要」，係指該館藏之著作</a:t>
          </a:r>
          <a:r>
            <a:rPr lang="zh-TW" altLang="en-US" sz="1800" b="1" kern="1200" dirty="0" smtClean="0"/>
            <a:t>屬稀有本</a:t>
          </a:r>
          <a:r>
            <a:rPr lang="zh-TW" altLang="en-US" sz="1800" kern="1200" dirty="0" smtClean="0"/>
            <a:t>且</a:t>
          </a:r>
          <a:r>
            <a:rPr lang="zh-TW" altLang="en-US" sz="1800" b="1" kern="1200" dirty="0" smtClean="0"/>
            <a:t>已毀損或遺失</a:t>
          </a:r>
          <a:r>
            <a:rPr lang="zh-TW" altLang="en-US" sz="1800" kern="1200" dirty="0" smtClean="0"/>
            <a:t>或</a:t>
          </a:r>
          <a:r>
            <a:rPr lang="zh-TW" altLang="en-US" sz="1800" b="1" kern="1200" dirty="0" smtClean="0"/>
            <a:t>有毀損、遺失之虞</a:t>
          </a:r>
          <a:r>
            <a:rPr lang="zh-TW" altLang="en-US" sz="1800" kern="1200" dirty="0" smtClean="0"/>
            <a:t>，或其版本係一過時的版本，利用人於利用時</a:t>
          </a:r>
          <a:r>
            <a:rPr lang="zh-TW" altLang="en-US" sz="1800" b="1" kern="1200" dirty="0" smtClean="0"/>
            <a:t>已無法在市場上購得</a:t>
          </a:r>
          <a:r>
            <a:rPr lang="zh-TW" altLang="en-US" sz="1800" kern="1200" dirty="0" smtClean="0"/>
            <a:t>者，始有適用。</a:t>
          </a:r>
          <a:r>
            <a:rPr lang="zh-TW" sz="1800" kern="1200" dirty="0" smtClean="0"/>
            <a:t>例如手稿、珍本或已絕版之著作。</a:t>
          </a:r>
          <a:endParaRPr lang="zh-TW" sz="1800" kern="1200" dirty="0"/>
        </a:p>
      </dsp:txBody>
      <dsp:txXfrm>
        <a:off x="61645" y="1242373"/>
        <a:ext cx="8206322" cy="1139522"/>
      </dsp:txXfrm>
    </dsp:sp>
    <dsp:sp modelId="{1A3C7A08-D87D-448C-88DA-BCDE59470E3F}">
      <dsp:nvSpPr>
        <dsp:cNvPr id="0" name=""/>
        <dsp:cNvSpPr/>
      </dsp:nvSpPr>
      <dsp:spPr>
        <a:xfrm>
          <a:off x="0" y="2476872"/>
          <a:ext cx="8329612" cy="1168233"/>
        </a:xfrm>
        <a:prstGeom prst="roundRect">
          <a:avLst/>
        </a:prstGeom>
        <a:gradFill rotWithShape="0">
          <a:gsLst>
            <a:gs pos="0">
              <a:schemeClr val="accent2">
                <a:hueOff val="3121013"/>
                <a:satOff val="-3893"/>
                <a:lumOff val="915"/>
                <a:alphaOff val="0"/>
                <a:tint val="0"/>
              </a:schemeClr>
            </a:gs>
            <a:gs pos="44000">
              <a:schemeClr val="accent2">
                <a:hueOff val="3121013"/>
                <a:satOff val="-3893"/>
                <a:lumOff val="915"/>
                <a:alphaOff val="0"/>
                <a:tint val="60000"/>
                <a:satMod val="120000"/>
              </a:schemeClr>
            </a:gs>
            <a:gs pos="100000">
              <a:schemeClr val="accent2">
                <a:hueOff val="3121013"/>
                <a:satOff val="-3893"/>
                <a:lumOff val="915"/>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444500" lvl="0" indent="-444500" algn="l" defTabSz="800100" rtl="0">
            <a:lnSpc>
              <a:spcPct val="90000"/>
            </a:lnSpc>
            <a:spcBef>
              <a:spcPct val="0"/>
            </a:spcBef>
            <a:spcAft>
              <a:spcPct val="35000"/>
            </a:spcAft>
          </a:pPr>
          <a:r>
            <a:rPr lang="zh-TW" altLang="en-US" sz="1800" kern="1200" dirty="0" smtClean="0"/>
            <a:t>三、</a:t>
          </a:r>
          <a:r>
            <a:rPr lang="zh-TW" sz="1800" kern="1200" dirty="0" smtClean="0"/>
            <a:t>館藏版本之</a:t>
          </a:r>
          <a:r>
            <a:rPr lang="zh-TW" sz="1800" b="1" kern="1200" dirty="0" smtClean="0"/>
            <a:t>儲存形式（載體）已過時</a:t>
          </a:r>
          <a:r>
            <a:rPr lang="zh-TW" sz="1800" kern="1200" dirty="0" smtClean="0"/>
            <a:t>，利用人於利用時所需技術已無法獲得，且無法在市場上以合理管道取得相同或適當版本之重製物，須以其他形式加以重製者：例如古老黑膠唱片及傳統</a:t>
          </a:r>
          <a:r>
            <a:rPr lang="en-US" sz="1800" kern="1200" dirty="0" smtClean="0"/>
            <a:t>VHS</a:t>
          </a:r>
          <a:r>
            <a:rPr lang="zh-TW" sz="1800" kern="1200" dirty="0" smtClean="0"/>
            <a:t>錄影帶。</a:t>
          </a:r>
          <a:endParaRPr lang="zh-TW" sz="1800" kern="1200" dirty="0"/>
        </a:p>
      </dsp:txBody>
      <dsp:txXfrm>
        <a:off x="57028" y="2533900"/>
        <a:ext cx="8215556" cy="1054177"/>
      </dsp:txXfrm>
    </dsp:sp>
    <dsp:sp modelId="{86BB8D5B-9137-48BA-9296-D85EAD994BB7}">
      <dsp:nvSpPr>
        <dsp:cNvPr id="0" name=""/>
        <dsp:cNvSpPr/>
      </dsp:nvSpPr>
      <dsp:spPr>
        <a:xfrm>
          <a:off x="0" y="3696946"/>
          <a:ext cx="8329612" cy="798435"/>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zh-TW" altLang="en-US" sz="2200" kern="1200" dirty="0" smtClean="0"/>
            <a:t>四、重製之範圍→包括數位化重製</a:t>
          </a:r>
          <a:endParaRPr lang="zh-TW" altLang="en-US" sz="2200" kern="1200" dirty="0"/>
        </a:p>
      </dsp:txBody>
      <dsp:txXfrm>
        <a:off x="38976" y="3735922"/>
        <a:ext cx="8251660" cy="720483"/>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B2C635-6927-4B43-AD0D-37576D303D47}">
      <dsp:nvSpPr>
        <dsp:cNvPr id="0" name=""/>
        <dsp:cNvSpPr/>
      </dsp:nvSpPr>
      <dsp:spPr>
        <a:xfrm>
          <a:off x="0" y="225637"/>
          <a:ext cx="7848872" cy="483594"/>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zh-TW" altLang="en-US" sz="3200" b="0" i="1" kern="1200" dirty="0" smtClean="0">
              <a:solidFill>
                <a:srgbClr val="FF0000"/>
              </a:solidFill>
              <a:effectLst>
                <a:outerShdw blurRad="38100" dist="38100" dir="2700000" algn="tl">
                  <a:srgbClr val="000000">
                    <a:alpha val="43137"/>
                  </a:srgbClr>
                </a:outerShdw>
              </a:effectLst>
              <a:latin typeface="標楷體"/>
              <a:ea typeface="標楷體"/>
            </a:rPr>
            <a:t>ˇ</a:t>
          </a:r>
          <a:r>
            <a:rPr lang="zh-TW" altLang="en-US" sz="2800" b="0" kern="1200" dirty="0" smtClean="0">
              <a:effectLst>
                <a:outerShdw blurRad="38100" dist="38100" dir="2700000" algn="tl">
                  <a:srgbClr val="000000">
                    <a:alpha val="43137"/>
                  </a:srgbClr>
                </a:outerShdw>
              </a:effectLst>
            </a:rPr>
            <a:t>可以在館內提供線上瀏覽</a:t>
          </a:r>
          <a:endParaRPr lang="zh-TW" altLang="en-US" sz="2800" b="0" kern="1200" dirty="0">
            <a:effectLst>
              <a:outerShdw blurRad="38100" dist="38100" dir="2700000" algn="tl">
                <a:srgbClr val="000000">
                  <a:alpha val="43137"/>
                </a:srgbClr>
              </a:outerShdw>
            </a:effectLst>
          </a:endParaRPr>
        </a:p>
      </dsp:txBody>
      <dsp:txXfrm>
        <a:off x="23607" y="249244"/>
        <a:ext cx="7801658" cy="436380"/>
      </dsp:txXfrm>
    </dsp:sp>
    <dsp:sp modelId="{D541E2C8-67C4-4CA4-8289-D59E7117ECC9}">
      <dsp:nvSpPr>
        <dsp:cNvPr id="0" name=""/>
        <dsp:cNvSpPr/>
      </dsp:nvSpPr>
      <dsp:spPr>
        <a:xfrm>
          <a:off x="0" y="840700"/>
          <a:ext cx="7848872" cy="2652561"/>
        </a:xfrm>
        <a:prstGeom prst="rect">
          <a:avLst/>
        </a:prstGeom>
        <a:noFill/>
        <a:ln w="12700">
          <a:noFill/>
        </a:ln>
        <a:effectLst/>
      </dsp:spPr>
      <dsp:style>
        <a:lnRef idx="0">
          <a:scrgbClr r="0" g="0" b="0"/>
        </a:lnRef>
        <a:fillRef idx="0">
          <a:scrgbClr r="0" g="0" b="0"/>
        </a:fillRef>
        <a:effectRef idx="0">
          <a:scrgbClr r="0" g="0" b="0"/>
        </a:effectRef>
        <a:fontRef idx="minor"/>
      </dsp:style>
      <dsp:txBody>
        <a:bodyPr spcFirstLastPara="0" vert="horz" wrap="square" lIns="248461" tIns="25400" rIns="142240" bIns="25400" numCol="1" spcCol="1270" anchor="t" anchorCtr="0">
          <a:noAutofit/>
        </a:bodyPr>
        <a:lstStyle/>
        <a:p>
          <a:pPr marL="228600" lvl="1" indent="-228600" algn="l" defTabSz="977900" rtl="0">
            <a:lnSpc>
              <a:spcPct val="90000"/>
            </a:lnSpc>
            <a:spcBef>
              <a:spcPct val="0"/>
            </a:spcBef>
            <a:spcAft>
              <a:spcPct val="20000"/>
            </a:spcAft>
            <a:buChar char="••"/>
          </a:pPr>
          <a:r>
            <a:rPr lang="zh-TW" altLang="en-US" sz="2200" b="0" kern="1200" dirty="0" smtClean="0"/>
            <a:t>為保存目的之數位化重製物可在館內電腦傳輸，但</a:t>
          </a:r>
          <a:r>
            <a:rPr lang="zh-TW" altLang="en-US" sz="2200" b="1" kern="1200" dirty="0" smtClean="0"/>
            <a:t>圖書館應以未附重製功能之電腦終端機或其他閱覽器提供讀者閱覽</a:t>
          </a:r>
          <a:r>
            <a:rPr lang="zh-TW" altLang="en-US" sz="2200" b="0" kern="1200" dirty="0" smtClean="0"/>
            <a:t>。</a:t>
          </a:r>
          <a:endParaRPr lang="zh-TW" altLang="en-US" sz="2200" b="0" kern="1200" dirty="0"/>
        </a:p>
        <a:p>
          <a:pPr marL="228600" lvl="1" indent="-228600" algn="l" defTabSz="977900" rtl="0">
            <a:lnSpc>
              <a:spcPct val="90000"/>
            </a:lnSpc>
            <a:spcBef>
              <a:spcPct val="0"/>
            </a:spcBef>
            <a:spcAft>
              <a:spcPct val="20000"/>
            </a:spcAft>
            <a:buChar char="••"/>
          </a:pPr>
          <a:r>
            <a:rPr lang="zh-TW" altLang="en-US" sz="2200" b="1" kern="1200" dirty="0" smtClean="0"/>
            <a:t>數位化重製之「視聽著作」、「錄音著作」，亦可依上述方式，供讀者於館內線上瀏覽。</a:t>
          </a:r>
          <a:endParaRPr lang="zh-TW" altLang="en-US" sz="2200" kern="1200" dirty="0"/>
        </a:p>
        <a:p>
          <a:pPr marL="228600" lvl="1" indent="-228600" algn="l" defTabSz="889000" rtl="0">
            <a:lnSpc>
              <a:spcPct val="90000"/>
            </a:lnSpc>
            <a:spcBef>
              <a:spcPct val="0"/>
            </a:spcBef>
            <a:spcAft>
              <a:spcPct val="20000"/>
            </a:spcAft>
            <a:buChar char="••"/>
          </a:pPr>
          <a:r>
            <a:rPr lang="zh-TW" sz="2000" b="1" kern="1200" dirty="0" smtClean="0">
              <a:solidFill>
                <a:srgbClr val="000099"/>
              </a:solidFill>
            </a:rPr>
            <a:t>理由：</a:t>
          </a:r>
          <a:r>
            <a:rPr lang="zh-TW" sz="2000" kern="1200" dirty="0" smtClean="0">
              <a:solidFill>
                <a:srgbClr val="000099"/>
              </a:solidFill>
            </a:rPr>
            <a:t>第</a:t>
          </a:r>
          <a:r>
            <a:rPr lang="en-US" sz="2000" kern="1200" dirty="0" smtClean="0">
              <a:solidFill>
                <a:srgbClr val="000099"/>
              </a:solidFill>
            </a:rPr>
            <a:t>48</a:t>
          </a:r>
          <a:r>
            <a:rPr lang="zh-TW" sz="2000" kern="1200" dirty="0" smtClean="0">
              <a:solidFill>
                <a:srgbClr val="000099"/>
              </a:solidFill>
            </a:rPr>
            <a:t>條雖無規定，惟圖書館提供讀者於館內以未附重製功能之電腦終端機或其他閱覽器閱覽，利用人無法利用此類行為將館藏著作另行重製為電子檔或將該檔案另行傳輸者，對著作權人權益之影響有限，可依本法第</a:t>
          </a:r>
          <a:r>
            <a:rPr lang="en-US" sz="2000" kern="1200" dirty="0" smtClean="0">
              <a:solidFill>
                <a:srgbClr val="000099"/>
              </a:solidFill>
            </a:rPr>
            <a:t>65</a:t>
          </a:r>
          <a:r>
            <a:rPr lang="zh-TW" sz="2000" kern="1200" dirty="0" smtClean="0">
              <a:solidFill>
                <a:srgbClr val="000099"/>
              </a:solidFill>
            </a:rPr>
            <a:t>條第</a:t>
          </a:r>
          <a:r>
            <a:rPr lang="en-US" sz="2000" kern="1200" dirty="0" smtClean="0">
              <a:solidFill>
                <a:srgbClr val="000099"/>
              </a:solidFill>
            </a:rPr>
            <a:t>2</a:t>
          </a:r>
          <a:r>
            <a:rPr lang="zh-TW" sz="2000" kern="1200" dirty="0" smtClean="0">
              <a:solidFill>
                <a:srgbClr val="000099"/>
              </a:solidFill>
            </a:rPr>
            <a:t>項之規定主張合理使用</a:t>
          </a:r>
          <a:r>
            <a:rPr lang="zh-TW" altLang="en-US" sz="2000" kern="1200" dirty="0" smtClean="0">
              <a:solidFill>
                <a:srgbClr val="000099"/>
              </a:solidFill>
            </a:rPr>
            <a:t>。</a:t>
          </a:r>
          <a:endParaRPr lang="zh-TW" sz="2000" kern="1200" dirty="0">
            <a:solidFill>
              <a:srgbClr val="000099"/>
            </a:solidFill>
          </a:endParaRPr>
        </a:p>
      </dsp:txBody>
      <dsp:txXfrm>
        <a:off x="0" y="840700"/>
        <a:ext cx="7848872" cy="2652561"/>
      </dsp:txXfrm>
    </dsp:sp>
    <dsp:sp modelId="{9C643D4C-9B90-47A4-9B22-5DCE7C08C0B3}">
      <dsp:nvSpPr>
        <dsp:cNvPr id="0" name=""/>
        <dsp:cNvSpPr/>
      </dsp:nvSpPr>
      <dsp:spPr>
        <a:xfrm>
          <a:off x="216055" y="3859268"/>
          <a:ext cx="7563461" cy="486605"/>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w="12700">
          <a:solidFill>
            <a:schemeClr val="accent4">
              <a:lumMod val="75000"/>
            </a:schemeClr>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kern="1200" dirty="0" smtClean="0">
              <a:solidFill>
                <a:srgbClr val="000099"/>
              </a:solidFill>
            </a:rPr>
            <a:t>應閱覽人要求重製，圖書館得依第</a:t>
          </a:r>
          <a:r>
            <a:rPr lang="en-US" altLang="zh-TW" sz="2000" kern="1200" dirty="0" smtClean="0">
              <a:solidFill>
                <a:srgbClr val="000099"/>
              </a:solidFill>
            </a:rPr>
            <a:t>48</a:t>
          </a:r>
          <a:r>
            <a:rPr lang="zh-TW" altLang="en-US" sz="2000" kern="1200" dirty="0" smtClean="0">
              <a:solidFill>
                <a:srgbClr val="000099"/>
              </a:solidFill>
            </a:rPr>
            <a:t>條第</a:t>
          </a:r>
          <a:r>
            <a:rPr lang="en-US" altLang="zh-TW" sz="2000" kern="1200" dirty="0" smtClean="0">
              <a:solidFill>
                <a:srgbClr val="000099"/>
              </a:solidFill>
            </a:rPr>
            <a:t>1</a:t>
          </a:r>
          <a:r>
            <a:rPr lang="zh-TW" altLang="en-US" sz="2000" kern="1200" dirty="0" smtClean="0">
              <a:solidFill>
                <a:srgbClr val="000099"/>
              </a:solidFill>
            </a:rPr>
            <a:t>款規定重製一份。</a:t>
          </a:r>
          <a:endParaRPr lang="zh-TW" sz="2000" kern="1200" dirty="0">
            <a:solidFill>
              <a:srgbClr val="000099"/>
            </a:solidFill>
          </a:endParaRPr>
        </a:p>
      </dsp:txBody>
      <dsp:txXfrm>
        <a:off x="239809" y="3883022"/>
        <a:ext cx="7515953" cy="439097"/>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43DB1A-4DB4-4BD3-8F25-86668B5E8EBE}">
      <dsp:nvSpPr>
        <dsp:cNvPr id="0" name=""/>
        <dsp:cNvSpPr/>
      </dsp:nvSpPr>
      <dsp:spPr>
        <a:xfrm>
          <a:off x="0" y="0"/>
          <a:ext cx="7959227" cy="1158299"/>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zh-TW" sz="2000" b="1" kern="1200" dirty="0" smtClean="0"/>
            <a:t>-</a:t>
          </a:r>
          <a:r>
            <a:rPr lang="zh-TW" sz="2000" b="1" kern="1200" dirty="0" smtClean="0"/>
            <a:t>複製館藏書籍所附之光碟片</a:t>
          </a:r>
          <a:r>
            <a:rPr lang="zh-TW" sz="2000" b="1" kern="1200" smtClean="0"/>
            <a:t>須符合</a:t>
          </a:r>
          <a:r>
            <a:rPr lang="zh-TW" altLang="en-US" sz="2000" b="1" kern="1200" smtClean="0"/>
            <a:t>前述</a:t>
          </a:r>
          <a:r>
            <a:rPr lang="zh-TW" sz="2000" b="1" kern="1200" smtClean="0"/>
            <a:t>「</a:t>
          </a:r>
          <a:r>
            <a:rPr lang="zh-TW" sz="2000" b="1" kern="1200" dirty="0" smtClean="0"/>
            <a:t>保存資料之必要」，始可複製。</a:t>
          </a:r>
          <a:endParaRPr lang="zh-TW" sz="2000" kern="1200" dirty="0"/>
        </a:p>
      </dsp:txBody>
      <dsp:txXfrm>
        <a:off x="56543" y="56543"/>
        <a:ext cx="7846141" cy="1045213"/>
      </dsp:txXfrm>
    </dsp:sp>
    <dsp:sp modelId="{EE5ACC3A-5F93-4A48-9C87-E014B88F10B9}">
      <dsp:nvSpPr>
        <dsp:cNvPr id="0" name=""/>
        <dsp:cNvSpPr/>
      </dsp:nvSpPr>
      <dsp:spPr>
        <a:xfrm>
          <a:off x="0" y="1257054"/>
          <a:ext cx="7959227" cy="1158299"/>
        </a:xfrm>
        <a:prstGeom prst="roundRect">
          <a:avLst/>
        </a:prstGeom>
        <a:gradFill rotWithShape="0">
          <a:gsLst>
            <a:gs pos="0">
              <a:schemeClr val="accent2">
                <a:hueOff val="2340759"/>
                <a:satOff val="-2919"/>
                <a:lumOff val="686"/>
                <a:alphaOff val="0"/>
                <a:tint val="0"/>
              </a:schemeClr>
            </a:gs>
            <a:gs pos="44000">
              <a:schemeClr val="accent2">
                <a:hueOff val="2340759"/>
                <a:satOff val="-2919"/>
                <a:lumOff val="686"/>
                <a:alphaOff val="0"/>
                <a:tint val="60000"/>
                <a:satMod val="120000"/>
              </a:schemeClr>
            </a:gs>
            <a:gs pos="100000">
              <a:schemeClr val="accent2">
                <a:hueOff val="2340759"/>
                <a:satOff val="-2919"/>
                <a:lumOff val="686"/>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zh-TW" sz="2000" b="1" kern="1200" dirty="0" smtClean="0"/>
            <a:t>-</a:t>
          </a:r>
          <a:r>
            <a:rPr lang="zh-TW" sz="2000" b="1" kern="1200" dirty="0" smtClean="0"/>
            <a:t>館藏書籍所附之光碟片不符合保存資料之必要者，不得複製</a:t>
          </a:r>
          <a:r>
            <a:rPr lang="zh-TW" altLang="en-US" sz="2000" b="1" kern="1200" dirty="0" smtClean="0"/>
            <a:t>。</a:t>
          </a:r>
          <a:endParaRPr lang="zh-TW" sz="2000" kern="1200" dirty="0"/>
        </a:p>
      </dsp:txBody>
      <dsp:txXfrm>
        <a:off x="56543" y="1313597"/>
        <a:ext cx="7846141" cy="1045213"/>
      </dsp:txXfrm>
    </dsp:sp>
    <dsp:sp modelId="{A2F353F5-1A0A-4F7D-91ED-88346B3F57E0}">
      <dsp:nvSpPr>
        <dsp:cNvPr id="0" name=""/>
        <dsp:cNvSpPr/>
      </dsp:nvSpPr>
      <dsp:spPr>
        <a:xfrm>
          <a:off x="0" y="2472953"/>
          <a:ext cx="7959227" cy="1158299"/>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kern="1200" dirty="0" smtClean="0"/>
            <a:t>如果光碟片係未取得著作財產權人授權重製及不符合合理使用情形之重製物，圖書館「出借」或「陳列」該盜版的行為，會被</a:t>
          </a:r>
          <a:r>
            <a:rPr lang="zh-TW" altLang="en-US" sz="2000" b="1" kern="1200" dirty="0" smtClean="0"/>
            <a:t>視為侵害著作權</a:t>
          </a:r>
          <a:r>
            <a:rPr lang="zh-TW" altLang="en-US" sz="2000" kern="1200" dirty="0" smtClean="0"/>
            <a:t>（著作權法第</a:t>
          </a:r>
          <a:r>
            <a:rPr lang="en-US" altLang="zh-TW" sz="2000" kern="1200" dirty="0" smtClean="0"/>
            <a:t>87</a:t>
          </a:r>
          <a:r>
            <a:rPr lang="zh-TW" altLang="en-US" sz="2000" kern="1200" dirty="0" smtClean="0"/>
            <a:t>條第</a:t>
          </a:r>
          <a:r>
            <a:rPr lang="en-US" altLang="zh-TW" sz="2000" kern="1200" dirty="0" smtClean="0"/>
            <a:t>1</a:t>
          </a:r>
          <a:r>
            <a:rPr lang="zh-TW" altLang="en-US" sz="2000" kern="1200" dirty="0" smtClean="0"/>
            <a:t>項第</a:t>
          </a:r>
          <a:r>
            <a:rPr lang="en-US" altLang="zh-TW" sz="2000" kern="1200" dirty="0" smtClean="0"/>
            <a:t>6</a:t>
          </a:r>
          <a:r>
            <a:rPr lang="zh-TW" altLang="en-US" sz="2000" kern="1200" dirty="0" smtClean="0"/>
            <a:t>款之規定）。</a:t>
          </a:r>
          <a:endParaRPr lang="zh-TW" sz="2000" kern="1200" dirty="0"/>
        </a:p>
      </dsp:txBody>
      <dsp:txXfrm>
        <a:off x="56543" y="2529496"/>
        <a:ext cx="7846141" cy="104521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24B6F6-3E60-4A93-9569-4D1C9FDB05AB}">
      <dsp:nvSpPr>
        <dsp:cNvPr id="0" name=""/>
        <dsp:cNvSpPr/>
      </dsp:nvSpPr>
      <dsp:spPr>
        <a:xfrm>
          <a:off x="0" y="15312"/>
          <a:ext cx="7776864" cy="1112371"/>
        </a:xfrm>
        <a:prstGeom prst="roundRect">
          <a:avLst/>
        </a:prstGeom>
        <a:solidFill>
          <a:schemeClr val="accent2">
            <a:lumMod val="40000"/>
            <a:lumOff val="60000"/>
          </a:schemeClr>
        </a:solidFill>
        <a:ln>
          <a:solidFill>
            <a:srgbClr val="000099"/>
          </a:solidFill>
          <a:prstDash val="sysDot"/>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266700" lvl="0" indent="-266700" algn="l" defTabSz="800100" rtl="0">
            <a:lnSpc>
              <a:spcPct val="90000"/>
            </a:lnSpc>
            <a:spcBef>
              <a:spcPct val="0"/>
            </a:spcBef>
            <a:spcAft>
              <a:spcPct val="35000"/>
            </a:spcAft>
          </a:pPr>
          <a:r>
            <a:rPr lang="en-US" sz="1800" b="1" kern="1200" dirty="0" smtClean="0"/>
            <a:t>Ariel</a:t>
          </a:r>
          <a:r>
            <a:rPr lang="zh-TW" sz="1800" b="1" kern="1200" dirty="0" smtClean="0"/>
            <a:t>」系統：一種結合掃描及定址網絡傳輸特殊的文獻傳遞軟體。各圖書館安裝</a:t>
          </a:r>
          <a:r>
            <a:rPr lang="en-US" sz="1800" b="1" kern="1200" dirty="0" smtClean="0"/>
            <a:t>Ariel</a:t>
          </a:r>
          <a:r>
            <a:rPr lang="zh-TW" sz="1800" b="1" kern="1200" dirty="0" smtClean="0"/>
            <a:t>系統後，由一方圖書館向另一方圖書館提出文獻傳遞申請，在傳遞過程中，會發生「重製」著作之行為。</a:t>
          </a:r>
          <a:endParaRPr lang="zh-TW" sz="1800" kern="1200" dirty="0"/>
        </a:p>
      </dsp:txBody>
      <dsp:txXfrm>
        <a:off x="54301" y="69613"/>
        <a:ext cx="7668262" cy="1003769"/>
      </dsp:txXfrm>
    </dsp:sp>
    <dsp:sp modelId="{6054DBB8-5ABD-4E25-98BF-C64288850A95}">
      <dsp:nvSpPr>
        <dsp:cNvPr id="0" name=""/>
        <dsp:cNvSpPr/>
      </dsp:nvSpPr>
      <dsp:spPr>
        <a:xfrm>
          <a:off x="0" y="1263043"/>
          <a:ext cx="7776864" cy="1273362"/>
        </a:xfrm>
        <a:prstGeom prst="roundRect">
          <a:avLst/>
        </a:prstGeom>
        <a:gradFill rotWithShape="0">
          <a:gsLst>
            <a:gs pos="0">
              <a:schemeClr val="accent6">
                <a:alpha val="90000"/>
                <a:hueOff val="0"/>
                <a:satOff val="0"/>
                <a:lumOff val="0"/>
                <a:alphaOff val="-20000"/>
                <a:tint val="0"/>
              </a:schemeClr>
            </a:gs>
            <a:gs pos="44000">
              <a:schemeClr val="accent6">
                <a:alpha val="90000"/>
                <a:hueOff val="0"/>
                <a:satOff val="0"/>
                <a:lumOff val="0"/>
                <a:alphaOff val="-20000"/>
                <a:tint val="60000"/>
                <a:satMod val="120000"/>
              </a:schemeClr>
            </a:gs>
            <a:gs pos="100000">
              <a:schemeClr val="accent6">
                <a:alpha val="90000"/>
                <a:hueOff val="0"/>
                <a:satOff val="0"/>
                <a:lumOff val="0"/>
                <a:alphaOff val="-2000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just" defTabSz="977900" rtl="0">
            <a:lnSpc>
              <a:spcPct val="90000"/>
            </a:lnSpc>
            <a:spcBef>
              <a:spcPct val="0"/>
            </a:spcBef>
            <a:spcAft>
              <a:spcPct val="35000"/>
            </a:spcAft>
          </a:pPr>
          <a:r>
            <a:rPr lang="zh-TW" sz="2200" b="1" kern="1200" dirty="0" smtClean="0">
              <a:latin typeface="+mn-ea"/>
              <a:ea typeface="+mn-ea"/>
            </a:rPr>
            <a:t>「依第</a:t>
          </a:r>
          <a:r>
            <a:rPr lang="en-US" sz="2200" b="1" kern="1200" dirty="0" smtClean="0">
              <a:latin typeface="+mn-ea"/>
              <a:ea typeface="+mn-ea"/>
            </a:rPr>
            <a:t>48</a:t>
          </a:r>
          <a:r>
            <a:rPr lang="zh-TW" sz="2200" b="1" kern="1200" dirty="0" smtClean="0">
              <a:latin typeface="+mn-ea"/>
              <a:ea typeface="+mn-ea"/>
            </a:rPr>
            <a:t>條第</a:t>
          </a:r>
          <a:r>
            <a:rPr lang="en-US" sz="2200" b="1" kern="1200" dirty="0" smtClean="0">
              <a:latin typeface="+mn-ea"/>
              <a:ea typeface="+mn-ea"/>
            </a:rPr>
            <a:t>3</a:t>
          </a:r>
          <a:r>
            <a:rPr lang="zh-TW" sz="2200" b="1" kern="1200" dirty="0" smtClean="0">
              <a:latin typeface="+mn-ea"/>
              <a:ea typeface="+mn-ea"/>
            </a:rPr>
            <a:t>款規定，圖書館應同性質機構之要求透過</a:t>
          </a:r>
          <a:r>
            <a:rPr lang="en-US" sz="2200" b="1" kern="1200" dirty="0" smtClean="0">
              <a:latin typeface="+mn-ea"/>
              <a:ea typeface="+mn-ea"/>
            </a:rPr>
            <a:t>Ariel</a:t>
          </a:r>
          <a:r>
            <a:rPr lang="zh-TW" sz="2200" b="1" kern="1200" dirty="0" smtClean="0">
              <a:latin typeface="+mn-ea"/>
              <a:ea typeface="+mn-ea"/>
            </a:rPr>
            <a:t>系統進行文獻傳遞之著作，</a:t>
          </a:r>
          <a:r>
            <a:rPr lang="zh-TW" sz="2200" b="1" u="sng" kern="1200" dirty="0" smtClean="0">
              <a:latin typeface="+mn-ea"/>
              <a:ea typeface="+mn-ea"/>
            </a:rPr>
            <a:t>須符合「絕版或難以購得」之要件</a:t>
          </a:r>
          <a:r>
            <a:rPr lang="zh-TW" sz="2200" b="1" kern="1200" dirty="0" smtClean="0">
              <a:latin typeface="+mn-ea"/>
              <a:ea typeface="+mn-ea"/>
            </a:rPr>
            <a:t>。</a:t>
          </a:r>
          <a:endParaRPr lang="zh-TW" sz="2200" kern="1200" dirty="0">
            <a:latin typeface="+mn-ea"/>
            <a:ea typeface="+mn-ea"/>
          </a:endParaRPr>
        </a:p>
      </dsp:txBody>
      <dsp:txXfrm>
        <a:off x="62160" y="1325203"/>
        <a:ext cx="7652544" cy="1149042"/>
      </dsp:txXfrm>
    </dsp:sp>
    <dsp:sp modelId="{7EFD39A8-AE69-402E-A725-E1B2E891038E}">
      <dsp:nvSpPr>
        <dsp:cNvPr id="0" name=""/>
        <dsp:cNvSpPr/>
      </dsp:nvSpPr>
      <dsp:spPr>
        <a:xfrm>
          <a:off x="0" y="2659029"/>
          <a:ext cx="7776864" cy="1273362"/>
        </a:xfrm>
        <a:prstGeom prst="roundRect">
          <a:avLst/>
        </a:prstGeom>
        <a:gradFill rotWithShape="0">
          <a:gsLst>
            <a:gs pos="0">
              <a:schemeClr val="accent6">
                <a:alpha val="90000"/>
                <a:hueOff val="0"/>
                <a:satOff val="0"/>
                <a:lumOff val="0"/>
                <a:alphaOff val="-40000"/>
                <a:tint val="0"/>
              </a:schemeClr>
            </a:gs>
            <a:gs pos="44000">
              <a:schemeClr val="accent6">
                <a:alpha val="90000"/>
                <a:hueOff val="0"/>
                <a:satOff val="0"/>
                <a:lumOff val="0"/>
                <a:alphaOff val="-40000"/>
                <a:tint val="60000"/>
                <a:satMod val="120000"/>
              </a:schemeClr>
            </a:gs>
            <a:gs pos="100000">
              <a:schemeClr val="accent6">
                <a:alpha val="90000"/>
                <a:hueOff val="0"/>
                <a:satOff val="0"/>
                <a:lumOff val="0"/>
                <a:alphaOff val="-4000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just" defTabSz="977900" rtl="0">
            <a:lnSpc>
              <a:spcPct val="90000"/>
            </a:lnSpc>
            <a:spcBef>
              <a:spcPct val="0"/>
            </a:spcBef>
            <a:spcAft>
              <a:spcPct val="35000"/>
            </a:spcAft>
          </a:pPr>
          <a:r>
            <a:rPr lang="zh-TW" sz="2200" b="1" kern="1200" dirty="0" smtClean="0">
              <a:latin typeface="+mn-ea"/>
              <a:ea typeface="+mn-ea"/>
            </a:rPr>
            <a:t>至於對方圖書館再將</a:t>
          </a:r>
          <a:r>
            <a:rPr lang="en-US" sz="2200" b="1" kern="1200" dirty="0" smtClean="0">
              <a:latin typeface="+mn-ea"/>
              <a:ea typeface="+mn-ea"/>
            </a:rPr>
            <a:t>Ariel</a:t>
          </a:r>
          <a:r>
            <a:rPr lang="zh-TW" sz="2200" b="1" kern="1200" dirty="0" smtClean="0">
              <a:latin typeface="+mn-ea"/>
              <a:ea typeface="+mn-ea"/>
            </a:rPr>
            <a:t>系統所接收之資料以紙本印出提供給讀者，仍應符合第</a:t>
          </a:r>
          <a:r>
            <a:rPr lang="en-US" sz="2200" b="1" kern="1200" dirty="0" smtClean="0">
              <a:latin typeface="+mn-ea"/>
              <a:ea typeface="+mn-ea"/>
            </a:rPr>
            <a:t>48</a:t>
          </a:r>
          <a:r>
            <a:rPr lang="zh-TW" sz="2200" b="1" kern="1200" dirty="0" smtClean="0">
              <a:latin typeface="+mn-ea"/>
              <a:ea typeface="+mn-ea"/>
            </a:rPr>
            <a:t>條第</a:t>
          </a:r>
          <a:r>
            <a:rPr lang="en-US" sz="2200" b="1" kern="1200" dirty="0" smtClean="0">
              <a:latin typeface="+mn-ea"/>
              <a:ea typeface="+mn-ea"/>
            </a:rPr>
            <a:t>1</a:t>
          </a:r>
          <a:r>
            <a:rPr lang="zh-TW" sz="2200" b="1" kern="1200" dirty="0" smtClean="0">
              <a:latin typeface="+mn-ea"/>
              <a:ea typeface="+mn-ea"/>
            </a:rPr>
            <a:t>款</a:t>
          </a:r>
          <a:r>
            <a:rPr lang="en-US" sz="2200" b="1" kern="1200" dirty="0" smtClean="0">
              <a:latin typeface="+mn-ea"/>
              <a:ea typeface="+mn-ea"/>
            </a:rPr>
            <a:t>(</a:t>
          </a:r>
          <a:r>
            <a:rPr lang="zh-TW" sz="2200" b="1" kern="1200" dirty="0" smtClean="0">
              <a:latin typeface="+mn-ea"/>
              <a:ea typeface="+mn-ea"/>
            </a:rPr>
            <a:t>應閱覽人個人研究之要求）規定之情形，始可主張合理使用。</a:t>
          </a:r>
          <a:endParaRPr lang="zh-TW" sz="2200" kern="1200" dirty="0">
            <a:latin typeface="+mn-ea"/>
            <a:ea typeface="+mn-ea"/>
          </a:endParaRPr>
        </a:p>
      </dsp:txBody>
      <dsp:txXfrm>
        <a:off x="62160" y="2721189"/>
        <a:ext cx="7652544" cy="114904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85A421-F585-4A00-927B-5AAB7972D4D0}">
      <dsp:nvSpPr>
        <dsp:cNvPr id="0" name=""/>
        <dsp:cNvSpPr/>
      </dsp:nvSpPr>
      <dsp:spPr>
        <a:xfrm rot="20464259">
          <a:off x="1864961" y="1662207"/>
          <a:ext cx="1192581" cy="0"/>
        </a:xfrm>
        <a:custGeom>
          <a:avLst/>
          <a:gdLst/>
          <a:ahLst/>
          <a:cxnLst/>
          <a:rect l="0" t="0" r="0" b="0"/>
          <a:pathLst>
            <a:path>
              <a:moveTo>
                <a:pt x="0" y="0"/>
              </a:moveTo>
              <a:lnTo>
                <a:pt x="1192581" y="0"/>
              </a:lnTo>
            </a:path>
          </a:pathLst>
        </a:custGeom>
        <a:noFill/>
        <a:ln w="31750" cap="flat" cmpd="sng" algn="ctr">
          <a:solidFill>
            <a:scrgbClr r="0" g="0" b="0">
              <a:shade val="75000"/>
              <a:lumMod val="80000"/>
            </a:scrgbClr>
          </a:solidFill>
          <a:prstDash val="solid"/>
          <a:headEnd type="triangle"/>
          <a:tailEnd type="oval"/>
        </a:ln>
        <a:effectLst/>
      </dsp:spPr>
      <dsp:style>
        <a:lnRef idx="2">
          <a:scrgbClr r="0" g="0" b="0"/>
        </a:lnRef>
        <a:fillRef idx="0">
          <a:scrgbClr r="0" g="0" b="0"/>
        </a:fillRef>
        <a:effectRef idx="0">
          <a:scrgbClr r="0" g="0" b="0"/>
        </a:effectRef>
        <a:fontRef idx="minor"/>
      </dsp:style>
    </dsp:sp>
    <dsp:sp modelId="{83E7F5A0-51E4-4D43-8245-0B57802401ED}">
      <dsp:nvSpPr>
        <dsp:cNvPr id="0" name=""/>
        <dsp:cNvSpPr/>
      </dsp:nvSpPr>
      <dsp:spPr>
        <a:xfrm>
          <a:off x="0" y="1650979"/>
          <a:ext cx="1897207" cy="1059957"/>
        </a:xfrm>
        <a:prstGeom prst="roundRect">
          <a:avLst/>
        </a:prstGeom>
        <a:gradFill rotWithShape="0">
          <a:gsLst>
            <a:gs pos="0">
              <a:schemeClr val="accent5">
                <a:hueOff val="0"/>
                <a:satOff val="0"/>
                <a:lumOff val="0"/>
                <a:alphaOff val="0"/>
                <a:tint val="0"/>
              </a:schemeClr>
            </a:gs>
            <a:gs pos="44000">
              <a:schemeClr val="accent5">
                <a:hueOff val="0"/>
                <a:satOff val="0"/>
                <a:lumOff val="0"/>
                <a:alphaOff val="0"/>
                <a:tint val="60000"/>
                <a:satMod val="120000"/>
              </a:schemeClr>
            </a:gs>
            <a:gs pos="100000">
              <a:schemeClr val="accent5">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1280" tIns="81280" rIns="81280" bIns="81280" numCol="1" spcCol="1270" anchor="ctr" anchorCtr="0">
          <a:noAutofit/>
        </a:bodyPr>
        <a:lstStyle/>
        <a:p>
          <a:pPr lvl="0" algn="ctr" defTabSz="1422400">
            <a:lnSpc>
              <a:spcPct val="90000"/>
            </a:lnSpc>
            <a:spcBef>
              <a:spcPct val="0"/>
            </a:spcBef>
            <a:spcAft>
              <a:spcPct val="35000"/>
            </a:spcAft>
          </a:pPr>
          <a:r>
            <a:rPr lang="en-US" altLang="zh-TW" sz="3200" b="1" kern="1200" dirty="0" smtClean="0">
              <a:solidFill>
                <a:srgbClr val="993300"/>
              </a:solidFill>
              <a:effectLst/>
            </a:rPr>
            <a:t>C</a:t>
          </a:r>
          <a:r>
            <a:rPr lang="zh-TW" altLang="en-US" sz="3200" b="1" kern="1200" dirty="0" smtClean="0">
              <a:solidFill>
                <a:srgbClr val="993300"/>
              </a:solidFill>
              <a:effectLst/>
            </a:rPr>
            <a:t>圖書館</a:t>
          </a:r>
          <a:endParaRPr lang="zh-TW" altLang="en-US" sz="3200" b="1" kern="1200" dirty="0">
            <a:solidFill>
              <a:srgbClr val="993300"/>
            </a:solidFill>
            <a:effectLst/>
          </a:endParaRPr>
        </a:p>
      </dsp:txBody>
      <dsp:txXfrm>
        <a:off x="51743" y="1702722"/>
        <a:ext cx="1793721" cy="956471"/>
      </dsp:txXfrm>
    </dsp:sp>
    <dsp:sp modelId="{C72B1B42-235A-49AB-8EEC-024F7C601F48}">
      <dsp:nvSpPr>
        <dsp:cNvPr id="0" name=""/>
        <dsp:cNvSpPr/>
      </dsp:nvSpPr>
      <dsp:spPr>
        <a:xfrm>
          <a:off x="3025296" y="696127"/>
          <a:ext cx="1426663" cy="1056025"/>
        </a:xfrm>
        <a:prstGeom prst="roundRect">
          <a:avLst/>
        </a:prstGeom>
        <a:gradFill rotWithShape="0">
          <a:gsLst>
            <a:gs pos="0">
              <a:schemeClr val="accent5">
                <a:hueOff val="-4966938"/>
                <a:satOff val="19906"/>
                <a:lumOff val="4314"/>
                <a:alphaOff val="0"/>
                <a:tint val="0"/>
              </a:schemeClr>
            </a:gs>
            <a:gs pos="44000">
              <a:schemeClr val="accent5">
                <a:hueOff val="-4966938"/>
                <a:satOff val="19906"/>
                <a:lumOff val="4314"/>
                <a:alphaOff val="0"/>
                <a:tint val="60000"/>
                <a:satMod val="120000"/>
              </a:schemeClr>
            </a:gs>
            <a:gs pos="100000">
              <a:schemeClr val="accent5">
                <a:hueOff val="-4966938"/>
                <a:satOff val="19906"/>
                <a:lumOff val="4314"/>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1280" tIns="81280" rIns="81280" bIns="81280" numCol="1" spcCol="1270" anchor="ctr" anchorCtr="0">
          <a:noAutofit/>
        </a:bodyPr>
        <a:lstStyle/>
        <a:p>
          <a:pPr lvl="0" algn="ctr" defTabSz="1422400">
            <a:lnSpc>
              <a:spcPct val="90000"/>
            </a:lnSpc>
            <a:spcBef>
              <a:spcPct val="0"/>
            </a:spcBef>
            <a:spcAft>
              <a:spcPct val="35000"/>
            </a:spcAft>
          </a:pPr>
          <a:r>
            <a:rPr lang="en-US" altLang="zh-TW" sz="3200" b="1" kern="1200" dirty="0" smtClean="0">
              <a:solidFill>
                <a:srgbClr val="993300"/>
              </a:solidFill>
              <a:effectLst/>
            </a:rPr>
            <a:t>A</a:t>
          </a:r>
          <a:r>
            <a:rPr lang="zh-TW" altLang="en-US" sz="3200" b="1" kern="1200" dirty="0" smtClean="0">
              <a:solidFill>
                <a:srgbClr val="993300"/>
              </a:solidFill>
              <a:effectLst/>
            </a:rPr>
            <a:t>讀者</a:t>
          </a:r>
          <a:endParaRPr lang="zh-TW" altLang="en-US" sz="3200" b="1" kern="1200" dirty="0">
            <a:solidFill>
              <a:srgbClr val="993300"/>
            </a:solidFill>
            <a:effectLst/>
          </a:endParaRPr>
        </a:p>
      </dsp:txBody>
      <dsp:txXfrm>
        <a:off x="3076847" y="747678"/>
        <a:ext cx="1323561" cy="952923"/>
      </dsp:txXfrm>
    </dsp:sp>
    <dsp:sp modelId="{52F3A20D-AE91-4F0B-AF05-E80D286B7C13}">
      <dsp:nvSpPr>
        <dsp:cNvPr id="0" name=""/>
        <dsp:cNvSpPr/>
      </dsp:nvSpPr>
      <dsp:spPr>
        <a:xfrm rot="1258760">
          <a:off x="4416185" y="1690884"/>
          <a:ext cx="1079327" cy="0"/>
        </a:xfrm>
        <a:custGeom>
          <a:avLst/>
          <a:gdLst/>
          <a:ahLst/>
          <a:cxnLst/>
          <a:rect l="0" t="0" r="0" b="0"/>
          <a:pathLst>
            <a:path>
              <a:moveTo>
                <a:pt x="0" y="0"/>
              </a:moveTo>
              <a:lnTo>
                <a:pt x="1079327" y="0"/>
              </a:lnTo>
            </a:path>
          </a:pathLst>
        </a:custGeom>
        <a:noFill/>
        <a:ln w="31750" cap="flat" cmpd="sng" algn="ctr">
          <a:solidFill>
            <a:scrgbClr r="0" g="0" b="0">
              <a:shade val="75000"/>
              <a:lumMod val="80000"/>
            </a:scrgbClr>
          </a:solidFill>
          <a:prstDash val="solid"/>
          <a:headEnd type="oval"/>
          <a:tailEnd type="triangle"/>
        </a:ln>
        <a:effectLst/>
      </dsp:spPr>
      <dsp:style>
        <a:lnRef idx="2">
          <a:scrgbClr r="0" g="0" b="0"/>
        </a:lnRef>
        <a:fillRef idx="0">
          <a:scrgbClr r="0" g="0" b="0"/>
        </a:fillRef>
        <a:effectRef idx="0">
          <a:scrgbClr r="0" g="0" b="0"/>
        </a:effectRef>
        <a:fontRef idx="minor"/>
      </dsp:style>
    </dsp:sp>
    <dsp:sp modelId="{ABA1EA36-A34E-4B89-9DFC-8B6943E7EB07}">
      <dsp:nvSpPr>
        <dsp:cNvPr id="0" name=""/>
        <dsp:cNvSpPr/>
      </dsp:nvSpPr>
      <dsp:spPr>
        <a:xfrm>
          <a:off x="5459738" y="1729783"/>
          <a:ext cx="1949123" cy="1056025"/>
        </a:xfrm>
        <a:prstGeom prst="roundRect">
          <a:avLst/>
        </a:prstGeom>
        <a:gradFill rotWithShape="0">
          <a:gsLst>
            <a:gs pos="0">
              <a:schemeClr val="accent5">
                <a:hueOff val="-9933876"/>
                <a:satOff val="39811"/>
                <a:lumOff val="8628"/>
                <a:alphaOff val="0"/>
                <a:tint val="0"/>
              </a:schemeClr>
            </a:gs>
            <a:gs pos="44000">
              <a:schemeClr val="accent5">
                <a:hueOff val="-9933876"/>
                <a:satOff val="39811"/>
                <a:lumOff val="8628"/>
                <a:alphaOff val="0"/>
                <a:tint val="60000"/>
                <a:satMod val="120000"/>
              </a:schemeClr>
            </a:gs>
            <a:gs pos="100000">
              <a:schemeClr val="accent5">
                <a:hueOff val="-9933876"/>
                <a:satOff val="39811"/>
                <a:lumOff val="8628"/>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1280" tIns="81280" rIns="81280" bIns="81280" numCol="1" spcCol="1270" anchor="ctr" anchorCtr="0">
          <a:noAutofit/>
        </a:bodyPr>
        <a:lstStyle/>
        <a:p>
          <a:pPr lvl="0" algn="ctr" defTabSz="1422400">
            <a:lnSpc>
              <a:spcPct val="90000"/>
            </a:lnSpc>
            <a:spcBef>
              <a:spcPct val="0"/>
            </a:spcBef>
            <a:spcAft>
              <a:spcPct val="35000"/>
            </a:spcAft>
          </a:pPr>
          <a:r>
            <a:rPr lang="en-US" altLang="zh-TW" sz="3200" b="1" kern="1200" dirty="0" smtClean="0">
              <a:solidFill>
                <a:srgbClr val="993300"/>
              </a:solidFill>
              <a:effectLst/>
            </a:rPr>
            <a:t>B</a:t>
          </a:r>
          <a:r>
            <a:rPr lang="zh-TW" altLang="en-US" sz="3200" b="1" kern="1200" dirty="0" smtClean="0">
              <a:solidFill>
                <a:srgbClr val="993300"/>
              </a:solidFill>
              <a:effectLst/>
            </a:rPr>
            <a:t>圖書館</a:t>
          </a:r>
          <a:endParaRPr lang="zh-TW" altLang="en-US" sz="3200" b="1" kern="1200" dirty="0">
            <a:solidFill>
              <a:srgbClr val="993300"/>
            </a:solidFill>
            <a:effectLst/>
          </a:endParaRPr>
        </a:p>
      </dsp:txBody>
      <dsp:txXfrm>
        <a:off x="5511289" y="1781334"/>
        <a:ext cx="1846021" cy="95292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AED6F7-30D2-43AA-BA61-B3DF2B32A581}">
      <dsp:nvSpPr>
        <dsp:cNvPr id="0" name=""/>
        <dsp:cNvSpPr/>
      </dsp:nvSpPr>
      <dsp:spPr>
        <a:xfrm>
          <a:off x="0" y="2224"/>
          <a:ext cx="7408862" cy="1958833"/>
        </a:xfrm>
        <a:prstGeom prst="roundRect">
          <a:avLst/>
        </a:prstGeom>
        <a:gradFill rotWithShape="0">
          <a:gsLst>
            <a:gs pos="0">
              <a:schemeClr val="accent6">
                <a:alpha val="90000"/>
                <a:hueOff val="0"/>
                <a:satOff val="0"/>
                <a:lumOff val="0"/>
                <a:alphaOff val="0"/>
                <a:tint val="0"/>
              </a:schemeClr>
            </a:gs>
            <a:gs pos="44000">
              <a:schemeClr val="accent6">
                <a:alpha val="90000"/>
                <a:hueOff val="0"/>
                <a:satOff val="0"/>
                <a:lumOff val="0"/>
                <a:alphaOff val="0"/>
                <a:tint val="60000"/>
                <a:satMod val="120000"/>
              </a:schemeClr>
            </a:gs>
            <a:gs pos="100000">
              <a:schemeClr val="accent6">
                <a:alpha val="90000"/>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sz="2000" b="0" kern="1200" dirty="0" smtClean="0"/>
            <a:t>讀者</a:t>
          </a:r>
          <a:r>
            <a:rPr lang="zh-TW" sz="2000" b="1" u="sng" kern="1200" dirty="0" smtClean="0"/>
            <a:t>所在圖書館</a:t>
          </a:r>
          <a:r>
            <a:rPr lang="zh-TW" sz="2000" b="0" kern="1200" dirty="0" smtClean="0"/>
            <a:t>接收</a:t>
          </a:r>
          <a:r>
            <a:rPr lang="en-US" sz="2000" b="0" kern="1200" dirty="0" smtClean="0"/>
            <a:t>Ariel</a:t>
          </a:r>
          <a:r>
            <a:rPr lang="zh-TW" sz="2000" b="0" kern="1200" dirty="0" smtClean="0"/>
            <a:t>系統傳輸之資料後列印紙本之「重製」行為，係為提供讀者</a:t>
          </a:r>
          <a:r>
            <a:rPr lang="zh-TW" altLang="zh-TW" sz="2000" b="0" kern="1200" dirty="0" smtClean="0"/>
            <a:t>符合前述第</a:t>
          </a:r>
          <a:r>
            <a:rPr lang="en-US" altLang="zh-TW" sz="2000" b="0" kern="1200" dirty="0" smtClean="0"/>
            <a:t>48</a:t>
          </a:r>
          <a:r>
            <a:rPr lang="zh-TW" altLang="zh-TW" sz="2000" b="0" kern="1200" dirty="0" smtClean="0"/>
            <a:t>條第</a:t>
          </a:r>
          <a:r>
            <a:rPr lang="en-US" altLang="zh-TW" sz="2000" b="0" kern="1200" dirty="0" smtClean="0"/>
            <a:t>1</a:t>
          </a:r>
          <a:r>
            <a:rPr lang="zh-TW" altLang="zh-TW" sz="2000" b="0" kern="1200" dirty="0" smtClean="0"/>
            <a:t>款</a:t>
          </a:r>
          <a:r>
            <a:rPr lang="zh-TW" altLang="en-US" sz="2000" b="0" kern="1200" dirty="0" smtClean="0"/>
            <a:t>供</a:t>
          </a:r>
          <a:r>
            <a:rPr lang="zh-TW" sz="2000" b="0" kern="1200" dirty="0" smtClean="0"/>
            <a:t>個人研究要求之使用，</a:t>
          </a:r>
          <a:r>
            <a:rPr lang="zh-TW" sz="2000" b="1" u="sng" kern="1200" dirty="0" smtClean="0"/>
            <a:t>應可主張第</a:t>
          </a:r>
          <a:r>
            <a:rPr lang="en-US" sz="2000" b="1" u="sng" kern="1200" dirty="0" smtClean="0"/>
            <a:t>65</a:t>
          </a:r>
          <a:r>
            <a:rPr lang="zh-TW" sz="2000" b="1" u="sng" kern="1200" dirty="0" smtClean="0"/>
            <a:t>條第</a:t>
          </a:r>
          <a:r>
            <a:rPr lang="en-US" sz="2000" b="1" u="sng" kern="1200" dirty="0" smtClean="0"/>
            <a:t>2</a:t>
          </a:r>
          <a:r>
            <a:rPr lang="zh-TW" sz="2000" b="1" u="sng" kern="1200" dirty="0" smtClean="0"/>
            <a:t>項之合理使用</a:t>
          </a:r>
          <a:r>
            <a:rPr lang="zh-TW" sz="2000" b="0" kern="1200" dirty="0" smtClean="0"/>
            <a:t>，惟依該條項合理使用之審酌基準，讀者所在圖書館提供讀者重製物後的數量</a:t>
          </a:r>
          <a:r>
            <a:rPr lang="zh-TW" sz="2000" b="1" kern="1200" dirty="0" smtClean="0"/>
            <a:t>不能取代被重製著作的市場</a:t>
          </a:r>
          <a:r>
            <a:rPr lang="zh-TW" sz="2000" b="0" kern="1200" dirty="0" smtClean="0"/>
            <a:t>。</a:t>
          </a:r>
          <a:endParaRPr lang="zh-TW" sz="2000" kern="1200" dirty="0"/>
        </a:p>
      </dsp:txBody>
      <dsp:txXfrm>
        <a:off x="95622" y="97846"/>
        <a:ext cx="7217618" cy="1767589"/>
      </dsp:txXfrm>
    </dsp:sp>
    <dsp:sp modelId="{B4F7AF0A-ACE1-4672-A4C8-09A10DA5BDD1}">
      <dsp:nvSpPr>
        <dsp:cNvPr id="0" name=""/>
        <dsp:cNvSpPr/>
      </dsp:nvSpPr>
      <dsp:spPr>
        <a:xfrm>
          <a:off x="0" y="1966183"/>
          <a:ext cx="7408862" cy="1719651"/>
        </a:xfrm>
        <a:prstGeom prst="roundRect">
          <a:avLst/>
        </a:prstGeom>
        <a:gradFill rotWithShape="0">
          <a:gsLst>
            <a:gs pos="0">
              <a:schemeClr val="accent6">
                <a:alpha val="90000"/>
                <a:hueOff val="0"/>
                <a:satOff val="0"/>
                <a:lumOff val="0"/>
                <a:alphaOff val="-20000"/>
                <a:tint val="0"/>
              </a:schemeClr>
            </a:gs>
            <a:gs pos="44000">
              <a:schemeClr val="accent6">
                <a:alpha val="90000"/>
                <a:hueOff val="0"/>
                <a:satOff val="0"/>
                <a:lumOff val="0"/>
                <a:alphaOff val="-20000"/>
                <a:tint val="60000"/>
                <a:satMod val="120000"/>
              </a:schemeClr>
            </a:gs>
            <a:gs pos="100000">
              <a:schemeClr val="accent6">
                <a:alpha val="90000"/>
                <a:hueOff val="0"/>
                <a:satOff val="0"/>
                <a:lumOff val="0"/>
                <a:alphaOff val="-2000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sz="2000" kern="1200" dirty="0" smtClean="0"/>
            <a:t>因此，如某一期刊或著作在一定期間內經讀者多次申請以</a:t>
          </a:r>
          <a:r>
            <a:rPr lang="en-US" sz="2000" kern="1200" dirty="0" smtClean="0"/>
            <a:t>Ariel</a:t>
          </a:r>
          <a:r>
            <a:rPr lang="zh-TW" sz="2000" kern="1200" dirty="0" smtClean="0"/>
            <a:t>方式進行文獻傳遞時（例如日本大學圖書館與權利人團體協議</a:t>
          </a:r>
          <a:r>
            <a:rPr lang="en-US" sz="2000" kern="1200" dirty="0" smtClean="0"/>
            <a:t>1</a:t>
          </a:r>
          <a:r>
            <a:rPr lang="zh-TW" sz="2000" kern="1200" dirty="0" smtClean="0"/>
            <a:t>年內超過</a:t>
          </a:r>
          <a:r>
            <a:rPr lang="en-US" sz="2000" kern="1200" dirty="0" smtClean="0"/>
            <a:t>11</a:t>
          </a:r>
          <a:r>
            <a:rPr lang="zh-TW" sz="2000" kern="1200" dirty="0" smtClean="0"/>
            <a:t>次以上、美國</a:t>
          </a:r>
          <a:r>
            <a:rPr lang="en-US" sz="2000" kern="1200" dirty="0" smtClean="0"/>
            <a:t>1977</a:t>
          </a:r>
          <a:r>
            <a:rPr lang="zh-TW" sz="2000" kern="1200" dirty="0" smtClean="0"/>
            <a:t>年</a:t>
          </a:r>
          <a:r>
            <a:rPr lang="en-US" sz="2000" kern="1200" dirty="0" smtClean="0"/>
            <a:t>CONTU Guidelines</a:t>
          </a:r>
          <a:r>
            <a:rPr lang="zh-TW" sz="2000" kern="1200" dirty="0" smtClean="0"/>
            <a:t>則規定</a:t>
          </a:r>
          <a:r>
            <a:rPr lang="en-US" sz="2000" kern="1200" dirty="0" smtClean="0"/>
            <a:t>1</a:t>
          </a:r>
          <a:r>
            <a:rPr lang="zh-TW" sz="2000" kern="1200" dirty="0" smtClean="0"/>
            <a:t>年內超過</a:t>
          </a:r>
          <a:r>
            <a:rPr lang="en-US" sz="2000" kern="1200" dirty="0" smtClean="0"/>
            <a:t>6</a:t>
          </a:r>
          <a:r>
            <a:rPr lang="zh-TW" sz="2000" kern="1200" dirty="0" smtClean="0"/>
            <a:t>次以上），圖書館即應購買該期刊 或著作。</a:t>
          </a:r>
          <a:endParaRPr lang="zh-TW" sz="2000" kern="1200" dirty="0"/>
        </a:p>
      </dsp:txBody>
      <dsp:txXfrm>
        <a:off x="83946" y="2050129"/>
        <a:ext cx="7240970" cy="1551759"/>
      </dsp:txXfrm>
    </dsp:sp>
    <dsp:sp modelId="{0573BEE2-EF26-47F7-8D97-E33A8AE9D78A}">
      <dsp:nvSpPr>
        <dsp:cNvPr id="0" name=""/>
        <dsp:cNvSpPr/>
      </dsp:nvSpPr>
      <dsp:spPr>
        <a:xfrm>
          <a:off x="0" y="3690961"/>
          <a:ext cx="7408862" cy="588152"/>
        </a:xfrm>
        <a:prstGeom prst="roundRect">
          <a:avLst/>
        </a:prstGeom>
        <a:no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zh-TW" altLang="en-US" sz="1800" b="1" kern="1200" dirty="0" smtClean="0">
              <a:solidFill>
                <a:srgbClr val="7030A0"/>
              </a:solidFill>
              <a:latin typeface="+mn-ea"/>
              <a:ea typeface="+mn-ea"/>
            </a:rPr>
            <a:t>請參考智慧局</a:t>
          </a:r>
          <a:r>
            <a:rPr lang="en-US" altLang="zh-TW" sz="1800" b="1" kern="1200" dirty="0" smtClean="0">
              <a:solidFill>
                <a:srgbClr val="7030A0"/>
              </a:solidFill>
              <a:latin typeface="+mn-ea"/>
              <a:ea typeface="+mn-ea"/>
            </a:rPr>
            <a:t>98</a:t>
          </a:r>
          <a:r>
            <a:rPr lang="zh-TW" altLang="en-US" sz="1800" b="1" kern="1200" dirty="0" smtClean="0">
              <a:solidFill>
                <a:srgbClr val="7030A0"/>
              </a:solidFill>
              <a:latin typeface="+mn-ea"/>
              <a:ea typeface="+mn-ea"/>
            </a:rPr>
            <a:t>年</a:t>
          </a:r>
          <a:r>
            <a:rPr lang="en-US" altLang="zh-TW" sz="1800" b="1" kern="1200" dirty="0" smtClean="0">
              <a:solidFill>
                <a:srgbClr val="7030A0"/>
              </a:solidFill>
              <a:latin typeface="+mn-ea"/>
              <a:ea typeface="+mn-ea"/>
            </a:rPr>
            <a:t>9</a:t>
          </a:r>
          <a:r>
            <a:rPr lang="zh-TW" altLang="en-US" sz="1800" b="1" kern="1200" dirty="0" smtClean="0">
              <a:solidFill>
                <a:srgbClr val="7030A0"/>
              </a:solidFill>
              <a:latin typeface="+mn-ea"/>
              <a:ea typeface="+mn-ea"/>
            </a:rPr>
            <a:t>月</a:t>
          </a:r>
          <a:r>
            <a:rPr lang="en-US" altLang="zh-TW" sz="1800" b="1" kern="1200" dirty="0" smtClean="0">
              <a:solidFill>
                <a:srgbClr val="7030A0"/>
              </a:solidFill>
              <a:latin typeface="+mn-ea"/>
              <a:ea typeface="+mn-ea"/>
            </a:rPr>
            <a:t>22</a:t>
          </a:r>
          <a:r>
            <a:rPr lang="zh-TW" altLang="en-US" sz="1800" b="1" kern="1200" dirty="0" smtClean="0">
              <a:solidFill>
                <a:srgbClr val="7030A0"/>
              </a:solidFill>
              <a:latin typeface="+mn-ea"/>
              <a:ea typeface="+mn-ea"/>
            </a:rPr>
            <a:t>日電子郵件</a:t>
          </a:r>
          <a:r>
            <a:rPr lang="en-US" altLang="zh-TW" sz="1800" b="1" kern="1200" dirty="0" smtClean="0">
              <a:solidFill>
                <a:srgbClr val="7030A0"/>
              </a:solidFill>
              <a:latin typeface="+mn-ea"/>
              <a:ea typeface="+mn-ea"/>
            </a:rPr>
            <a:t>980922</a:t>
          </a:r>
          <a:endParaRPr lang="zh-TW" sz="1800" kern="1200" dirty="0"/>
        </a:p>
      </dsp:txBody>
      <dsp:txXfrm>
        <a:off x="28711" y="3719672"/>
        <a:ext cx="7351440" cy="53073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F2169-4DAB-4F59-8BD8-0610DEC37E04}">
      <dsp:nvSpPr>
        <dsp:cNvPr id="0" name=""/>
        <dsp:cNvSpPr/>
      </dsp:nvSpPr>
      <dsp:spPr>
        <a:xfrm>
          <a:off x="326345" y="0"/>
          <a:ext cx="7638129" cy="1406924"/>
        </a:xfrm>
        <a:prstGeom prst="roundRect">
          <a:avLst/>
        </a:prstGeom>
        <a:gradFill rotWithShape="0">
          <a:gsLst>
            <a:gs pos="0">
              <a:schemeClr val="accent6">
                <a:alpha val="90000"/>
                <a:hueOff val="0"/>
                <a:satOff val="0"/>
                <a:lumOff val="0"/>
                <a:alphaOff val="0"/>
                <a:tint val="0"/>
              </a:schemeClr>
            </a:gs>
            <a:gs pos="44000">
              <a:schemeClr val="accent6">
                <a:alpha val="90000"/>
                <a:hueOff val="0"/>
                <a:satOff val="0"/>
                <a:lumOff val="0"/>
                <a:alphaOff val="0"/>
                <a:tint val="60000"/>
                <a:satMod val="120000"/>
              </a:schemeClr>
            </a:gs>
            <a:gs pos="100000">
              <a:schemeClr val="accent6">
                <a:alpha val="90000"/>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altLang="en-US" sz="2400" b="1" kern="1200" dirty="0" smtClean="0"/>
            <a:t>圖書館向他館請求重製已絕版的書籍，即成為自己的館藏，且屬</a:t>
          </a:r>
          <a:r>
            <a:rPr lang="zh-TW" altLang="en-US" sz="2400" b="1" u="sng" kern="1200" dirty="0" smtClean="0"/>
            <a:t>合法重製物</a:t>
          </a:r>
          <a:r>
            <a:rPr lang="zh-TW" altLang="en-US" sz="2400" b="1" kern="1200" dirty="0" smtClean="0"/>
            <a:t>，得提供閱覽人公開閱覽，亦可出借予讀者。</a:t>
          </a:r>
          <a:endParaRPr lang="zh-TW" altLang="en-US" sz="2400" b="1" kern="1200" dirty="0"/>
        </a:p>
      </dsp:txBody>
      <dsp:txXfrm>
        <a:off x="395025" y="68680"/>
        <a:ext cx="7500769" cy="1269564"/>
      </dsp:txXfrm>
    </dsp:sp>
    <dsp:sp modelId="{BB7C6C36-88E4-4C75-A7D7-F053F9A8750F}">
      <dsp:nvSpPr>
        <dsp:cNvPr id="0" name=""/>
        <dsp:cNvSpPr/>
      </dsp:nvSpPr>
      <dsp:spPr>
        <a:xfrm>
          <a:off x="398392" y="1562842"/>
          <a:ext cx="7638129" cy="1406924"/>
        </a:xfrm>
        <a:prstGeom prst="roundRect">
          <a:avLst/>
        </a:prstGeom>
        <a:gradFill rotWithShape="0">
          <a:gsLst>
            <a:gs pos="0">
              <a:schemeClr val="accent6">
                <a:alpha val="90000"/>
                <a:hueOff val="0"/>
                <a:satOff val="0"/>
                <a:lumOff val="0"/>
                <a:alphaOff val="-40000"/>
                <a:tint val="0"/>
              </a:schemeClr>
            </a:gs>
            <a:gs pos="44000">
              <a:schemeClr val="accent6">
                <a:alpha val="90000"/>
                <a:hueOff val="0"/>
                <a:satOff val="0"/>
                <a:lumOff val="0"/>
                <a:alphaOff val="-40000"/>
                <a:tint val="60000"/>
                <a:satMod val="120000"/>
              </a:schemeClr>
            </a:gs>
            <a:gs pos="100000">
              <a:schemeClr val="accent6">
                <a:alpha val="90000"/>
                <a:hueOff val="0"/>
                <a:satOff val="0"/>
                <a:lumOff val="0"/>
                <a:alphaOff val="-4000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sz="2400" b="1" kern="1200" dirty="0" smtClean="0"/>
            <a:t>圖書館向他館請求重製已絕版的書籍，可依照著作權法第</a:t>
          </a:r>
          <a:r>
            <a:rPr lang="en-US" sz="2400" b="1" kern="1200" dirty="0" smtClean="0"/>
            <a:t>48</a:t>
          </a:r>
          <a:r>
            <a:rPr lang="zh-TW" sz="2400" b="1" kern="1200" dirty="0" smtClean="0"/>
            <a:t>條第</a:t>
          </a:r>
          <a:r>
            <a:rPr lang="en-US" sz="2400" b="1" kern="1200" dirty="0" smtClean="0"/>
            <a:t>1</a:t>
          </a:r>
          <a:r>
            <a:rPr lang="zh-TW" sz="2400" b="1" kern="1200" dirty="0" smtClean="0"/>
            <a:t>款之規定，將所接收到的著作，以紙本印出給讀者。</a:t>
          </a:r>
          <a:endParaRPr lang="zh-TW" sz="2400" b="1" kern="1200" dirty="0"/>
        </a:p>
      </dsp:txBody>
      <dsp:txXfrm>
        <a:off x="467072" y="1631522"/>
        <a:ext cx="7500769" cy="1269564"/>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1750D-97CF-4BB8-86C6-2DC9FEADF2D4}">
      <dsp:nvSpPr>
        <dsp:cNvPr id="0" name=""/>
        <dsp:cNvSpPr/>
      </dsp:nvSpPr>
      <dsp:spPr>
        <a:xfrm>
          <a:off x="0" y="72012"/>
          <a:ext cx="7890073" cy="785884"/>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zh-TW" altLang="en-US" sz="3200" b="1" kern="1200" dirty="0" smtClean="0"/>
            <a:t>著作權法</a:t>
          </a:r>
          <a:r>
            <a:rPr lang="zh-TW" sz="3200" b="1" kern="1200" dirty="0" smtClean="0"/>
            <a:t>第</a:t>
          </a:r>
          <a:r>
            <a:rPr lang="en-US" sz="3200" b="1" kern="1200" dirty="0" smtClean="0"/>
            <a:t>48</a:t>
          </a:r>
          <a:r>
            <a:rPr lang="zh-TW" sz="3200" b="1" kern="1200" dirty="0" smtClean="0"/>
            <a:t>條之</a:t>
          </a:r>
          <a:r>
            <a:rPr lang="en-US" sz="3200" b="1" kern="1200" dirty="0" smtClean="0"/>
            <a:t>1</a:t>
          </a:r>
          <a:endParaRPr lang="zh-TW" sz="3200" kern="1200" dirty="0"/>
        </a:p>
      </dsp:txBody>
      <dsp:txXfrm>
        <a:off x="38364" y="110376"/>
        <a:ext cx="7813345" cy="709156"/>
      </dsp:txXfrm>
    </dsp:sp>
    <dsp:sp modelId="{519AFCF6-0B56-4F7E-B504-46DF6FB840D1}">
      <dsp:nvSpPr>
        <dsp:cNvPr id="0" name=""/>
        <dsp:cNvSpPr/>
      </dsp:nvSpPr>
      <dsp:spPr>
        <a:xfrm>
          <a:off x="0" y="1008114"/>
          <a:ext cx="7890073" cy="1156139"/>
        </a:xfrm>
        <a:prstGeom prst="roundRect">
          <a:avLst/>
        </a:prstGeom>
        <a:gradFill rotWithShape="0">
          <a:gsLst>
            <a:gs pos="0">
              <a:schemeClr val="accent2">
                <a:hueOff val="2340759"/>
                <a:satOff val="-2919"/>
                <a:lumOff val="686"/>
                <a:alphaOff val="0"/>
                <a:tint val="0"/>
              </a:schemeClr>
            </a:gs>
            <a:gs pos="44000">
              <a:schemeClr val="accent2">
                <a:hueOff val="2340759"/>
                <a:satOff val="-2919"/>
                <a:lumOff val="686"/>
                <a:alphaOff val="0"/>
                <a:tint val="60000"/>
                <a:satMod val="120000"/>
              </a:schemeClr>
            </a:gs>
            <a:gs pos="100000">
              <a:schemeClr val="accent2">
                <a:hueOff val="2340759"/>
                <a:satOff val="-2919"/>
                <a:lumOff val="686"/>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sz="2400" b="1" kern="1200" dirty="0" smtClean="0"/>
            <a:t>中央或地方機關、依法設立之教育機構或 供公眾使用之圖書館，得重製下列</a:t>
          </a:r>
          <a:r>
            <a:rPr lang="zh-TW" sz="2400" b="1" u="sng" kern="1200" dirty="0" smtClean="0"/>
            <a:t>已公開發表</a:t>
          </a:r>
          <a:r>
            <a:rPr lang="zh-TW" sz="2400" b="1" kern="1200" dirty="0" smtClean="0"/>
            <a:t>之著作所附之摘要</a:t>
          </a:r>
          <a:r>
            <a:rPr lang="en-US" sz="2400" b="1" kern="1200" dirty="0" smtClean="0"/>
            <a:t>︰</a:t>
          </a:r>
          <a:endParaRPr lang="zh-TW" sz="2400" kern="1200" dirty="0"/>
        </a:p>
      </dsp:txBody>
      <dsp:txXfrm>
        <a:off x="56438" y="1064552"/>
        <a:ext cx="7777197" cy="1043263"/>
      </dsp:txXfrm>
    </dsp:sp>
    <dsp:sp modelId="{47E4D8D2-C940-464C-B332-38A9585FBC96}">
      <dsp:nvSpPr>
        <dsp:cNvPr id="0" name=""/>
        <dsp:cNvSpPr/>
      </dsp:nvSpPr>
      <dsp:spPr>
        <a:xfrm>
          <a:off x="143993" y="2232258"/>
          <a:ext cx="7602085" cy="1076294"/>
        </a:xfrm>
        <a:prstGeom prst="rect">
          <a:avLst/>
        </a:prstGeom>
        <a:solidFill>
          <a:schemeClr val="accent4">
            <a:lumMod val="40000"/>
            <a:lumOff val="60000"/>
          </a:schemeClr>
        </a:solidFill>
        <a:ln>
          <a:solidFill>
            <a:srgbClr val="7030A0"/>
          </a:solidFill>
        </a:ln>
        <a:effectLst/>
      </dsp:spPr>
      <dsp:style>
        <a:lnRef idx="0">
          <a:scrgbClr r="0" g="0" b="0"/>
        </a:lnRef>
        <a:fillRef idx="0">
          <a:scrgbClr r="0" g="0" b="0"/>
        </a:fillRef>
        <a:effectRef idx="0">
          <a:scrgbClr r="0" g="0" b="0"/>
        </a:effectRef>
        <a:fontRef idx="minor"/>
      </dsp:style>
      <dsp:txBody>
        <a:bodyPr spcFirstLastPara="0" vert="horz" wrap="square" lIns="250510"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zh-TW" sz="1900" b="1" kern="1200" dirty="0" smtClean="0"/>
            <a:t>一</a:t>
          </a:r>
          <a:r>
            <a:rPr lang="zh-TW" altLang="en-US" sz="1900" b="1" kern="1200" dirty="0" smtClean="0"/>
            <a:t>、</a:t>
          </a:r>
          <a:r>
            <a:rPr lang="zh-TW" sz="1900" b="1" kern="1200" dirty="0" smtClean="0"/>
            <a:t>依學位授予法撰寫之碩士、博士論文，著作人已取得學位者。</a:t>
          </a:r>
          <a:endParaRPr lang="zh-TW" sz="1900" kern="1200" dirty="0"/>
        </a:p>
        <a:p>
          <a:pPr marL="171450" lvl="1" indent="-171450" algn="l" defTabSz="844550" rtl="0">
            <a:lnSpc>
              <a:spcPct val="90000"/>
            </a:lnSpc>
            <a:spcBef>
              <a:spcPct val="0"/>
            </a:spcBef>
            <a:spcAft>
              <a:spcPct val="20000"/>
            </a:spcAft>
            <a:buChar char="••"/>
          </a:pPr>
          <a:r>
            <a:rPr lang="zh-TW" sz="1900" b="1" kern="1200" dirty="0" smtClean="0"/>
            <a:t>二</a:t>
          </a:r>
          <a:r>
            <a:rPr lang="zh-TW" altLang="en-US" sz="1900" b="1" kern="1200" dirty="0" smtClean="0"/>
            <a:t>、</a:t>
          </a:r>
          <a:r>
            <a:rPr lang="zh-TW" sz="1900" b="1" kern="1200" dirty="0" smtClean="0"/>
            <a:t>刊載於期刊中之學術論文。</a:t>
          </a:r>
          <a:endParaRPr lang="zh-TW" sz="1900" kern="1200" dirty="0"/>
        </a:p>
        <a:p>
          <a:pPr marL="171450" lvl="1" indent="-171450" algn="l" defTabSz="844550" rtl="0">
            <a:lnSpc>
              <a:spcPct val="90000"/>
            </a:lnSpc>
            <a:spcBef>
              <a:spcPct val="0"/>
            </a:spcBef>
            <a:spcAft>
              <a:spcPct val="20000"/>
            </a:spcAft>
            <a:buChar char="••"/>
          </a:pPr>
          <a:r>
            <a:rPr lang="zh-TW" sz="1900" b="1" kern="1200" dirty="0" smtClean="0"/>
            <a:t>三</a:t>
          </a:r>
          <a:r>
            <a:rPr lang="zh-TW" altLang="en-US" sz="1900" b="1" kern="1200" dirty="0" smtClean="0"/>
            <a:t>、</a:t>
          </a:r>
          <a:r>
            <a:rPr lang="zh-TW" sz="1900" b="1" kern="1200" dirty="0" smtClean="0"/>
            <a:t>已公開發表之研討會論文集或研究報告。</a:t>
          </a:r>
          <a:endParaRPr lang="zh-TW" sz="1900" kern="1200" dirty="0"/>
        </a:p>
      </dsp:txBody>
      <dsp:txXfrm>
        <a:off x="143993" y="2232258"/>
        <a:ext cx="7602085" cy="1076294"/>
      </dsp:txXfrm>
    </dsp:sp>
    <dsp:sp modelId="{C2551260-4BFC-4052-B1D2-F7B9A19BE5EB}">
      <dsp:nvSpPr>
        <dsp:cNvPr id="0" name=""/>
        <dsp:cNvSpPr/>
      </dsp:nvSpPr>
      <dsp:spPr>
        <a:xfrm>
          <a:off x="0" y="3600392"/>
          <a:ext cx="7890073" cy="829055"/>
        </a:xfrm>
        <a:prstGeom prst="roundRect">
          <a:avLst/>
        </a:prstGeom>
        <a:no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100000"/>
            </a:lnSpc>
            <a:spcBef>
              <a:spcPct val="0"/>
            </a:spcBef>
            <a:spcAft>
              <a:spcPct val="35000"/>
            </a:spcAft>
          </a:pPr>
          <a:r>
            <a:rPr lang="zh-TW" altLang="en-US" sz="1800" b="1" kern="1200" dirty="0" smtClean="0">
              <a:solidFill>
                <a:srgbClr val="7030A0"/>
              </a:solidFill>
              <a:latin typeface="+mn-ea"/>
              <a:ea typeface="+mn-ea"/>
            </a:rPr>
            <a:t>立法理由：</a:t>
          </a:r>
          <a:r>
            <a:rPr lang="en-US" altLang="zh-TW" sz="1800" b="1" kern="1200" dirty="0" smtClean="0">
              <a:solidFill>
                <a:srgbClr val="7030A0"/>
              </a:solidFill>
              <a:latin typeface="+mn-ea"/>
              <a:ea typeface="+mn-ea"/>
            </a:rPr>
            <a:t>87</a:t>
          </a:r>
          <a:r>
            <a:rPr lang="zh-TW" altLang="en-US" sz="1800" b="1" kern="1200" dirty="0" smtClean="0">
              <a:solidFill>
                <a:srgbClr val="7030A0"/>
              </a:solidFill>
              <a:latin typeface="+mn-ea"/>
              <a:ea typeface="+mn-ea"/>
            </a:rPr>
            <a:t>年為利於大眾利用著作之摘要達到查詢之目的，特別容許機關、教育機構或圖書館對於特定著作所附之摘要，加以重製。（參照英國著作權法第</a:t>
          </a:r>
          <a:r>
            <a:rPr lang="en-US" altLang="zh-TW" sz="1800" b="1" kern="1200" dirty="0" smtClean="0">
              <a:solidFill>
                <a:srgbClr val="7030A0"/>
              </a:solidFill>
              <a:latin typeface="+mn-ea"/>
              <a:ea typeface="+mn-ea"/>
            </a:rPr>
            <a:t>60</a:t>
          </a:r>
          <a:r>
            <a:rPr lang="zh-TW" altLang="en-US" sz="1800" b="1" kern="1200" dirty="0" smtClean="0">
              <a:solidFill>
                <a:srgbClr val="7030A0"/>
              </a:solidFill>
              <a:latin typeface="+mn-ea"/>
              <a:ea typeface="+mn-ea"/>
            </a:rPr>
            <a:t>條）</a:t>
          </a:r>
          <a:endParaRPr lang="zh-TW" sz="1800" kern="1200" dirty="0">
            <a:solidFill>
              <a:srgbClr val="7030A0"/>
            </a:solidFill>
            <a:latin typeface="+mn-ea"/>
            <a:ea typeface="+mn-ea"/>
          </a:endParaRPr>
        </a:p>
      </dsp:txBody>
      <dsp:txXfrm>
        <a:off x="40471" y="3640863"/>
        <a:ext cx="7809131" cy="7481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082959-C827-431B-81CF-B2CD1C879F03}">
      <dsp:nvSpPr>
        <dsp:cNvPr id="0" name=""/>
        <dsp:cNvSpPr/>
      </dsp:nvSpPr>
      <dsp:spPr>
        <a:xfrm rot="5400000">
          <a:off x="-197709" y="201568"/>
          <a:ext cx="1318061" cy="922642"/>
        </a:xfrm>
        <a:prstGeom prst="chevron">
          <a:avLst/>
        </a:prstGeom>
        <a:gradFill rotWithShape="0">
          <a:gsLst>
            <a:gs pos="0">
              <a:schemeClr val="lt1">
                <a:hueOff val="0"/>
                <a:satOff val="0"/>
                <a:lumOff val="0"/>
                <a:alphaOff val="0"/>
                <a:tint val="0"/>
              </a:schemeClr>
            </a:gs>
            <a:gs pos="44000">
              <a:schemeClr val="lt1">
                <a:hueOff val="0"/>
                <a:satOff val="0"/>
                <a:lumOff val="0"/>
                <a:alphaOff val="0"/>
                <a:tint val="60000"/>
                <a:satMod val="120000"/>
              </a:schemeClr>
            </a:gs>
            <a:gs pos="100000">
              <a:schemeClr val="lt1">
                <a:hueOff val="0"/>
                <a:satOff val="0"/>
                <a:lumOff val="0"/>
                <a:alphaOff val="0"/>
                <a:tint val="90000"/>
                <a:alpha val="100000"/>
                <a:lumMod val="90000"/>
              </a:schemeClr>
            </a:gs>
          </a:gsLst>
          <a:lin ang="5400000" scaled="0"/>
        </a:gradFill>
        <a:ln w="9525" cap="flat" cmpd="sng" algn="ctr">
          <a:solidFill>
            <a:schemeClr val="accent1">
              <a:shade val="80000"/>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zh-TW" altLang="en-US" sz="2300" b="1" kern="1200" dirty="0" smtClean="0">
              <a:latin typeface="標楷體" pitchFamily="65" charset="-120"/>
              <a:ea typeface="標楷體" pitchFamily="65" charset="-120"/>
            </a:rPr>
            <a:t>著作</a:t>
          </a:r>
          <a:endParaRPr lang="zh-TW" altLang="en-US" sz="2300" kern="1200" dirty="0"/>
        </a:p>
      </dsp:txBody>
      <dsp:txXfrm rot="-5400000">
        <a:off x="1" y="465179"/>
        <a:ext cx="922642" cy="395419"/>
      </dsp:txXfrm>
    </dsp:sp>
    <dsp:sp modelId="{41289004-FB91-47C5-9867-AF1F1996C40A}">
      <dsp:nvSpPr>
        <dsp:cNvPr id="0" name=""/>
        <dsp:cNvSpPr/>
      </dsp:nvSpPr>
      <dsp:spPr>
        <a:xfrm rot="5400000">
          <a:off x="3717340" y="-2813938"/>
          <a:ext cx="856739" cy="6486219"/>
        </a:xfrm>
        <a:prstGeom prst="round2SameRect">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63525" lvl="1" indent="-263525" algn="l" defTabSz="1066800">
            <a:lnSpc>
              <a:spcPct val="90000"/>
            </a:lnSpc>
            <a:spcBef>
              <a:spcPct val="0"/>
            </a:spcBef>
            <a:spcAft>
              <a:spcPct val="15000"/>
            </a:spcAft>
            <a:buChar char="••"/>
          </a:pPr>
          <a:r>
            <a:rPr lang="zh-TW" altLang="en-US" sz="2400" b="1" kern="1200" dirty="0" smtClean="0">
              <a:latin typeface="標楷體" pitchFamily="65" charset="-120"/>
              <a:ea typeface="標楷體" pitchFamily="65" charset="-120"/>
            </a:rPr>
            <a:t>指屬於</a:t>
          </a:r>
          <a:r>
            <a:rPr lang="zh-TW" altLang="en-US" sz="2400" b="1" u="sng" kern="1200" dirty="0" smtClean="0">
              <a:latin typeface="標楷體" pitchFamily="65" charset="-120"/>
              <a:ea typeface="標楷體" pitchFamily="65" charset="-120"/>
            </a:rPr>
            <a:t>文學、科學、藝術或其他學術</a:t>
          </a:r>
          <a:r>
            <a:rPr lang="zh-TW" altLang="en-US" sz="2400" b="1" kern="1200" dirty="0" smtClean="0">
              <a:latin typeface="標楷體" pitchFamily="65" charset="-120"/>
              <a:ea typeface="標楷體" pitchFamily="65" charset="-120"/>
            </a:rPr>
            <a:t>範圍之創作。</a:t>
          </a:r>
          <a:endParaRPr lang="zh-TW" altLang="en-US" sz="2400" kern="1200" dirty="0"/>
        </a:p>
      </dsp:txBody>
      <dsp:txXfrm rot="-5400000">
        <a:off x="902601" y="42624"/>
        <a:ext cx="6444396" cy="773093"/>
      </dsp:txXfrm>
    </dsp:sp>
    <dsp:sp modelId="{FAADD877-5958-4FA5-AF93-1722894FEA14}">
      <dsp:nvSpPr>
        <dsp:cNvPr id="0" name=""/>
        <dsp:cNvSpPr/>
      </dsp:nvSpPr>
      <dsp:spPr>
        <a:xfrm rot="5400000">
          <a:off x="-197709" y="1625787"/>
          <a:ext cx="1318061" cy="922642"/>
        </a:xfrm>
        <a:prstGeom prst="chevron">
          <a:avLst/>
        </a:prstGeom>
        <a:gradFill rotWithShape="0">
          <a:gsLst>
            <a:gs pos="0">
              <a:schemeClr val="lt1">
                <a:hueOff val="0"/>
                <a:satOff val="0"/>
                <a:lumOff val="0"/>
                <a:alphaOff val="0"/>
                <a:tint val="0"/>
              </a:schemeClr>
            </a:gs>
            <a:gs pos="44000">
              <a:schemeClr val="lt1">
                <a:hueOff val="0"/>
                <a:satOff val="0"/>
                <a:lumOff val="0"/>
                <a:alphaOff val="0"/>
                <a:tint val="60000"/>
                <a:satMod val="120000"/>
              </a:schemeClr>
            </a:gs>
            <a:gs pos="100000">
              <a:schemeClr val="lt1">
                <a:hueOff val="0"/>
                <a:satOff val="0"/>
                <a:lumOff val="0"/>
                <a:alphaOff val="0"/>
                <a:tint val="90000"/>
                <a:alpha val="100000"/>
                <a:lumMod val="90000"/>
              </a:schemeClr>
            </a:gs>
          </a:gsLst>
          <a:lin ang="5400000" scaled="0"/>
        </a:gradFill>
        <a:ln w="9525" cap="flat" cmpd="sng" algn="ctr">
          <a:solidFill>
            <a:schemeClr val="accent1">
              <a:shade val="80000"/>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zh-TW" altLang="en-US" sz="2300" b="1" kern="1200" dirty="0" smtClean="0">
              <a:latin typeface="標楷體" pitchFamily="65" charset="-120"/>
              <a:ea typeface="標楷體" pitchFamily="65" charset="-120"/>
            </a:rPr>
            <a:t>原創性</a:t>
          </a:r>
          <a:endParaRPr lang="zh-TW" altLang="en-US" sz="2300" kern="1200" dirty="0"/>
        </a:p>
      </dsp:txBody>
      <dsp:txXfrm rot="-5400000">
        <a:off x="1" y="1889398"/>
        <a:ext cx="922642" cy="395419"/>
      </dsp:txXfrm>
    </dsp:sp>
    <dsp:sp modelId="{DE6C9CC5-3C8A-4DF1-8E56-F8B9171A0ABC}">
      <dsp:nvSpPr>
        <dsp:cNvPr id="0" name=""/>
        <dsp:cNvSpPr/>
      </dsp:nvSpPr>
      <dsp:spPr>
        <a:xfrm rot="5400000">
          <a:off x="3459520" y="-1356135"/>
          <a:ext cx="1401437" cy="6486219"/>
        </a:xfrm>
        <a:prstGeom prst="round2SameRect">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標楷體" pitchFamily="65" charset="-120"/>
              <a:ea typeface="標楷體" pitchFamily="65" charset="-120"/>
            </a:rPr>
            <a:t>祇要是著作人</a:t>
          </a:r>
          <a:r>
            <a:rPr lang="zh-TW" altLang="en-US" sz="2000" b="1" kern="1200" dirty="0" smtClean="0">
              <a:latin typeface="標楷體" pitchFamily="65" charset="-120"/>
              <a:ea typeface="標楷體" pitchFamily="65" charset="-120"/>
            </a:rPr>
            <a:t>獨立創作</a:t>
          </a:r>
          <a:r>
            <a:rPr lang="zh-TW" altLang="en-US" sz="2000" kern="1200" dirty="0" smtClean="0">
              <a:latin typeface="標楷體" pitchFamily="65" charset="-120"/>
              <a:ea typeface="標楷體" pitchFamily="65" charset="-120"/>
            </a:rPr>
            <a:t>完成之著作，非抄襲他人之著作，縱使與他人著作雷同或相似，亦各別獨立受著作權保護。</a:t>
          </a:r>
          <a:endParaRPr lang="zh-TW" altLang="en-US" sz="2000" kern="1200" dirty="0"/>
        </a:p>
        <a:p>
          <a:pPr marL="228600" lvl="1" indent="-228600" algn="l" defTabSz="889000">
            <a:lnSpc>
              <a:spcPct val="90000"/>
            </a:lnSpc>
            <a:spcBef>
              <a:spcPct val="0"/>
            </a:spcBef>
            <a:spcAft>
              <a:spcPct val="15000"/>
            </a:spcAft>
            <a:buChar char="••"/>
          </a:pPr>
          <a:r>
            <a:rPr lang="zh-TW" altLang="en-US" sz="2000" kern="1200" dirty="0" smtClean="0">
              <a:latin typeface="+mn-ea"/>
            </a:rPr>
            <a:t>以同一角度拍攝之</a:t>
          </a:r>
          <a:r>
            <a:rPr lang="en-US" altLang="zh-TW" sz="2000" kern="1200" dirty="0" smtClean="0">
              <a:latin typeface="+mn-ea"/>
            </a:rPr>
            <a:t>101</a:t>
          </a:r>
          <a:r>
            <a:rPr lang="zh-TW" altLang="en-US" sz="2000" kern="1200" dirty="0" smtClean="0">
              <a:latin typeface="+mn-ea"/>
            </a:rPr>
            <a:t>大樓照片</a:t>
          </a:r>
          <a:endParaRPr lang="zh-TW" altLang="en-US" sz="2000" kern="1200" dirty="0"/>
        </a:p>
      </dsp:txBody>
      <dsp:txXfrm rot="-5400000">
        <a:off x="917130" y="1254668"/>
        <a:ext cx="6417806" cy="1264611"/>
      </dsp:txXfrm>
    </dsp:sp>
    <dsp:sp modelId="{3519EEDA-C82C-4E4F-BC3C-6780C6050E10}">
      <dsp:nvSpPr>
        <dsp:cNvPr id="0" name=""/>
        <dsp:cNvSpPr/>
      </dsp:nvSpPr>
      <dsp:spPr>
        <a:xfrm rot="5400000">
          <a:off x="-197709" y="3124260"/>
          <a:ext cx="1318061" cy="922642"/>
        </a:xfrm>
        <a:prstGeom prst="chevron">
          <a:avLst/>
        </a:prstGeom>
        <a:gradFill rotWithShape="0">
          <a:gsLst>
            <a:gs pos="0">
              <a:schemeClr val="lt1">
                <a:hueOff val="0"/>
                <a:satOff val="0"/>
                <a:lumOff val="0"/>
                <a:alphaOff val="0"/>
                <a:tint val="0"/>
              </a:schemeClr>
            </a:gs>
            <a:gs pos="44000">
              <a:schemeClr val="lt1">
                <a:hueOff val="0"/>
                <a:satOff val="0"/>
                <a:lumOff val="0"/>
                <a:alphaOff val="0"/>
                <a:tint val="60000"/>
                <a:satMod val="120000"/>
              </a:schemeClr>
            </a:gs>
            <a:gs pos="100000">
              <a:schemeClr val="lt1">
                <a:hueOff val="0"/>
                <a:satOff val="0"/>
                <a:lumOff val="0"/>
                <a:alphaOff val="0"/>
                <a:tint val="90000"/>
                <a:alpha val="100000"/>
                <a:lumMod val="90000"/>
              </a:schemeClr>
            </a:gs>
          </a:gsLst>
          <a:lin ang="5400000" scaled="0"/>
        </a:gradFill>
        <a:ln w="9525" cap="flat" cmpd="sng" algn="ctr">
          <a:solidFill>
            <a:schemeClr val="accent1">
              <a:shade val="80000"/>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zh-TW" altLang="en-US" sz="2300" b="1" kern="1200" dirty="0" smtClean="0">
              <a:latin typeface="標楷體" pitchFamily="65" charset="-120"/>
              <a:ea typeface="標楷體" pitchFamily="65" charset="-120"/>
            </a:rPr>
            <a:t>創作性</a:t>
          </a:r>
          <a:endParaRPr lang="zh-TW" altLang="en-US" sz="2300" kern="1200" dirty="0"/>
        </a:p>
      </dsp:txBody>
      <dsp:txXfrm rot="-5400000">
        <a:off x="1" y="3387871"/>
        <a:ext cx="922642" cy="395419"/>
      </dsp:txXfrm>
    </dsp:sp>
    <dsp:sp modelId="{1CE60486-E280-4197-8E7C-00C1943C6C66}">
      <dsp:nvSpPr>
        <dsp:cNvPr id="0" name=""/>
        <dsp:cNvSpPr/>
      </dsp:nvSpPr>
      <dsp:spPr>
        <a:xfrm rot="5400000">
          <a:off x="3390779" y="111811"/>
          <a:ext cx="1549945" cy="6486219"/>
        </a:xfrm>
        <a:prstGeom prst="round2SameRect">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標楷體" pitchFamily="65" charset="-120"/>
              <a:ea typeface="標楷體" pitchFamily="65" charset="-120"/>
            </a:rPr>
            <a:t>符合一定之</a:t>
          </a:r>
          <a:r>
            <a:rPr lang="zh-TW" altLang="en-US" sz="2000" b="1" kern="1200" dirty="0" smtClean="0">
              <a:latin typeface="標楷體" pitchFamily="65" charset="-120"/>
              <a:ea typeface="標楷體" pitchFamily="65" charset="-120"/>
            </a:rPr>
            <a:t>「創作高度」</a:t>
          </a:r>
          <a:endParaRPr lang="zh-TW" altLang="en-US" sz="2000" b="1" kern="1200" dirty="0"/>
        </a:p>
        <a:p>
          <a:pPr marL="228600" lvl="1" indent="-228600" algn="l" defTabSz="889000">
            <a:lnSpc>
              <a:spcPct val="90000"/>
            </a:lnSpc>
            <a:spcBef>
              <a:spcPct val="0"/>
            </a:spcBef>
            <a:spcAft>
              <a:spcPct val="15000"/>
            </a:spcAft>
            <a:buChar char="••"/>
          </a:pPr>
          <a:r>
            <a:rPr lang="zh-TW" altLang="en-US" sz="2000" kern="1200" dirty="0" smtClean="0">
              <a:latin typeface="標楷體" pitchFamily="65" charset="-120"/>
              <a:ea typeface="標楷體" pitchFamily="65" charset="-120"/>
            </a:rPr>
            <a:t>法律價值：小兒塗鴉與曠世鉅作等價</a:t>
          </a:r>
          <a:endParaRPr lang="zh-TW" altLang="en-US" sz="2000" kern="1200" dirty="0"/>
        </a:p>
        <a:p>
          <a:pPr marL="228600" lvl="1" indent="-228600" algn="l" defTabSz="889000">
            <a:lnSpc>
              <a:spcPct val="90000"/>
            </a:lnSpc>
            <a:spcBef>
              <a:spcPct val="0"/>
            </a:spcBef>
            <a:spcAft>
              <a:spcPct val="15000"/>
            </a:spcAft>
            <a:buChar char="••"/>
          </a:pPr>
          <a:r>
            <a:rPr lang="zh-TW" altLang="en-US" sz="2000" kern="1200" dirty="0" smtClean="0">
              <a:latin typeface="標楷體" pitchFamily="65" charset="-120"/>
              <a:ea typeface="標楷體" pitchFamily="65" charset="-120"/>
            </a:rPr>
            <a:t>市場價值：價格高低決定於自由市場</a:t>
          </a:r>
          <a:endParaRPr lang="en-US" altLang="zh-TW" sz="2000" kern="1200" dirty="0" smtClean="0">
            <a:latin typeface="標楷體" pitchFamily="65" charset="-120"/>
            <a:ea typeface="標楷體" pitchFamily="65" charset="-120"/>
          </a:endParaRPr>
        </a:p>
        <a:p>
          <a:pPr marL="171450" lvl="1" indent="-171450" algn="l" defTabSz="755650">
            <a:lnSpc>
              <a:spcPct val="90000"/>
            </a:lnSpc>
            <a:spcBef>
              <a:spcPct val="0"/>
            </a:spcBef>
            <a:spcAft>
              <a:spcPct val="15000"/>
            </a:spcAft>
            <a:buChar char="••"/>
          </a:pPr>
          <a:r>
            <a:rPr lang="zh-TW" altLang="en-US" sz="1700" kern="1200" dirty="0" smtClean="0">
              <a:latin typeface="標楷體" pitchFamily="65" charset="-120"/>
              <a:ea typeface="標楷體" pitchFamily="65" charset="-120"/>
            </a:rPr>
            <a:t>Ｑ</a:t>
          </a:r>
          <a:r>
            <a:rPr lang="en-US" altLang="zh-TW" sz="1700" kern="1200" dirty="0" smtClean="0">
              <a:latin typeface="標楷體" pitchFamily="65" charset="-120"/>
              <a:ea typeface="標楷體" pitchFamily="65" charset="-120"/>
            </a:rPr>
            <a:t>.</a:t>
          </a:r>
          <a:r>
            <a:rPr lang="zh-TW" altLang="en-US" sz="1700" kern="1200" dirty="0" smtClean="0">
              <a:latin typeface="標楷體" pitchFamily="65" charset="-120"/>
              <a:ea typeface="標楷體" pitchFamily="65" charset="-120"/>
            </a:rPr>
            <a:t>小學生的作文、美術繪畫、書法？</a:t>
          </a:r>
          <a:endParaRPr lang="en-US" altLang="zh-TW" sz="1700" kern="1200" dirty="0" smtClean="0">
            <a:latin typeface="標楷體" pitchFamily="65" charset="-120"/>
            <a:ea typeface="標楷體" pitchFamily="65" charset="-120"/>
          </a:endParaRPr>
        </a:p>
      </dsp:txBody>
      <dsp:txXfrm rot="-5400000">
        <a:off x="922642" y="2655610"/>
        <a:ext cx="6410557" cy="1398621"/>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777679-CC92-412F-AB86-DE487BF29F1C}">
      <dsp:nvSpPr>
        <dsp:cNvPr id="0" name=""/>
        <dsp:cNvSpPr/>
      </dsp:nvSpPr>
      <dsp:spPr>
        <a:xfrm rot="5400000">
          <a:off x="-356850" y="357553"/>
          <a:ext cx="2379006" cy="1665304"/>
        </a:xfrm>
        <a:prstGeom prst="chevron">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t>利用主體</a:t>
          </a:r>
          <a:endParaRPr lang="zh-TW" altLang="en-US" sz="2000" b="1" kern="1200" dirty="0"/>
        </a:p>
      </dsp:txBody>
      <dsp:txXfrm rot="-5400000">
        <a:off x="1" y="833354"/>
        <a:ext cx="1665304" cy="713702"/>
      </dsp:txXfrm>
    </dsp:sp>
    <dsp:sp modelId="{E6D891D0-8EDA-4E9F-8CFA-77070C4D0324}">
      <dsp:nvSpPr>
        <dsp:cNvPr id="0" name=""/>
        <dsp:cNvSpPr/>
      </dsp:nvSpPr>
      <dsp:spPr>
        <a:xfrm rot="5400000">
          <a:off x="3943926" y="-2277918"/>
          <a:ext cx="1546354" cy="6103597"/>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kern="1200" dirty="0" smtClean="0"/>
            <a:t>限於</a:t>
          </a:r>
          <a:r>
            <a:rPr lang="zh-TW" altLang="en-US" sz="2400" b="1" kern="1200" dirty="0" smtClean="0"/>
            <a:t>中央或地方機關、依法設立之教育機構或 供公眾使用之圖書館</a:t>
          </a:r>
          <a:endParaRPr lang="zh-TW" altLang="en-US" sz="2400" kern="1200" dirty="0"/>
        </a:p>
      </dsp:txBody>
      <dsp:txXfrm rot="-5400000">
        <a:off x="1665305" y="76190"/>
        <a:ext cx="6028110" cy="1395380"/>
      </dsp:txXfrm>
    </dsp:sp>
    <dsp:sp modelId="{20AD3B8F-566E-4FA7-9DDD-ED3EC06654C7}">
      <dsp:nvSpPr>
        <dsp:cNvPr id="0" name=""/>
        <dsp:cNvSpPr/>
      </dsp:nvSpPr>
      <dsp:spPr>
        <a:xfrm rot="5400000">
          <a:off x="-356850" y="2513645"/>
          <a:ext cx="2379006" cy="1665304"/>
        </a:xfrm>
        <a:prstGeom prst="chevron">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w="9525" cap="flat" cmpd="sng" algn="ctr">
          <a:solidFill>
            <a:schemeClr val="tx1">
              <a:lumMod val="75000"/>
              <a:lumOff val="2500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t>利用客體</a:t>
          </a:r>
          <a:endParaRPr lang="zh-TW" altLang="en-US" sz="2000" b="1" kern="1200" dirty="0"/>
        </a:p>
      </dsp:txBody>
      <dsp:txXfrm rot="-5400000">
        <a:off x="1" y="2989446"/>
        <a:ext cx="1665304" cy="713702"/>
      </dsp:txXfrm>
    </dsp:sp>
    <dsp:sp modelId="{571C22A4-C624-4261-8CD5-06793AD35A3F}">
      <dsp:nvSpPr>
        <dsp:cNvPr id="0" name=""/>
        <dsp:cNvSpPr/>
      </dsp:nvSpPr>
      <dsp:spPr>
        <a:xfrm rot="5400000">
          <a:off x="3885922" y="-121826"/>
          <a:ext cx="1662361" cy="6103597"/>
        </a:xfrm>
        <a:prstGeom prst="round2Same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kern="1200" dirty="0" smtClean="0"/>
            <a:t>限於相關論文的</a:t>
          </a:r>
          <a:r>
            <a:rPr lang="zh-TW" altLang="en-US" sz="2400" b="1" kern="1200" dirty="0" smtClean="0"/>
            <a:t>「摘要」</a:t>
          </a:r>
          <a:r>
            <a:rPr lang="zh-TW" altLang="en-US" sz="2400" kern="1200" dirty="0" smtClean="0"/>
            <a:t>，以供搜尋者檢索，但其</a:t>
          </a:r>
          <a:r>
            <a:rPr lang="zh-TW" altLang="en-US" sz="2400" b="1" kern="1200" dirty="0" smtClean="0"/>
            <a:t>不包括全文之利用</a:t>
          </a:r>
          <a:r>
            <a:rPr lang="zh-TW" altLang="en-US" sz="2400" kern="1200" dirty="0" smtClean="0"/>
            <a:t>，若須全文的利用，應經過授權。</a:t>
          </a:r>
          <a:endParaRPr lang="zh-TW" altLang="en-US" sz="2400" kern="1200" dirty="0"/>
        </a:p>
      </dsp:txBody>
      <dsp:txXfrm rot="-5400000">
        <a:off x="1665304" y="2179942"/>
        <a:ext cx="6022447" cy="150006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6090B-F7BB-456D-A0FD-E6AB94843035}">
      <dsp:nvSpPr>
        <dsp:cNvPr id="0" name=""/>
        <dsp:cNvSpPr/>
      </dsp:nvSpPr>
      <dsp:spPr>
        <a:xfrm>
          <a:off x="0" y="0"/>
          <a:ext cx="7408862" cy="923645"/>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446088" lvl="0" indent="-446088" algn="l" defTabSz="1066800" rtl="0">
            <a:lnSpc>
              <a:spcPct val="90000"/>
            </a:lnSpc>
            <a:spcBef>
              <a:spcPct val="0"/>
            </a:spcBef>
            <a:spcAft>
              <a:spcPct val="35000"/>
            </a:spcAft>
          </a:pPr>
          <a:r>
            <a:rPr lang="zh-TW" altLang="en-US" sz="2400" b="1" kern="1200" dirty="0" smtClean="0"/>
            <a:t>Ｑ</a:t>
          </a:r>
          <a:r>
            <a:rPr lang="en-US" altLang="zh-TW" sz="2400" b="1" kern="1200" dirty="0" smtClean="0"/>
            <a:t>4.</a:t>
          </a:r>
          <a:r>
            <a:rPr lang="zh-TW" sz="2400" b="1" kern="1200" dirty="0" smtClean="0"/>
            <a:t>研究生姓名、論文名稱、指導教授、校院名稱等</a:t>
          </a:r>
          <a:r>
            <a:rPr lang="zh-TW" altLang="en-US" sz="2400" b="1" kern="1200" dirty="0" smtClean="0"/>
            <a:t>各</a:t>
          </a:r>
          <a:r>
            <a:rPr lang="zh-TW" sz="2400" b="1" kern="1200" dirty="0" smtClean="0"/>
            <a:t>項資料，</a:t>
          </a:r>
          <a:r>
            <a:rPr lang="zh-TW" altLang="en-US" sz="2400" b="1" kern="1200" dirty="0" smtClean="0"/>
            <a:t>是否在</a:t>
          </a:r>
          <a:r>
            <a:rPr lang="en-US" altLang="zh-TW" sz="2400" b="1" kern="1200" dirty="0" smtClean="0"/>
            <a:t>48-1</a:t>
          </a:r>
          <a:r>
            <a:rPr lang="zh-TW" altLang="en-US" sz="2400" b="1" kern="1200" dirty="0" smtClean="0"/>
            <a:t>適用範圍？</a:t>
          </a:r>
          <a:endParaRPr lang="zh-TW" altLang="en-US" sz="2400" kern="1200" dirty="0"/>
        </a:p>
      </dsp:txBody>
      <dsp:txXfrm>
        <a:off x="45089" y="45089"/>
        <a:ext cx="7318684" cy="833467"/>
      </dsp:txXfrm>
    </dsp:sp>
    <dsp:sp modelId="{EAC889D9-400F-46FA-912E-2410C983004E}">
      <dsp:nvSpPr>
        <dsp:cNvPr id="0" name=""/>
        <dsp:cNvSpPr/>
      </dsp:nvSpPr>
      <dsp:spPr>
        <a:xfrm>
          <a:off x="0" y="958188"/>
          <a:ext cx="7408862" cy="1351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30480" rIns="170688" bIns="30480" numCol="1" spcCol="1270" anchor="t" anchorCtr="0">
          <a:noAutofit/>
        </a:bodyPr>
        <a:lstStyle/>
        <a:p>
          <a:pPr marL="228600" lvl="1" indent="-228600" algn="l" defTabSz="1066800" rtl="0">
            <a:lnSpc>
              <a:spcPct val="90000"/>
            </a:lnSpc>
            <a:spcBef>
              <a:spcPct val="0"/>
            </a:spcBef>
            <a:spcAft>
              <a:spcPct val="20000"/>
            </a:spcAft>
            <a:buChar char="••"/>
          </a:pPr>
          <a:r>
            <a:rPr lang="zh-TW" sz="2400" b="0" kern="1200" dirty="0" smtClean="0">
              <a:solidFill>
                <a:srgbClr val="000099"/>
              </a:solidFill>
            </a:rPr>
            <a:t>因</a:t>
          </a:r>
          <a:r>
            <a:rPr lang="zh-TW" altLang="en-US" sz="2400" b="0" kern="1200" dirty="0" smtClean="0">
              <a:solidFill>
                <a:srgbClr val="000099"/>
              </a:solidFill>
            </a:rPr>
            <a:t>上述資料</a:t>
          </a:r>
          <a:r>
            <a:rPr lang="zh-TW" sz="2400" b="0" kern="1200" dirty="0" smtClean="0">
              <a:solidFill>
                <a:srgbClr val="000099"/>
              </a:solidFill>
            </a:rPr>
            <a:t>未涉及論文內容，所以不受著作權法保護。</a:t>
          </a:r>
          <a:endParaRPr lang="zh-TW" altLang="en-US" sz="2400" b="0" kern="1200" dirty="0">
            <a:solidFill>
              <a:srgbClr val="000099"/>
            </a:solidFill>
          </a:endParaRPr>
        </a:p>
      </dsp:txBody>
      <dsp:txXfrm>
        <a:off x="0" y="958188"/>
        <a:ext cx="7408862" cy="1351078"/>
      </dsp:txXfrm>
    </dsp:sp>
    <dsp:sp modelId="{209DC5C0-E3A3-470D-BF34-2346C1C9EA6F}">
      <dsp:nvSpPr>
        <dsp:cNvPr id="0" name=""/>
        <dsp:cNvSpPr/>
      </dsp:nvSpPr>
      <dsp:spPr>
        <a:xfrm>
          <a:off x="0" y="1943448"/>
          <a:ext cx="7408862" cy="663703"/>
        </a:xfrm>
        <a:prstGeom prst="roundRect">
          <a:avLst/>
        </a:prstGeom>
        <a:solidFill>
          <a:schemeClr val="accent2">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t>Ｑ</a:t>
          </a:r>
          <a:r>
            <a:rPr lang="en-US" altLang="zh-TW" sz="2400" b="1" kern="1200" dirty="0" smtClean="0"/>
            <a:t>5.</a:t>
          </a:r>
          <a:r>
            <a:rPr lang="zh-TW" altLang="en-US" sz="2400" b="1" kern="1200" dirty="0" smtClean="0"/>
            <a:t>論文目次？參考文獻？</a:t>
          </a:r>
          <a:endParaRPr lang="zh-TW" altLang="en-US" sz="2400" b="1" kern="1200" dirty="0"/>
        </a:p>
      </dsp:txBody>
      <dsp:txXfrm>
        <a:off x="32399" y="1975847"/>
        <a:ext cx="7344064" cy="598905"/>
      </dsp:txXfrm>
    </dsp:sp>
    <dsp:sp modelId="{DC31084C-1333-4B4D-BEDE-D82112FACD4F}">
      <dsp:nvSpPr>
        <dsp:cNvPr id="0" name=""/>
        <dsp:cNvSpPr/>
      </dsp:nvSpPr>
      <dsp:spPr>
        <a:xfrm>
          <a:off x="0" y="2693517"/>
          <a:ext cx="7408862" cy="15755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zh-TW" altLang="en-US" sz="2000" kern="1200" dirty="0" smtClean="0">
              <a:solidFill>
                <a:srgbClr val="000099"/>
              </a:solidFill>
            </a:rPr>
            <a:t>由於「論文目次」並沒有具體完整的創作內容，所以不受著作權法保護。</a:t>
          </a:r>
          <a:endParaRPr lang="zh-TW" altLang="en-US" sz="2000" kern="1200" dirty="0">
            <a:solidFill>
              <a:srgbClr val="000099"/>
            </a:solidFill>
          </a:endParaRPr>
        </a:p>
        <a:p>
          <a:pPr marL="228600" lvl="1" indent="-228600" algn="l" defTabSz="889000">
            <a:lnSpc>
              <a:spcPct val="90000"/>
            </a:lnSpc>
            <a:spcBef>
              <a:spcPct val="0"/>
            </a:spcBef>
            <a:spcAft>
              <a:spcPct val="20000"/>
            </a:spcAft>
            <a:buChar char="••"/>
          </a:pPr>
          <a:r>
            <a:rPr lang="zh-TW" altLang="en-US" sz="2000" kern="1200" dirty="0" smtClean="0">
              <a:solidFill>
                <a:srgbClr val="000099"/>
              </a:solidFill>
            </a:rPr>
            <a:t>至於「參考文獻」，因為僅有著作名稱、著作人姓名、出版單位及出版年份，與著作之定義未合，亦無法受本法之保護。</a:t>
          </a:r>
          <a:endParaRPr lang="zh-TW" altLang="en-US" sz="2000" kern="1200" dirty="0">
            <a:solidFill>
              <a:srgbClr val="000099"/>
            </a:solidFill>
          </a:endParaRPr>
        </a:p>
      </dsp:txBody>
      <dsp:txXfrm>
        <a:off x="0" y="2693517"/>
        <a:ext cx="7408862" cy="1575547"/>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F3813A-D201-4006-8318-6D342149041A}">
      <dsp:nvSpPr>
        <dsp:cNvPr id="0" name=""/>
        <dsp:cNvSpPr/>
      </dsp:nvSpPr>
      <dsp:spPr>
        <a:xfrm>
          <a:off x="0" y="40082"/>
          <a:ext cx="7588894" cy="1435919"/>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355600" lvl="0" indent="-355600" algn="l" defTabSz="889000" rtl="0">
            <a:lnSpc>
              <a:spcPct val="90000"/>
            </a:lnSpc>
            <a:spcBef>
              <a:spcPct val="0"/>
            </a:spcBef>
            <a:spcAft>
              <a:spcPct val="35000"/>
            </a:spcAft>
          </a:pPr>
          <a:r>
            <a:rPr lang="zh-TW" altLang="en-US" sz="2000" kern="1200" dirty="0" smtClean="0">
              <a:solidFill>
                <a:srgbClr val="000099"/>
              </a:solidFill>
            </a:rPr>
            <a:t>Ｑ</a:t>
          </a:r>
          <a:r>
            <a:rPr lang="en-US" altLang="zh-TW" sz="2000" kern="1200" dirty="0" smtClean="0">
              <a:solidFill>
                <a:srgbClr val="000099"/>
              </a:solidFill>
            </a:rPr>
            <a:t>6.</a:t>
          </a:r>
          <a:r>
            <a:rPr lang="zh-TW" sz="2000" kern="1200" dirty="0" smtClean="0">
              <a:solidFill>
                <a:srgbClr val="000099"/>
              </a:solidFill>
            </a:rPr>
            <a:t>碩、博</a:t>
          </a:r>
          <a:r>
            <a:rPr lang="zh-TW" altLang="en-US" sz="2000" kern="1200" dirty="0" smtClean="0">
              <a:solidFill>
                <a:srgbClr val="000099"/>
              </a:solidFill>
            </a:rPr>
            <a:t>士</a:t>
          </a:r>
          <a:r>
            <a:rPr lang="zh-TW" sz="2000" kern="1200" dirty="0" smtClean="0">
              <a:solidFill>
                <a:srgbClr val="000099"/>
              </a:solidFill>
            </a:rPr>
            <a:t>生依學校規定繳交給圖書館論文紙本二冊及電子檔，但在授權書內文</a:t>
          </a:r>
          <a:r>
            <a:rPr lang="zh-TW" sz="2000" u="sng" kern="1200" dirty="0" smtClean="0">
              <a:solidFill>
                <a:srgbClr val="000099"/>
              </a:solidFill>
            </a:rPr>
            <a:t>勾選不同意校內校外開放</a:t>
          </a:r>
          <a:r>
            <a:rPr lang="zh-TW" sz="2000" kern="1200" dirty="0" smtClean="0">
              <a:solidFill>
                <a:srgbClr val="000099"/>
              </a:solidFill>
            </a:rPr>
            <a:t>，該不公開論文是否允許讀者於館內瀏覽？或供讀者外借？</a:t>
          </a:r>
          <a:r>
            <a:rPr lang="zh-TW" altLang="en-US" sz="2000" kern="1200" dirty="0" smtClean="0">
              <a:solidFill>
                <a:srgbClr val="000099"/>
              </a:solidFill>
            </a:rPr>
            <a:t>提供讀者影印、下載？</a:t>
          </a:r>
          <a:endParaRPr lang="zh-TW" sz="2000" kern="1200" dirty="0">
            <a:solidFill>
              <a:srgbClr val="000099"/>
            </a:solidFill>
          </a:endParaRPr>
        </a:p>
      </dsp:txBody>
      <dsp:txXfrm>
        <a:off x="70096" y="110178"/>
        <a:ext cx="7448702" cy="1295727"/>
      </dsp:txXfrm>
    </dsp:sp>
    <dsp:sp modelId="{525FB47A-8B2F-420B-B088-D4E1857CDEDF}">
      <dsp:nvSpPr>
        <dsp:cNvPr id="0" name=""/>
        <dsp:cNvSpPr/>
      </dsp:nvSpPr>
      <dsp:spPr>
        <a:xfrm>
          <a:off x="0" y="1530721"/>
          <a:ext cx="7588894" cy="1435919"/>
        </a:xfrm>
        <a:prstGeom prst="roundRect">
          <a:avLst/>
        </a:prstGeom>
        <a:solidFill>
          <a:schemeClr val="accent3">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zh-TW" altLang="en-US" sz="1900" kern="1200" dirty="0" smtClean="0"/>
            <a:t>→</a:t>
          </a:r>
          <a:r>
            <a:rPr lang="zh-TW" sz="1900" kern="1200" dirty="0" smtClean="0"/>
            <a:t>碩博士生對其論文亦享有公開發表權（第</a:t>
          </a:r>
          <a:r>
            <a:rPr lang="en-US" sz="1900" kern="1200" dirty="0" smtClean="0"/>
            <a:t>15</a:t>
          </a:r>
          <a:r>
            <a:rPr lang="zh-TW" sz="1900" kern="1200" dirty="0" smtClean="0"/>
            <a:t>條第</a:t>
          </a:r>
          <a:r>
            <a:rPr lang="en-US" sz="1900" kern="1200" dirty="0" smtClean="0"/>
            <a:t>1</a:t>
          </a:r>
          <a:r>
            <a:rPr lang="zh-TW" sz="1900" kern="1200" dirty="0" smtClean="0"/>
            <a:t>項前段），雖然同條第</a:t>
          </a:r>
          <a:r>
            <a:rPr lang="en-US" sz="1900" kern="1200" dirty="0" smtClean="0"/>
            <a:t>2</a:t>
          </a:r>
          <a:r>
            <a:rPr lang="zh-TW" sz="1900" kern="1200" dirty="0" smtClean="0"/>
            <a:t>項第</a:t>
          </a:r>
          <a:r>
            <a:rPr lang="en-US" sz="1900" kern="1200" dirty="0" smtClean="0"/>
            <a:t>3</a:t>
          </a:r>
          <a:r>
            <a:rPr lang="zh-TW" sz="1900" kern="1200" dirty="0" smtClean="0"/>
            <a:t>款規定，依學位授予法撰寫之碩士、博士論文，著作人已取得學位者，推定著作人同意公開發表其著作，</a:t>
          </a:r>
          <a:r>
            <a:rPr lang="zh-TW" sz="1900" b="1" kern="1200" dirty="0" smtClean="0"/>
            <a:t>但碩博士生仍有權於其論文註明不公開，以推翻此一「推定」使其論文不被公開發表。</a:t>
          </a:r>
          <a:endParaRPr lang="zh-TW" sz="1900" kern="1200" dirty="0"/>
        </a:p>
      </dsp:txBody>
      <dsp:txXfrm>
        <a:off x="70096" y="1600817"/>
        <a:ext cx="7448702" cy="1295727"/>
      </dsp:txXfrm>
    </dsp:sp>
    <dsp:sp modelId="{4CDA09EC-A6C7-4F32-88BD-39F408A43554}">
      <dsp:nvSpPr>
        <dsp:cNvPr id="0" name=""/>
        <dsp:cNvSpPr/>
      </dsp:nvSpPr>
      <dsp:spPr>
        <a:xfrm>
          <a:off x="0" y="3021361"/>
          <a:ext cx="7588894" cy="1435919"/>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zh-TW" altLang="en-US" sz="1900" b="1" kern="1200" dirty="0" smtClean="0"/>
            <a:t>→</a:t>
          </a:r>
          <a:r>
            <a:rPr lang="zh-TW" sz="1900" b="0" kern="1200" dirty="0" smtClean="0"/>
            <a:t>碩博士生依學校規定繳交給圖書館之論文，既已在授權書內文勾選不同意校內校外開放</a:t>
          </a:r>
          <a:r>
            <a:rPr lang="zh-TW" sz="1900" b="1" kern="1200" dirty="0" smtClean="0"/>
            <a:t>，除非該論文先前已經對外發表，否則</a:t>
          </a:r>
          <a:r>
            <a:rPr lang="zh-TW" sz="1900" b="1" u="sng" kern="1200" dirty="0" smtClean="0">
              <a:solidFill>
                <a:srgbClr val="C00000"/>
              </a:solidFill>
            </a:rPr>
            <a:t>圖書館僅能將其典藏，不得將其對各界公開</a:t>
          </a:r>
          <a:r>
            <a:rPr lang="zh-TW" sz="1900" b="1" kern="1200" dirty="0" smtClean="0"/>
            <a:t>，包括不得於館內閱覽或外借</a:t>
          </a:r>
          <a:r>
            <a:rPr lang="zh-TW" altLang="en-US" sz="1900" b="1" kern="1200" dirty="0" smtClean="0"/>
            <a:t>、不得提供讀者影印、下載</a:t>
          </a:r>
          <a:r>
            <a:rPr lang="zh-TW" sz="1900" b="1" kern="1200" dirty="0" smtClean="0"/>
            <a:t>。</a:t>
          </a:r>
          <a:endParaRPr lang="zh-TW" sz="1900" kern="1200" dirty="0"/>
        </a:p>
      </dsp:txBody>
      <dsp:txXfrm>
        <a:off x="70096" y="3091457"/>
        <a:ext cx="7448702" cy="1295727"/>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F28F6D-319D-44AE-9FEC-E0A37DC3A8CF}">
      <dsp:nvSpPr>
        <dsp:cNvPr id="0" name=""/>
        <dsp:cNvSpPr/>
      </dsp:nvSpPr>
      <dsp:spPr>
        <a:xfrm rot="5400000">
          <a:off x="4536341" y="-1863432"/>
          <a:ext cx="989371" cy="4753719"/>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t>係指得就該著作權商品進行公開上映，因此應該稱為「公開上映版」。</a:t>
          </a:r>
          <a:endParaRPr lang="zh-TW" altLang="en-US" sz="2000" kern="1200" dirty="0"/>
        </a:p>
      </dsp:txBody>
      <dsp:txXfrm rot="-5400000">
        <a:off x="2654168" y="67038"/>
        <a:ext cx="4705422" cy="892777"/>
      </dsp:txXfrm>
    </dsp:sp>
    <dsp:sp modelId="{DA6F32C9-047B-49B9-84E0-8E5E308380E2}">
      <dsp:nvSpPr>
        <dsp:cNvPr id="0" name=""/>
        <dsp:cNvSpPr/>
      </dsp:nvSpPr>
      <dsp:spPr>
        <a:xfrm>
          <a:off x="0" y="2126"/>
          <a:ext cx="2654167" cy="1022601"/>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zh-TW" sz="2700" b="1" kern="1200" dirty="0" smtClean="0"/>
            <a:t>公播版</a:t>
          </a:r>
          <a:endParaRPr lang="zh-TW" sz="2700" kern="1200" dirty="0"/>
        </a:p>
      </dsp:txBody>
      <dsp:txXfrm>
        <a:off x="49919" y="52045"/>
        <a:ext cx="2554329" cy="922763"/>
      </dsp:txXfrm>
    </dsp:sp>
    <dsp:sp modelId="{A0056C8E-64FB-4C44-A704-76A34842E58A}">
      <dsp:nvSpPr>
        <dsp:cNvPr id="0" name=""/>
        <dsp:cNvSpPr/>
      </dsp:nvSpPr>
      <dsp:spPr>
        <a:xfrm rot="5400000">
          <a:off x="4536951" y="-783677"/>
          <a:ext cx="1002149" cy="4741672"/>
        </a:xfrm>
        <a:prstGeom prst="round2SameRect">
          <a:avLst/>
        </a:prstGeom>
        <a:solidFill>
          <a:schemeClr val="accent2">
            <a:tint val="40000"/>
            <a:alpha val="90000"/>
            <a:hueOff val="1675274"/>
            <a:satOff val="-1459"/>
            <a:lumOff val="-2"/>
            <a:alphaOff val="0"/>
          </a:schemeClr>
        </a:solidFill>
        <a:ln w="9525" cap="flat" cmpd="sng" algn="ctr">
          <a:solidFill>
            <a:schemeClr val="accent2">
              <a:tint val="40000"/>
              <a:alpha val="90000"/>
              <a:hueOff val="1675274"/>
              <a:satOff val="-1459"/>
              <a:lumOff val="-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t>則是一般在書店、賣場出售予消費者，供消費者在家庭內觀賞的版本。</a:t>
          </a:r>
          <a:endParaRPr lang="zh-TW" altLang="en-US" sz="2000" kern="1200" dirty="0"/>
        </a:p>
      </dsp:txBody>
      <dsp:txXfrm rot="-5400000">
        <a:off x="2667190" y="1135005"/>
        <a:ext cx="4692751" cy="904307"/>
      </dsp:txXfrm>
    </dsp:sp>
    <dsp:sp modelId="{BB579146-BABD-4492-A088-6752F4D66B67}">
      <dsp:nvSpPr>
        <dsp:cNvPr id="0" name=""/>
        <dsp:cNvSpPr/>
      </dsp:nvSpPr>
      <dsp:spPr>
        <a:xfrm>
          <a:off x="0" y="1075858"/>
          <a:ext cx="2667190" cy="1022601"/>
        </a:xfrm>
        <a:prstGeom prst="roundRect">
          <a:avLst/>
        </a:prstGeom>
        <a:gradFill rotWithShape="0">
          <a:gsLst>
            <a:gs pos="0">
              <a:schemeClr val="accent2">
                <a:hueOff val="1560506"/>
                <a:satOff val="-1946"/>
                <a:lumOff val="458"/>
                <a:alphaOff val="0"/>
                <a:tint val="0"/>
              </a:schemeClr>
            </a:gs>
            <a:gs pos="44000">
              <a:schemeClr val="accent2">
                <a:hueOff val="1560506"/>
                <a:satOff val="-1946"/>
                <a:lumOff val="458"/>
                <a:alphaOff val="0"/>
                <a:tint val="60000"/>
                <a:satMod val="120000"/>
              </a:schemeClr>
            </a:gs>
            <a:gs pos="100000">
              <a:schemeClr val="accent2">
                <a:hueOff val="1560506"/>
                <a:satOff val="-1946"/>
                <a:lumOff val="458"/>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zh-TW" sz="2700" b="1" kern="1200" dirty="0" smtClean="0"/>
            <a:t>家用版</a:t>
          </a:r>
          <a:endParaRPr lang="zh-TW" sz="2700" kern="1200" dirty="0"/>
        </a:p>
      </dsp:txBody>
      <dsp:txXfrm>
        <a:off x="49919" y="1125777"/>
        <a:ext cx="2567352" cy="922763"/>
      </dsp:txXfrm>
    </dsp:sp>
    <dsp:sp modelId="{1F9D98E6-BDF5-48AC-9936-4546F77D5AE4}">
      <dsp:nvSpPr>
        <dsp:cNvPr id="0" name=""/>
        <dsp:cNvSpPr/>
      </dsp:nvSpPr>
      <dsp:spPr>
        <a:xfrm rot="5400000">
          <a:off x="4537377" y="290054"/>
          <a:ext cx="1001299" cy="4741672"/>
        </a:xfrm>
        <a:prstGeom prst="round2SameRect">
          <a:avLst/>
        </a:prstGeom>
        <a:solidFill>
          <a:schemeClr val="accent2">
            <a:tint val="40000"/>
            <a:alpha val="90000"/>
            <a:hueOff val="3350547"/>
            <a:satOff val="-2919"/>
            <a:lumOff val="-4"/>
            <a:alphaOff val="0"/>
          </a:schemeClr>
        </a:solidFill>
        <a:ln w="9525" cap="flat" cmpd="sng" algn="ctr">
          <a:solidFill>
            <a:schemeClr val="accent2">
              <a:tint val="40000"/>
              <a:alpha val="90000"/>
              <a:hueOff val="3350547"/>
              <a:satOff val="-2919"/>
              <a:lumOff val="-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zh-TW" sz="1800" b="1" kern="1200" dirty="0" smtClean="0"/>
            <a:t>指以單一或多數視聽機或其他傳送影像之方法於同一時間向現場或現場以外一定場所之公眾傳達著作內容（第</a:t>
          </a:r>
          <a:r>
            <a:rPr lang="en-US" sz="1800" b="1" kern="1200" dirty="0" smtClean="0"/>
            <a:t>3</a:t>
          </a:r>
          <a:r>
            <a:rPr lang="zh-TW" sz="1800" b="1" kern="1200" dirty="0" smtClean="0"/>
            <a:t>條第</a:t>
          </a:r>
          <a:r>
            <a:rPr lang="en-US" sz="1800" b="1" kern="1200" dirty="0" smtClean="0"/>
            <a:t>1</a:t>
          </a:r>
          <a:r>
            <a:rPr lang="zh-TW" sz="1800" b="1" kern="1200" dirty="0" smtClean="0"/>
            <a:t>項第</a:t>
          </a:r>
          <a:r>
            <a:rPr lang="en-US" sz="1800" b="1" kern="1200" dirty="0" smtClean="0"/>
            <a:t>8</a:t>
          </a:r>
          <a:r>
            <a:rPr lang="zh-TW" sz="1800" b="1" kern="1200" dirty="0" smtClean="0"/>
            <a:t>款）</a:t>
          </a:r>
          <a:r>
            <a:rPr lang="zh-TW" altLang="en-US" sz="1800" b="1" kern="1200" dirty="0" smtClean="0"/>
            <a:t>。</a:t>
          </a:r>
          <a:endParaRPr lang="zh-TW" sz="1800" kern="1200" dirty="0"/>
        </a:p>
      </dsp:txBody>
      <dsp:txXfrm rot="-5400000">
        <a:off x="2667191" y="2209120"/>
        <a:ext cx="4692793" cy="903541"/>
      </dsp:txXfrm>
    </dsp:sp>
    <dsp:sp modelId="{DAEEEC1E-000A-48F4-B55D-3A14CC7E13DB}">
      <dsp:nvSpPr>
        <dsp:cNvPr id="0" name=""/>
        <dsp:cNvSpPr/>
      </dsp:nvSpPr>
      <dsp:spPr>
        <a:xfrm>
          <a:off x="0" y="2149590"/>
          <a:ext cx="2667190" cy="1022601"/>
        </a:xfrm>
        <a:prstGeom prst="roundRect">
          <a:avLst/>
        </a:prstGeom>
        <a:gradFill rotWithShape="0">
          <a:gsLst>
            <a:gs pos="0">
              <a:schemeClr val="accent2">
                <a:hueOff val="3121013"/>
                <a:satOff val="-3893"/>
                <a:lumOff val="915"/>
                <a:alphaOff val="0"/>
                <a:tint val="0"/>
              </a:schemeClr>
            </a:gs>
            <a:gs pos="44000">
              <a:schemeClr val="accent2">
                <a:hueOff val="3121013"/>
                <a:satOff val="-3893"/>
                <a:lumOff val="915"/>
                <a:alphaOff val="0"/>
                <a:tint val="60000"/>
                <a:satMod val="120000"/>
              </a:schemeClr>
            </a:gs>
            <a:gs pos="100000">
              <a:schemeClr val="accent2">
                <a:hueOff val="3121013"/>
                <a:satOff val="-3893"/>
                <a:lumOff val="915"/>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zh-TW" sz="2700" b="1" kern="1200" dirty="0" smtClean="0"/>
            <a:t>公開上映</a:t>
          </a:r>
          <a:endParaRPr lang="zh-TW" sz="2700" kern="1200" dirty="0"/>
        </a:p>
      </dsp:txBody>
      <dsp:txXfrm>
        <a:off x="49919" y="2199509"/>
        <a:ext cx="2567352" cy="922763"/>
      </dsp:txXfrm>
    </dsp:sp>
    <dsp:sp modelId="{5885C6A9-1A95-41CE-B6F9-8DC8994A779B}">
      <dsp:nvSpPr>
        <dsp:cNvPr id="0" name=""/>
        <dsp:cNvSpPr/>
      </dsp:nvSpPr>
      <dsp:spPr>
        <a:xfrm rot="5400000">
          <a:off x="4543766" y="1363786"/>
          <a:ext cx="988520" cy="4741672"/>
        </a:xfrm>
        <a:prstGeom prst="round2SameRect">
          <a:avLst/>
        </a:prstGeom>
        <a:solidFill>
          <a:schemeClr val="accent2">
            <a:tint val="40000"/>
            <a:alpha val="90000"/>
            <a:hueOff val="5025821"/>
            <a:satOff val="-4378"/>
            <a:lumOff val="-6"/>
            <a:alphaOff val="0"/>
          </a:schemeClr>
        </a:solidFill>
        <a:ln w="9525" cap="flat" cmpd="sng" algn="ctr">
          <a:solidFill>
            <a:schemeClr val="accent2">
              <a:tint val="40000"/>
              <a:alpha val="90000"/>
              <a:hueOff val="5025821"/>
              <a:satOff val="-4378"/>
              <a:lumOff val="-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zh-TW" sz="1800" b="1" kern="1200" dirty="0" smtClean="0"/>
            <a:t>包含電影院、俱樂部、錄影帶或碟影片播映場所、旅館房間、供公眾使用之交通工具或其他供不特定人進出之場所（第</a:t>
          </a:r>
          <a:r>
            <a:rPr lang="en-US" sz="1800" b="1" kern="1200" dirty="0" smtClean="0"/>
            <a:t>3</a:t>
          </a:r>
          <a:r>
            <a:rPr lang="zh-TW" sz="1800" b="1" kern="1200" dirty="0" smtClean="0"/>
            <a:t>條第</a:t>
          </a:r>
          <a:r>
            <a:rPr lang="en-US" sz="1800" b="1" kern="1200" dirty="0" smtClean="0"/>
            <a:t>2</a:t>
          </a:r>
          <a:r>
            <a:rPr lang="zh-TW" sz="1800" b="1" kern="1200" dirty="0" smtClean="0"/>
            <a:t>項）</a:t>
          </a:r>
          <a:r>
            <a:rPr lang="zh-TW" altLang="en-US" sz="1800" b="1" kern="1200" dirty="0" smtClean="0"/>
            <a:t>。</a:t>
          </a:r>
          <a:endParaRPr lang="zh-TW" sz="1800" kern="1200" dirty="0"/>
        </a:p>
      </dsp:txBody>
      <dsp:txXfrm rot="-5400000">
        <a:off x="2667190" y="3288618"/>
        <a:ext cx="4693416" cy="892008"/>
      </dsp:txXfrm>
    </dsp:sp>
    <dsp:sp modelId="{A9E04A88-8672-446E-81D7-66B6152FCFAD}">
      <dsp:nvSpPr>
        <dsp:cNvPr id="0" name=""/>
        <dsp:cNvSpPr/>
      </dsp:nvSpPr>
      <dsp:spPr>
        <a:xfrm>
          <a:off x="0" y="3223322"/>
          <a:ext cx="2667190" cy="1022601"/>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zh-TW" sz="2700" b="1" kern="1200" dirty="0" smtClean="0"/>
            <a:t>現場或現場以外一定場所</a:t>
          </a:r>
          <a:endParaRPr lang="zh-TW" sz="2700" kern="1200" dirty="0"/>
        </a:p>
      </dsp:txBody>
      <dsp:txXfrm>
        <a:off x="49919" y="3273241"/>
        <a:ext cx="2567352" cy="922763"/>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26A828-64FC-4531-9D72-49E89F4B8BC3}">
      <dsp:nvSpPr>
        <dsp:cNvPr id="0" name=""/>
        <dsp:cNvSpPr/>
      </dsp:nvSpPr>
      <dsp:spPr>
        <a:xfrm>
          <a:off x="0" y="632767"/>
          <a:ext cx="8139112" cy="714519"/>
        </a:xfrm>
        <a:prstGeom prst="roundRect">
          <a:avLst/>
        </a:prstGeom>
        <a:gradFill rotWithShape="0">
          <a:gsLst>
            <a:gs pos="0">
              <a:schemeClr val="accent5">
                <a:hueOff val="0"/>
                <a:satOff val="0"/>
                <a:lumOff val="0"/>
                <a:alphaOff val="0"/>
                <a:tint val="0"/>
              </a:schemeClr>
            </a:gs>
            <a:gs pos="44000">
              <a:schemeClr val="accent5">
                <a:hueOff val="0"/>
                <a:satOff val="0"/>
                <a:lumOff val="0"/>
                <a:alphaOff val="0"/>
                <a:tint val="60000"/>
                <a:satMod val="120000"/>
              </a:schemeClr>
            </a:gs>
            <a:gs pos="100000">
              <a:schemeClr val="accent5">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mn-ea"/>
              <a:ea typeface="+mn-ea"/>
            </a:rPr>
            <a:t>Ｑ</a:t>
          </a:r>
          <a:r>
            <a:rPr lang="en-US" altLang="zh-TW" sz="2400" b="1" kern="1200" dirty="0" smtClean="0">
              <a:latin typeface="+mn-ea"/>
              <a:ea typeface="+mn-ea"/>
            </a:rPr>
            <a:t>7.</a:t>
          </a:r>
          <a:r>
            <a:rPr lang="zh-TW" sz="2400" b="1" kern="1200" dirty="0" smtClean="0"/>
            <a:t>圖書館可否購買「家用版」作為典藏之用 ？</a:t>
          </a:r>
          <a:endParaRPr lang="zh-TW" sz="2400" kern="1200" dirty="0"/>
        </a:p>
      </dsp:txBody>
      <dsp:txXfrm>
        <a:off x="34880" y="667647"/>
        <a:ext cx="8069352" cy="644759"/>
      </dsp:txXfrm>
    </dsp:sp>
    <dsp:sp modelId="{15B64A42-C129-4BF2-B36E-34ACCFF9B5A0}">
      <dsp:nvSpPr>
        <dsp:cNvPr id="0" name=""/>
        <dsp:cNvSpPr/>
      </dsp:nvSpPr>
      <dsp:spPr>
        <a:xfrm>
          <a:off x="0" y="1430352"/>
          <a:ext cx="8139112" cy="1225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417" tIns="30480" rIns="170688" bIns="30480" numCol="1" spcCol="1270" anchor="t" anchorCtr="0">
          <a:noAutofit/>
        </a:bodyPr>
        <a:lstStyle/>
        <a:p>
          <a:pPr marL="228600" lvl="1" indent="-228600" algn="l" defTabSz="1066800" rtl="0">
            <a:lnSpc>
              <a:spcPct val="90000"/>
            </a:lnSpc>
            <a:spcBef>
              <a:spcPct val="0"/>
            </a:spcBef>
            <a:spcAft>
              <a:spcPct val="20000"/>
            </a:spcAft>
            <a:buChar char="••"/>
          </a:pPr>
          <a:r>
            <a:rPr lang="zh-TW" altLang="en-US" sz="2400" b="1" i="1" kern="1200" dirty="0" smtClean="0">
              <a:solidFill>
                <a:srgbClr val="C00000"/>
              </a:solidFill>
              <a:latin typeface="標楷體"/>
              <a:ea typeface="標楷體"/>
            </a:rPr>
            <a:t>ˇ</a:t>
          </a:r>
          <a:r>
            <a:rPr lang="zh-TW" altLang="en-US" sz="2400" b="1" kern="1200" dirty="0" smtClean="0"/>
            <a:t>可以，因為並未涉及公開上映之行為，無須購買「公播版」。</a:t>
          </a:r>
          <a:endParaRPr lang="zh-TW" altLang="en-US" sz="2400" kern="1200" dirty="0"/>
        </a:p>
      </dsp:txBody>
      <dsp:txXfrm>
        <a:off x="0" y="1430352"/>
        <a:ext cx="8139112" cy="1225937"/>
      </dsp:txXfrm>
    </dsp:sp>
    <dsp:sp modelId="{32DF4387-73FA-4034-9D5A-D68289B60E26}">
      <dsp:nvSpPr>
        <dsp:cNvPr id="0" name=""/>
        <dsp:cNvSpPr/>
      </dsp:nvSpPr>
      <dsp:spPr>
        <a:xfrm>
          <a:off x="0" y="2232243"/>
          <a:ext cx="8139112" cy="1116609"/>
        </a:xfrm>
        <a:prstGeom prst="roundRect">
          <a:avLst/>
        </a:prstGeom>
        <a:gradFill rotWithShape="0">
          <a:gsLst>
            <a:gs pos="0">
              <a:schemeClr val="accent5">
                <a:hueOff val="-9933876"/>
                <a:satOff val="39811"/>
                <a:lumOff val="8628"/>
                <a:alphaOff val="0"/>
                <a:tint val="0"/>
              </a:schemeClr>
            </a:gs>
            <a:gs pos="44000">
              <a:schemeClr val="accent5">
                <a:hueOff val="-9933876"/>
                <a:satOff val="39811"/>
                <a:lumOff val="8628"/>
                <a:alphaOff val="0"/>
                <a:tint val="60000"/>
                <a:satMod val="120000"/>
              </a:schemeClr>
            </a:gs>
            <a:gs pos="100000">
              <a:schemeClr val="accent5">
                <a:hueOff val="-9933876"/>
                <a:satOff val="39811"/>
                <a:lumOff val="8628"/>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zh-TW" sz="2400" b="1" kern="1200" dirty="0" smtClean="0">
              <a:latin typeface="+mn-ea"/>
              <a:ea typeface="+mn-ea"/>
            </a:rPr>
            <a:t>Q8.</a:t>
          </a:r>
          <a:r>
            <a:rPr lang="zh-TW" sz="2400" b="1" kern="1200" dirty="0" smtClean="0">
              <a:latin typeface="+mn-ea"/>
              <a:ea typeface="+mn-ea"/>
            </a:rPr>
            <a:t>圖書館能否將「家用版」的視聽著作於館內提供讀者閱聽 ？</a:t>
          </a:r>
          <a:endParaRPr lang="zh-TW" sz="2400" kern="1200" dirty="0">
            <a:latin typeface="+mn-ea"/>
            <a:ea typeface="+mn-ea"/>
          </a:endParaRPr>
        </a:p>
      </dsp:txBody>
      <dsp:txXfrm>
        <a:off x="54508" y="2286751"/>
        <a:ext cx="8030096" cy="1007593"/>
      </dsp:txXfrm>
    </dsp:sp>
    <dsp:sp modelId="{0E838FCF-1694-45CD-9F89-061CF4D99ADA}">
      <dsp:nvSpPr>
        <dsp:cNvPr id="0" name=""/>
        <dsp:cNvSpPr/>
      </dsp:nvSpPr>
      <dsp:spPr>
        <a:xfrm>
          <a:off x="0" y="3528394"/>
          <a:ext cx="8139112" cy="6459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417" tIns="35560" rIns="199136" bIns="35560" numCol="1" spcCol="1270" anchor="t" anchorCtr="0">
          <a:noAutofit/>
        </a:bodyPr>
        <a:lstStyle/>
        <a:p>
          <a:pPr marL="285750" lvl="1" indent="-285750" algn="l" defTabSz="1244600" rtl="0">
            <a:lnSpc>
              <a:spcPct val="90000"/>
            </a:lnSpc>
            <a:spcBef>
              <a:spcPct val="0"/>
            </a:spcBef>
            <a:spcAft>
              <a:spcPct val="20000"/>
            </a:spcAft>
            <a:buChar char="••"/>
          </a:pPr>
          <a:r>
            <a:rPr lang="zh-TW" altLang="en-US" sz="2800" b="1" i="1" kern="1200" dirty="0" smtClean="0">
              <a:solidFill>
                <a:srgbClr val="C00000"/>
              </a:solidFill>
              <a:latin typeface="標楷體"/>
              <a:ea typeface="標楷體"/>
            </a:rPr>
            <a:t>〤</a:t>
          </a:r>
          <a:r>
            <a:rPr lang="zh-TW" sz="2400" b="1" kern="1200" dirty="0" smtClean="0">
              <a:solidFill>
                <a:schemeClr val="tx1"/>
              </a:solidFill>
            </a:rPr>
            <a:t>不可以</a:t>
          </a:r>
          <a:r>
            <a:rPr lang="zh-TW" sz="2400" b="1" kern="1200" dirty="0" smtClean="0"/>
            <a:t>，除有合理使用之情形（例如第</a:t>
          </a:r>
          <a:r>
            <a:rPr lang="en-US" sz="2400" b="1" kern="1200" dirty="0" smtClean="0"/>
            <a:t>55</a:t>
          </a:r>
          <a:r>
            <a:rPr lang="zh-TW" sz="2400" b="1" kern="1200" dirty="0" smtClean="0"/>
            <a:t>條）外，須事先取得授權或購買「公播版」之影碟。</a:t>
          </a:r>
          <a:endParaRPr lang="zh-TW" sz="2400" kern="1200" dirty="0"/>
        </a:p>
        <a:p>
          <a:pPr marL="228600" lvl="1" indent="-228600" algn="l" defTabSz="889000" rtl="0">
            <a:lnSpc>
              <a:spcPct val="90000"/>
            </a:lnSpc>
            <a:spcBef>
              <a:spcPct val="0"/>
            </a:spcBef>
            <a:spcAft>
              <a:spcPct val="20000"/>
            </a:spcAft>
            <a:buChar char="••"/>
          </a:pPr>
          <a:r>
            <a:rPr lang="zh-TW" altLang="en-US" sz="2000" b="1" kern="1200" dirty="0" smtClean="0"/>
            <a:t>因圖書館館內屬於供不特定多數人進出之場所，提供讀者閱聽將構成「公開上映」 。</a:t>
          </a:r>
          <a:endParaRPr lang="zh-TW" altLang="en-US" sz="2000" kern="1200" dirty="0"/>
        </a:p>
      </dsp:txBody>
      <dsp:txXfrm>
        <a:off x="0" y="3528394"/>
        <a:ext cx="8139112" cy="64595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05B53B-9E3F-44EF-84E2-21F5626B848B}">
      <dsp:nvSpPr>
        <dsp:cNvPr id="0" name=""/>
        <dsp:cNvSpPr/>
      </dsp:nvSpPr>
      <dsp:spPr>
        <a:xfrm>
          <a:off x="0" y="10643"/>
          <a:ext cx="7408862" cy="1268970"/>
        </a:xfrm>
        <a:prstGeom prst="roundRect">
          <a:avLst/>
        </a:prstGeom>
        <a:solidFill>
          <a:schemeClr val="accent2">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latin typeface="+mn-ea"/>
              <a:ea typeface="+mn-ea"/>
            </a:rPr>
            <a:t>Q9.</a:t>
          </a:r>
          <a:r>
            <a:rPr lang="zh-TW" sz="2400" b="1" kern="1200" dirty="0" smtClean="0">
              <a:latin typeface="+mn-ea"/>
              <a:ea typeface="+mn-ea"/>
            </a:rPr>
            <a:t>圖書館能否將「家用版」視聽著作出借予讀者回家播放？</a:t>
          </a:r>
          <a:endParaRPr lang="zh-TW" sz="2400" kern="1200" dirty="0">
            <a:latin typeface="+mn-ea"/>
            <a:ea typeface="+mn-ea"/>
          </a:endParaRPr>
        </a:p>
      </dsp:txBody>
      <dsp:txXfrm>
        <a:off x="61946" y="72589"/>
        <a:ext cx="7284970" cy="1145078"/>
      </dsp:txXfrm>
    </dsp:sp>
    <dsp:sp modelId="{9AE46549-3AAA-4CB1-A7E1-A2CE94F2D059}">
      <dsp:nvSpPr>
        <dsp:cNvPr id="0" name=""/>
        <dsp:cNvSpPr/>
      </dsp:nvSpPr>
      <dsp:spPr>
        <a:xfrm>
          <a:off x="0" y="1363133"/>
          <a:ext cx="7408862" cy="1689077"/>
        </a:xfrm>
        <a:prstGeom prst="roundRect">
          <a:avLst/>
        </a:prstGeom>
        <a:solidFill>
          <a:schemeClr val="accent5">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zh-TW" altLang="en-US" sz="1900" b="1" i="1" kern="1200" dirty="0" smtClean="0">
              <a:solidFill>
                <a:srgbClr val="C00000"/>
              </a:solidFill>
              <a:latin typeface="標楷體"/>
              <a:ea typeface="標楷體"/>
            </a:rPr>
            <a:t>ˇ</a:t>
          </a:r>
          <a:r>
            <a:rPr lang="zh-TW" altLang="en-US" sz="1900" b="1" kern="1200" dirty="0" smtClean="0"/>
            <a:t>可以，</a:t>
          </a:r>
          <a:r>
            <a:rPr lang="zh-TW" altLang="en-US" sz="2000" b="0" kern="1200" dirty="0" smtClean="0"/>
            <a:t>由於著作權法僅賦予著作人享有以移轉所有權的方式散布其著作物的權利（稱為散布權）及出租權，並未賦予著作人享有「出借權」，故只要圖書館所購得的是正版之視聽光碟，圖書館都可以外外借給讀者</a:t>
          </a:r>
          <a:r>
            <a:rPr lang="zh-TW" altLang="en-US" sz="2000" b="1" kern="1200" dirty="0" smtClean="0"/>
            <a:t>於家中自行觀賞</a:t>
          </a:r>
          <a:r>
            <a:rPr lang="zh-TW" altLang="en-US" sz="2000" b="0" kern="1200" dirty="0" smtClean="0"/>
            <a:t>。</a:t>
          </a:r>
          <a:endParaRPr lang="zh-TW" altLang="en-US" sz="2000" b="0" kern="1200" dirty="0"/>
        </a:p>
      </dsp:txBody>
      <dsp:txXfrm>
        <a:off x="82454" y="1445587"/>
        <a:ext cx="7243954" cy="1524169"/>
      </dsp:txXfrm>
    </dsp:sp>
    <dsp:sp modelId="{A8D3ED96-78D8-4ACC-965A-E4AD07532217}">
      <dsp:nvSpPr>
        <dsp:cNvPr id="0" name=""/>
        <dsp:cNvSpPr/>
      </dsp:nvSpPr>
      <dsp:spPr>
        <a:xfrm>
          <a:off x="0" y="3135731"/>
          <a:ext cx="7408862" cy="990948"/>
        </a:xfrm>
        <a:prstGeom prst="roundRect">
          <a:avLst/>
        </a:prstGeom>
        <a:solidFill>
          <a:schemeClr val="accent5">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sz="2000" kern="1200" dirty="0" smtClean="0"/>
            <a:t>但如果該視聽影片是一種盜版品，而且圖書館明知該影片為盜版品，而仍出借予讀者時，就會有</a:t>
          </a:r>
          <a:r>
            <a:rPr lang="zh-TW" sz="2000" b="1" kern="1200" dirty="0" smtClean="0"/>
            <a:t>視為侵害他人著作財產權的問題</a:t>
          </a:r>
          <a:r>
            <a:rPr lang="zh-TW" sz="2000" kern="1200" dirty="0" smtClean="0"/>
            <a:t>。</a:t>
          </a:r>
          <a:endParaRPr lang="zh-TW" sz="2000" kern="1200" dirty="0"/>
        </a:p>
      </dsp:txBody>
      <dsp:txXfrm>
        <a:off x="48374" y="3184105"/>
        <a:ext cx="7312114" cy="894200"/>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7C18DC-771B-4791-ADFD-46FAA97ABF8E}">
      <dsp:nvSpPr>
        <dsp:cNvPr id="0" name=""/>
        <dsp:cNvSpPr/>
      </dsp:nvSpPr>
      <dsp:spPr>
        <a:xfrm>
          <a:off x="0" y="1008310"/>
          <a:ext cx="7704856" cy="323978"/>
        </a:xfrm>
        <a:prstGeom prst="rect">
          <a:avLst/>
        </a:prstGeom>
        <a:solidFill>
          <a:schemeClr val="lt1">
            <a:alpha val="90000"/>
            <a:hueOff val="0"/>
            <a:satOff val="0"/>
            <a:lumOff val="0"/>
            <a:alphaOff val="0"/>
          </a:schemeClr>
        </a:solidFill>
        <a:ln w="9525" cap="flat" cmpd="sng" algn="ctr">
          <a:noFill/>
          <a:prstDash val="solid"/>
        </a:ln>
        <a:effectLst/>
      </dsp:spPr>
      <dsp:style>
        <a:lnRef idx="1">
          <a:scrgbClr r="0" g="0" b="0"/>
        </a:lnRef>
        <a:fillRef idx="1">
          <a:scrgbClr r="0" g="0" b="0"/>
        </a:fillRef>
        <a:effectRef idx="0">
          <a:scrgbClr r="0" g="0" b="0"/>
        </a:effectRef>
        <a:fontRef idx="minor"/>
      </dsp:style>
    </dsp:sp>
    <dsp:sp modelId="{4234D743-B863-450F-9C56-48F967FF978D}">
      <dsp:nvSpPr>
        <dsp:cNvPr id="0" name=""/>
        <dsp:cNvSpPr/>
      </dsp:nvSpPr>
      <dsp:spPr>
        <a:xfrm>
          <a:off x="360040" y="50304"/>
          <a:ext cx="7336159" cy="1057125"/>
        </a:xfrm>
        <a:prstGeom prst="roundRect">
          <a:avLst/>
        </a:prstGeom>
        <a:gradFill rotWithShape="0">
          <a:gsLst>
            <a:gs pos="0">
              <a:schemeClr val="accent5">
                <a:hueOff val="0"/>
                <a:satOff val="0"/>
                <a:lumOff val="0"/>
                <a:alphaOff val="0"/>
                <a:tint val="0"/>
              </a:schemeClr>
            </a:gs>
            <a:gs pos="44000">
              <a:schemeClr val="accent5">
                <a:hueOff val="0"/>
                <a:satOff val="0"/>
                <a:lumOff val="0"/>
                <a:alphaOff val="0"/>
                <a:tint val="60000"/>
                <a:satMod val="120000"/>
              </a:schemeClr>
            </a:gs>
            <a:gs pos="100000">
              <a:schemeClr val="accent5">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858" tIns="0" rIns="203858" bIns="0" numCol="1" spcCol="1270" anchor="ctr" anchorCtr="0">
          <a:noAutofit/>
        </a:bodyPr>
        <a:lstStyle/>
        <a:p>
          <a:pPr lvl="0" algn="l" defTabSz="977900" rtl="0">
            <a:lnSpc>
              <a:spcPct val="90000"/>
            </a:lnSpc>
            <a:spcBef>
              <a:spcPct val="0"/>
            </a:spcBef>
            <a:spcAft>
              <a:spcPct val="35000"/>
            </a:spcAft>
          </a:pPr>
          <a:r>
            <a:rPr lang="en-US" sz="2200" b="1" kern="1200" dirty="0" smtClean="0">
              <a:latin typeface="+mn-ea"/>
              <a:ea typeface="+mn-ea"/>
            </a:rPr>
            <a:t>Q10.</a:t>
          </a:r>
          <a:r>
            <a:rPr lang="zh-TW" sz="2200" b="1" kern="1200" dirty="0" smtClean="0">
              <a:latin typeface="+mn-ea"/>
              <a:ea typeface="+mn-ea"/>
            </a:rPr>
            <a:t>圖書館所購之「公播版」視聽資料光碟遺失或毀損，若購置「家用版」替代，則原來「公播版」之權利義務不變嗎？</a:t>
          </a:r>
          <a:endParaRPr lang="zh-TW" sz="2200" b="1" kern="1200" dirty="0">
            <a:latin typeface="+mn-ea"/>
            <a:ea typeface="+mn-ea"/>
          </a:endParaRPr>
        </a:p>
      </dsp:txBody>
      <dsp:txXfrm>
        <a:off x="411645" y="101909"/>
        <a:ext cx="7232949" cy="953915"/>
      </dsp:txXfrm>
    </dsp:sp>
    <dsp:sp modelId="{A20F5F5C-E6B9-485F-B8FF-A58DA3251E0B}">
      <dsp:nvSpPr>
        <dsp:cNvPr id="0" name=""/>
        <dsp:cNvSpPr/>
      </dsp:nvSpPr>
      <dsp:spPr>
        <a:xfrm>
          <a:off x="0" y="2370141"/>
          <a:ext cx="7704856" cy="252000"/>
        </a:xfrm>
        <a:prstGeom prst="rect">
          <a:avLst/>
        </a:prstGeom>
        <a:solidFill>
          <a:schemeClr val="lt1">
            <a:alpha val="90000"/>
            <a:hueOff val="0"/>
            <a:satOff val="0"/>
            <a:lumOff val="0"/>
            <a:alphaOff val="0"/>
          </a:schemeClr>
        </a:solidFill>
        <a:ln w="9525" cap="flat" cmpd="sng" algn="ctr">
          <a:noFill/>
          <a:prstDash val="solid"/>
        </a:ln>
        <a:effectLst/>
      </dsp:spPr>
      <dsp:style>
        <a:lnRef idx="1">
          <a:scrgbClr r="0" g="0" b="0"/>
        </a:lnRef>
        <a:fillRef idx="1">
          <a:scrgbClr r="0" g="0" b="0"/>
        </a:fillRef>
        <a:effectRef idx="0">
          <a:scrgbClr r="0" g="0" b="0"/>
        </a:effectRef>
        <a:fontRef idx="minor"/>
      </dsp:style>
    </dsp:sp>
    <dsp:sp modelId="{D49FBD0C-187D-4098-9AD6-33A8DCE762A7}">
      <dsp:nvSpPr>
        <dsp:cNvPr id="0" name=""/>
        <dsp:cNvSpPr/>
      </dsp:nvSpPr>
      <dsp:spPr>
        <a:xfrm>
          <a:off x="360040" y="1280986"/>
          <a:ext cx="7336159" cy="1178898"/>
        </a:xfrm>
        <a:prstGeom prst="roundRect">
          <a:avLst/>
        </a:prstGeom>
        <a:solidFill>
          <a:schemeClr val="accent3">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858" tIns="0" rIns="203858" bIns="0" numCol="1" spcCol="1270" anchor="ctr" anchorCtr="0">
          <a:noAutofit/>
        </a:bodyPr>
        <a:lstStyle/>
        <a:p>
          <a:pPr lvl="0" algn="l" defTabSz="889000" rtl="0">
            <a:lnSpc>
              <a:spcPct val="90000"/>
            </a:lnSpc>
            <a:spcBef>
              <a:spcPct val="0"/>
            </a:spcBef>
            <a:spcAft>
              <a:spcPct val="35000"/>
            </a:spcAft>
          </a:pPr>
          <a:r>
            <a:rPr lang="zh-TW" altLang="en-US" sz="2000" b="1" i="1" kern="1200" dirty="0" smtClean="0">
              <a:solidFill>
                <a:srgbClr val="C00000"/>
              </a:solidFill>
              <a:latin typeface="標楷體"/>
              <a:ea typeface="標楷體"/>
            </a:rPr>
            <a:t>〤</a:t>
          </a:r>
          <a:r>
            <a:rPr lang="zh-TW" altLang="en-US" sz="2000" b="1" i="1" kern="1200" dirty="0" smtClean="0">
              <a:solidFill>
                <a:schemeClr val="tx1"/>
              </a:solidFill>
              <a:latin typeface="標楷體"/>
              <a:ea typeface="標楷體"/>
            </a:rPr>
            <a:t>，</a:t>
          </a:r>
          <a:r>
            <a:rPr lang="zh-TW" altLang="en-US" sz="2000" b="1" kern="1200" dirty="0" smtClean="0"/>
            <a:t>不可以</a:t>
          </a:r>
          <a:r>
            <a:rPr lang="zh-TW" altLang="en-US" sz="2000" kern="1200" dirty="0" smtClean="0"/>
            <a:t>，一般而言，「公播版」視聽影片係指得就該著作權商品進行公開上映，圖書館所購得「公播版」視聽影片之公開上映授權，應僅是針對該著作權商品，一旦該影片毀損或滅損，應再購入「公播版」補齊。</a:t>
          </a:r>
          <a:endParaRPr lang="zh-TW" altLang="en-US" sz="2000" kern="1200" dirty="0"/>
        </a:p>
      </dsp:txBody>
      <dsp:txXfrm>
        <a:off x="417589" y="1338535"/>
        <a:ext cx="7221061" cy="1063800"/>
      </dsp:txXfrm>
    </dsp:sp>
    <dsp:sp modelId="{2B35E260-652A-4E04-9D02-97148DC64C1B}">
      <dsp:nvSpPr>
        <dsp:cNvPr id="0" name=""/>
        <dsp:cNvSpPr/>
      </dsp:nvSpPr>
      <dsp:spPr>
        <a:xfrm>
          <a:off x="0" y="3223082"/>
          <a:ext cx="7704856" cy="380517"/>
        </a:xfrm>
        <a:prstGeom prst="rect">
          <a:avLst/>
        </a:prstGeom>
        <a:solidFill>
          <a:schemeClr val="lt1">
            <a:alpha val="90000"/>
            <a:hueOff val="0"/>
            <a:satOff val="0"/>
            <a:lumOff val="0"/>
            <a:alphaOff val="0"/>
          </a:schemeClr>
        </a:solidFill>
        <a:ln w="9525" cap="flat" cmpd="sng" algn="ctr">
          <a:noFill/>
          <a:prstDash val="solid"/>
        </a:ln>
        <a:effectLst/>
      </dsp:spPr>
      <dsp:style>
        <a:lnRef idx="1">
          <a:scrgbClr r="0" g="0" b="0"/>
        </a:lnRef>
        <a:fillRef idx="1">
          <a:scrgbClr r="0" g="0" b="0"/>
        </a:fillRef>
        <a:effectRef idx="0">
          <a:scrgbClr r="0" g="0" b="0"/>
        </a:effectRef>
        <a:fontRef idx="minor"/>
      </dsp:style>
    </dsp:sp>
    <dsp:sp modelId="{4C1A9552-F1B5-436C-8BE9-A85CCC1342F2}">
      <dsp:nvSpPr>
        <dsp:cNvPr id="0" name=""/>
        <dsp:cNvSpPr/>
      </dsp:nvSpPr>
      <dsp:spPr>
        <a:xfrm>
          <a:off x="360040" y="2649136"/>
          <a:ext cx="7336159" cy="735239"/>
        </a:xfrm>
        <a:prstGeom prst="roundRect">
          <a:avLst/>
        </a:prstGeom>
        <a:gradFill rotWithShape="0">
          <a:gsLst>
            <a:gs pos="0">
              <a:schemeClr val="accent5">
                <a:hueOff val="-6622584"/>
                <a:satOff val="26541"/>
                <a:lumOff val="5752"/>
                <a:alphaOff val="0"/>
                <a:tint val="0"/>
              </a:schemeClr>
            </a:gs>
            <a:gs pos="44000">
              <a:schemeClr val="accent5">
                <a:hueOff val="-6622584"/>
                <a:satOff val="26541"/>
                <a:lumOff val="5752"/>
                <a:alphaOff val="0"/>
                <a:tint val="60000"/>
                <a:satMod val="120000"/>
              </a:schemeClr>
            </a:gs>
            <a:gs pos="100000">
              <a:schemeClr val="accent5">
                <a:hueOff val="-6622584"/>
                <a:satOff val="26541"/>
                <a:lumOff val="5752"/>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858" tIns="0" rIns="203858" bIns="0" numCol="1" spcCol="1270" anchor="ctr" anchorCtr="0">
          <a:noAutofit/>
        </a:bodyPr>
        <a:lstStyle/>
        <a:p>
          <a:pPr lvl="0" algn="l" defTabSz="977900" rtl="0">
            <a:lnSpc>
              <a:spcPct val="90000"/>
            </a:lnSpc>
            <a:spcBef>
              <a:spcPct val="0"/>
            </a:spcBef>
            <a:spcAft>
              <a:spcPct val="35000"/>
            </a:spcAft>
          </a:pPr>
          <a:r>
            <a:rPr lang="zh-TW" altLang="en-US" sz="2200" b="1" kern="1200" dirty="0" smtClean="0">
              <a:latin typeface="+mn-ea"/>
              <a:ea typeface="+mn-ea"/>
            </a:rPr>
            <a:t>Ｑ</a:t>
          </a:r>
          <a:r>
            <a:rPr lang="en-US" altLang="zh-TW" sz="2200" b="1" kern="1200" dirty="0" smtClean="0">
              <a:latin typeface="+mn-ea"/>
              <a:ea typeface="+mn-ea"/>
            </a:rPr>
            <a:t>11.</a:t>
          </a:r>
          <a:r>
            <a:rPr lang="zh-TW" altLang="en-US" sz="2200" b="1" kern="1200" dirty="0" smtClean="0">
              <a:latin typeface="+mn-ea"/>
              <a:ea typeface="+mn-ea"/>
            </a:rPr>
            <a:t>圖書館可否以擔心館藏被讀者遺失或毀損為理由，先行複製一份，而將原件留存館內，以複製品外借？</a:t>
          </a:r>
          <a:endParaRPr lang="zh-TW" altLang="en-US" sz="2200" b="1" kern="1200" dirty="0">
            <a:latin typeface="+mn-ea"/>
            <a:ea typeface="+mn-ea"/>
          </a:endParaRPr>
        </a:p>
      </dsp:txBody>
      <dsp:txXfrm>
        <a:off x="395931" y="2685027"/>
        <a:ext cx="7264377" cy="663457"/>
      </dsp:txXfrm>
    </dsp:sp>
    <dsp:sp modelId="{C985D431-8C16-414E-A023-FE51D61ABAE3}">
      <dsp:nvSpPr>
        <dsp:cNvPr id="0" name=""/>
        <dsp:cNvSpPr/>
      </dsp:nvSpPr>
      <dsp:spPr>
        <a:xfrm>
          <a:off x="0" y="4345873"/>
          <a:ext cx="7704856" cy="252000"/>
        </a:xfrm>
        <a:prstGeom prst="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dsp:spPr>
      <dsp:style>
        <a:lnRef idx="1">
          <a:scrgbClr r="0" g="0" b="0"/>
        </a:lnRef>
        <a:fillRef idx="1">
          <a:scrgbClr r="0" g="0" b="0"/>
        </a:fillRef>
        <a:effectRef idx="0">
          <a:scrgbClr r="0" g="0" b="0"/>
        </a:effectRef>
        <a:fontRef idx="minor"/>
      </dsp:style>
    </dsp:sp>
    <dsp:sp modelId="{EC90992E-C79A-4403-B95E-63DA8566D58A}">
      <dsp:nvSpPr>
        <dsp:cNvPr id="0" name=""/>
        <dsp:cNvSpPr/>
      </dsp:nvSpPr>
      <dsp:spPr>
        <a:xfrm>
          <a:off x="366808" y="3657599"/>
          <a:ext cx="7336159" cy="835873"/>
        </a:xfrm>
        <a:prstGeom prst="roundRect">
          <a:avLst/>
        </a:prstGeom>
        <a:solidFill>
          <a:schemeClr val="accent6">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858" tIns="0" rIns="203858" bIns="0" numCol="1" spcCol="1270" anchor="ctr" anchorCtr="0">
          <a:noAutofit/>
        </a:bodyPr>
        <a:lstStyle/>
        <a:p>
          <a:pPr lvl="0" algn="l" defTabSz="889000" rtl="0">
            <a:lnSpc>
              <a:spcPct val="90000"/>
            </a:lnSpc>
            <a:spcBef>
              <a:spcPct val="0"/>
            </a:spcBef>
            <a:spcAft>
              <a:spcPct val="35000"/>
            </a:spcAft>
          </a:pPr>
          <a:r>
            <a:rPr lang="zh-TW" altLang="en-US" sz="2000" b="1" i="1" kern="1200" dirty="0" smtClean="0">
              <a:solidFill>
                <a:srgbClr val="C00000"/>
              </a:solidFill>
              <a:latin typeface="+mn-ea"/>
              <a:ea typeface="+mn-ea"/>
            </a:rPr>
            <a:t>〤</a:t>
          </a:r>
          <a:r>
            <a:rPr lang="zh-TW" altLang="en-US" sz="2000" b="1" i="1" kern="1200" dirty="0" smtClean="0">
              <a:solidFill>
                <a:schemeClr val="tx1"/>
              </a:solidFill>
              <a:latin typeface="+mn-ea"/>
              <a:ea typeface="+mn-ea"/>
            </a:rPr>
            <a:t>，</a:t>
          </a:r>
          <a:r>
            <a:rPr lang="zh-TW" altLang="en-US" sz="2000" b="1" kern="1200" dirty="0" smtClean="0">
              <a:latin typeface="+mn-ea"/>
              <a:ea typeface="+mn-ea"/>
            </a:rPr>
            <a:t>不可以</a:t>
          </a:r>
          <a:r>
            <a:rPr lang="zh-TW" altLang="en-US" sz="2000" kern="1200" dirty="0" smtClean="0">
              <a:latin typeface="+mn-ea"/>
              <a:ea typeface="+mn-ea"/>
            </a:rPr>
            <a:t>，著作權商品與其他物品一樣，若遺失或毀損，應重新購買補齊，不能自行複製</a:t>
          </a:r>
          <a:r>
            <a:rPr lang="en-US" altLang="zh-TW" sz="2000" kern="1200" dirty="0" smtClean="0">
              <a:latin typeface="+mn-ea"/>
              <a:ea typeface="+mn-ea"/>
            </a:rPr>
            <a:t>(</a:t>
          </a:r>
          <a:r>
            <a:rPr lang="zh-TW" altLang="en-US" sz="2000" kern="1200" dirty="0" smtClean="0">
              <a:latin typeface="+mn-ea"/>
              <a:ea typeface="+mn-ea"/>
            </a:rPr>
            <a:t>除有第</a:t>
          </a:r>
          <a:r>
            <a:rPr lang="en-US" altLang="zh-TW" sz="2000" kern="1200" dirty="0" smtClean="0">
              <a:latin typeface="+mn-ea"/>
              <a:ea typeface="+mn-ea"/>
            </a:rPr>
            <a:t>48</a:t>
          </a:r>
          <a:r>
            <a:rPr lang="zh-TW" altLang="en-US" sz="2000" kern="1200" dirty="0" smtClean="0">
              <a:latin typeface="+mn-ea"/>
              <a:ea typeface="+mn-ea"/>
            </a:rPr>
            <a:t>條第</a:t>
          </a:r>
          <a:r>
            <a:rPr lang="en-US" altLang="zh-TW" sz="2000" kern="1200" dirty="0" smtClean="0">
              <a:latin typeface="+mn-ea"/>
              <a:ea typeface="+mn-ea"/>
            </a:rPr>
            <a:t>2</a:t>
          </a:r>
          <a:r>
            <a:rPr lang="zh-TW" altLang="en-US" sz="2000" kern="1200" dirty="0" smtClean="0">
              <a:latin typeface="+mn-ea"/>
              <a:ea typeface="+mn-ea"/>
            </a:rPr>
            <a:t>款規定保存資料之必要</a:t>
          </a:r>
          <a:r>
            <a:rPr lang="en-US" altLang="zh-TW" sz="2000" kern="1200" dirty="0" smtClean="0">
              <a:latin typeface="+mn-ea"/>
              <a:ea typeface="+mn-ea"/>
            </a:rPr>
            <a:t>)</a:t>
          </a:r>
          <a:r>
            <a:rPr lang="zh-TW" altLang="en-US" sz="2000" kern="1200" dirty="0" smtClean="0">
              <a:latin typeface="+mn-ea"/>
              <a:ea typeface="+mn-ea"/>
            </a:rPr>
            <a:t>，以免影響著作財產權人之市場利益。</a:t>
          </a:r>
          <a:endParaRPr lang="zh-TW" altLang="en-US" sz="2000" kern="1200" dirty="0">
            <a:latin typeface="+mn-ea"/>
            <a:ea typeface="+mn-ea"/>
          </a:endParaRPr>
        </a:p>
      </dsp:txBody>
      <dsp:txXfrm>
        <a:off x="407612" y="3698403"/>
        <a:ext cx="7254551" cy="7542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BD2BDD-3998-4C6A-91F6-912A2352FD02}">
      <dsp:nvSpPr>
        <dsp:cNvPr id="0" name=""/>
        <dsp:cNvSpPr/>
      </dsp:nvSpPr>
      <dsp:spPr>
        <a:xfrm>
          <a:off x="0" y="20772"/>
          <a:ext cx="7408862" cy="521598"/>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TW" sz="2000" b="1" kern="1200" dirty="0" smtClean="0">
              <a:ea typeface="標楷體" pitchFamily="65" charset="-120"/>
            </a:rPr>
            <a:t>1.</a:t>
          </a:r>
          <a:r>
            <a:rPr lang="zh-TW" altLang="en-US" sz="2000" b="1" kern="1200" dirty="0" smtClean="0">
              <a:ea typeface="標楷體" pitchFamily="65" charset="-120"/>
            </a:rPr>
            <a:t>憲法、法律、命令或公文</a:t>
          </a:r>
          <a:endParaRPr lang="zh-TW" altLang="en-US" sz="2000" b="1" kern="1200" dirty="0"/>
        </a:p>
      </dsp:txBody>
      <dsp:txXfrm>
        <a:off x="25462" y="46234"/>
        <a:ext cx="7357938" cy="470674"/>
      </dsp:txXfrm>
    </dsp:sp>
    <dsp:sp modelId="{9D91DE8A-73DA-40D0-AC1D-57685CCC3294}">
      <dsp:nvSpPr>
        <dsp:cNvPr id="0" name=""/>
        <dsp:cNvSpPr/>
      </dsp:nvSpPr>
      <dsp:spPr>
        <a:xfrm>
          <a:off x="0" y="542371"/>
          <a:ext cx="7408862" cy="379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zh-TW" altLang="en-US" sz="2000" kern="1200" dirty="0" smtClean="0"/>
            <a:t>含本國及外國</a:t>
          </a:r>
          <a:endParaRPr lang="zh-TW" altLang="en-US" sz="2000" kern="1200" dirty="0"/>
        </a:p>
      </dsp:txBody>
      <dsp:txXfrm>
        <a:off x="0" y="542371"/>
        <a:ext cx="7408862" cy="379144"/>
      </dsp:txXfrm>
    </dsp:sp>
    <dsp:sp modelId="{997EC210-1247-4D73-BE09-D6674E8C1BEC}">
      <dsp:nvSpPr>
        <dsp:cNvPr id="0" name=""/>
        <dsp:cNvSpPr/>
      </dsp:nvSpPr>
      <dsp:spPr>
        <a:xfrm>
          <a:off x="0" y="921515"/>
          <a:ext cx="7408862" cy="505440"/>
        </a:xfrm>
        <a:prstGeom prst="roundRect">
          <a:avLst/>
        </a:prstGeom>
        <a:gradFill rotWithShape="0">
          <a:gsLst>
            <a:gs pos="0">
              <a:schemeClr val="accent2">
                <a:hueOff val="1170380"/>
                <a:satOff val="-1460"/>
                <a:lumOff val="343"/>
                <a:alphaOff val="0"/>
                <a:tint val="0"/>
              </a:schemeClr>
            </a:gs>
            <a:gs pos="44000">
              <a:schemeClr val="accent2">
                <a:hueOff val="1170380"/>
                <a:satOff val="-1460"/>
                <a:lumOff val="343"/>
                <a:alphaOff val="0"/>
                <a:tint val="60000"/>
                <a:satMod val="120000"/>
              </a:schemeClr>
            </a:gs>
            <a:gs pos="100000">
              <a:schemeClr val="accent2">
                <a:hueOff val="1170380"/>
                <a:satOff val="-1460"/>
                <a:lumOff val="34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TW" sz="2000" b="1" kern="1200" dirty="0" smtClean="0">
              <a:ea typeface="標楷體" pitchFamily="65" charset="-120"/>
            </a:rPr>
            <a:t>2.</a:t>
          </a:r>
          <a:r>
            <a:rPr lang="zh-TW" altLang="en-US" sz="2000" b="1" kern="1200" dirty="0" smtClean="0">
              <a:ea typeface="標楷體" pitchFamily="65" charset="-120"/>
            </a:rPr>
            <a:t>中央或地方機關就前款著作作成之翻譯物或編輯物</a:t>
          </a:r>
          <a:endParaRPr lang="zh-TW" altLang="en-US" sz="2000" b="1" kern="1200" dirty="0"/>
        </a:p>
      </dsp:txBody>
      <dsp:txXfrm>
        <a:off x="24674" y="946189"/>
        <a:ext cx="7359514" cy="456092"/>
      </dsp:txXfrm>
    </dsp:sp>
    <dsp:sp modelId="{A63E2574-F33D-4A7C-B426-13225CBC2F69}">
      <dsp:nvSpPr>
        <dsp:cNvPr id="0" name=""/>
        <dsp:cNvSpPr/>
      </dsp:nvSpPr>
      <dsp:spPr>
        <a:xfrm>
          <a:off x="0" y="1426955"/>
          <a:ext cx="7408862"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zh-TW" altLang="en-US" sz="2000" kern="1200" dirty="0" smtClean="0"/>
            <a:t>賦稅署自行編製「稅法彙編」</a:t>
          </a:r>
          <a:endParaRPr lang="zh-TW" altLang="en-US" sz="2000" kern="1200" dirty="0"/>
        </a:p>
      </dsp:txBody>
      <dsp:txXfrm>
        <a:off x="0" y="1426955"/>
        <a:ext cx="7408862" cy="447120"/>
      </dsp:txXfrm>
    </dsp:sp>
    <dsp:sp modelId="{5BC65887-173B-4457-91C3-4A1A794AFE6C}">
      <dsp:nvSpPr>
        <dsp:cNvPr id="0" name=""/>
        <dsp:cNvSpPr/>
      </dsp:nvSpPr>
      <dsp:spPr>
        <a:xfrm>
          <a:off x="0" y="1874075"/>
          <a:ext cx="7408862" cy="505440"/>
        </a:xfrm>
        <a:prstGeom prst="roundRect">
          <a:avLst/>
        </a:prstGeom>
        <a:gradFill rotWithShape="0">
          <a:gsLst>
            <a:gs pos="0">
              <a:schemeClr val="accent2">
                <a:hueOff val="2340759"/>
                <a:satOff val="-2919"/>
                <a:lumOff val="686"/>
                <a:alphaOff val="0"/>
                <a:tint val="0"/>
              </a:schemeClr>
            </a:gs>
            <a:gs pos="44000">
              <a:schemeClr val="accent2">
                <a:hueOff val="2340759"/>
                <a:satOff val="-2919"/>
                <a:lumOff val="686"/>
                <a:alphaOff val="0"/>
                <a:tint val="60000"/>
                <a:satMod val="120000"/>
              </a:schemeClr>
            </a:gs>
            <a:gs pos="100000">
              <a:schemeClr val="accent2">
                <a:hueOff val="2340759"/>
                <a:satOff val="-2919"/>
                <a:lumOff val="686"/>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TW" sz="2000" b="1" kern="1200" dirty="0" smtClean="0">
              <a:ea typeface="標楷體" pitchFamily="65" charset="-120"/>
            </a:rPr>
            <a:t>3.</a:t>
          </a:r>
          <a:r>
            <a:rPr lang="zh-TW" altLang="en-US" sz="2000" b="1" kern="1200" dirty="0" smtClean="0">
              <a:ea typeface="標楷體" pitchFamily="65" charset="-120"/>
            </a:rPr>
            <a:t>標語及通用之符號、名詞、公式、數表、表格、簿冊或時曆</a:t>
          </a:r>
          <a:endParaRPr lang="zh-TW" altLang="en-US" sz="2000" b="1" kern="1200" dirty="0"/>
        </a:p>
      </dsp:txBody>
      <dsp:txXfrm>
        <a:off x="24674" y="1898749"/>
        <a:ext cx="7359514" cy="456092"/>
      </dsp:txXfrm>
    </dsp:sp>
    <dsp:sp modelId="{FD530C56-E133-49E6-9DBC-3A81CF72DF33}">
      <dsp:nvSpPr>
        <dsp:cNvPr id="0" name=""/>
        <dsp:cNvSpPr/>
      </dsp:nvSpPr>
      <dsp:spPr>
        <a:xfrm>
          <a:off x="0" y="2379515"/>
          <a:ext cx="7408862"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zh-TW" altLang="en-US" sz="2000" kern="1200" dirty="0" smtClean="0"/>
            <a:t>黃曆、農民曆</a:t>
          </a:r>
          <a:endParaRPr lang="zh-TW" altLang="en-US" sz="2000" kern="1200" dirty="0"/>
        </a:p>
      </dsp:txBody>
      <dsp:txXfrm>
        <a:off x="0" y="2379515"/>
        <a:ext cx="7408862" cy="447120"/>
      </dsp:txXfrm>
    </dsp:sp>
    <dsp:sp modelId="{4B29C854-4DEE-4C38-ABB2-897AF27DFCA6}">
      <dsp:nvSpPr>
        <dsp:cNvPr id="0" name=""/>
        <dsp:cNvSpPr/>
      </dsp:nvSpPr>
      <dsp:spPr>
        <a:xfrm>
          <a:off x="0" y="2826635"/>
          <a:ext cx="7408862" cy="505440"/>
        </a:xfrm>
        <a:prstGeom prst="roundRect">
          <a:avLst/>
        </a:prstGeom>
        <a:gradFill rotWithShape="0">
          <a:gsLst>
            <a:gs pos="0">
              <a:schemeClr val="accent2">
                <a:hueOff val="3511139"/>
                <a:satOff val="-4379"/>
                <a:lumOff val="1030"/>
                <a:alphaOff val="0"/>
                <a:tint val="0"/>
              </a:schemeClr>
            </a:gs>
            <a:gs pos="44000">
              <a:schemeClr val="accent2">
                <a:hueOff val="3511139"/>
                <a:satOff val="-4379"/>
                <a:lumOff val="1030"/>
                <a:alphaOff val="0"/>
                <a:tint val="60000"/>
                <a:satMod val="120000"/>
              </a:schemeClr>
            </a:gs>
            <a:gs pos="100000">
              <a:schemeClr val="accent2">
                <a:hueOff val="3511139"/>
                <a:satOff val="-4379"/>
                <a:lumOff val="103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TW" sz="2000" b="1" kern="1200" dirty="0" smtClean="0">
              <a:ea typeface="標楷體" pitchFamily="65" charset="-120"/>
            </a:rPr>
            <a:t>4.</a:t>
          </a:r>
          <a:r>
            <a:rPr lang="zh-TW" altLang="en-US" sz="2000" b="1" kern="1200" dirty="0" smtClean="0">
              <a:ea typeface="標楷體" pitchFamily="65" charset="-120"/>
            </a:rPr>
            <a:t>單純為傳達事實之新聞報導所作成之語文著作</a:t>
          </a:r>
          <a:endParaRPr lang="zh-TW" altLang="en-US" sz="2000" b="1" kern="1200" dirty="0"/>
        </a:p>
      </dsp:txBody>
      <dsp:txXfrm>
        <a:off x="24674" y="2851309"/>
        <a:ext cx="7359514" cy="456092"/>
      </dsp:txXfrm>
    </dsp:sp>
    <dsp:sp modelId="{42797A1D-78C7-45DD-A890-91F0FF5D90E8}">
      <dsp:nvSpPr>
        <dsp:cNvPr id="0" name=""/>
        <dsp:cNvSpPr/>
      </dsp:nvSpPr>
      <dsp:spPr>
        <a:xfrm>
          <a:off x="0" y="3332075"/>
          <a:ext cx="7408862"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zh-TW" altLang="en-US" sz="2000" kern="1200" dirty="0" smtClean="0"/>
            <a:t>報載</a:t>
          </a:r>
          <a:r>
            <a:rPr lang="en-US" altLang="zh-TW" sz="2000" kern="1200" dirty="0" smtClean="0"/>
            <a:t>3</a:t>
          </a:r>
          <a:r>
            <a:rPr lang="zh-TW" altLang="en-US" sz="2000" kern="1200" dirty="0" smtClean="0"/>
            <a:t>月</a:t>
          </a:r>
          <a:r>
            <a:rPr lang="en-US" altLang="zh-TW" sz="2000" kern="1200" dirty="0" smtClean="0"/>
            <a:t>11</a:t>
          </a:r>
          <a:r>
            <a:rPr lang="zh-TW" altLang="en-US" sz="2000" kern="1200" dirty="0" smtClean="0"/>
            <a:t>日日本東北發生強震</a:t>
          </a:r>
          <a:endParaRPr lang="zh-TW" altLang="en-US" sz="2000" kern="1200" dirty="0"/>
        </a:p>
      </dsp:txBody>
      <dsp:txXfrm>
        <a:off x="0" y="3332075"/>
        <a:ext cx="7408862" cy="447120"/>
      </dsp:txXfrm>
    </dsp:sp>
    <dsp:sp modelId="{6B2D85FF-5E3A-4C01-9CDE-5C0092794228}">
      <dsp:nvSpPr>
        <dsp:cNvPr id="0" name=""/>
        <dsp:cNvSpPr/>
      </dsp:nvSpPr>
      <dsp:spPr>
        <a:xfrm>
          <a:off x="0" y="3779195"/>
          <a:ext cx="7408862" cy="505440"/>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TW" sz="2000" b="1" kern="1200" dirty="0" smtClean="0">
              <a:ea typeface="標楷體" pitchFamily="65" charset="-120"/>
            </a:rPr>
            <a:t>5.</a:t>
          </a:r>
          <a:r>
            <a:rPr lang="zh-TW" altLang="en-US" sz="2000" b="1" kern="1200" dirty="0" smtClean="0">
              <a:ea typeface="標楷體" pitchFamily="65" charset="-120"/>
            </a:rPr>
            <a:t>依</a:t>
          </a:r>
          <a:r>
            <a:rPr lang="zh-TW" altLang="en-US" sz="2000" b="1" u="sng" kern="1200" dirty="0" smtClean="0">
              <a:ea typeface="標楷體" pitchFamily="65" charset="-120"/>
            </a:rPr>
            <a:t>法令</a:t>
          </a:r>
          <a:r>
            <a:rPr lang="zh-TW" altLang="en-US" sz="2000" b="1" kern="1200" dirty="0" smtClean="0">
              <a:ea typeface="標楷體" pitchFamily="65" charset="-120"/>
            </a:rPr>
            <a:t>舉行之各類考試試題及其備用試題</a:t>
          </a:r>
          <a:endParaRPr lang="zh-TW" altLang="en-US" sz="2000" b="1" kern="1200" dirty="0"/>
        </a:p>
      </dsp:txBody>
      <dsp:txXfrm>
        <a:off x="24674" y="3803869"/>
        <a:ext cx="7359514" cy="456092"/>
      </dsp:txXfrm>
    </dsp:sp>
    <dsp:sp modelId="{0341B90C-C80A-47A5-B395-2F0DC1D2C158}">
      <dsp:nvSpPr>
        <dsp:cNvPr id="0" name=""/>
        <dsp:cNvSpPr/>
      </dsp:nvSpPr>
      <dsp:spPr>
        <a:xfrm>
          <a:off x="0" y="4284635"/>
          <a:ext cx="7408862"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zh-TW" altLang="en-US" sz="2000" kern="1200" dirty="0" smtClean="0"/>
            <a:t>考試院舉行之特考、高考、普考等國家考試</a:t>
          </a:r>
          <a:endParaRPr lang="zh-TW" altLang="en-US" sz="2000" kern="1200" dirty="0"/>
        </a:p>
      </dsp:txBody>
      <dsp:txXfrm>
        <a:off x="0" y="4284635"/>
        <a:ext cx="7408862" cy="4471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E654DB-3DD6-4AF4-852D-5584B1BB35FC}">
      <dsp:nvSpPr>
        <dsp:cNvPr id="0" name=""/>
        <dsp:cNvSpPr/>
      </dsp:nvSpPr>
      <dsp:spPr>
        <a:xfrm rot="5400000">
          <a:off x="4880074" y="-2155454"/>
          <a:ext cx="528296" cy="4841621"/>
        </a:xfrm>
        <a:prstGeom prst="round2Same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mn-ea"/>
            </a:rPr>
            <a:t>詩、詞、散文、小說、劇本、學術論文、演講</a:t>
          </a:r>
          <a:endParaRPr lang="zh-TW" altLang="en-US" sz="2000" kern="1200" dirty="0"/>
        </a:p>
      </dsp:txBody>
      <dsp:txXfrm rot="-5400000">
        <a:off x="2723412" y="26997"/>
        <a:ext cx="4815832" cy="476718"/>
      </dsp:txXfrm>
    </dsp:sp>
    <dsp:sp modelId="{D1DD63C8-32E1-44C4-9A36-4B22A815E4B6}">
      <dsp:nvSpPr>
        <dsp:cNvPr id="0" name=""/>
        <dsp:cNvSpPr/>
      </dsp:nvSpPr>
      <dsp:spPr>
        <a:xfrm>
          <a:off x="0" y="41204"/>
          <a:ext cx="2723411" cy="448301"/>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語文著作</a:t>
          </a:r>
          <a:endParaRPr lang="zh-TW" altLang="en-US" sz="2100" kern="1200" dirty="0"/>
        </a:p>
      </dsp:txBody>
      <dsp:txXfrm>
        <a:off x="21884" y="63088"/>
        <a:ext cx="2679643" cy="404533"/>
      </dsp:txXfrm>
    </dsp:sp>
    <dsp:sp modelId="{BE130A4B-AD31-409B-8471-93F6AA8A8518}">
      <dsp:nvSpPr>
        <dsp:cNvPr id="0" name=""/>
        <dsp:cNvSpPr/>
      </dsp:nvSpPr>
      <dsp:spPr>
        <a:xfrm rot="5400000">
          <a:off x="4969930" y="-1647107"/>
          <a:ext cx="358641" cy="4846353"/>
        </a:xfrm>
        <a:prstGeom prst="round2SameRect">
          <a:avLst/>
        </a:prstGeom>
        <a:solidFill>
          <a:schemeClr val="accent2">
            <a:tint val="40000"/>
            <a:alpha val="90000"/>
            <a:hueOff val="558425"/>
            <a:satOff val="-486"/>
            <a:lumOff val="-1"/>
            <a:alphaOff val="0"/>
          </a:schemeClr>
        </a:solidFill>
        <a:ln w="15875" cap="flat" cmpd="sng" algn="ctr">
          <a:solidFill>
            <a:schemeClr val="accent2">
              <a:tint val="40000"/>
              <a:alpha val="90000"/>
              <a:hueOff val="558425"/>
              <a:satOff val="-486"/>
              <a:lumOff val="-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mn-ea"/>
            </a:rPr>
            <a:t>歌詞、曲譜</a:t>
          </a:r>
          <a:endParaRPr lang="zh-TW" altLang="en-US" sz="2000" kern="1200" dirty="0"/>
        </a:p>
      </dsp:txBody>
      <dsp:txXfrm rot="-5400000">
        <a:off x="2726075" y="614255"/>
        <a:ext cx="4828846" cy="323627"/>
      </dsp:txXfrm>
    </dsp:sp>
    <dsp:sp modelId="{05A4147A-4F92-4618-8A6C-FABF49D92DF1}">
      <dsp:nvSpPr>
        <dsp:cNvPr id="0" name=""/>
        <dsp:cNvSpPr/>
      </dsp:nvSpPr>
      <dsp:spPr>
        <a:xfrm>
          <a:off x="0" y="551918"/>
          <a:ext cx="2726074" cy="448301"/>
        </a:xfrm>
        <a:prstGeom prst="roundRect">
          <a:avLst/>
        </a:prstGeom>
        <a:solidFill>
          <a:schemeClr val="accent2">
            <a:hueOff val="520169"/>
            <a:satOff val="-649"/>
            <a:lumOff val="15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音樂著作</a:t>
          </a:r>
          <a:endParaRPr lang="zh-TW" altLang="en-US" sz="2100" kern="1200" dirty="0"/>
        </a:p>
      </dsp:txBody>
      <dsp:txXfrm>
        <a:off x="21884" y="573802"/>
        <a:ext cx="2682306" cy="404533"/>
      </dsp:txXfrm>
    </dsp:sp>
    <dsp:sp modelId="{41F3CE6F-3764-4970-9CD2-6D4114E7EF83}">
      <dsp:nvSpPr>
        <dsp:cNvPr id="0" name=""/>
        <dsp:cNvSpPr/>
      </dsp:nvSpPr>
      <dsp:spPr>
        <a:xfrm rot="5400000">
          <a:off x="4969930" y="-1176391"/>
          <a:ext cx="358641" cy="4846353"/>
        </a:xfrm>
        <a:prstGeom prst="round2SameRect">
          <a:avLst/>
        </a:prstGeom>
        <a:solidFill>
          <a:schemeClr val="accent2">
            <a:tint val="40000"/>
            <a:alpha val="90000"/>
            <a:hueOff val="1116849"/>
            <a:satOff val="-973"/>
            <a:lumOff val="-1"/>
            <a:alphaOff val="0"/>
          </a:schemeClr>
        </a:solidFill>
        <a:ln w="15875" cap="flat" cmpd="sng" algn="ctr">
          <a:solidFill>
            <a:schemeClr val="accent2">
              <a:tint val="40000"/>
              <a:alpha val="90000"/>
              <a:hueOff val="1116849"/>
              <a:satOff val="-973"/>
              <a:lumOff val="-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mn-ea"/>
            </a:rPr>
            <a:t>舞蹈、歌劇、話劇</a:t>
          </a:r>
          <a:endParaRPr lang="zh-TW" altLang="en-US" sz="2000" kern="1200" dirty="0"/>
        </a:p>
      </dsp:txBody>
      <dsp:txXfrm rot="-5400000">
        <a:off x="2726075" y="1084971"/>
        <a:ext cx="4828846" cy="323627"/>
      </dsp:txXfrm>
    </dsp:sp>
    <dsp:sp modelId="{DEE74DC3-1989-4802-B972-93EED557A8D6}">
      <dsp:nvSpPr>
        <dsp:cNvPr id="0" name=""/>
        <dsp:cNvSpPr/>
      </dsp:nvSpPr>
      <dsp:spPr>
        <a:xfrm>
          <a:off x="0" y="1022635"/>
          <a:ext cx="2726074" cy="448301"/>
        </a:xfrm>
        <a:prstGeom prst="roundRect">
          <a:avLst/>
        </a:prstGeom>
        <a:solidFill>
          <a:schemeClr val="accent2">
            <a:hueOff val="1040338"/>
            <a:satOff val="-1298"/>
            <a:lumOff val="30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戲劇、舞蹈著作</a:t>
          </a:r>
          <a:endParaRPr lang="zh-TW" altLang="en-US" sz="2100" kern="1200" dirty="0"/>
        </a:p>
      </dsp:txBody>
      <dsp:txXfrm>
        <a:off x="21884" y="1044519"/>
        <a:ext cx="2682306" cy="404533"/>
      </dsp:txXfrm>
    </dsp:sp>
    <dsp:sp modelId="{3A2DAF11-8F2B-4581-B177-78BB926D1912}">
      <dsp:nvSpPr>
        <dsp:cNvPr id="0" name=""/>
        <dsp:cNvSpPr/>
      </dsp:nvSpPr>
      <dsp:spPr>
        <a:xfrm rot="5400000">
          <a:off x="4969930" y="-705674"/>
          <a:ext cx="358641" cy="4846353"/>
        </a:xfrm>
        <a:prstGeom prst="round2SameRect">
          <a:avLst/>
        </a:prstGeom>
        <a:solidFill>
          <a:schemeClr val="accent2">
            <a:tint val="40000"/>
            <a:alpha val="90000"/>
            <a:hueOff val="1675274"/>
            <a:satOff val="-1459"/>
            <a:lumOff val="-2"/>
            <a:alphaOff val="0"/>
          </a:schemeClr>
        </a:solidFill>
        <a:ln w="15875" cap="flat" cmpd="sng" algn="ctr">
          <a:solidFill>
            <a:schemeClr val="accent2">
              <a:tint val="40000"/>
              <a:alpha val="90000"/>
              <a:hueOff val="1675274"/>
              <a:satOff val="-1459"/>
              <a:lumOff val="-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mn-ea"/>
            </a:rPr>
            <a:t>繪畫、漫畫、連環圖</a:t>
          </a:r>
          <a:r>
            <a:rPr lang="en-US" altLang="zh-TW" sz="1800" kern="1200" dirty="0" smtClean="0">
              <a:latin typeface="+mn-ea"/>
            </a:rPr>
            <a:t>(</a:t>
          </a:r>
          <a:r>
            <a:rPr lang="zh-TW" altLang="en-US" sz="1800" kern="1200" dirty="0" smtClean="0">
              <a:latin typeface="+mn-ea"/>
            </a:rPr>
            <a:t>卡通</a:t>
          </a:r>
          <a:r>
            <a:rPr lang="en-US" altLang="zh-TW" sz="1800" kern="1200" dirty="0" smtClean="0">
              <a:latin typeface="+mn-ea"/>
            </a:rPr>
            <a:t>)</a:t>
          </a:r>
          <a:r>
            <a:rPr lang="zh-TW" altLang="en-US" sz="1800" kern="1200" dirty="0" smtClean="0">
              <a:latin typeface="+mn-ea"/>
            </a:rPr>
            <a:t>、素描、書法、字型繪畫、雕塑、美術工藝品</a:t>
          </a:r>
          <a:endParaRPr lang="zh-TW" altLang="en-US" sz="1800" kern="1200" dirty="0"/>
        </a:p>
      </dsp:txBody>
      <dsp:txXfrm rot="-5400000">
        <a:off x="2726075" y="1555688"/>
        <a:ext cx="4828846" cy="323627"/>
      </dsp:txXfrm>
    </dsp:sp>
    <dsp:sp modelId="{FE8EDCC1-6270-44D4-BDE7-A918DE4EDB04}">
      <dsp:nvSpPr>
        <dsp:cNvPr id="0" name=""/>
        <dsp:cNvSpPr/>
      </dsp:nvSpPr>
      <dsp:spPr>
        <a:xfrm>
          <a:off x="0" y="1493351"/>
          <a:ext cx="2726074" cy="448301"/>
        </a:xfrm>
        <a:prstGeom prst="roundRect">
          <a:avLst/>
        </a:prstGeom>
        <a:solidFill>
          <a:schemeClr val="accent2">
            <a:hueOff val="1560506"/>
            <a:satOff val="-1946"/>
            <a:lumOff val="45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美術著作</a:t>
          </a:r>
          <a:endParaRPr lang="zh-TW" altLang="en-US" sz="2100" kern="1200" dirty="0"/>
        </a:p>
      </dsp:txBody>
      <dsp:txXfrm>
        <a:off x="21884" y="1515235"/>
        <a:ext cx="2682306" cy="404533"/>
      </dsp:txXfrm>
    </dsp:sp>
    <dsp:sp modelId="{A20E5E48-A8A1-4E63-8139-94B9A35242C2}">
      <dsp:nvSpPr>
        <dsp:cNvPr id="0" name=""/>
        <dsp:cNvSpPr/>
      </dsp:nvSpPr>
      <dsp:spPr>
        <a:xfrm rot="5400000">
          <a:off x="4969930" y="-234958"/>
          <a:ext cx="358641" cy="4846353"/>
        </a:xfrm>
        <a:prstGeom prst="round2SameRect">
          <a:avLst/>
        </a:prstGeom>
        <a:solidFill>
          <a:schemeClr val="accent2">
            <a:tint val="40000"/>
            <a:alpha val="90000"/>
            <a:hueOff val="2233698"/>
            <a:satOff val="-1946"/>
            <a:lumOff val="-3"/>
            <a:alphaOff val="0"/>
          </a:schemeClr>
        </a:solidFill>
        <a:ln w="15875" cap="flat" cmpd="sng" algn="ctr">
          <a:solidFill>
            <a:schemeClr val="accent2">
              <a:tint val="40000"/>
              <a:alpha val="90000"/>
              <a:hueOff val="2233698"/>
              <a:satOff val="-1946"/>
              <a:lumOff val="-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mn-ea"/>
            </a:rPr>
            <a:t>照片、幻燈片</a:t>
          </a:r>
          <a:endParaRPr lang="zh-TW" altLang="en-US" sz="2000" kern="1200" dirty="0"/>
        </a:p>
      </dsp:txBody>
      <dsp:txXfrm rot="-5400000">
        <a:off x="2726075" y="2026404"/>
        <a:ext cx="4828846" cy="323627"/>
      </dsp:txXfrm>
    </dsp:sp>
    <dsp:sp modelId="{3D6AFC59-2ACE-4B44-B46A-BD8BD4A46A78}">
      <dsp:nvSpPr>
        <dsp:cNvPr id="0" name=""/>
        <dsp:cNvSpPr/>
      </dsp:nvSpPr>
      <dsp:spPr>
        <a:xfrm>
          <a:off x="0" y="1964068"/>
          <a:ext cx="2726074" cy="448301"/>
        </a:xfrm>
        <a:prstGeom prst="roundRect">
          <a:avLst/>
        </a:prstGeom>
        <a:solidFill>
          <a:schemeClr val="accent2">
            <a:hueOff val="2080675"/>
            <a:satOff val="-2595"/>
            <a:lumOff val="61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攝影著作</a:t>
          </a:r>
          <a:endParaRPr lang="zh-TW" altLang="en-US" sz="2100" kern="1200" dirty="0"/>
        </a:p>
      </dsp:txBody>
      <dsp:txXfrm>
        <a:off x="21884" y="1985952"/>
        <a:ext cx="2682306" cy="404533"/>
      </dsp:txXfrm>
    </dsp:sp>
    <dsp:sp modelId="{2493A5B6-C97A-4EC9-B443-90177D17DDF0}">
      <dsp:nvSpPr>
        <dsp:cNvPr id="0" name=""/>
        <dsp:cNvSpPr/>
      </dsp:nvSpPr>
      <dsp:spPr>
        <a:xfrm rot="5400000">
          <a:off x="4969930" y="235758"/>
          <a:ext cx="358641" cy="4846353"/>
        </a:xfrm>
        <a:prstGeom prst="round2SameRect">
          <a:avLst/>
        </a:prstGeom>
        <a:solidFill>
          <a:schemeClr val="accent2">
            <a:tint val="40000"/>
            <a:alpha val="90000"/>
            <a:hueOff val="2792123"/>
            <a:satOff val="-2432"/>
            <a:lumOff val="-3"/>
            <a:alphaOff val="0"/>
          </a:schemeClr>
        </a:solidFill>
        <a:ln w="15875" cap="flat" cmpd="sng" algn="ctr">
          <a:solidFill>
            <a:schemeClr val="accent2">
              <a:tint val="40000"/>
              <a:alpha val="90000"/>
              <a:hueOff val="2792123"/>
              <a:satOff val="-2432"/>
              <a:lumOff val="-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mn-ea"/>
            </a:rPr>
            <a:t>地圖、科技或工程設計圖、圖表</a:t>
          </a:r>
          <a:endParaRPr lang="zh-TW" altLang="en-US" sz="2000" kern="1200" dirty="0"/>
        </a:p>
      </dsp:txBody>
      <dsp:txXfrm rot="-5400000">
        <a:off x="2726075" y="2497121"/>
        <a:ext cx="4828846" cy="323627"/>
      </dsp:txXfrm>
    </dsp:sp>
    <dsp:sp modelId="{BBD62E72-7786-486C-A2C6-F42DA1AE9526}">
      <dsp:nvSpPr>
        <dsp:cNvPr id="0" name=""/>
        <dsp:cNvSpPr/>
      </dsp:nvSpPr>
      <dsp:spPr>
        <a:xfrm>
          <a:off x="0" y="2434784"/>
          <a:ext cx="2726074" cy="448301"/>
        </a:xfrm>
        <a:prstGeom prst="roundRect">
          <a:avLst/>
        </a:prstGeom>
        <a:solidFill>
          <a:schemeClr val="accent2">
            <a:hueOff val="2600844"/>
            <a:satOff val="-3244"/>
            <a:lumOff val="76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圖形著作</a:t>
          </a:r>
          <a:endParaRPr lang="zh-TW" altLang="en-US" sz="2100" kern="1200" dirty="0"/>
        </a:p>
      </dsp:txBody>
      <dsp:txXfrm>
        <a:off x="21884" y="2456668"/>
        <a:ext cx="2682306" cy="404533"/>
      </dsp:txXfrm>
    </dsp:sp>
    <dsp:sp modelId="{2454FAB4-3C7B-4A06-8947-6EF8957D0BCD}">
      <dsp:nvSpPr>
        <dsp:cNvPr id="0" name=""/>
        <dsp:cNvSpPr/>
      </dsp:nvSpPr>
      <dsp:spPr>
        <a:xfrm rot="5400000">
          <a:off x="4969930" y="706474"/>
          <a:ext cx="358641" cy="4846353"/>
        </a:xfrm>
        <a:prstGeom prst="round2SameRect">
          <a:avLst/>
        </a:prstGeom>
        <a:solidFill>
          <a:schemeClr val="accent2">
            <a:tint val="40000"/>
            <a:alpha val="90000"/>
            <a:hueOff val="3350547"/>
            <a:satOff val="-2919"/>
            <a:lumOff val="-4"/>
            <a:alphaOff val="0"/>
          </a:schemeClr>
        </a:solidFill>
        <a:ln w="15875" cap="flat" cmpd="sng" algn="ctr">
          <a:solidFill>
            <a:schemeClr val="accent2">
              <a:tint val="40000"/>
              <a:alpha val="90000"/>
              <a:hueOff val="3350547"/>
              <a:satOff val="-2919"/>
              <a:lumOff val="-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mn-ea"/>
            </a:rPr>
            <a:t>電影、錄影、電腦螢幕顯示之影像</a:t>
          </a:r>
          <a:endParaRPr lang="zh-TW" altLang="en-US" sz="2000" kern="1200" dirty="0"/>
        </a:p>
      </dsp:txBody>
      <dsp:txXfrm rot="-5400000">
        <a:off x="2726075" y="2967837"/>
        <a:ext cx="4828846" cy="323627"/>
      </dsp:txXfrm>
    </dsp:sp>
    <dsp:sp modelId="{BBB77646-B431-4C31-AADF-832FEB9A4F83}">
      <dsp:nvSpPr>
        <dsp:cNvPr id="0" name=""/>
        <dsp:cNvSpPr/>
      </dsp:nvSpPr>
      <dsp:spPr>
        <a:xfrm>
          <a:off x="0" y="2905500"/>
          <a:ext cx="2726074" cy="448301"/>
        </a:xfrm>
        <a:prstGeom prst="roundRect">
          <a:avLst/>
        </a:prstGeom>
        <a:solidFill>
          <a:schemeClr val="accent2">
            <a:hueOff val="3121013"/>
            <a:satOff val="-3893"/>
            <a:lumOff val="91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視聽著作</a:t>
          </a:r>
          <a:endParaRPr lang="zh-TW" altLang="en-US" sz="2100" kern="1200" dirty="0"/>
        </a:p>
      </dsp:txBody>
      <dsp:txXfrm>
        <a:off x="21884" y="2927384"/>
        <a:ext cx="2682306" cy="404533"/>
      </dsp:txXfrm>
    </dsp:sp>
    <dsp:sp modelId="{4BB18FEB-1535-41B8-A0B5-077488D78841}">
      <dsp:nvSpPr>
        <dsp:cNvPr id="0" name=""/>
        <dsp:cNvSpPr/>
      </dsp:nvSpPr>
      <dsp:spPr>
        <a:xfrm rot="5400000">
          <a:off x="4969930" y="1177191"/>
          <a:ext cx="358641" cy="4846353"/>
        </a:xfrm>
        <a:prstGeom prst="round2SameRect">
          <a:avLst/>
        </a:prstGeom>
        <a:solidFill>
          <a:schemeClr val="accent2">
            <a:tint val="40000"/>
            <a:alpha val="90000"/>
            <a:hueOff val="3908972"/>
            <a:satOff val="-3405"/>
            <a:lumOff val="-5"/>
            <a:alphaOff val="0"/>
          </a:schemeClr>
        </a:solidFill>
        <a:ln w="15875" cap="flat" cmpd="sng" algn="ctr">
          <a:solidFill>
            <a:schemeClr val="accent2">
              <a:tint val="40000"/>
              <a:alpha val="90000"/>
              <a:hueOff val="3908972"/>
              <a:satOff val="-3405"/>
              <a:lumOff val="-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mn-ea"/>
            </a:rPr>
            <a:t>音樂</a:t>
          </a:r>
          <a:r>
            <a:rPr lang="en-US" altLang="zh-TW" sz="2000" kern="1200" dirty="0" smtClean="0">
              <a:latin typeface="+mn-ea"/>
            </a:rPr>
            <a:t>CD</a:t>
          </a:r>
          <a:endParaRPr lang="zh-TW" altLang="en-US" sz="2000" kern="1200" dirty="0"/>
        </a:p>
      </dsp:txBody>
      <dsp:txXfrm rot="-5400000">
        <a:off x="2726075" y="3438554"/>
        <a:ext cx="4828846" cy="323627"/>
      </dsp:txXfrm>
    </dsp:sp>
    <dsp:sp modelId="{8621EB4A-9860-4F3E-8077-548CBD3AEFBE}">
      <dsp:nvSpPr>
        <dsp:cNvPr id="0" name=""/>
        <dsp:cNvSpPr/>
      </dsp:nvSpPr>
      <dsp:spPr>
        <a:xfrm>
          <a:off x="0" y="3376217"/>
          <a:ext cx="2726074" cy="448301"/>
        </a:xfrm>
        <a:prstGeom prst="roundRect">
          <a:avLst/>
        </a:prstGeom>
        <a:solidFill>
          <a:schemeClr val="accent2">
            <a:hueOff val="3641181"/>
            <a:satOff val="-4541"/>
            <a:lumOff val="106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錄音著作</a:t>
          </a:r>
          <a:endParaRPr lang="zh-TW" altLang="en-US" sz="2100" kern="1200" dirty="0"/>
        </a:p>
      </dsp:txBody>
      <dsp:txXfrm>
        <a:off x="21884" y="3398101"/>
        <a:ext cx="2682306" cy="404533"/>
      </dsp:txXfrm>
    </dsp:sp>
    <dsp:sp modelId="{3AC6DB96-5A52-4EFA-8A57-1AB35BCFF28E}">
      <dsp:nvSpPr>
        <dsp:cNvPr id="0" name=""/>
        <dsp:cNvSpPr/>
      </dsp:nvSpPr>
      <dsp:spPr>
        <a:xfrm rot="5400000">
          <a:off x="4969930" y="1647907"/>
          <a:ext cx="358641" cy="4846353"/>
        </a:xfrm>
        <a:prstGeom prst="round2SameRect">
          <a:avLst/>
        </a:prstGeom>
        <a:solidFill>
          <a:schemeClr val="accent2">
            <a:tint val="40000"/>
            <a:alpha val="90000"/>
            <a:hueOff val="4467396"/>
            <a:satOff val="-3892"/>
            <a:lumOff val="-5"/>
            <a:alphaOff val="0"/>
          </a:schemeClr>
        </a:solidFill>
        <a:ln w="15875" cap="flat" cmpd="sng" algn="ctr">
          <a:solidFill>
            <a:schemeClr val="accent2">
              <a:tint val="40000"/>
              <a:alpha val="90000"/>
              <a:hueOff val="4467396"/>
              <a:satOff val="-3892"/>
              <a:lumOff val="-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mn-ea"/>
            </a:rPr>
            <a:t>建築物、建築模型、建築設計圖</a:t>
          </a:r>
          <a:endParaRPr lang="zh-TW" altLang="en-US" sz="2000" kern="1200" dirty="0"/>
        </a:p>
      </dsp:txBody>
      <dsp:txXfrm rot="-5400000">
        <a:off x="2726075" y="3909270"/>
        <a:ext cx="4828846" cy="323627"/>
      </dsp:txXfrm>
    </dsp:sp>
    <dsp:sp modelId="{CD348CC1-180E-4660-B6D4-985543E43EAD}">
      <dsp:nvSpPr>
        <dsp:cNvPr id="0" name=""/>
        <dsp:cNvSpPr/>
      </dsp:nvSpPr>
      <dsp:spPr>
        <a:xfrm>
          <a:off x="0" y="3846933"/>
          <a:ext cx="2726074" cy="448301"/>
        </a:xfrm>
        <a:prstGeom prst="roundRect">
          <a:avLst/>
        </a:prstGeom>
        <a:solidFill>
          <a:schemeClr val="accent2">
            <a:hueOff val="4161350"/>
            <a:satOff val="-5190"/>
            <a:lumOff val="122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建築著作</a:t>
          </a:r>
          <a:endParaRPr lang="zh-TW" altLang="en-US" sz="2100" kern="1200" dirty="0"/>
        </a:p>
      </dsp:txBody>
      <dsp:txXfrm>
        <a:off x="21884" y="3868817"/>
        <a:ext cx="2682306" cy="404533"/>
      </dsp:txXfrm>
    </dsp:sp>
    <dsp:sp modelId="{1CC7B446-6A6F-4C38-89DA-5EC7832162CA}">
      <dsp:nvSpPr>
        <dsp:cNvPr id="0" name=""/>
        <dsp:cNvSpPr/>
      </dsp:nvSpPr>
      <dsp:spPr>
        <a:xfrm rot="5400000">
          <a:off x="4874759" y="2166302"/>
          <a:ext cx="538926" cy="4841621"/>
        </a:xfrm>
        <a:prstGeom prst="round2SameRect">
          <a:avLst/>
        </a:prstGeom>
        <a:solidFill>
          <a:schemeClr val="accent2">
            <a:tint val="40000"/>
            <a:alpha val="90000"/>
            <a:hueOff val="5025821"/>
            <a:satOff val="-4378"/>
            <a:lumOff val="-6"/>
            <a:alphaOff val="0"/>
          </a:schemeClr>
        </a:solidFill>
        <a:ln w="15875"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zh-TW" altLang="en-US" sz="1600" kern="1200" dirty="0" smtClean="0">
              <a:latin typeface="+mn-ea"/>
            </a:rPr>
            <a:t>直接或間接使電腦產生一定結果為目的所組成之指令組合。</a:t>
          </a:r>
          <a:endParaRPr lang="zh-TW" altLang="en-US" sz="1600" kern="1200" dirty="0"/>
        </a:p>
      </dsp:txBody>
      <dsp:txXfrm rot="-5400000">
        <a:off x="2723412" y="4343957"/>
        <a:ext cx="4815313" cy="486310"/>
      </dsp:txXfrm>
    </dsp:sp>
    <dsp:sp modelId="{6CBD451A-1A35-4AE0-994D-4E236E65EA1C}">
      <dsp:nvSpPr>
        <dsp:cNvPr id="0" name=""/>
        <dsp:cNvSpPr/>
      </dsp:nvSpPr>
      <dsp:spPr>
        <a:xfrm>
          <a:off x="0" y="4362962"/>
          <a:ext cx="2723411" cy="448301"/>
        </a:xfrm>
        <a:prstGeom prst="roundRect">
          <a:avLst/>
        </a:prstGeom>
        <a:solidFill>
          <a:schemeClr val="accent2">
            <a:hueOff val="4681519"/>
            <a:satOff val="-5839"/>
            <a:lumOff val="137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電腦程式著作</a:t>
          </a:r>
          <a:endParaRPr lang="zh-TW" altLang="en-US" sz="2100" kern="1200" dirty="0"/>
        </a:p>
      </dsp:txBody>
      <dsp:txXfrm>
        <a:off x="21884" y="4384846"/>
        <a:ext cx="2679643" cy="4045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30A26B-A100-44AF-8C1A-AD839038FA13}">
      <dsp:nvSpPr>
        <dsp:cNvPr id="0" name=""/>
        <dsp:cNvSpPr/>
      </dsp:nvSpPr>
      <dsp:spPr>
        <a:xfrm>
          <a:off x="0" y="414197"/>
          <a:ext cx="7408862" cy="3307871"/>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5010" tIns="1020572" rIns="575010" bIns="170688" numCol="1" spcCol="1270" anchor="t" anchorCtr="0">
          <a:noAutofit/>
        </a:bodyPr>
        <a:lstStyle/>
        <a:p>
          <a:pPr marL="228600" lvl="1" indent="-228600" algn="l" defTabSz="1066800">
            <a:lnSpc>
              <a:spcPct val="90000"/>
            </a:lnSpc>
            <a:spcBef>
              <a:spcPct val="0"/>
            </a:spcBef>
            <a:spcAft>
              <a:spcPct val="15000"/>
            </a:spcAft>
            <a:buChar char="••"/>
          </a:pPr>
          <a:r>
            <a:rPr lang="zh-TW" altLang="en-US" sz="2400" kern="1200" dirty="0" smtClean="0"/>
            <a:t>原則：著作人享有著作人格權及著作財產權</a:t>
          </a:r>
          <a:endParaRPr lang="zh-TW" altLang="en-US" sz="2400" kern="1200" dirty="0"/>
        </a:p>
        <a:p>
          <a:pPr marL="228600" lvl="1" indent="-228600" algn="l" defTabSz="1066800">
            <a:lnSpc>
              <a:spcPct val="90000"/>
            </a:lnSpc>
            <a:spcBef>
              <a:spcPct val="0"/>
            </a:spcBef>
            <a:spcAft>
              <a:spcPct val="15000"/>
            </a:spcAft>
            <a:buChar char="••"/>
          </a:pPr>
          <a:r>
            <a:rPr lang="zh-TW" altLang="en-US" sz="2400" kern="1200" dirty="0" smtClean="0"/>
            <a:t>例外：由著作人以外之人享有著作財產權</a:t>
          </a:r>
          <a:endParaRPr lang="zh-TW" altLang="en-US" sz="2400" kern="1200" dirty="0"/>
        </a:p>
        <a:p>
          <a:pPr marL="457200" lvl="2" indent="-228600" algn="l" defTabSz="1066800">
            <a:lnSpc>
              <a:spcPct val="90000"/>
            </a:lnSpc>
            <a:spcBef>
              <a:spcPct val="0"/>
            </a:spcBef>
            <a:spcAft>
              <a:spcPct val="15000"/>
            </a:spcAft>
            <a:buChar char="••"/>
          </a:pPr>
          <a:r>
            <a:rPr lang="zh-TW" altLang="en-US" sz="2400" kern="1200" dirty="0" smtClean="0"/>
            <a:t>職務上完成之著作、出資聘人完成之著作、著作財產權之讓與</a:t>
          </a:r>
          <a:endParaRPr lang="zh-TW" altLang="en-US" sz="2400" kern="1200" dirty="0"/>
        </a:p>
      </dsp:txBody>
      <dsp:txXfrm>
        <a:off x="0" y="414197"/>
        <a:ext cx="7408862" cy="3307871"/>
      </dsp:txXfrm>
    </dsp:sp>
    <dsp:sp modelId="{78704D53-E42A-4E81-A3F7-DBC09A958370}">
      <dsp:nvSpPr>
        <dsp:cNvPr id="0" name=""/>
        <dsp:cNvSpPr/>
      </dsp:nvSpPr>
      <dsp:spPr>
        <a:xfrm>
          <a:off x="352355" y="22346"/>
          <a:ext cx="7054000" cy="1115091"/>
        </a:xfrm>
        <a:prstGeom prst="roundRect">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6026" tIns="0" rIns="196026" bIns="0" numCol="1" spcCol="1270" anchor="ctr" anchorCtr="0">
          <a:noAutofit/>
        </a:bodyPr>
        <a:lstStyle/>
        <a:p>
          <a:pPr marL="1074738" lvl="0" indent="-1074738" algn="l" defTabSz="1066800">
            <a:lnSpc>
              <a:spcPct val="90000"/>
            </a:lnSpc>
            <a:spcBef>
              <a:spcPct val="0"/>
            </a:spcBef>
            <a:spcAft>
              <a:spcPct val="35000"/>
            </a:spcAft>
          </a:pPr>
          <a:r>
            <a:rPr lang="zh-TW" altLang="en-US" sz="2400" kern="1200" dirty="0" smtClean="0"/>
            <a:t>著作權：指因著作完成所生之著作人格權及著作財產權（著作權法第</a:t>
          </a:r>
          <a:r>
            <a:rPr lang="en-US" altLang="zh-TW" sz="2400" kern="1200" dirty="0" smtClean="0"/>
            <a:t>3</a:t>
          </a:r>
          <a:r>
            <a:rPr lang="zh-TW" altLang="en-US" sz="2400" kern="1200" dirty="0" smtClean="0"/>
            <a:t>條第</a:t>
          </a:r>
          <a:r>
            <a:rPr lang="en-US" altLang="zh-TW" sz="2400" kern="1200" dirty="0" smtClean="0"/>
            <a:t>1</a:t>
          </a:r>
          <a:r>
            <a:rPr lang="zh-TW" altLang="en-US" sz="2400" kern="1200" dirty="0" smtClean="0"/>
            <a:t>項第</a:t>
          </a:r>
          <a:r>
            <a:rPr lang="en-US" altLang="zh-TW" sz="2400" kern="1200" dirty="0" smtClean="0"/>
            <a:t>3</a:t>
          </a:r>
          <a:r>
            <a:rPr lang="zh-TW" altLang="en-US" sz="2400" kern="1200" dirty="0" smtClean="0"/>
            <a:t>款）</a:t>
          </a:r>
          <a:endParaRPr lang="zh-TW" altLang="en-US" sz="2400" kern="1200" dirty="0"/>
        </a:p>
      </dsp:txBody>
      <dsp:txXfrm>
        <a:off x="406789" y="76780"/>
        <a:ext cx="6945132" cy="100622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E84566-1F50-411D-94C4-896A28ECD23F}">
      <dsp:nvSpPr>
        <dsp:cNvPr id="0" name=""/>
        <dsp:cNvSpPr/>
      </dsp:nvSpPr>
      <dsp:spPr>
        <a:xfrm>
          <a:off x="0" y="285798"/>
          <a:ext cx="7408862" cy="1209600"/>
        </a:xfrm>
        <a:prstGeom prst="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5010" tIns="124968" rIns="575010"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t>著作權法第</a:t>
          </a:r>
          <a:r>
            <a:rPr lang="en-US" altLang="zh-TW" sz="2000" kern="1200" dirty="0" smtClean="0"/>
            <a:t>15</a:t>
          </a:r>
          <a:r>
            <a:rPr lang="zh-TW" altLang="en-US" sz="2000" kern="1200" dirty="0" smtClean="0"/>
            <a:t>條</a:t>
          </a:r>
          <a:endParaRPr lang="zh-TW" altLang="en-US" sz="2000" kern="1200" dirty="0"/>
        </a:p>
        <a:p>
          <a:pPr marL="228600" lvl="1" indent="-228600" algn="l" defTabSz="889000">
            <a:lnSpc>
              <a:spcPct val="90000"/>
            </a:lnSpc>
            <a:spcBef>
              <a:spcPct val="0"/>
            </a:spcBef>
            <a:spcAft>
              <a:spcPct val="15000"/>
            </a:spcAft>
            <a:buChar char="••"/>
          </a:pPr>
          <a:r>
            <a:rPr lang="zh-TW" altLang="en-US" sz="2000" kern="1200" dirty="0" smtClean="0"/>
            <a:t>著作人就其著作享有是否公表、何時公表及如何公表的權利</a:t>
          </a:r>
          <a:r>
            <a:rPr lang="en-US" altLang="zh-TW" sz="2000" kern="1200" dirty="0" smtClean="0"/>
            <a:t>(</a:t>
          </a:r>
          <a:r>
            <a:rPr lang="zh-TW" altLang="en-US" sz="2000" kern="1200" dirty="0" smtClean="0"/>
            <a:t>限於未公開發表之著作</a:t>
          </a:r>
          <a:r>
            <a:rPr lang="en-US" altLang="zh-TW" sz="2000" kern="1200" dirty="0" smtClean="0"/>
            <a:t>)</a:t>
          </a:r>
          <a:endParaRPr lang="zh-TW" altLang="en-US" sz="2000" kern="1200" dirty="0"/>
        </a:p>
      </dsp:txBody>
      <dsp:txXfrm>
        <a:off x="0" y="285798"/>
        <a:ext cx="7408862" cy="1209600"/>
      </dsp:txXfrm>
    </dsp:sp>
    <dsp:sp modelId="{F4779967-E441-4905-A22C-0DC5D59E548A}">
      <dsp:nvSpPr>
        <dsp:cNvPr id="0" name=""/>
        <dsp:cNvSpPr/>
      </dsp:nvSpPr>
      <dsp:spPr>
        <a:xfrm>
          <a:off x="370443" y="52030"/>
          <a:ext cx="5186203" cy="322328"/>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026" tIns="0" rIns="196026" bIns="0" numCol="1" spcCol="1270" anchor="ctr" anchorCtr="0">
          <a:noAutofit/>
        </a:bodyPr>
        <a:lstStyle/>
        <a:p>
          <a:pPr lvl="0" algn="l" defTabSz="1244600">
            <a:lnSpc>
              <a:spcPct val="90000"/>
            </a:lnSpc>
            <a:spcBef>
              <a:spcPct val="0"/>
            </a:spcBef>
            <a:spcAft>
              <a:spcPct val="35000"/>
            </a:spcAft>
          </a:pPr>
          <a:r>
            <a:rPr lang="zh-TW" altLang="en-US" sz="2800" kern="1200" dirty="0" smtClean="0"/>
            <a:t>公開發表權</a:t>
          </a:r>
          <a:endParaRPr lang="zh-TW" altLang="en-US" sz="2800" kern="1200" dirty="0"/>
        </a:p>
      </dsp:txBody>
      <dsp:txXfrm>
        <a:off x="386178" y="67765"/>
        <a:ext cx="5154733" cy="290858"/>
      </dsp:txXfrm>
    </dsp:sp>
    <dsp:sp modelId="{BC0976D0-8AB9-4F8B-B330-23FDE5FA4BE9}">
      <dsp:nvSpPr>
        <dsp:cNvPr id="0" name=""/>
        <dsp:cNvSpPr/>
      </dsp:nvSpPr>
      <dsp:spPr>
        <a:xfrm>
          <a:off x="0" y="1837645"/>
          <a:ext cx="7408862" cy="926100"/>
        </a:xfrm>
        <a:prstGeom prst="rect">
          <a:avLst/>
        </a:prstGeom>
        <a:solidFill>
          <a:schemeClr val="lt1">
            <a:alpha val="90000"/>
            <a:hueOff val="0"/>
            <a:satOff val="0"/>
            <a:lumOff val="0"/>
            <a:alphaOff val="0"/>
          </a:schemeClr>
        </a:solidFill>
        <a:ln w="15875"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5010" tIns="124968" rIns="575010"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t>著作權法第</a:t>
          </a:r>
          <a:r>
            <a:rPr lang="en-US" altLang="zh-TW" sz="2000" kern="1200" dirty="0" smtClean="0"/>
            <a:t>16</a:t>
          </a:r>
          <a:r>
            <a:rPr lang="zh-TW" altLang="en-US" sz="2000" kern="1200" dirty="0" smtClean="0"/>
            <a:t>條</a:t>
          </a:r>
          <a:endParaRPr lang="zh-TW" altLang="en-US" sz="2000" kern="1200" dirty="0"/>
        </a:p>
        <a:p>
          <a:pPr marL="228600" lvl="1" indent="-228600" algn="l" defTabSz="889000">
            <a:lnSpc>
              <a:spcPct val="90000"/>
            </a:lnSpc>
            <a:spcBef>
              <a:spcPct val="0"/>
            </a:spcBef>
            <a:spcAft>
              <a:spcPct val="15000"/>
            </a:spcAft>
            <a:buChar char="••"/>
          </a:pPr>
          <a:r>
            <a:rPr lang="zh-TW" altLang="en-US" sz="2000" kern="1200" dirty="0" smtClean="0"/>
            <a:t>著作人有表示其本名、別名或不具名的權利</a:t>
          </a:r>
          <a:endParaRPr lang="zh-TW" altLang="en-US" sz="2000" kern="1200" dirty="0"/>
        </a:p>
      </dsp:txBody>
      <dsp:txXfrm>
        <a:off x="0" y="1837645"/>
        <a:ext cx="7408862" cy="926100"/>
      </dsp:txXfrm>
    </dsp:sp>
    <dsp:sp modelId="{7D944620-669F-4483-981E-21B878A16592}">
      <dsp:nvSpPr>
        <dsp:cNvPr id="0" name=""/>
        <dsp:cNvSpPr/>
      </dsp:nvSpPr>
      <dsp:spPr>
        <a:xfrm>
          <a:off x="370443" y="1527798"/>
          <a:ext cx="5186203" cy="398406"/>
        </a:xfrm>
        <a:prstGeom prst="roundRect">
          <a:avLst/>
        </a:prstGeom>
        <a:solidFill>
          <a:schemeClr val="accent2">
            <a:hueOff val="2340759"/>
            <a:satOff val="-2919"/>
            <a:lumOff val="6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026" tIns="0" rIns="196026" bIns="0" numCol="1" spcCol="1270" anchor="ctr" anchorCtr="0">
          <a:noAutofit/>
        </a:bodyPr>
        <a:lstStyle/>
        <a:p>
          <a:pPr lvl="0" algn="l" defTabSz="1244600">
            <a:lnSpc>
              <a:spcPct val="90000"/>
            </a:lnSpc>
            <a:spcBef>
              <a:spcPct val="0"/>
            </a:spcBef>
            <a:spcAft>
              <a:spcPct val="35000"/>
            </a:spcAft>
          </a:pPr>
          <a:r>
            <a:rPr lang="zh-TW" altLang="en-US" sz="2800" kern="1200" dirty="0" smtClean="0"/>
            <a:t>姓名表示權</a:t>
          </a:r>
          <a:endParaRPr lang="zh-TW" altLang="en-US" sz="2800" kern="1200" dirty="0"/>
        </a:p>
      </dsp:txBody>
      <dsp:txXfrm>
        <a:off x="389892" y="1547247"/>
        <a:ext cx="5147305" cy="359508"/>
      </dsp:txXfrm>
    </dsp:sp>
    <dsp:sp modelId="{6552FAEB-D327-4014-A05A-81137023F1CE}">
      <dsp:nvSpPr>
        <dsp:cNvPr id="0" name=""/>
        <dsp:cNvSpPr/>
      </dsp:nvSpPr>
      <dsp:spPr>
        <a:xfrm>
          <a:off x="0" y="3058849"/>
          <a:ext cx="7408862" cy="1209600"/>
        </a:xfrm>
        <a:prstGeom prst="rect">
          <a:avLst/>
        </a:prstGeom>
        <a:solidFill>
          <a:schemeClr val="lt1">
            <a:alpha val="90000"/>
            <a:hueOff val="0"/>
            <a:satOff val="0"/>
            <a:lumOff val="0"/>
            <a:alphaOff val="0"/>
          </a:schemeClr>
        </a:solidFill>
        <a:ln w="15875"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5010" tIns="124968" rIns="575010"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t>著作權法第</a:t>
          </a:r>
          <a:r>
            <a:rPr lang="en-US" altLang="zh-TW" sz="2000" kern="1200" dirty="0" smtClean="0"/>
            <a:t>17 </a:t>
          </a:r>
          <a:r>
            <a:rPr lang="zh-TW" altLang="en-US" sz="2000" kern="1200" dirty="0" smtClean="0"/>
            <a:t>條</a:t>
          </a:r>
          <a:endParaRPr lang="zh-TW" altLang="en-US" sz="2000" kern="1200" dirty="0"/>
        </a:p>
        <a:p>
          <a:pPr marL="228600" lvl="1" indent="-228600" algn="l" defTabSz="889000">
            <a:lnSpc>
              <a:spcPct val="90000"/>
            </a:lnSpc>
            <a:spcBef>
              <a:spcPct val="0"/>
            </a:spcBef>
            <a:spcAft>
              <a:spcPct val="15000"/>
            </a:spcAft>
            <a:buChar char="••"/>
          </a:pPr>
          <a:r>
            <a:rPr lang="zh-TW" altLang="en-US" sz="2000" kern="1200" dirty="0" smtClean="0"/>
            <a:t>著作人享有禁止他人以歪曲、割裂、竄改或其他方法改變其著作之內容、形式或名目致損害其名譽的權利。</a:t>
          </a:r>
          <a:endParaRPr lang="zh-TW" altLang="en-US" sz="2000" kern="1200" dirty="0"/>
        </a:p>
      </dsp:txBody>
      <dsp:txXfrm>
        <a:off x="0" y="3058849"/>
        <a:ext cx="7408862" cy="1209600"/>
      </dsp:txXfrm>
    </dsp:sp>
    <dsp:sp modelId="{1448F0E7-171E-4B52-A78C-93D97199D4FD}">
      <dsp:nvSpPr>
        <dsp:cNvPr id="0" name=""/>
        <dsp:cNvSpPr/>
      </dsp:nvSpPr>
      <dsp:spPr>
        <a:xfrm>
          <a:off x="370443" y="2796145"/>
          <a:ext cx="5186203" cy="351264"/>
        </a:xfrm>
        <a:prstGeom prst="roundRect">
          <a:avLst/>
        </a:prstGeom>
        <a:solidFill>
          <a:schemeClr val="accent2">
            <a:hueOff val="4681519"/>
            <a:satOff val="-5839"/>
            <a:lumOff val="137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026" tIns="0" rIns="196026" bIns="0" numCol="1" spcCol="1270" anchor="ctr" anchorCtr="0">
          <a:noAutofit/>
        </a:bodyPr>
        <a:lstStyle/>
        <a:p>
          <a:pPr lvl="0" algn="l" defTabSz="1244600">
            <a:lnSpc>
              <a:spcPct val="90000"/>
            </a:lnSpc>
            <a:spcBef>
              <a:spcPct val="0"/>
            </a:spcBef>
            <a:spcAft>
              <a:spcPct val="35000"/>
            </a:spcAft>
          </a:pPr>
          <a:r>
            <a:rPr lang="zh-TW" altLang="en-US" sz="2800" kern="1200" dirty="0" smtClean="0"/>
            <a:t>禁止不當改變權</a:t>
          </a:r>
          <a:endParaRPr lang="zh-TW" altLang="en-US" sz="2800" kern="1200" dirty="0"/>
        </a:p>
      </dsp:txBody>
      <dsp:txXfrm>
        <a:off x="387590" y="2813292"/>
        <a:ext cx="5151909" cy="31697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4DF75-48F5-47FF-A1D3-6B9306E665A5}">
      <dsp:nvSpPr>
        <dsp:cNvPr id="0" name=""/>
        <dsp:cNvSpPr/>
      </dsp:nvSpPr>
      <dsp:spPr>
        <a:xfrm>
          <a:off x="0" y="9733"/>
          <a:ext cx="7804918" cy="767520"/>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TW" altLang="en-US" sz="2800" kern="1200" dirty="0" smtClean="0"/>
            <a:t>著作人</a:t>
          </a:r>
          <a:endParaRPr lang="zh-TW" altLang="en-US" sz="2800" kern="1200" dirty="0"/>
        </a:p>
      </dsp:txBody>
      <dsp:txXfrm>
        <a:off x="37467" y="47200"/>
        <a:ext cx="7729984" cy="692586"/>
      </dsp:txXfrm>
    </dsp:sp>
    <dsp:sp modelId="{7B0BD371-4E68-42EC-AAC1-F0503F5D5489}">
      <dsp:nvSpPr>
        <dsp:cNvPr id="0" name=""/>
        <dsp:cNvSpPr/>
      </dsp:nvSpPr>
      <dsp:spPr>
        <a:xfrm>
          <a:off x="0" y="777253"/>
          <a:ext cx="7804918" cy="721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806"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zh-TW" altLang="en-US" sz="2000" kern="1200" dirty="0" smtClean="0">
              <a:latin typeface="+mn-ea"/>
              <a:ea typeface="+mn-ea"/>
            </a:rPr>
            <a:t>原則：指</a:t>
          </a:r>
          <a:r>
            <a:rPr lang="en-US" altLang="zh-TW" sz="2000" kern="1200" dirty="0" smtClean="0">
              <a:latin typeface="+mn-ea"/>
              <a:ea typeface="+mn-ea"/>
            </a:rPr>
            <a:t>(</a:t>
          </a:r>
          <a:r>
            <a:rPr lang="zh-TW" altLang="en-US" sz="2000" kern="1200" dirty="0" smtClean="0">
              <a:latin typeface="+mn-ea"/>
              <a:ea typeface="+mn-ea"/>
            </a:rPr>
            <a:t>直接</a:t>
          </a:r>
          <a:r>
            <a:rPr lang="en-US" altLang="zh-TW" sz="2000" kern="1200" dirty="0" smtClean="0">
              <a:latin typeface="+mn-ea"/>
              <a:ea typeface="+mn-ea"/>
            </a:rPr>
            <a:t>)</a:t>
          </a:r>
          <a:r>
            <a:rPr lang="zh-TW" altLang="en-US" sz="2000" kern="1200" dirty="0" smtClean="0">
              <a:latin typeface="+mn-ea"/>
              <a:ea typeface="+mn-ea"/>
            </a:rPr>
            <a:t>創作著作之人</a:t>
          </a:r>
          <a:endParaRPr lang="zh-TW" altLang="en-US" sz="2000" kern="1200" dirty="0">
            <a:latin typeface="+mn-ea"/>
            <a:ea typeface="+mn-ea"/>
          </a:endParaRPr>
        </a:p>
        <a:p>
          <a:pPr marL="228600" lvl="1" indent="-228600" algn="l" defTabSz="889000">
            <a:lnSpc>
              <a:spcPct val="90000"/>
            </a:lnSpc>
            <a:spcBef>
              <a:spcPct val="0"/>
            </a:spcBef>
            <a:spcAft>
              <a:spcPct val="20000"/>
            </a:spcAft>
            <a:buChar char="••"/>
          </a:pPr>
          <a:r>
            <a:rPr lang="zh-TW" altLang="en-US" sz="2000" kern="1200" dirty="0" smtClean="0">
              <a:latin typeface="+mn-ea"/>
              <a:ea typeface="+mn-ea"/>
            </a:rPr>
            <a:t>例外：</a:t>
          </a:r>
          <a:r>
            <a:rPr lang="zh-TW" altLang="en-US" sz="2000" b="1" kern="1200" dirty="0" smtClean="0">
              <a:latin typeface="+mn-ea"/>
              <a:ea typeface="+mn-ea"/>
            </a:rPr>
            <a:t>職務上</a:t>
          </a:r>
          <a:r>
            <a:rPr lang="en-US" altLang="zh-TW" sz="2000" kern="1200" dirty="0" smtClean="0">
              <a:latin typeface="+mn-ea"/>
              <a:ea typeface="+mn-ea"/>
            </a:rPr>
            <a:t>/</a:t>
          </a:r>
          <a:r>
            <a:rPr lang="zh-TW" altLang="en-US" sz="2000" b="1" kern="1200" dirty="0" smtClean="0">
              <a:latin typeface="+mn-ea"/>
              <a:ea typeface="+mn-ea"/>
            </a:rPr>
            <a:t>出資聘</a:t>
          </a:r>
          <a:r>
            <a:rPr lang="zh-TW" altLang="en-US" sz="2000" kern="1200" dirty="0" smtClean="0">
              <a:latin typeface="+mn-ea"/>
              <a:ea typeface="+mn-ea"/>
            </a:rPr>
            <a:t>人完成之著作</a:t>
          </a:r>
          <a:r>
            <a:rPr lang="en-US" altLang="zh-TW" sz="2000" kern="1200" dirty="0" smtClean="0">
              <a:latin typeface="+mn-ea"/>
              <a:ea typeface="+mn-ea"/>
            </a:rPr>
            <a:t>(</a:t>
          </a:r>
          <a:r>
            <a:rPr lang="zh-TW" altLang="en-US" sz="2000" kern="1200" dirty="0" smtClean="0">
              <a:latin typeface="+mn-ea"/>
              <a:ea typeface="+mn-ea"/>
            </a:rPr>
            <a:t>第</a:t>
          </a:r>
          <a:r>
            <a:rPr lang="en-US" altLang="zh-TW" sz="2000" kern="1200" dirty="0" smtClean="0">
              <a:latin typeface="+mn-ea"/>
              <a:ea typeface="+mn-ea"/>
            </a:rPr>
            <a:t>11</a:t>
          </a:r>
          <a:r>
            <a:rPr lang="zh-TW" altLang="en-US" sz="2000" kern="1200" dirty="0" smtClean="0">
              <a:latin typeface="+mn-ea"/>
              <a:ea typeface="+mn-ea"/>
            </a:rPr>
            <a:t>條、第</a:t>
          </a:r>
          <a:r>
            <a:rPr lang="en-US" altLang="zh-TW" sz="2000" kern="1200" dirty="0" smtClean="0">
              <a:latin typeface="+mn-ea"/>
              <a:ea typeface="+mn-ea"/>
            </a:rPr>
            <a:t>12</a:t>
          </a:r>
          <a:r>
            <a:rPr lang="zh-TW" altLang="en-US" sz="2000" kern="1200" dirty="0" smtClean="0">
              <a:latin typeface="+mn-ea"/>
              <a:ea typeface="+mn-ea"/>
            </a:rPr>
            <a:t>條）</a:t>
          </a:r>
          <a:endParaRPr lang="zh-TW" altLang="en-US" sz="2000" kern="1200" dirty="0">
            <a:latin typeface="+mn-ea"/>
            <a:ea typeface="+mn-ea"/>
          </a:endParaRPr>
        </a:p>
      </dsp:txBody>
      <dsp:txXfrm>
        <a:off x="0" y="777253"/>
        <a:ext cx="7804918" cy="721395"/>
      </dsp:txXfrm>
    </dsp:sp>
    <dsp:sp modelId="{552D9657-2352-4D2D-8489-F3DE584D9544}">
      <dsp:nvSpPr>
        <dsp:cNvPr id="0" name=""/>
        <dsp:cNvSpPr/>
      </dsp:nvSpPr>
      <dsp:spPr>
        <a:xfrm>
          <a:off x="0" y="1498648"/>
          <a:ext cx="7804918" cy="767520"/>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TW" altLang="en-US" sz="2800" kern="1200" dirty="0" smtClean="0">
              <a:latin typeface="+mn-ea"/>
              <a:ea typeface="+mn-ea"/>
            </a:rPr>
            <a:t>著作人之推定 </a:t>
          </a:r>
          <a:r>
            <a:rPr lang="en-US" altLang="zh-TW" sz="2800" kern="1200" dirty="0" smtClean="0">
              <a:latin typeface="+mn-ea"/>
              <a:ea typeface="+mn-ea"/>
            </a:rPr>
            <a:t>(</a:t>
          </a:r>
          <a:r>
            <a:rPr lang="zh-TW" altLang="en-US" sz="2800" kern="1200" dirty="0" smtClean="0">
              <a:latin typeface="+mn-ea"/>
              <a:ea typeface="+mn-ea"/>
            </a:rPr>
            <a:t>第</a:t>
          </a:r>
          <a:r>
            <a:rPr lang="en-US" altLang="zh-TW" sz="2800" kern="1200" dirty="0" smtClean="0">
              <a:latin typeface="+mn-ea"/>
              <a:ea typeface="+mn-ea"/>
            </a:rPr>
            <a:t>13</a:t>
          </a:r>
          <a:r>
            <a:rPr lang="zh-TW" altLang="en-US" sz="2800" kern="1200" dirty="0" smtClean="0">
              <a:latin typeface="+mn-ea"/>
              <a:ea typeface="+mn-ea"/>
            </a:rPr>
            <a:t>條）</a:t>
          </a:r>
          <a:endParaRPr lang="zh-TW" altLang="en-US" sz="2800" kern="1200" dirty="0">
            <a:latin typeface="+mn-ea"/>
            <a:ea typeface="+mn-ea"/>
          </a:endParaRPr>
        </a:p>
      </dsp:txBody>
      <dsp:txXfrm>
        <a:off x="37467" y="1536115"/>
        <a:ext cx="7729984" cy="692586"/>
      </dsp:txXfrm>
    </dsp:sp>
    <dsp:sp modelId="{75A1126B-FFB6-4287-BA72-2A360EDC5593}">
      <dsp:nvSpPr>
        <dsp:cNvPr id="0" name=""/>
        <dsp:cNvSpPr/>
      </dsp:nvSpPr>
      <dsp:spPr>
        <a:xfrm>
          <a:off x="0" y="2266168"/>
          <a:ext cx="7804918" cy="1612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806"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zh-TW" altLang="en-US" sz="2000" kern="1200" dirty="0" smtClean="0">
              <a:latin typeface="+mn-ea"/>
              <a:ea typeface="+mn-ea"/>
            </a:rPr>
            <a:t>在著作之原件或其已發行之重製物，或將著作公開發表時，以通常之方法表示著作人之本名或眾所周知之別名者，</a:t>
          </a:r>
          <a:r>
            <a:rPr lang="zh-TW" altLang="en-US" sz="2000" b="1" u="sng" kern="1200" dirty="0" smtClean="0">
              <a:latin typeface="+mn-ea"/>
              <a:ea typeface="+mn-ea"/>
            </a:rPr>
            <a:t>推定</a:t>
          </a:r>
          <a:r>
            <a:rPr lang="zh-TW" altLang="en-US" sz="2000" kern="1200" dirty="0" smtClean="0">
              <a:latin typeface="+mn-ea"/>
              <a:ea typeface="+mn-ea"/>
            </a:rPr>
            <a:t>為該著作之著作人。</a:t>
          </a:r>
          <a:endParaRPr lang="zh-TW" altLang="en-US" sz="2000" kern="1200" dirty="0">
            <a:latin typeface="+mn-ea"/>
            <a:ea typeface="+mn-ea"/>
          </a:endParaRPr>
        </a:p>
        <a:p>
          <a:pPr marL="228600" lvl="1" indent="-228600" algn="l" defTabSz="889000">
            <a:lnSpc>
              <a:spcPct val="90000"/>
            </a:lnSpc>
            <a:spcBef>
              <a:spcPct val="0"/>
            </a:spcBef>
            <a:spcAft>
              <a:spcPct val="20000"/>
            </a:spcAft>
            <a:buChar char="••"/>
          </a:pPr>
          <a:r>
            <a:rPr lang="zh-TW" altLang="en-US" sz="2000" kern="1200" smtClean="0">
              <a:latin typeface="+mn-ea"/>
              <a:ea typeface="+mn-ea"/>
            </a:rPr>
            <a:t>前項規定，於著作發行日期、地點及著作財產權人之推定，準用之。</a:t>
          </a:r>
          <a:endParaRPr lang="zh-TW" altLang="en-US" sz="2000" kern="1200" dirty="0">
            <a:latin typeface="+mn-ea"/>
            <a:ea typeface="+mn-ea"/>
          </a:endParaRPr>
        </a:p>
      </dsp:txBody>
      <dsp:txXfrm>
        <a:off x="0" y="2266168"/>
        <a:ext cx="7804918" cy="161253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5164C-9C6F-4529-ADE2-E4D1C788304F}">
      <dsp:nvSpPr>
        <dsp:cNvPr id="0" name=""/>
        <dsp:cNvSpPr/>
      </dsp:nvSpPr>
      <dsp:spPr>
        <a:xfrm>
          <a:off x="4815" y="1397528"/>
          <a:ext cx="1479850" cy="739925"/>
        </a:xfrm>
        <a:prstGeom prst="roundRect">
          <a:avLst>
            <a:gd name="adj" fmla="val 10000"/>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TW" altLang="en-US" sz="1800" b="1" kern="1200" dirty="0" smtClean="0"/>
            <a:t>著作人</a:t>
          </a:r>
          <a:endParaRPr lang="zh-TW" altLang="en-US" sz="1800" b="1" kern="1200" dirty="0"/>
        </a:p>
      </dsp:txBody>
      <dsp:txXfrm>
        <a:off x="26487" y="1419200"/>
        <a:ext cx="1436506" cy="696581"/>
      </dsp:txXfrm>
    </dsp:sp>
    <dsp:sp modelId="{048D5828-DA10-4E14-B8DD-A4210BE4ECA9}">
      <dsp:nvSpPr>
        <dsp:cNvPr id="0" name=""/>
        <dsp:cNvSpPr/>
      </dsp:nvSpPr>
      <dsp:spPr>
        <a:xfrm rot="18770822">
          <a:off x="1345414" y="1431583"/>
          <a:ext cx="870444" cy="33629"/>
        </a:xfrm>
        <a:custGeom>
          <a:avLst/>
          <a:gdLst/>
          <a:ahLst/>
          <a:cxnLst/>
          <a:rect l="0" t="0" r="0" b="0"/>
          <a:pathLst>
            <a:path>
              <a:moveTo>
                <a:pt x="0" y="16814"/>
              </a:moveTo>
              <a:lnTo>
                <a:pt x="870444" y="16814"/>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1758875" y="1426637"/>
        <a:ext cx="43522" cy="43522"/>
      </dsp:txXfrm>
    </dsp:sp>
    <dsp:sp modelId="{43F18DE7-96BD-4F05-A387-4137E287DB86}">
      <dsp:nvSpPr>
        <dsp:cNvPr id="0" name=""/>
        <dsp:cNvSpPr/>
      </dsp:nvSpPr>
      <dsp:spPr>
        <a:xfrm>
          <a:off x="2076607" y="759343"/>
          <a:ext cx="1479850" cy="739925"/>
        </a:xfrm>
        <a:prstGeom prst="roundRect">
          <a:avLst>
            <a:gd name="adj" fmla="val 10000"/>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smtClean="0"/>
            <a:t>約定</a:t>
          </a:r>
          <a:r>
            <a:rPr lang="zh-TW" altLang="en-US" sz="1600" b="1" kern="1200" smtClean="0"/>
            <a:t>雇用人</a:t>
          </a:r>
          <a:r>
            <a:rPr lang="zh-TW" altLang="en-US" sz="1600" kern="1200" smtClean="0"/>
            <a:t>為著作人</a:t>
          </a:r>
          <a:endParaRPr lang="zh-TW" altLang="en-US" sz="1600" kern="1200" dirty="0"/>
        </a:p>
      </dsp:txBody>
      <dsp:txXfrm>
        <a:off x="2098279" y="781015"/>
        <a:ext cx="1436506" cy="696581"/>
      </dsp:txXfrm>
    </dsp:sp>
    <dsp:sp modelId="{A145FAD0-CCAD-4C6F-9108-057F26D10080}">
      <dsp:nvSpPr>
        <dsp:cNvPr id="0" name=""/>
        <dsp:cNvSpPr/>
      </dsp:nvSpPr>
      <dsp:spPr>
        <a:xfrm>
          <a:off x="3556457" y="1112491"/>
          <a:ext cx="591940" cy="33629"/>
        </a:xfrm>
        <a:custGeom>
          <a:avLst/>
          <a:gdLst/>
          <a:ahLst/>
          <a:cxnLst/>
          <a:rect l="0" t="0" r="0" b="0"/>
          <a:pathLst>
            <a:path>
              <a:moveTo>
                <a:pt x="0" y="16814"/>
              </a:moveTo>
              <a:lnTo>
                <a:pt x="591940" y="16814"/>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3837629" y="1114507"/>
        <a:ext cx="29597" cy="29597"/>
      </dsp:txXfrm>
    </dsp:sp>
    <dsp:sp modelId="{53B6F0A1-DDA1-4E9C-AC08-FA7ECB4DA050}">
      <dsp:nvSpPr>
        <dsp:cNvPr id="0" name=""/>
        <dsp:cNvSpPr/>
      </dsp:nvSpPr>
      <dsp:spPr>
        <a:xfrm>
          <a:off x="4148398" y="759343"/>
          <a:ext cx="1932892" cy="739925"/>
        </a:xfrm>
        <a:prstGeom prst="roundRect">
          <a:avLst>
            <a:gd name="adj" fmla="val 10000"/>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smtClean="0"/>
            <a:t>雇用人</a:t>
          </a:r>
          <a:r>
            <a:rPr lang="zh-TW" altLang="en-US" sz="1600" kern="1200" smtClean="0"/>
            <a:t>為著作人並享有著作財產權</a:t>
          </a:r>
          <a:endParaRPr lang="zh-TW" altLang="en-US" sz="1600" kern="1200" dirty="0"/>
        </a:p>
      </dsp:txBody>
      <dsp:txXfrm>
        <a:off x="4170070" y="781015"/>
        <a:ext cx="1889548" cy="696581"/>
      </dsp:txXfrm>
    </dsp:sp>
    <dsp:sp modelId="{E3B8B2F9-1065-43D6-A6B0-D414447DB8D8}">
      <dsp:nvSpPr>
        <dsp:cNvPr id="0" name=""/>
        <dsp:cNvSpPr/>
      </dsp:nvSpPr>
      <dsp:spPr>
        <a:xfrm rot="2829178">
          <a:off x="1345414" y="2069769"/>
          <a:ext cx="870444" cy="33629"/>
        </a:xfrm>
        <a:custGeom>
          <a:avLst/>
          <a:gdLst/>
          <a:ahLst/>
          <a:cxnLst/>
          <a:rect l="0" t="0" r="0" b="0"/>
          <a:pathLst>
            <a:path>
              <a:moveTo>
                <a:pt x="0" y="16814"/>
              </a:moveTo>
              <a:lnTo>
                <a:pt x="870444" y="16814"/>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1758875" y="2064823"/>
        <a:ext cx="43522" cy="43522"/>
      </dsp:txXfrm>
    </dsp:sp>
    <dsp:sp modelId="{93F54E5B-9847-4269-8EEB-76BC1F2F1034}">
      <dsp:nvSpPr>
        <dsp:cNvPr id="0" name=""/>
        <dsp:cNvSpPr/>
      </dsp:nvSpPr>
      <dsp:spPr>
        <a:xfrm>
          <a:off x="2076607" y="2035714"/>
          <a:ext cx="1479850" cy="739925"/>
        </a:xfrm>
        <a:prstGeom prst="roundRect">
          <a:avLst>
            <a:gd name="adj" fmla="val 10000"/>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dirty="0" smtClean="0"/>
            <a:t>無上述約定</a:t>
          </a:r>
          <a:endParaRPr lang="zh-TW" altLang="en-US" sz="1600" kern="1200" dirty="0"/>
        </a:p>
      </dsp:txBody>
      <dsp:txXfrm>
        <a:off x="2098279" y="2057386"/>
        <a:ext cx="1436506" cy="696581"/>
      </dsp:txXfrm>
    </dsp:sp>
    <dsp:sp modelId="{67429F37-B779-4332-9699-7D2B052FF2EC}">
      <dsp:nvSpPr>
        <dsp:cNvPr id="0" name=""/>
        <dsp:cNvSpPr/>
      </dsp:nvSpPr>
      <dsp:spPr>
        <a:xfrm>
          <a:off x="3556457" y="2388862"/>
          <a:ext cx="591940" cy="33629"/>
        </a:xfrm>
        <a:custGeom>
          <a:avLst/>
          <a:gdLst/>
          <a:ahLst/>
          <a:cxnLst/>
          <a:rect l="0" t="0" r="0" b="0"/>
          <a:pathLst>
            <a:path>
              <a:moveTo>
                <a:pt x="0" y="16814"/>
              </a:moveTo>
              <a:lnTo>
                <a:pt x="591940" y="16814"/>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3837629" y="2390878"/>
        <a:ext cx="29597" cy="29597"/>
      </dsp:txXfrm>
    </dsp:sp>
    <dsp:sp modelId="{B87161F8-D3C7-4F4F-9059-4AC98BD26D8C}">
      <dsp:nvSpPr>
        <dsp:cNvPr id="0" name=""/>
        <dsp:cNvSpPr/>
      </dsp:nvSpPr>
      <dsp:spPr>
        <a:xfrm>
          <a:off x="4148398" y="2035714"/>
          <a:ext cx="1479850" cy="739925"/>
        </a:xfrm>
        <a:prstGeom prst="roundRect">
          <a:avLst>
            <a:gd name="adj" fmla="val 10000"/>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smtClean="0"/>
            <a:t>以</a:t>
          </a:r>
          <a:r>
            <a:rPr lang="zh-TW" altLang="en-US" sz="1600" b="1" kern="1200" smtClean="0"/>
            <a:t>受雇人</a:t>
          </a:r>
          <a:r>
            <a:rPr lang="zh-TW" altLang="en-US" sz="1600" kern="1200" smtClean="0"/>
            <a:t>為著作人</a:t>
          </a:r>
          <a:endParaRPr lang="zh-TW" altLang="en-US" sz="1600" kern="1200" dirty="0"/>
        </a:p>
      </dsp:txBody>
      <dsp:txXfrm>
        <a:off x="4170070" y="2057386"/>
        <a:ext cx="1436506" cy="696581"/>
      </dsp:txXfrm>
    </dsp:sp>
    <dsp:sp modelId="{4D3151DD-1428-47E3-ABAE-96688D112CB5}">
      <dsp:nvSpPr>
        <dsp:cNvPr id="0" name=""/>
        <dsp:cNvSpPr/>
      </dsp:nvSpPr>
      <dsp:spPr>
        <a:xfrm rot="19457599">
          <a:off x="5559730" y="2176133"/>
          <a:ext cx="728976" cy="33629"/>
        </a:xfrm>
        <a:custGeom>
          <a:avLst/>
          <a:gdLst/>
          <a:ahLst/>
          <a:cxnLst/>
          <a:rect l="0" t="0" r="0" b="0"/>
          <a:pathLst>
            <a:path>
              <a:moveTo>
                <a:pt x="0" y="16814"/>
              </a:moveTo>
              <a:lnTo>
                <a:pt x="728976" y="16814"/>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905994" y="2174724"/>
        <a:ext cx="36448" cy="36448"/>
      </dsp:txXfrm>
    </dsp:sp>
    <dsp:sp modelId="{9FA12CD2-4ACE-4C96-9E51-70536FAA60A0}">
      <dsp:nvSpPr>
        <dsp:cNvPr id="0" name=""/>
        <dsp:cNvSpPr/>
      </dsp:nvSpPr>
      <dsp:spPr>
        <a:xfrm>
          <a:off x="6220189" y="1610257"/>
          <a:ext cx="1479850" cy="739925"/>
        </a:xfrm>
        <a:prstGeom prst="roundRect">
          <a:avLst>
            <a:gd name="adj" fmla="val 10000"/>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smtClean="0"/>
            <a:t>約定著作財產權歸</a:t>
          </a:r>
          <a:r>
            <a:rPr lang="zh-TW" altLang="en-US" sz="1600" b="1" kern="1200" smtClean="0"/>
            <a:t>受雇人</a:t>
          </a:r>
          <a:r>
            <a:rPr lang="zh-TW" altLang="en-US" sz="1600" kern="1200" smtClean="0"/>
            <a:t>享有</a:t>
          </a:r>
          <a:endParaRPr lang="zh-TW" altLang="en-US" sz="1600" kern="1200" dirty="0"/>
        </a:p>
      </dsp:txBody>
      <dsp:txXfrm>
        <a:off x="6241861" y="1631929"/>
        <a:ext cx="1436506" cy="696581"/>
      </dsp:txXfrm>
    </dsp:sp>
    <dsp:sp modelId="{6A9376E2-51EE-43AD-8168-49CA711A7C4E}">
      <dsp:nvSpPr>
        <dsp:cNvPr id="0" name=""/>
        <dsp:cNvSpPr/>
      </dsp:nvSpPr>
      <dsp:spPr>
        <a:xfrm rot="2142401">
          <a:off x="5559730" y="2601591"/>
          <a:ext cx="728976" cy="33629"/>
        </a:xfrm>
        <a:custGeom>
          <a:avLst/>
          <a:gdLst/>
          <a:ahLst/>
          <a:cxnLst/>
          <a:rect l="0" t="0" r="0" b="0"/>
          <a:pathLst>
            <a:path>
              <a:moveTo>
                <a:pt x="0" y="16814"/>
              </a:moveTo>
              <a:lnTo>
                <a:pt x="728976" y="16814"/>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905994" y="2600181"/>
        <a:ext cx="36448" cy="36448"/>
      </dsp:txXfrm>
    </dsp:sp>
    <dsp:sp modelId="{80C2B26A-513E-48CD-91DA-00C21436E089}">
      <dsp:nvSpPr>
        <dsp:cNvPr id="0" name=""/>
        <dsp:cNvSpPr/>
      </dsp:nvSpPr>
      <dsp:spPr>
        <a:xfrm>
          <a:off x="6220189" y="2461171"/>
          <a:ext cx="1479850" cy="739925"/>
        </a:xfrm>
        <a:prstGeom prst="roundRect">
          <a:avLst>
            <a:gd name="adj" fmla="val 10000"/>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smtClean="0"/>
            <a:t>無上述約定，其著作財產權歸</a:t>
          </a:r>
          <a:r>
            <a:rPr lang="zh-TW" altLang="en-US" sz="1600" b="1" kern="1200" smtClean="0"/>
            <a:t>雇用人</a:t>
          </a:r>
          <a:r>
            <a:rPr lang="zh-TW" altLang="en-US" sz="1600" kern="1200" smtClean="0"/>
            <a:t>享有</a:t>
          </a:r>
          <a:endParaRPr lang="zh-TW" altLang="en-US" sz="1600" kern="1200" dirty="0"/>
        </a:p>
      </dsp:txBody>
      <dsp:txXfrm>
        <a:off x="6241861" y="2482843"/>
        <a:ext cx="1436506" cy="696581"/>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1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7.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jpe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575" cy="495300"/>
          </a:xfrm>
          <a:prstGeom prst="rect">
            <a:avLst/>
          </a:prstGeom>
        </p:spPr>
        <p:txBody>
          <a:bodyPr vert="horz" lIns="91687" tIns="45844" rIns="91687" bIns="45844" rtlCol="0"/>
          <a:lstStyle>
            <a:lvl1pPr algn="l">
              <a:defRPr sz="1200">
                <a:ea typeface="新細明體" charset="-120"/>
              </a:defRPr>
            </a:lvl1pPr>
          </a:lstStyle>
          <a:p>
            <a:pPr>
              <a:defRPr/>
            </a:pPr>
            <a:endParaRPr lang="zh-TW" altLang="en-US"/>
          </a:p>
        </p:txBody>
      </p:sp>
      <p:sp>
        <p:nvSpPr>
          <p:cNvPr id="3" name="日期版面配置區 2"/>
          <p:cNvSpPr>
            <a:spLocks noGrp="1"/>
          </p:cNvSpPr>
          <p:nvPr>
            <p:ph type="dt" sz="quarter" idx="1"/>
          </p:nvPr>
        </p:nvSpPr>
        <p:spPr>
          <a:xfrm>
            <a:off x="3856038" y="0"/>
            <a:ext cx="2949575" cy="495300"/>
          </a:xfrm>
          <a:prstGeom prst="rect">
            <a:avLst/>
          </a:prstGeom>
        </p:spPr>
        <p:txBody>
          <a:bodyPr vert="horz" lIns="91687" tIns="45844" rIns="91687" bIns="45844" rtlCol="0"/>
          <a:lstStyle>
            <a:lvl1pPr algn="r">
              <a:defRPr sz="1200">
                <a:ea typeface="新細明體" charset="-120"/>
              </a:defRPr>
            </a:lvl1pPr>
          </a:lstStyle>
          <a:p>
            <a:pPr>
              <a:defRPr/>
            </a:pPr>
            <a:fld id="{601BE4A7-2672-4AE4-8F4F-F8E41CA546D9}" type="datetimeFigureOut">
              <a:rPr lang="zh-TW" altLang="en-US"/>
              <a:pPr>
                <a:defRPr/>
              </a:pPr>
              <a:t>2011/9/2</a:t>
            </a:fld>
            <a:endParaRPr lang="zh-TW" altLang="en-US"/>
          </a:p>
        </p:txBody>
      </p:sp>
      <p:sp>
        <p:nvSpPr>
          <p:cNvPr id="4" name="頁尾版面配置區 3"/>
          <p:cNvSpPr>
            <a:spLocks noGrp="1"/>
          </p:cNvSpPr>
          <p:nvPr>
            <p:ph type="ftr" sz="quarter" idx="2"/>
          </p:nvPr>
        </p:nvSpPr>
        <p:spPr>
          <a:xfrm>
            <a:off x="0" y="9442450"/>
            <a:ext cx="2949575" cy="495300"/>
          </a:xfrm>
          <a:prstGeom prst="rect">
            <a:avLst/>
          </a:prstGeom>
        </p:spPr>
        <p:txBody>
          <a:bodyPr vert="horz" lIns="91687" tIns="45844" rIns="91687" bIns="45844" rtlCol="0" anchor="b"/>
          <a:lstStyle>
            <a:lvl1pPr algn="l">
              <a:defRPr sz="1200">
                <a:ea typeface="新細明體" charset="-120"/>
              </a:defRPr>
            </a:lvl1pPr>
          </a:lstStyle>
          <a:p>
            <a:pPr>
              <a:defRPr/>
            </a:pPr>
            <a:endParaRPr lang="zh-TW" altLang="en-US"/>
          </a:p>
        </p:txBody>
      </p:sp>
      <p:sp>
        <p:nvSpPr>
          <p:cNvPr id="5" name="投影片編號版面配置區 4"/>
          <p:cNvSpPr>
            <a:spLocks noGrp="1"/>
          </p:cNvSpPr>
          <p:nvPr>
            <p:ph type="sldNum" sz="quarter" idx="3"/>
          </p:nvPr>
        </p:nvSpPr>
        <p:spPr>
          <a:xfrm>
            <a:off x="3856038" y="9442450"/>
            <a:ext cx="2949575" cy="495300"/>
          </a:xfrm>
          <a:prstGeom prst="rect">
            <a:avLst/>
          </a:prstGeom>
        </p:spPr>
        <p:txBody>
          <a:bodyPr vert="horz" lIns="91687" tIns="45844" rIns="91687" bIns="45844" rtlCol="0" anchor="b"/>
          <a:lstStyle>
            <a:lvl1pPr algn="r">
              <a:defRPr sz="1200">
                <a:ea typeface="新細明體" charset="-120"/>
              </a:defRPr>
            </a:lvl1pPr>
          </a:lstStyle>
          <a:p>
            <a:pPr>
              <a:defRPr/>
            </a:pPr>
            <a:fld id="{FF5FB54C-1F2D-413D-8297-F09A8EF8CC51}" type="slidenum">
              <a:rPr lang="zh-TW" altLang="en-US"/>
              <a:pPr>
                <a:defRPr/>
              </a:pPr>
              <a:t>‹#›</a:t>
            </a:fld>
            <a:endParaRPr lang="zh-TW" altLang="en-US"/>
          </a:p>
        </p:txBody>
      </p:sp>
    </p:spTree>
    <p:extLst>
      <p:ext uri="{BB962C8B-B14F-4D97-AF65-F5344CB8AC3E}">
        <p14:creationId xmlns:p14="http://schemas.microsoft.com/office/powerpoint/2010/main" val="27460701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49575" cy="495300"/>
          </a:xfrm>
          <a:prstGeom prst="rect">
            <a:avLst/>
          </a:prstGeom>
          <a:noFill/>
          <a:ln w="9525">
            <a:noFill/>
            <a:miter lim="800000"/>
            <a:headEnd/>
            <a:tailEnd/>
          </a:ln>
          <a:effectLst/>
        </p:spPr>
        <p:txBody>
          <a:bodyPr vert="horz" wrap="square" lIns="91687" tIns="45844" rIns="91687" bIns="45844" numCol="1" anchor="t" anchorCtr="0" compatLnSpc="1">
            <a:prstTxWarp prst="textNoShape">
              <a:avLst/>
            </a:prstTxWarp>
          </a:bodyPr>
          <a:lstStyle>
            <a:lvl1pPr>
              <a:defRPr sz="1200">
                <a:ea typeface="新細明體" charset="-120"/>
              </a:defRPr>
            </a:lvl1pPr>
          </a:lstStyle>
          <a:p>
            <a:pPr>
              <a:defRPr/>
            </a:pPr>
            <a:endParaRPr lang="en-US" altLang="zh-TW"/>
          </a:p>
        </p:txBody>
      </p:sp>
      <p:sp>
        <p:nvSpPr>
          <p:cNvPr id="27651" name="Rectangle 3"/>
          <p:cNvSpPr>
            <a:spLocks noGrp="1" noChangeArrowheads="1"/>
          </p:cNvSpPr>
          <p:nvPr>
            <p:ph type="dt" idx="1"/>
          </p:nvPr>
        </p:nvSpPr>
        <p:spPr bwMode="auto">
          <a:xfrm>
            <a:off x="3857625" y="0"/>
            <a:ext cx="2949575" cy="495300"/>
          </a:xfrm>
          <a:prstGeom prst="rect">
            <a:avLst/>
          </a:prstGeom>
          <a:noFill/>
          <a:ln w="9525">
            <a:noFill/>
            <a:miter lim="800000"/>
            <a:headEnd/>
            <a:tailEnd/>
          </a:ln>
          <a:effectLst/>
        </p:spPr>
        <p:txBody>
          <a:bodyPr vert="horz" wrap="square" lIns="91687" tIns="45844" rIns="91687" bIns="45844" numCol="1" anchor="t" anchorCtr="0" compatLnSpc="1">
            <a:prstTxWarp prst="textNoShape">
              <a:avLst/>
            </a:prstTxWarp>
          </a:bodyPr>
          <a:lstStyle>
            <a:lvl1pPr algn="r">
              <a:defRPr sz="1200">
                <a:ea typeface="新細明體" charset="-120"/>
              </a:defRPr>
            </a:lvl1pPr>
          </a:lstStyle>
          <a:p>
            <a:pPr>
              <a:defRPr/>
            </a:pPr>
            <a:endParaRPr lang="en-US" altLang="zh-TW"/>
          </a:p>
        </p:txBody>
      </p:sp>
      <p:sp>
        <p:nvSpPr>
          <p:cNvPr id="60420" name="Rectangle 4"/>
          <p:cNvSpPr>
            <a:spLocks noGrp="1" noRot="1" noChangeAspect="1" noChangeArrowheads="1" noTextEdit="1"/>
          </p:cNvSpPr>
          <p:nvPr>
            <p:ph type="sldImg" idx="2"/>
          </p:nvPr>
        </p:nvSpPr>
        <p:spPr bwMode="auto">
          <a:xfrm>
            <a:off x="919163" y="746125"/>
            <a:ext cx="4968875" cy="3727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908050" y="4721225"/>
            <a:ext cx="4991100" cy="4471988"/>
          </a:xfrm>
          <a:prstGeom prst="rect">
            <a:avLst/>
          </a:prstGeom>
          <a:noFill/>
          <a:ln w="9525">
            <a:noFill/>
            <a:miter lim="800000"/>
            <a:headEnd/>
            <a:tailEnd/>
          </a:ln>
          <a:effectLst/>
        </p:spPr>
        <p:txBody>
          <a:bodyPr vert="horz" wrap="square" lIns="91687" tIns="45844" rIns="91687" bIns="45844" numCol="1" anchor="t" anchorCtr="0" compatLnSpc="1">
            <a:prstTxWarp prst="textNoShape">
              <a:avLst/>
            </a:prstTxWarp>
          </a:bodyPr>
          <a:lstStyle/>
          <a:p>
            <a:pPr lvl="0"/>
            <a:r>
              <a:rPr lang="zh-TW" altLang="en-US" noProof="0" smtClean="0"/>
              <a:t>按一下以編輯母片</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27654" name="Rectangle 6"/>
          <p:cNvSpPr>
            <a:spLocks noGrp="1" noChangeArrowheads="1"/>
          </p:cNvSpPr>
          <p:nvPr>
            <p:ph type="ftr" sz="quarter" idx="4"/>
          </p:nvPr>
        </p:nvSpPr>
        <p:spPr bwMode="auto">
          <a:xfrm>
            <a:off x="0" y="9444038"/>
            <a:ext cx="2949575" cy="495300"/>
          </a:xfrm>
          <a:prstGeom prst="rect">
            <a:avLst/>
          </a:prstGeom>
          <a:noFill/>
          <a:ln w="9525">
            <a:noFill/>
            <a:miter lim="800000"/>
            <a:headEnd/>
            <a:tailEnd/>
          </a:ln>
          <a:effectLst/>
        </p:spPr>
        <p:txBody>
          <a:bodyPr vert="horz" wrap="square" lIns="91687" tIns="45844" rIns="91687" bIns="45844" numCol="1" anchor="b" anchorCtr="0" compatLnSpc="1">
            <a:prstTxWarp prst="textNoShape">
              <a:avLst/>
            </a:prstTxWarp>
          </a:bodyPr>
          <a:lstStyle>
            <a:lvl1pPr>
              <a:defRPr sz="1200">
                <a:ea typeface="新細明體" charset="-120"/>
              </a:defRPr>
            </a:lvl1pPr>
          </a:lstStyle>
          <a:p>
            <a:pPr>
              <a:defRPr/>
            </a:pPr>
            <a:endParaRPr lang="en-US" altLang="zh-TW"/>
          </a:p>
        </p:txBody>
      </p:sp>
      <p:sp>
        <p:nvSpPr>
          <p:cNvPr id="27655" name="Rectangle 7"/>
          <p:cNvSpPr>
            <a:spLocks noGrp="1" noChangeArrowheads="1"/>
          </p:cNvSpPr>
          <p:nvPr>
            <p:ph type="sldNum" sz="quarter" idx="5"/>
          </p:nvPr>
        </p:nvSpPr>
        <p:spPr bwMode="auto">
          <a:xfrm>
            <a:off x="3857625" y="9444038"/>
            <a:ext cx="2949575" cy="495300"/>
          </a:xfrm>
          <a:prstGeom prst="rect">
            <a:avLst/>
          </a:prstGeom>
          <a:noFill/>
          <a:ln w="9525">
            <a:noFill/>
            <a:miter lim="800000"/>
            <a:headEnd/>
            <a:tailEnd/>
          </a:ln>
          <a:effectLst/>
        </p:spPr>
        <p:txBody>
          <a:bodyPr vert="horz" wrap="square" lIns="91687" tIns="45844" rIns="91687" bIns="45844" numCol="1" anchor="b" anchorCtr="0" compatLnSpc="1">
            <a:prstTxWarp prst="textNoShape">
              <a:avLst/>
            </a:prstTxWarp>
          </a:bodyPr>
          <a:lstStyle>
            <a:lvl1pPr algn="r">
              <a:defRPr sz="1200">
                <a:ea typeface="新細明體" charset="-120"/>
              </a:defRPr>
            </a:lvl1pPr>
          </a:lstStyle>
          <a:p>
            <a:pPr>
              <a:defRPr/>
            </a:pPr>
            <a:fld id="{F36D354E-35CE-4CD3-A6A4-3E7D8F0A97FE}" type="slidenum">
              <a:rPr lang="en-US" altLang="zh-TW"/>
              <a:pPr>
                <a:defRPr/>
              </a:pPr>
              <a:t>‹#›</a:t>
            </a:fld>
            <a:endParaRPr lang="en-US" altLang="zh-TW"/>
          </a:p>
        </p:txBody>
      </p:sp>
    </p:spTree>
    <p:extLst>
      <p:ext uri="{BB962C8B-B14F-4D97-AF65-F5344CB8AC3E}">
        <p14:creationId xmlns:p14="http://schemas.microsoft.com/office/powerpoint/2010/main" val="387313907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Times New Roman" pitchFamily="18" charset="0"/>
        <a:ea typeface="新細明體" charset="-120"/>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新細明體" charset="-120"/>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新細明體" charset="-120"/>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新細明體" charset="-120"/>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新細明體"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投影片圖像版面配置區 1"/>
          <p:cNvSpPr>
            <a:spLocks noGrp="1" noRot="1" noChangeAspect="1" noTextEdit="1"/>
          </p:cNvSpPr>
          <p:nvPr>
            <p:ph type="sldImg"/>
          </p:nvPr>
        </p:nvSpPr>
        <p:spPr>
          <a:ln/>
        </p:spPr>
      </p:sp>
      <p:sp>
        <p:nvSpPr>
          <p:cNvPr id="6144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smtClean="0">
              <a:ea typeface="新細明體" pitchFamily="18" charset="-120"/>
            </a:endParaRPr>
          </a:p>
        </p:txBody>
      </p:sp>
      <p:sp>
        <p:nvSpPr>
          <p:cNvPr id="61444"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57074D9A-6507-45DB-A367-44DA5E7CFBCA}" type="slidenum">
              <a:rPr lang="en-US" altLang="zh-TW" sz="1200" smtClean="0"/>
              <a:pPr eaLnBrk="1" hangingPunct="1"/>
              <a:t>1</a:t>
            </a:fld>
            <a:endParaRPr lang="en-US" altLang="zh-TW"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投影片圖像版面配置區 1"/>
          <p:cNvSpPr>
            <a:spLocks noGrp="1" noRot="1" noChangeAspect="1" noTextEdit="1"/>
          </p:cNvSpPr>
          <p:nvPr>
            <p:ph type="sldImg"/>
          </p:nvPr>
        </p:nvSpPr>
        <p:spPr>
          <a:ln/>
        </p:spPr>
      </p:sp>
      <p:sp>
        <p:nvSpPr>
          <p:cNvPr id="70659"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smtClean="0">
              <a:ea typeface="新細明體" pitchFamily="18" charset="-120"/>
            </a:endParaRPr>
          </a:p>
        </p:txBody>
      </p:sp>
      <p:sp>
        <p:nvSpPr>
          <p:cNvPr id="70660"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0F753F56-C432-456E-ACCE-C1087A57FBF2}" type="slidenum">
              <a:rPr lang="en-US" altLang="zh-TW" sz="1200" smtClean="0"/>
              <a:pPr eaLnBrk="1" hangingPunct="1"/>
              <a:t>30</a:t>
            </a:fld>
            <a:endParaRPr lang="en-US" altLang="zh-TW"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投影片圖像版面配置區 1"/>
          <p:cNvSpPr>
            <a:spLocks noGrp="1" noRot="1" noChangeAspect="1" noTextEdit="1"/>
          </p:cNvSpPr>
          <p:nvPr>
            <p:ph type="sldImg"/>
          </p:nvPr>
        </p:nvSpPr>
        <p:spPr>
          <a:ln/>
        </p:spPr>
      </p:sp>
      <p:sp>
        <p:nvSpPr>
          <p:cNvPr id="7168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smtClean="0">
                <a:ea typeface="新細明體" pitchFamily="18" charset="-120"/>
              </a:rPr>
              <a:t>係指該館藏之著作屬稀有本且已毀損或遺失或有毀損、遺失之虞，或其版本係一過時的版本，利用人於利用時已無法在市場上購得者，始有適用</a:t>
            </a:r>
          </a:p>
        </p:txBody>
      </p:sp>
      <p:sp>
        <p:nvSpPr>
          <p:cNvPr id="71684"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B3683278-1A86-4EB1-9391-0AEE7A67190E}" type="slidenum">
              <a:rPr lang="en-US" altLang="zh-TW" sz="1200" smtClean="0"/>
              <a:pPr eaLnBrk="1" hangingPunct="1"/>
              <a:t>31</a:t>
            </a:fld>
            <a:endParaRPr lang="en-US" altLang="zh-TW"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投影片圖像版面配置區 1"/>
          <p:cNvSpPr>
            <a:spLocks noGrp="1" noRot="1" noChangeAspect="1" noTextEdit="1"/>
          </p:cNvSpPr>
          <p:nvPr>
            <p:ph type="sldImg"/>
          </p:nvPr>
        </p:nvSpPr>
        <p:spPr>
          <a:ln/>
        </p:spPr>
      </p:sp>
      <p:sp>
        <p:nvSpPr>
          <p:cNvPr id="72707"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smtClean="0">
                <a:ea typeface="新細明體" pitchFamily="18" charset="-120"/>
              </a:rPr>
              <a:t>有關置於館內網域供讀者瀏灠者，涉及「公開傳輸」之行為，本法第</a:t>
            </a:r>
            <a:r>
              <a:rPr lang="en-US" altLang="zh-TW" smtClean="0">
                <a:ea typeface="新細明體" pitchFamily="18" charset="-120"/>
              </a:rPr>
              <a:t>48</a:t>
            </a:r>
            <a:r>
              <a:rPr lang="zh-TW" altLang="en-US" smtClean="0">
                <a:ea typeface="新細明體" pitchFamily="18" charset="-120"/>
              </a:rPr>
              <a:t>條雖無規定，惟圖書館提供讀者於館內以未附重製功能之電腦終端機或其他閱覽器閱覽，利用人無法利用此類行為將館藏著作另行重製為電子檔或將該檔案另行傳輸者，對著作權人權益之影響有限，可依本法第</a:t>
            </a:r>
            <a:r>
              <a:rPr lang="en-US" altLang="zh-TW" smtClean="0">
                <a:ea typeface="新細明體" pitchFamily="18" charset="-120"/>
              </a:rPr>
              <a:t>65</a:t>
            </a:r>
            <a:r>
              <a:rPr lang="zh-TW" altLang="en-US" smtClean="0">
                <a:ea typeface="新細明體" pitchFamily="18" charset="-120"/>
              </a:rPr>
              <a:t>條第</a:t>
            </a:r>
            <a:r>
              <a:rPr lang="en-US" altLang="zh-TW" smtClean="0">
                <a:ea typeface="新細明體" pitchFamily="18" charset="-120"/>
              </a:rPr>
              <a:t>2</a:t>
            </a:r>
            <a:r>
              <a:rPr lang="zh-TW" altLang="en-US" smtClean="0">
                <a:ea typeface="新細明體" pitchFamily="18" charset="-120"/>
              </a:rPr>
              <a:t>項之規定主張合理使用，又參酌國外立法例（例如美國著作權法第</a:t>
            </a:r>
            <a:r>
              <a:rPr lang="en-US" altLang="zh-TW" smtClean="0">
                <a:ea typeface="新細明體" pitchFamily="18" charset="-120"/>
              </a:rPr>
              <a:t>108</a:t>
            </a:r>
            <a:r>
              <a:rPr lang="zh-TW" altLang="en-US" smtClean="0">
                <a:ea typeface="新細明體" pitchFamily="18" charset="-120"/>
              </a:rPr>
              <a:t>條</a:t>
            </a:r>
            <a:r>
              <a:rPr lang="en-US" altLang="zh-TW" smtClean="0">
                <a:ea typeface="新細明體" pitchFamily="18" charset="-120"/>
              </a:rPr>
              <a:t>(b)</a:t>
            </a:r>
            <a:r>
              <a:rPr lang="zh-TW" altLang="en-US" smtClean="0">
                <a:ea typeface="新細明體" pitchFamily="18" charset="-120"/>
              </a:rPr>
              <a:t>之</a:t>
            </a:r>
            <a:r>
              <a:rPr lang="en-US" altLang="zh-TW" smtClean="0">
                <a:ea typeface="新細明體" pitchFamily="18" charset="-120"/>
              </a:rPr>
              <a:t>(2)</a:t>
            </a:r>
            <a:r>
              <a:rPr lang="zh-TW" altLang="en-US" smtClean="0">
                <a:ea typeface="新細明體" pitchFamily="18" charset="-120"/>
              </a:rPr>
              <a:t>及同條</a:t>
            </a:r>
            <a:r>
              <a:rPr lang="en-US" altLang="zh-TW" smtClean="0">
                <a:ea typeface="新細明體" pitchFamily="18" charset="-120"/>
              </a:rPr>
              <a:t>(c)</a:t>
            </a:r>
            <a:r>
              <a:rPr lang="zh-TW" altLang="en-US" smtClean="0">
                <a:ea typeface="新細明體" pitchFamily="18" charset="-120"/>
              </a:rPr>
              <a:t>之</a:t>
            </a:r>
            <a:r>
              <a:rPr lang="en-US" altLang="zh-TW" smtClean="0">
                <a:ea typeface="新細明體" pitchFamily="18" charset="-120"/>
              </a:rPr>
              <a:t>(2)</a:t>
            </a:r>
            <a:r>
              <a:rPr lang="zh-TW" altLang="en-US" smtClean="0">
                <a:ea typeface="新細明體" pitchFamily="18" charset="-120"/>
              </a:rPr>
              <a:t>；澳洲著作權法第第</a:t>
            </a:r>
            <a:r>
              <a:rPr lang="en-US" altLang="zh-TW" smtClean="0">
                <a:ea typeface="新細明體" pitchFamily="18" charset="-120"/>
              </a:rPr>
              <a:t>51A</a:t>
            </a:r>
            <a:r>
              <a:rPr lang="zh-TW" altLang="en-US" smtClean="0">
                <a:ea typeface="新細明體" pitchFamily="18" charset="-120"/>
              </a:rPr>
              <a:t>條</a:t>
            </a:r>
            <a:r>
              <a:rPr lang="en-US" altLang="zh-TW" smtClean="0">
                <a:ea typeface="新細明體" pitchFamily="18" charset="-120"/>
              </a:rPr>
              <a:t>(3A)</a:t>
            </a:r>
            <a:r>
              <a:rPr lang="zh-TW" altLang="en-US" smtClean="0">
                <a:ea typeface="新細明體" pitchFamily="18" charset="-120"/>
              </a:rPr>
              <a:t>及</a:t>
            </a:r>
            <a:r>
              <a:rPr lang="en-US" altLang="zh-TW" smtClean="0">
                <a:ea typeface="新細明體" pitchFamily="18" charset="-120"/>
              </a:rPr>
              <a:t>(3B)</a:t>
            </a:r>
            <a:r>
              <a:rPr lang="zh-TW" altLang="en-US" smtClean="0">
                <a:ea typeface="新細明體" pitchFamily="18" charset="-120"/>
              </a:rPr>
              <a:t>之規定），應限制利用人於館內利用時，未將館藏著作另行重製為電子檔或無法將該檔案另行傳輸者為限。</a:t>
            </a:r>
            <a:br>
              <a:rPr lang="zh-TW" altLang="en-US" smtClean="0">
                <a:ea typeface="新細明體" pitchFamily="18" charset="-120"/>
              </a:rPr>
            </a:br>
            <a:endParaRPr lang="zh-TW" altLang="en-US" smtClean="0">
              <a:ea typeface="新細明體" pitchFamily="18" charset="-120"/>
            </a:endParaRPr>
          </a:p>
        </p:txBody>
      </p:sp>
      <p:sp>
        <p:nvSpPr>
          <p:cNvPr id="72708"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4DDB8551-9731-476F-A31F-E75ACF4492B6}" type="slidenum">
              <a:rPr lang="en-US" altLang="zh-TW" sz="1200" smtClean="0"/>
              <a:pPr eaLnBrk="1" hangingPunct="1"/>
              <a:t>32</a:t>
            </a:fld>
            <a:endParaRPr lang="en-US" altLang="zh-TW" sz="12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投影片圖像版面配置區 1"/>
          <p:cNvSpPr>
            <a:spLocks noGrp="1" noRot="1" noChangeAspect="1" noTextEdit="1"/>
          </p:cNvSpPr>
          <p:nvPr>
            <p:ph type="sldImg"/>
          </p:nvPr>
        </p:nvSpPr>
        <p:spPr>
          <a:ln/>
        </p:spPr>
      </p:sp>
      <p:sp>
        <p:nvSpPr>
          <p:cNvPr id="73731"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smtClean="0">
              <a:ea typeface="新細明體" pitchFamily="18" charset="-120"/>
            </a:endParaRPr>
          </a:p>
        </p:txBody>
      </p:sp>
      <p:sp>
        <p:nvSpPr>
          <p:cNvPr id="73732"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27BE49B8-E490-4F14-AB11-CE1F0457DCFD}" type="slidenum">
              <a:rPr lang="en-US" altLang="zh-TW" sz="1200" smtClean="0"/>
              <a:pPr eaLnBrk="1" hangingPunct="1"/>
              <a:t>33</a:t>
            </a:fld>
            <a:endParaRPr lang="en-US" altLang="zh-TW" sz="12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投影片圖像版面配置區 1"/>
          <p:cNvSpPr>
            <a:spLocks noGrp="1" noRot="1" noChangeAspect="1" noTextEdit="1"/>
          </p:cNvSpPr>
          <p:nvPr>
            <p:ph type="sldImg"/>
          </p:nvPr>
        </p:nvSpPr>
        <p:spPr>
          <a:ln/>
        </p:spPr>
      </p:sp>
      <p:sp>
        <p:nvSpPr>
          <p:cNvPr id="74755"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smtClean="0">
              <a:ea typeface="新細明體" pitchFamily="18" charset="-120"/>
            </a:endParaRPr>
          </a:p>
        </p:txBody>
      </p:sp>
      <p:sp>
        <p:nvSpPr>
          <p:cNvPr id="74756"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4DC07E25-3BFC-4ABB-A6D6-BD8C392AFA5A}" type="slidenum">
              <a:rPr lang="en-US" altLang="zh-TW" sz="1200" smtClean="0"/>
              <a:pPr eaLnBrk="1" hangingPunct="1"/>
              <a:t>37</a:t>
            </a:fld>
            <a:endParaRPr lang="en-US" altLang="zh-TW" sz="12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31625C1B-0978-4E03-9E6C-E07CD7B079D1}" type="slidenum">
              <a:rPr lang="en-US" altLang="zh-TW" sz="1200" smtClean="0"/>
              <a:pPr eaLnBrk="1" hangingPunct="1"/>
              <a:t>38</a:t>
            </a:fld>
            <a:endParaRPr lang="en-US" altLang="zh-TW" sz="1200"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smtClean="0">
                <a:ea typeface="新細明體" pitchFamily="18" charset="-120"/>
              </a:rPr>
              <a:t>令函日期：中華民國</a:t>
            </a:r>
            <a:r>
              <a:rPr lang="en-US" altLang="zh-TW" smtClean="0">
                <a:ea typeface="新細明體" pitchFamily="18" charset="-120"/>
              </a:rPr>
              <a:t>96</a:t>
            </a:r>
            <a:r>
              <a:rPr lang="zh-TW" altLang="en-US" smtClean="0">
                <a:ea typeface="新細明體" pitchFamily="18" charset="-120"/>
              </a:rPr>
              <a:t>年</a:t>
            </a:r>
            <a:r>
              <a:rPr lang="en-US" altLang="zh-TW" smtClean="0">
                <a:ea typeface="新細明體" pitchFamily="18" charset="-120"/>
              </a:rPr>
              <a:t>03</a:t>
            </a:r>
            <a:r>
              <a:rPr lang="zh-TW" altLang="en-US" smtClean="0">
                <a:ea typeface="新細明體" pitchFamily="18" charset="-120"/>
              </a:rPr>
              <a:t>月</a:t>
            </a:r>
            <a:r>
              <a:rPr lang="en-US" altLang="zh-TW" smtClean="0">
                <a:ea typeface="新細明體" pitchFamily="18" charset="-120"/>
              </a:rPr>
              <a:t>16</a:t>
            </a:r>
            <a:r>
              <a:rPr lang="zh-TW" altLang="en-US" smtClean="0">
                <a:ea typeface="新細明體" pitchFamily="18" charset="-120"/>
              </a:rPr>
              <a:t>日 令函案號：電子郵件</a:t>
            </a:r>
            <a:r>
              <a:rPr lang="en-US" altLang="zh-TW" smtClean="0">
                <a:ea typeface="新細明體" pitchFamily="18" charset="-120"/>
              </a:rPr>
              <a:t>960316b </a:t>
            </a:r>
            <a:r>
              <a:rPr lang="zh-TW" altLang="en-US" smtClean="0">
                <a:ea typeface="新細明體" pitchFamily="18" charset="-120"/>
              </a:rPr>
              <a:t>令函要旨： 一、我國著作權法（下稱本法）係採創作保護主義，任何人只要出於獨立創作，各人就其創作均享有著作權。博碩士論文，只要具有獨立創作性，就受到著作權法之保護，任何人除有本法第</a:t>
            </a:r>
            <a:r>
              <a:rPr lang="en-US" altLang="zh-TW" smtClean="0">
                <a:ea typeface="新細明體" pitchFamily="18" charset="-120"/>
              </a:rPr>
              <a:t>44</a:t>
            </a:r>
            <a:r>
              <a:rPr lang="zh-TW" altLang="en-US" smtClean="0">
                <a:ea typeface="新細明體" pitchFamily="18" charset="-120"/>
              </a:rPr>
              <a:t>條至第</a:t>
            </a:r>
            <a:r>
              <a:rPr lang="en-US" altLang="zh-TW" smtClean="0">
                <a:ea typeface="新細明體" pitchFamily="18" charset="-120"/>
              </a:rPr>
              <a:t>65</a:t>
            </a:r>
            <a:r>
              <a:rPr lang="zh-TW" altLang="en-US" smtClean="0">
                <a:ea typeface="新細明體" pitchFamily="18" charset="-120"/>
              </a:rPr>
              <a:t>條合理使用外，均必須經過權利人的同意，始可以重製、公開傳輸或其他本法所定之利用，合先敘明。</a:t>
            </a:r>
            <a:br>
              <a:rPr lang="zh-TW" altLang="en-US" smtClean="0">
                <a:ea typeface="新細明體" pitchFamily="18" charset="-120"/>
              </a:rPr>
            </a:br>
            <a:r>
              <a:rPr lang="zh-TW" altLang="en-US" smtClean="0">
                <a:ea typeface="新細明體" pitchFamily="18" charset="-120"/>
              </a:rPr>
              <a:t/>
            </a:r>
            <a:br>
              <a:rPr lang="zh-TW" altLang="en-US" smtClean="0">
                <a:ea typeface="新細明體" pitchFamily="18" charset="-120"/>
              </a:rPr>
            </a:br>
            <a:r>
              <a:rPr lang="zh-TW" altLang="en-US" smtClean="0">
                <a:ea typeface="新細明體" pitchFamily="18" charset="-120"/>
              </a:rPr>
              <a:t>二、所詢學校是否有權將博碩士論文上傳至國家圖書館之疑義，按上傳論文涉及「重製」及「公開傳輸」之行為，應依您與學校就該論文之利用範圍所作之約定定之，若您並未授權重製、公開傳輸該論文，則學校及國家圖書館均不得為之，惟本法第</a:t>
            </a:r>
            <a:r>
              <a:rPr lang="en-US" altLang="zh-TW" smtClean="0">
                <a:ea typeface="新細明體" pitchFamily="18" charset="-120"/>
              </a:rPr>
              <a:t>48</a:t>
            </a:r>
            <a:r>
              <a:rPr lang="zh-TW" altLang="en-US" smtClean="0">
                <a:ea typeface="新細明體" pitchFamily="18" charset="-120"/>
              </a:rPr>
              <a:t>條之</a:t>
            </a:r>
            <a:r>
              <a:rPr lang="en-US" altLang="zh-TW" smtClean="0">
                <a:ea typeface="新細明體" pitchFamily="18" charset="-120"/>
              </a:rPr>
              <a:t>1</a:t>
            </a:r>
            <a:r>
              <a:rPr lang="zh-TW" altLang="en-US" smtClean="0">
                <a:ea typeface="新細明體" pitchFamily="18" charset="-120"/>
              </a:rPr>
              <a:t>規定，中央或地方機關、依法設立之教育機構或供公眾使用之圖書館，就已公開發表，依學位授予法撰寫之碩士、博士論文，著作人已取得學位者，得重製該等論文所附之摘要，因此，若您的論文係屬於上述規定之碩士、博士論文，則學校及國家圖書館就可以重製該論文所附之摘要，無需獲得您的同意，但是必需註明出處。</a:t>
            </a:r>
            <a:br>
              <a:rPr lang="zh-TW" altLang="en-US" smtClean="0">
                <a:ea typeface="新細明體" pitchFamily="18" charset="-120"/>
              </a:rPr>
            </a:br>
            <a:r>
              <a:rPr lang="zh-TW" altLang="en-US" smtClean="0">
                <a:ea typeface="新細明體" pitchFamily="18" charset="-120"/>
              </a:rPr>
              <a:t/>
            </a:r>
            <a:br>
              <a:rPr lang="zh-TW" altLang="en-US" smtClean="0">
                <a:ea typeface="新細明體" pitchFamily="18" charset="-120"/>
              </a:rPr>
            </a:br>
            <a:r>
              <a:rPr lang="zh-TW" altLang="en-US" smtClean="0">
                <a:ea typeface="新細明體" pitchFamily="18" charset="-120"/>
              </a:rPr>
              <a:t>三、另所詢「摘要、參考文獻是否也涵蓋在書目資料中」一節，按本法規定，著作是指指屬於文學、科學、藝術或其他學術範圍之創作，以「全國博碩士論文資訊網」網頁為例，其所顯示之各項資訊，其中研究生姓名、論文名稱、指導教授、校院名稱等項資料，因未涉及論文內容，所以不受著作權法保護；「摘要」內容係著作權法保護之標的，請 參考上述二之說明；「論文目次」，由於並沒有具體完整的創作內容，所以不受著作權法保護；「參考文獻」，因為僅有著作名稱、著作人姓名、出版單位及出版年份，與上述著作之定義未合，亦無法受本法之保護。。 </a:t>
            </a:r>
            <a:br>
              <a:rPr lang="zh-TW" altLang="en-US" smtClean="0">
                <a:ea typeface="新細明體" pitchFamily="18" charset="-120"/>
              </a:rPr>
            </a:br>
            <a:r>
              <a:rPr lang="zh-TW" altLang="en-US" smtClean="0">
                <a:ea typeface="新細明體" pitchFamily="18" charset="-120"/>
              </a:rPr>
              <a:t/>
            </a:r>
            <a:br>
              <a:rPr lang="zh-TW" altLang="en-US" smtClean="0">
                <a:ea typeface="新細明體" pitchFamily="18" charset="-120"/>
              </a:rPr>
            </a:br>
            <a:r>
              <a:rPr lang="zh-TW" altLang="en-US" smtClean="0">
                <a:ea typeface="新細明體" pitchFamily="18" charset="-120"/>
              </a:rPr>
              <a:t>四、以上說明，請參考著作權法第</a:t>
            </a:r>
            <a:r>
              <a:rPr lang="en-US" altLang="zh-TW" smtClean="0">
                <a:ea typeface="新細明體" pitchFamily="18" charset="-120"/>
              </a:rPr>
              <a:t>3</a:t>
            </a:r>
            <a:r>
              <a:rPr lang="zh-TW" altLang="en-US" smtClean="0">
                <a:ea typeface="新細明體" pitchFamily="18" charset="-120"/>
              </a:rPr>
              <a:t>條、第</a:t>
            </a:r>
            <a:r>
              <a:rPr lang="en-US" altLang="zh-TW" smtClean="0">
                <a:ea typeface="新細明體" pitchFamily="18" charset="-120"/>
              </a:rPr>
              <a:t>22</a:t>
            </a:r>
            <a:r>
              <a:rPr lang="zh-TW" altLang="en-US" smtClean="0">
                <a:ea typeface="新細明體" pitchFamily="18" charset="-120"/>
              </a:rPr>
              <a:t>條、第</a:t>
            </a:r>
            <a:r>
              <a:rPr lang="en-US" altLang="zh-TW" smtClean="0">
                <a:ea typeface="新細明體" pitchFamily="18" charset="-120"/>
              </a:rPr>
              <a:t>26</a:t>
            </a:r>
            <a:r>
              <a:rPr lang="zh-TW" altLang="en-US" smtClean="0">
                <a:ea typeface="新細明體" pitchFamily="18" charset="-120"/>
              </a:rPr>
              <a:t>條之</a:t>
            </a:r>
            <a:r>
              <a:rPr lang="en-US" altLang="zh-TW" smtClean="0">
                <a:ea typeface="新細明體" pitchFamily="18" charset="-120"/>
              </a:rPr>
              <a:t>1</a:t>
            </a:r>
            <a:r>
              <a:rPr lang="zh-TW" altLang="en-US" smtClean="0">
                <a:ea typeface="新細明體" pitchFamily="18" charset="-120"/>
              </a:rPr>
              <a:t>、第</a:t>
            </a:r>
            <a:r>
              <a:rPr lang="en-US" altLang="zh-TW" smtClean="0">
                <a:ea typeface="新細明體" pitchFamily="18" charset="-120"/>
              </a:rPr>
              <a:t>37</a:t>
            </a:r>
            <a:r>
              <a:rPr lang="zh-TW" altLang="en-US" smtClean="0">
                <a:ea typeface="新細明體" pitchFamily="18" charset="-120"/>
              </a:rPr>
              <a:t>條及第</a:t>
            </a:r>
            <a:r>
              <a:rPr lang="en-US" altLang="zh-TW" smtClean="0">
                <a:ea typeface="新細明體" pitchFamily="18" charset="-120"/>
              </a:rPr>
              <a:t>48</a:t>
            </a:r>
            <a:r>
              <a:rPr lang="zh-TW" altLang="en-US" smtClean="0">
                <a:ea typeface="新細明體" pitchFamily="18" charset="-120"/>
              </a:rPr>
              <a:t>條之</a:t>
            </a:r>
            <a:r>
              <a:rPr lang="en-US" altLang="zh-TW" smtClean="0">
                <a:ea typeface="新細明體" pitchFamily="18" charset="-120"/>
              </a:rPr>
              <a:t>1</a:t>
            </a:r>
            <a:r>
              <a:rPr lang="zh-TW" altLang="en-US" smtClean="0">
                <a:ea typeface="新細明體" pitchFamily="18" charset="-120"/>
              </a:rPr>
              <a:t>之規定</a:t>
            </a:r>
            <a:br>
              <a:rPr lang="zh-TW" altLang="en-US" smtClean="0">
                <a:ea typeface="新細明體" pitchFamily="18" charset="-120"/>
              </a:rPr>
            </a:br>
            <a:endParaRPr lang="zh-TW" altLang="zh-TW" smtClean="0">
              <a:ea typeface="新細明體" pitchFamily="18" charset="-12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投影片圖像版面配置區 1"/>
          <p:cNvSpPr>
            <a:spLocks noGrp="1" noRot="1" noChangeAspect="1" noTextEdit="1"/>
          </p:cNvSpPr>
          <p:nvPr>
            <p:ph type="sldImg"/>
          </p:nvPr>
        </p:nvSpPr>
        <p:spPr>
          <a:ln/>
        </p:spPr>
      </p:sp>
      <p:sp>
        <p:nvSpPr>
          <p:cNvPr id="3" name="備忘稿版面配置區 2"/>
          <p:cNvSpPr>
            <a:spLocks noGrp="1"/>
          </p:cNvSpPr>
          <p:nvPr>
            <p:ph type="body" idx="1"/>
          </p:nvPr>
        </p:nvSpPr>
        <p:spPr/>
        <p:txBody>
          <a:bodyPr/>
          <a:lstStyle/>
          <a:p>
            <a:pPr eaLnBrk="1" hangingPunct="1">
              <a:defRPr/>
            </a:pPr>
            <a:r>
              <a:rPr lang="zh-TW" altLang="en-US" sz="2800" b="1" dirty="0">
                <a:latin typeface="標楷體" pitchFamily="65" charset="-120"/>
              </a:rPr>
              <a:t>工作需要</a:t>
            </a:r>
            <a:endParaRPr lang="en-US" altLang="zh-TW" sz="2800" b="1" dirty="0">
              <a:latin typeface="標楷體" pitchFamily="65" charset="-120"/>
            </a:endParaRPr>
          </a:p>
          <a:p>
            <a:pPr marL="343346" lvl="1" indent="-343346" eaLnBrk="1" hangingPunct="1">
              <a:buClr>
                <a:schemeClr val="accent1"/>
              </a:buClr>
              <a:defRPr/>
            </a:pPr>
            <a:r>
              <a:rPr lang="zh-TW" altLang="en-US" b="1" dirty="0" smtClean="0">
                <a:latin typeface="標楷體" pitchFamily="65" charset="-120"/>
              </a:rPr>
              <a:t>  </a:t>
            </a:r>
            <a:r>
              <a:rPr lang="en-US" altLang="zh-TW" b="1" dirty="0" smtClean="0">
                <a:latin typeface="標楷體" pitchFamily="65" charset="-120"/>
              </a:rPr>
              <a:t>※</a:t>
            </a:r>
            <a:r>
              <a:rPr lang="zh-TW" altLang="en-US" b="1" dirty="0" smtClean="0">
                <a:latin typeface="標楷體" pitchFamily="65" charset="-120"/>
              </a:rPr>
              <a:t>著作權法合理使用條文有</a:t>
            </a:r>
            <a:r>
              <a:rPr lang="en-US" altLang="zh-TW" b="1" dirty="0" smtClean="0">
                <a:latin typeface="標楷體" pitchFamily="65" charset="-120"/>
              </a:rPr>
              <a:t>2</a:t>
            </a:r>
            <a:r>
              <a:rPr lang="zh-TW" altLang="en-US" b="1" dirty="0" smtClean="0">
                <a:latin typeface="標楷體" pitchFamily="65" charset="-120"/>
              </a:rPr>
              <a:t>條與圖書館直接相關，佔</a:t>
            </a:r>
            <a:r>
              <a:rPr lang="en-US" altLang="zh-TW" b="1" dirty="0" smtClean="0">
                <a:latin typeface="標楷體" pitchFamily="65" charset="-120"/>
              </a:rPr>
              <a:t>10</a:t>
            </a:r>
            <a:r>
              <a:rPr lang="zh-TW" altLang="en-US" b="1" dirty="0" smtClean="0">
                <a:latin typeface="標楷體" pitchFamily="65" charset="-120"/>
              </a:rPr>
              <a:t>％左右。</a:t>
            </a:r>
          </a:p>
          <a:p>
            <a:pPr eaLnBrk="1" hangingPunct="1">
              <a:defRPr/>
            </a:pPr>
            <a:r>
              <a:rPr lang="zh-TW" altLang="en-US" sz="2800" b="1" dirty="0">
                <a:latin typeface="標楷體" pitchFamily="65" charset="-120"/>
              </a:rPr>
              <a:t>日常生活：</a:t>
            </a:r>
          </a:p>
          <a:p>
            <a:pPr lvl="1" eaLnBrk="1" hangingPunct="1">
              <a:defRPr/>
            </a:pPr>
            <a:r>
              <a:rPr lang="en-US" altLang="zh-TW" b="1" dirty="0" smtClean="0">
                <a:latin typeface="標楷體" pitchFamily="65" charset="-120"/>
              </a:rPr>
              <a:t>※</a:t>
            </a:r>
            <a:r>
              <a:rPr lang="zh-TW" altLang="en-US" b="1" dirty="0" smtClean="0">
                <a:latin typeface="標楷體" pitchFamily="65" charset="-120"/>
              </a:rPr>
              <a:t>知識大爆發→今日利用人，明日權利人</a:t>
            </a:r>
          </a:p>
          <a:p>
            <a:pPr>
              <a:defRPr/>
            </a:pPr>
            <a:endParaRPr lang="zh-TW" altLang="en-US" dirty="0"/>
          </a:p>
        </p:txBody>
      </p:sp>
      <p:sp>
        <p:nvSpPr>
          <p:cNvPr id="62468"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2E4E8EAD-AAA8-40F1-93C5-16165FF912B5}" type="slidenum">
              <a:rPr lang="en-US" altLang="zh-TW" sz="1200" smtClean="0"/>
              <a:pPr eaLnBrk="1" hangingPunct="1"/>
              <a:t>2</a:t>
            </a:fld>
            <a:endParaRPr lang="en-US" altLang="zh-TW"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投影片圖像版面配置區 1"/>
          <p:cNvSpPr>
            <a:spLocks noGrp="1" noRot="1" noChangeAspect="1" noTextEdit="1"/>
          </p:cNvSpPr>
          <p:nvPr>
            <p:ph type="sldImg"/>
          </p:nvPr>
        </p:nvSpPr>
        <p:spPr>
          <a:ln/>
        </p:spPr>
      </p:sp>
      <p:sp>
        <p:nvSpPr>
          <p:cNvPr id="3" name="備忘稿版面配置區 2"/>
          <p:cNvSpPr>
            <a:spLocks noGrp="1"/>
          </p:cNvSpPr>
          <p:nvPr>
            <p:ph type="body" idx="1"/>
          </p:nvPr>
        </p:nvSpPr>
        <p:spPr/>
        <p:txBody>
          <a:bodyPr/>
          <a:lstStyle/>
          <a:p>
            <a:pPr eaLnBrk="1" hangingPunct="1">
              <a:lnSpc>
                <a:spcPct val="90000"/>
              </a:lnSpc>
              <a:defRPr/>
            </a:pPr>
            <a:r>
              <a:rPr lang="zh-TW" altLang="en-US" sz="2800" b="1" dirty="0">
                <a:latin typeface="標楷體" pitchFamily="65" charset="-120"/>
              </a:rPr>
              <a:t>著作財產權消滅之著作</a:t>
            </a:r>
            <a:r>
              <a:rPr lang="en-US" altLang="zh-TW" sz="2800" b="1" dirty="0"/>
              <a:t>—</a:t>
            </a:r>
            <a:r>
              <a:rPr lang="zh-TW" altLang="en-US" sz="2800" b="1" dirty="0">
                <a:latin typeface="標楷體" pitchFamily="65" charset="-120"/>
              </a:rPr>
              <a:t>任何人均得自由利用（著作權法第</a:t>
            </a:r>
            <a:r>
              <a:rPr lang="en-US" altLang="zh-TW" sz="2800" b="1" dirty="0">
                <a:latin typeface="標楷體" pitchFamily="65" charset="-120"/>
              </a:rPr>
              <a:t>43</a:t>
            </a:r>
            <a:r>
              <a:rPr lang="zh-TW" altLang="en-US" sz="2800" b="1" dirty="0">
                <a:latin typeface="標楷體" pitchFamily="65" charset="-120"/>
              </a:rPr>
              <a:t>條）</a:t>
            </a:r>
          </a:p>
          <a:p>
            <a:pPr lvl="1" eaLnBrk="1" hangingPunct="1">
              <a:lnSpc>
                <a:spcPct val="90000"/>
              </a:lnSpc>
              <a:defRPr/>
            </a:pPr>
            <a:r>
              <a:rPr lang="zh-TW" altLang="en-US" sz="2400" b="1" dirty="0">
                <a:solidFill>
                  <a:schemeClr val="tx2">
                    <a:lumMod val="75000"/>
                    <a:lumOff val="25000"/>
                  </a:schemeClr>
                </a:solidFill>
                <a:latin typeface="標楷體" pitchFamily="65" charset="-120"/>
              </a:rPr>
              <a:t>著作財產權，除本法另有規定外，存續於著作人之生存期間及其死亡後五十年。</a:t>
            </a:r>
            <a:endParaRPr lang="en-US" altLang="zh-TW" sz="2400" b="1" dirty="0">
              <a:solidFill>
                <a:schemeClr val="tx2">
                  <a:lumMod val="75000"/>
                  <a:lumOff val="25000"/>
                </a:schemeClr>
              </a:solidFill>
              <a:latin typeface="標楷體" pitchFamily="65" charset="-120"/>
            </a:endParaRPr>
          </a:p>
          <a:p>
            <a:pPr eaLnBrk="1" hangingPunct="1">
              <a:lnSpc>
                <a:spcPct val="90000"/>
              </a:lnSpc>
              <a:defRPr/>
            </a:pPr>
            <a:r>
              <a:rPr lang="zh-TW" altLang="en-US" sz="2800" b="1" dirty="0">
                <a:latin typeface="標楷體" pitchFamily="65" charset="-120"/>
              </a:rPr>
              <a:t>尚有著作財產權之著作</a:t>
            </a:r>
            <a:endParaRPr lang="en-US" altLang="zh-TW" sz="2800" b="1" dirty="0">
              <a:latin typeface="標楷體" pitchFamily="65" charset="-120"/>
            </a:endParaRPr>
          </a:p>
          <a:p>
            <a:pPr lvl="1" eaLnBrk="1" hangingPunct="1">
              <a:lnSpc>
                <a:spcPct val="90000"/>
              </a:lnSpc>
              <a:defRPr/>
            </a:pPr>
            <a:r>
              <a:rPr lang="zh-TW" altLang="en-US" sz="2400" b="1" dirty="0">
                <a:solidFill>
                  <a:schemeClr val="tx2">
                    <a:lumMod val="75000"/>
                    <a:lumOff val="25000"/>
                  </a:schemeClr>
                </a:solidFill>
                <a:latin typeface="標楷體" pitchFamily="65" charset="-120"/>
              </a:rPr>
              <a:t>原則：須取得授權</a:t>
            </a:r>
            <a:endParaRPr lang="en-US" altLang="zh-TW" sz="2400" b="1" dirty="0">
              <a:solidFill>
                <a:schemeClr val="tx2">
                  <a:lumMod val="75000"/>
                  <a:lumOff val="25000"/>
                </a:schemeClr>
              </a:solidFill>
              <a:latin typeface="標楷體" pitchFamily="65" charset="-120"/>
            </a:endParaRPr>
          </a:p>
          <a:p>
            <a:pPr lvl="1" eaLnBrk="1" hangingPunct="1">
              <a:lnSpc>
                <a:spcPct val="90000"/>
              </a:lnSpc>
              <a:defRPr/>
            </a:pPr>
            <a:r>
              <a:rPr lang="zh-TW" altLang="en-US" sz="2400" b="1" dirty="0">
                <a:solidFill>
                  <a:schemeClr val="tx2">
                    <a:lumMod val="75000"/>
                    <a:lumOff val="25000"/>
                  </a:schemeClr>
                </a:solidFill>
                <a:latin typeface="標楷體" pitchFamily="65" charset="-120"/>
              </a:rPr>
              <a:t>例外：主張合理使用，無須取得授權</a:t>
            </a:r>
          </a:p>
          <a:p>
            <a:pPr>
              <a:defRPr/>
            </a:pPr>
            <a:endParaRPr lang="zh-TW" altLang="en-US" dirty="0"/>
          </a:p>
        </p:txBody>
      </p:sp>
      <p:sp>
        <p:nvSpPr>
          <p:cNvPr id="63492"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167574A7-4E65-4A3D-AC5C-46A29495CCB6}" type="slidenum">
              <a:rPr lang="en-US" altLang="zh-TW" sz="1200" smtClean="0"/>
              <a:pPr eaLnBrk="1" hangingPunct="1"/>
              <a:t>21</a:t>
            </a:fld>
            <a:endParaRPr lang="en-US" altLang="zh-TW"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投影片圖像版面配置區 1"/>
          <p:cNvSpPr>
            <a:spLocks noGrp="1" noRot="1" noChangeAspect="1" noTextEdit="1"/>
          </p:cNvSpPr>
          <p:nvPr>
            <p:ph type="sldImg"/>
          </p:nvPr>
        </p:nvSpPr>
        <p:spPr>
          <a:ln/>
        </p:spPr>
      </p:sp>
      <p:sp>
        <p:nvSpPr>
          <p:cNvPr id="64515"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r>
              <a:rPr lang="zh-TW" altLang="en-US" sz="3400" b="1" smtClean="0">
                <a:solidFill>
                  <a:srgbClr val="000000"/>
                </a:solidFill>
                <a:latin typeface="標楷體" pitchFamily="65" charset="-120"/>
                <a:ea typeface="標楷體" pitchFamily="65" charset="-120"/>
              </a:rPr>
              <a:t>為學術、教育、個人利用等種種特定目的，在適當範圍內可逕行利用他人之著作，此即著作財產權之限制，又稱「合理使用」。</a:t>
            </a:r>
          </a:p>
          <a:p>
            <a:endParaRPr lang="zh-TW" altLang="en-US" smtClean="0">
              <a:ea typeface="新細明體" pitchFamily="18" charset="-120"/>
            </a:endParaRPr>
          </a:p>
        </p:txBody>
      </p:sp>
      <p:sp>
        <p:nvSpPr>
          <p:cNvPr id="64516"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1FC8659F-68BC-431D-84E7-773A9D652637}" type="slidenum">
              <a:rPr lang="en-US" altLang="zh-TW" sz="1200" smtClean="0"/>
              <a:pPr eaLnBrk="1" hangingPunct="1"/>
              <a:t>22</a:t>
            </a:fld>
            <a:endParaRPr lang="en-US" altLang="zh-TW"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投影片圖像版面配置區 1"/>
          <p:cNvSpPr>
            <a:spLocks noGrp="1" noRot="1" noChangeAspect="1" noTextEdit="1"/>
          </p:cNvSpPr>
          <p:nvPr>
            <p:ph type="sldImg"/>
          </p:nvPr>
        </p:nvSpPr>
        <p:spPr>
          <a:ln/>
        </p:spPr>
      </p:sp>
      <p:sp>
        <p:nvSpPr>
          <p:cNvPr id="65539"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r>
              <a:rPr lang="zh-TW" altLang="en-US" sz="3400" b="1" smtClean="0">
                <a:solidFill>
                  <a:srgbClr val="000000"/>
                </a:solidFill>
                <a:latin typeface="標楷體" pitchFamily="65" charset="-120"/>
                <a:ea typeface="標楷體" pitchFamily="65" charset="-120"/>
              </a:rPr>
              <a:t>為學術、教育、個人利用等種種特定目的，在適當範圍內可逕行利用他人之著作，此即著作財產權之限制，又稱「合理使用」。</a:t>
            </a:r>
          </a:p>
          <a:p>
            <a:endParaRPr lang="zh-TW" altLang="en-US" smtClean="0">
              <a:ea typeface="新細明體" pitchFamily="18" charset="-120"/>
            </a:endParaRPr>
          </a:p>
        </p:txBody>
      </p:sp>
      <p:sp>
        <p:nvSpPr>
          <p:cNvPr id="65540"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4C9A08E2-41E6-497E-BEFD-A3C1DA8E8FBE}" type="slidenum">
              <a:rPr lang="en-US" altLang="zh-TW" sz="1200" smtClean="0"/>
              <a:pPr eaLnBrk="1" hangingPunct="1"/>
              <a:t>23</a:t>
            </a:fld>
            <a:endParaRPr lang="en-US" altLang="zh-TW"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投影片圖像版面配置區 1"/>
          <p:cNvSpPr>
            <a:spLocks noGrp="1" noRot="1" noChangeAspect="1" noTextEdit="1"/>
          </p:cNvSpPr>
          <p:nvPr>
            <p:ph type="sldImg"/>
          </p:nvPr>
        </p:nvSpPr>
        <p:spPr>
          <a:ln/>
        </p:spPr>
      </p:sp>
      <p:sp>
        <p:nvSpPr>
          <p:cNvPr id="3" name="備忘稿版面配置區 2"/>
          <p:cNvSpPr>
            <a:spLocks noGrp="1"/>
          </p:cNvSpPr>
          <p:nvPr>
            <p:ph type="body" idx="1"/>
          </p:nvPr>
        </p:nvSpPr>
        <p:spPr/>
        <p:txBody>
          <a:bodyPr/>
          <a:lstStyle/>
          <a:p>
            <a:pPr eaLnBrk="1" hangingPunct="1">
              <a:lnSpc>
                <a:spcPct val="90000"/>
              </a:lnSpc>
              <a:defRPr/>
            </a:pPr>
            <a:r>
              <a:rPr lang="zh-TW" altLang="en-US" sz="2800" b="1" dirty="0">
                <a:latin typeface="標楷體" pitchFamily="65" charset="-120"/>
              </a:rPr>
              <a:t>可能涉及之著作利用行為</a:t>
            </a:r>
            <a:r>
              <a:rPr lang="zh-TW" altLang="en-US" sz="2800" b="1" dirty="0">
                <a:solidFill>
                  <a:schemeClr val="accent2"/>
                </a:solidFill>
                <a:latin typeface="標楷體" pitchFamily="65" charset="-120"/>
              </a:rPr>
              <a:t>：</a:t>
            </a:r>
            <a:endParaRPr lang="en-US" altLang="zh-TW" sz="2800" b="1" dirty="0">
              <a:solidFill>
                <a:schemeClr val="accent2"/>
              </a:solidFill>
              <a:latin typeface="標楷體" pitchFamily="65" charset="-120"/>
            </a:endParaRPr>
          </a:p>
          <a:p>
            <a:pPr lvl="1" eaLnBrk="1" hangingPunct="1">
              <a:lnSpc>
                <a:spcPct val="90000"/>
              </a:lnSpc>
              <a:defRPr/>
            </a:pPr>
            <a:r>
              <a:rPr lang="zh-TW" altLang="en-US" b="1" dirty="0" smtClean="0">
                <a:solidFill>
                  <a:schemeClr val="tx2">
                    <a:lumMod val="75000"/>
                    <a:lumOff val="25000"/>
                  </a:schemeClr>
                </a:solidFill>
                <a:latin typeface="標楷體" pitchFamily="65" charset="-120"/>
              </a:rPr>
              <a:t>重製：將館藏著作加以數位化。</a:t>
            </a:r>
            <a:endParaRPr lang="en-US" altLang="zh-TW" b="1" dirty="0" smtClean="0">
              <a:solidFill>
                <a:schemeClr val="tx2">
                  <a:lumMod val="75000"/>
                  <a:lumOff val="25000"/>
                </a:schemeClr>
              </a:solidFill>
              <a:latin typeface="標楷體" pitchFamily="65" charset="-120"/>
            </a:endParaRPr>
          </a:p>
          <a:p>
            <a:pPr lvl="1" eaLnBrk="1" hangingPunct="1">
              <a:lnSpc>
                <a:spcPct val="90000"/>
              </a:lnSpc>
              <a:defRPr/>
            </a:pPr>
            <a:r>
              <a:rPr lang="zh-TW" altLang="en-US" b="1" dirty="0" smtClean="0">
                <a:solidFill>
                  <a:schemeClr val="tx2">
                    <a:lumMod val="75000"/>
                    <a:lumOff val="25000"/>
                  </a:schemeClr>
                </a:solidFill>
                <a:latin typeface="標楷體" pitchFamily="65" charset="-120"/>
              </a:rPr>
              <a:t>散布：應讀者要求將館藏著作列印紙本、光碟予讀者。</a:t>
            </a:r>
            <a:endParaRPr lang="en-US" altLang="zh-TW" b="1" dirty="0" smtClean="0">
              <a:solidFill>
                <a:schemeClr val="tx2">
                  <a:lumMod val="75000"/>
                  <a:lumOff val="25000"/>
                </a:schemeClr>
              </a:solidFill>
              <a:latin typeface="標楷體" pitchFamily="65" charset="-120"/>
            </a:endParaRPr>
          </a:p>
          <a:p>
            <a:pPr lvl="1" eaLnBrk="1" hangingPunct="1">
              <a:lnSpc>
                <a:spcPct val="90000"/>
              </a:lnSpc>
              <a:defRPr/>
            </a:pPr>
            <a:r>
              <a:rPr lang="zh-TW" altLang="en-US" b="1" dirty="0" smtClean="0">
                <a:solidFill>
                  <a:schemeClr val="tx2">
                    <a:lumMod val="75000"/>
                    <a:lumOff val="25000"/>
                  </a:schemeClr>
                </a:solidFill>
                <a:latin typeface="標楷體" pitchFamily="65" charset="-120"/>
              </a:rPr>
              <a:t>公開傳輸：將館藏著作上網供公眾流覽</a:t>
            </a:r>
            <a:endParaRPr lang="en-US" altLang="zh-TW" b="1" dirty="0" smtClean="0">
              <a:solidFill>
                <a:schemeClr val="tx2">
                  <a:lumMod val="75000"/>
                  <a:lumOff val="25000"/>
                </a:schemeClr>
              </a:solidFill>
              <a:latin typeface="標楷體" pitchFamily="65" charset="-120"/>
            </a:endParaRPr>
          </a:p>
          <a:p>
            <a:pPr eaLnBrk="1" hangingPunct="1">
              <a:lnSpc>
                <a:spcPct val="90000"/>
              </a:lnSpc>
              <a:defRPr/>
            </a:pPr>
            <a:r>
              <a:rPr lang="zh-TW" altLang="en-US" sz="2800" b="1" dirty="0">
                <a:latin typeface="標楷體" pitchFamily="65" charset="-120"/>
              </a:rPr>
              <a:t>著作財產權消滅之著作</a:t>
            </a:r>
            <a:r>
              <a:rPr lang="en-US" altLang="zh-TW" sz="2800" b="1" dirty="0"/>
              <a:t>—</a:t>
            </a:r>
            <a:r>
              <a:rPr lang="zh-TW" altLang="en-US" sz="2800" b="1" dirty="0">
                <a:latin typeface="標楷體" pitchFamily="65" charset="-120"/>
              </a:rPr>
              <a:t>任何人均得自由利用（著作權法第</a:t>
            </a:r>
            <a:r>
              <a:rPr lang="en-US" altLang="zh-TW" sz="2800" b="1" dirty="0">
                <a:latin typeface="標楷體" pitchFamily="65" charset="-120"/>
              </a:rPr>
              <a:t>43</a:t>
            </a:r>
            <a:r>
              <a:rPr lang="zh-TW" altLang="en-US" sz="2800" b="1" dirty="0">
                <a:latin typeface="標楷體" pitchFamily="65" charset="-120"/>
              </a:rPr>
              <a:t>條）</a:t>
            </a:r>
          </a:p>
          <a:p>
            <a:pPr lvl="1" eaLnBrk="1" hangingPunct="1">
              <a:lnSpc>
                <a:spcPct val="90000"/>
              </a:lnSpc>
              <a:defRPr/>
            </a:pPr>
            <a:r>
              <a:rPr lang="zh-TW" altLang="en-US" sz="2400" b="1" dirty="0">
                <a:solidFill>
                  <a:schemeClr val="tx2">
                    <a:lumMod val="75000"/>
                    <a:lumOff val="25000"/>
                  </a:schemeClr>
                </a:solidFill>
                <a:latin typeface="標楷體" pitchFamily="65" charset="-120"/>
              </a:rPr>
              <a:t>著作財產權，除本法另有規定外，存續於著作人之生存期間及其死亡後五十年。</a:t>
            </a:r>
            <a:endParaRPr lang="en-US" altLang="zh-TW" sz="2400" b="1" dirty="0">
              <a:solidFill>
                <a:schemeClr val="tx2">
                  <a:lumMod val="75000"/>
                  <a:lumOff val="25000"/>
                </a:schemeClr>
              </a:solidFill>
              <a:latin typeface="標楷體" pitchFamily="65" charset="-120"/>
            </a:endParaRPr>
          </a:p>
          <a:p>
            <a:pPr eaLnBrk="1" hangingPunct="1">
              <a:lnSpc>
                <a:spcPct val="90000"/>
              </a:lnSpc>
              <a:defRPr/>
            </a:pPr>
            <a:r>
              <a:rPr lang="zh-TW" altLang="en-US" sz="2800" b="1" dirty="0">
                <a:latin typeface="標楷體" pitchFamily="65" charset="-120"/>
              </a:rPr>
              <a:t>尚有著作財產權之著作</a:t>
            </a:r>
            <a:endParaRPr lang="en-US" altLang="zh-TW" sz="2800" b="1" dirty="0">
              <a:latin typeface="標楷體" pitchFamily="65" charset="-120"/>
            </a:endParaRPr>
          </a:p>
          <a:p>
            <a:pPr lvl="1" eaLnBrk="1" hangingPunct="1">
              <a:lnSpc>
                <a:spcPct val="90000"/>
              </a:lnSpc>
              <a:defRPr/>
            </a:pPr>
            <a:r>
              <a:rPr lang="zh-TW" altLang="en-US" sz="2400" b="1" dirty="0">
                <a:solidFill>
                  <a:schemeClr val="tx2">
                    <a:lumMod val="75000"/>
                    <a:lumOff val="25000"/>
                  </a:schemeClr>
                </a:solidFill>
                <a:latin typeface="標楷體" pitchFamily="65" charset="-120"/>
              </a:rPr>
              <a:t>原則：須取得授權</a:t>
            </a:r>
            <a:endParaRPr lang="en-US" altLang="zh-TW" sz="2400" b="1" dirty="0">
              <a:solidFill>
                <a:schemeClr val="tx2">
                  <a:lumMod val="75000"/>
                  <a:lumOff val="25000"/>
                </a:schemeClr>
              </a:solidFill>
              <a:latin typeface="標楷體" pitchFamily="65" charset="-120"/>
            </a:endParaRPr>
          </a:p>
          <a:p>
            <a:pPr lvl="1" eaLnBrk="1" hangingPunct="1">
              <a:lnSpc>
                <a:spcPct val="90000"/>
              </a:lnSpc>
              <a:defRPr/>
            </a:pPr>
            <a:r>
              <a:rPr lang="zh-TW" altLang="en-US" sz="2400" b="1" dirty="0">
                <a:solidFill>
                  <a:schemeClr val="tx2">
                    <a:lumMod val="75000"/>
                    <a:lumOff val="25000"/>
                  </a:schemeClr>
                </a:solidFill>
                <a:latin typeface="標楷體" pitchFamily="65" charset="-120"/>
              </a:rPr>
              <a:t>例外：主張合理使用，無須取得授權</a:t>
            </a:r>
          </a:p>
          <a:p>
            <a:pPr>
              <a:defRPr/>
            </a:pPr>
            <a:endParaRPr lang="zh-TW" altLang="en-US" dirty="0"/>
          </a:p>
        </p:txBody>
      </p:sp>
      <p:sp>
        <p:nvSpPr>
          <p:cNvPr id="66564"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565AB711-432C-4DF8-AAAA-C04DE98D0B43}" type="slidenum">
              <a:rPr lang="en-US" altLang="zh-TW" sz="1200" smtClean="0"/>
              <a:pPr eaLnBrk="1" hangingPunct="1"/>
              <a:t>25</a:t>
            </a:fld>
            <a:endParaRPr lang="en-US" altLang="zh-TW"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投影片圖像版面配置區 1"/>
          <p:cNvSpPr>
            <a:spLocks noGrp="1" noRot="1" noChangeAspect="1" noTextEdit="1"/>
          </p:cNvSpPr>
          <p:nvPr>
            <p:ph type="sldImg"/>
          </p:nvPr>
        </p:nvSpPr>
        <p:spPr>
          <a:ln/>
        </p:spPr>
      </p:sp>
      <p:sp>
        <p:nvSpPr>
          <p:cNvPr id="67587"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b="1" smtClean="0">
                <a:ea typeface="新細明體" pitchFamily="18" charset="-120"/>
              </a:rPr>
              <a:t>我國著作權法圖書館相關條文首見於民國</a:t>
            </a:r>
            <a:r>
              <a:rPr lang="en-US" altLang="zh-TW" b="1" smtClean="0">
                <a:ea typeface="新細明體" pitchFamily="18" charset="-120"/>
              </a:rPr>
              <a:t>74</a:t>
            </a:r>
            <a:r>
              <a:rPr lang="zh-TW" altLang="en-US" b="1" smtClean="0">
                <a:ea typeface="新細明體" pitchFamily="18" charset="-120"/>
              </a:rPr>
              <a:t>年</a:t>
            </a:r>
            <a:r>
              <a:rPr lang="en-US" altLang="zh-TW" b="1" smtClean="0">
                <a:ea typeface="新細明體" pitchFamily="18" charset="-120"/>
              </a:rPr>
              <a:t>7</a:t>
            </a:r>
            <a:r>
              <a:rPr lang="zh-TW" altLang="en-US" b="1" smtClean="0">
                <a:ea typeface="新細明體" pitchFamily="18" charset="-120"/>
              </a:rPr>
              <a:t>月</a:t>
            </a:r>
            <a:r>
              <a:rPr lang="en-US" altLang="zh-TW" b="1" smtClean="0">
                <a:ea typeface="新細明體" pitchFamily="18" charset="-120"/>
              </a:rPr>
              <a:t>10</a:t>
            </a:r>
            <a:r>
              <a:rPr lang="zh-TW" altLang="en-US" b="1" smtClean="0">
                <a:ea typeface="新細明體" pitchFamily="18" charset="-120"/>
              </a:rPr>
              <a:t>日修正時，該次修正使圖書館應閱覽人之要求，供個人之研究，代為影印著作之</a:t>
            </a:r>
            <a:r>
              <a:rPr lang="en-US" altLang="zh-TW" b="1" smtClean="0">
                <a:ea typeface="新細明體" pitchFamily="18" charset="-120"/>
              </a:rPr>
              <a:t>1</a:t>
            </a:r>
            <a:r>
              <a:rPr lang="zh-TW" altLang="en-US" b="1" smtClean="0">
                <a:ea typeface="新細明體" pitchFamily="18" charset="-120"/>
              </a:rPr>
              <a:t>部或期刊之整篇（每人</a:t>
            </a:r>
            <a:r>
              <a:rPr lang="en-US" altLang="zh-TW" b="1" smtClean="0">
                <a:ea typeface="新細明體" pitchFamily="18" charset="-120"/>
              </a:rPr>
              <a:t>1</a:t>
            </a:r>
            <a:r>
              <a:rPr lang="zh-TW" altLang="en-US" b="1" smtClean="0">
                <a:ea typeface="新細明體" pitchFamily="18" charset="-120"/>
              </a:rPr>
              <a:t>份為限），而若</a:t>
            </a:r>
            <a:endParaRPr lang="en-US" altLang="zh-TW" b="1" smtClean="0">
              <a:ea typeface="新細明體" pitchFamily="18" charset="-120"/>
            </a:endParaRPr>
          </a:p>
          <a:p>
            <a:r>
              <a:rPr lang="zh-TW" altLang="en-US" smtClean="0">
                <a:ea typeface="新細明體" pitchFamily="18" charset="-120"/>
              </a:rPr>
              <a:t>適用主體：供公眾使用之圖書館、博物館、歷史館、科學館、藝術館、或其他文教機構。</a:t>
            </a:r>
            <a:endParaRPr lang="en-US" altLang="zh-TW" smtClean="0">
              <a:ea typeface="新細明體" pitchFamily="18" charset="-120"/>
            </a:endParaRPr>
          </a:p>
          <a:p>
            <a:r>
              <a:rPr lang="zh-TW" altLang="en-US" smtClean="0">
                <a:ea typeface="新細明體" pitchFamily="18" charset="-120"/>
              </a:rPr>
              <a:t>利用客體：圖書館等機構自己之「館藏」（若自己沒有館藏，僅得透過館際交流機制，請求他館重製交付）</a:t>
            </a:r>
            <a:endParaRPr lang="en-US" altLang="zh-TW" smtClean="0">
              <a:ea typeface="新細明體" pitchFamily="18" charset="-120"/>
            </a:endParaRPr>
          </a:p>
          <a:p>
            <a:r>
              <a:rPr lang="zh-TW" altLang="en-US" smtClean="0">
                <a:ea typeface="新細明體" pitchFamily="18" charset="-120"/>
              </a:rPr>
              <a:t>重製方法：指印刷、複印、錄音、錄影、攝影、筆錄或其他方法直接、間接、永久或暫時之重複製作，包含以數位方式為之。</a:t>
            </a:r>
          </a:p>
          <a:p>
            <a:endParaRPr lang="en-US" altLang="zh-TW" b="1" smtClean="0">
              <a:ea typeface="新細明體" pitchFamily="18" charset="-120"/>
            </a:endParaRPr>
          </a:p>
          <a:p>
            <a:r>
              <a:rPr lang="zh-TW" altLang="en-US" b="1" smtClean="0">
                <a:ea typeface="新細明體" pitchFamily="18" charset="-120"/>
              </a:rPr>
              <a:t>屬</a:t>
            </a:r>
            <a:r>
              <a:rPr lang="zh-TW" altLang="en-US" b="1" u="sng" smtClean="0">
                <a:solidFill>
                  <a:srgbClr val="FF0000"/>
                </a:solidFill>
                <a:ea typeface="新細明體" pitchFamily="18" charset="-120"/>
              </a:rPr>
              <a:t>絕版或無法購得</a:t>
            </a:r>
            <a:r>
              <a:rPr lang="zh-TW" altLang="en-US" b="1" smtClean="0">
                <a:ea typeface="新細明體" pitchFamily="18" charset="-120"/>
              </a:rPr>
              <a:t>之著作，基於</a:t>
            </a:r>
            <a:r>
              <a:rPr lang="zh-TW" altLang="en-US" b="1" u="sng" smtClean="0">
                <a:solidFill>
                  <a:srgbClr val="FF0000"/>
                </a:solidFill>
                <a:ea typeface="新細明體" pitchFamily="18" charset="-120"/>
              </a:rPr>
              <a:t>保存資料</a:t>
            </a:r>
            <a:r>
              <a:rPr lang="zh-TW" altLang="en-US" b="1" smtClean="0">
                <a:ea typeface="新細明體" pitchFamily="18" charset="-120"/>
              </a:rPr>
              <a:t>或應同性質機構之要求，亦得重製館藏著作（舊法第</a:t>
            </a:r>
            <a:r>
              <a:rPr lang="en-US" altLang="zh-TW" b="1" smtClean="0">
                <a:ea typeface="新細明體" pitchFamily="18" charset="-120"/>
              </a:rPr>
              <a:t>32</a:t>
            </a:r>
            <a:r>
              <a:rPr lang="zh-TW" altLang="en-US" b="1" smtClean="0">
                <a:ea typeface="新細明體" pitchFamily="18" charset="-120"/>
              </a:rPr>
              <a:t>條）。</a:t>
            </a:r>
            <a:endParaRPr lang="en-US" altLang="zh-TW" b="1" smtClean="0">
              <a:ea typeface="新細明體" pitchFamily="18" charset="-120"/>
            </a:endParaRPr>
          </a:p>
          <a:p>
            <a:r>
              <a:rPr lang="zh-TW" altLang="en-US" b="1" smtClean="0">
                <a:ea typeface="新細明體" pitchFamily="18" charset="-120"/>
              </a:rPr>
              <a:t>立法理由：擔負文物保存或推展專業學術知識之職責，悉為社會知識之累積中心，其運作之良窳關係國家文化之發展。</a:t>
            </a:r>
            <a:endParaRPr lang="en-US" altLang="zh-TW" b="1" smtClean="0">
              <a:ea typeface="新細明體" pitchFamily="18" charset="-120"/>
            </a:endParaRPr>
          </a:p>
          <a:p>
            <a:r>
              <a:rPr lang="zh-TW" altLang="en-US" b="1" smtClean="0">
                <a:ea typeface="新細明體" pitchFamily="18" charset="-120"/>
              </a:rPr>
              <a:t>民國</a:t>
            </a:r>
            <a:r>
              <a:rPr lang="en-US" altLang="zh-TW" b="1" smtClean="0">
                <a:ea typeface="新細明體" pitchFamily="18" charset="-120"/>
              </a:rPr>
              <a:t>81</a:t>
            </a:r>
            <a:r>
              <a:rPr lang="zh-TW" altLang="en-US" b="1" smtClean="0">
                <a:ea typeface="新細明體" pitchFamily="18" charset="-120"/>
              </a:rPr>
              <a:t>年</a:t>
            </a:r>
            <a:r>
              <a:rPr lang="en-US" altLang="zh-TW" b="1" smtClean="0">
                <a:ea typeface="新細明體" pitchFamily="18" charset="-120"/>
              </a:rPr>
              <a:t>6</a:t>
            </a:r>
            <a:r>
              <a:rPr lang="zh-TW" altLang="en-US" b="1" smtClean="0">
                <a:ea typeface="新細明體" pitchFamily="18" charset="-120"/>
              </a:rPr>
              <a:t>月</a:t>
            </a:r>
            <a:r>
              <a:rPr lang="en-US" altLang="zh-TW" b="1" smtClean="0">
                <a:ea typeface="新細明體" pitchFamily="18" charset="-120"/>
              </a:rPr>
              <a:t>10</a:t>
            </a:r>
            <a:r>
              <a:rPr lang="zh-TW" altLang="en-US" b="1" smtClean="0">
                <a:ea typeface="新細明體" pitchFamily="18" charset="-120"/>
              </a:rPr>
              <a:t>日之修正，將原條文移至第</a:t>
            </a:r>
            <a:r>
              <a:rPr lang="en-US" altLang="zh-TW" b="1" smtClean="0">
                <a:ea typeface="新細明體" pitchFamily="18" charset="-120"/>
              </a:rPr>
              <a:t>48</a:t>
            </a:r>
            <a:r>
              <a:rPr lang="zh-TW" altLang="en-US" b="1" smtClean="0">
                <a:ea typeface="新細明體" pitchFamily="18" charset="-120"/>
              </a:rPr>
              <a:t>條，更進一步放寬圖書館在保存資料得重製著作物之範圍，不以絕版或無法購得之著作為限。</a:t>
            </a:r>
          </a:p>
          <a:p>
            <a:r>
              <a:rPr lang="zh-TW" altLang="en-US" b="1" smtClean="0">
                <a:ea typeface="新細明體" pitchFamily="18" charset="-120"/>
              </a:rPr>
              <a:t>民國</a:t>
            </a:r>
            <a:r>
              <a:rPr lang="en-US" altLang="zh-TW" b="1" smtClean="0">
                <a:ea typeface="新細明體" pitchFamily="18" charset="-120"/>
              </a:rPr>
              <a:t>87</a:t>
            </a:r>
            <a:r>
              <a:rPr lang="zh-TW" altLang="en-US" b="1" smtClean="0">
                <a:ea typeface="新細明體" pitchFamily="18" charset="-120"/>
              </a:rPr>
              <a:t>年</a:t>
            </a:r>
            <a:r>
              <a:rPr lang="en-US" altLang="zh-TW" b="1" smtClean="0">
                <a:ea typeface="新細明體" pitchFamily="18" charset="-120"/>
              </a:rPr>
              <a:t>1</a:t>
            </a:r>
            <a:r>
              <a:rPr lang="zh-TW" altLang="en-US" b="1" smtClean="0">
                <a:ea typeface="新細明體" pitchFamily="18" charset="-120"/>
              </a:rPr>
              <a:t>月</a:t>
            </a:r>
            <a:r>
              <a:rPr lang="en-US" altLang="zh-TW" b="1" smtClean="0">
                <a:ea typeface="新細明體" pitchFamily="18" charset="-120"/>
              </a:rPr>
              <a:t>21</a:t>
            </a:r>
            <a:r>
              <a:rPr lang="zh-TW" altLang="en-US" b="1" smtClean="0">
                <a:ea typeface="新細明體" pitchFamily="18" charset="-120"/>
              </a:rPr>
              <a:t>日修訂第</a:t>
            </a:r>
            <a:r>
              <a:rPr lang="en-US" altLang="zh-TW" b="1" smtClean="0">
                <a:ea typeface="新細明體" pitchFamily="18" charset="-120"/>
              </a:rPr>
              <a:t>48</a:t>
            </a:r>
            <a:r>
              <a:rPr lang="zh-TW" altLang="en-US" b="1" smtClean="0">
                <a:ea typeface="新細明體" pitchFamily="18" charset="-120"/>
              </a:rPr>
              <a:t>條，因已公開發表之研討會論文集，發行量少，流通度低，而為研究發展應用上資料參考之所需，參考美國著作權法第</a:t>
            </a:r>
            <a:r>
              <a:rPr lang="en-US" altLang="zh-TW" b="1" smtClean="0">
                <a:ea typeface="新細明體" pitchFamily="18" charset="-120"/>
              </a:rPr>
              <a:t>108</a:t>
            </a:r>
            <a:r>
              <a:rPr lang="zh-TW" altLang="en-US" b="1" smtClean="0">
                <a:ea typeface="新細明體" pitchFamily="18" charset="-120"/>
              </a:rPr>
              <a:t>條</a:t>
            </a:r>
            <a:r>
              <a:rPr lang="en-US" altLang="zh-TW" b="1" smtClean="0">
                <a:ea typeface="新細明體" pitchFamily="18" charset="-120"/>
              </a:rPr>
              <a:t>(d)</a:t>
            </a:r>
            <a:r>
              <a:rPr lang="zh-TW" altLang="en-US" b="1" smtClean="0">
                <a:ea typeface="新細明體" pitchFamily="18" charset="-120"/>
              </a:rPr>
              <a:t>項立法例，得應閱覽人供個人研究之要求，影印論文集單篇著作之全部</a:t>
            </a:r>
            <a:endParaRPr lang="en-US" altLang="zh-TW" b="1" smtClean="0">
              <a:ea typeface="新細明體" pitchFamily="18" charset="-120"/>
            </a:endParaRPr>
          </a:p>
          <a:p>
            <a:endParaRPr lang="zh-TW" altLang="en-US" smtClean="0">
              <a:ea typeface="新細明體" pitchFamily="18" charset="-120"/>
            </a:endParaRPr>
          </a:p>
        </p:txBody>
      </p:sp>
      <p:sp>
        <p:nvSpPr>
          <p:cNvPr id="67588"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7028EC5D-BF1F-4657-B6FA-3475D0EDB914}" type="slidenum">
              <a:rPr lang="en-US" altLang="zh-TW" sz="1200" smtClean="0"/>
              <a:pPr eaLnBrk="1" hangingPunct="1"/>
              <a:t>26</a:t>
            </a:fld>
            <a:endParaRPr lang="en-US" altLang="zh-TW"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投影片圖像版面配置區 1"/>
          <p:cNvSpPr>
            <a:spLocks noGrp="1" noRot="1" noChangeAspect="1" noTextEdit="1"/>
          </p:cNvSpPr>
          <p:nvPr>
            <p:ph type="sldImg"/>
          </p:nvPr>
        </p:nvSpPr>
        <p:spPr>
          <a:ln/>
        </p:spPr>
      </p:sp>
      <p:sp>
        <p:nvSpPr>
          <p:cNvPr id="68611"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smtClean="0">
                <a:ea typeface="新細明體" pitchFamily="18" charset="-120"/>
              </a:rPr>
              <a:t>令函日期：中華民國</a:t>
            </a:r>
            <a:r>
              <a:rPr lang="en-US" altLang="zh-TW" smtClean="0">
                <a:ea typeface="新細明體" pitchFamily="18" charset="-120"/>
              </a:rPr>
              <a:t>98</a:t>
            </a:r>
            <a:r>
              <a:rPr lang="zh-TW" altLang="en-US" smtClean="0">
                <a:ea typeface="新細明體" pitchFamily="18" charset="-120"/>
              </a:rPr>
              <a:t>年</a:t>
            </a:r>
            <a:r>
              <a:rPr lang="en-US" altLang="zh-TW" smtClean="0">
                <a:ea typeface="新細明體" pitchFamily="18" charset="-120"/>
              </a:rPr>
              <a:t>03</a:t>
            </a:r>
            <a:r>
              <a:rPr lang="zh-TW" altLang="en-US" smtClean="0">
                <a:ea typeface="新細明體" pitchFamily="18" charset="-120"/>
              </a:rPr>
              <a:t>月</a:t>
            </a:r>
            <a:r>
              <a:rPr lang="en-US" altLang="zh-TW" smtClean="0">
                <a:ea typeface="新細明體" pitchFamily="18" charset="-120"/>
              </a:rPr>
              <a:t>19</a:t>
            </a:r>
            <a:r>
              <a:rPr lang="zh-TW" altLang="en-US" smtClean="0">
                <a:ea typeface="新細明體" pitchFamily="18" charset="-120"/>
              </a:rPr>
              <a:t>日令函案號：智著字第</a:t>
            </a:r>
            <a:r>
              <a:rPr lang="en-US" altLang="zh-TW" smtClean="0">
                <a:ea typeface="新細明體" pitchFamily="18" charset="-120"/>
              </a:rPr>
              <a:t>09800014860</a:t>
            </a:r>
            <a:r>
              <a:rPr lang="zh-TW" altLang="en-US" smtClean="0">
                <a:ea typeface="新細明體" pitchFamily="18" charset="-120"/>
              </a:rPr>
              <a:t>號 令函要旨： 說明：</a:t>
            </a:r>
            <a:br>
              <a:rPr lang="zh-TW" altLang="en-US" smtClean="0">
                <a:ea typeface="新細明體" pitchFamily="18" charset="-120"/>
              </a:rPr>
            </a:br>
            <a:r>
              <a:rPr lang="zh-TW" altLang="en-US" smtClean="0">
                <a:ea typeface="新細明體" pitchFamily="18" charset="-120"/>
              </a:rPr>
              <a:t>一、復 貴館</a:t>
            </a:r>
            <a:r>
              <a:rPr lang="en-US" altLang="zh-TW" smtClean="0">
                <a:ea typeface="新細明體" pitchFamily="18" charset="-120"/>
              </a:rPr>
              <a:t>98</a:t>
            </a:r>
            <a:r>
              <a:rPr lang="zh-TW" altLang="en-US" smtClean="0">
                <a:ea typeface="新細明體" pitchFamily="18" charset="-120"/>
              </a:rPr>
              <a:t>年</a:t>
            </a:r>
            <a:r>
              <a:rPr lang="en-US" altLang="zh-TW" smtClean="0">
                <a:ea typeface="新細明體" pitchFamily="18" charset="-120"/>
              </a:rPr>
              <a:t>2</a:t>
            </a:r>
            <a:r>
              <a:rPr lang="zh-TW" altLang="en-US" smtClean="0">
                <a:ea typeface="新細明體" pitchFamily="18" charset="-120"/>
              </a:rPr>
              <a:t>月</a:t>
            </a:r>
            <a:r>
              <a:rPr lang="en-US" altLang="zh-TW" smtClean="0">
                <a:ea typeface="新細明體" pitchFamily="18" charset="-120"/>
              </a:rPr>
              <a:t>20</a:t>
            </a:r>
            <a:r>
              <a:rPr lang="zh-TW" altLang="en-US" smtClean="0">
                <a:ea typeface="新細明體" pitchFamily="18" charset="-120"/>
              </a:rPr>
              <a:t>台圖期字第</a:t>
            </a:r>
            <a:r>
              <a:rPr lang="en-US" altLang="zh-TW" smtClean="0">
                <a:ea typeface="新細明體" pitchFamily="18" charset="-120"/>
              </a:rPr>
              <a:t>0980000464</a:t>
            </a:r>
            <a:r>
              <a:rPr lang="zh-TW" altLang="en-US" smtClean="0">
                <a:ea typeface="新細明體" pitchFamily="18" charset="-120"/>
              </a:rPr>
              <a:t>號函。</a:t>
            </a:r>
            <a:br>
              <a:rPr lang="zh-TW" altLang="en-US" smtClean="0">
                <a:ea typeface="新細明體" pitchFamily="18" charset="-120"/>
              </a:rPr>
            </a:br>
            <a:r>
              <a:rPr lang="zh-TW" altLang="en-US" smtClean="0">
                <a:ea typeface="新細明體" pitchFamily="18" charset="-120"/>
              </a:rPr>
              <a:t/>
            </a:r>
            <a:br>
              <a:rPr lang="zh-TW" altLang="en-US" smtClean="0">
                <a:ea typeface="新細明體" pitchFamily="18" charset="-120"/>
              </a:rPr>
            </a:br>
            <a:r>
              <a:rPr lang="zh-TW" altLang="en-US" smtClean="0">
                <a:ea typeface="新細明體" pitchFamily="18" charset="-120"/>
              </a:rPr>
              <a:t>二、按著作權法（下稱本法）第</a:t>
            </a:r>
            <a:r>
              <a:rPr lang="en-US" altLang="zh-TW" smtClean="0">
                <a:ea typeface="新細明體" pitchFamily="18" charset="-120"/>
              </a:rPr>
              <a:t>48</a:t>
            </a:r>
            <a:r>
              <a:rPr lang="zh-TW" altLang="en-US" smtClean="0">
                <a:ea typeface="新細明體" pitchFamily="18" charset="-120"/>
              </a:rPr>
              <a:t>條第</a:t>
            </a:r>
            <a:r>
              <a:rPr lang="en-US" altLang="zh-TW" smtClean="0">
                <a:ea typeface="新細明體" pitchFamily="18" charset="-120"/>
              </a:rPr>
              <a:t>2</a:t>
            </a:r>
            <a:r>
              <a:rPr lang="zh-TW" altLang="en-US" smtClean="0">
                <a:ea typeface="新細明體" pitchFamily="18" charset="-120"/>
              </a:rPr>
              <a:t>款所謂「保存資料之必要」，係指該館藏之著作屬稀有本且已毀損或遺失或有毀損、遺失之虞，或其版本係一過時的版本，利用人於利用時已無法在市場上購得者，始有適用。有關 貴館所詢問題一所述之期刊或書藉，是否構成前述「保存資料之必要」，尚須於具體個案中加以判斷，尚無法一概而論。惟如該等館藏著作已構成「保存資料之必要」者，其重製之方式自包括以數位化式之重製，圖書館並得依本法第</a:t>
            </a:r>
            <a:r>
              <a:rPr lang="en-US" altLang="zh-TW" smtClean="0">
                <a:ea typeface="新細明體" pitchFamily="18" charset="-120"/>
              </a:rPr>
              <a:t>48</a:t>
            </a:r>
            <a:r>
              <a:rPr lang="zh-TW" altLang="en-US" smtClean="0">
                <a:ea typeface="新細明體" pitchFamily="18" charset="-120"/>
              </a:rPr>
              <a:t>條第</a:t>
            </a:r>
            <a:r>
              <a:rPr lang="en-US" altLang="zh-TW" smtClean="0">
                <a:ea typeface="新細明體" pitchFamily="18" charset="-120"/>
              </a:rPr>
              <a:t>1</a:t>
            </a:r>
            <a:r>
              <a:rPr lang="zh-TW" altLang="en-US" smtClean="0">
                <a:ea typeface="新細明體" pitchFamily="18" charset="-120"/>
              </a:rPr>
              <a:t>款之規定提供讀者，另考量如交付數位化電子檔予閱覽人，基於重製之便利性及傳播之迅速性，對著作權人權益之影響不可謂不大，依著作權法第</a:t>
            </a:r>
            <a:r>
              <a:rPr lang="en-US" altLang="zh-TW" smtClean="0">
                <a:ea typeface="新細明體" pitchFamily="18" charset="-120"/>
              </a:rPr>
              <a:t>65</a:t>
            </a:r>
            <a:r>
              <a:rPr lang="zh-TW" altLang="en-US" smtClean="0">
                <a:ea typeface="新細明體" pitchFamily="18" charset="-120"/>
              </a:rPr>
              <a:t>條第</a:t>
            </a:r>
            <a:r>
              <a:rPr lang="en-US" altLang="zh-TW" smtClean="0">
                <a:ea typeface="新細明體" pitchFamily="18" charset="-120"/>
              </a:rPr>
              <a:t>2</a:t>
            </a:r>
            <a:r>
              <a:rPr lang="zh-TW" altLang="en-US" smtClean="0">
                <a:ea typeface="新細明體" pitchFamily="18" charset="-120"/>
              </a:rPr>
              <a:t>項第</a:t>
            </a:r>
            <a:r>
              <a:rPr lang="en-US" altLang="zh-TW" smtClean="0">
                <a:ea typeface="新細明體" pitchFamily="18" charset="-120"/>
              </a:rPr>
              <a:t>4</a:t>
            </a:r>
            <a:r>
              <a:rPr lang="zh-TW" altLang="en-US" smtClean="0">
                <a:ea typeface="新細明體" pitchFamily="18" charset="-120"/>
              </a:rPr>
              <a:t>款規定，尚難認屬合理使用之情形，自不能逕行交付重製之電子檔案，應僅限於以紙本交付予閱覽人。</a:t>
            </a:r>
            <a:br>
              <a:rPr lang="zh-TW" altLang="en-US" smtClean="0">
                <a:ea typeface="新細明體" pitchFamily="18" charset="-120"/>
              </a:rPr>
            </a:br>
            <a:r>
              <a:rPr lang="zh-TW" altLang="en-US" smtClean="0">
                <a:ea typeface="新細明體" pitchFamily="18" charset="-120"/>
              </a:rPr>
              <a:t/>
            </a:r>
            <a:br>
              <a:rPr lang="zh-TW" altLang="en-US" smtClean="0">
                <a:ea typeface="新細明體" pitchFamily="18" charset="-120"/>
              </a:rPr>
            </a:br>
            <a:r>
              <a:rPr lang="zh-TW" altLang="en-US" smtClean="0">
                <a:ea typeface="新細明體" pitchFamily="18" charset="-120"/>
              </a:rPr>
              <a:t>三、另貴館所詢問題二，擬將「基於保存資料之目的」而數位化之重製物置於館內網域查檢利用，但限制使用者只能於館內瀏灠、列印紙本：有關置於館內網域供讀者瀏灠者，涉及「公開傳輸」之行為，本法第</a:t>
            </a:r>
            <a:r>
              <a:rPr lang="en-US" altLang="zh-TW" smtClean="0">
                <a:ea typeface="新細明體" pitchFamily="18" charset="-120"/>
              </a:rPr>
              <a:t>48</a:t>
            </a:r>
            <a:r>
              <a:rPr lang="zh-TW" altLang="en-US" smtClean="0">
                <a:ea typeface="新細明體" pitchFamily="18" charset="-120"/>
              </a:rPr>
              <a:t>條雖無規定，惟圖書館提供讀者於館內以未附重製功能之電腦終端機或其他閱覽器閱覽，利用人無法利用此類行為將館藏著作另行重製為電子檔或將該檔案另行傳輸者，對著作權人權益之影響有限，可依本法第</a:t>
            </a:r>
            <a:r>
              <a:rPr lang="en-US" altLang="zh-TW" smtClean="0">
                <a:ea typeface="新細明體" pitchFamily="18" charset="-120"/>
              </a:rPr>
              <a:t>65</a:t>
            </a:r>
            <a:r>
              <a:rPr lang="zh-TW" altLang="en-US" smtClean="0">
                <a:ea typeface="新細明體" pitchFamily="18" charset="-120"/>
              </a:rPr>
              <a:t>條第</a:t>
            </a:r>
            <a:r>
              <a:rPr lang="en-US" altLang="zh-TW" smtClean="0">
                <a:ea typeface="新細明體" pitchFamily="18" charset="-120"/>
              </a:rPr>
              <a:t>2</a:t>
            </a:r>
            <a:r>
              <a:rPr lang="zh-TW" altLang="en-US" smtClean="0">
                <a:ea typeface="新細明體" pitchFamily="18" charset="-120"/>
              </a:rPr>
              <a:t>項之規定主張合理使用，又參酌國外立法例（例如美國著作權法第</a:t>
            </a:r>
            <a:r>
              <a:rPr lang="en-US" altLang="zh-TW" smtClean="0">
                <a:ea typeface="新細明體" pitchFamily="18" charset="-120"/>
              </a:rPr>
              <a:t>108</a:t>
            </a:r>
            <a:r>
              <a:rPr lang="zh-TW" altLang="en-US" smtClean="0">
                <a:ea typeface="新細明體" pitchFamily="18" charset="-120"/>
              </a:rPr>
              <a:t>條</a:t>
            </a:r>
            <a:r>
              <a:rPr lang="en-US" altLang="zh-TW" smtClean="0">
                <a:ea typeface="新細明體" pitchFamily="18" charset="-120"/>
              </a:rPr>
              <a:t>(b)</a:t>
            </a:r>
            <a:r>
              <a:rPr lang="zh-TW" altLang="en-US" smtClean="0">
                <a:ea typeface="新細明體" pitchFamily="18" charset="-120"/>
              </a:rPr>
              <a:t>之</a:t>
            </a:r>
            <a:r>
              <a:rPr lang="en-US" altLang="zh-TW" smtClean="0">
                <a:ea typeface="新細明體" pitchFamily="18" charset="-120"/>
              </a:rPr>
              <a:t>(2)</a:t>
            </a:r>
            <a:r>
              <a:rPr lang="zh-TW" altLang="en-US" smtClean="0">
                <a:ea typeface="新細明體" pitchFamily="18" charset="-120"/>
              </a:rPr>
              <a:t>及同條</a:t>
            </a:r>
            <a:r>
              <a:rPr lang="en-US" altLang="zh-TW" smtClean="0">
                <a:ea typeface="新細明體" pitchFamily="18" charset="-120"/>
              </a:rPr>
              <a:t>(c)</a:t>
            </a:r>
            <a:r>
              <a:rPr lang="zh-TW" altLang="en-US" smtClean="0">
                <a:ea typeface="新細明體" pitchFamily="18" charset="-120"/>
              </a:rPr>
              <a:t>之</a:t>
            </a:r>
            <a:r>
              <a:rPr lang="en-US" altLang="zh-TW" smtClean="0">
                <a:ea typeface="新細明體" pitchFamily="18" charset="-120"/>
              </a:rPr>
              <a:t>(2)</a:t>
            </a:r>
            <a:r>
              <a:rPr lang="zh-TW" altLang="en-US" smtClean="0">
                <a:ea typeface="新細明體" pitchFamily="18" charset="-120"/>
              </a:rPr>
              <a:t>；澳洲著作權法第第</a:t>
            </a:r>
            <a:r>
              <a:rPr lang="en-US" altLang="zh-TW" smtClean="0">
                <a:ea typeface="新細明體" pitchFamily="18" charset="-120"/>
              </a:rPr>
              <a:t>51A</a:t>
            </a:r>
            <a:r>
              <a:rPr lang="zh-TW" altLang="en-US" smtClean="0">
                <a:ea typeface="新細明體" pitchFamily="18" charset="-120"/>
              </a:rPr>
              <a:t>條</a:t>
            </a:r>
            <a:r>
              <a:rPr lang="en-US" altLang="zh-TW" smtClean="0">
                <a:ea typeface="新細明體" pitchFamily="18" charset="-120"/>
              </a:rPr>
              <a:t>(3A)</a:t>
            </a:r>
            <a:r>
              <a:rPr lang="zh-TW" altLang="en-US" smtClean="0">
                <a:ea typeface="新細明體" pitchFamily="18" charset="-120"/>
              </a:rPr>
              <a:t>及</a:t>
            </a:r>
            <a:r>
              <a:rPr lang="en-US" altLang="zh-TW" smtClean="0">
                <a:ea typeface="新細明體" pitchFamily="18" charset="-120"/>
              </a:rPr>
              <a:t>(3B)</a:t>
            </a:r>
            <a:r>
              <a:rPr lang="zh-TW" altLang="en-US" smtClean="0">
                <a:ea typeface="新細明體" pitchFamily="18" charset="-120"/>
              </a:rPr>
              <a:t>之規定），應限制利用人於館內利用時，未將館藏著作另行重製為電子檔或無法將該檔案另行傳輸者為限。</a:t>
            </a:r>
            <a:br>
              <a:rPr lang="zh-TW" altLang="en-US" smtClean="0">
                <a:ea typeface="新細明體" pitchFamily="18" charset="-120"/>
              </a:rPr>
            </a:br>
            <a:r>
              <a:rPr lang="zh-TW" altLang="en-US" smtClean="0">
                <a:ea typeface="新細明體" pitchFamily="18" charset="-120"/>
              </a:rPr>
              <a:t/>
            </a:r>
            <a:br>
              <a:rPr lang="zh-TW" altLang="en-US" smtClean="0">
                <a:ea typeface="新細明體" pitchFamily="18" charset="-120"/>
              </a:rPr>
            </a:br>
            <a:r>
              <a:rPr lang="zh-TW" altLang="en-US" smtClean="0">
                <a:ea typeface="新細明體" pitchFamily="18" charset="-120"/>
              </a:rPr>
              <a:t>四、貴館函詢問題三，按本法第</a:t>
            </a:r>
            <a:r>
              <a:rPr lang="en-US" altLang="zh-TW" smtClean="0">
                <a:ea typeface="新細明體" pitchFamily="18" charset="-120"/>
              </a:rPr>
              <a:t>48</a:t>
            </a:r>
            <a:r>
              <a:rPr lang="zh-TW" altLang="en-US" smtClean="0">
                <a:ea typeface="新細明體" pitchFamily="18" charset="-120"/>
              </a:rPr>
              <a:t>條第</a:t>
            </a:r>
            <a:r>
              <a:rPr lang="en-US" altLang="zh-TW" smtClean="0">
                <a:ea typeface="新細明體" pitchFamily="18" charset="-120"/>
              </a:rPr>
              <a:t>1</a:t>
            </a:r>
            <a:r>
              <a:rPr lang="zh-TW" altLang="en-US" smtClean="0">
                <a:ea typeface="新細明體" pitchFamily="18" charset="-120"/>
              </a:rPr>
              <a:t>款並未限制閱覽人提出要求之方式，故圖書館提供遠距服務，使讀者不必親自到館就可透過郵寄、電話、傳真、電子郵件或網路，申請影印著作之一部分或期刊中之單篇論文，經館員影印紙本或利用第一項重製物列印成紙本，再以郵寄、傳真傳送，仍可主張適用本法第</a:t>
            </a:r>
            <a:r>
              <a:rPr lang="en-US" altLang="zh-TW" smtClean="0">
                <a:ea typeface="新細明體" pitchFamily="18" charset="-120"/>
              </a:rPr>
              <a:t>48</a:t>
            </a:r>
            <a:r>
              <a:rPr lang="zh-TW" altLang="en-US" smtClean="0">
                <a:ea typeface="新細明體" pitchFamily="18" charset="-120"/>
              </a:rPr>
              <a:t>條第</a:t>
            </a:r>
            <a:r>
              <a:rPr lang="en-US" altLang="zh-TW" smtClean="0">
                <a:ea typeface="新細明體" pitchFamily="18" charset="-120"/>
              </a:rPr>
              <a:t>1</a:t>
            </a:r>
            <a:r>
              <a:rPr lang="zh-TW" altLang="en-US" smtClean="0">
                <a:ea typeface="新細明體" pitchFamily="18" charset="-120"/>
              </a:rPr>
              <a:t>款合理使用之規定。</a:t>
            </a:r>
            <a:br>
              <a:rPr lang="zh-TW" altLang="en-US" smtClean="0">
                <a:ea typeface="新細明體" pitchFamily="18" charset="-120"/>
              </a:rPr>
            </a:br>
            <a:r>
              <a:rPr lang="zh-TW" altLang="en-US" smtClean="0">
                <a:ea typeface="新細明體" pitchFamily="18" charset="-120"/>
              </a:rPr>
              <a:t/>
            </a:r>
            <a:br>
              <a:rPr lang="zh-TW" altLang="en-US" smtClean="0">
                <a:ea typeface="新細明體" pitchFamily="18" charset="-120"/>
              </a:rPr>
            </a:br>
            <a:r>
              <a:rPr lang="zh-TW" altLang="en-US" smtClean="0">
                <a:ea typeface="新細明體" pitchFamily="18" charset="-120"/>
              </a:rPr>
              <a:t>五、貴館函詢問題四，圖書館以</a:t>
            </a:r>
            <a:r>
              <a:rPr lang="en-US" altLang="zh-TW" smtClean="0">
                <a:ea typeface="新細明體" pitchFamily="18" charset="-120"/>
              </a:rPr>
              <a:t>Ariel</a:t>
            </a:r>
            <a:r>
              <a:rPr lang="zh-TW" altLang="en-US" smtClean="0">
                <a:ea typeface="新細明體" pitchFamily="18" charset="-120"/>
              </a:rPr>
              <a:t>方式提供資料給讀者，如該</a:t>
            </a:r>
            <a:r>
              <a:rPr lang="en-US" altLang="zh-TW" smtClean="0">
                <a:ea typeface="新細明體" pitchFamily="18" charset="-120"/>
              </a:rPr>
              <a:t>Ariel</a:t>
            </a:r>
            <a:r>
              <a:rPr lang="zh-TW" altLang="en-US" smtClean="0">
                <a:ea typeface="新細明體" pitchFamily="18" charset="-120"/>
              </a:rPr>
              <a:t>系統係屬館對館間</a:t>
            </a:r>
            <a:r>
              <a:rPr lang="en-US" altLang="zh-TW" smtClean="0">
                <a:ea typeface="新細明體" pitchFamily="18" charset="-120"/>
              </a:rPr>
              <a:t>1</a:t>
            </a:r>
            <a:r>
              <a:rPr lang="zh-TW" altLang="en-US" smtClean="0">
                <a:ea typeface="新細明體" pitchFamily="18" charset="-120"/>
              </a:rPr>
              <a:t>對</a:t>
            </a:r>
            <a:r>
              <a:rPr lang="en-US" altLang="zh-TW" smtClean="0">
                <a:ea typeface="新細明體" pitchFamily="18" charset="-120"/>
              </a:rPr>
              <a:t>1</a:t>
            </a:r>
            <a:r>
              <a:rPr lang="zh-TW" altLang="en-US" smtClean="0">
                <a:ea typeface="新細明體" pitchFamily="18" charset="-120"/>
              </a:rPr>
              <a:t>之定址傳輸而須由圖書館向被申請館提出申請者，雖不涉及「公開傳輸」之行為，惟依本法第</a:t>
            </a:r>
            <a:r>
              <a:rPr lang="en-US" altLang="zh-TW" smtClean="0">
                <a:ea typeface="新細明體" pitchFamily="18" charset="-120"/>
              </a:rPr>
              <a:t>48</a:t>
            </a:r>
            <a:r>
              <a:rPr lang="zh-TW" altLang="en-US" smtClean="0">
                <a:ea typeface="新細明體" pitchFamily="18" charset="-120"/>
              </a:rPr>
              <a:t>條第</a:t>
            </a:r>
            <a:r>
              <a:rPr lang="en-US" altLang="zh-TW" smtClean="0">
                <a:ea typeface="新細明體" pitchFamily="18" charset="-120"/>
              </a:rPr>
              <a:t>3</a:t>
            </a:r>
            <a:r>
              <a:rPr lang="zh-TW" altLang="en-US" smtClean="0">
                <a:ea typeface="新細明體" pitchFamily="18" charset="-120"/>
              </a:rPr>
              <a:t>款之規定，仍須符合「絕版或難以購得」之要件，始得將館藏著作重製成電子檔，透過</a:t>
            </a:r>
            <a:r>
              <a:rPr lang="en-US" altLang="zh-TW" smtClean="0">
                <a:ea typeface="新細明體" pitchFamily="18" charset="-120"/>
              </a:rPr>
              <a:t>Ariel</a:t>
            </a:r>
            <a:r>
              <a:rPr lang="zh-TW" altLang="en-US" smtClean="0">
                <a:ea typeface="新細明體" pitchFamily="18" charset="-120"/>
              </a:rPr>
              <a:t>系統直接傳輸予對方圖書館。至於對方圖書館再將</a:t>
            </a:r>
            <a:r>
              <a:rPr lang="en-US" altLang="zh-TW" smtClean="0">
                <a:ea typeface="新細明體" pitchFamily="18" charset="-120"/>
              </a:rPr>
              <a:t>Ariel</a:t>
            </a:r>
            <a:r>
              <a:rPr lang="zh-TW" altLang="en-US" smtClean="0">
                <a:ea typeface="新細明體" pitchFamily="18" charset="-120"/>
              </a:rPr>
              <a:t>系統所接收之資料以紙本印出給讀者之行為，亦應符合著作權法第</a:t>
            </a:r>
            <a:r>
              <a:rPr lang="en-US" altLang="zh-TW" smtClean="0">
                <a:ea typeface="新細明體" pitchFamily="18" charset="-120"/>
              </a:rPr>
              <a:t>48</a:t>
            </a:r>
            <a:r>
              <a:rPr lang="zh-TW" altLang="en-US" smtClean="0">
                <a:ea typeface="新細明體" pitchFamily="18" charset="-120"/>
              </a:rPr>
              <a:t>條第</a:t>
            </a:r>
            <a:r>
              <a:rPr lang="en-US" altLang="zh-TW" smtClean="0">
                <a:ea typeface="新細明體" pitchFamily="18" charset="-120"/>
              </a:rPr>
              <a:t>1</a:t>
            </a:r>
            <a:r>
              <a:rPr lang="zh-TW" altLang="en-US" smtClean="0">
                <a:ea typeface="新細明體" pitchFamily="18" charset="-120"/>
              </a:rPr>
              <a:t>款之規定，始得為之。</a:t>
            </a:r>
            <a:br>
              <a:rPr lang="zh-TW" altLang="en-US" smtClean="0">
                <a:ea typeface="新細明體" pitchFamily="18" charset="-120"/>
              </a:rPr>
            </a:br>
            <a:r>
              <a:rPr lang="zh-TW" altLang="en-US" smtClean="0">
                <a:ea typeface="新細明體" pitchFamily="18" charset="-120"/>
              </a:rPr>
              <a:t/>
            </a:r>
            <a:br>
              <a:rPr lang="zh-TW" altLang="en-US" smtClean="0">
                <a:ea typeface="新細明體" pitchFamily="18" charset="-120"/>
              </a:rPr>
            </a:br>
            <a:r>
              <a:rPr lang="zh-TW" altLang="en-US" smtClean="0">
                <a:ea typeface="新細明體" pitchFamily="18" charset="-120"/>
              </a:rPr>
              <a:t>六、貴館函詢問題五，承前述說明一，若圖書館館藏之古老黑膠唱片及傳統錄影帶，因資料載體呈現老化及脆化現象，坊間已無適當讀取機器可以購買，且無法以合理管道或價格購買相同內容之</a:t>
            </a:r>
            <a:r>
              <a:rPr lang="en-US" altLang="zh-TW" smtClean="0">
                <a:ea typeface="新細明體" pitchFamily="18" charset="-120"/>
              </a:rPr>
              <a:t>CD</a:t>
            </a:r>
            <a:r>
              <a:rPr lang="zh-TW" altLang="en-US" smtClean="0">
                <a:ea typeface="新細明體" pitchFamily="18" charset="-120"/>
              </a:rPr>
              <a:t>或</a:t>
            </a:r>
            <a:r>
              <a:rPr lang="en-US" altLang="zh-TW" smtClean="0">
                <a:ea typeface="新細明體" pitchFamily="18" charset="-120"/>
              </a:rPr>
              <a:t>DVD</a:t>
            </a:r>
            <a:r>
              <a:rPr lang="zh-TW" altLang="en-US" smtClean="0">
                <a:ea typeface="新細明體" pitchFamily="18" charset="-120"/>
              </a:rPr>
              <a:t>，則圖書館可基於保存資料之必要，依本法第</a:t>
            </a:r>
            <a:r>
              <a:rPr lang="en-US" altLang="zh-TW" smtClean="0">
                <a:ea typeface="新細明體" pitchFamily="18" charset="-120"/>
              </a:rPr>
              <a:t>48</a:t>
            </a:r>
            <a:r>
              <a:rPr lang="zh-TW" altLang="en-US" smtClean="0">
                <a:ea typeface="新細明體" pitchFamily="18" charset="-120"/>
              </a:rPr>
              <a:t>條第</a:t>
            </a:r>
            <a:r>
              <a:rPr lang="en-US" altLang="zh-TW" smtClean="0">
                <a:ea typeface="新細明體" pitchFamily="18" charset="-120"/>
              </a:rPr>
              <a:t>2</a:t>
            </a:r>
            <a:r>
              <a:rPr lang="zh-TW" altLang="en-US" smtClean="0">
                <a:ea typeface="新細明體" pitchFamily="18" charset="-120"/>
              </a:rPr>
              <a:t>款規定將其轉錄成</a:t>
            </a:r>
            <a:r>
              <a:rPr lang="en-US" altLang="zh-TW" smtClean="0">
                <a:ea typeface="新細明體" pitchFamily="18" charset="-120"/>
              </a:rPr>
              <a:t>CD</a:t>
            </a:r>
            <a:r>
              <a:rPr lang="zh-TW" altLang="en-US" smtClean="0">
                <a:ea typeface="新細明體" pitchFamily="18" charset="-120"/>
              </a:rPr>
              <a:t>或</a:t>
            </a:r>
            <a:r>
              <a:rPr lang="en-US" altLang="zh-TW" smtClean="0">
                <a:ea typeface="新細明體" pitchFamily="18" charset="-120"/>
              </a:rPr>
              <a:t>DVD</a:t>
            </a:r>
            <a:r>
              <a:rPr lang="zh-TW" altLang="en-US" smtClean="0">
                <a:ea typeface="新細明體" pitchFamily="18" charset="-120"/>
              </a:rPr>
              <a:t>，用於替換古老黑膠唱片及傳統錄影帶之館藏。又該等重製物屬「視聽著作」或「錄音著作」，其性質上恐無法依著作權法第</a:t>
            </a:r>
            <a:r>
              <a:rPr lang="en-US" altLang="zh-TW" smtClean="0">
                <a:ea typeface="新細明體" pitchFamily="18" charset="-120"/>
              </a:rPr>
              <a:t>48</a:t>
            </a:r>
            <a:r>
              <a:rPr lang="zh-TW" altLang="en-US" smtClean="0">
                <a:ea typeface="新細明體" pitchFamily="18" charset="-120"/>
              </a:rPr>
              <a:t>條第</a:t>
            </a:r>
            <a:r>
              <a:rPr lang="en-US" altLang="zh-TW" smtClean="0">
                <a:ea typeface="新細明體" pitchFamily="18" charset="-120"/>
              </a:rPr>
              <a:t>1</a:t>
            </a:r>
            <a:r>
              <a:rPr lang="zh-TW" altLang="en-US" smtClean="0">
                <a:ea typeface="新細明體" pitchFamily="18" charset="-120"/>
              </a:rPr>
              <a:t>款之規定，供個人研究之要求，重製該等著作之一部。又如將該等重製物提供外借或供公眾使用，亦已超出保存之目的，另如置於館內網域供讀者瀏灠者，仍請參考前述說明三之說明。</a:t>
            </a:r>
            <a:br>
              <a:rPr lang="zh-TW" altLang="en-US" smtClean="0">
                <a:ea typeface="新細明體" pitchFamily="18" charset="-120"/>
              </a:rPr>
            </a:br>
            <a:r>
              <a:rPr lang="zh-TW" altLang="en-US" smtClean="0">
                <a:ea typeface="新細明體" pitchFamily="18" charset="-120"/>
              </a:rPr>
              <a:t/>
            </a:r>
            <a:br>
              <a:rPr lang="zh-TW" altLang="en-US" smtClean="0">
                <a:ea typeface="新細明體" pitchFamily="18" charset="-120"/>
              </a:rPr>
            </a:br>
            <a:r>
              <a:rPr lang="zh-TW" altLang="en-US" smtClean="0">
                <a:ea typeface="新細明體" pitchFamily="18" charset="-120"/>
              </a:rPr>
              <a:t>七、以上為本局基於著作權專責機關所為之法律意見。如於具體個案就是否構成合理使用，當事人間發生爭時，仍應由司法機關調查事實予以認定，併予敘明。 </a:t>
            </a:r>
          </a:p>
        </p:txBody>
      </p:sp>
      <p:sp>
        <p:nvSpPr>
          <p:cNvPr id="68612"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D860039D-A5D0-4E4D-A706-F496182F89B2}" type="slidenum">
              <a:rPr lang="en-US" altLang="zh-TW" sz="1200" smtClean="0"/>
              <a:pPr eaLnBrk="1" hangingPunct="1"/>
              <a:t>28</a:t>
            </a:fld>
            <a:endParaRPr lang="en-US" altLang="zh-TW"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投影片圖像版面配置區 1"/>
          <p:cNvSpPr>
            <a:spLocks noGrp="1" noRot="1" noChangeAspect="1" noTextEdit="1"/>
          </p:cNvSpPr>
          <p:nvPr>
            <p:ph type="sldImg"/>
          </p:nvPr>
        </p:nvSpPr>
        <p:spPr>
          <a:ln/>
        </p:spPr>
      </p:sp>
      <p:sp>
        <p:nvSpPr>
          <p:cNvPr id="69635"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smtClean="0">
              <a:ea typeface="新細明體" pitchFamily="18" charset="-120"/>
            </a:endParaRPr>
          </a:p>
        </p:txBody>
      </p:sp>
      <p:sp>
        <p:nvSpPr>
          <p:cNvPr id="69636"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FCF052B5-5F19-46F7-AE8F-CC5915BEF2BC}" type="slidenum">
              <a:rPr lang="en-US" altLang="zh-TW" sz="1200" smtClean="0"/>
              <a:pPr eaLnBrk="1" hangingPunct="1"/>
              <a:t>29</a:t>
            </a:fld>
            <a:endParaRPr lang="en-US" altLang="zh-TW"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lvl1pPr>
              <a:defRPr/>
            </a:lvl1pPr>
          </a:lstStyle>
          <a:p>
            <a:pPr>
              <a:defRPr/>
            </a:pPr>
            <a:fld id="{074BC364-5A07-4E52-A25C-784F6E78C374}"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650C7A25-A879-4047-A5F8-6BA386731A89}" type="slidenum">
              <a:rPr lang="zh-TW" altLang="en-US"/>
              <a:pPr>
                <a:defRPr/>
              </a:pPr>
              <a:t>‹#›</a:t>
            </a:fld>
            <a:endParaRPr lang="zh-TW" altLang="en-US"/>
          </a:p>
        </p:txBody>
      </p:sp>
    </p:spTree>
    <p:extLst>
      <p:ext uri="{BB962C8B-B14F-4D97-AF65-F5344CB8AC3E}">
        <p14:creationId xmlns:p14="http://schemas.microsoft.com/office/powerpoint/2010/main" val="286222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D4EE61DB-6DF3-49A6-96AB-D7D3DF484033}"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F1CE10DF-C241-49FE-B407-3AF979BEBA59}" type="slidenum">
              <a:rPr lang="zh-TW" altLang="en-US"/>
              <a:pPr>
                <a:defRPr/>
              </a:pPr>
              <a:t>‹#›</a:t>
            </a:fld>
            <a:endParaRPr lang="zh-TW" altLang="en-US"/>
          </a:p>
        </p:txBody>
      </p:sp>
    </p:spTree>
    <p:extLst>
      <p:ext uri="{BB962C8B-B14F-4D97-AF65-F5344CB8AC3E}">
        <p14:creationId xmlns:p14="http://schemas.microsoft.com/office/powerpoint/2010/main" val="3244927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65D3DF44-A9CC-457F-A9A9-859906B1F604}"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62668E66-8EA4-4495-BB22-B95E03E226E8}" type="slidenum">
              <a:rPr lang="zh-TW" altLang="en-US"/>
              <a:pPr>
                <a:defRPr/>
              </a:pPr>
              <a:t>‹#›</a:t>
            </a:fld>
            <a:endParaRPr lang="zh-TW" altLang="en-US"/>
          </a:p>
        </p:txBody>
      </p:sp>
    </p:spTree>
    <p:extLst>
      <p:ext uri="{BB962C8B-B14F-4D97-AF65-F5344CB8AC3E}">
        <p14:creationId xmlns:p14="http://schemas.microsoft.com/office/powerpoint/2010/main" val="3344062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3"/>
          <p:cNvSpPr>
            <a:spLocks noGrp="1"/>
          </p:cNvSpPr>
          <p:nvPr>
            <p:ph type="dt" sz="half" idx="10"/>
          </p:nvPr>
        </p:nvSpPr>
        <p:spPr/>
        <p:txBody>
          <a:bodyPr/>
          <a:lstStyle>
            <a:lvl1pPr>
              <a:defRPr/>
            </a:lvl1pPr>
          </a:lstStyle>
          <a:p>
            <a:pPr>
              <a:defRPr/>
            </a:pPr>
            <a:fld id="{8A658994-3C6B-49F7-8C6F-0518FD7ACA1C}" type="datetime1">
              <a:rPr lang="zh-TW" altLang="en-US"/>
              <a:pPr>
                <a:defRPr/>
              </a:pPr>
              <a:t>2011/9/2</a:t>
            </a:fld>
            <a:endParaRPr lang="zh-TW" altLang="en-US"/>
          </a:p>
        </p:txBody>
      </p:sp>
      <p:sp>
        <p:nvSpPr>
          <p:cNvPr id="4" name="頁尾版面配置區 4"/>
          <p:cNvSpPr>
            <a:spLocks noGrp="1"/>
          </p:cNvSpPr>
          <p:nvPr>
            <p:ph type="ftr" sz="quarter" idx="11"/>
          </p:nvPr>
        </p:nvSpPr>
        <p:spPr/>
        <p:txBody>
          <a:bodyPr/>
          <a:lstStyle>
            <a:lvl1pPr>
              <a:defRPr/>
            </a:lvl1pPr>
          </a:lstStyle>
          <a:p>
            <a:pPr>
              <a:defRPr/>
            </a:pPr>
            <a:endParaRPr lang="zh-TW" altLang="en-US"/>
          </a:p>
        </p:txBody>
      </p:sp>
      <p:sp>
        <p:nvSpPr>
          <p:cNvPr id="5" name="投影片編號版面配置區 5"/>
          <p:cNvSpPr>
            <a:spLocks noGrp="1"/>
          </p:cNvSpPr>
          <p:nvPr>
            <p:ph type="sldNum" sz="quarter" idx="12"/>
          </p:nvPr>
        </p:nvSpPr>
        <p:spPr/>
        <p:txBody>
          <a:bodyPr/>
          <a:lstStyle>
            <a:lvl1pPr>
              <a:defRPr/>
            </a:lvl1pPr>
          </a:lstStyle>
          <a:p>
            <a:pPr>
              <a:defRPr/>
            </a:pPr>
            <a:fld id="{52ABC4D7-1CEF-4CEE-A0A5-F9A551B848FC}" type="slidenum">
              <a:rPr lang="zh-TW" altLang="en-US"/>
              <a:pPr>
                <a:defRPr/>
              </a:pPr>
              <a:t>‹#›</a:t>
            </a:fld>
            <a:endParaRPr lang="zh-TW" altLang="en-US"/>
          </a:p>
        </p:txBody>
      </p:sp>
    </p:spTree>
    <p:extLst>
      <p:ext uri="{BB962C8B-B14F-4D97-AF65-F5344CB8AC3E}">
        <p14:creationId xmlns:p14="http://schemas.microsoft.com/office/powerpoint/2010/main" val="1899342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lvl1pPr>
              <a:defRPr/>
            </a:lvl1pPr>
          </a:lstStyle>
          <a:p>
            <a:pPr>
              <a:defRPr/>
            </a:pPr>
            <a:fld id="{88C361AC-9935-415C-84CA-04D0D125ADC7}"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9FD8447D-E868-47B5-BC29-9AAA0C43FE15}" type="slidenum">
              <a:rPr lang="zh-TW" altLang="en-US"/>
              <a:pPr>
                <a:defRPr/>
              </a:pPr>
              <a:t>‹#›</a:t>
            </a:fld>
            <a:endParaRPr lang="zh-TW" altLang="en-US"/>
          </a:p>
        </p:txBody>
      </p:sp>
    </p:spTree>
    <p:extLst>
      <p:ext uri="{BB962C8B-B14F-4D97-AF65-F5344CB8AC3E}">
        <p14:creationId xmlns:p14="http://schemas.microsoft.com/office/powerpoint/2010/main" val="20169617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1FD6146B-BFC0-43EC-BB4E-8C7BC8D3E7EE}"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AA70A7C8-4EFB-4280-811F-3E5C4134C1E6}" type="slidenum">
              <a:rPr lang="zh-TW" altLang="en-US"/>
              <a:pPr>
                <a:defRPr/>
              </a:pPr>
              <a:t>‹#›</a:t>
            </a:fld>
            <a:endParaRPr lang="zh-TW" altLang="en-US"/>
          </a:p>
        </p:txBody>
      </p:sp>
    </p:spTree>
    <p:extLst>
      <p:ext uri="{BB962C8B-B14F-4D97-AF65-F5344CB8AC3E}">
        <p14:creationId xmlns:p14="http://schemas.microsoft.com/office/powerpoint/2010/main" val="1039679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pPr>
              <a:defRPr/>
            </a:pPr>
            <a:fld id="{07DA5A72-7BCA-415D-A126-3732ACEB6C1A}"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700DC785-1BD9-488C-9034-FA2077458B08}" type="slidenum">
              <a:rPr lang="zh-TW" altLang="en-US"/>
              <a:pPr>
                <a:defRPr/>
              </a:pPr>
              <a:t>‹#›</a:t>
            </a:fld>
            <a:endParaRPr lang="zh-TW" altLang="en-US"/>
          </a:p>
        </p:txBody>
      </p:sp>
    </p:spTree>
    <p:extLst>
      <p:ext uri="{BB962C8B-B14F-4D97-AF65-F5344CB8AC3E}">
        <p14:creationId xmlns:p14="http://schemas.microsoft.com/office/powerpoint/2010/main" val="34727270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3"/>
          <p:cNvSpPr>
            <a:spLocks noGrp="1"/>
          </p:cNvSpPr>
          <p:nvPr>
            <p:ph type="dt" sz="half" idx="10"/>
          </p:nvPr>
        </p:nvSpPr>
        <p:spPr/>
        <p:txBody>
          <a:bodyPr/>
          <a:lstStyle>
            <a:lvl1pPr>
              <a:defRPr/>
            </a:lvl1pPr>
          </a:lstStyle>
          <a:p>
            <a:pPr>
              <a:defRPr/>
            </a:pPr>
            <a:fld id="{AEEE778F-CCD2-4FEF-961C-124BE44A2289}" type="datetime1">
              <a:rPr lang="zh-TW" altLang="en-US"/>
              <a:pPr>
                <a:defRPr/>
              </a:pPr>
              <a:t>2011/9/2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DE1B9C5D-9D58-43F1-A8E9-78E7E7CDCF8B}" type="slidenum">
              <a:rPr lang="zh-TW" altLang="en-US"/>
              <a:pPr>
                <a:defRPr/>
              </a:pPr>
              <a:t>‹#›</a:t>
            </a:fld>
            <a:endParaRPr lang="zh-TW" altLang="en-US"/>
          </a:p>
        </p:txBody>
      </p:sp>
    </p:spTree>
    <p:extLst>
      <p:ext uri="{BB962C8B-B14F-4D97-AF65-F5344CB8AC3E}">
        <p14:creationId xmlns:p14="http://schemas.microsoft.com/office/powerpoint/2010/main" val="28306446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3"/>
          <p:cNvSpPr>
            <a:spLocks noGrp="1"/>
          </p:cNvSpPr>
          <p:nvPr>
            <p:ph type="dt" sz="half" idx="10"/>
          </p:nvPr>
        </p:nvSpPr>
        <p:spPr/>
        <p:txBody>
          <a:bodyPr/>
          <a:lstStyle>
            <a:lvl1pPr>
              <a:defRPr/>
            </a:lvl1pPr>
          </a:lstStyle>
          <a:p>
            <a:pPr>
              <a:defRPr/>
            </a:pPr>
            <a:fld id="{073E66F0-DAA6-47E4-8F2E-F4213608FC02}" type="datetime1">
              <a:rPr lang="zh-TW" altLang="en-US"/>
              <a:pPr>
                <a:defRPr/>
              </a:pPr>
              <a:t>2011/9/2</a:t>
            </a:fld>
            <a:endParaRPr lang="zh-TW" altLang="en-US"/>
          </a:p>
        </p:txBody>
      </p:sp>
      <p:sp>
        <p:nvSpPr>
          <p:cNvPr id="8" name="頁尾版面配置區 4"/>
          <p:cNvSpPr>
            <a:spLocks noGrp="1"/>
          </p:cNvSpPr>
          <p:nvPr>
            <p:ph type="ftr" sz="quarter" idx="11"/>
          </p:nvPr>
        </p:nvSpPr>
        <p:spPr/>
        <p:txBody>
          <a:bodyPr/>
          <a:lstStyle>
            <a:lvl1pPr>
              <a:defRPr/>
            </a:lvl1pPr>
          </a:lstStyle>
          <a:p>
            <a:pPr>
              <a:defRPr/>
            </a:pPr>
            <a:endParaRPr lang="zh-TW" altLang="en-US"/>
          </a:p>
        </p:txBody>
      </p:sp>
      <p:sp>
        <p:nvSpPr>
          <p:cNvPr id="9" name="投影片編號版面配置區 5"/>
          <p:cNvSpPr>
            <a:spLocks noGrp="1"/>
          </p:cNvSpPr>
          <p:nvPr>
            <p:ph type="sldNum" sz="quarter" idx="12"/>
          </p:nvPr>
        </p:nvSpPr>
        <p:spPr/>
        <p:txBody>
          <a:bodyPr/>
          <a:lstStyle>
            <a:lvl1pPr>
              <a:defRPr/>
            </a:lvl1pPr>
          </a:lstStyle>
          <a:p>
            <a:pPr>
              <a:defRPr/>
            </a:pPr>
            <a:fld id="{E989EC76-F1B2-46D3-B515-9CB39C085076}" type="slidenum">
              <a:rPr lang="zh-TW" altLang="en-US"/>
              <a:pPr>
                <a:defRPr/>
              </a:pPr>
              <a:t>‹#›</a:t>
            </a:fld>
            <a:endParaRPr lang="zh-TW" altLang="en-US"/>
          </a:p>
        </p:txBody>
      </p:sp>
    </p:spTree>
    <p:extLst>
      <p:ext uri="{BB962C8B-B14F-4D97-AF65-F5344CB8AC3E}">
        <p14:creationId xmlns:p14="http://schemas.microsoft.com/office/powerpoint/2010/main" val="34541359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3"/>
          <p:cNvSpPr>
            <a:spLocks noGrp="1"/>
          </p:cNvSpPr>
          <p:nvPr>
            <p:ph type="dt" sz="half" idx="10"/>
          </p:nvPr>
        </p:nvSpPr>
        <p:spPr/>
        <p:txBody>
          <a:bodyPr/>
          <a:lstStyle>
            <a:lvl1pPr>
              <a:defRPr/>
            </a:lvl1pPr>
          </a:lstStyle>
          <a:p>
            <a:pPr>
              <a:defRPr/>
            </a:pPr>
            <a:fld id="{45D0F383-65BD-48FE-928E-9B2CD7102ED0}" type="datetime1">
              <a:rPr lang="zh-TW" altLang="en-US"/>
              <a:pPr>
                <a:defRPr/>
              </a:pPr>
              <a:t>2011/9/2</a:t>
            </a:fld>
            <a:endParaRPr lang="zh-TW" altLang="en-US"/>
          </a:p>
        </p:txBody>
      </p:sp>
      <p:sp>
        <p:nvSpPr>
          <p:cNvPr id="4" name="頁尾版面配置區 4"/>
          <p:cNvSpPr>
            <a:spLocks noGrp="1"/>
          </p:cNvSpPr>
          <p:nvPr>
            <p:ph type="ftr" sz="quarter" idx="11"/>
          </p:nvPr>
        </p:nvSpPr>
        <p:spPr/>
        <p:txBody>
          <a:bodyPr/>
          <a:lstStyle>
            <a:lvl1pPr>
              <a:defRPr/>
            </a:lvl1pPr>
          </a:lstStyle>
          <a:p>
            <a:pPr>
              <a:defRPr/>
            </a:pPr>
            <a:endParaRPr lang="zh-TW" altLang="en-US"/>
          </a:p>
        </p:txBody>
      </p:sp>
      <p:sp>
        <p:nvSpPr>
          <p:cNvPr id="5" name="投影片編號版面配置區 5"/>
          <p:cNvSpPr>
            <a:spLocks noGrp="1"/>
          </p:cNvSpPr>
          <p:nvPr>
            <p:ph type="sldNum" sz="quarter" idx="12"/>
          </p:nvPr>
        </p:nvSpPr>
        <p:spPr/>
        <p:txBody>
          <a:bodyPr/>
          <a:lstStyle>
            <a:lvl1pPr>
              <a:defRPr/>
            </a:lvl1pPr>
          </a:lstStyle>
          <a:p>
            <a:pPr>
              <a:defRPr/>
            </a:pPr>
            <a:fld id="{18CE6C2A-7EFE-4C8A-8A58-09CE242D75DE}" type="slidenum">
              <a:rPr lang="zh-TW" altLang="en-US"/>
              <a:pPr>
                <a:defRPr/>
              </a:pPr>
              <a:t>‹#›</a:t>
            </a:fld>
            <a:endParaRPr lang="zh-TW" altLang="en-US"/>
          </a:p>
        </p:txBody>
      </p:sp>
    </p:spTree>
    <p:extLst>
      <p:ext uri="{BB962C8B-B14F-4D97-AF65-F5344CB8AC3E}">
        <p14:creationId xmlns:p14="http://schemas.microsoft.com/office/powerpoint/2010/main" val="7912450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fld id="{B34D0FB9-D802-4D7D-88C8-8E34D13B9B01}" type="datetime1">
              <a:rPr lang="zh-TW" altLang="en-US"/>
              <a:pPr>
                <a:defRPr/>
              </a:pPr>
              <a:t>2011/9/2</a:t>
            </a:fld>
            <a:endParaRPr lang="zh-TW" altLang="en-US"/>
          </a:p>
        </p:txBody>
      </p:sp>
      <p:sp>
        <p:nvSpPr>
          <p:cNvPr id="3" name="頁尾版面配置區 4"/>
          <p:cNvSpPr>
            <a:spLocks noGrp="1"/>
          </p:cNvSpPr>
          <p:nvPr>
            <p:ph type="ftr" sz="quarter" idx="11"/>
          </p:nvPr>
        </p:nvSpPr>
        <p:spPr/>
        <p:txBody>
          <a:bodyPr/>
          <a:lstStyle>
            <a:lvl1pPr>
              <a:defRPr/>
            </a:lvl1pPr>
          </a:lstStyle>
          <a:p>
            <a:pPr>
              <a:defRPr/>
            </a:pPr>
            <a:endParaRPr lang="zh-TW" altLang="en-US"/>
          </a:p>
        </p:txBody>
      </p:sp>
      <p:sp>
        <p:nvSpPr>
          <p:cNvPr id="4" name="投影片編號版面配置區 5"/>
          <p:cNvSpPr>
            <a:spLocks noGrp="1"/>
          </p:cNvSpPr>
          <p:nvPr>
            <p:ph type="sldNum" sz="quarter" idx="12"/>
          </p:nvPr>
        </p:nvSpPr>
        <p:spPr/>
        <p:txBody>
          <a:bodyPr/>
          <a:lstStyle>
            <a:lvl1pPr>
              <a:defRPr/>
            </a:lvl1pPr>
          </a:lstStyle>
          <a:p>
            <a:pPr>
              <a:defRPr/>
            </a:pPr>
            <a:fld id="{4A6AA83B-6E14-41D1-A97F-DB252F5A10A0}" type="slidenum">
              <a:rPr lang="zh-TW" altLang="en-US"/>
              <a:pPr>
                <a:defRPr/>
              </a:pPr>
              <a:t>‹#›</a:t>
            </a:fld>
            <a:endParaRPr lang="zh-TW" altLang="en-US"/>
          </a:p>
        </p:txBody>
      </p:sp>
    </p:spTree>
    <p:extLst>
      <p:ext uri="{BB962C8B-B14F-4D97-AF65-F5344CB8AC3E}">
        <p14:creationId xmlns:p14="http://schemas.microsoft.com/office/powerpoint/2010/main" val="2848145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E5A3064C-B715-4E6E-8620-815F826E7AF4}"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38283AA9-7362-4828-8867-0032211E9D00}" type="slidenum">
              <a:rPr lang="zh-TW" altLang="en-US"/>
              <a:pPr>
                <a:defRPr/>
              </a:pPr>
              <a:t>‹#›</a:t>
            </a:fld>
            <a:endParaRPr lang="zh-TW" altLang="en-US"/>
          </a:p>
        </p:txBody>
      </p:sp>
    </p:spTree>
    <p:extLst>
      <p:ext uri="{BB962C8B-B14F-4D97-AF65-F5344CB8AC3E}">
        <p14:creationId xmlns:p14="http://schemas.microsoft.com/office/powerpoint/2010/main" val="24339139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753CFCFD-928B-40F4-BC1E-1A8DB2B6EB31}" type="datetime1">
              <a:rPr lang="zh-TW" altLang="en-US"/>
              <a:pPr>
                <a:defRPr/>
              </a:pPr>
              <a:t>2011/9/2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E46B4050-8479-4EF0-8724-2F2241B16B77}" type="slidenum">
              <a:rPr lang="zh-TW" altLang="en-US"/>
              <a:pPr>
                <a:defRPr/>
              </a:pPr>
              <a:t>‹#›</a:t>
            </a:fld>
            <a:endParaRPr lang="zh-TW" altLang="en-US"/>
          </a:p>
        </p:txBody>
      </p:sp>
    </p:spTree>
    <p:extLst>
      <p:ext uri="{BB962C8B-B14F-4D97-AF65-F5344CB8AC3E}">
        <p14:creationId xmlns:p14="http://schemas.microsoft.com/office/powerpoint/2010/main" val="10458366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B0E36456-C3F6-4B4C-ADB7-FE0383A66D7E}" type="datetime1">
              <a:rPr lang="zh-TW" altLang="en-US"/>
              <a:pPr>
                <a:defRPr/>
              </a:pPr>
              <a:t>2011/9/2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52E2F930-DFB7-420F-9834-5A3A264B958F}" type="slidenum">
              <a:rPr lang="zh-TW" altLang="en-US"/>
              <a:pPr>
                <a:defRPr/>
              </a:pPr>
              <a:t>‹#›</a:t>
            </a:fld>
            <a:endParaRPr lang="zh-TW" altLang="en-US"/>
          </a:p>
        </p:txBody>
      </p:sp>
    </p:spTree>
    <p:extLst>
      <p:ext uri="{BB962C8B-B14F-4D97-AF65-F5344CB8AC3E}">
        <p14:creationId xmlns:p14="http://schemas.microsoft.com/office/powerpoint/2010/main" val="33192648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5D84B9B6-6D47-431C-8D6D-C7C6BD86900B}"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69F6DE4E-66C9-461C-B6AB-3E3BDAAC728B}" type="slidenum">
              <a:rPr lang="zh-TW" altLang="en-US"/>
              <a:pPr>
                <a:defRPr/>
              </a:pPr>
              <a:t>‹#›</a:t>
            </a:fld>
            <a:endParaRPr lang="zh-TW" altLang="en-US"/>
          </a:p>
        </p:txBody>
      </p:sp>
    </p:spTree>
    <p:extLst>
      <p:ext uri="{BB962C8B-B14F-4D97-AF65-F5344CB8AC3E}">
        <p14:creationId xmlns:p14="http://schemas.microsoft.com/office/powerpoint/2010/main" val="31723543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CF9C5470-C352-48BC-BE2B-5857ADBCC178}"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E119EF93-C3FC-431B-B2AA-589A239E3E76}" type="slidenum">
              <a:rPr lang="zh-TW" altLang="en-US"/>
              <a:pPr>
                <a:defRPr/>
              </a:pPr>
              <a:t>‹#›</a:t>
            </a:fld>
            <a:endParaRPr lang="zh-TW" altLang="en-US"/>
          </a:p>
        </p:txBody>
      </p:sp>
    </p:spTree>
    <p:extLst>
      <p:ext uri="{BB962C8B-B14F-4D97-AF65-F5344CB8AC3E}">
        <p14:creationId xmlns:p14="http://schemas.microsoft.com/office/powerpoint/2010/main" val="30298365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按一下以編輯母片標題樣式</a:t>
            </a:r>
            <a:endParaRPr lang="zh-TW" altLang="en-US" dirty="0"/>
          </a:p>
        </p:txBody>
      </p:sp>
      <p:sp>
        <p:nvSpPr>
          <p:cNvPr id="3" name="日期版面配置區 2"/>
          <p:cNvSpPr>
            <a:spLocks noGrp="1"/>
          </p:cNvSpPr>
          <p:nvPr>
            <p:ph type="dt" sz="half" idx="10"/>
          </p:nvPr>
        </p:nvSpPr>
        <p:spPr/>
        <p:txBody>
          <a:bodyPr/>
          <a:lstStyle>
            <a:lvl1pPr>
              <a:defRPr/>
            </a:lvl1pPr>
          </a:lstStyle>
          <a:p>
            <a:pPr>
              <a:defRPr/>
            </a:pPr>
            <a:fld id="{4DFC7F7F-1CFA-49B1-951E-37EA4E97B37B}" type="datetime1">
              <a:rPr lang="zh-TW" altLang="en-US"/>
              <a:pPr>
                <a:defRPr/>
              </a:pPr>
              <a:t>2011/9/2</a:t>
            </a:fld>
            <a:endParaRPr lang="en-US" altLang="zh-TW"/>
          </a:p>
        </p:txBody>
      </p:sp>
      <p:sp>
        <p:nvSpPr>
          <p:cNvPr id="4" name="頁尾版面配置區 3"/>
          <p:cNvSpPr>
            <a:spLocks noGrp="1"/>
          </p:cNvSpPr>
          <p:nvPr>
            <p:ph type="ftr" sz="quarter" idx="11"/>
          </p:nvPr>
        </p:nvSpPr>
        <p:spPr/>
        <p:txBody>
          <a:bodyPr/>
          <a:lstStyle>
            <a:lvl1pPr>
              <a:defRPr/>
            </a:lvl1pPr>
          </a:lstStyle>
          <a:p>
            <a:pPr>
              <a:defRPr/>
            </a:pPr>
            <a:endParaRPr lang="en-US" altLang="zh-TW"/>
          </a:p>
        </p:txBody>
      </p:sp>
      <p:sp>
        <p:nvSpPr>
          <p:cNvPr id="5" name="投影片編號版面配置區 4"/>
          <p:cNvSpPr>
            <a:spLocks noGrp="1"/>
          </p:cNvSpPr>
          <p:nvPr>
            <p:ph type="sldNum" sz="quarter" idx="12"/>
          </p:nvPr>
        </p:nvSpPr>
        <p:spPr/>
        <p:txBody>
          <a:bodyPr/>
          <a:lstStyle>
            <a:lvl1pPr>
              <a:defRPr/>
            </a:lvl1pPr>
          </a:lstStyle>
          <a:p>
            <a:pPr>
              <a:defRPr/>
            </a:pPr>
            <a:fld id="{FAAB372C-C4A4-4C74-9EAB-9888AF529ACF}" type="slidenum">
              <a:rPr lang="en-US" altLang="zh-TW"/>
              <a:pPr>
                <a:defRPr/>
              </a:pPr>
              <a:t>‹#›</a:t>
            </a:fld>
            <a:endParaRPr lang="en-US" altLang="zh-TW"/>
          </a:p>
        </p:txBody>
      </p:sp>
    </p:spTree>
    <p:extLst>
      <p:ext uri="{BB962C8B-B14F-4D97-AF65-F5344CB8AC3E}">
        <p14:creationId xmlns:p14="http://schemas.microsoft.com/office/powerpoint/2010/main" val="763894734"/>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lvl1pPr>
              <a:defRPr/>
            </a:lvl1pPr>
          </a:lstStyle>
          <a:p>
            <a:pPr>
              <a:defRPr/>
            </a:pPr>
            <a:fld id="{71E7269D-B10F-4E06-8E39-19FA2BA47DB2}"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46D6F316-4A41-440B-A7EF-7568777E9D53}" type="slidenum">
              <a:rPr lang="zh-TW" altLang="en-US"/>
              <a:pPr>
                <a:defRPr/>
              </a:pPr>
              <a:t>‹#›</a:t>
            </a:fld>
            <a:endParaRPr lang="zh-TW" altLang="en-US"/>
          </a:p>
        </p:txBody>
      </p:sp>
    </p:spTree>
    <p:extLst>
      <p:ext uri="{BB962C8B-B14F-4D97-AF65-F5344CB8AC3E}">
        <p14:creationId xmlns:p14="http://schemas.microsoft.com/office/powerpoint/2010/main" val="42543605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62ACC37B-13C7-4FE4-AF54-A8BD75E63987}"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6E84E9CC-9CFA-4B64-8157-9AE6CD3DD743}" type="slidenum">
              <a:rPr lang="zh-TW" altLang="en-US"/>
              <a:pPr>
                <a:defRPr/>
              </a:pPr>
              <a:t>‹#›</a:t>
            </a:fld>
            <a:endParaRPr lang="zh-TW" altLang="en-US"/>
          </a:p>
        </p:txBody>
      </p:sp>
    </p:spTree>
    <p:extLst>
      <p:ext uri="{BB962C8B-B14F-4D97-AF65-F5344CB8AC3E}">
        <p14:creationId xmlns:p14="http://schemas.microsoft.com/office/powerpoint/2010/main" val="19521461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pPr>
              <a:defRPr/>
            </a:pPr>
            <a:fld id="{59B98AFF-B0A0-4863-9AEA-D65685EBD6E0}"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C541E625-26D8-43FB-BB85-F5F89D2372AB}" type="slidenum">
              <a:rPr lang="zh-TW" altLang="en-US"/>
              <a:pPr>
                <a:defRPr/>
              </a:pPr>
              <a:t>‹#›</a:t>
            </a:fld>
            <a:endParaRPr lang="zh-TW" altLang="en-US"/>
          </a:p>
        </p:txBody>
      </p:sp>
    </p:spTree>
    <p:extLst>
      <p:ext uri="{BB962C8B-B14F-4D97-AF65-F5344CB8AC3E}">
        <p14:creationId xmlns:p14="http://schemas.microsoft.com/office/powerpoint/2010/main" val="7758275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3"/>
          <p:cNvSpPr>
            <a:spLocks noGrp="1"/>
          </p:cNvSpPr>
          <p:nvPr>
            <p:ph type="dt" sz="half" idx="10"/>
          </p:nvPr>
        </p:nvSpPr>
        <p:spPr/>
        <p:txBody>
          <a:bodyPr/>
          <a:lstStyle>
            <a:lvl1pPr>
              <a:defRPr/>
            </a:lvl1pPr>
          </a:lstStyle>
          <a:p>
            <a:pPr>
              <a:defRPr/>
            </a:pPr>
            <a:fld id="{AEFF4F51-0362-4EA2-B019-800A5AAFAE5D}" type="datetime1">
              <a:rPr lang="zh-TW" altLang="en-US"/>
              <a:pPr>
                <a:defRPr/>
              </a:pPr>
              <a:t>2011/9/2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A2E0FE68-942F-408B-BBFC-D0862F7B25C8}" type="slidenum">
              <a:rPr lang="zh-TW" altLang="en-US"/>
              <a:pPr>
                <a:defRPr/>
              </a:pPr>
              <a:t>‹#›</a:t>
            </a:fld>
            <a:endParaRPr lang="zh-TW" altLang="en-US"/>
          </a:p>
        </p:txBody>
      </p:sp>
    </p:spTree>
    <p:extLst>
      <p:ext uri="{BB962C8B-B14F-4D97-AF65-F5344CB8AC3E}">
        <p14:creationId xmlns:p14="http://schemas.microsoft.com/office/powerpoint/2010/main" val="568665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3"/>
          <p:cNvSpPr>
            <a:spLocks noGrp="1"/>
          </p:cNvSpPr>
          <p:nvPr>
            <p:ph type="dt" sz="half" idx="10"/>
          </p:nvPr>
        </p:nvSpPr>
        <p:spPr/>
        <p:txBody>
          <a:bodyPr/>
          <a:lstStyle>
            <a:lvl1pPr>
              <a:defRPr/>
            </a:lvl1pPr>
          </a:lstStyle>
          <a:p>
            <a:pPr>
              <a:defRPr/>
            </a:pPr>
            <a:fld id="{BA2D47B7-0E65-4AB3-A2E5-5547554A5347}" type="datetime1">
              <a:rPr lang="zh-TW" altLang="en-US"/>
              <a:pPr>
                <a:defRPr/>
              </a:pPr>
              <a:t>2011/9/2</a:t>
            </a:fld>
            <a:endParaRPr lang="zh-TW" altLang="en-US"/>
          </a:p>
        </p:txBody>
      </p:sp>
      <p:sp>
        <p:nvSpPr>
          <p:cNvPr id="8" name="頁尾版面配置區 4"/>
          <p:cNvSpPr>
            <a:spLocks noGrp="1"/>
          </p:cNvSpPr>
          <p:nvPr>
            <p:ph type="ftr" sz="quarter" idx="11"/>
          </p:nvPr>
        </p:nvSpPr>
        <p:spPr/>
        <p:txBody>
          <a:bodyPr/>
          <a:lstStyle>
            <a:lvl1pPr>
              <a:defRPr/>
            </a:lvl1pPr>
          </a:lstStyle>
          <a:p>
            <a:pPr>
              <a:defRPr/>
            </a:pPr>
            <a:endParaRPr lang="zh-TW" altLang="en-US"/>
          </a:p>
        </p:txBody>
      </p:sp>
      <p:sp>
        <p:nvSpPr>
          <p:cNvPr id="9" name="投影片編號版面配置區 5"/>
          <p:cNvSpPr>
            <a:spLocks noGrp="1"/>
          </p:cNvSpPr>
          <p:nvPr>
            <p:ph type="sldNum" sz="quarter" idx="12"/>
          </p:nvPr>
        </p:nvSpPr>
        <p:spPr/>
        <p:txBody>
          <a:bodyPr/>
          <a:lstStyle>
            <a:lvl1pPr>
              <a:defRPr/>
            </a:lvl1pPr>
          </a:lstStyle>
          <a:p>
            <a:pPr>
              <a:defRPr/>
            </a:pPr>
            <a:fld id="{0DCF60F2-0D7D-467B-89EA-F69C66BCBAB2}" type="slidenum">
              <a:rPr lang="zh-TW" altLang="en-US"/>
              <a:pPr>
                <a:defRPr/>
              </a:pPr>
              <a:t>‹#›</a:t>
            </a:fld>
            <a:endParaRPr lang="zh-TW" altLang="en-US"/>
          </a:p>
        </p:txBody>
      </p:sp>
    </p:spTree>
    <p:extLst>
      <p:ext uri="{BB962C8B-B14F-4D97-AF65-F5344CB8AC3E}">
        <p14:creationId xmlns:p14="http://schemas.microsoft.com/office/powerpoint/2010/main" val="2958436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pPr>
              <a:defRPr/>
            </a:pPr>
            <a:fld id="{F375E0BE-AD0E-4F0B-9485-42647218DAE1}"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68A5D93E-851E-4D61-AE31-3A53F99918E1}" type="slidenum">
              <a:rPr lang="zh-TW" altLang="en-US"/>
              <a:pPr>
                <a:defRPr/>
              </a:pPr>
              <a:t>‹#›</a:t>
            </a:fld>
            <a:endParaRPr lang="zh-TW" altLang="en-US"/>
          </a:p>
        </p:txBody>
      </p:sp>
    </p:spTree>
    <p:extLst>
      <p:ext uri="{BB962C8B-B14F-4D97-AF65-F5344CB8AC3E}">
        <p14:creationId xmlns:p14="http://schemas.microsoft.com/office/powerpoint/2010/main" val="20538315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3"/>
          <p:cNvSpPr>
            <a:spLocks noGrp="1"/>
          </p:cNvSpPr>
          <p:nvPr>
            <p:ph type="dt" sz="half" idx="10"/>
          </p:nvPr>
        </p:nvSpPr>
        <p:spPr/>
        <p:txBody>
          <a:bodyPr/>
          <a:lstStyle>
            <a:lvl1pPr>
              <a:defRPr/>
            </a:lvl1pPr>
          </a:lstStyle>
          <a:p>
            <a:pPr>
              <a:defRPr/>
            </a:pPr>
            <a:fld id="{8BD008C3-9ECC-4378-8C80-3A9A4A240BB7}" type="datetime1">
              <a:rPr lang="zh-TW" altLang="en-US"/>
              <a:pPr>
                <a:defRPr/>
              </a:pPr>
              <a:t>2011/9/2</a:t>
            </a:fld>
            <a:endParaRPr lang="zh-TW" altLang="en-US"/>
          </a:p>
        </p:txBody>
      </p:sp>
      <p:sp>
        <p:nvSpPr>
          <p:cNvPr id="4" name="頁尾版面配置區 4"/>
          <p:cNvSpPr>
            <a:spLocks noGrp="1"/>
          </p:cNvSpPr>
          <p:nvPr>
            <p:ph type="ftr" sz="quarter" idx="11"/>
          </p:nvPr>
        </p:nvSpPr>
        <p:spPr/>
        <p:txBody>
          <a:bodyPr/>
          <a:lstStyle>
            <a:lvl1pPr>
              <a:defRPr/>
            </a:lvl1pPr>
          </a:lstStyle>
          <a:p>
            <a:pPr>
              <a:defRPr/>
            </a:pPr>
            <a:endParaRPr lang="zh-TW" altLang="en-US"/>
          </a:p>
        </p:txBody>
      </p:sp>
      <p:sp>
        <p:nvSpPr>
          <p:cNvPr id="5" name="投影片編號版面配置區 5"/>
          <p:cNvSpPr>
            <a:spLocks noGrp="1"/>
          </p:cNvSpPr>
          <p:nvPr>
            <p:ph type="sldNum" sz="quarter" idx="12"/>
          </p:nvPr>
        </p:nvSpPr>
        <p:spPr/>
        <p:txBody>
          <a:bodyPr/>
          <a:lstStyle>
            <a:lvl1pPr>
              <a:defRPr/>
            </a:lvl1pPr>
          </a:lstStyle>
          <a:p>
            <a:pPr>
              <a:defRPr/>
            </a:pPr>
            <a:fld id="{AF6F0A64-30A2-4203-8554-4FFEADFF8D06}" type="slidenum">
              <a:rPr lang="zh-TW" altLang="en-US"/>
              <a:pPr>
                <a:defRPr/>
              </a:pPr>
              <a:t>‹#›</a:t>
            </a:fld>
            <a:endParaRPr lang="zh-TW" altLang="en-US"/>
          </a:p>
        </p:txBody>
      </p:sp>
    </p:spTree>
    <p:extLst>
      <p:ext uri="{BB962C8B-B14F-4D97-AF65-F5344CB8AC3E}">
        <p14:creationId xmlns:p14="http://schemas.microsoft.com/office/powerpoint/2010/main" val="5312249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fld id="{9F0EB58F-B554-4946-B72F-62F156AA1CFE}" type="datetime1">
              <a:rPr lang="zh-TW" altLang="en-US"/>
              <a:pPr>
                <a:defRPr/>
              </a:pPr>
              <a:t>2011/9/2</a:t>
            </a:fld>
            <a:endParaRPr lang="zh-TW" altLang="en-US"/>
          </a:p>
        </p:txBody>
      </p:sp>
      <p:sp>
        <p:nvSpPr>
          <p:cNvPr id="3" name="頁尾版面配置區 4"/>
          <p:cNvSpPr>
            <a:spLocks noGrp="1"/>
          </p:cNvSpPr>
          <p:nvPr>
            <p:ph type="ftr" sz="quarter" idx="11"/>
          </p:nvPr>
        </p:nvSpPr>
        <p:spPr/>
        <p:txBody>
          <a:bodyPr/>
          <a:lstStyle>
            <a:lvl1pPr>
              <a:defRPr/>
            </a:lvl1pPr>
          </a:lstStyle>
          <a:p>
            <a:pPr>
              <a:defRPr/>
            </a:pPr>
            <a:endParaRPr lang="zh-TW" altLang="en-US"/>
          </a:p>
        </p:txBody>
      </p:sp>
      <p:sp>
        <p:nvSpPr>
          <p:cNvPr id="4" name="投影片編號版面配置區 5"/>
          <p:cNvSpPr>
            <a:spLocks noGrp="1"/>
          </p:cNvSpPr>
          <p:nvPr>
            <p:ph type="sldNum" sz="quarter" idx="12"/>
          </p:nvPr>
        </p:nvSpPr>
        <p:spPr/>
        <p:txBody>
          <a:bodyPr/>
          <a:lstStyle>
            <a:lvl1pPr>
              <a:defRPr/>
            </a:lvl1pPr>
          </a:lstStyle>
          <a:p>
            <a:pPr>
              <a:defRPr/>
            </a:pPr>
            <a:fld id="{C94970EA-0869-46CC-97BD-53F1CE517346}" type="slidenum">
              <a:rPr lang="zh-TW" altLang="en-US"/>
              <a:pPr>
                <a:defRPr/>
              </a:pPr>
              <a:t>‹#›</a:t>
            </a:fld>
            <a:endParaRPr lang="zh-TW" altLang="en-US"/>
          </a:p>
        </p:txBody>
      </p:sp>
    </p:spTree>
    <p:extLst>
      <p:ext uri="{BB962C8B-B14F-4D97-AF65-F5344CB8AC3E}">
        <p14:creationId xmlns:p14="http://schemas.microsoft.com/office/powerpoint/2010/main" val="34029315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3045C1E5-02E8-4E4E-9102-6CE45A945AE1}" type="datetime1">
              <a:rPr lang="zh-TW" altLang="en-US"/>
              <a:pPr>
                <a:defRPr/>
              </a:pPr>
              <a:t>2011/9/2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B5E9FABD-B6EF-400E-8067-D4F84ABE3D3D}" type="slidenum">
              <a:rPr lang="zh-TW" altLang="en-US"/>
              <a:pPr>
                <a:defRPr/>
              </a:pPr>
              <a:t>‹#›</a:t>
            </a:fld>
            <a:endParaRPr lang="zh-TW" altLang="en-US"/>
          </a:p>
        </p:txBody>
      </p:sp>
    </p:spTree>
    <p:extLst>
      <p:ext uri="{BB962C8B-B14F-4D97-AF65-F5344CB8AC3E}">
        <p14:creationId xmlns:p14="http://schemas.microsoft.com/office/powerpoint/2010/main" val="11280579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726C43B2-1FBC-498E-8CD9-49F1532FA192}" type="datetime1">
              <a:rPr lang="zh-TW" altLang="en-US"/>
              <a:pPr>
                <a:defRPr/>
              </a:pPr>
              <a:t>2011/9/2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5F22AF84-F9B0-4CE9-9B27-4FC4251E779E}" type="slidenum">
              <a:rPr lang="zh-TW" altLang="en-US"/>
              <a:pPr>
                <a:defRPr/>
              </a:pPr>
              <a:t>‹#›</a:t>
            </a:fld>
            <a:endParaRPr lang="zh-TW" altLang="en-US"/>
          </a:p>
        </p:txBody>
      </p:sp>
    </p:spTree>
    <p:extLst>
      <p:ext uri="{BB962C8B-B14F-4D97-AF65-F5344CB8AC3E}">
        <p14:creationId xmlns:p14="http://schemas.microsoft.com/office/powerpoint/2010/main" val="25521724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DD912BB6-0BE2-4D21-9E6A-BC6F9AEE0786}"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DE3D5E26-57A5-4BAD-8214-DF49A054F89C}" type="slidenum">
              <a:rPr lang="zh-TW" altLang="en-US"/>
              <a:pPr>
                <a:defRPr/>
              </a:pPr>
              <a:t>‹#›</a:t>
            </a:fld>
            <a:endParaRPr lang="zh-TW" altLang="en-US"/>
          </a:p>
        </p:txBody>
      </p:sp>
    </p:spTree>
    <p:extLst>
      <p:ext uri="{BB962C8B-B14F-4D97-AF65-F5344CB8AC3E}">
        <p14:creationId xmlns:p14="http://schemas.microsoft.com/office/powerpoint/2010/main" val="36006203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AFD416F3-6969-4888-A2E4-E2D8FF08D826}" type="datetime1">
              <a:rPr lang="zh-TW" altLang="en-US"/>
              <a:pPr>
                <a:defRPr/>
              </a:pPr>
              <a:t>2011/9/2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CB01A84A-B684-4C00-9AE4-B462DA082570}" type="slidenum">
              <a:rPr lang="zh-TW" altLang="en-US"/>
              <a:pPr>
                <a:defRPr/>
              </a:pPr>
              <a:t>‹#›</a:t>
            </a:fld>
            <a:endParaRPr lang="zh-TW" altLang="en-US"/>
          </a:p>
        </p:txBody>
      </p:sp>
    </p:spTree>
    <p:extLst>
      <p:ext uri="{BB962C8B-B14F-4D97-AF65-F5344CB8AC3E}">
        <p14:creationId xmlns:p14="http://schemas.microsoft.com/office/powerpoint/2010/main" val="5125631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4" name="Rounded Rectangle 15"/>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7"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8"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p:nvSpPr>
            <p:cNvPr id="9"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useBgFill="1">
          <p:nvSpPr>
            <p:cNvPr id="10" name="Freeform 10"/>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11" name="Date Placeholder 3"/>
          <p:cNvSpPr>
            <a:spLocks noGrp="1"/>
          </p:cNvSpPr>
          <p:nvPr>
            <p:ph type="dt" sz="half" idx="10"/>
          </p:nvPr>
        </p:nvSpPr>
        <p:spPr/>
        <p:txBody>
          <a:bodyPr/>
          <a:lstStyle>
            <a:lvl1pPr>
              <a:defRPr/>
            </a:lvl1pPr>
          </a:lstStyle>
          <a:p>
            <a:pPr>
              <a:defRPr/>
            </a:pPr>
            <a:fld id="{85100DCE-6609-4C22-B42B-DDC72D9F3053}" type="datetime1">
              <a:rPr lang="zh-TW" altLang="en-US"/>
              <a:pPr>
                <a:defRPr/>
              </a:pPr>
              <a:t>2011/9/2</a:t>
            </a:fld>
            <a:endParaRPr lang="zh-TW" altLang="en-US"/>
          </a:p>
        </p:txBody>
      </p:sp>
      <p:sp>
        <p:nvSpPr>
          <p:cNvPr id="12" name="Footer Placeholder 4"/>
          <p:cNvSpPr>
            <a:spLocks noGrp="1"/>
          </p:cNvSpPr>
          <p:nvPr>
            <p:ph type="ftr" sz="quarter" idx="11"/>
          </p:nvPr>
        </p:nvSpPr>
        <p:spPr/>
        <p:txBody>
          <a:bodyPr/>
          <a:lstStyle>
            <a:lvl1pPr>
              <a:defRPr/>
            </a:lvl1pPr>
          </a:lstStyle>
          <a:p>
            <a:pPr>
              <a:defRPr/>
            </a:pPr>
            <a:endParaRPr lang="zh-TW" altLang="en-US"/>
          </a:p>
        </p:txBody>
      </p:sp>
      <p:sp>
        <p:nvSpPr>
          <p:cNvPr id="13" name="Slide Number Placeholder 5"/>
          <p:cNvSpPr>
            <a:spLocks noGrp="1"/>
          </p:cNvSpPr>
          <p:nvPr>
            <p:ph type="sldNum" sz="quarter" idx="12"/>
          </p:nvPr>
        </p:nvSpPr>
        <p:spPr/>
        <p:txBody>
          <a:bodyPr/>
          <a:lstStyle>
            <a:lvl1pPr>
              <a:defRPr/>
            </a:lvl1pPr>
          </a:lstStyle>
          <a:p>
            <a:pPr>
              <a:defRPr/>
            </a:pPr>
            <a:fld id="{2D69403C-DF7A-46F2-96AF-06C6F838F615}" type="slidenum">
              <a:rPr lang="zh-TW" altLang="en-US"/>
              <a:pPr>
                <a:defRPr/>
              </a:pPr>
              <a:t>‹#›</a:t>
            </a:fld>
            <a:endParaRPr lang="zh-TW" altLang="en-US"/>
          </a:p>
        </p:txBody>
      </p:sp>
    </p:spTree>
    <p:extLst>
      <p:ext uri="{BB962C8B-B14F-4D97-AF65-F5344CB8AC3E}">
        <p14:creationId xmlns:p14="http://schemas.microsoft.com/office/powerpoint/2010/main" val="38844400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Title 6"/>
          <p:cNvSpPr>
            <a:spLocks noGrp="1"/>
          </p:cNvSpPr>
          <p:nvPr>
            <p:ph type="title"/>
          </p:nvPr>
        </p:nvSpPr>
        <p:spPr/>
        <p:txBody>
          <a:bodyPr/>
          <a:lstStyle/>
          <a:p>
            <a:r>
              <a:rPr lang="zh-TW" altLang="en-US" smtClean="0"/>
              <a:t>按一下以編輯母片標題樣式</a:t>
            </a:r>
            <a:endParaRPr lang="en-US"/>
          </a:p>
        </p:txBody>
      </p:sp>
      <p:sp>
        <p:nvSpPr>
          <p:cNvPr id="4" name="Date Placeholder 3"/>
          <p:cNvSpPr>
            <a:spLocks noGrp="1"/>
          </p:cNvSpPr>
          <p:nvPr>
            <p:ph type="dt" sz="half" idx="10"/>
          </p:nvPr>
        </p:nvSpPr>
        <p:spPr/>
        <p:txBody>
          <a:bodyPr/>
          <a:lstStyle>
            <a:lvl1pPr>
              <a:defRPr/>
            </a:lvl1pPr>
          </a:lstStyle>
          <a:p>
            <a:pPr>
              <a:defRPr/>
            </a:pPr>
            <a:fld id="{A13C9A15-5D73-4261-B791-FA1E9597D0C8}" type="datetime1">
              <a:rPr lang="zh-TW" altLang="en-US"/>
              <a:pPr>
                <a:defRPr/>
              </a:pPr>
              <a:t>2011/9/2</a:t>
            </a:fld>
            <a:endParaRPr lang="zh-TW" altLang="en-US"/>
          </a:p>
        </p:txBody>
      </p:sp>
      <p:sp>
        <p:nvSpPr>
          <p:cNvPr id="5" name="Footer Placeholder 4"/>
          <p:cNvSpPr>
            <a:spLocks noGrp="1"/>
          </p:cNvSpPr>
          <p:nvPr>
            <p:ph type="ftr" sz="quarter" idx="11"/>
          </p:nvPr>
        </p:nvSpPr>
        <p:spPr/>
        <p:txBody>
          <a:bodyPr/>
          <a:lstStyle>
            <a:lvl1pPr>
              <a:defRPr/>
            </a:lvl1pPr>
          </a:lstStyle>
          <a:p>
            <a:pPr>
              <a:defRPr/>
            </a:pPr>
            <a:endParaRPr lang="zh-TW" altLang="en-US"/>
          </a:p>
        </p:txBody>
      </p:sp>
      <p:sp>
        <p:nvSpPr>
          <p:cNvPr id="6" name="Slide Number Placeholder 5"/>
          <p:cNvSpPr>
            <a:spLocks noGrp="1"/>
          </p:cNvSpPr>
          <p:nvPr>
            <p:ph type="sldNum" sz="quarter" idx="12"/>
          </p:nvPr>
        </p:nvSpPr>
        <p:spPr/>
        <p:txBody>
          <a:bodyPr/>
          <a:lstStyle>
            <a:lvl1pPr>
              <a:defRPr/>
            </a:lvl1pPr>
          </a:lstStyle>
          <a:p>
            <a:pPr>
              <a:defRPr/>
            </a:pPr>
            <a:fld id="{CAB228D1-BCD0-4A2E-B574-BAF4C8F16930}" type="slidenum">
              <a:rPr lang="zh-TW" altLang="en-US"/>
              <a:pPr>
                <a:defRPr/>
              </a:pPr>
              <a:t>‹#›</a:t>
            </a:fld>
            <a:endParaRPr lang="zh-TW" altLang="en-US"/>
          </a:p>
        </p:txBody>
      </p:sp>
    </p:spTree>
    <p:extLst>
      <p:ext uri="{BB962C8B-B14F-4D97-AF65-F5344CB8AC3E}">
        <p14:creationId xmlns:p14="http://schemas.microsoft.com/office/powerpoint/2010/main" val="24738756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secHead" preserve="1">
  <p:cSld name="章節標題">
    <p:spTree>
      <p:nvGrpSpPr>
        <p:cNvPr id="1" name=""/>
        <p:cNvGrpSpPr/>
        <p:nvPr/>
      </p:nvGrpSpPr>
      <p:grpSpPr>
        <a:xfrm>
          <a:off x="0" y="0"/>
          <a:ext cx="0" cy="0"/>
          <a:chOff x="0" y="0"/>
          <a:chExt cx="0" cy="0"/>
        </a:xfrm>
      </p:grpSpPr>
      <p:sp>
        <p:nvSpPr>
          <p:cNvPr id="4" name="Rounded Rectangle 1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14"/>
          <p:cNvSpPr>
            <a:spLocks/>
          </p:cNvSpPr>
          <p:nvPr/>
        </p:nvSpPr>
        <p:spPr bwMode="hidden">
          <a:xfrm>
            <a:off x="6046788" y="4203700"/>
            <a:ext cx="2876550" cy="714375"/>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6" name="Freeform 18"/>
          <p:cNvSpPr>
            <a:spLocks/>
          </p:cNvSpPr>
          <p:nvPr/>
        </p:nvSpPr>
        <p:spPr bwMode="hidden">
          <a:xfrm>
            <a:off x="2619375" y="4075113"/>
            <a:ext cx="5545138" cy="850900"/>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7" name="Freeform 22"/>
          <p:cNvSpPr>
            <a:spLocks/>
          </p:cNvSpPr>
          <p:nvPr/>
        </p:nvSpPr>
        <p:spPr bwMode="hidden">
          <a:xfrm>
            <a:off x="2828925" y="4087813"/>
            <a:ext cx="5467350" cy="774700"/>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p:nvSpPr>
          <p:cNvPr id="8" name="Freeform 26"/>
          <p:cNvSpPr>
            <a:spLocks/>
          </p:cNvSpPr>
          <p:nvPr/>
        </p:nvSpPr>
        <p:spPr bwMode="hidden">
          <a:xfrm>
            <a:off x="5610225" y="4073525"/>
            <a:ext cx="3306763" cy="652463"/>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useBgFill="1">
        <p:nvSpPr>
          <p:cNvPr id="9" name="Freeform 10"/>
          <p:cNvSpPr>
            <a:spLocks/>
          </p:cNvSpPr>
          <p:nvPr/>
        </p:nvSpPr>
        <p:spPr bwMode="hidden">
          <a:xfrm>
            <a:off x="211138" y="4059238"/>
            <a:ext cx="8723312" cy="1328737"/>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10" name="Date Placeholder 3"/>
          <p:cNvSpPr>
            <a:spLocks noGrp="1"/>
          </p:cNvSpPr>
          <p:nvPr>
            <p:ph type="dt" sz="half" idx="10"/>
          </p:nvPr>
        </p:nvSpPr>
        <p:spPr/>
        <p:txBody>
          <a:bodyPr/>
          <a:lstStyle>
            <a:lvl1pPr>
              <a:defRPr/>
            </a:lvl1pPr>
          </a:lstStyle>
          <a:p>
            <a:pPr>
              <a:defRPr/>
            </a:pPr>
            <a:fld id="{CAD8A81A-413B-4C5C-8673-8737FA019B27}" type="datetime1">
              <a:rPr lang="zh-TW" altLang="en-US"/>
              <a:pPr>
                <a:defRPr/>
              </a:pPr>
              <a:t>2011/9/2</a:t>
            </a:fld>
            <a:endParaRPr lang="zh-TW" altLang="en-US"/>
          </a:p>
        </p:txBody>
      </p:sp>
      <p:sp>
        <p:nvSpPr>
          <p:cNvPr id="11" name="Footer Placeholder 4"/>
          <p:cNvSpPr>
            <a:spLocks noGrp="1"/>
          </p:cNvSpPr>
          <p:nvPr>
            <p:ph type="ftr" sz="quarter" idx="11"/>
          </p:nvPr>
        </p:nvSpPr>
        <p:spPr/>
        <p:txBody>
          <a:bodyPr/>
          <a:lstStyle>
            <a:lvl1pPr>
              <a:defRPr/>
            </a:lvl1pPr>
          </a:lstStyle>
          <a:p>
            <a:pPr>
              <a:defRPr/>
            </a:pPr>
            <a:endParaRPr lang="zh-TW" altLang="en-US"/>
          </a:p>
        </p:txBody>
      </p:sp>
      <p:sp>
        <p:nvSpPr>
          <p:cNvPr id="12" name="Slide Number Placeholder 5"/>
          <p:cNvSpPr>
            <a:spLocks noGrp="1"/>
          </p:cNvSpPr>
          <p:nvPr>
            <p:ph type="sldNum" sz="quarter" idx="12"/>
          </p:nvPr>
        </p:nvSpPr>
        <p:spPr/>
        <p:txBody>
          <a:bodyPr/>
          <a:lstStyle>
            <a:lvl1pPr>
              <a:defRPr/>
            </a:lvl1pPr>
          </a:lstStyle>
          <a:p>
            <a:pPr>
              <a:defRPr/>
            </a:pPr>
            <a:fld id="{47D18611-CA92-4DA7-8C9C-4CD9AB5F1E13}" type="slidenum">
              <a:rPr lang="zh-TW" altLang="en-US"/>
              <a:pPr>
                <a:defRPr/>
              </a:pPr>
              <a:t>‹#›</a:t>
            </a:fld>
            <a:endParaRPr lang="zh-TW" altLang="en-US"/>
          </a:p>
        </p:txBody>
      </p:sp>
    </p:spTree>
    <p:extLst>
      <p:ext uri="{BB962C8B-B14F-4D97-AF65-F5344CB8AC3E}">
        <p14:creationId xmlns:p14="http://schemas.microsoft.com/office/powerpoint/2010/main" val="38750112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Date Placeholder 3"/>
          <p:cNvSpPr>
            <a:spLocks noGrp="1"/>
          </p:cNvSpPr>
          <p:nvPr>
            <p:ph type="dt" sz="half" idx="15"/>
          </p:nvPr>
        </p:nvSpPr>
        <p:spPr/>
        <p:txBody>
          <a:bodyPr/>
          <a:lstStyle>
            <a:lvl1pPr>
              <a:defRPr/>
            </a:lvl1pPr>
          </a:lstStyle>
          <a:p>
            <a:pPr>
              <a:defRPr/>
            </a:pPr>
            <a:fld id="{B9286402-1B1C-4C7C-BF5B-C519D2BF6004}" type="datetime1">
              <a:rPr lang="zh-TW" altLang="en-US"/>
              <a:pPr>
                <a:defRPr/>
              </a:pPr>
              <a:t>2011/9/2</a:t>
            </a:fld>
            <a:endParaRPr lang="zh-TW" altLang="en-US"/>
          </a:p>
        </p:txBody>
      </p:sp>
      <p:sp>
        <p:nvSpPr>
          <p:cNvPr id="6" name="Footer Placeholder 4"/>
          <p:cNvSpPr>
            <a:spLocks noGrp="1"/>
          </p:cNvSpPr>
          <p:nvPr>
            <p:ph type="ftr" sz="quarter" idx="16"/>
          </p:nvPr>
        </p:nvSpPr>
        <p:spPr/>
        <p:txBody>
          <a:bodyPr/>
          <a:lstStyle>
            <a:lvl1pPr>
              <a:defRPr/>
            </a:lvl1pPr>
          </a:lstStyle>
          <a:p>
            <a:pPr>
              <a:defRPr/>
            </a:pPr>
            <a:endParaRPr lang="zh-TW" altLang="en-US"/>
          </a:p>
        </p:txBody>
      </p:sp>
      <p:sp>
        <p:nvSpPr>
          <p:cNvPr id="7" name="Slide Number Placeholder 5"/>
          <p:cNvSpPr>
            <a:spLocks noGrp="1"/>
          </p:cNvSpPr>
          <p:nvPr>
            <p:ph type="sldNum" sz="quarter" idx="17"/>
          </p:nvPr>
        </p:nvSpPr>
        <p:spPr/>
        <p:txBody>
          <a:bodyPr/>
          <a:lstStyle>
            <a:lvl1pPr>
              <a:defRPr/>
            </a:lvl1pPr>
          </a:lstStyle>
          <a:p>
            <a:pPr>
              <a:defRPr/>
            </a:pPr>
            <a:fld id="{ADFA374E-0A34-4019-B740-4812DF51260E}" type="slidenum">
              <a:rPr lang="zh-TW" altLang="en-US"/>
              <a:pPr>
                <a:defRPr/>
              </a:pPr>
              <a:t>‹#›</a:t>
            </a:fld>
            <a:endParaRPr lang="zh-TW" altLang="en-US"/>
          </a:p>
        </p:txBody>
      </p:sp>
    </p:spTree>
    <p:extLst>
      <p:ext uri="{BB962C8B-B14F-4D97-AF65-F5344CB8AC3E}">
        <p14:creationId xmlns:p14="http://schemas.microsoft.com/office/powerpoint/2010/main" val="1524930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3"/>
          <p:cNvSpPr>
            <a:spLocks noGrp="1"/>
          </p:cNvSpPr>
          <p:nvPr>
            <p:ph type="dt" sz="half" idx="10"/>
          </p:nvPr>
        </p:nvSpPr>
        <p:spPr/>
        <p:txBody>
          <a:bodyPr/>
          <a:lstStyle>
            <a:lvl1pPr>
              <a:defRPr/>
            </a:lvl1pPr>
          </a:lstStyle>
          <a:p>
            <a:pPr>
              <a:defRPr/>
            </a:pPr>
            <a:fld id="{06F96D33-BF31-49F0-A34A-7BDCB1988C0E}" type="datetime1">
              <a:rPr lang="zh-TW" altLang="en-US"/>
              <a:pPr>
                <a:defRPr/>
              </a:pPr>
              <a:t>2011/9/2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46570A80-AB89-4F0F-AF1E-CD9F5A651ABE}" type="slidenum">
              <a:rPr lang="zh-TW" altLang="en-US"/>
              <a:pPr>
                <a:defRPr/>
              </a:pPr>
              <a:t>‹#›</a:t>
            </a:fld>
            <a:endParaRPr lang="zh-TW" altLang="en-US"/>
          </a:p>
        </p:txBody>
      </p:sp>
    </p:spTree>
    <p:extLst>
      <p:ext uri="{BB962C8B-B14F-4D97-AF65-F5344CB8AC3E}">
        <p14:creationId xmlns:p14="http://schemas.microsoft.com/office/powerpoint/2010/main" val="24875955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3"/>
          <p:cNvSpPr>
            <a:spLocks noGrp="1"/>
          </p:cNvSpPr>
          <p:nvPr>
            <p:ph type="dt" sz="half" idx="10"/>
          </p:nvPr>
        </p:nvSpPr>
        <p:spPr/>
        <p:txBody>
          <a:bodyPr/>
          <a:lstStyle>
            <a:lvl1pPr>
              <a:defRPr/>
            </a:lvl1pPr>
          </a:lstStyle>
          <a:p>
            <a:pPr>
              <a:defRPr/>
            </a:pPr>
            <a:fld id="{E3119D4F-1864-452D-BB57-EDF1805A8AC8}" type="datetime1">
              <a:rPr lang="zh-TW" altLang="en-US"/>
              <a:pPr>
                <a:defRPr/>
              </a:pPr>
              <a:t>2011/9/2</a:t>
            </a:fld>
            <a:endParaRPr lang="zh-TW" altLang="en-US"/>
          </a:p>
        </p:txBody>
      </p:sp>
      <p:sp>
        <p:nvSpPr>
          <p:cNvPr id="8" name="Footer Placeholder 4"/>
          <p:cNvSpPr>
            <a:spLocks noGrp="1"/>
          </p:cNvSpPr>
          <p:nvPr>
            <p:ph type="ftr" sz="quarter" idx="11"/>
          </p:nvPr>
        </p:nvSpPr>
        <p:spPr/>
        <p:txBody>
          <a:bodyPr/>
          <a:lstStyle>
            <a:lvl1pPr>
              <a:defRPr/>
            </a:lvl1pPr>
          </a:lstStyle>
          <a:p>
            <a:pPr>
              <a:defRPr/>
            </a:pPr>
            <a:endParaRPr lang="zh-TW" altLang="en-US"/>
          </a:p>
        </p:txBody>
      </p:sp>
      <p:sp>
        <p:nvSpPr>
          <p:cNvPr id="9" name="Slide Number Placeholder 5"/>
          <p:cNvSpPr>
            <a:spLocks noGrp="1"/>
          </p:cNvSpPr>
          <p:nvPr>
            <p:ph type="sldNum" sz="quarter" idx="12"/>
          </p:nvPr>
        </p:nvSpPr>
        <p:spPr/>
        <p:txBody>
          <a:bodyPr/>
          <a:lstStyle>
            <a:lvl1pPr>
              <a:defRPr/>
            </a:lvl1pPr>
          </a:lstStyle>
          <a:p>
            <a:pPr>
              <a:defRPr/>
            </a:pPr>
            <a:fld id="{AD2E9EC6-67D3-451C-AF74-7E984EA8B2F5}" type="slidenum">
              <a:rPr lang="zh-TW" altLang="en-US"/>
              <a:pPr>
                <a:defRPr/>
              </a:pPr>
              <a:t>‹#›</a:t>
            </a:fld>
            <a:endParaRPr lang="zh-TW" altLang="en-US"/>
          </a:p>
        </p:txBody>
      </p:sp>
    </p:spTree>
    <p:extLst>
      <p:ext uri="{BB962C8B-B14F-4D97-AF65-F5344CB8AC3E}">
        <p14:creationId xmlns:p14="http://schemas.microsoft.com/office/powerpoint/2010/main" val="40247631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Date Placeholder 3"/>
          <p:cNvSpPr>
            <a:spLocks noGrp="1"/>
          </p:cNvSpPr>
          <p:nvPr>
            <p:ph type="dt" sz="half" idx="10"/>
          </p:nvPr>
        </p:nvSpPr>
        <p:spPr/>
        <p:txBody>
          <a:bodyPr/>
          <a:lstStyle>
            <a:lvl1pPr>
              <a:defRPr/>
            </a:lvl1pPr>
          </a:lstStyle>
          <a:p>
            <a:pPr>
              <a:defRPr/>
            </a:pPr>
            <a:fld id="{C4BBC42D-3468-49DD-9B7B-5D8865DB0EB8}" type="datetime1">
              <a:rPr lang="zh-TW" altLang="en-US"/>
              <a:pPr>
                <a:defRPr/>
              </a:pPr>
              <a:t>2011/9/2</a:t>
            </a:fld>
            <a:endParaRPr lang="zh-TW" altLang="en-US"/>
          </a:p>
        </p:txBody>
      </p:sp>
      <p:sp>
        <p:nvSpPr>
          <p:cNvPr id="4" name="Footer Placeholder 4"/>
          <p:cNvSpPr>
            <a:spLocks noGrp="1"/>
          </p:cNvSpPr>
          <p:nvPr>
            <p:ph type="ftr" sz="quarter" idx="11"/>
          </p:nvPr>
        </p:nvSpPr>
        <p:spPr/>
        <p:txBody>
          <a:bodyPr/>
          <a:lstStyle>
            <a:lvl1pPr>
              <a:defRPr/>
            </a:lvl1pPr>
          </a:lstStyle>
          <a:p>
            <a:pPr>
              <a:defRPr/>
            </a:pPr>
            <a:endParaRPr lang="zh-TW" altLang="en-US"/>
          </a:p>
        </p:txBody>
      </p:sp>
      <p:sp>
        <p:nvSpPr>
          <p:cNvPr id="5" name="Slide Number Placeholder 5"/>
          <p:cNvSpPr>
            <a:spLocks noGrp="1"/>
          </p:cNvSpPr>
          <p:nvPr>
            <p:ph type="sldNum" sz="quarter" idx="12"/>
          </p:nvPr>
        </p:nvSpPr>
        <p:spPr/>
        <p:txBody>
          <a:bodyPr/>
          <a:lstStyle>
            <a:lvl1pPr>
              <a:defRPr/>
            </a:lvl1pPr>
          </a:lstStyle>
          <a:p>
            <a:pPr>
              <a:defRPr/>
            </a:pPr>
            <a:fld id="{6ECFE25F-4B0B-490E-B0BC-14EB2ED5CF21}" type="slidenum">
              <a:rPr lang="zh-TW" altLang="en-US"/>
              <a:pPr>
                <a:defRPr/>
              </a:pPr>
              <a:t>‹#›</a:t>
            </a:fld>
            <a:endParaRPr lang="zh-TW" altLang="en-US"/>
          </a:p>
        </p:txBody>
      </p:sp>
    </p:spTree>
    <p:extLst>
      <p:ext uri="{BB962C8B-B14F-4D97-AF65-F5344CB8AC3E}">
        <p14:creationId xmlns:p14="http://schemas.microsoft.com/office/powerpoint/2010/main" val="9356551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Rounded Rectangle 1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5"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6"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p:nvSpPr>
            <p:cNvPr id="7"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useBgFill="1">
          <p:nvSpPr>
            <p:cNvPr id="8" name="Freeform 10"/>
            <p:cNvSpPr>
              <a:spLocks/>
            </p:cNvSpPr>
            <p:nvPr/>
          </p:nvSpPr>
          <p:spPr bwMode="hidden">
            <a:xfrm>
              <a:off x="-3905251" y="4294188"/>
              <a:ext cx="13027839"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grpSp>
      <p:sp>
        <p:nvSpPr>
          <p:cNvPr id="9" name="Date Placeholder 1"/>
          <p:cNvSpPr>
            <a:spLocks noGrp="1"/>
          </p:cNvSpPr>
          <p:nvPr>
            <p:ph type="dt" sz="half" idx="10"/>
          </p:nvPr>
        </p:nvSpPr>
        <p:spPr/>
        <p:txBody>
          <a:bodyPr/>
          <a:lstStyle>
            <a:lvl1pPr>
              <a:defRPr/>
            </a:lvl1pPr>
          </a:lstStyle>
          <a:p>
            <a:pPr>
              <a:defRPr/>
            </a:pPr>
            <a:fld id="{DAF14690-B8B7-462E-B0D7-F9DF9C37300F}" type="datetime1">
              <a:rPr lang="zh-TW" altLang="en-US"/>
              <a:pPr>
                <a:defRPr/>
              </a:pPr>
              <a:t>2011/9/2</a:t>
            </a:fld>
            <a:endParaRPr lang="zh-TW" altLang="en-US"/>
          </a:p>
        </p:txBody>
      </p:sp>
      <p:sp>
        <p:nvSpPr>
          <p:cNvPr id="10" name="Footer Placeholder 2"/>
          <p:cNvSpPr>
            <a:spLocks noGrp="1"/>
          </p:cNvSpPr>
          <p:nvPr>
            <p:ph type="ftr" sz="quarter" idx="11"/>
          </p:nvPr>
        </p:nvSpPr>
        <p:spPr/>
        <p:txBody>
          <a:bodyPr/>
          <a:lstStyle>
            <a:lvl1pPr>
              <a:defRPr/>
            </a:lvl1pPr>
          </a:lstStyle>
          <a:p>
            <a:pPr>
              <a:defRPr/>
            </a:pPr>
            <a:endParaRPr lang="zh-TW" altLang="en-US"/>
          </a:p>
        </p:txBody>
      </p:sp>
      <p:sp>
        <p:nvSpPr>
          <p:cNvPr id="11" name="Slide Number Placeholder 3"/>
          <p:cNvSpPr>
            <a:spLocks noGrp="1"/>
          </p:cNvSpPr>
          <p:nvPr>
            <p:ph type="sldNum" sz="quarter" idx="12"/>
          </p:nvPr>
        </p:nvSpPr>
        <p:spPr/>
        <p:txBody>
          <a:bodyPr/>
          <a:lstStyle>
            <a:lvl1pPr>
              <a:defRPr/>
            </a:lvl1pPr>
          </a:lstStyle>
          <a:p>
            <a:pPr>
              <a:defRPr/>
            </a:pPr>
            <a:fld id="{5C7D8498-F242-46E2-B033-F57CF76AB58C}" type="slidenum">
              <a:rPr lang="zh-TW" altLang="en-US"/>
              <a:pPr>
                <a:defRPr/>
              </a:pPr>
              <a:t>‹#›</a:t>
            </a:fld>
            <a:endParaRPr lang="zh-TW" altLang="en-US"/>
          </a:p>
        </p:txBody>
      </p:sp>
    </p:spTree>
    <p:extLst>
      <p:ext uri="{BB962C8B-B14F-4D97-AF65-F5344CB8AC3E}">
        <p14:creationId xmlns:p14="http://schemas.microsoft.com/office/powerpoint/2010/main" val="13624046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5" name="Rounded Rectangle 1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8"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9"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p:nvSpPr>
            <p:cNvPr id="10"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useBgFill="1">
          <p:nvSpPr>
            <p:cNvPr id="11" name="Freeform 28"/>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TW" altLang="en-US" smtClean="0"/>
              <a:t>按一下以編輯母片標題樣式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12" name="Date Placeholder 4"/>
          <p:cNvSpPr>
            <a:spLocks noGrp="1"/>
          </p:cNvSpPr>
          <p:nvPr>
            <p:ph type="dt" sz="half" idx="10"/>
          </p:nvPr>
        </p:nvSpPr>
        <p:spPr/>
        <p:txBody>
          <a:bodyPr/>
          <a:lstStyle>
            <a:lvl1pPr>
              <a:defRPr/>
            </a:lvl1pPr>
          </a:lstStyle>
          <a:p>
            <a:pPr>
              <a:defRPr/>
            </a:pPr>
            <a:fld id="{A7EB76C9-866C-485A-BA27-C80A286C114B}" type="datetime1">
              <a:rPr lang="zh-TW" altLang="en-US"/>
              <a:pPr>
                <a:defRPr/>
              </a:pPr>
              <a:t>2011/9/2</a:t>
            </a:fld>
            <a:endParaRPr lang="zh-TW" altLang="en-US"/>
          </a:p>
        </p:txBody>
      </p:sp>
      <p:sp>
        <p:nvSpPr>
          <p:cNvPr id="13" name="Footer Placeholder 5"/>
          <p:cNvSpPr>
            <a:spLocks noGrp="1"/>
          </p:cNvSpPr>
          <p:nvPr>
            <p:ph type="ftr" sz="quarter" idx="11"/>
          </p:nvPr>
        </p:nvSpPr>
        <p:spPr/>
        <p:txBody>
          <a:bodyPr/>
          <a:lstStyle>
            <a:lvl1pPr>
              <a:defRPr/>
            </a:lvl1pPr>
          </a:lstStyle>
          <a:p>
            <a:pPr>
              <a:defRPr/>
            </a:pPr>
            <a:endParaRPr lang="zh-TW" altLang="en-US"/>
          </a:p>
        </p:txBody>
      </p:sp>
      <p:sp>
        <p:nvSpPr>
          <p:cNvPr id="14" name="Slide Number Placeholder 6"/>
          <p:cNvSpPr>
            <a:spLocks noGrp="1"/>
          </p:cNvSpPr>
          <p:nvPr>
            <p:ph type="sldNum" sz="quarter" idx="12"/>
          </p:nvPr>
        </p:nvSpPr>
        <p:spPr/>
        <p:txBody>
          <a:bodyPr/>
          <a:lstStyle>
            <a:lvl1pPr>
              <a:defRPr/>
            </a:lvl1pPr>
          </a:lstStyle>
          <a:p>
            <a:pPr>
              <a:defRPr/>
            </a:pPr>
            <a:fld id="{F54B82E1-E6C6-44C1-8136-12D512D5F6E1}" type="slidenum">
              <a:rPr lang="zh-TW" altLang="en-US"/>
              <a:pPr>
                <a:defRPr/>
              </a:pPr>
              <a:t>‹#›</a:t>
            </a:fld>
            <a:endParaRPr lang="zh-TW" altLang="en-US"/>
          </a:p>
        </p:txBody>
      </p:sp>
    </p:spTree>
    <p:extLst>
      <p:ext uri="{BB962C8B-B14F-4D97-AF65-F5344CB8AC3E}">
        <p14:creationId xmlns:p14="http://schemas.microsoft.com/office/powerpoint/2010/main" val="264605954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5" name="Rounded Rectangle 1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8"/>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8"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9"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p:nvSpPr>
            <p:cNvPr id="10"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useBgFill="1">
          <p:nvSpPr>
            <p:cNvPr id="11" name="Freeform 10"/>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TW" altLang="en-US" smtClean="0"/>
              <a:t>按一下以編輯母片標題樣式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smtClean="0"/>
              <a:t>按一下圖示以新增圖片</a:t>
            </a:r>
            <a:endParaRPr lang="en-US" noProof="0" dirty="0"/>
          </a:p>
        </p:txBody>
      </p:sp>
      <p:sp>
        <p:nvSpPr>
          <p:cNvPr id="12" name="Date Placeholder 4"/>
          <p:cNvSpPr>
            <a:spLocks noGrp="1"/>
          </p:cNvSpPr>
          <p:nvPr>
            <p:ph type="dt" sz="half" idx="10"/>
          </p:nvPr>
        </p:nvSpPr>
        <p:spPr/>
        <p:txBody>
          <a:bodyPr/>
          <a:lstStyle>
            <a:lvl1pPr>
              <a:defRPr/>
            </a:lvl1pPr>
          </a:lstStyle>
          <a:p>
            <a:pPr>
              <a:defRPr/>
            </a:pPr>
            <a:fld id="{C6ABB971-1373-413C-B4CA-AA60BD724B5F}" type="datetime1">
              <a:rPr lang="zh-TW" altLang="en-US"/>
              <a:pPr>
                <a:defRPr/>
              </a:pPr>
              <a:t>2011/9/2</a:t>
            </a:fld>
            <a:endParaRPr lang="zh-TW" altLang="en-US"/>
          </a:p>
        </p:txBody>
      </p:sp>
      <p:sp>
        <p:nvSpPr>
          <p:cNvPr id="13" name="Footer Placeholder 5"/>
          <p:cNvSpPr>
            <a:spLocks noGrp="1"/>
          </p:cNvSpPr>
          <p:nvPr>
            <p:ph type="ftr" sz="quarter" idx="11"/>
          </p:nvPr>
        </p:nvSpPr>
        <p:spPr/>
        <p:txBody>
          <a:bodyPr/>
          <a:lstStyle>
            <a:lvl1pPr>
              <a:defRPr/>
            </a:lvl1pPr>
          </a:lstStyle>
          <a:p>
            <a:pPr>
              <a:defRPr/>
            </a:pPr>
            <a:endParaRPr lang="zh-TW" altLang="en-US"/>
          </a:p>
        </p:txBody>
      </p:sp>
      <p:sp>
        <p:nvSpPr>
          <p:cNvPr id="14" name="Slide Number Placeholder 6"/>
          <p:cNvSpPr>
            <a:spLocks noGrp="1"/>
          </p:cNvSpPr>
          <p:nvPr>
            <p:ph type="sldNum" sz="quarter" idx="12"/>
          </p:nvPr>
        </p:nvSpPr>
        <p:spPr/>
        <p:txBody>
          <a:bodyPr/>
          <a:lstStyle>
            <a:lvl1pPr>
              <a:defRPr/>
            </a:lvl1pPr>
          </a:lstStyle>
          <a:p>
            <a:pPr>
              <a:defRPr/>
            </a:pPr>
            <a:fld id="{FA39A4E9-CD3D-4392-9620-1DE1E40B37B2}" type="slidenum">
              <a:rPr lang="zh-TW" altLang="en-US"/>
              <a:pPr>
                <a:defRPr/>
              </a:pPr>
              <a:t>‹#›</a:t>
            </a:fld>
            <a:endParaRPr lang="zh-TW" altLang="en-US"/>
          </a:p>
        </p:txBody>
      </p:sp>
    </p:spTree>
    <p:extLst>
      <p:ext uri="{BB962C8B-B14F-4D97-AF65-F5344CB8AC3E}">
        <p14:creationId xmlns:p14="http://schemas.microsoft.com/office/powerpoint/2010/main" val="40321085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lvl1pPr>
              <a:defRPr/>
            </a:lvl1pPr>
          </a:lstStyle>
          <a:p>
            <a:pPr>
              <a:defRPr/>
            </a:pPr>
            <a:fld id="{93FCCC09-629B-4BCA-83E6-74F015BBB31F}" type="datetime1">
              <a:rPr lang="zh-TW" altLang="en-US"/>
              <a:pPr>
                <a:defRPr/>
              </a:pPr>
              <a:t>2011/9/2</a:t>
            </a:fld>
            <a:endParaRPr lang="zh-TW" altLang="en-US"/>
          </a:p>
        </p:txBody>
      </p:sp>
      <p:sp>
        <p:nvSpPr>
          <p:cNvPr id="5" name="Footer Placeholder 4"/>
          <p:cNvSpPr>
            <a:spLocks noGrp="1"/>
          </p:cNvSpPr>
          <p:nvPr>
            <p:ph type="ftr" sz="quarter" idx="11"/>
          </p:nvPr>
        </p:nvSpPr>
        <p:spPr/>
        <p:txBody>
          <a:bodyPr/>
          <a:lstStyle>
            <a:lvl1pPr>
              <a:defRPr/>
            </a:lvl1pPr>
          </a:lstStyle>
          <a:p>
            <a:pPr>
              <a:defRPr/>
            </a:pPr>
            <a:endParaRPr lang="zh-TW" altLang="en-US"/>
          </a:p>
        </p:txBody>
      </p:sp>
      <p:sp>
        <p:nvSpPr>
          <p:cNvPr id="6" name="Slide Number Placeholder 5"/>
          <p:cNvSpPr>
            <a:spLocks noGrp="1"/>
          </p:cNvSpPr>
          <p:nvPr>
            <p:ph type="sldNum" sz="quarter" idx="12"/>
          </p:nvPr>
        </p:nvSpPr>
        <p:spPr/>
        <p:txBody>
          <a:bodyPr/>
          <a:lstStyle>
            <a:lvl1pPr>
              <a:defRPr/>
            </a:lvl1pPr>
          </a:lstStyle>
          <a:p>
            <a:pPr>
              <a:defRPr/>
            </a:pPr>
            <a:fld id="{10EF9F15-31E9-40D6-92B1-F422BC65E0B4}" type="slidenum">
              <a:rPr lang="zh-TW" altLang="en-US"/>
              <a:pPr>
                <a:defRPr/>
              </a:pPr>
              <a:t>‹#›</a:t>
            </a:fld>
            <a:endParaRPr lang="zh-TW" altLang="en-US"/>
          </a:p>
        </p:txBody>
      </p:sp>
    </p:spTree>
    <p:extLst>
      <p:ext uri="{BB962C8B-B14F-4D97-AF65-F5344CB8AC3E}">
        <p14:creationId xmlns:p14="http://schemas.microsoft.com/office/powerpoint/2010/main" val="5288416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4" name="Rounded Rectangle 20"/>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14"/>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7"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8"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p:nvSpPr>
            <p:cNvPr id="9"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useBgFill="1">
          <p:nvSpPr>
            <p:cNvPr id="10" name="Freeform 19"/>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11" name="Date Placeholder 3"/>
          <p:cNvSpPr>
            <a:spLocks noGrp="1"/>
          </p:cNvSpPr>
          <p:nvPr>
            <p:ph type="dt" sz="half" idx="10"/>
          </p:nvPr>
        </p:nvSpPr>
        <p:spPr/>
        <p:txBody>
          <a:bodyPr/>
          <a:lstStyle>
            <a:lvl1pPr>
              <a:defRPr/>
            </a:lvl1pPr>
          </a:lstStyle>
          <a:p>
            <a:pPr>
              <a:defRPr/>
            </a:pPr>
            <a:fld id="{D656920D-2746-40ED-A2F1-683856FF053E}" type="datetime1">
              <a:rPr lang="zh-TW" altLang="en-US"/>
              <a:pPr>
                <a:defRPr/>
              </a:pPr>
              <a:t>2011/9/2</a:t>
            </a:fld>
            <a:endParaRPr lang="zh-TW" altLang="en-US"/>
          </a:p>
        </p:txBody>
      </p:sp>
      <p:sp>
        <p:nvSpPr>
          <p:cNvPr id="12" name="Footer Placeholder 4"/>
          <p:cNvSpPr>
            <a:spLocks noGrp="1"/>
          </p:cNvSpPr>
          <p:nvPr>
            <p:ph type="ftr" sz="quarter" idx="11"/>
          </p:nvPr>
        </p:nvSpPr>
        <p:spPr/>
        <p:txBody>
          <a:bodyPr/>
          <a:lstStyle>
            <a:lvl1pPr>
              <a:defRPr/>
            </a:lvl1pPr>
          </a:lstStyle>
          <a:p>
            <a:pPr>
              <a:defRPr/>
            </a:pPr>
            <a:endParaRPr lang="zh-TW" altLang="en-US"/>
          </a:p>
        </p:txBody>
      </p:sp>
      <p:sp>
        <p:nvSpPr>
          <p:cNvPr id="13" name="Slide Number Placeholder 5"/>
          <p:cNvSpPr>
            <a:spLocks noGrp="1"/>
          </p:cNvSpPr>
          <p:nvPr>
            <p:ph type="sldNum" sz="quarter" idx="12"/>
          </p:nvPr>
        </p:nvSpPr>
        <p:spPr/>
        <p:txBody>
          <a:bodyPr/>
          <a:lstStyle>
            <a:lvl1pPr>
              <a:defRPr/>
            </a:lvl1pPr>
          </a:lstStyle>
          <a:p>
            <a:pPr>
              <a:defRPr/>
            </a:pPr>
            <a:fld id="{9FCEE225-3188-424F-AAAA-C7DEDDB5D10C}" type="slidenum">
              <a:rPr lang="zh-TW" altLang="en-US"/>
              <a:pPr>
                <a:defRPr/>
              </a:pPr>
              <a:t>‹#›</a:t>
            </a:fld>
            <a:endParaRPr lang="zh-TW" altLang="en-US"/>
          </a:p>
        </p:txBody>
      </p:sp>
    </p:spTree>
    <p:extLst>
      <p:ext uri="{BB962C8B-B14F-4D97-AF65-F5344CB8AC3E}">
        <p14:creationId xmlns:p14="http://schemas.microsoft.com/office/powerpoint/2010/main" val="1618892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3"/>
          <p:cNvSpPr>
            <a:spLocks noGrp="1"/>
          </p:cNvSpPr>
          <p:nvPr>
            <p:ph type="dt" sz="half" idx="10"/>
          </p:nvPr>
        </p:nvSpPr>
        <p:spPr/>
        <p:txBody>
          <a:bodyPr/>
          <a:lstStyle>
            <a:lvl1pPr>
              <a:defRPr/>
            </a:lvl1pPr>
          </a:lstStyle>
          <a:p>
            <a:pPr>
              <a:defRPr/>
            </a:pPr>
            <a:fld id="{57038846-D600-45C6-9D88-87327FAE23AB}" type="datetime1">
              <a:rPr lang="zh-TW" altLang="en-US"/>
              <a:pPr>
                <a:defRPr/>
              </a:pPr>
              <a:t>2011/9/2</a:t>
            </a:fld>
            <a:endParaRPr lang="zh-TW" altLang="en-US"/>
          </a:p>
        </p:txBody>
      </p:sp>
      <p:sp>
        <p:nvSpPr>
          <p:cNvPr id="8" name="頁尾版面配置區 4"/>
          <p:cNvSpPr>
            <a:spLocks noGrp="1"/>
          </p:cNvSpPr>
          <p:nvPr>
            <p:ph type="ftr" sz="quarter" idx="11"/>
          </p:nvPr>
        </p:nvSpPr>
        <p:spPr/>
        <p:txBody>
          <a:bodyPr/>
          <a:lstStyle>
            <a:lvl1pPr>
              <a:defRPr/>
            </a:lvl1pPr>
          </a:lstStyle>
          <a:p>
            <a:pPr>
              <a:defRPr/>
            </a:pPr>
            <a:endParaRPr lang="zh-TW" altLang="en-US"/>
          </a:p>
        </p:txBody>
      </p:sp>
      <p:sp>
        <p:nvSpPr>
          <p:cNvPr id="9" name="投影片編號版面配置區 5"/>
          <p:cNvSpPr>
            <a:spLocks noGrp="1"/>
          </p:cNvSpPr>
          <p:nvPr>
            <p:ph type="sldNum" sz="quarter" idx="12"/>
          </p:nvPr>
        </p:nvSpPr>
        <p:spPr/>
        <p:txBody>
          <a:bodyPr/>
          <a:lstStyle>
            <a:lvl1pPr>
              <a:defRPr/>
            </a:lvl1pPr>
          </a:lstStyle>
          <a:p>
            <a:pPr>
              <a:defRPr/>
            </a:pPr>
            <a:fld id="{B459AD4B-4B3E-4A3E-8E2A-13674C4EA8A2}" type="slidenum">
              <a:rPr lang="zh-TW" altLang="en-US"/>
              <a:pPr>
                <a:defRPr/>
              </a:pPr>
              <a:t>‹#›</a:t>
            </a:fld>
            <a:endParaRPr lang="zh-TW" altLang="en-US"/>
          </a:p>
        </p:txBody>
      </p:sp>
    </p:spTree>
    <p:extLst>
      <p:ext uri="{BB962C8B-B14F-4D97-AF65-F5344CB8AC3E}">
        <p14:creationId xmlns:p14="http://schemas.microsoft.com/office/powerpoint/2010/main" val="758327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3"/>
          <p:cNvSpPr>
            <a:spLocks noGrp="1"/>
          </p:cNvSpPr>
          <p:nvPr>
            <p:ph type="dt" sz="half" idx="10"/>
          </p:nvPr>
        </p:nvSpPr>
        <p:spPr/>
        <p:txBody>
          <a:bodyPr/>
          <a:lstStyle>
            <a:lvl1pPr>
              <a:defRPr/>
            </a:lvl1pPr>
          </a:lstStyle>
          <a:p>
            <a:pPr>
              <a:defRPr/>
            </a:pPr>
            <a:fld id="{0EA2BF95-04D1-4411-ADF6-3BABE6D077A8}" type="datetime1">
              <a:rPr lang="zh-TW" altLang="en-US"/>
              <a:pPr>
                <a:defRPr/>
              </a:pPr>
              <a:t>2011/9/2</a:t>
            </a:fld>
            <a:endParaRPr lang="zh-TW" altLang="en-US"/>
          </a:p>
        </p:txBody>
      </p:sp>
      <p:sp>
        <p:nvSpPr>
          <p:cNvPr id="4" name="頁尾版面配置區 4"/>
          <p:cNvSpPr>
            <a:spLocks noGrp="1"/>
          </p:cNvSpPr>
          <p:nvPr>
            <p:ph type="ftr" sz="quarter" idx="11"/>
          </p:nvPr>
        </p:nvSpPr>
        <p:spPr/>
        <p:txBody>
          <a:bodyPr/>
          <a:lstStyle>
            <a:lvl1pPr>
              <a:defRPr/>
            </a:lvl1pPr>
          </a:lstStyle>
          <a:p>
            <a:pPr>
              <a:defRPr/>
            </a:pPr>
            <a:endParaRPr lang="zh-TW" altLang="en-US"/>
          </a:p>
        </p:txBody>
      </p:sp>
      <p:sp>
        <p:nvSpPr>
          <p:cNvPr id="5" name="投影片編號版面配置區 5"/>
          <p:cNvSpPr>
            <a:spLocks noGrp="1"/>
          </p:cNvSpPr>
          <p:nvPr>
            <p:ph type="sldNum" sz="quarter" idx="12"/>
          </p:nvPr>
        </p:nvSpPr>
        <p:spPr/>
        <p:txBody>
          <a:bodyPr/>
          <a:lstStyle>
            <a:lvl1pPr>
              <a:defRPr/>
            </a:lvl1pPr>
          </a:lstStyle>
          <a:p>
            <a:pPr>
              <a:defRPr/>
            </a:pPr>
            <a:fld id="{C003B5E8-4268-412F-80F7-2C5C4CB05162}" type="slidenum">
              <a:rPr lang="zh-TW" altLang="en-US"/>
              <a:pPr>
                <a:defRPr/>
              </a:pPr>
              <a:t>‹#›</a:t>
            </a:fld>
            <a:endParaRPr lang="zh-TW" altLang="en-US"/>
          </a:p>
        </p:txBody>
      </p:sp>
    </p:spTree>
    <p:extLst>
      <p:ext uri="{BB962C8B-B14F-4D97-AF65-F5344CB8AC3E}">
        <p14:creationId xmlns:p14="http://schemas.microsoft.com/office/powerpoint/2010/main" val="3284376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fld id="{4B7A79A5-0159-4A56-AF17-B902A4DB8816}" type="datetime1">
              <a:rPr lang="zh-TW" altLang="en-US"/>
              <a:pPr>
                <a:defRPr/>
              </a:pPr>
              <a:t>2011/9/2</a:t>
            </a:fld>
            <a:endParaRPr lang="zh-TW" altLang="en-US"/>
          </a:p>
        </p:txBody>
      </p:sp>
      <p:sp>
        <p:nvSpPr>
          <p:cNvPr id="3" name="頁尾版面配置區 4"/>
          <p:cNvSpPr>
            <a:spLocks noGrp="1"/>
          </p:cNvSpPr>
          <p:nvPr>
            <p:ph type="ftr" sz="quarter" idx="11"/>
          </p:nvPr>
        </p:nvSpPr>
        <p:spPr/>
        <p:txBody>
          <a:bodyPr/>
          <a:lstStyle>
            <a:lvl1pPr>
              <a:defRPr/>
            </a:lvl1pPr>
          </a:lstStyle>
          <a:p>
            <a:pPr>
              <a:defRPr/>
            </a:pPr>
            <a:endParaRPr lang="zh-TW" altLang="en-US"/>
          </a:p>
        </p:txBody>
      </p:sp>
      <p:sp>
        <p:nvSpPr>
          <p:cNvPr id="4" name="投影片編號版面配置區 5"/>
          <p:cNvSpPr>
            <a:spLocks noGrp="1"/>
          </p:cNvSpPr>
          <p:nvPr>
            <p:ph type="sldNum" sz="quarter" idx="12"/>
          </p:nvPr>
        </p:nvSpPr>
        <p:spPr/>
        <p:txBody>
          <a:bodyPr/>
          <a:lstStyle>
            <a:lvl1pPr>
              <a:defRPr/>
            </a:lvl1pPr>
          </a:lstStyle>
          <a:p>
            <a:pPr>
              <a:defRPr/>
            </a:pPr>
            <a:fld id="{BC9481B1-50B1-471C-A81B-4314A0B7AE59}" type="slidenum">
              <a:rPr lang="zh-TW" altLang="en-US"/>
              <a:pPr>
                <a:defRPr/>
              </a:pPr>
              <a:t>‹#›</a:t>
            </a:fld>
            <a:endParaRPr lang="zh-TW" altLang="en-US"/>
          </a:p>
        </p:txBody>
      </p:sp>
    </p:spTree>
    <p:extLst>
      <p:ext uri="{BB962C8B-B14F-4D97-AF65-F5344CB8AC3E}">
        <p14:creationId xmlns:p14="http://schemas.microsoft.com/office/powerpoint/2010/main" val="1681590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81015A14-4A85-4DDB-AF2F-61565ABFFAE5}" type="datetime1">
              <a:rPr lang="zh-TW" altLang="en-US"/>
              <a:pPr>
                <a:defRPr/>
              </a:pPr>
              <a:t>2011/9/2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F7C65D11-8080-42D3-9B05-A9C7F6A35092}" type="slidenum">
              <a:rPr lang="zh-TW" altLang="en-US"/>
              <a:pPr>
                <a:defRPr/>
              </a:pPr>
              <a:t>‹#›</a:t>
            </a:fld>
            <a:endParaRPr lang="zh-TW" altLang="en-US"/>
          </a:p>
        </p:txBody>
      </p:sp>
    </p:spTree>
    <p:extLst>
      <p:ext uri="{BB962C8B-B14F-4D97-AF65-F5344CB8AC3E}">
        <p14:creationId xmlns:p14="http://schemas.microsoft.com/office/powerpoint/2010/main" val="3480273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48A9CDA9-2E68-420C-898C-015FD86A0D18}" type="datetime1">
              <a:rPr lang="zh-TW" altLang="en-US"/>
              <a:pPr>
                <a:defRPr/>
              </a:pPr>
              <a:t>2011/9/2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EF464228-561F-4F3D-AD86-F944F7E62F65}" type="slidenum">
              <a:rPr lang="zh-TW" altLang="en-US"/>
              <a:pPr>
                <a:defRPr/>
              </a:pPr>
              <a:t>‹#›</a:t>
            </a:fld>
            <a:endParaRPr lang="zh-TW" altLang="en-US"/>
          </a:p>
        </p:txBody>
      </p:sp>
    </p:spTree>
    <p:extLst>
      <p:ext uri="{BB962C8B-B14F-4D97-AF65-F5344CB8AC3E}">
        <p14:creationId xmlns:p14="http://schemas.microsoft.com/office/powerpoint/2010/main" val="2485600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CC99">
            <a:alpha val="32941"/>
          </a:srgbClr>
        </a:solidFill>
        <a:effectLst/>
      </p:bgPr>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56AA9085-7660-475A-AE7B-7FDFED264CB7}" type="datetime1">
              <a:rPr lang="zh-TW" altLang="en-US"/>
              <a:pPr>
                <a:defRPr/>
              </a:pPr>
              <a:t>2011/9/2</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F0F5FC35-7478-4E7D-845E-7678FADEBC8C}"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sldLayoutIdLst>
    <p:sldLayoutId id="2147484945" r:id="rId1"/>
    <p:sldLayoutId id="2147484946" r:id="rId2"/>
    <p:sldLayoutId id="2147484947" r:id="rId3"/>
    <p:sldLayoutId id="2147484948" r:id="rId4"/>
    <p:sldLayoutId id="2147484949" r:id="rId5"/>
    <p:sldLayoutId id="2147484950" r:id="rId6"/>
    <p:sldLayoutId id="2147484951" r:id="rId7"/>
    <p:sldLayoutId id="2147484952" r:id="rId8"/>
    <p:sldLayoutId id="2147484953" r:id="rId9"/>
    <p:sldLayoutId id="2147484954" r:id="rId10"/>
    <p:sldLayoutId id="2147484955" r:id="rId11"/>
    <p:sldLayoutId id="2147484956"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nstantia" pitchFamily="18" charset="0"/>
          <a:ea typeface="標楷體" pitchFamily="65" charset="-120"/>
        </a:defRPr>
      </a:lvl2pPr>
      <a:lvl3pPr algn="ctr" rtl="0" eaLnBrk="0" fontAlgn="base" hangingPunct="0">
        <a:spcBef>
          <a:spcPct val="0"/>
        </a:spcBef>
        <a:spcAft>
          <a:spcPct val="0"/>
        </a:spcAft>
        <a:defRPr sz="4400">
          <a:solidFill>
            <a:schemeClr val="tx1"/>
          </a:solidFill>
          <a:latin typeface="Constantia" pitchFamily="18" charset="0"/>
          <a:ea typeface="標楷體" pitchFamily="65" charset="-120"/>
        </a:defRPr>
      </a:lvl3pPr>
      <a:lvl4pPr algn="ctr" rtl="0" eaLnBrk="0" fontAlgn="base" hangingPunct="0">
        <a:spcBef>
          <a:spcPct val="0"/>
        </a:spcBef>
        <a:spcAft>
          <a:spcPct val="0"/>
        </a:spcAft>
        <a:defRPr sz="4400">
          <a:solidFill>
            <a:schemeClr val="tx1"/>
          </a:solidFill>
          <a:latin typeface="Constantia" pitchFamily="18" charset="0"/>
          <a:ea typeface="標楷體" pitchFamily="65" charset="-120"/>
        </a:defRPr>
      </a:lvl4pPr>
      <a:lvl5pPr algn="ctr" rtl="0" eaLnBrk="0" fontAlgn="base" hangingPunct="0">
        <a:spcBef>
          <a:spcPct val="0"/>
        </a:spcBef>
        <a:spcAft>
          <a:spcPct val="0"/>
        </a:spcAft>
        <a:defRPr sz="4400">
          <a:solidFill>
            <a:schemeClr val="tx1"/>
          </a:solidFill>
          <a:latin typeface="Constantia" pitchFamily="18" charset="0"/>
          <a:ea typeface="標楷體" pitchFamily="65" charset="-120"/>
        </a:defRPr>
      </a:lvl5pPr>
      <a:lvl6pPr marL="457200" algn="ctr" rtl="0" fontAlgn="base">
        <a:spcBef>
          <a:spcPct val="0"/>
        </a:spcBef>
        <a:spcAft>
          <a:spcPct val="0"/>
        </a:spcAft>
        <a:defRPr sz="4400">
          <a:solidFill>
            <a:schemeClr val="tx1"/>
          </a:solidFill>
          <a:latin typeface="Constantia" pitchFamily="18" charset="0"/>
          <a:ea typeface="標楷體" pitchFamily="65" charset="-120"/>
        </a:defRPr>
      </a:lvl6pPr>
      <a:lvl7pPr marL="914400" algn="ctr" rtl="0" fontAlgn="base">
        <a:spcBef>
          <a:spcPct val="0"/>
        </a:spcBef>
        <a:spcAft>
          <a:spcPct val="0"/>
        </a:spcAft>
        <a:defRPr sz="4400">
          <a:solidFill>
            <a:schemeClr val="tx1"/>
          </a:solidFill>
          <a:latin typeface="Constantia" pitchFamily="18" charset="0"/>
          <a:ea typeface="標楷體" pitchFamily="65" charset="-120"/>
        </a:defRPr>
      </a:lvl7pPr>
      <a:lvl8pPr marL="1371600" algn="ctr" rtl="0" fontAlgn="base">
        <a:spcBef>
          <a:spcPct val="0"/>
        </a:spcBef>
        <a:spcAft>
          <a:spcPct val="0"/>
        </a:spcAft>
        <a:defRPr sz="4400">
          <a:solidFill>
            <a:schemeClr val="tx1"/>
          </a:solidFill>
          <a:latin typeface="Constantia" pitchFamily="18" charset="0"/>
          <a:ea typeface="標楷體" pitchFamily="65" charset="-120"/>
        </a:defRPr>
      </a:lvl8pPr>
      <a:lvl9pPr marL="1828800" algn="ctr" rtl="0" fontAlgn="base">
        <a:spcBef>
          <a:spcPct val="0"/>
        </a:spcBef>
        <a:spcAft>
          <a:spcPct val="0"/>
        </a:spcAft>
        <a:defRPr sz="4400">
          <a:solidFill>
            <a:schemeClr val="tx1"/>
          </a:solidFill>
          <a:latin typeface="Constantia" pitchFamily="18" charset="0"/>
          <a:ea typeface="標楷體" pitchFamily="65" charset="-12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CC99">
            <a:alpha val="32941"/>
          </a:srgbClr>
        </a:solidFill>
        <a:effectLst/>
      </p:bgPr>
    </p:bg>
    <p:spTree>
      <p:nvGrpSpPr>
        <p:cNvPr id="1" name=""/>
        <p:cNvGrpSpPr/>
        <p:nvPr/>
      </p:nvGrpSpPr>
      <p:grpSpPr>
        <a:xfrm>
          <a:off x="0" y="0"/>
          <a:ext cx="0" cy="0"/>
          <a:chOff x="0" y="0"/>
          <a:chExt cx="0" cy="0"/>
        </a:xfrm>
      </p:grpSpPr>
      <p:sp>
        <p:nvSpPr>
          <p:cNvPr id="2050" name="標題版面配置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2051" name="文字版面配置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8C74D74B-11F8-4601-94B7-4E68730AF8B9}" type="datetime1">
              <a:rPr lang="zh-TW" altLang="en-US"/>
              <a:pPr>
                <a:defRPr/>
              </a:pPr>
              <a:t>2011/9/2</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7CFA3A12-ADF4-4C1A-BFD8-0519228E587C}"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sldLayoutIdLst>
    <p:sldLayoutId id="2147484957" r:id="rId1"/>
    <p:sldLayoutId id="2147484958" r:id="rId2"/>
    <p:sldLayoutId id="2147484959" r:id="rId3"/>
    <p:sldLayoutId id="2147484960" r:id="rId4"/>
    <p:sldLayoutId id="2147484961" r:id="rId5"/>
    <p:sldLayoutId id="2147484962" r:id="rId6"/>
    <p:sldLayoutId id="2147484963" r:id="rId7"/>
    <p:sldLayoutId id="2147484964" r:id="rId8"/>
    <p:sldLayoutId id="2147484965" r:id="rId9"/>
    <p:sldLayoutId id="2147484966" r:id="rId10"/>
    <p:sldLayoutId id="2147484967" r:id="rId11"/>
    <p:sldLayoutId id="2147484984"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新細明體" pitchFamily="18" charset="-120"/>
        </a:defRPr>
      </a:lvl2pPr>
      <a:lvl3pPr algn="ctr" rtl="0" eaLnBrk="0" fontAlgn="base" hangingPunct="0">
        <a:spcBef>
          <a:spcPct val="0"/>
        </a:spcBef>
        <a:spcAft>
          <a:spcPct val="0"/>
        </a:spcAft>
        <a:defRPr sz="4400">
          <a:solidFill>
            <a:schemeClr val="tx1"/>
          </a:solidFill>
          <a:latin typeface="Calibri" pitchFamily="34" charset="0"/>
          <a:ea typeface="新細明體" pitchFamily="18" charset="-120"/>
        </a:defRPr>
      </a:lvl3pPr>
      <a:lvl4pPr algn="ctr" rtl="0" eaLnBrk="0" fontAlgn="base" hangingPunct="0">
        <a:spcBef>
          <a:spcPct val="0"/>
        </a:spcBef>
        <a:spcAft>
          <a:spcPct val="0"/>
        </a:spcAft>
        <a:defRPr sz="4400">
          <a:solidFill>
            <a:schemeClr val="tx1"/>
          </a:solidFill>
          <a:latin typeface="Calibri" pitchFamily="34" charset="0"/>
          <a:ea typeface="新細明體" pitchFamily="18" charset="-120"/>
        </a:defRPr>
      </a:lvl4pPr>
      <a:lvl5pPr algn="ctr" rtl="0" eaLnBrk="0" fontAlgn="base" hangingPunct="0">
        <a:spcBef>
          <a:spcPct val="0"/>
        </a:spcBef>
        <a:spcAft>
          <a:spcPct val="0"/>
        </a:spcAft>
        <a:defRPr sz="4400">
          <a:solidFill>
            <a:schemeClr val="tx1"/>
          </a:solidFill>
          <a:latin typeface="Calibri" pitchFamily="34" charset="0"/>
          <a:ea typeface="新細明體" pitchFamily="18" charset="-120"/>
        </a:defRPr>
      </a:lvl5pPr>
      <a:lvl6pPr marL="457200" algn="ctr" rtl="0" fontAlgn="base">
        <a:spcBef>
          <a:spcPct val="0"/>
        </a:spcBef>
        <a:spcAft>
          <a:spcPct val="0"/>
        </a:spcAft>
        <a:defRPr sz="4400">
          <a:solidFill>
            <a:schemeClr val="tx1"/>
          </a:solidFill>
          <a:latin typeface="Calibri" pitchFamily="34" charset="0"/>
          <a:ea typeface="新細明體" pitchFamily="18" charset="-120"/>
        </a:defRPr>
      </a:lvl6pPr>
      <a:lvl7pPr marL="914400" algn="ctr" rtl="0" fontAlgn="base">
        <a:spcBef>
          <a:spcPct val="0"/>
        </a:spcBef>
        <a:spcAft>
          <a:spcPct val="0"/>
        </a:spcAft>
        <a:defRPr sz="4400">
          <a:solidFill>
            <a:schemeClr val="tx1"/>
          </a:solidFill>
          <a:latin typeface="Calibri" pitchFamily="34" charset="0"/>
          <a:ea typeface="新細明體" pitchFamily="18" charset="-120"/>
        </a:defRPr>
      </a:lvl7pPr>
      <a:lvl8pPr marL="1371600" algn="ctr" rtl="0" fontAlgn="base">
        <a:spcBef>
          <a:spcPct val="0"/>
        </a:spcBef>
        <a:spcAft>
          <a:spcPct val="0"/>
        </a:spcAft>
        <a:defRPr sz="4400">
          <a:solidFill>
            <a:schemeClr val="tx1"/>
          </a:solidFill>
          <a:latin typeface="Calibri" pitchFamily="34" charset="0"/>
          <a:ea typeface="新細明體" pitchFamily="18" charset="-120"/>
        </a:defRPr>
      </a:lvl8pPr>
      <a:lvl9pPr marL="1828800" algn="ctr" rtl="0" fontAlgn="base">
        <a:spcBef>
          <a:spcPct val="0"/>
        </a:spcBef>
        <a:spcAft>
          <a:spcPct val="0"/>
        </a:spcAft>
        <a:defRPr sz="4400">
          <a:solidFill>
            <a:schemeClr val="tx1"/>
          </a:solidFill>
          <a:latin typeface="Calibri" pitchFamily="34" charset="0"/>
          <a:ea typeface="新細明體" pitchFamily="18" charset="-12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CC99">
            <a:alpha val="32941"/>
          </a:srgbClr>
        </a:solidFill>
        <a:effectLst/>
      </p:bgPr>
    </p:bg>
    <p:spTree>
      <p:nvGrpSpPr>
        <p:cNvPr id="1" name=""/>
        <p:cNvGrpSpPr/>
        <p:nvPr/>
      </p:nvGrpSpPr>
      <p:grpSpPr>
        <a:xfrm>
          <a:off x="0" y="0"/>
          <a:ext cx="0" cy="0"/>
          <a:chOff x="0" y="0"/>
          <a:chExt cx="0" cy="0"/>
        </a:xfrm>
      </p:grpSpPr>
      <p:sp>
        <p:nvSpPr>
          <p:cNvPr id="3074" name="標題版面配置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3075" name="文字版面配置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7F01ED35-A65B-47C8-B7D4-F2F7AB55B97F}" type="datetime1">
              <a:rPr lang="zh-TW" altLang="en-US"/>
              <a:pPr>
                <a:defRPr/>
              </a:pPr>
              <a:t>2011/9/2</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8117F0C6-C631-4F2F-B5EA-00CE8B827AE5}"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sldLayoutIdLst>
    <p:sldLayoutId id="2147484968" r:id="rId1"/>
    <p:sldLayoutId id="2147484969" r:id="rId2"/>
    <p:sldLayoutId id="2147484970" r:id="rId3"/>
    <p:sldLayoutId id="2147484971" r:id="rId4"/>
    <p:sldLayoutId id="2147484972" r:id="rId5"/>
    <p:sldLayoutId id="2147484973" r:id="rId6"/>
    <p:sldLayoutId id="2147484974" r:id="rId7"/>
    <p:sldLayoutId id="2147484975" r:id="rId8"/>
    <p:sldLayoutId id="2147484976" r:id="rId9"/>
    <p:sldLayoutId id="2147484977" r:id="rId10"/>
    <p:sldLayoutId id="2147484978"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新細明體" pitchFamily="18" charset="-120"/>
        </a:defRPr>
      </a:lvl2pPr>
      <a:lvl3pPr algn="ctr" rtl="0" eaLnBrk="0" fontAlgn="base" hangingPunct="0">
        <a:spcBef>
          <a:spcPct val="0"/>
        </a:spcBef>
        <a:spcAft>
          <a:spcPct val="0"/>
        </a:spcAft>
        <a:defRPr sz="4400">
          <a:solidFill>
            <a:schemeClr val="tx1"/>
          </a:solidFill>
          <a:latin typeface="Calibri" pitchFamily="34" charset="0"/>
          <a:ea typeface="新細明體" pitchFamily="18" charset="-120"/>
        </a:defRPr>
      </a:lvl3pPr>
      <a:lvl4pPr algn="ctr" rtl="0" eaLnBrk="0" fontAlgn="base" hangingPunct="0">
        <a:spcBef>
          <a:spcPct val="0"/>
        </a:spcBef>
        <a:spcAft>
          <a:spcPct val="0"/>
        </a:spcAft>
        <a:defRPr sz="4400">
          <a:solidFill>
            <a:schemeClr val="tx1"/>
          </a:solidFill>
          <a:latin typeface="Calibri" pitchFamily="34" charset="0"/>
          <a:ea typeface="新細明體" pitchFamily="18" charset="-120"/>
        </a:defRPr>
      </a:lvl4pPr>
      <a:lvl5pPr algn="ctr" rtl="0" eaLnBrk="0" fontAlgn="base" hangingPunct="0">
        <a:spcBef>
          <a:spcPct val="0"/>
        </a:spcBef>
        <a:spcAft>
          <a:spcPct val="0"/>
        </a:spcAft>
        <a:defRPr sz="4400">
          <a:solidFill>
            <a:schemeClr val="tx1"/>
          </a:solidFill>
          <a:latin typeface="Calibri" pitchFamily="34" charset="0"/>
          <a:ea typeface="新細明體" pitchFamily="18" charset="-120"/>
        </a:defRPr>
      </a:lvl5pPr>
      <a:lvl6pPr marL="457200" algn="ctr" rtl="0" fontAlgn="base">
        <a:spcBef>
          <a:spcPct val="0"/>
        </a:spcBef>
        <a:spcAft>
          <a:spcPct val="0"/>
        </a:spcAft>
        <a:defRPr sz="4400">
          <a:solidFill>
            <a:schemeClr val="tx1"/>
          </a:solidFill>
          <a:latin typeface="Calibri" pitchFamily="34" charset="0"/>
          <a:ea typeface="新細明體" pitchFamily="18" charset="-120"/>
        </a:defRPr>
      </a:lvl6pPr>
      <a:lvl7pPr marL="914400" algn="ctr" rtl="0" fontAlgn="base">
        <a:spcBef>
          <a:spcPct val="0"/>
        </a:spcBef>
        <a:spcAft>
          <a:spcPct val="0"/>
        </a:spcAft>
        <a:defRPr sz="4400">
          <a:solidFill>
            <a:schemeClr val="tx1"/>
          </a:solidFill>
          <a:latin typeface="Calibri" pitchFamily="34" charset="0"/>
          <a:ea typeface="新細明體" pitchFamily="18" charset="-120"/>
        </a:defRPr>
      </a:lvl7pPr>
      <a:lvl8pPr marL="1371600" algn="ctr" rtl="0" fontAlgn="base">
        <a:spcBef>
          <a:spcPct val="0"/>
        </a:spcBef>
        <a:spcAft>
          <a:spcPct val="0"/>
        </a:spcAft>
        <a:defRPr sz="4400">
          <a:solidFill>
            <a:schemeClr val="tx1"/>
          </a:solidFill>
          <a:latin typeface="Calibri" pitchFamily="34" charset="0"/>
          <a:ea typeface="新細明體" pitchFamily="18" charset="-120"/>
        </a:defRPr>
      </a:lvl8pPr>
      <a:lvl9pPr marL="1828800" algn="ctr" rtl="0" fontAlgn="base">
        <a:spcBef>
          <a:spcPct val="0"/>
        </a:spcBef>
        <a:spcAft>
          <a:spcPct val="0"/>
        </a:spcAft>
        <a:defRPr sz="4400">
          <a:solidFill>
            <a:schemeClr val="tx1"/>
          </a:solidFill>
          <a:latin typeface="Calibri" pitchFamily="34" charset="0"/>
          <a:ea typeface="新細明體" pitchFamily="18" charset="-12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4099" name="Group 15"/>
          <p:cNvGrpSpPr>
            <a:grpSpLocks noChangeAspect="1"/>
          </p:cNvGrpSpPr>
          <p:nvPr/>
        </p:nvGrpSpPr>
        <p:grpSpPr bwMode="auto">
          <a:xfrm>
            <a:off x="211138" y="1679575"/>
            <a:ext cx="8723312" cy="1330325"/>
            <a:chOff x="-3905251" y="4294188"/>
            <a:chExt cx="13027839" cy="1892300"/>
          </a:xfrm>
        </p:grpSpPr>
        <p:sp>
          <p:nvSpPr>
            <p:cNvPr id="4105"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4106"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sp>
          <p:nvSpPr>
            <p:cNvPr id="4107"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p:nvSpPr>
            <p:cNvPr id="4108"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useBgFill="1">
          <p:nvSpPr>
            <p:cNvPr id="4109" name="Freeform 10"/>
            <p:cNvSpPr>
              <a:spLocks/>
            </p:cNvSpPr>
            <p:nvPr/>
          </p:nvSpPr>
          <p:spPr bwMode="hidden">
            <a:xfrm>
              <a:off x="-3905251" y="4294188"/>
              <a:ext cx="13027839"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a:p>
          </p:txBody>
        </p:sp>
      </p:grpSp>
      <p:sp>
        <p:nvSpPr>
          <p:cNvPr id="4100" name="Title Placeholder 1"/>
          <p:cNvSpPr>
            <a:spLocks noGrp="1"/>
          </p:cNvSpPr>
          <p:nvPr>
            <p:ph type="title"/>
          </p:nvPr>
        </p:nvSpPr>
        <p:spPr bwMode="auto">
          <a:xfrm>
            <a:off x="457200" y="338138"/>
            <a:ext cx="8229600"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endParaRPr lang="en-US" smtClean="0"/>
          </a:p>
        </p:txBody>
      </p:sp>
      <p:sp>
        <p:nvSpPr>
          <p:cNvPr id="4" name="Date Placeholder 3"/>
          <p:cNvSpPr>
            <a:spLocks noGrp="1"/>
          </p:cNvSpPr>
          <p:nvPr>
            <p:ph type="dt" sz="half" idx="2"/>
          </p:nvPr>
        </p:nvSpPr>
        <p:spPr>
          <a:xfrm>
            <a:off x="5164138" y="6249988"/>
            <a:ext cx="3786187" cy="365125"/>
          </a:xfrm>
          <a:prstGeom prst="rect">
            <a:avLst/>
          </a:prstGeom>
        </p:spPr>
        <p:txBody>
          <a:bodyPr vert="horz" lIns="91440" tIns="45720" rIns="91440" bIns="45720" rtlCol="0" anchor="ctr"/>
          <a:lstStyle>
            <a:lvl1pPr algn="r">
              <a:defRPr sz="1000">
                <a:solidFill>
                  <a:schemeClr val="tx2"/>
                </a:solidFill>
              </a:defRPr>
            </a:lvl1pPr>
          </a:lstStyle>
          <a:p>
            <a:pPr>
              <a:defRPr/>
            </a:pPr>
            <a:fld id="{30265F56-5BCA-4462-82EF-8F80F62C61D0}" type="datetime1">
              <a:rPr lang="zh-TW" altLang="en-US"/>
              <a:pPr>
                <a:defRPr/>
              </a:pPr>
              <a:t>2011/9/2</a:t>
            </a:fld>
            <a:endParaRPr lang="zh-TW" altLang="en-US"/>
          </a:p>
        </p:txBody>
      </p:sp>
      <p:sp>
        <p:nvSpPr>
          <p:cNvPr id="5" name="Footer Placeholder 4"/>
          <p:cNvSpPr>
            <a:spLocks noGrp="1"/>
          </p:cNvSpPr>
          <p:nvPr>
            <p:ph type="ftr" sz="quarter" idx="3"/>
          </p:nvPr>
        </p:nvSpPr>
        <p:spPr>
          <a:xfrm>
            <a:off x="193675" y="6249988"/>
            <a:ext cx="3786188" cy="365125"/>
          </a:xfrm>
          <a:prstGeom prst="rect">
            <a:avLst/>
          </a:prstGeom>
        </p:spPr>
        <p:txBody>
          <a:bodyPr vert="horz" lIns="91440" tIns="45720" rIns="91440" bIns="45720" rtlCol="0" anchor="ctr"/>
          <a:lstStyle>
            <a:lvl1pPr algn="l">
              <a:defRPr sz="1000">
                <a:solidFill>
                  <a:schemeClr val="tx2"/>
                </a:solidFill>
              </a:defRPr>
            </a:lvl1pPr>
          </a:lstStyle>
          <a:p>
            <a:pPr>
              <a:defRPr/>
            </a:pPr>
            <a:endParaRPr lang="zh-TW" altLang="en-US"/>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lIns="91440" tIns="45720" rIns="91440" bIns="45720" rtlCol="0" anchor="ctr"/>
          <a:lstStyle>
            <a:lvl1pPr algn="ctr">
              <a:defRPr sz="1000">
                <a:solidFill>
                  <a:schemeClr val="tx2"/>
                </a:solidFill>
              </a:defRPr>
            </a:lvl1pPr>
          </a:lstStyle>
          <a:p>
            <a:pPr>
              <a:defRPr/>
            </a:pPr>
            <a:fld id="{0395DC98-EF4F-4D71-BC46-0AE087699437}" type="slidenum">
              <a:rPr lang="zh-TW" altLang="en-US"/>
              <a:pPr>
                <a:defRPr/>
              </a:pPr>
              <a:t>‹#›</a:t>
            </a:fld>
            <a:endParaRPr lang="zh-TW" altLang="en-US"/>
          </a:p>
        </p:txBody>
      </p:sp>
      <p:sp>
        <p:nvSpPr>
          <p:cNvPr id="4104" name="Text Placeholder 2"/>
          <p:cNvSpPr>
            <a:spLocks noGrp="1"/>
          </p:cNvSpPr>
          <p:nvPr>
            <p:ph type="body" idx="1"/>
          </p:nvPr>
        </p:nvSpPr>
        <p:spPr bwMode="auto">
          <a:xfrm>
            <a:off x="871538" y="2674938"/>
            <a:ext cx="7408862"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smtClean="0"/>
          </a:p>
        </p:txBody>
      </p:sp>
    </p:spTree>
  </p:cSld>
  <p:clrMap bg1="lt1" tx1="dk1" bg2="lt2" tx2="dk2" accent1="accent1" accent2="accent2" accent3="accent3" accent4="accent4" accent5="accent5" accent6="accent6" hlink="hlink" folHlink="folHlink"/>
  <p:sldLayoutIdLst>
    <p:sldLayoutId id="2147484985" r:id="rId1"/>
    <p:sldLayoutId id="2147484979" r:id="rId2"/>
    <p:sldLayoutId id="2147484986" r:id="rId3"/>
    <p:sldLayoutId id="2147484980" r:id="rId4"/>
    <p:sldLayoutId id="2147484981" r:id="rId5"/>
    <p:sldLayoutId id="2147484982" r:id="rId6"/>
    <p:sldLayoutId id="2147484987" r:id="rId7"/>
    <p:sldLayoutId id="2147484988" r:id="rId8"/>
    <p:sldLayoutId id="2147484989" r:id="rId9"/>
    <p:sldLayoutId id="2147484983" r:id="rId10"/>
    <p:sldLayoutId id="2147484990" r:id="rId11"/>
  </p:sldLayoutIdLst>
  <p:hf hdr="0" ftr="0" dt="0"/>
  <p:txStyles>
    <p:titleStyle>
      <a:lvl1pPr algn="ctr" rtl="0" eaLnBrk="0" fontAlgn="base" hangingPunct="0">
        <a:spcBef>
          <a:spcPct val="0"/>
        </a:spcBef>
        <a:spcAft>
          <a:spcPct val="0"/>
        </a:spcAft>
        <a:defRPr sz="4400" kern="1200">
          <a:solidFill>
            <a:srgbClr val="FFFFFF"/>
          </a:solidFill>
          <a:latin typeface="+mj-lt"/>
          <a:ea typeface="+mj-ea"/>
          <a:cs typeface="+mj-cs"/>
        </a:defRPr>
      </a:lvl1pPr>
      <a:lvl2pPr algn="ctr" rtl="0" eaLnBrk="0" fontAlgn="base" hangingPunct="0">
        <a:spcBef>
          <a:spcPct val="0"/>
        </a:spcBef>
        <a:spcAft>
          <a:spcPct val="0"/>
        </a:spcAft>
        <a:defRPr sz="4400">
          <a:solidFill>
            <a:srgbClr val="FFFFFF"/>
          </a:solidFill>
          <a:latin typeface="Candara" pitchFamily="34" charset="0"/>
          <a:ea typeface="標楷體" pitchFamily="65" charset="-120"/>
        </a:defRPr>
      </a:lvl2pPr>
      <a:lvl3pPr algn="ctr" rtl="0" eaLnBrk="0" fontAlgn="base" hangingPunct="0">
        <a:spcBef>
          <a:spcPct val="0"/>
        </a:spcBef>
        <a:spcAft>
          <a:spcPct val="0"/>
        </a:spcAft>
        <a:defRPr sz="4400">
          <a:solidFill>
            <a:srgbClr val="FFFFFF"/>
          </a:solidFill>
          <a:latin typeface="Candara" pitchFamily="34" charset="0"/>
          <a:ea typeface="標楷體" pitchFamily="65" charset="-120"/>
        </a:defRPr>
      </a:lvl3pPr>
      <a:lvl4pPr algn="ctr" rtl="0" eaLnBrk="0" fontAlgn="base" hangingPunct="0">
        <a:spcBef>
          <a:spcPct val="0"/>
        </a:spcBef>
        <a:spcAft>
          <a:spcPct val="0"/>
        </a:spcAft>
        <a:defRPr sz="4400">
          <a:solidFill>
            <a:srgbClr val="FFFFFF"/>
          </a:solidFill>
          <a:latin typeface="Candara" pitchFamily="34" charset="0"/>
          <a:ea typeface="標楷體" pitchFamily="65" charset="-120"/>
        </a:defRPr>
      </a:lvl4pPr>
      <a:lvl5pPr algn="ctr" rtl="0" eaLnBrk="0" fontAlgn="base" hangingPunct="0">
        <a:spcBef>
          <a:spcPct val="0"/>
        </a:spcBef>
        <a:spcAft>
          <a:spcPct val="0"/>
        </a:spcAft>
        <a:defRPr sz="4400">
          <a:solidFill>
            <a:srgbClr val="FFFFFF"/>
          </a:solidFill>
          <a:latin typeface="Candara" pitchFamily="34" charset="0"/>
          <a:ea typeface="標楷體" pitchFamily="65" charset="-12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eaLnBrk="0" fontAlgn="base" hangingPunct="0">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eaLnBrk="0" fontAlgn="base" hangingPunct="0">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eaLnBrk="0" fontAlgn="base" hangingPunct="0">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4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2.xml"/><Relationship Id="rId1" Type="http://schemas.openxmlformats.org/officeDocument/2006/relationships/vmlDrawing" Target="../drawings/vmlDrawing1.vml"/><Relationship Id="rId6" Type="http://schemas.openxmlformats.org/officeDocument/2006/relationships/image" Target="../media/image12.jpeg"/><Relationship Id="rId5" Type="http://schemas.openxmlformats.org/officeDocument/2006/relationships/image" Target="../media/image13.emf"/><Relationship Id="rId4" Type="http://schemas.openxmlformats.org/officeDocument/2006/relationships/oleObject" Target="../embeddings/Microsoft_Word_97_-_2003___1.doc"/></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3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xml"/><Relationship Id="rId1" Type="http://schemas.openxmlformats.org/officeDocument/2006/relationships/slideLayout" Target="../slideLayouts/slideLayout3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5.xml"/><Relationship Id="rId1" Type="http://schemas.openxmlformats.org/officeDocument/2006/relationships/slideLayout" Target="../slideLayouts/slideLayout37.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6.xml"/><Relationship Id="rId1" Type="http://schemas.openxmlformats.org/officeDocument/2006/relationships/slideLayout" Target="../slideLayouts/slideLayout37.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7.xml"/><Relationship Id="rId1" Type="http://schemas.openxmlformats.org/officeDocument/2006/relationships/slideLayout" Target="../slideLayouts/slideLayout37.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3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8.xml"/><Relationship Id="rId1" Type="http://schemas.openxmlformats.org/officeDocument/2006/relationships/slideLayout" Target="../slideLayouts/slideLayout37.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9.xml"/><Relationship Id="rId1" Type="http://schemas.openxmlformats.org/officeDocument/2006/relationships/slideLayout" Target="../slideLayouts/slideLayout37.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10.xml"/><Relationship Id="rId1" Type="http://schemas.openxmlformats.org/officeDocument/2006/relationships/slideLayout" Target="../slideLayouts/slideLayout37.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11.xml"/><Relationship Id="rId1" Type="http://schemas.openxmlformats.org/officeDocument/2006/relationships/slideLayout" Target="../slideLayouts/slideLayout37.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12.xml"/><Relationship Id="rId1" Type="http://schemas.openxmlformats.org/officeDocument/2006/relationships/slideLayout" Target="../slideLayouts/slideLayout37.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13.xml"/><Relationship Id="rId1" Type="http://schemas.openxmlformats.org/officeDocument/2006/relationships/slideLayout" Target="../slideLayouts/slideLayout37.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37.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37.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37.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notesSlide" Target="../notesSlides/notesSlide14.xml"/><Relationship Id="rId1" Type="http://schemas.openxmlformats.org/officeDocument/2006/relationships/slideLayout" Target="../slideLayouts/slideLayout37.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15.xml"/><Relationship Id="rId1" Type="http://schemas.openxmlformats.org/officeDocument/2006/relationships/slideLayout" Target="../slideLayouts/slideLayout37.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37.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37.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37.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37.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37.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37.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37.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標題 1"/>
          <p:cNvSpPr>
            <a:spLocks noGrp="1"/>
          </p:cNvSpPr>
          <p:nvPr>
            <p:ph type="ctrTitle"/>
          </p:nvPr>
        </p:nvSpPr>
        <p:spPr>
          <a:xfrm>
            <a:off x="755650" y="1125538"/>
            <a:ext cx="7772400" cy="1779587"/>
          </a:xfrm>
        </p:spPr>
        <p:txBody>
          <a:bodyPr/>
          <a:lstStyle/>
          <a:p>
            <a:pPr eaLnBrk="1" hangingPunct="1">
              <a:defRPr/>
            </a:pPr>
            <a:r>
              <a:rPr lang="zh-TW" altLang="en-US" sz="5400" b="1" dirty="0" smtClean="0">
                <a:solidFill>
                  <a:schemeClr val="bg2">
                    <a:lumMod val="90000"/>
                  </a:schemeClr>
                </a:solidFill>
                <a:latin typeface="微軟正黑體" pitchFamily="34" charset="-120"/>
                <a:ea typeface="微軟正黑體" pitchFamily="34" charset="-120"/>
              </a:rPr>
              <a:t>著作權基本概念及圖書館著作權簡介</a:t>
            </a:r>
            <a:endParaRPr lang="zh-TW" altLang="en-US" sz="5400" dirty="0" smtClean="0">
              <a:solidFill>
                <a:schemeClr val="bg2">
                  <a:lumMod val="90000"/>
                </a:schemeClr>
              </a:solidFill>
              <a:latin typeface="微軟正黑體" pitchFamily="34" charset="-120"/>
              <a:ea typeface="微軟正黑體" pitchFamily="34" charset="-120"/>
            </a:endParaRPr>
          </a:p>
        </p:txBody>
      </p:sp>
      <p:sp>
        <p:nvSpPr>
          <p:cNvPr id="12291" name="副標題 2"/>
          <p:cNvSpPr>
            <a:spLocks noGrp="1"/>
          </p:cNvSpPr>
          <p:nvPr>
            <p:ph type="subTitle" idx="1"/>
          </p:nvPr>
        </p:nvSpPr>
        <p:spPr>
          <a:xfrm>
            <a:off x="1339850" y="4292600"/>
            <a:ext cx="6400800" cy="809625"/>
          </a:xfrm>
        </p:spPr>
        <p:txBody>
          <a:bodyPr/>
          <a:lstStyle/>
          <a:p>
            <a:pPr eaLnBrk="1" hangingPunct="1"/>
            <a:r>
              <a:rPr lang="zh-TW" altLang="en-US" sz="2800" smtClean="0">
                <a:latin typeface="微軟正黑體" pitchFamily="34" charset="-120"/>
                <a:ea typeface="微軟正黑體" pitchFamily="34" charset="-120"/>
              </a:rPr>
              <a:t>智慧財產局著作權組</a:t>
            </a:r>
          </a:p>
        </p:txBody>
      </p:sp>
      <p:sp>
        <p:nvSpPr>
          <p:cNvPr id="1026" name="Rectangle 2"/>
          <p:cNvSpPr>
            <a:spLocks noChangeArrowheads="1"/>
          </p:cNvSpPr>
          <p:nvPr/>
        </p:nvSpPr>
        <p:spPr bwMode="auto">
          <a:xfrm>
            <a:off x="1187450" y="1412875"/>
            <a:ext cx="6705600" cy="2160588"/>
          </a:xfrm>
          <a:prstGeom prst="rect">
            <a:avLst/>
          </a:prstGeom>
          <a:noFill/>
          <a:ln w="9525">
            <a:noFill/>
            <a:miter lim="800000"/>
            <a:headEnd/>
            <a:tailEnd/>
          </a:ln>
          <a:effectLst/>
        </p:spPr>
        <p:txBody>
          <a:bodyPr anchor="b"/>
          <a:lstStyle/>
          <a:p>
            <a:pPr algn="dist">
              <a:defRPr/>
            </a:pPr>
            <a:endParaRPr lang="en-US" altLang="zh-TW" sz="6000" b="1" dirty="0">
              <a:solidFill>
                <a:srgbClr val="993300"/>
              </a:solidFill>
              <a:latin typeface="+mj-ea"/>
              <a:ea typeface="+mj-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4C43C9E3-E539-48F7-9B05-75AA2A832060}" type="slidenum">
              <a:rPr lang="en-US" altLang="zh-TW" sz="1100" smtClean="0"/>
              <a:pPr eaLnBrk="1" hangingPunct="1"/>
              <a:t>10</a:t>
            </a:fld>
            <a:endParaRPr lang="en-US" altLang="zh-TW" sz="1100" smtClean="0"/>
          </a:p>
        </p:txBody>
      </p:sp>
      <p:grpSp>
        <p:nvGrpSpPr>
          <p:cNvPr id="2" name="Group 2"/>
          <p:cNvGrpSpPr>
            <a:grpSpLocks/>
          </p:cNvGrpSpPr>
          <p:nvPr/>
        </p:nvGrpSpPr>
        <p:grpSpPr bwMode="auto">
          <a:xfrm>
            <a:off x="685800" y="1371600"/>
            <a:ext cx="7551738" cy="2667000"/>
            <a:chOff x="410" y="576"/>
            <a:chExt cx="4906" cy="1920"/>
          </a:xfrm>
        </p:grpSpPr>
        <p:grpSp>
          <p:nvGrpSpPr>
            <p:cNvPr id="21520" name="Group 3"/>
            <p:cNvGrpSpPr>
              <a:grpSpLocks/>
            </p:cNvGrpSpPr>
            <p:nvPr/>
          </p:nvGrpSpPr>
          <p:grpSpPr bwMode="auto">
            <a:xfrm>
              <a:off x="410" y="576"/>
              <a:ext cx="4906" cy="1872"/>
              <a:chOff x="410" y="576"/>
              <a:chExt cx="4906" cy="1872"/>
            </a:xfrm>
          </p:grpSpPr>
          <p:pic>
            <p:nvPicPr>
              <p:cNvPr id="2152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8" y="624"/>
                <a:ext cx="708"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2" y="576"/>
                <a:ext cx="684"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5" name="Picture 6">
                <a:hlinkClick r:id="" action="ppaction://hlinkshowjump?jump=nextslid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4" y="624"/>
                <a:ext cx="684"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6"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0" y="624"/>
                <a:ext cx="756"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27" name="Group 8"/>
              <p:cNvGrpSpPr>
                <a:grpSpLocks/>
              </p:cNvGrpSpPr>
              <p:nvPr/>
            </p:nvGrpSpPr>
            <p:grpSpPr bwMode="auto">
              <a:xfrm>
                <a:off x="410" y="624"/>
                <a:ext cx="760" cy="1824"/>
                <a:chOff x="410" y="624"/>
                <a:chExt cx="760" cy="1824"/>
              </a:xfrm>
            </p:grpSpPr>
            <p:pic>
              <p:nvPicPr>
                <p:cNvPr id="2153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 y="624"/>
                  <a:ext cx="690"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31" name="Text Box 10"/>
                <p:cNvSpPr txBox="1">
                  <a:spLocks noChangeArrowheads="1"/>
                </p:cNvSpPr>
                <p:nvPr/>
              </p:nvSpPr>
              <p:spPr bwMode="auto">
                <a:xfrm>
                  <a:off x="410" y="1584"/>
                  <a:ext cx="318"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語文著作</a:t>
                  </a:r>
                  <a:endParaRPr kumimoji="0" lang="zh-TW" altLang="en-US" sz="2000"/>
                </a:p>
              </p:txBody>
            </p:sp>
          </p:grpSp>
          <p:sp>
            <p:nvSpPr>
              <p:cNvPr id="21528" name="Text Box 11"/>
              <p:cNvSpPr txBox="1">
                <a:spLocks noChangeArrowheads="1"/>
              </p:cNvSpPr>
              <p:nvPr/>
            </p:nvSpPr>
            <p:spPr bwMode="auto">
              <a:xfrm>
                <a:off x="1372" y="1584"/>
                <a:ext cx="318"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音樂著作</a:t>
                </a:r>
                <a:endParaRPr kumimoji="0" lang="zh-TW" altLang="en-US" sz="2000">
                  <a:solidFill>
                    <a:srgbClr val="CC0099"/>
                  </a:solidFill>
                  <a:ea typeface="標楷體" pitchFamily="65" charset="-120"/>
                </a:endParaRPr>
              </a:p>
            </p:txBody>
          </p:sp>
          <p:sp>
            <p:nvSpPr>
              <p:cNvPr id="21529" name="Text Box 12"/>
              <p:cNvSpPr txBox="1">
                <a:spLocks noChangeArrowheads="1"/>
              </p:cNvSpPr>
              <p:nvPr/>
            </p:nvSpPr>
            <p:spPr bwMode="auto">
              <a:xfrm>
                <a:off x="3484" y="1536"/>
                <a:ext cx="318" cy="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美術著作</a:t>
                </a:r>
                <a:endParaRPr kumimoji="0" lang="zh-TW" altLang="en-US" sz="2000">
                  <a:ea typeface="標楷體" pitchFamily="65" charset="-120"/>
                </a:endParaRPr>
              </a:p>
            </p:txBody>
          </p:sp>
        </p:grpSp>
        <p:sp>
          <p:nvSpPr>
            <p:cNvPr id="21521" name="Text Box 13"/>
            <p:cNvSpPr txBox="1">
              <a:spLocks noChangeArrowheads="1"/>
            </p:cNvSpPr>
            <p:nvPr/>
          </p:nvSpPr>
          <p:spPr bwMode="auto">
            <a:xfrm>
              <a:off x="2485" y="1248"/>
              <a:ext cx="318" cy="1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戲劇舞蹈著作</a:t>
              </a:r>
              <a:endParaRPr kumimoji="0" lang="zh-TW" altLang="en-US" sz="2000" b="1">
                <a:solidFill>
                  <a:srgbClr val="CC0099"/>
                </a:solidFill>
              </a:endParaRPr>
            </a:p>
          </p:txBody>
        </p:sp>
        <p:sp>
          <p:nvSpPr>
            <p:cNvPr id="21522" name="Text Box 14"/>
            <p:cNvSpPr txBox="1">
              <a:spLocks noChangeArrowheads="1"/>
            </p:cNvSpPr>
            <p:nvPr/>
          </p:nvSpPr>
          <p:spPr bwMode="auto">
            <a:xfrm>
              <a:off x="4492" y="1584"/>
              <a:ext cx="318"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66"/>
                  </a:solidFill>
                  <a:ea typeface="標楷體" pitchFamily="65" charset="-120"/>
                </a:rPr>
                <a:t>攝影著作</a:t>
              </a:r>
            </a:p>
          </p:txBody>
        </p:sp>
      </p:grpSp>
      <p:grpSp>
        <p:nvGrpSpPr>
          <p:cNvPr id="5" name="Group 15"/>
          <p:cNvGrpSpPr>
            <a:grpSpLocks/>
          </p:cNvGrpSpPr>
          <p:nvPr/>
        </p:nvGrpSpPr>
        <p:grpSpPr bwMode="auto">
          <a:xfrm>
            <a:off x="581025" y="4038600"/>
            <a:ext cx="7572375" cy="2590800"/>
            <a:chOff x="314" y="2520"/>
            <a:chExt cx="4966" cy="1800"/>
          </a:xfrm>
        </p:grpSpPr>
        <p:pic>
          <p:nvPicPr>
            <p:cNvPr id="21510"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2" y="2520"/>
              <a:ext cx="768"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88" y="2520"/>
              <a:ext cx="696"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44" y="2520"/>
              <a:ext cx="690"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Picture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00" y="2520"/>
              <a:ext cx="672"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Picture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08" y="2520"/>
              <a:ext cx="672"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5" name="Text Box 21"/>
            <p:cNvSpPr txBox="1">
              <a:spLocks noChangeArrowheads="1"/>
            </p:cNvSpPr>
            <p:nvPr/>
          </p:nvSpPr>
          <p:spPr bwMode="auto">
            <a:xfrm>
              <a:off x="314" y="3408"/>
              <a:ext cx="320"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圖形著作</a:t>
              </a:r>
              <a:endParaRPr kumimoji="0" lang="zh-TW" altLang="en-US" sz="2000"/>
            </a:p>
          </p:txBody>
        </p:sp>
        <p:sp>
          <p:nvSpPr>
            <p:cNvPr id="21516" name="Text Box 22"/>
            <p:cNvSpPr txBox="1">
              <a:spLocks noChangeArrowheads="1"/>
            </p:cNvSpPr>
            <p:nvPr/>
          </p:nvSpPr>
          <p:spPr bwMode="auto">
            <a:xfrm>
              <a:off x="1369" y="3456"/>
              <a:ext cx="321"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視聽著作</a:t>
              </a:r>
              <a:endParaRPr kumimoji="0" lang="zh-TW" altLang="en-US" sz="2000"/>
            </a:p>
          </p:txBody>
        </p:sp>
        <p:sp>
          <p:nvSpPr>
            <p:cNvPr id="21517" name="Text Box 23"/>
            <p:cNvSpPr txBox="1">
              <a:spLocks noChangeArrowheads="1"/>
            </p:cNvSpPr>
            <p:nvPr/>
          </p:nvSpPr>
          <p:spPr bwMode="auto">
            <a:xfrm>
              <a:off x="2416" y="3456"/>
              <a:ext cx="320"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錄音著作</a:t>
              </a:r>
              <a:endParaRPr kumimoji="0" lang="zh-TW" altLang="en-US" sz="2000"/>
            </a:p>
          </p:txBody>
        </p:sp>
        <p:sp>
          <p:nvSpPr>
            <p:cNvPr id="21518" name="Text Box 24"/>
            <p:cNvSpPr txBox="1">
              <a:spLocks noChangeArrowheads="1"/>
            </p:cNvSpPr>
            <p:nvPr/>
          </p:nvSpPr>
          <p:spPr bwMode="auto">
            <a:xfrm>
              <a:off x="3530" y="3408"/>
              <a:ext cx="320"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建築著作</a:t>
              </a:r>
              <a:endParaRPr kumimoji="0" lang="zh-TW" altLang="en-US" sz="2000">
                <a:solidFill>
                  <a:srgbClr val="CC0099"/>
                </a:solidFill>
                <a:ea typeface="標楷體" pitchFamily="65" charset="-120"/>
              </a:endParaRPr>
            </a:p>
          </p:txBody>
        </p:sp>
        <p:sp>
          <p:nvSpPr>
            <p:cNvPr id="21519" name="Text Box 25"/>
            <p:cNvSpPr txBox="1">
              <a:spLocks noChangeArrowheads="1"/>
            </p:cNvSpPr>
            <p:nvPr/>
          </p:nvSpPr>
          <p:spPr bwMode="auto">
            <a:xfrm>
              <a:off x="4431" y="3071"/>
              <a:ext cx="321" cy="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電腦程式著作</a:t>
              </a:r>
            </a:p>
          </p:txBody>
        </p:sp>
      </p:grpSp>
      <p:sp>
        <p:nvSpPr>
          <p:cNvPr id="21509" name="Rectangle 26"/>
          <p:cNvSpPr>
            <a:spLocks noChangeArrowheads="1"/>
          </p:cNvSpPr>
          <p:nvPr/>
        </p:nvSpPr>
        <p:spPr bwMode="auto">
          <a:xfrm>
            <a:off x="1714500" y="533400"/>
            <a:ext cx="5715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1"/>
          <a:lstStyle/>
          <a:p>
            <a:pPr algn="ctr"/>
            <a:r>
              <a:rPr lang="en-US" altLang="zh-TW" sz="4800">
                <a:solidFill>
                  <a:schemeClr val="tx2"/>
                </a:solidFill>
                <a:latin typeface="Tahoma" pitchFamily="34" charset="0"/>
              </a:rPr>
              <a:t>  </a:t>
            </a:r>
            <a:r>
              <a:rPr lang="zh-TW" altLang="en-US" sz="4000" b="1">
                <a:solidFill>
                  <a:srgbClr val="FF3300"/>
                </a:solidFill>
                <a:latin typeface="Tahoma" pitchFamily="34" charset="0"/>
                <a:ea typeface="標楷體" pitchFamily="65" charset="-120"/>
              </a:rPr>
              <a:t>著作類別</a:t>
            </a:r>
            <a:endParaRPr lang="zh-TW" altLang="en-US" sz="4400">
              <a:solidFill>
                <a:schemeClr val="tx2"/>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382F1AD6-42FD-42C9-AC8F-F08BA50EB380}" type="slidenum">
              <a:rPr lang="zh-TW" altLang="en-US" sz="1000" smtClean="0">
                <a:solidFill>
                  <a:schemeClr val="tx2"/>
                </a:solidFill>
              </a:rPr>
              <a:pPr eaLnBrk="1" hangingPunct="1"/>
              <a:t>11</a:t>
            </a:fld>
            <a:endParaRPr lang="zh-TW" altLang="en-US" sz="1000" smtClean="0">
              <a:solidFill>
                <a:schemeClr val="tx2"/>
              </a:solidFill>
            </a:endParaRPr>
          </a:p>
        </p:txBody>
      </p:sp>
      <p:sp>
        <p:nvSpPr>
          <p:cNvPr id="5" name="標題 1"/>
          <p:cNvSpPr txBox="1">
            <a:spLocks/>
          </p:cNvSpPr>
          <p:nvPr/>
        </p:nvSpPr>
        <p:spPr>
          <a:xfrm>
            <a:off x="500063" y="404813"/>
            <a:ext cx="7467600" cy="863600"/>
          </a:xfrm>
          <a:prstGeom prst="rect">
            <a:avLst/>
          </a:prstGeom>
        </p:spPr>
        <p:txBody>
          <a:bodyPr anchor="b">
            <a:normAutofit/>
          </a:bodyPr>
          <a:lstStyle/>
          <a:p>
            <a:pPr algn="ctr" eaLnBrk="0" hangingPunct="0">
              <a:defRPr/>
            </a:pPr>
            <a:r>
              <a:rPr lang="zh-TW" altLang="en-US" sz="3600" cap="small" dirty="0">
                <a:solidFill>
                  <a:schemeClr val="bg1"/>
                </a:solidFill>
                <a:latin typeface="+mj-lt"/>
                <a:ea typeface="+mj-ea"/>
                <a:cs typeface="+mj-cs"/>
              </a:rPr>
              <a:t>各類別</a:t>
            </a:r>
            <a:r>
              <a:rPr kumimoji="0" lang="zh-TW" altLang="en-US" sz="3600" cap="small" dirty="0">
                <a:solidFill>
                  <a:schemeClr val="bg1"/>
                </a:solidFill>
                <a:latin typeface="+mj-lt"/>
                <a:ea typeface="+mj-ea"/>
                <a:cs typeface="+mj-cs"/>
              </a:rPr>
              <a:t>著作之內容例示</a:t>
            </a:r>
          </a:p>
        </p:txBody>
      </p:sp>
      <p:graphicFrame>
        <p:nvGraphicFramePr>
          <p:cNvPr id="7" name="資料庫圖表 6"/>
          <p:cNvGraphicFramePr/>
          <p:nvPr/>
        </p:nvGraphicFramePr>
        <p:xfrm>
          <a:off x="899592" y="1628800"/>
          <a:ext cx="7572428"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899592" y="1988840"/>
          <a:ext cx="7408862"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555" name="投影片編號版面配置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857B288F-0F6E-42F8-801F-3AF3F06661F4}" type="slidenum">
              <a:rPr lang="zh-TW" altLang="en-US" sz="1000" smtClean="0">
                <a:solidFill>
                  <a:schemeClr val="tx2"/>
                </a:solidFill>
              </a:rPr>
              <a:pPr eaLnBrk="1" hangingPunct="1"/>
              <a:t>12</a:t>
            </a:fld>
            <a:endParaRPr lang="zh-TW" altLang="en-US" sz="1000" smtClean="0">
              <a:solidFill>
                <a:schemeClr val="tx2"/>
              </a:solidFill>
            </a:endParaRPr>
          </a:p>
        </p:txBody>
      </p:sp>
      <p:sp>
        <p:nvSpPr>
          <p:cNvPr id="23556" name="標題 2"/>
          <p:cNvSpPr>
            <a:spLocks noGrp="1"/>
          </p:cNvSpPr>
          <p:nvPr>
            <p:ph type="title"/>
          </p:nvPr>
        </p:nvSpPr>
        <p:spPr/>
        <p:txBody>
          <a:bodyPr/>
          <a:lstStyle/>
          <a:p>
            <a:pPr eaLnBrk="1" hangingPunct="1"/>
            <a:r>
              <a:rPr lang="zh-TW" altLang="en-US" smtClean="0"/>
              <a:t>著作權之內容</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971600" y="1772816"/>
          <a:ext cx="7408862"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579" name="投影片編號版面配置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E5EBEE04-44BD-4C25-B675-1584AF1E7559}" type="slidenum">
              <a:rPr lang="zh-TW" altLang="en-US" sz="1000" smtClean="0">
                <a:solidFill>
                  <a:schemeClr val="tx2"/>
                </a:solidFill>
              </a:rPr>
              <a:pPr eaLnBrk="1" hangingPunct="1"/>
              <a:t>13</a:t>
            </a:fld>
            <a:endParaRPr lang="zh-TW" altLang="en-US" sz="1000" smtClean="0">
              <a:solidFill>
                <a:schemeClr val="tx2"/>
              </a:solidFill>
            </a:endParaRPr>
          </a:p>
        </p:txBody>
      </p:sp>
      <p:sp>
        <p:nvSpPr>
          <p:cNvPr id="24580" name="標題 2"/>
          <p:cNvSpPr>
            <a:spLocks noGrp="1"/>
          </p:cNvSpPr>
          <p:nvPr>
            <p:ph type="title"/>
          </p:nvPr>
        </p:nvSpPr>
        <p:spPr/>
        <p:txBody>
          <a:bodyPr/>
          <a:lstStyle/>
          <a:p>
            <a:pPr eaLnBrk="1" hangingPunct="1"/>
            <a:r>
              <a:rPr lang="zh-TW" altLang="en-US" sz="4000" smtClean="0"/>
              <a:t>著作人格權</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97AED2E0-B257-4776-BE35-781F5867AD3C}" type="slidenum">
              <a:rPr lang="zh-TW" altLang="en-US" sz="1000" smtClean="0">
                <a:solidFill>
                  <a:schemeClr val="tx2"/>
                </a:solidFill>
              </a:rPr>
              <a:pPr eaLnBrk="1" hangingPunct="1"/>
              <a:t>14</a:t>
            </a:fld>
            <a:endParaRPr lang="zh-TW" altLang="en-US" sz="1000" smtClean="0">
              <a:solidFill>
                <a:schemeClr val="tx2"/>
              </a:solidFill>
            </a:endParaRPr>
          </a:p>
        </p:txBody>
      </p:sp>
      <p:sp>
        <p:nvSpPr>
          <p:cNvPr id="5" name="標題 1"/>
          <p:cNvSpPr txBox="1">
            <a:spLocks/>
          </p:cNvSpPr>
          <p:nvPr/>
        </p:nvSpPr>
        <p:spPr>
          <a:xfrm>
            <a:off x="571500" y="357188"/>
            <a:ext cx="7467600" cy="785812"/>
          </a:xfrm>
          <a:prstGeom prst="rect">
            <a:avLst/>
          </a:prstGeom>
        </p:spPr>
        <p:txBody>
          <a:bodyPr anchor="b">
            <a:normAutofit/>
          </a:bodyPr>
          <a:lstStyle/>
          <a:p>
            <a:pPr algn="ctr" fontAlgn="auto">
              <a:spcAft>
                <a:spcPts val="0"/>
              </a:spcAft>
              <a:defRPr/>
            </a:pPr>
            <a:r>
              <a:rPr kumimoji="0" lang="zh-TW" altLang="en-US" sz="4000" cap="small" dirty="0">
                <a:solidFill>
                  <a:schemeClr val="bg1"/>
                </a:solidFill>
                <a:latin typeface="+mj-lt"/>
                <a:ea typeface="+mj-ea"/>
                <a:cs typeface="+mj-cs"/>
              </a:rPr>
              <a:t>著作財產權</a:t>
            </a:r>
          </a:p>
        </p:txBody>
      </p:sp>
      <p:sp>
        <p:nvSpPr>
          <p:cNvPr id="8" name="圓角矩形 7"/>
          <p:cNvSpPr/>
          <p:nvPr/>
        </p:nvSpPr>
        <p:spPr>
          <a:xfrm>
            <a:off x="755650" y="1582738"/>
            <a:ext cx="785813" cy="4572000"/>
          </a:xfrm>
          <a:prstGeom prst="roundRect">
            <a:avLst/>
          </a:prstGeom>
          <a:solidFill>
            <a:schemeClr val="accent2">
              <a:lumMod val="40000"/>
              <a:lumOff val="60000"/>
            </a:schemeClr>
          </a:solidFill>
        </p:spPr>
        <p:style>
          <a:lnRef idx="1">
            <a:schemeClr val="accent1"/>
          </a:lnRef>
          <a:fillRef idx="2">
            <a:schemeClr val="accent1"/>
          </a:fillRef>
          <a:effectRef idx="1">
            <a:schemeClr val="accent1"/>
          </a:effectRef>
          <a:fontRef idx="minor">
            <a:schemeClr val="dk1"/>
          </a:fontRef>
        </p:style>
        <p:txBody>
          <a:bodyPr vert="eaVert" anchor="ctr"/>
          <a:lstStyle/>
          <a:p>
            <a:pPr algn="dist">
              <a:defRPr/>
            </a:pPr>
            <a:r>
              <a:rPr lang="zh-TW" altLang="en-US" sz="3200" dirty="0">
                <a:solidFill>
                  <a:srgbClr val="002060"/>
                </a:solidFill>
              </a:rPr>
              <a:t>著作財產權</a:t>
            </a:r>
          </a:p>
        </p:txBody>
      </p:sp>
      <p:graphicFrame>
        <p:nvGraphicFramePr>
          <p:cNvPr id="21" name="表格 20"/>
          <p:cNvGraphicFramePr>
            <a:graphicFrameLocks noGrp="1"/>
          </p:cNvGraphicFramePr>
          <p:nvPr/>
        </p:nvGraphicFramePr>
        <p:xfrm>
          <a:off x="2428875" y="1357313"/>
          <a:ext cx="5383213" cy="4860925"/>
        </p:xfrm>
        <a:graphic>
          <a:graphicData uri="http://schemas.openxmlformats.org/drawingml/2006/table">
            <a:tbl>
              <a:tblPr firstRow="1" bandRow="1">
                <a:tableStyleId>{8A107856-5554-42FB-B03E-39F5DBC370BA}</a:tableStyleId>
              </a:tblPr>
              <a:tblGrid>
                <a:gridCol w="5383213"/>
              </a:tblGrid>
              <a:tr h="441902">
                <a:tc>
                  <a:txBody>
                    <a:bodyPr/>
                    <a:lstStyle/>
                    <a:p>
                      <a:r>
                        <a:rPr lang="zh-TW" altLang="en-US" sz="2300" dirty="0" smtClean="0"/>
                        <a:t>重製權</a:t>
                      </a:r>
                      <a:r>
                        <a:rPr lang="en-US" altLang="zh-TW" sz="2300" dirty="0" smtClean="0"/>
                        <a:t>(§22)</a:t>
                      </a:r>
                      <a:endParaRPr lang="zh-TW" altLang="en-US" sz="2300" b="0" dirty="0"/>
                    </a:p>
                  </a:txBody>
                  <a:tcPr marL="91435" marR="91435" marT="45694" marB="45694"/>
                </a:tc>
              </a:tr>
              <a:tr h="44190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公開口述權</a:t>
                      </a:r>
                      <a:r>
                        <a:rPr lang="en-US" altLang="zh-TW" sz="2300" dirty="0" smtClean="0"/>
                        <a:t>(§23)</a:t>
                      </a:r>
                      <a:endParaRPr lang="zh-TW" altLang="en-US" sz="2300" dirty="0" smtClean="0"/>
                    </a:p>
                  </a:txBody>
                  <a:tcPr marL="91435" marR="91435" marT="45694" marB="45694"/>
                </a:tc>
              </a:tr>
              <a:tr h="44190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公開播送權</a:t>
                      </a:r>
                      <a:r>
                        <a:rPr lang="en-US" altLang="zh-TW" sz="2300" dirty="0" smtClean="0"/>
                        <a:t>(§24)</a:t>
                      </a:r>
                      <a:endParaRPr lang="zh-TW" altLang="en-US" sz="2300" dirty="0" smtClean="0"/>
                    </a:p>
                  </a:txBody>
                  <a:tcPr marL="91435" marR="91435" marT="45694" marB="45694"/>
                </a:tc>
              </a:tr>
              <a:tr h="44190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公開上映權</a:t>
                      </a:r>
                      <a:r>
                        <a:rPr lang="en-US" altLang="zh-TW" sz="2300" dirty="0" smtClean="0"/>
                        <a:t>(§25)</a:t>
                      </a:r>
                      <a:endParaRPr lang="zh-TW" altLang="en-US" sz="2300" dirty="0" smtClean="0"/>
                    </a:p>
                  </a:txBody>
                  <a:tcPr marL="91435" marR="91435" marT="45694" marB="45694"/>
                </a:tc>
              </a:tr>
              <a:tr h="44190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公開演出權</a:t>
                      </a:r>
                      <a:r>
                        <a:rPr lang="en-US" altLang="zh-TW" sz="2300" dirty="0" smtClean="0"/>
                        <a:t>(§26)</a:t>
                      </a:r>
                      <a:endParaRPr lang="zh-TW" altLang="en-US" sz="2300" dirty="0" smtClean="0"/>
                    </a:p>
                  </a:txBody>
                  <a:tcPr marL="91435" marR="91435" marT="45694" marB="45694"/>
                </a:tc>
              </a:tr>
              <a:tr h="441902">
                <a:tc>
                  <a:txBody>
                    <a:bodyPr/>
                    <a:lstStyle/>
                    <a:p>
                      <a:r>
                        <a:rPr lang="zh-TW" altLang="en-US" sz="2300" dirty="0" smtClean="0"/>
                        <a:t>公開傳輸權</a:t>
                      </a:r>
                      <a:r>
                        <a:rPr lang="en-US" altLang="zh-TW" sz="2300" dirty="0" smtClean="0"/>
                        <a:t>(§26-1)</a:t>
                      </a:r>
                      <a:endParaRPr lang="zh-TW" altLang="en-US" sz="2300" dirty="0"/>
                    </a:p>
                  </a:txBody>
                  <a:tcPr marL="91435" marR="91435" marT="45694" marB="45694"/>
                </a:tc>
              </a:tr>
              <a:tr h="44190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公開展示權</a:t>
                      </a:r>
                      <a:r>
                        <a:rPr lang="en-US" altLang="zh-TW" sz="2300" dirty="0" smtClean="0"/>
                        <a:t>(§27)</a:t>
                      </a:r>
                      <a:endParaRPr lang="zh-TW" altLang="en-US" sz="2300" dirty="0" smtClean="0"/>
                    </a:p>
                  </a:txBody>
                  <a:tcPr marL="91435" marR="91435" marT="45694" marB="45694"/>
                </a:tc>
              </a:tr>
              <a:tr h="44190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改作權</a:t>
                      </a:r>
                      <a:r>
                        <a:rPr lang="en-US" altLang="zh-TW" sz="2300" dirty="0" smtClean="0"/>
                        <a:t>(§28)</a:t>
                      </a:r>
                      <a:endParaRPr lang="zh-TW" altLang="en-US" sz="2300" dirty="0" smtClean="0"/>
                    </a:p>
                  </a:txBody>
                  <a:tcPr marL="91435" marR="91435" marT="45694" marB="45694"/>
                </a:tc>
              </a:tr>
              <a:tr h="44190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編輯權</a:t>
                      </a:r>
                      <a:r>
                        <a:rPr lang="en-US" altLang="zh-TW" sz="2300" dirty="0" smtClean="0"/>
                        <a:t>(§28)</a:t>
                      </a:r>
                      <a:endParaRPr lang="zh-TW" altLang="en-US" sz="2300" dirty="0" smtClean="0"/>
                    </a:p>
                  </a:txBody>
                  <a:tcPr marL="91435" marR="91435" marT="45694" marB="45694"/>
                </a:tc>
              </a:tr>
              <a:tr h="44190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散布權</a:t>
                      </a:r>
                      <a:r>
                        <a:rPr lang="en-US" altLang="zh-TW" sz="2300" dirty="0" smtClean="0"/>
                        <a:t>(§28-1)</a:t>
                      </a:r>
                      <a:endParaRPr lang="zh-TW" altLang="en-US" sz="2300" dirty="0" smtClean="0"/>
                    </a:p>
                  </a:txBody>
                  <a:tcPr marL="91435" marR="91435" marT="45694" marB="45694"/>
                </a:tc>
              </a:tr>
              <a:tr h="44190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出租權</a:t>
                      </a:r>
                      <a:r>
                        <a:rPr lang="en-US" altLang="zh-TW" sz="2300" dirty="0" smtClean="0"/>
                        <a:t>(§29)</a:t>
                      </a:r>
                    </a:p>
                  </a:txBody>
                  <a:tcPr marL="91435" marR="91435" marT="45694" marB="45694"/>
                </a:tc>
              </a:tr>
            </a:tbl>
          </a:graphicData>
        </a:graphic>
      </p:graphicFrame>
      <p:sp>
        <p:nvSpPr>
          <p:cNvPr id="22" name="向右箭號 21"/>
          <p:cNvSpPr/>
          <p:nvPr/>
        </p:nvSpPr>
        <p:spPr>
          <a:xfrm>
            <a:off x="1643063" y="3429000"/>
            <a:ext cx="642937" cy="1071563"/>
          </a:xfrm>
          <a:prstGeom prst="rightArrow">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6" name="Object 2"/>
          <p:cNvGraphicFramePr>
            <a:graphicFrameLocks noChangeAspect="1"/>
          </p:cNvGraphicFramePr>
          <p:nvPr/>
        </p:nvGraphicFramePr>
        <p:xfrm>
          <a:off x="685800" y="692150"/>
          <a:ext cx="7859713" cy="5540375"/>
        </p:xfrm>
        <a:graphic>
          <a:graphicData uri="http://schemas.openxmlformats.org/presentationml/2006/ole">
            <mc:AlternateContent xmlns:mc="http://schemas.openxmlformats.org/markup-compatibility/2006">
              <mc:Choice xmlns:v="urn:schemas-microsoft-com:vml" Requires="v">
                <p:oleObj spid="_x0000_s26629" name="Document" r:id="rId4" imgW="8090021" imgH="5701874" progId="Word.Document.8">
                  <p:embed/>
                </p:oleObj>
              </mc:Choice>
              <mc:Fallback>
                <p:oleObj name="Document" r:id="rId4" imgW="8090021" imgH="5701874"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692150"/>
                        <a:ext cx="7859713" cy="5540375"/>
                      </a:xfrm>
                      <a:prstGeom prst="rect">
                        <a:avLst/>
                      </a:prstGeom>
                      <a:blipFill dpi="0" rotWithShape="1">
                        <a:blip r:embed="rId6"/>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27" name="Text Box 3"/>
          <p:cNvSpPr txBox="1">
            <a:spLocks noChangeArrowheads="1"/>
          </p:cNvSpPr>
          <p:nvPr/>
        </p:nvSpPr>
        <p:spPr bwMode="auto">
          <a:xfrm>
            <a:off x="6948488" y="817563"/>
            <a:ext cx="15843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spcBef>
                <a:spcPct val="50000"/>
              </a:spcBef>
            </a:pPr>
            <a:r>
              <a:rPr lang="en-US" altLang="zh-TW" sz="1400">
                <a:solidFill>
                  <a:srgbClr val="C00000"/>
                </a:solidFill>
                <a:latin typeface="Tahoma" pitchFamily="34" charset="0"/>
              </a:rPr>
              <a:t>A bundle of rights</a:t>
            </a:r>
          </a:p>
        </p:txBody>
      </p:sp>
      <p:sp>
        <p:nvSpPr>
          <p:cNvPr id="26628"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CDA57BE4-0B4F-4C1F-9552-BF4E39D45ACA}" type="slidenum">
              <a:rPr lang="zh-TW" altLang="en-US" sz="1000" smtClean="0">
                <a:solidFill>
                  <a:schemeClr val="tx2"/>
                </a:solidFill>
              </a:rPr>
              <a:pPr eaLnBrk="1" hangingPunct="1"/>
              <a:t>15</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871538" y="2132856"/>
          <a:ext cx="7804918" cy="38884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7651" name="標題 2"/>
          <p:cNvSpPr>
            <a:spLocks noGrp="1"/>
          </p:cNvSpPr>
          <p:nvPr>
            <p:ph type="title"/>
          </p:nvPr>
        </p:nvSpPr>
        <p:spPr/>
        <p:txBody>
          <a:bodyPr/>
          <a:lstStyle/>
          <a:p>
            <a:pPr eaLnBrk="1" hangingPunct="1"/>
            <a:r>
              <a:rPr lang="zh-TW" altLang="en-US" smtClean="0"/>
              <a:t>著作權之主體</a:t>
            </a:r>
          </a:p>
        </p:txBody>
      </p:sp>
      <p:sp>
        <p:nvSpPr>
          <p:cNvPr id="27652" name="投影片編號版面配置區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A421E267-9C71-4620-BF01-5BF0FB53488A}" type="slidenum">
              <a:rPr lang="zh-TW" altLang="en-US" sz="1000" smtClean="0">
                <a:solidFill>
                  <a:schemeClr val="tx2"/>
                </a:solidFill>
              </a:rPr>
              <a:pPr eaLnBrk="1" hangingPunct="1"/>
              <a:t>16</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899592" y="1844824"/>
          <a:ext cx="7704856"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675" name="標題 2"/>
          <p:cNvSpPr>
            <a:spLocks noGrp="1"/>
          </p:cNvSpPr>
          <p:nvPr>
            <p:ph type="title"/>
          </p:nvPr>
        </p:nvSpPr>
        <p:spPr/>
        <p:txBody>
          <a:bodyPr/>
          <a:lstStyle/>
          <a:p>
            <a:pPr eaLnBrk="1" hangingPunct="1"/>
            <a:r>
              <a:rPr lang="zh-TW" altLang="en-US" sz="3600" smtClean="0"/>
              <a:t>職務上完成之著作</a:t>
            </a:r>
            <a:r>
              <a:rPr lang="en-US" altLang="zh-TW" sz="3600" smtClean="0"/>
              <a:t>(</a:t>
            </a:r>
            <a:r>
              <a:rPr lang="zh-TW" altLang="en-US" sz="3600" smtClean="0"/>
              <a:t>第</a:t>
            </a:r>
            <a:r>
              <a:rPr lang="en-US" altLang="zh-TW" sz="3600" smtClean="0"/>
              <a:t>11</a:t>
            </a:r>
            <a:r>
              <a:rPr lang="zh-TW" altLang="en-US" sz="3600" smtClean="0"/>
              <a:t>條</a:t>
            </a:r>
            <a:r>
              <a:rPr lang="en-US" altLang="zh-TW" sz="3600" smtClean="0"/>
              <a:t>)</a:t>
            </a:r>
            <a:endParaRPr lang="zh-TW" altLang="en-US" sz="3600" smtClean="0"/>
          </a:p>
        </p:txBody>
      </p:sp>
      <p:sp>
        <p:nvSpPr>
          <p:cNvPr id="28676" name="投影片編號版面配置區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4F9D2E0B-58A3-4115-9ECA-A71CED5B559F}" type="slidenum">
              <a:rPr lang="zh-TW" altLang="en-US" sz="1000" smtClean="0">
                <a:solidFill>
                  <a:schemeClr val="tx2"/>
                </a:solidFill>
              </a:rPr>
              <a:pPr eaLnBrk="1" hangingPunct="1"/>
              <a:t>17</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1115616" y="1772816"/>
          <a:ext cx="7408862"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9699" name="標題 2"/>
          <p:cNvSpPr>
            <a:spLocks noGrp="1"/>
          </p:cNvSpPr>
          <p:nvPr>
            <p:ph type="title"/>
          </p:nvPr>
        </p:nvSpPr>
        <p:spPr/>
        <p:txBody>
          <a:bodyPr/>
          <a:lstStyle/>
          <a:p>
            <a:pPr eaLnBrk="1" hangingPunct="1"/>
            <a:r>
              <a:rPr lang="zh-TW" altLang="en-US" sz="3600" smtClean="0"/>
              <a:t>出資聘人完成之著作</a:t>
            </a:r>
            <a:r>
              <a:rPr lang="en-US" altLang="zh-TW" sz="3600" smtClean="0"/>
              <a:t>(</a:t>
            </a:r>
            <a:r>
              <a:rPr lang="zh-TW" altLang="en-US" sz="3600" smtClean="0"/>
              <a:t>第</a:t>
            </a:r>
            <a:r>
              <a:rPr lang="en-US" altLang="zh-TW" sz="3600" smtClean="0"/>
              <a:t>12</a:t>
            </a:r>
            <a:r>
              <a:rPr lang="zh-TW" altLang="en-US" sz="3600" smtClean="0"/>
              <a:t>條</a:t>
            </a:r>
            <a:r>
              <a:rPr lang="en-US" altLang="zh-TW" sz="3600" smtClean="0"/>
              <a:t>)</a:t>
            </a:r>
            <a:endParaRPr lang="zh-TW" altLang="en-US" sz="3600" smtClean="0"/>
          </a:p>
        </p:txBody>
      </p:sp>
      <p:sp>
        <p:nvSpPr>
          <p:cNvPr id="29700" name="投影片編號版面配置區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C821FAB5-F02E-4D7F-A265-A09E72458406}" type="slidenum">
              <a:rPr lang="zh-TW" altLang="en-US" sz="1000" smtClean="0">
                <a:solidFill>
                  <a:schemeClr val="tx2"/>
                </a:solidFill>
              </a:rPr>
              <a:pPr eaLnBrk="1" hangingPunct="1"/>
              <a:t>18</a:t>
            </a:fld>
            <a:endParaRPr lang="zh-TW" altLang="en-US" sz="1000" smtClean="0">
              <a:solidFill>
                <a:schemeClr val="tx2"/>
              </a:solidFill>
            </a:endParaRPr>
          </a:p>
        </p:txBody>
      </p:sp>
      <p:sp>
        <p:nvSpPr>
          <p:cNvPr id="29701" name="文字方塊 1"/>
          <p:cNvSpPr txBox="1">
            <a:spLocks noChangeArrowheads="1"/>
          </p:cNvSpPr>
          <p:nvPr/>
        </p:nvSpPr>
        <p:spPr bwMode="auto">
          <a:xfrm>
            <a:off x="1258888" y="5229225"/>
            <a:ext cx="5473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r>
              <a:rPr lang="zh-TW" altLang="en-US" b="1">
                <a:solidFill>
                  <a:srgbClr val="7030A0"/>
                </a:solidFill>
              </a:rPr>
              <a:t>◎著作財產權歸受聘人享有者，出資人得</a:t>
            </a:r>
            <a:r>
              <a:rPr lang="zh-TW" altLang="en-US" b="1" u="sng">
                <a:solidFill>
                  <a:srgbClr val="7030A0"/>
                </a:solidFill>
              </a:rPr>
              <a:t>利用</a:t>
            </a:r>
            <a:r>
              <a:rPr lang="zh-TW" altLang="en-US" b="1">
                <a:solidFill>
                  <a:srgbClr val="7030A0"/>
                </a:solidFill>
              </a:rPr>
              <a:t>該著作</a:t>
            </a:r>
            <a:r>
              <a:rPr lang="en-US" altLang="zh-TW" b="1">
                <a:solidFill>
                  <a:srgbClr val="7030A0"/>
                </a:solidFill>
              </a:rPr>
              <a:t>(</a:t>
            </a:r>
            <a:r>
              <a:rPr lang="zh-TW" altLang="en-US" b="1">
                <a:solidFill>
                  <a:srgbClr val="7030A0"/>
                </a:solidFill>
              </a:rPr>
              <a:t>第</a:t>
            </a:r>
            <a:r>
              <a:rPr lang="en-US" altLang="zh-TW" b="1">
                <a:solidFill>
                  <a:srgbClr val="7030A0"/>
                </a:solidFill>
              </a:rPr>
              <a:t>12</a:t>
            </a:r>
            <a:r>
              <a:rPr lang="zh-TW" altLang="en-US" b="1">
                <a:solidFill>
                  <a:srgbClr val="7030A0"/>
                </a:solidFill>
              </a:rPr>
              <a:t>條第</a:t>
            </a:r>
            <a:r>
              <a:rPr lang="en-US" altLang="zh-TW" b="1">
                <a:solidFill>
                  <a:srgbClr val="7030A0"/>
                </a:solidFill>
              </a:rPr>
              <a:t>3</a:t>
            </a:r>
            <a:r>
              <a:rPr lang="zh-TW" altLang="en-US" b="1">
                <a:solidFill>
                  <a:srgbClr val="7030A0"/>
                </a:solidFill>
              </a:rPr>
              <a:t>項</a:t>
            </a:r>
            <a:r>
              <a:rPr lang="en-US" altLang="zh-TW" b="1">
                <a:solidFill>
                  <a:srgbClr val="7030A0"/>
                </a:solidFill>
              </a:rPr>
              <a:t>)</a:t>
            </a:r>
            <a:r>
              <a:rPr lang="zh-TW" altLang="en-US" b="1">
                <a:solidFill>
                  <a:srgbClr val="7030A0"/>
                </a:solidFill>
              </a:rPr>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971600" y="2204864"/>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0723" name="標題 2"/>
          <p:cNvSpPr>
            <a:spLocks noGrp="1"/>
          </p:cNvSpPr>
          <p:nvPr>
            <p:ph type="title"/>
          </p:nvPr>
        </p:nvSpPr>
        <p:spPr/>
        <p:txBody>
          <a:bodyPr/>
          <a:lstStyle/>
          <a:p>
            <a:pPr eaLnBrk="1" hangingPunct="1"/>
            <a:r>
              <a:rPr lang="zh-TW" altLang="en-US" sz="4000" smtClean="0"/>
              <a:t>著作財產權之讓與</a:t>
            </a:r>
          </a:p>
        </p:txBody>
      </p:sp>
      <p:sp>
        <p:nvSpPr>
          <p:cNvPr id="30724" name="投影片編號版面配置區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3F80A5C0-047B-4526-AB3F-225216C9ABDC}" type="slidenum">
              <a:rPr lang="zh-TW" altLang="en-US" sz="1000" smtClean="0">
                <a:solidFill>
                  <a:schemeClr val="tx2"/>
                </a:solidFill>
              </a:rPr>
              <a:pPr eaLnBrk="1" hangingPunct="1"/>
              <a:t>19</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idx="1"/>
          </p:nvPr>
        </p:nvGraphicFramePr>
        <p:xfrm>
          <a:off x="611560" y="2060848"/>
          <a:ext cx="7850832" cy="38987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315" name="投影片編號版面配置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CB0662E3-DFC4-40DE-8A98-058B3A912AE3}" type="slidenum">
              <a:rPr lang="en-US" altLang="zh-TW" sz="1100" smtClean="0"/>
              <a:pPr eaLnBrk="1" hangingPunct="1"/>
              <a:t>2</a:t>
            </a:fld>
            <a:endParaRPr lang="en-US" altLang="zh-TW" sz="1100" smtClean="0"/>
          </a:p>
        </p:txBody>
      </p:sp>
      <p:sp>
        <p:nvSpPr>
          <p:cNvPr id="10242" name="Rectangle 1026"/>
          <p:cNvSpPr>
            <a:spLocks noGrp="1" noChangeArrowheads="1"/>
          </p:cNvSpPr>
          <p:nvPr>
            <p:ph type="title"/>
          </p:nvPr>
        </p:nvSpPr>
        <p:spPr>
          <a:xfrm>
            <a:off x="827088" y="333375"/>
            <a:ext cx="7777162" cy="1143000"/>
          </a:xfrm>
        </p:spPr>
        <p:txBody>
          <a:bodyPr rtlCol="0">
            <a:normAutofit/>
          </a:bodyPr>
          <a:lstStyle/>
          <a:p>
            <a:pPr eaLnBrk="1" fontAlgn="auto" hangingPunct="1">
              <a:spcAft>
                <a:spcPts val="0"/>
              </a:spcAft>
              <a:defRPr/>
            </a:pPr>
            <a:r>
              <a:rPr lang="zh-TW" altLang="en-US" sz="3600" dirty="0" smtClean="0">
                <a:solidFill>
                  <a:srgbClr val="C00000"/>
                </a:solidFill>
                <a:effectLst>
                  <a:outerShdw blurRad="38100" dist="38100" dir="2700000" algn="tl">
                    <a:srgbClr val="000000">
                      <a:alpha val="43137"/>
                    </a:srgbClr>
                  </a:outerShdw>
                </a:effectLst>
                <a:latin typeface="微軟正黑體" pitchFamily="34" charset="-120"/>
                <a:ea typeface="微軟正黑體" pitchFamily="34" charset="-120"/>
              </a:rPr>
              <a:t>圖書館從業人員為什麼要瞭解著作權？</a:t>
            </a:r>
            <a:endParaRPr lang="en-US" altLang="zh-TW" sz="3600" dirty="0" smtClean="0">
              <a:solidFill>
                <a:srgbClr val="C00000"/>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Tree>
  </p:cSld>
  <p:clrMapOvr>
    <a:masterClrMapping/>
  </p:clrMapOvr>
  <p:transition>
    <p:blinds/>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871538" y="1916832"/>
          <a:ext cx="7408862" cy="4209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1747" name="標題 2"/>
          <p:cNvSpPr>
            <a:spLocks noGrp="1"/>
          </p:cNvSpPr>
          <p:nvPr>
            <p:ph type="title"/>
          </p:nvPr>
        </p:nvSpPr>
        <p:spPr/>
        <p:txBody>
          <a:bodyPr/>
          <a:lstStyle/>
          <a:p>
            <a:pPr eaLnBrk="1" hangingPunct="1"/>
            <a:r>
              <a:rPr lang="zh-TW" altLang="en-US" sz="4000" smtClean="0"/>
              <a:t>著作財產權之授權</a:t>
            </a:r>
          </a:p>
        </p:txBody>
      </p:sp>
      <p:sp>
        <p:nvSpPr>
          <p:cNvPr id="31748" name="投影片編號版面配置區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32D4A83E-94A8-4900-9EA4-51F914504D7E}" type="slidenum">
              <a:rPr lang="zh-TW" altLang="en-US" sz="1000" smtClean="0">
                <a:solidFill>
                  <a:schemeClr val="tx2"/>
                </a:solidFill>
              </a:rPr>
              <a:pPr eaLnBrk="1" hangingPunct="1"/>
              <a:t>20</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899592" y="1556793"/>
          <a:ext cx="7632848"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1" name="標題 2"/>
          <p:cNvSpPr>
            <a:spLocks noGrp="1"/>
          </p:cNvSpPr>
          <p:nvPr>
            <p:ph type="title"/>
          </p:nvPr>
        </p:nvSpPr>
        <p:spPr/>
        <p:txBody>
          <a:bodyPr/>
          <a:lstStyle/>
          <a:p>
            <a:pPr eaLnBrk="1" hangingPunct="1"/>
            <a:r>
              <a:rPr lang="zh-TW" altLang="en-US" sz="4000" smtClean="0"/>
              <a:t>著作權保護期間</a:t>
            </a:r>
          </a:p>
        </p:txBody>
      </p:sp>
      <p:sp>
        <p:nvSpPr>
          <p:cNvPr id="32772" name="投影片編號版面配置區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A3460429-F43D-4C25-B295-330C51B41CC9}" type="slidenum">
              <a:rPr lang="zh-TW" altLang="en-US" sz="1000" smtClean="0">
                <a:solidFill>
                  <a:schemeClr val="tx2"/>
                </a:solidFill>
              </a:rPr>
              <a:pPr eaLnBrk="1" hangingPunct="1"/>
              <a:t>21</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1043608" y="1700808"/>
          <a:ext cx="7336854" cy="4248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3795" name="標題 2"/>
          <p:cNvSpPr>
            <a:spLocks noGrp="1"/>
          </p:cNvSpPr>
          <p:nvPr>
            <p:ph type="title"/>
          </p:nvPr>
        </p:nvSpPr>
        <p:spPr/>
        <p:txBody>
          <a:bodyPr/>
          <a:lstStyle/>
          <a:p>
            <a:pPr eaLnBrk="1" hangingPunct="1"/>
            <a:r>
              <a:rPr lang="zh-TW" altLang="en-US" sz="4000" smtClean="0"/>
              <a:t>合理使用</a:t>
            </a:r>
          </a:p>
        </p:txBody>
      </p:sp>
      <p:sp>
        <p:nvSpPr>
          <p:cNvPr id="33796" name="投影片編號版面配置區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38394056-D812-4C61-8FA8-DC09573BD4B3}" type="slidenum">
              <a:rPr lang="zh-TW" altLang="en-US" sz="1000" smtClean="0">
                <a:solidFill>
                  <a:schemeClr val="tx2"/>
                </a:solidFill>
              </a:rPr>
              <a:pPr eaLnBrk="1" hangingPunct="1"/>
              <a:t>22</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1043608" y="1700808"/>
          <a:ext cx="7336854" cy="4248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819" name="標題 2"/>
          <p:cNvSpPr>
            <a:spLocks noGrp="1"/>
          </p:cNvSpPr>
          <p:nvPr>
            <p:ph type="title"/>
          </p:nvPr>
        </p:nvSpPr>
        <p:spPr/>
        <p:txBody>
          <a:bodyPr/>
          <a:lstStyle/>
          <a:p>
            <a:pPr eaLnBrk="1" hangingPunct="1"/>
            <a:r>
              <a:rPr lang="zh-TW" altLang="en-US" sz="4000" smtClean="0"/>
              <a:t>合理使用</a:t>
            </a:r>
          </a:p>
        </p:txBody>
      </p:sp>
      <p:sp>
        <p:nvSpPr>
          <p:cNvPr id="34820" name="投影片編號版面配置區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1E41C650-09C7-4738-A4FC-94F41B0DB354}" type="slidenum">
              <a:rPr lang="zh-TW" altLang="en-US" sz="1000" smtClean="0">
                <a:solidFill>
                  <a:schemeClr val="tx2"/>
                </a:solidFill>
              </a:rPr>
              <a:pPr eaLnBrk="1" hangingPunct="1"/>
              <a:t>23</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B737484C-FE89-4755-9332-3A1DDECE1BE5}" type="slidenum">
              <a:rPr lang="en-US" altLang="zh-TW" sz="1100" smtClean="0"/>
              <a:pPr eaLnBrk="1" hangingPunct="1"/>
              <a:t>24</a:t>
            </a:fld>
            <a:endParaRPr lang="en-US" altLang="zh-TW" sz="1100" smtClean="0"/>
          </a:p>
        </p:txBody>
      </p:sp>
      <p:sp>
        <p:nvSpPr>
          <p:cNvPr id="1026" name="Rectangle 2"/>
          <p:cNvSpPr>
            <a:spLocks noChangeArrowheads="1"/>
          </p:cNvSpPr>
          <p:nvPr/>
        </p:nvSpPr>
        <p:spPr bwMode="auto">
          <a:xfrm>
            <a:off x="714375" y="1500188"/>
            <a:ext cx="7715250" cy="2428875"/>
          </a:xfrm>
          <a:prstGeom prst="rect">
            <a:avLst/>
          </a:prstGeom>
          <a:noFill/>
          <a:ln w="9525">
            <a:noFill/>
            <a:miter lim="800000"/>
            <a:headEnd/>
            <a:tailEnd/>
          </a:ln>
          <a:effectLst/>
        </p:spPr>
        <p:txBody>
          <a:bodyPr anchor="b"/>
          <a:lstStyle/>
          <a:p>
            <a:pPr algn="ctr">
              <a:defRPr/>
            </a:pPr>
            <a:r>
              <a:rPr lang="zh-TW" altLang="en-US" sz="4400" b="1" dirty="0">
                <a:solidFill>
                  <a:srgbClr val="993300"/>
                </a:solidFill>
                <a:latin typeface="+mj-ea"/>
                <a:ea typeface="+mj-ea"/>
              </a:rPr>
              <a:t>圖書館涉及之著作權問題</a:t>
            </a:r>
            <a:endParaRPr lang="en-US" altLang="zh-TW" sz="4400" b="1" dirty="0">
              <a:solidFill>
                <a:srgbClr val="993300"/>
              </a:solidFill>
              <a:latin typeface="+mj-ea"/>
              <a:ea typeface="+mj-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827584" y="1556792"/>
          <a:ext cx="7971929" cy="50154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5843" name="Rectangle 2"/>
          <p:cNvSpPr>
            <a:spLocks noGrp="1" noChangeArrowheads="1"/>
          </p:cNvSpPr>
          <p:nvPr>
            <p:ph type="title"/>
          </p:nvPr>
        </p:nvSpPr>
        <p:spPr>
          <a:xfrm>
            <a:off x="900113" y="692150"/>
            <a:ext cx="7772400" cy="781050"/>
          </a:xfrm>
        </p:spPr>
        <p:txBody>
          <a:bodyPr anchor="t"/>
          <a:lstStyle/>
          <a:p>
            <a:pPr eaLnBrk="1" hangingPunct="1">
              <a:defRPr/>
            </a:pPr>
            <a:r>
              <a:rPr lang="zh-TW" altLang="en-US" sz="4000" dirty="0" smtClean="0">
                <a:solidFill>
                  <a:schemeClr val="bg1"/>
                </a:solidFill>
                <a:latin typeface="+mn-ea"/>
                <a:ea typeface="+mn-ea"/>
              </a:rPr>
              <a:t>圖書館利用他人著作之情形</a:t>
            </a:r>
          </a:p>
        </p:txBody>
      </p:sp>
      <p:grpSp>
        <p:nvGrpSpPr>
          <p:cNvPr id="36868" name="Group 7"/>
          <p:cNvGrpSpPr>
            <a:grpSpLocks/>
          </p:cNvGrpSpPr>
          <p:nvPr/>
        </p:nvGrpSpPr>
        <p:grpSpPr bwMode="auto">
          <a:xfrm>
            <a:off x="3863975" y="1714500"/>
            <a:ext cx="0" cy="20574000"/>
            <a:chOff x="0" y="4320"/>
            <a:chExt cx="0" cy="12960"/>
          </a:xfrm>
        </p:grpSpPr>
        <p:sp>
          <p:nvSpPr>
            <p:cNvPr id="36872" name="Rectangle 8"/>
            <p:cNvSpPr>
              <a:spLocks noChangeArrowheads="1"/>
            </p:cNvSpPr>
            <p:nvPr/>
          </p:nvSpPr>
          <p:spPr bwMode="auto">
            <a:xfrm>
              <a:off x="0" y="4320"/>
              <a:ext cx="0" cy="0"/>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p>
              <a:pPr>
                <a:spcBef>
                  <a:spcPct val="50000"/>
                </a:spcBef>
                <a:buFont typeface="Wingdings" pitchFamily="2" charset="2"/>
                <a:buNone/>
              </a:pPr>
              <a:endParaRPr lang="zh-TW" altLang="en-US">
                <a:ea typeface="標楷體" pitchFamily="65" charset="-120"/>
              </a:endParaRPr>
            </a:p>
          </p:txBody>
        </p:sp>
        <p:sp>
          <p:nvSpPr>
            <p:cNvPr id="36873" name="Rectangle 9"/>
            <p:cNvSpPr>
              <a:spLocks noChangeArrowheads="1"/>
            </p:cNvSpPr>
            <p:nvPr/>
          </p:nvSpPr>
          <p:spPr bwMode="auto">
            <a:xfrm>
              <a:off x="0" y="17280"/>
              <a:ext cx="0" cy="0"/>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p>
              <a:pPr>
                <a:spcBef>
                  <a:spcPct val="50000"/>
                </a:spcBef>
                <a:buFont typeface="Wingdings" pitchFamily="2" charset="2"/>
                <a:buNone/>
              </a:pPr>
              <a:endParaRPr lang="zh-TW" altLang="en-US">
                <a:ea typeface="標楷體" pitchFamily="65" charset="-120"/>
              </a:endParaRPr>
            </a:p>
          </p:txBody>
        </p:sp>
      </p:grpSp>
      <p:sp>
        <p:nvSpPr>
          <p:cNvPr id="36869" name="Rectangle 11"/>
          <p:cNvSpPr>
            <a:spLocks noChangeArrowheads="1"/>
          </p:cNvSpPr>
          <p:nvPr/>
        </p:nvSpPr>
        <p:spPr bwMode="auto">
          <a:xfrm>
            <a:off x="3852863" y="1714500"/>
            <a:ext cx="9144000" cy="0"/>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p>
            <a:pPr>
              <a:spcBef>
                <a:spcPct val="50000"/>
              </a:spcBef>
              <a:buFont typeface="Wingdings" pitchFamily="2" charset="2"/>
              <a:buNone/>
            </a:pPr>
            <a:endParaRPr lang="zh-TW" altLang="en-US">
              <a:ea typeface="標楷體" pitchFamily="65" charset="-120"/>
            </a:endParaRPr>
          </a:p>
        </p:txBody>
      </p:sp>
      <p:sp>
        <p:nvSpPr>
          <p:cNvPr id="36870" name="Text Box 12"/>
          <p:cNvSpPr txBox="1">
            <a:spLocks noChangeArrowheads="1"/>
          </p:cNvSpPr>
          <p:nvPr/>
        </p:nvSpPr>
        <p:spPr bwMode="auto">
          <a:xfrm>
            <a:off x="1636713" y="5618163"/>
            <a:ext cx="60579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spcBef>
                <a:spcPct val="50000"/>
              </a:spcBef>
              <a:buFont typeface="Wingdings" pitchFamily="2" charset="2"/>
              <a:buNone/>
            </a:pPr>
            <a:endParaRPr lang="zh-TW" altLang="zh-TW">
              <a:ea typeface="標楷體" pitchFamily="65" charset="-120"/>
            </a:endParaRPr>
          </a:p>
        </p:txBody>
      </p:sp>
      <p:sp>
        <p:nvSpPr>
          <p:cNvPr id="36871"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AAD7B303-32FB-4AF4-A513-D30E75DAC44D}" type="slidenum">
              <a:rPr lang="zh-TW" altLang="en-US" sz="1000" smtClean="0">
                <a:solidFill>
                  <a:schemeClr val="tx2"/>
                </a:solidFill>
              </a:rPr>
              <a:pPr eaLnBrk="1" hangingPunct="1"/>
              <a:t>25</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683568" y="1772816"/>
          <a:ext cx="7776864"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7891" name="標題 1"/>
          <p:cNvSpPr>
            <a:spLocks noGrp="1"/>
          </p:cNvSpPr>
          <p:nvPr>
            <p:ph type="title"/>
          </p:nvPr>
        </p:nvSpPr>
        <p:spPr>
          <a:xfrm>
            <a:off x="468313" y="404813"/>
            <a:ext cx="8229600" cy="1074737"/>
          </a:xfrm>
        </p:spPr>
        <p:txBody>
          <a:bodyPr/>
          <a:lstStyle/>
          <a:p>
            <a:pPr eaLnBrk="1" hangingPunct="1"/>
            <a:r>
              <a:rPr lang="zh-TW" altLang="en-US" smtClean="0">
                <a:solidFill>
                  <a:schemeClr val="bg1"/>
                </a:solidFill>
              </a:rPr>
              <a:t>圖書館合理使用相關條文</a:t>
            </a:r>
          </a:p>
        </p:txBody>
      </p:sp>
      <p:sp>
        <p:nvSpPr>
          <p:cNvPr id="37892"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82B6E9CE-7BFD-41E1-A3A7-35E9EF7FC3B1}" type="slidenum">
              <a:rPr lang="zh-TW" altLang="en-US" sz="1000" smtClean="0">
                <a:solidFill>
                  <a:schemeClr val="tx2"/>
                </a:solidFill>
              </a:rPr>
              <a:pPr eaLnBrk="1" hangingPunct="1"/>
              <a:t>26</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nvPr>
        </p:nvGraphicFramePr>
        <p:xfrm>
          <a:off x="971600" y="1700808"/>
          <a:ext cx="7408862"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8915" name="標題 2"/>
          <p:cNvSpPr>
            <a:spLocks noGrp="1"/>
          </p:cNvSpPr>
          <p:nvPr>
            <p:ph type="title"/>
          </p:nvPr>
        </p:nvSpPr>
        <p:spPr/>
        <p:txBody>
          <a:bodyPr/>
          <a:lstStyle/>
          <a:p>
            <a:r>
              <a:rPr lang="zh-TW" altLang="en-US" smtClean="0"/>
              <a:t>適用情形</a:t>
            </a:r>
          </a:p>
        </p:txBody>
      </p:sp>
      <p:sp>
        <p:nvSpPr>
          <p:cNvPr id="38916"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CCBB6E4F-1AE1-4108-82FD-1F1B023ED7DE}" type="slidenum">
              <a:rPr lang="zh-TW" altLang="en-US" sz="1000" smtClean="0">
                <a:solidFill>
                  <a:schemeClr val="tx2"/>
                </a:solidFill>
              </a:rPr>
              <a:pPr eaLnBrk="1" hangingPunct="1"/>
              <a:t>27</a:t>
            </a:fld>
            <a:endParaRPr lang="zh-TW" altLang="en-US" sz="1000" smtClean="0">
              <a:solidFill>
                <a:schemeClr val="tx2"/>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755576" y="1916832"/>
          <a:ext cx="7704856"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9939" name="標題 1"/>
          <p:cNvSpPr>
            <a:spLocks noGrp="1"/>
          </p:cNvSpPr>
          <p:nvPr>
            <p:ph type="title"/>
          </p:nvPr>
        </p:nvSpPr>
        <p:spPr>
          <a:xfrm>
            <a:off x="457200" y="620713"/>
            <a:ext cx="8229600" cy="863600"/>
          </a:xfrm>
        </p:spPr>
        <p:txBody>
          <a:bodyPr/>
          <a:lstStyle/>
          <a:p>
            <a:pPr eaLnBrk="1" hangingPunct="1"/>
            <a:r>
              <a:rPr lang="zh-TW" altLang="en-US" smtClean="0">
                <a:solidFill>
                  <a:schemeClr val="bg1"/>
                </a:solidFill>
              </a:rPr>
              <a:t>遠距服務</a:t>
            </a:r>
          </a:p>
        </p:txBody>
      </p:sp>
      <p:sp>
        <p:nvSpPr>
          <p:cNvPr id="39940"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0E67FB58-7276-4A4F-83CB-0A6FF5CA9A68}" type="slidenum">
              <a:rPr lang="zh-TW" altLang="en-US" sz="1000" smtClean="0">
                <a:solidFill>
                  <a:schemeClr val="tx2"/>
                </a:solidFill>
              </a:rPr>
              <a:pPr eaLnBrk="1" hangingPunct="1"/>
              <a:t>28</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755576" y="1556792"/>
          <a:ext cx="7494091"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0963"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8DB3C324-7074-469B-A358-C8148CEE0CAA}" type="slidenum">
              <a:rPr lang="zh-TW" altLang="en-US" sz="1100" smtClean="0"/>
              <a:pPr eaLnBrk="1" hangingPunct="1"/>
              <a:t>29</a:t>
            </a:fld>
            <a:endParaRPr lang="zh-TW" altLang="en-US" sz="1100" smtClean="0"/>
          </a:p>
        </p:txBody>
      </p:sp>
      <p:sp>
        <p:nvSpPr>
          <p:cNvPr id="40964" name="標題 9"/>
          <p:cNvSpPr>
            <a:spLocks noGrp="1"/>
          </p:cNvSpPr>
          <p:nvPr>
            <p:ph type="title"/>
          </p:nvPr>
        </p:nvSpPr>
        <p:spPr>
          <a:xfrm>
            <a:off x="539750" y="549275"/>
            <a:ext cx="8072438" cy="792163"/>
          </a:xfrm>
        </p:spPr>
        <p:txBody>
          <a:bodyPr/>
          <a:lstStyle/>
          <a:p>
            <a:pPr eaLnBrk="1" hangingPunct="1"/>
            <a:r>
              <a:rPr lang="zh-TW" altLang="en-US" sz="4000" smtClean="0">
                <a:solidFill>
                  <a:schemeClr val="bg1"/>
                </a:solidFill>
              </a:rPr>
              <a:t>讀者之合理使用重製</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755650" y="1447800"/>
            <a:ext cx="8001000" cy="4572000"/>
          </a:xfrm>
        </p:spPr>
        <p:txBody>
          <a:bodyPr/>
          <a:lstStyle/>
          <a:p>
            <a:pPr eaLnBrk="1" hangingPunct="1"/>
            <a:r>
              <a:rPr lang="zh-TW" altLang="en-US" smtClean="0">
                <a:latin typeface="微軟正黑體" pitchFamily="34" charset="-120"/>
                <a:ea typeface="微軟正黑體" pitchFamily="34" charset="-120"/>
              </a:rPr>
              <a:t>著作人創作完成享有著作權：著作人格權（名譽）－著作財產權（經濟利益）</a:t>
            </a:r>
          </a:p>
          <a:p>
            <a:pPr eaLnBrk="1" hangingPunct="1"/>
            <a:r>
              <a:rPr lang="zh-TW" altLang="en-US" smtClean="0">
                <a:latin typeface="微軟正黑體" pitchFamily="34" charset="-120"/>
                <a:ea typeface="微軟正黑體" pitchFamily="34" charset="-120"/>
              </a:rPr>
              <a:t>著作財產權授權利用：</a:t>
            </a:r>
            <a:r>
              <a:rPr lang="zh-TW" altLang="en-US" sz="1800" smtClean="0">
                <a:latin typeface="微軟正黑體" pitchFamily="34" charset="-120"/>
                <a:ea typeface="微軟正黑體" pitchFamily="34" charset="-120"/>
              </a:rPr>
              <a:t>     </a:t>
            </a:r>
            <a:r>
              <a:rPr lang="zh-TW" altLang="en-US" smtClean="0">
                <a:latin typeface="微軟正黑體" pitchFamily="34" charset="-120"/>
                <a:ea typeface="微軟正黑體" pitchFamily="34" charset="-120"/>
              </a:rPr>
              <a:t>          </a:t>
            </a:r>
            <a:endParaRPr lang="zh-TW" altLang="en-US" sz="1800" smtClean="0">
              <a:latin typeface="微軟正黑體" pitchFamily="34" charset="-120"/>
              <a:ea typeface="微軟正黑體" pitchFamily="34" charset="-120"/>
            </a:endParaRPr>
          </a:p>
          <a:p>
            <a:pPr eaLnBrk="1" hangingPunct="1">
              <a:buFont typeface="Wingdings" pitchFamily="2" charset="2"/>
              <a:buNone/>
            </a:pPr>
            <a:r>
              <a:rPr lang="zh-TW" altLang="en-US" sz="1800" smtClean="0"/>
              <a:t>           </a:t>
            </a:r>
            <a:endParaRPr lang="en-US" altLang="zh-TW" sz="1800" smtClean="0"/>
          </a:p>
          <a:p>
            <a:pPr eaLnBrk="1" hangingPunct="1">
              <a:buFont typeface="Wingdings" pitchFamily="2" charset="2"/>
              <a:buNone/>
            </a:pPr>
            <a:r>
              <a:rPr lang="zh-TW" altLang="en-US" sz="1800" smtClean="0"/>
              <a:t>       </a:t>
            </a:r>
            <a:endParaRPr lang="en-US" altLang="zh-TW" sz="1800" smtClean="0"/>
          </a:p>
          <a:p>
            <a:pPr eaLnBrk="1" hangingPunct="1">
              <a:buFont typeface="Wingdings" pitchFamily="2" charset="2"/>
              <a:buNone/>
            </a:pPr>
            <a:r>
              <a:rPr lang="en-US" altLang="zh-TW" sz="1800" smtClean="0"/>
              <a:t>		</a:t>
            </a:r>
            <a:r>
              <a:rPr lang="zh-TW" altLang="en-US" sz="1800" smtClean="0"/>
              <a:t>    原始或繼受取得                                           授權</a:t>
            </a:r>
            <a:endParaRPr lang="zh-TW" altLang="en-US" smtClean="0"/>
          </a:p>
          <a:p>
            <a:pPr eaLnBrk="1" hangingPunct="1">
              <a:buFont typeface="Wingdings" pitchFamily="2" charset="2"/>
              <a:buNone/>
            </a:pPr>
            <a:endParaRPr lang="zh-TW" altLang="en-US" sz="1800" smtClean="0"/>
          </a:p>
          <a:p>
            <a:pPr eaLnBrk="1" hangingPunct="1">
              <a:buFont typeface="Wingdings" pitchFamily="2" charset="2"/>
              <a:buNone/>
            </a:pPr>
            <a:endParaRPr lang="zh-TW" altLang="en-US" sz="1800" smtClean="0"/>
          </a:p>
          <a:p>
            <a:pPr eaLnBrk="1" hangingPunct="1">
              <a:buFont typeface="Wingdings" pitchFamily="2" charset="2"/>
              <a:buNone/>
            </a:pPr>
            <a:endParaRPr lang="zh-TW" altLang="en-US" sz="1800" smtClean="0"/>
          </a:p>
          <a:p>
            <a:pPr eaLnBrk="1" hangingPunct="1">
              <a:buFont typeface="Wingdings" pitchFamily="2" charset="2"/>
              <a:buNone/>
            </a:pPr>
            <a:r>
              <a:rPr lang="zh-TW" altLang="en-US" sz="1800" smtClean="0"/>
              <a:t>                        帶來經濟利益</a:t>
            </a:r>
            <a:r>
              <a:rPr lang="en-US" altLang="zh-TW" sz="1800" smtClean="0"/>
              <a:t>.                                      </a:t>
            </a:r>
            <a:r>
              <a:rPr lang="zh-TW" altLang="en-US" sz="1800" smtClean="0"/>
              <a:t>   支付使用報酬</a:t>
            </a:r>
          </a:p>
        </p:txBody>
      </p:sp>
      <p:sp>
        <p:nvSpPr>
          <p:cNvPr id="14339" name="投影片編號版面配置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B89C598A-CD5B-4443-BBA8-5FF8DCA24BC2}" type="slidenum">
              <a:rPr lang="en-US" altLang="zh-TW" sz="1100" smtClean="0"/>
              <a:pPr eaLnBrk="1" hangingPunct="1"/>
              <a:t>3</a:t>
            </a:fld>
            <a:endParaRPr lang="en-US" altLang="zh-TW" sz="1100" smtClean="0"/>
          </a:p>
        </p:txBody>
      </p:sp>
      <p:sp>
        <p:nvSpPr>
          <p:cNvPr id="14340" name="Rectangle 2"/>
          <p:cNvSpPr>
            <a:spLocks noGrp="1" noChangeArrowheads="1"/>
          </p:cNvSpPr>
          <p:nvPr>
            <p:ph type="title"/>
          </p:nvPr>
        </p:nvSpPr>
        <p:spPr/>
        <p:txBody>
          <a:bodyPr/>
          <a:lstStyle/>
          <a:p>
            <a:pPr eaLnBrk="1" hangingPunct="1"/>
            <a:r>
              <a:rPr lang="zh-TW" altLang="en-US" smtClean="0">
                <a:solidFill>
                  <a:srgbClr val="C00000"/>
                </a:solidFill>
                <a:latin typeface="微軟正黑體" pitchFamily="34" charset="-120"/>
                <a:ea typeface="微軟正黑體" pitchFamily="34" charset="-120"/>
              </a:rPr>
              <a:t>著作權法主要原理</a:t>
            </a:r>
          </a:p>
        </p:txBody>
      </p:sp>
      <p:sp>
        <p:nvSpPr>
          <p:cNvPr id="14341" name="Oval 4"/>
          <p:cNvSpPr>
            <a:spLocks noChangeArrowheads="1"/>
          </p:cNvSpPr>
          <p:nvPr/>
        </p:nvSpPr>
        <p:spPr bwMode="auto">
          <a:xfrm>
            <a:off x="593725" y="3446463"/>
            <a:ext cx="1219200" cy="1981200"/>
          </a:xfrm>
          <a:prstGeom prst="ellipse">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ltLang="zh-TW"/>
          </a:p>
          <a:p>
            <a:pPr algn="ctr"/>
            <a:r>
              <a:rPr lang="zh-TW" altLang="en-US">
                <a:ea typeface="標楷體" pitchFamily="65" charset="-120"/>
              </a:rPr>
              <a:t>著</a:t>
            </a:r>
          </a:p>
          <a:p>
            <a:pPr algn="ctr"/>
            <a:r>
              <a:rPr lang="zh-TW" altLang="en-US">
                <a:ea typeface="標楷體" pitchFamily="65" charset="-120"/>
              </a:rPr>
              <a:t>作</a:t>
            </a:r>
          </a:p>
          <a:p>
            <a:pPr algn="ctr"/>
            <a:r>
              <a:rPr lang="zh-TW" altLang="en-US">
                <a:ea typeface="標楷體" pitchFamily="65" charset="-120"/>
              </a:rPr>
              <a:t>權</a:t>
            </a:r>
          </a:p>
          <a:p>
            <a:pPr algn="ctr"/>
            <a:r>
              <a:rPr lang="zh-TW" altLang="en-US">
                <a:ea typeface="標楷體" pitchFamily="65" charset="-120"/>
              </a:rPr>
              <a:t>人</a:t>
            </a:r>
          </a:p>
          <a:p>
            <a:pPr algn="ctr"/>
            <a:endParaRPr lang="en-US" altLang="zh-TW">
              <a:ea typeface="標楷體" pitchFamily="65" charset="-120"/>
            </a:endParaRPr>
          </a:p>
        </p:txBody>
      </p:sp>
      <p:sp>
        <p:nvSpPr>
          <p:cNvPr id="14342" name="Rectangle 5"/>
          <p:cNvSpPr>
            <a:spLocks noChangeArrowheads="1"/>
          </p:cNvSpPr>
          <p:nvPr/>
        </p:nvSpPr>
        <p:spPr bwMode="auto">
          <a:xfrm>
            <a:off x="3619500" y="3294063"/>
            <a:ext cx="1752600" cy="2286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zh-TW" altLang="en-US">
                <a:ea typeface="標楷體" pitchFamily="65" charset="-120"/>
              </a:rPr>
              <a:t>著作財產權</a:t>
            </a:r>
          </a:p>
        </p:txBody>
      </p:sp>
      <p:sp>
        <p:nvSpPr>
          <p:cNvPr id="14343" name="Oval 6"/>
          <p:cNvSpPr>
            <a:spLocks noChangeArrowheads="1"/>
          </p:cNvSpPr>
          <p:nvPr/>
        </p:nvSpPr>
        <p:spPr bwMode="auto">
          <a:xfrm>
            <a:off x="7164388" y="3179763"/>
            <a:ext cx="1295400" cy="2286000"/>
          </a:xfrm>
          <a:prstGeom prst="ellipse">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ltLang="zh-TW"/>
          </a:p>
          <a:p>
            <a:pPr algn="ctr"/>
            <a:r>
              <a:rPr lang="zh-TW" altLang="en-US">
                <a:ea typeface="標楷體" pitchFamily="65" charset="-120"/>
              </a:rPr>
              <a:t>著</a:t>
            </a:r>
          </a:p>
          <a:p>
            <a:pPr algn="ctr"/>
            <a:r>
              <a:rPr lang="zh-TW" altLang="en-US">
                <a:ea typeface="標楷體" pitchFamily="65" charset="-120"/>
              </a:rPr>
              <a:t>作</a:t>
            </a:r>
          </a:p>
          <a:p>
            <a:pPr algn="ctr"/>
            <a:r>
              <a:rPr lang="zh-TW" altLang="en-US">
                <a:ea typeface="標楷體" pitchFamily="65" charset="-120"/>
              </a:rPr>
              <a:t>利</a:t>
            </a:r>
          </a:p>
          <a:p>
            <a:pPr algn="ctr"/>
            <a:r>
              <a:rPr lang="zh-TW" altLang="en-US">
                <a:ea typeface="標楷體" pitchFamily="65" charset="-120"/>
              </a:rPr>
              <a:t>用</a:t>
            </a:r>
          </a:p>
          <a:p>
            <a:pPr algn="ctr"/>
            <a:r>
              <a:rPr lang="zh-TW" altLang="en-US">
                <a:ea typeface="標楷體" pitchFamily="65" charset="-120"/>
              </a:rPr>
              <a:t>人</a:t>
            </a:r>
          </a:p>
          <a:p>
            <a:pPr algn="ctr"/>
            <a:endParaRPr lang="en-US" altLang="zh-TW">
              <a:ea typeface="標楷體" pitchFamily="65" charset="-120"/>
            </a:endParaRPr>
          </a:p>
        </p:txBody>
      </p:sp>
      <p:sp>
        <p:nvSpPr>
          <p:cNvPr id="14344" name="Line 7"/>
          <p:cNvSpPr>
            <a:spLocks noChangeShapeType="1"/>
          </p:cNvSpPr>
          <p:nvPr/>
        </p:nvSpPr>
        <p:spPr bwMode="auto">
          <a:xfrm>
            <a:off x="1905000" y="4005263"/>
            <a:ext cx="1600200" cy="0"/>
          </a:xfrm>
          <a:prstGeom prst="line">
            <a:avLst/>
          </a:prstGeom>
          <a:noFill/>
          <a:ln w="9525">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zh-TW" altLang="en-US"/>
          </a:p>
        </p:txBody>
      </p:sp>
      <p:sp>
        <p:nvSpPr>
          <p:cNvPr id="14345" name="Line 8"/>
          <p:cNvSpPr>
            <a:spLocks noChangeShapeType="1"/>
          </p:cNvSpPr>
          <p:nvPr/>
        </p:nvSpPr>
        <p:spPr bwMode="auto">
          <a:xfrm flipH="1">
            <a:off x="1905000" y="5229225"/>
            <a:ext cx="16002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p>
        </p:txBody>
      </p:sp>
      <p:sp>
        <p:nvSpPr>
          <p:cNvPr id="14346" name="Line 9"/>
          <p:cNvSpPr>
            <a:spLocks noChangeShapeType="1"/>
          </p:cNvSpPr>
          <p:nvPr/>
        </p:nvSpPr>
        <p:spPr bwMode="auto">
          <a:xfrm>
            <a:off x="5486400" y="3998913"/>
            <a:ext cx="1600200" cy="0"/>
          </a:xfrm>
          <a:prstGeom prst="line">
            <a:avLst/>
          </a:prstGeom>
          <a:noFill/>
          <a:ln w="9525">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zh-TW" altLang="en-US"/>
          </a:p>
        </p:txBody>
      </p:sp>
      <p:sp>
        <p:nvSpPr>
          <p:cNvPr id="14347" name="Line 10"/>
          <p:cNvSpPr>
            <a:spLocks noChangeShapeType="1"/>
          </p:cNvSpPr>
          <p:nvPr/>
        </p:nvSpPr>
        <p:spPr bwMode="auto">
          <a:xfrm flipH="1">
            <a:off x="5486400" y="5229225"/>
            <a:ext cx="15240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827584" y="1556792"/>
          <a:ext cx="7704856"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987"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F9B44A1C-CE9A-45C6-84FE-235966AF2762}" type="slidenum">
              <a:rPr lang="zh-TW" altLang="en-US" sz="1100" smtClean="0"/>
              <a:pPr eaLnBrk="1" hangingPunct="1"/>
              <a:t>30</a:t>
            </a:fld>
            <a:endParaRPr lang="zh-TW" altLang="en-US" sz="1100" smtClean="0"/>
          </a:p>
        </p:txBody>
      </p:sp>
      <p:sp>
        <p:nvSpPr>
          <p:cNvPr id="41988" name="標題 9"/>
          <p:cNvSpPr>
            <a:spLocks noGrp="1"/>
          </p:cNvSpPr>
          <p:nvPr>
            <p:ph type="title"/>
          </p:nvPr>
        </p:nvSpPr>
        <p:spPr>
          <a:xfrm>
            <a:off x="468313" y="765175"/>
            <a:ext cx="8072437" cy="963613"/>
          </a:xfrm>
        </p:spPr>
        <p:txBody>
          <a:bodyPr/>
          <a:lstStyle/>
          <a:p>
            <a:pPr marL="342900" indent="-342900" eaLnBrk="1" hangingPunct="1"/>
            <a:r>
              <a:rPr lang="zh-TW" altLang="en-US" sz="3600" smtClean="0">
                <a:solidFill>
                  <a:schemeClr val="bg1"/>
                </a:solidFill>
              </a:rPr>
              <a:t>分批影印？</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idx="1"/>
          </p:nvPr>
        </p:nvGraphicFramePr>
        <p:xfrm>
          <a:off x="357188" y="1600200"/>
          <a:ext cx="8329612"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011" name="標題 1"/>
          <p:cNvSpPr>
            <a:spLocks noGrp="1"/>
          </p:cNvSpPr>
          <p:nvPr>
            <p:ph type="title"/>
          </p:nvPr>
        </p:nvSpPr>
        <p:spPr/>
        <p:txBody>
          <a:bodyPr/>
          <a:lstStyle/>
          <a:p>
            <a:pPr eaLnBrk="1" hangingPunct="1"/>
            <a:r>
              <a:rPr lang="zh-TW" altLang="en-US" sz="4000" smtClean="0">
                <a:solidFill>
                  <a:schemeClr val="bg1"/>
                </a:solidFill>
              </a:rPr>
              <a:t>基於保存資料之必要</a:t>
            </a:r>
          </a:p>
        </p:txBody>
      </p:sp>
      <p:sp>
        <p:nvSpPr>
          <p:cNvPr id="43012"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5E1D1641-E3A3-4853-A206-44440C482BD9}" type="slidenum">
              <a:rPr lang="zh-TW" altLang="en-US" sz="1000" smtClean="0">
                <a:solidFill>
                  <a:schemeClr val="tx2"/>
                </a:solidFill>
              </a:rPr>
              <a:pPr eaLnBrk="1" hangingPunct="1"/>
              <a:t>31</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idx="1"/>
          </p:nvPr>
        </p:nvGraphicFramePr>
        <p:xfrm>
          <a:off x="827584" y="1700808"/>
          <a:ext cx="7848872"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4035" name="標題 1"/>
          <p:cNvSpPr>
            <a:spLocks noGrp="1"/>
          </p:cNvSpPr>
          <p:nvPr>
            <p:ph type="title"/>
          </p:nvPr>
        </p:nvSpPr>
        <p:spPr/>
        <p:txBody>
          <a:bodyPr/>
          <a:lstStyle/>
          <a:p>
            <a:pPr eaLnBrk="1" hangingPunct="1"/>
            <a:r>
              <a:rPr lang="zh-TW" altLang="en-US" sz="3600" smtClean="0">
                <a:solidFill>
                  <a:schemeClr val="bg1"/>
                </a:solidFill>
              </a:rPr>
              <a:t>Ｑ</a:t>
            </a:r>
            <a:r>
              <a:rPr lang="en-US" altLang="zh-TW" sz="3600" smtClean="0">
                <a:solidFill>
                  <a:schemeClr val="bg1"/>
                </a:solidFill>
              </a:rPr>
              <a:t>1.</a:t>
            </a:r>
            <a:r>
              <a:rPr lang="zh-TW" altLang="en-US" sz="3600" smtClean="0">
                <a:solidFill>
                  <a:schemeClr val="bg1"/>
                </a:solidFill>
              </a:rPr>
              <a:t>基於保存資料之目的所為數位重製物，得否提供公眾或散布？</a:t>
            </a:r>
          </a:p>
        </p:txBody>
      </p:sp>
      <p:sp>
        <p:nvSpPr>
          <p:cNvPr id="44036"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3485FC96-906C-43B8-A4A4-12581BFF07F9}" type="slidenum">
              <a:rPr lang="zh-TW" altLang="en-US" sz="1000" smtClean="0">
                <a:solidFill>
                  <a:schemeClr val="tx2"/>
                </a:solidFill>
              </a:rPr>
              <a:pPr eaLnBrk="1" hangingPunct="1"/>
              <a:t>32</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611560" y="2204864"/>
          <a:ext cx="7959227" cy="3672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5059"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BFDE3213-9967-46E2-BADA-1EAE7131C525}" type="slidenum">
              <a:rPr lang="zh-TW" altLang="en-US" sz="1100" smtClean="0"/>
              <a:pPr eaLnBrk="1" hangingPunct="1"/>
              <a:t>33</a:t>
            </a:fld>
            <a:endParaRPr lang="zh-TW" altLang="en-US" sz="1100" smtClean="0"/>
          </a:p>
        </p:txBody>
      </p:sp>
      <p:sp>
        <p:nvSpPr>
          <p:cNvPr id="60418" name="標題 9"/>
          <p:cNvSpPr>
            <a:spLocks noGrp="1"/>
          </p:cNvSpPr>
          <p:nvPr>
            <p:ph type="title"/>
          </p:nvPr>
        </p:nvSpPr>
        <p:spPr>
          <a:xfrm>
            <a:off x="611188" y="549275"/>
            <a:ext cx="8072437" cy="1223963"/>
          </a:xfrm>
        </p:spPr>
        <p:txBody>
          <a:bodyPr rtlCol="0">
            <a:normAutofit/>
          </a:bodyPr>
          <a:lstStyle/>
          <a:p>
            <a:pPr algn="l" eaLnBrk="1" fontAlgn="auto" hangingPunct="1">
              <a:spcAft>
                <a:spcPts val="0"/>
              </a:spcAft>
              <a:defRPr/>
            </a:pPr>
            <a:r>
              <a:rPr lang="en-US" altLang="zh-TW" sz="3600" dirty="0" smtClean="0">
                <a:solidFill>
                  <a:schemeClr val="bg1"/>
                </a:solidFill>
                <a:latin typeface="+mn-ea"/>
                <a:ea typeface="+mn-ea"/>
              </a:rPr>
              <a:t>Q2.</a:t>
            </a:r>
            <a:r>
              <a:rPr lang="zh-TW" altLang="en-US" sz="3600" dirty="0" smtClean="0">
                <a:solidFill>
                  <a:schemeClr val="bg1"/>
                </a:solidFill>
                <a:latin typeface="+mn-ea"/>
                <a:ea typeface="+mn-ea"/>
              </a:rPr>
              <a:t>圖書館</a:t>
            </a:r>
            <a:r>
              <a:rPr lang="zh-TW" altLang="en-US" sz="3600" dirty="0">
                <a:solidFill>
                  <a:schemeClr val="bg1"/>
                </a:solidFill>
                <a:latin typeface="+mn-ea"/>
                <a:ea typeface="+mn-ea"/>
              </a:rPr>
              <a:t>可否將館藏書籍所附之光碟片複製一份，讓讀者借出館外</a:t>
            </a:r>
            <a:r>
              <a:rPr lang="zh-TW" altLang="en-US" sz="3600" dirty="0" smtClean="0">
                <a:solidFill>
                  <a:schemeClr val="bg1"/>
                </a:solidFill>
                <a:latin typeface="+mn-ea"/>
                <a:ea typeface="+mn-ea"/>
              </a:rPr>
              <a:t>？</a:t>
            </a:r>
            <a:endParaRPr lang="zh-TW" altLang="en-US" sz="4000" dirty="0" smtClean="0">
              <a:solidFill>
                <a:schemeClr val="bg1"/>
              </a:solidFill>
              <a:latin typeface="+mn-ea"/>
              <a:ea typeface="+mn-e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755576" y="1988840"/>
          <a:ext cx="7776864"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6083" name="標題 1"/>
          <p:cNvSpPr>
            <a:spLocks noGrp="1"/>
          </p:cNvSpPr>
          <p:nvPr>
            <p:ph type="title"/>
          </p:nvPr>
        </p:nvSpPr>
        <p:spPr/>
        <p:txBody>
          <a:bodyPr/>
          <a:lstStyle/>
          <a:p>
            <a:pPr algn="l" eaLnBrk="1" hangingPunct="1"/>
            <a:r>
              <a:rPr lang="zh-TW" altLang="zh-TW" sz="4000" smtClean="0"/>
              <a:t>圖書館透過</a:t>
            </a:r>
            <a:r>
              <a:rPr lang="en-US" altLang="zh-TW" sz="4000" smtClean="0"/>
              <a:t>Ariel</a:t>
            </a:r>
            <a:r>
              <a:rPr lang="zh-TW" altLang="zh-TW" sz="4000" smtClean="0"/>
              <a:t>系統</a:t>
            </a:r>
            <a:r>
              <a:rPr lang="zh-TW" altLang="en-US" sz="4000" smtClean="0"/>
              <a:t>進行</a:t>
            </a:r>
            <a:r>
              <a:rPr lang="zh-TW" altLang="en-US" sz="4000" smtClean="0">
                <a:solidFill>
                  <a:schemeClr val="bg1"/>
                </a:solidFill>
              </a:rPr>
              <a:t>館際合作</a:t>
            </a:r>
          </a:p>
        </p:txBody>
      </p:sp>
      <p:sp>
        <p:nvSpPr>
          <p:cNvPr id="46084"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BE6978E3-2EFD-4900-B9F0-1296A5FF8419}" type="slidenum">
              <a:rPr lang="zh-TW" altLang="en-US" sz="1000" smtClean="0">
                <a:solidFill>
                  <a:schemeClr val="tx2"/>
                </a:solidFill>
              </a:rPr>
              <a:pPr eaLnBrk="1" hangingPunct="1"/>
              <a:t>34</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nvPr>
        </p:nvGraphicFramePr>
        <p:xfrm>
          <a:off x="874333" y="2507704"/>
          <a:ext cx="7408862"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7107" name="標題 2"/>
          <p:cNvSpPr>
            <a:spLocks noGrp="1"/>
          </p:cNvSpPr>
          <p:nvPr>
            <p:ph type="title"/>
          </p:nvPr>
        </p:nvSpPr>
        <p:spPr/>
        <p:txBody>
          <a:bodyPr/>
          <a:lstStyle/>
          <a:p>
            <a:r>
              <a:rPr lang="zh-TW" altLang="en-US" sz="3600" smtClean="0">
                <a:solidFill>
                  <a:schemeClr val="bg1"/>
                </a:solidFill>
                <a:latin typeface="標楷體" pitchFamily="65" charset="-120"/>
              </a:rPr>
              <a:t>讀者透過</a:t>
            </a:r>
            <a:r>
              <a:rPr lang="en-US" altLang="zh-TW" sz="3600" smtClean="0">
                <a:solidFill>
                  <a:schemeClr val="bg1"/>
                </a:solidFill>
                <a:latin typeface="標楷體" pitchFamily="65" charset="-120"/>
              </a:rPr>
              <a:t>Ariel</a:t>
            </a:r>
            <a:r>
              <a:rPr lang="zh-TW" altLang="en-US" sz="3600" smtClean="0">
                <a:solidFill>
                  <a:schemeClr val="bg1"/>
                </a:solidFill>
                <a:latin typeface="標楷體" pitchFamily="65" charset="-120"/>
              </a:rPr>
              <a:t>系統進行館際合作</a:t>
            </a:r>
            <a:r>
              <a:rPr lang="en-US" altLang="zh-TW" sz="3600" smtClean="0">
                <a:solidFill>
                  <a:schemeClr val="bg1"/>
                </a:solidFill>
                <a:latin typeface="標楷體" pitchFamily="65" charset="-120"/>
              </a:rPr>
              <a:t>2-1</a:t>
            </a:r>
            <a:endParaRPr lang="zh-TW" altLang="en-US" sz="3600" smtClean="0"/>
          </a:p>
        </p:txBody>
      </p:sp>
      <p:sp>
        <p:nvSpPr>
          <p:cNvPr id="47108" name="投影片編號版面配置區 3"/>
          <p:cNvSpPr>
            <a:spLocks noGrp="1"/>
          </p:cNvSpPr>
          <p:nvPr>
            <p:ph type="sldNum" sz="quarter" idx="12"/>
          </p:nvPr>
        </p:nvSpPr>
        <p:spPr bwMode="auto">
          <a:xfrm>
            <a:off x="3995738" y="6308725"/>
            <a:ext cx="11620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5B7A8875-330E-4FE5-B65D-D6C45B0371A2}" type="slidenum">
              <a:rPr lang="zh-TW" altLang="en-US" sz="1000" smtClean="0">
                <a:solidFill>
                  <a:schemeClr val="tx2"/>
                </a:solidFill>
              </a:rPr>
              <a:pPr eaLnBrk="1" hangingPunct="1"/>
              <a:t>35</a:t>
            </a:fld>
            <a:endParaRPr lang="zh-TW" altLang="en-US" sz="1000" smtClean="0">
              <a:solidFill>
                <a:schemeClr val="tx2"/>
              </a:solidFill>
            </a:endParaRPr>
          </a:p>
        </p:txBody>
      </p:sp>
      <p:cxnSp>
        <p:nvCxnSpPr>
          <p:cNvPr id="7" name="直線單箭頭接點 6"/>
          <p:cNvCxnSpPr/>
          <p:nvPr/>
        </p:nvCxnSpPr>
        <p:spPr>
          <a:xfrm flipH="1">
            <a:off x="2820988" y="5013325"/>
            <a:ext cx="3479800" cy="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文字方塊 7"/>
          <p:cNvSpPr txBox="1"/>
          <p:nvPr/>
        </p:nvSpPr>
        <p:spPr>
          <a:xfrm>
            <a:off x="5659438" y="3500438"/>
            <a:ext cx="2233612" cy="461962"/>
          </a:xfrm>
          <a:prstGeom prst="rect">
            <a:avLst/>
          </a:prstGeom>
          <a:noFill/>
        </p:spPr>
        <p:txBody>
          <a:bodyPr>
            <a:spAutoFit/>
          </a:bodyPr>
          <a:lstStyle/>
          <a:p>
            <a:pPr>
              <a:defRPr/>
            </a:pPr>
            <a:r>
              <a:rPr lang="zh-TW" altLang="en-US" b="1" dirty="0">
                <a:latin typeface="+mn-ea"/>
                <a:ea typeface="+mn-ea"/>
              </a:rPr>
              <a:t>申請文獻傳遞</a:t>
            </a:r>
          </a:p>
        </p:txBody>
      </p:sp>
      <p:sp>
        <p:nvSpPr>
          <p:cNvPr id="9" name="文字方塊 8"/>
          <p:cNvSpPr txBox="1"/>
          <p:nvPr/>
        </p:nvSpPr>
        <p:spPr>
          <a:xfrm>
            <a:off x="2268538" y="3573463"/>
            <a:ext cx="1439862" cy="461962"/>
          </a:xfrm>
          <a:prstGeom prst="rect">
            <a:avLst/>
          </a:prstGeom>
          <a:noFill/>
        </p:spPr>
        <p:txBody>
          <a:bodyPr>
            <a:spAutoFit/>
          </a:bodyPr>
          <a:lstStyle/>
          <a:p>
            <a:pPr>
              <a:defRPr/>
            </a:pPr>
            <a:r>
              <a:rPr lang="zh-TW" altLang="en-US" b="1" dirty="0">
                <a:latin typeface="+mn-ea"/>
                <a:ea typeface="+mn-ea"/>
              </a:rPr>
              <a:t>申請重製</a:t>
            </a:r>
          </a:p>
        </p:txBody>
      </p:sp>
      <p:sp>
        <p:nvSpPr>
          <p:cNvPr id="11" name="文字方塊 10"/>
          <p:cNvSpPr txBox="1"/>
          <p:nvPr/>
        </p:nvSpPr>
        <p:spPr>
          <a:xfrm>
            <a:off x="3381375" y="5057775"/>
            <a:ext cx="2592388" cy="461963"/>
          </a:xfrm>
          <a:prstGeom prst="rect">
            <a:avLst/>
          </a:prstGeom>
          <a:noFill/>
        </p:spPr>
        <p:txBody>
          <a:bodyPr>
            <a:spAutoFit/>
          </a:bodyPr>
          <a:lstStyle/>
          <a:p>
            <a:pPr>
              <a:defRPr/>
            </a:pPr>
            <a:r>
              <a:rPr lang="zh-TW" altLang="en-US" b="1" dirty="0">
                <a:latin typeface="+mn-ea"/>
                <a:ea typeface="+mn-ea"/>
              </a:rPr>
              <a:t>透過</a:t>
            </a:r>
            <a:r>
              <a:rPr lang="en-US" altLang="zh-TW" b="1" dirty="0">
                <a:latin typeface="+mn-ea"/>
                <a:ea typeface="+mn-ea"/>
              </a:rPr>
              <a:t>Ariel</a:t>
            </a:r>
            <a:r>
              <a:rPr lang="zh-TW" altLang="en-US" b="1" dirty="0">
                <a:latin typeface="+mn-ea"/>
                <a:ea typeface="+mn-ea"/>
              </a:rPr>
              <a:t>傳遞</a:t>
            </a:r>
          </a:p>
        </p:txBody>
      </p:sp>
      <p:sp>
        <p:nvSpPr>
          <p:cNvPr id="12" name="文字方塊 11"/>
          <p:cNvSpPr txBox="1"/>
          <p:nvPr/>
        </p:nvSpPr>
        <p:spPr>
          <a:xfrm>
            <a:off x="765175" y="5516563"/>
            <a:ext cx="1800225" cy="400050"/>
          </a:xfrm>
          <a:prstGeom prst="rect">
            <a:avLst/>
          </a:prstGeom>
          <a:noFill/>
          <a:ln>
            <a:solidFill>
              <a:schemeClr val="tx1"/>
            </a:solidFill>
            <a:prstDash val="sysDash"/>
          </a:ln>
        </p:spPr>
        <p:txBody>
          <a:bodyPr>
            <a:spAutoFit/>
          </a:bodyPr>
          <a:lstStyle/>
          <a:p>
            <a:pPr>
              <a:defRPr/>
            </a:pPr>
            <a:r>
              <a:rPr lang="zh-TW" altLang="en-US" sz="2000" b="1" dirty="0">
                <a:latin typeface="+mn-ea"/>
                <a:ea typeface="+mn-ea"/>
              </a:rPr>
              <a:t>符合</a:t>
            </a:r>
            <a:r>
              <a:rPr lang="en-US" altLang="zh-TW" sz="2000" b="1" dirty="0">
                <a:latin typeface="+mn-ea"/>
                <a:ea typeface="+mn-ea"/>
              </a:rPr>
              <a:t>65</a:t>
            </a:r>
            <a:r>
              <a:rPr lang="zh-TW" altLang="en-US" sz="2000" b="1" dirty="0">
                <a:latin typeface="+mn-ea"/>
                <a:ea typeface="+mn-ea"/>
              </a:rPr>
              <a:t>條</a:t>
            </a:r>
            <a:r>
              <a:rPr lang="en-US" altLang="zh-TW" sz="2000" b="1" dirty="0">
                <a:latin typeface="+mn-ea"/>
                <a:ea typeface="+mn-ea"/>
              </a:rPr>
              <a:t>2</a:t>
            </a:r>
            <a:r>
              <a:rPr lang="zh-TW" altLang="en-US" sz="2000" b="1" dirty="0">
                <a:latin typeface="+mn-ea"/>
                <a:ea typeface="+mn-ea"/>
              </a:rPr>
              <a:t>項</a:t>
            </a:r>
          </a:p>
        </p:txBody>
      </p:sp>
      <p:sp>
        <p:nvSpPr>
          <p:cNvPr id="13" name="文字方塊 12"/>
          <p:cNvSpPr txBox="1"/>
          <p:nvPr/>
        </p:nvSpPr>
        <p:spPr>
          <a:xfrm>
            <a:off x="6775450" y="5567363"/>
            <a:ext cx="1800225" cy="400050"/>
          </a:xfrm>
          <a:prstGeom prst="rect">
            <a:avLst/>
          </a:prstGeom>
          <a:noFill/>
          <a:ln cap="rnd">
            <a:solidFill>
              <a:schemeClr val="tx1"/>
            </a:solidFill>
            <a:prstDash val="sysDash"/>
          </a:ln>
        </p:spPr>
        <p:txBody>
          <a:bodyPr>
            <a:spAutoFit/>
          </a:bodyPr>
          <a:lstStyle/>
          <a:p>
            <a:pPr>
              <a:defRPr/>
            </a:pPr>
            <a:r>
              <a:rPr lang="zh-TW" altLang="en-US" sz="2000" b="1" dirty="0">
                <a:latin typeface="+mn-ea"/>
                <a:ea typeface="+mn-ea"/>
              </a:rPr>
              <a:t>符合</a:t>
            </a:r>
            <a:r>
              <a:rPr lang="en-US" altLang="zh-TW" sz="2000" b="1" dirty="0">
                <a:latin typeface="+mn-ea"/>
                <a:ea typeface="+mn-ea"/>
              </a:rPr>
              <a:t>48</a:t>
            </a:r>
            <a:r>
              <a:rPr lang="zh-TW" altLang="en-US" sz="2000" b="1" dirty="0">
                <a:latin typeface="+mn-ea"/>
                <a:ea typeface="+mn-ea"/>
              </a:rPr>
              <a:t>條</a:t>
            </a:r>
            <a:r>
              <a:rPr lang="en-US" altLang="zh-TW" sz="2000" b="1" dirty="0">
                <a:latin typeface="+mn-ea"/>
                <a:ea typeface="+mn-ea"/>
              </a:rPr>
              <a:t>1</a:t>
            </a:r>
            <a:r>
              <a:rPr lang="zh-TW" altLang="en-US" sz="2000" b="1" dirty="0">
                <a:latin typeface="+mn-ea"/>
                <a:ea typeface="+mn-ea"/>
              </a:rPr>
              <a:t>款</a:t>
            </a:r>
          </a:p>
        </p:txBody>
      </p:sp>
      <p:sp>
        <p:nvSpPr>
          <p:cNvPr id="21" name="圓角矩形 4"/>
          <p:cNvSpPr/>
          <p:nvPr/>
        </p:nvSpPr>
        <p:spPr>
          <a:xfrm>
            <a:off x="765480" y="1772816"/>
            <a:ext cx="7694951" cy="1148901"/>
          </a:xfrm>
          <a:prstGeom prst="rect">
            <a:avLst/>
          </a:prstGeom>
          <a:solidFill>
            <a:schemeClr val="accent4">
              <a:lumMod val="40000"/>
              <a:lumOff val="60000"/>
            </a:schemeClr>
          </a:solidFill>
          <a:ln>
            <a:solidFill>
              <a:schemeClr val="accent4">
                <a:lumMod val="75000"/>
              </a:schemeClr>
            </a:solidFill>
          </a:ln>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lIns="76200" tIns="76200" rIns="76200" bIns="76200" spcCol="1270" anchor="ctr"/>
          <a:lstStyle/>
          <a:p>
            <a:pPr defTabSz="889000">
              <a:lnSpc>
                <a:spcPct val="90000"/>
              </a:lnSpc>
              <a:spcAft>
                <a:spcPct val="35000"/>
              </a:spcAft>
              <a:defRPr/>
            </a:pPr>
            <a:r>
              <a:rPr lang="zh-TW" sz="2000" dirty="0">
                <a:latin typeface="+mn-ea"/>
              </a:rPr>
              <a:t>讀者如依第</a:t>
            </a:r>
            <a:r>
              <a:rPr lang="en-US" sz="2000" dirty="0">
                <a:latin typeface="+mn-ea"/>
              </a:rPr>
              <a:t>48</a:t>
            </a:r>
            <a:r>
              <a:rPr lang="zh-TW" sz="2000" dirty="0">
                <a:latin typeface="+mn-ea"/>
              </a:rPr>
              <a:t>條第</a:t>
            </a:r>
            <a:r>
              <a:rPr lang="en-US" sz="2000" dirty="0">
                <a:latin typeface="+mn-ea"/>
              </a:rPr>
              <a:t>1</a:t>
            </a:r>
            <a:r>
              <a:rPr lang="zh-TW" sz="2000" dirty="0">
                <a:latin typeface="+mn-ea"/>
              </a:rPr>
              <a:t>款規定，以個人的名義（非以圖書館之名義）逕向被申請館提出以</a:t>
            </a:r>
            <a:r>
              <a:rPr lang="en-US" sz="2000" dirty="0">
                <a:latin typeface="+mn-ea"/>
              </a:rPr>
              <a:t>Ariel</a:t>
            </a:r>
            <a:r>
              <a:rPr lang="zh-TW" sz="2000" dirty="0">
                <a:latin typeface="+mn-ea"/>
              </a:rPr>
              <a:t>方式進行文獻傳遞，</a:t>
            </a:r>
            <a:r>
              <a:rPr lang="zh-TW" sz="2000" b="1" u="sng" dirty="0">
                <a:latin typeface="+mn-ea"/>
              </a:rPr>
              <a:t>被申請館</a:t>
            </a:r>
            <a:r>
              <a:rPr lang="zh-TW" sz="2000" dirty="0">
                <a:latin typeface="+mn-ea"/>
              </a:rPr>
              <a:t>重製館藏著作後透過</a:t>
            </a:r>
            <a:r>
              <a:rPr lang="en-US" sz="2000" dirty="0">
                <a:latin typeface="+mn-ea"/>
              </a:rPr>
              <a:t>Ariel</a:t>
            </a:r>
            <a:r>
              <a:rPr lang="zh-TW" sz="2000" dirty="0">
                <a:latin typeface="+mn-ea"/>
              </a:rPr>
              <a:t>系統傳輸至讀者所在圖書館，</a:t>
            </a:r>
            <a:r>
              <a:rPr lang="zh-TW" sz="2000" b="1" u="sng" dirty="0">
                <a:latin typeface="+mn-ea"/>
              </a:rPr>
              <a:t>仍屬符合第</a:t>
            </a:r>
            <a:r>
              <a:rPr lang="en-US" sz="2000" b="1" u="sng" dirty="0">
                <a:latin typeface="+mn-ea"/>
              </a:rPr>
              <a:t>48</a:t>
            </a:r>
            <a:r>
              <a:rPr lang="zh-TW" sz="2000" b="1" u="sng" dirty="0">
                <a:latin typeface="+mn-ea"/>
              </a:rPr>
              <a:t>條第</a:t>
            </a:r>
            <a:r>
              <a:rPr lang="en-US" sz="2000" b="1" u="sng" dirty="0">
                <a:latin typeface="+mn-ea"/>
              </a:rPr>
              <a:t>1</a:t>
            </a:r>
            <a:r>
              <a:rPr lang="zh-TW" sz="2000" b="1" u="sng" dirty="0">
                <a:latin typeface="+mn-ea"/>
              </a:rPr>
              <a:t>款合理使用之情形</a:t>
            </a:r>
            <a:r>
              <a:rPr lang="zh-TW" sz="2000" dirty="0">
                <a:latin typeface="+mn-ea"/>
              </a:rPr>
              <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nvPr>
        </p:nvGraphicFramePr>
        <p:xfrm>
          <a:off x="871538" y="1844824"/>
          <a:ext cx="7408862" cy="4281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8131" name="標題 2"/>
          <p:cNvSpPr>
            <a:spLocks noGrp="1"/>
          </p:cNvSpPr>
          <p:nvPr>
            <p:ph type="title"/>
          </p:nvPr>
        </p:nvSpPr>
        <p:spPr/>
        <p:txBody>
          <a:bodyPr/>
          <a:lstStyle/>
          <a:p>
            <a:r>
              <a:rPr lang="zh-TW" altLang="en-US" sz="3600" smtClean="0">
                <a:solidFill>
                  <a:schemeClr val="bg1"/>
                </a:solidFill>
                <a:latin typeface="標楷體" pitchFamily="65" charset="-120"/>
              </a:rPr>
              <a:t>讀者透過</a:t>
            </a:r>
            <a:r>
              <a:rPr lang="en-US" altLang="zh-TW" sz="3600" smtClean="0">
                <a:solidFill>
                  <a:schemeClr val="bg1"/>
                </a:solidFill>
                <a:latin typeface="標楷體" pitchFamily="65" charset="-120"/>
              </a:rPr>
              <a:t>Ariel</a:t>
            </a:r>
            <a:r>
              <a:rPr lang="zh-TW" altLang="en-US" sz="3600" smtClean="0">
                <a:solidFill>
                  <a:schemeClr val="bg1"/>
                </a:solidFill>
                <a:latin typeface="標楷體" pitchFamily="65" charset="-120"/>
              </a:rPr>
              <a:t>系統進行館際合作</a:t>
            </a:r>
            <a:r>
              <a:rPr lang="en-US" altLang="zh-TW" sz="3600" smtClean="0">
                <a:solidFill>
                  <a:schemeClr val="bg1"/>
                </a:solidFill>
                <a:latin typeface="標楷體" pitchFamily="65" charset="-120"/>
              </a:rPr>
              <a:t>2-1</a:t>
            </a:r>
            <a:endParaRPr lang="zh-TW" altLang="en-US" sz="3600" smtClean="0"/>
          </a:p>
        </p:txBody>
      </p:sp>
      <p:sp>
        <p:nvSpPr>
          <p:cNvPr id="48132"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78CDD44A-575C-48E8-A5E5-64B8BF36DB29}" type="slidenum">
              <a:rPr lang="zh-TW" altLang="en-US" sz="1000" smtClean="0">
                <a:solidFill>
                  <a:schemeClr val="tx2"/>
                </a:solidFill>
              </a:rPr>
              <a:pPr eaLnBrk="1" hangingPunct="1"/>
              <a:t>36</a:t>
            </a:fld>
            <a:endParaRPr lang="zh-TW" altLang="en-US" sz="1000" smtClean="0">
              <a:solidFill>
                <a:schemeClr val="tx2"/>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539552" y="2060848"/>
          <a:ext cx="8358187" cy="38164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9155"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937D2EC3-1FE1-4D37-915B-7E0A7BDD3471}" type="slidenum">
              <a:rPr lang="zh-TW" altLang="en-US" sz="1100" smtClean="0"/>
              <a:pPr eaLnBrk="1" hangingPunct="1"/>
              <a:t>37</a:t>
            </a:fld>
            <a:endParaRPr lang="zh-TW" altLang="en-US" sz="1100" smtClean="0"/>
          </a:p>
        </p:txBody>
      </p:sp>
      <p:sp>
        <p:nvSpPr>
          <p:cNvPr id="58370" name="標題 9"/>
          <p:cNvSpPr>
            <a:spLocks noGrp="1"/>
          </p:cNvSpPr>
          <p:nvPr>
            <p:ph type="title"/>
          </p:nvPr>
        </p:nvSpPr>
        <p:spPr>
          <a:xfrm>
            <a:off x="539750" y="620713"/>
            <a:ext cx="8072438" cy="1008062"/>
          </a:xfrm>
        </p:spPr>
        <p:txBody>
          <a:bodyPr rtlCol="0">
            <a:noAutofit/>
          </a:bodyPr>
          <a:lstStyle/>
          <a:p>
            <a:pPr marL="384048" indent="-274320" algn="l" eaLnBrk="1" fontAlgn="auto" hangingPunct="1">
              <a:spcBef>
                <a:spcPts val="1200"/>
              </a:spcBef>
              <a:spcAft>
                <a:spcPts val="600"/>
              </a:spcAft>
              <a:defRPr/>
            </a:pPr>
            <a:r>
              <a:rPr lang="en-US" altLang="zh-TW" sz="2800" dirty="0" smtClean="0">
                <a:solidFill>
                  <a:schemeClr val="bg1"/>
                </a:solidFill>
                <a:latin typeface="+mn-ea"/>
                <a:ea typeface="+mn-ea"/>
              </a:rPr>
              <a:t>Q3.</a:t>
            </a:r>
            <a:r>
              <a:rPr lang="zh-TW" altLang="en-US" sz="2800" dirty="0" smtClean="0">
                <a:solidFill>
                  <a:schemeClr val="bg1"/>
                </a:solidFill>
                <a:latin typeface="+mn-ea"/>
                <a:ea typeface="+mn-ea"/>
              </a:rPr>
              <a:t>圖書館</a:t>
            </a:r>
            <a:r>
              <a:rPr lang="zh-TW" altLang="en-US" sz="2800" dirty="0">
                <a:solidFill>
                  <a:schemeClr val="bg1"/>
                </a:solidFill>
                <a:latin typeface="+mn-ea"/>
                <a:ea typeface="+mn-ea"/>
              </a:rPr>
              <a:t>向他館請求重製已絕版的書籍，能否將他館所提供的影印本公開閱覽或出借予讀者？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755576" y="1628800"/>
          <a:ext cx="7890073"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0179" name="Rectangle 2"/>
          <p:cNvSpPr>
            <a:spLocks noGrp="1" noChangeArrowheads="1"/>
          </p:cNvSpPr>
          <p:nvPr>
            <p:ph type="title"/>
          </p:nvPr>
        </p:nvSpPr>
        <p:spPr/>
        <p:txBody>
          <a:bodyPr/>
          <a:lstStyle/>
          <a:p>
            <a:pPr eaLnBrk="1" hangingPunct="1"/>
            <a:r>
              <a:rPr lang="zh-TW" altLang="en-US" smtClean="0">
                <a:solidFill>
                  <a:schemeClr val="bg1"/>
                </a:solidFill>
              </a:rPr>
              <a:t>論文摘要合理使用重製</a:t>
            </a:r>
          </a:p>
        </p:txBody>
      </p:sp>
      <p:sp>
        <p:nvSpPr>
          <p:cNvPr id="50180"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C5C08066-E82B-4D4A-BB25-358E69E3EED5}" type="slidenum">
              <a:rPr lang="zh-TW" altLang="en-US" sz="1000" smtClean="0">
                <a:solidFill>
                  <a:schemeClr val="tx2"/>
                </a:solidFill>
              </a:rPr>
              <a:pPr eaLnBrk="1" hangingPunct="1"/>
              <a:t>38</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nvPr>
        </p:nvGraphicFramePr>
        <p:xfrm>
          <a:off x="611560" y="1772816"/>
          <a:ext cx="7768902"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1203" name="標題 2"/>
          <p:cNvSpPr>
            <a:spLocks noGrp="1"/>
          </p:cNvSpPr>
          <p:nvPr>
            <p:ph type="title"/>
          </p:nvPr>
        </p:nvSpPr>
        <p:spPr/>
        <p:txBody>
          <a:bodyPr/>
          <a:lstStyle/>
          <a:p>
            <a:r>
              <a:rPr lang="zh-TW" altLang="en-US" smtClean="0"/>
              <a:t>第</a:t>
            </a:r>
            <a:r>
              <a:rPr lang="en-US" altLang="zh-TW" smtClean="0"/>
              <a:t>48</a:t>
            </a:r>
            <a:r>
              <a:rPr lang="zh-TW" altLang="en-US" smtClean="0"/>
              <a:t>條之</a:t>
            </a:r>
            <a:r>
              <a:rPr lang="en-US" altLang="zh-TW" smtClean="0"/>
              <a:t>1</a:t>
            </a:r>
            <a:r>
              <a:rPr lang="zh-TW" altLang="en-US" smtClean="0"/>
              <a:t>適用情形</a:t>
            </a:r>
          </a:p>
        </p:txBody>
      </p:sp>
      <p:sp>
        <p:nvSpPr>
          <p:cNvPr id="51204"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62C3E790-C9EA-4880-8CF3-00549F3A138A}" type="slidenum">
              <a:rPr lang="zh-TW" altLang="en-US" sz="1000" smtClean="0">
                <a:solidFill>
                  <a:schemeClr val="tx2"/>
                </a:solidFill>
              </a:rPr>
              <a:pPr eaLnBrk="1" hangingPunct="1"/>
              <a:t>39</a:t>
            </a:fld>
            <a:endParaRPr lang="zh-TW" altLang="en-US" sz="1000" smtClean="0">
              <a:solidFill>
                <a:schemeClr val="tx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81B31D10-C71E-4807-A465-E816D4EC1139}" type="slidenum">
              <a:rPr lang="en-US" altLang="zh-TW" sz="1100" smtClean="0"/>
              <a:pPr eaLnBrk="1" hangingPunct="1"/>
              <a:t>4</a:t>
            </a:fld>
            <a:endParaRPr lang="en-US" altLang="zh-TW" sz="1100" smtClean="0"/>
          </a:p>
        </p:txBody>
      </p:sp>
      <p:graphicFrame>
        <p:nvGraphicFramePr>
          <p:cNvPr id="2" name="資料庫圖表 1"/>
          <p:cNvGraphicFramePr/>
          <p:nvPr/>
        </p:nvGraphicFramePr>
        <p:xfrm>
          <a:off x="971600" y="1340768"/>
          <a:ext cx="7010400" cy="51937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4" name="Rectangle 4"/>
          <p:cNvSpPr>
            <a:spLocks noChangeArrowheads="1"/>
          </p:cNvSpPr>
          <p:nvPr/>
        </p:nvSpPr>
        <p:spPr bwMode="auto">
          <a:xfrm>
            <a:off x="695325" y="549275"/>
            <a:ext cx="7239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algn="ctr">
              <a:defRPr/>
            </a:pPr>
            <a:r>
              <a:rPr lang="zh-TW" altLang="en-US" sz="4000" b="1" dirty="0">
                <a:solidFill>
                  <a:schemeClr val="accent2">
                    <a:lumMod val="75000"/>
                  </a:schemeClr>
                </a:solidFill>
                <a:latin typeface="+mn-ea"/>
                <a:ea typeface="+mn-ea"/>
              </a:rPr>
              <a:t>大  綱</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nvPr>
        </p:nvGraphicFramePr>
        <p:xfrm>
          <a:off x="971600" y="1700808"/>
          <a:ext cx="7408862"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2227" name="標題 2"/>
          <p:cNvSpPr>
            <a:spLocks noGrp="1"/>
          </p:cNvSpPr>
          <p:nvPr>
            <p:ph type="title"/>
          </p:nvPr>
        </p:nvSpPr>
        <p:spPr/>
        <p:txBody>
          <a:bodyPr/>
          <a:lstStyle/>
          <a:p>
            <a:r>
              <a:rPr lang="zh-TW" altLang="en-US" smtClean="0"/>
              <a:t>相關問題</a:t>
            </a:r>
            <a:r>
              <a:rPr lang="en-US" altLang="zh-TW" smtClean="0"/>
              <a:t>2-1</a:t>
            </a:r>
            <a:endParaRPr lang="zh-TW" altLang="en-US" smtClean="0"/>
          </a:p>
        </p:txBody>
      </p:sp>
      <p:sp>
        <p:nvSpPr>
          <p:cNvPr id="52228"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D82D3F49-48A3-416A-93E0-5D1E157ADD5C}" type="slidenum">
              <a:rPr lang="zh-TW" altLang="en-US" sz="1000" smtClean="0">
                <a:solidFill>
                  <a:schemeClr val="tx2"/>
                </a:solidFill>
              </a:rPr>
              <a:pPr eaLnBrk="1" hangingPunct="1"/>
              <a:t>40</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nvPr>
        </p:nvGraphicFramePr>
        <p:xfrm>
          <a:off x="871538" y="1628800"/>
          <a:ext cx="7588894" cy="4497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3251" name="標題 2"/>
          <p:cNvSpPr>
            <a:spLocks noGrp="1"/>
          </p:cNvSpPr>
          <p:nvPr>
            <p:ph type="title"/>
          </p:nvPr>
        </p:nvSpPr>
        <p:spPr/>
        <p:txBody>
          <a:bodyPr/>
          <a:lstStyle/>
          <a:p>
            <a:r>
              <a:rPr lang="zh-TW" altLang="en-US" smtClean="0"/>
              <a:t>相關問題</a:t>
            </a:r>
            <a:r>
              <a:rPr lang="en-US" altLang="zh-TW" smtClean="0"/>
              <a:t>2-2</a:t>
            </a:r>
            <a:endParaRPr lang="zh-TW" altLang="en-US" smtClean="0"/>
          </a:p>
        </p:txBody>
      </p:sp>
      <p:sp>
        <p:nvSpPr>
          <p:cNvPr id="53252"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2958CC6C-E463-400F-9644-E4E9F3B0BC1A}" type="slidenum">
              <a:rPr lang="zh-TW" altLang="en-US" sz="1000" smtClean="0">
                <a:solidFill>
                  <a:schemeClr val="tx2"/>
                </a:solidFill>
              </a:rPr>
              <a:pPr eaLnBrk="1" hangingPunct="1"/>
              <a:t>41</a:t>
            </a:fld>
            <a:endParaRPr lang="zh-TW" altLang="en-US" sz="1000" smtClean="0">
              <a:solidFill>
                <a:schemeClr val="tx2"/>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974724" y="1772816"/>
          <a:ext cx="7408863" cy="4248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標題 9"/>
          <p:cNvSpPr txBox="1">
            <a:spLocks/>
          </p:cNvSpPr>
          <p:nvPr/>
        </p:nvSpPr>
        <p:spPr bwMode="auto">
          <a:xfrm>
            <a:off x="642938" y="500063"/>
            <a:ext cx="8072437" cy="841375"/>
          </a:xfrm>
          <a:prstGeom prst="rect">
            <a:avLst/>
          </a:prstGeom>
          <a:noFill/>
          <a:ln w="9525">
            <a:noFill/>
            <a:miter lim="800000"/>
            <a:headEnd/>
            <a:tailEnd/>
          </a:ln>
        </p:spPr>
        <p:txBody>
          <a:bodyPr anchor="ctr">
            <a:normAutofit fontScale="97500"/>
          </a:bodyPr>
          <a:lstStyle/>
          <a:p>
            <a:pPr algn="ctr" fontAlgn="auto">
              <a:spcAft>
                <a:spcPts val="0"/>
              </a:spcAft>
              <a:defRPr/>
            </a:pPr>
            <a:r>
              <a:rPr kumimoji="0" lang="zh-TW" altLang="en-US" sz="4000" b="1" dirty="0">
                <a:solidFill>
                  <a:schemeClr val="bg1"/>
                </a:solidFill>
                <a:latin typeface="+mj-lt"/>
                <a:ea typeface="+mj-ea"/>
                <a:cs typeface="+mj-cs"/>
              </a:rPr>
              <a:t>館藏視聽作品之利用</a:t>
            </a:r>
          </a:p>
        </p:txBody>
      </p:sp>
      <p:sp>
        <p:nvSpPr>
          <p:cNvPr id="54276"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B029EBA7-48F8-4228-A841-E650A7F3261E}" type="slidenum">
              <a:rPr lang="zh-TW" altLang="en-US" sz="1000" smtClean="0">
                <a:solidFill>
                  <a:schemeClr val="tx2"/>
                </a:solidFill>
              </a:rPr>
              <a:pPr eaLnBrk="1" hangingPunct="1"/>
              <a:t>42</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465138" y="1340768"/>
          <a:ext cx="813911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標題 9"/>
          <p:cNvSpPr txBox="1">
            <a:spLocks/>
          </p:cNvSpPr>
          <p:nvPr/>
        </p:nvSpPr>
        <p:spPr bwMode="auto">
          <a:xfrm>
            <a:off x="679450" y="623888"/>
            <a:ext cx="8072438" cy="644525"/>
          </a:xfrm>
          <a:prstGeom prst="rect">
            <a:avLst/>
          </a:prstGeom>
          <a:noFill/>
          <a:ln w="9525">
            <a:noFill/>
            <a:miter lim="800000"/>
            <a:headEnd/>
            <a:tailEnd/>
          </a:ln>
        </p:spPr>
        <p:txBody>
          <a:bodyPr anchor="ctr"/>
          <a:lstStyle/>
          <a:p>
            <a:pPr algn="ctr" fontAlgn="auto">
              <a:spcAft>
                <a:spcPts val="0"/>
              </a:spcAft>
              <a:defRPr/>
            </a:pPr>
            <a:r>
              <a:rPr kumimoji="0" lang="zh-TW" altLang="en-US" sz="4000" dirty="0">
                <a:solidFill>
                  <a:schemeClr val="bg1"/>
                </a:solidFill>
                <a:latin typeface="+mj-lt"/>
                <a:ea typeface="+mj-ea"/>
                <a:cs typeface="+mj-cs"/>
              </a:rPr>
              <a:t>常見問題</a:t>
            </a:r>
            <a:r>
              <a:rPr kumimoji="0" lang="en-US" altLang="zh-TW" sz="4000" dirty="0">
                <a:solidFill>
                  <a:schemeClr val="bg1"/>
                </a:solidFill>
                <a:latin typeface="+mj-lt"/>
                <a:ea typeface="+mj-ea"/>
                <a:cs typeface="+mj-cs"/>
              </a:rPr>
              <a:t>3-1</a:t>
            </a:r>
            <a:endParaRPr kumimoji="0" lang="zh-TW" altLang="en-US" sz="4000" dirty="0">
              <a:solidFill>
                <a:schemeClr val="bg1"/>
              </a:solidFill>
              <a:latin typeface="+mj-lt"/>
              <a:ea typeface="+mj-ea"/>
              <a:cs typeface="+mj-cs"/>
            </a:endParaRPr>
          </a:p>
        </p:txBody>
      </p:sp>
      <p:sp>
        <p:nvSpPr>
          <p:cNvPr id="55300"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7836E89E-AAFC-4F2D-84B6-A55F8A8D2AB0}" type="slidenum">
              <a:rPr lang="zh-TW" altLang="en-US" sz="1000" smtClean="0">
                <a:solidFill>
                  <a:schemeClr val="tx2"/>
                </a:solidFill>
              </a:rPr>
              <a:pPr eaLnBrk="1" hangingPunct="1"/>
              <a:t>43</a:t>
            </a:fld>
            <a:endParaRPr lang="zh-TW" altLang="en-US" sz="1000" smtClean="0">
              <a:solidFill>
                <a:schemeClr val="tx2"/>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nvPr>
        </p:nvGraphicFramePr>
        <p:xfrm>
          <a:off x="871538" y="1988840"/>
          <a:ext cx="7408862" cy="4137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6323" name="標題 2"/>
          <p:cNvSpPr>
            <a:spLocks noGrp="1"/>
          </p:cNvSpPr>
          <p:nvPr>
            <p:ph type="title"/>
          </p:nvPr>
        </p:nvSpPr>
        <p:spPr/>
        <p:txBody>
          <a:bodyPr/>
          <a:lstStyle/>
          <a:p>
            <a:r>
              <a:rPr lang="zh-TW" altLang="en-US" sz="4000" smtClean="0"/>
              <a:t>常見問題</a:t>
            </a:r>
            <a:r>
              <a:rPr lang="en-US" altLang="zh-TW" sz="4000" smtClean="0"/>
              <a:t>3-2</a:t>
            </a:r>
            <a:endParaRPr lang="zh-TW" altLang="en-US" sz="4000" smtClean="0"/>
          </a:p>
        </p:txBody>
      </p:sp>
      <p:sp>
        <p:nvSpPr>
          <p:cNvPr id="56324"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B8983929-E1FA-4F54-8213-ED3FC4954A87}" type="slidenum">
              <a:rPr lang="zh-TW" altLang="en-US" sz="1000" smtClean="0">
                <a:solidFill>
                  <a:schemeClr val="tx2"/>
                </a:solidFill>
              </a:rPr>
              <a:pPr eaLnBrk="1" hangingPunct="1"/>
              <a:t>44</a:t>
            </a:fld>
            <a:endParaRPr lang="zh-TW" altLang="en-US" sz="1000" smtClean="0">
              <a:solidFill>
                <a:schemeClr val="tx2"/>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內容版面配置區 5"/>
          <p:cNvGraphicFramePr>
            <a:graphicFrameLocks noGrp="1"/>
          </p:cNvGraphicFramePr>
          <p:nvPr>
            <p:ph idx="1"/>
          </p:nvPr>
        </p:nvGraphicFramePr>
        <p:xfrm>
          <a:off x="683568" y="1628800"/>
          <a:ext cx="7704856"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7347" name="標題 2"/>
          <p:cNvSpPr>
            <a:spLocks noGrp="1"/>
          </p:cNvSpPr>
          <p:nvPr>
            <p:ph type="title"/>
          </p:nvPr>
        </p:nvSpPr>
        <p:spPr/>
        <p:txBody>
          <a:bodyPr/>
          <a:lstStyle/>
          <a:p>
            <a:r>
              <a:rPr lang="en-US" altLang="zh-TW" sz="3600" smtClean="0"/>
              <a:t> </a:t>
            </a:r>
            <a:r>
              <a:rPr lang="zh-TW" altLang="en-US" sz="4000" smtClean="0"/>
              <a:t>常見問題</a:t>
            </a:r>
            <a:r>
              <a:rPr lang="en-US" altLang="zh-TW" sz="4000" smtClean="0"/>
              <a:t>3-3</a:t>
            </a:r>
            <a:endParaRPr lang="zh-TW" altLang="en-US" sz="4000" smtClean="0"/>
          </a:p>
        </p:txBody>
      </p:sp>
      <p:sp>
        <p:nvSpPr>
          <p:cNvPr id="57348"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5C287869-3E2C-4305-8833-03809700CBAE}" type="slidenum">
              <a:rPr lang="zh-TW" altLang="en-US" sz="1000" smtClean="0">
                <a:solidFill>
                  <a:schemeClr val="tx2"/>
                </a:solidFill>
              </a:rPr>
              <a:pPr eaLnBrk="1" hangingPunct="1"/>
              <a:t>45</a:t>
            </a:fld>
            <a:endParaRPr lang="zh-TW" altLang="en-US" sz="1000" smtClean="0">
              <a:solidFill>
                <a:schemeClr val="tx2"/>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標題 3"/>
          <p:cNvSpPr>
            <a:spLocks noGrp="1"/>
          </p:cNvSpPr>
          <p:nvPr>
            <p:ph type="title"/>
          </p:nvPr>
        </p:nvSpPr>
        <p:spPr>
          <a:xfrm>
            <a:off x="1116013" y="1844675"/>
            <a:ext cx="6624637" cy="3240088"/>
          </a:xfrm>
        </p:spPr>
        <p:txBody>
          <a:bodyPr>
            <a:normAutofit fontScale="90000"/>
          </a:bodyPr>
          <a:lstStyle/>
          <a:p>
            <a:pPr eaLnBrk="1" hangingPunct="1">
              <a:defRPr/>
            </a:pPr>
            <a:r>
              <a:rPr lang="zh-TW" altLang="en-US" sz="3600" dirty="0" smtClean="0"/>
              <a:t>圖書館著作權資訊詳細內容均刊載</a:t>
            </a:r>
            <a:r>
              <a:rPr lang="zh-TW" altLang="en-US" sz="3600" dirty="0" smtClean="0">
                <a:solidFill>
                  <a:schemeClr val="accent6">
                    <a:lumMod val="60000"/>
                    <a:lumOff val="40000"/>
                  </a:schemeClr>
                </a:solidFill>
              </a:rPr>
              <a:t>智慧局網站</a:t>
            </a:r>
            <a:r>
              <a:rPr lang="en-US" altLang="zh-TW" sz="3600" dirty="0" smtClean="0">
                <a:solidFill>
                  <a:schemeClr val="accent6">
                    <a:lumMod val="60000"/>
                    <a:lumOff val="40000"/>
                  </a:schemeClr>
                </a:solidFill>
              </a:rPr>
              <a:t>(http://www.tipo.gov.tw)</a:t>
            </a:r>
            <a:br>
              <a:rPr lang="en-US" altLang="zh-TW" sz="3600" dirty="0" smtClean="0">
                <a:solidFill>
                  <a:schemeClr val="accent6">
                    <a:lumMod val="60000"/>
                    <a:lumOff val="40000"/>
                  </a:schemeClr>
                </a:solidFill>
              </a:rPr>
            </a:br>
            <a:r>
              <a:rPr lang="zh-TW" altLang="en-US" sz="2800" b="1" dirty="0" smtClean="0">
                <a:solidFill>
                  <a:schemeClr val="bg1"/>
                </a:solidFill>
                <a:sym typeface="Wingdings" pitchFamily="2" charset="2"/>
              </a:rPr>
              <a:t>著作權→著作權教育宣導→著作權基本觀念→圖書館著作權小百科</a:t>
            </a:r>
            <a:r>
              <a:rPr lang="en-US" altLang="zh-TW" sz="3200" b="1" dirty="0" smtClean="0">
                <a:solidFill>
                  <a:schemeClr val="bg1"/>
                </a:solidFill>
                <a:sym typeface="Wingdings" pitchFamily="2" charset="2"/>
              </a:rPr>
              <a:t/>
            </a:r>
            <a:br>
              <a:rPr lang="en-US" altLang="zh-TW" sz="3200" b="1" dirty="0" smtClean="0">
                <a:solidFill>
                  <a:schemeClr val="bg1"/>
                </a:solidFill>
                <a:sym typeface="Wingdings" pitchFamily="2" charset="2"/>
              </a:rPr>
            </a:br>
            <a:r>
              <a:rPr lang="en-US" altLang="zh-TW" sz="3200" dirty="0" smtClean="0">
                <a:solidFill>
                  <a:schemeClr val="bg1"/>
                </a:solidFill>
                <a:sym typeface="Wingdings" pitchFamily="2" charset="2"/>
              </a:rPr>
              <a:t/>
            </a:r>
            <a:br>
              <a:rPr lang="en-US" altLang="zh-TW" sz="3200" dirty="0" smtClean="0">
                <a:solidFill>
                  <a:schemeClr val="bg1"/>
                </a:solidFill>
                <a:sym typeface="Wingdings" pitchFamily="2" charset="2"/>
              </a:rPr>
            </a:br>
            <a:r>
              <a:rPr lang="en-US" altLang="zh-TW" sz="3200" dirty="0" smtClean="0"/>
              <a:t/>
            </a:r>
            <a:br>
              <a:rPr lang="en-US" altLang="zh-TW" sz="3200" dirty="0" smtClean="0"/>
            </a:br>
            <a:r>
              <a:rPr lang="zh-TW" altLang="en-US" sz="3200" dirty="0" smtClean="0">
                <a:solidFill>
                  <a:schemeClr val="tx1"/>
                </a:solidFill>
              </a:rPr>
              <a:t/>
            </a:r>
            <a:br>
              <a:rPr lang="zh-TW" altLang="en-US" sz="3200" dirty="0" smtClean="0">
                <a:solidFill>
                  <a:schemeClr val="tx1"/>
                </a:solidFill>
              </a:rPr>
            </a:br>
            <a:endParaRPr lang="zh-TW" altLang="en-US" sz="3200" dirty="0" smtClean="0">
              <a:solidFill>
                <a:schemeClr val="tx1"/>
              </a:solidFill>
            </a:endParaRPr>
          </a:p>
        </p:txBody>
      </p:sp>
      <p:sp>
        <p:nvSpPr>
          <p:cNvPr id="58371"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A1B9EB7D-0DDB-4E87-9472-B21E29F1D6A3}" type="slidenum">
              <a:rPr lang="zh-TW" altLang="en-US" sz="1000" smtClean="0">
                <a:solidFill>
                  <a:schemeClr val="tx2"/>
                </a:solidFill>
              </a:rPr>
              <a:pPr eaLnBrk="1" hangingPunct="1"/>
              <a:t>46</a:t>
            </a:fld>
            <a:endParaRPr lang="zh-TW" altLang="en-US" sz="1000" smtClean="0">
              <a:solidFill>
                <a:schemeClr val="tx2"/>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標題 1"/>
          <p:cNvSpPr>
            <a:spLocks noGrp="1"/>
          </p:cNvSpPr>
          <p:nvPr>
            <p:ph type="ctrTitle"/>
          </p:nvPr>
        </p:nvSpPr>
        <p:spPr>
          <a:xfrm>
            <a:off x="468313" y="1700213"/>
            <a:ext cx="6551612" cy="1470025"/>
          </a:xfrm>
        </p:spPr>
        <p:txBody>
          <a:bodyPr/>
          <a:lstStyle/>
          <a:p>
            <a:pPr eaLnBrk="1" hangingPunct="1"/>
            <a:r>
              <a:rPr lang="zh-TW" altLang="en-US" smtClean="0"/>
              <a:t>報告完畢</a:t>
            </a:r>
          </a:p>
        </p:txBody>
      </p:sp>
      <p:sp>
        <p:nvSpPr>
          <p:cNvPr id="59395" name="副標題 2"/>
          <p:cNvSpPr>
            <a:spLocks noGrp="1"/>
          </p:cNvSpPr>
          <p:nvPr>
            <p:ph type="subTitle" idx="1"/>
          </p:nvPr>
        </p:nvSpPr>
        <p:spPr>
          <a:xfrm>
            <a:off x="1979613" y="3500438"/>
            <a:ext cx="6400800" cy="1473200"/>
          </a:xfrm>
        </p:spPr>
        <p:txBody>
          <a:bodyPr/>
          <a:lstStyle/>
          <a:p>
            <a:pPr eaLnBrk="1" hangingPunct="1"/>
            <a:r>
              <a:rPr lang="zh-TW" altLang="en-US" sz="4400" smtClean="0"/>
              <a:t>敬請指教</a:t>
            </a:r>
          </a:p>
        </p:txBody>
      </p:sp>
      <p:sp>
        <p:nvSpPr>
          <p:cNvPr id="59396"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647F1EA8-0BFE-4BC6-A689-0D54549435C6}" type="slidenum">
              <a:rPr lang="zh-TW" altLang="en-US" sz="1000" smtClean="0">
                <a:solidFill>
                  <a:schemeClr val="tx2"/>
                </a:solidFill>
              </a:rPr>
              <a:pPr eaLnBrk="1" hangingPunct="1"/>
              <a:t>47</a:t>
            </a:fld>
            <a:endParaRPr lang="zh-TW" altLang="en-US" sz="1000" smtClean="0">
              <a:solidFill>
                <a:schemeClr val="tx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691CF678-73AE-4B9A-8430-C44E1FE7FB9F}" type="slidenum">
              <a:rPr lang="en-US" altLang="zh-TW" sz="1100" smtClean="0"/>
              <a:pPr eaLnBrk="1" hangingPunct="1"/>
              <a:t>5</a:t>
            </a:fld>
            <a:endParaRPr lang="en-US" altLang="zh-TW" sz="1100" smtClean="0"/>
          </a:p>
        </p:txBody>
      </p:sp>
      <p:sp>
        <p:nvSpPr>
          <p:cNvPr id="1026" name="Rectangle 2"/>
          <p:cNvSpPr>
            <a:spLocks noChangeArrowheads="1"/>
          </p:cNvSpPr>
          <p:nvPr/>
        </p:nvSpPr>
        <p:spPr bwMode="auto">
          <a:xfrm>
            <a:off x="1331913" y="1989138"/>
            <a:ext cx="6705600" cy="1508125"/>
          </a:xfrm>
          <a:prstGeom prst="rect">
            <a:avLst/>
          </a:prstGeom>
          <a:noFill/>
          <a:ln w="9525">
            <a:noFill/>
            <a:miter lim="800000"/>
            <a:headEnd/>
            <a:tailEnd/>
          </a:ln>
          <a:effectLst/>
        </p:spPr>
        <p:txBody>
          <a:bodyPr anchor="b"/>
          <a:lstStyle/>
          <a:p>
            <a:pPr algn="dist">
              <a:defRPr/>
            </a:pPr>
            <a:r>
              <a:rPr lang="zh-TW" altLang="en-US" sz="5400" b="1" dirty="0">
                <a:solidFill>
                  <a:srgbClr val="993300"/>
                </a:solidFill>
                <a:latin typeface="+mj-ea"/>
                <a:ea typeface="+mj-ea"/>
              </a:rPr>
              <a:t>著作權基本概念介紹</a:t>
            </a:r>
            <a:endParaRPr lang="en-US" altLang="zh-TW" sz="5400" b="1" dirty="0">
              <a:solidFill>
                <a:srgbClr val="993300"/>
              </a:solidFill>
              <a:latin typeface="+mj-ea"/>
              <a:ea typeface="+mj-e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Rot="1" noChangeArrowheads="1"/>
          </p:cNvSpPr>
          <p:nvPr>
            <p:ph idx="1"/>
          </p:nvPr>
        </p:nvSpPr>
        <p:spPr>
          <a:xfrm>
            <a:off x="1116013" y="2276475"/>
            <a:ext cx="6769100" cy="3744913"/>
          </a:xfrm>
        </p:spPr>
        <p:txBody>
          <a:bodyPr rtlCol="0">
            <a:normAutofit/>
          </a:bodyPr>
          <a:lstStyle/>
          <a:p>
            <a:pPr marL="274320" indent="-274320" eaLnBrk="1" fontAlgn="auto" hangingPunct="1">
              <a:spcAft>
                <a:spcPts val="600"/>
              </a:spcAft>
              <a:buClr>
                <a:schemeClr val="accent6">
                  <a:lumMod val="75000"/>
                </a:schemeClr>
              </a:buClr>
              <a:buFont typeface="Wingdings" pitchFamily="2" charset="2"/>
              <a:buChar char="Ø"/>
              <a:defRPr/>
            </a:pPr>
            <a:r>
              <a:rPr lang="zh-TW" altLang="en-US" sz="2800" dirty="0">
                <a:latin typeface="標楷體" pitchFamily="65" charset="-120"/>
              </a:rPr>
              <a:t>創作</a:t>
            </a:r>
            <a:r>
              <a:rPr lang="zh-TW" altLang="en-US" sz="2800" dirty="0" smtClean="0">
                <a:latin typeface="標楷體" pitchFamily="65" charset="-120"/>
              </a:rPr>
              <a:t>保護</a:t>
            </a:r>
            <a:r>
              <a:rPr lang="en-US" altLang="zh-TW" sz="2800" dirty="0" smtClean="0">
                <a:latin typeface="標楷體" pitchFamily="65" charset="-120"/>
              </a:rPr>
              <a:t>vs.</a:t>
            </a:r>
            <a:r>
              <a:rPr lang="zh-TW" altLang="en-US" sz="2800" dirty="0" smtClean="0">
                <a:latin typeface="標楷體" pitchFamily="65" charset="-120"/>
              </a:rPr>
              <a:t>註冊保護</a:t>
            </a:r>
            <a:endParaRPr lang="en-US" altLang="zh-TW" sz="2800" dirty="0" smtClean="0">
              <a:latin typeface="標楷體" pitchFamily="65" charset="-120"/>
            </a:endParaRPr>
          </a:p>
          <a:p>
            <a:pPr marL="0" indent="263525" eaLnBrk="1" fontAlgn="auto" hangingPunct="1">
              <a:spcAft>
                <a:spcPts val="600"/>
              </a:spcAft>
              <a:buClr>
                <a:schemeClr val="accent6">
                  <a:lumMod val="75000"/>
                </a:schemeClr>
              </a:buClr>
              <a:buFont typeface="Symbol" pitchFamily="18" charset="2"/>
              <a:buNone/>
              <a:defRPr/>
            </a:pPr>
            <a:r>
              <a:rPr lang="zh-TW" altLang="en-US" sz="2800" dirty="0" smtClean="0">
                <a:latin typeface="標楷體" pitchFamily="65" charset="-120"/>
              </a:rPr>
              <a:t>（</a:t>
            </a:r>
            <a:r>
              <a:rPr lang="en-US" altLang="zh-TW" sz="2800" dirty="0" smtClean="0">
                <a:latin typeface="標楷體" pitchFamily="65" charset="-120"/>
              </a:rPr>
              <a:t>§10</a:t>
            </a:r>
            <a:r>
              <a:rPr lang="zh-TW" altLang="en-US" sz="2800" dirty="0" smtClean="0">
                <a:latin typeface="標楷體" pitchFamily="65" charset="-120"/>
              </a:rPr>
              <a:t>前段）</a:t>
            </a:r>
            <a:endParaRPr lang="en-US" altLang="zh-TW" sz="2800" dirty="0" smtClean="0">
              <a:latin typeface="標楷體" pitchFamily="65" charset="-120"/>
            </a:endParaRPr>
          </a:p>
          <a:p>
            <a:pPr marL="274320" indent="-274320" eaLnBrk="1" fontAlgn="auto" hangingPunct="1">
              <a:spcAft>
                <a:spcPts val="600"/>
              </a:spcAft>
              <a:buClr>
                <a:schemeClr val="accent6">
                  <a:lumMod val="75000"/>
                </a:schemeClr>
              </a:buClr>
              <a:buFont typeface="Wingdings" pitchFamily="2" charset="2"/>
              <a:buChar char="Ø"/>
              <a:defRPr/>
            </a:pPr>
            <a:r>
              <a:rPr lang="zh-TW" altLang="en-US" sz="2800" dirty="0" smtClean="0">
                <a:latin typeface="標楷體" pitchFamily="65" charset="-120"/>
              </a:rPr>
              <a:t>著作權採</a:t>
            </a:r>
            <a:r>
              <a:rPr lang="zh-TW" altLang="en-US" sz="2800" b="1" dirty="0" smtClean="0">
                <a:latin typeface="標楷體" pitchFamily="65" charset="-120"/>
              </a:rPr>
              <a:t>創作保護原則</a:t>
            </a:r>
            <a:r>
              <a:rPr lang="zh-TW" altLang="en-US" sz="2800" dirty="0" smtClean="0">
                <a:latin typeface="標楷體" pitchFamily="65" charset="-120"/>
              </a:rPr>
              <a:t>：著作人於著作</a:t>
            </a:r>
            <a:r>
              <a:rPr lang="zh-TW" altLang="en-US" sz="2800" b="1" u="sng" dirty="0" smtClean="0">
                <a:latin typeface="標楷體" pitchFamily="65" charset="-120"/>
              </a:rPr>
              <a:t>完成時</a:t>
            </a:r>
            <a:r>
              <a:rPr lang="zh-TW" altLang="en-US" sz="2800" dirty="0" smtClean="0">
                <a:latin typeface="標楷體" pitchFamily="65" charset="-120"/>
              </a:rPr>
              <a:t>即享有著作權，不以申請著作權登記為權利取得要件。</a:t>
            </a:r>
            <a:endParaRPr lang="en-US" altLang="zh-TW" sz="2800" dirty="0" smtClean="0">
              <a:latin typeface="標楷體" pitchFamily="65" charset="-120"/>
            </a:endParaRPr>
          </a:p>
          <a:p>
            <a:pPr marL="0" indent="0" eaLnBrk="1" fontAlgn="auto" hangingPunct="1">
              <a:spcAft>
                <a:spcPts val="600"/>
              </a:spcAft>
              <a:buClr>
                <a:schemeClr val="accent6">
                  <a:lumMod val="75000"/>
                </a:schemeClr>
              </a:buClr>
              <a:buFont typeface="Symbol" pitchFamily="18" charset="2"/>
              <a:buNone/>
              <a:defRPr/>
            </a:pPr>
            <a:r>
              <a:rPr lang="zh-TW" altLang="en-US" sz="2800" b="1" dirty="0" smtClean="0">
                <a:solidFill>
                  <a:srgbClr val="7030A0"/>
                </a:solidFill>
                <a:latin typeface="標楷體" pitchFamily="65" charset="-120"/>
              </a:rPr>
              <a:t>→相對於商標權、專利權採註冊保護原則</a:t>
            </a:r>
            <a:endParaRPr lang="en-US" altLang="zh-TW" sz="2800" b="1" dirty="0" smtClean="0">
              <a:solidFill>
                <a:srgbClr val="7030A0"/>
              </a:solidFill>
              <a:latin typeface="標楷體" pitchFamily="65" charset="-120"/>
            </a:endParaRPr>
          </a:p>
          <a:p>
            <a:pPr marL="274320" indent="-115888" eaLnBrk="1" fontAlgn="auto" hangingPunct="1">
              <a:spcAft>
                <a:spcPts val="600"/>
              </a:spcAft>
              <a:buClr>
                <a:schemeClr val="accent6">
                  <a:lumMod val="75000"/>
                </a:schemeClr>
              </a:buClr>
              <a:buFont typeface="Wingdings" pitchFamily="2" charset="2"/>
              <a:buNone/>
              <a:defRPr/>
            </a:pPr>
            <a:endParaRPr lang="zh-TW" altLang="en-US" sz="2800" dirty="0" smtClean="0">
              <a:solidFill>
                <a:srgbClr val="0070C0"/>
              </a:solidFill>
              <a:latin typeface="標楷體" pitchFamily="65" charset="-120"/>
            </a:endParaRPr>
          </a:p>
        </p:txBody>
      </p:sp>
      <p:sp>
        <p:nvSpPr>
          <p:cNvPr id="17411" name="投影片編號版面配置區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EB1CD781-B0ED-40CC-AE83-44FF9C77E10D}" type="slidenum">
              <a:rPr kumimoji="0" lang="zh-TW" altLang="en-US" sz="1000" smtClean="0">
                <a:latin typeface="Verdana" pitchFamily="34" charset="0"/>
              </a:rPr>
              <a:pPr eaLnBrk="1" hangingPunct="1"/>
              <a:t>6</a:t>
            </a:fld>
            <a:endParaRPr kumimoji="0" lang="en-US" altLang="zh-TW" sz="1000" smtClean="0">
              <a:latin typeface="Verdana" pitchFamily="34" charset="0"/>
            </a:endParaRPr>
          </a:p>
        </p:txBody>
      </p:sp>
      <p:sp>
        <p:nvSpPr>
          <p:cNvPr id="17412" name="Rectangle 2"/>
          <p:cNvSpPr>
            <a:spLocks noGrp="1" noRot="1" noChangeArrowheads="1"/>
          </p:cNvSpPr>
          <p:nvPr>
            <p:ph type="title"/>
          </p:nvPr>
        </p:nvSpPr>
        <p:spPr>
          <a:xfrm>
            <a:off x="642938" y="500063"/>
            <a:ext cx="8183562" cy="928687"/>
          </a:xfrm>
        </p:spPr>
        <p:txBody>
          <a:bodyPr/>
          <a:lstStyle/>
          <a:p>
            <a:pPr eaLnBrk="1" hangingPunct="1"/>
            <a:r>
              <a:rPr lang="zh-TW" altLang="en-US" sz="4000" smtClean="0">
                <a:solidFill>
                  <a:schemeClr val="bg1"/>
                </a:solidFill>
              </a:rPr>
              <a:t>著作權基本原則─創作保護</a:t>
            </a:r>
            <a:endParaRPr lang="zh-TW" altLang="en-US" sz="4000" smtClean="0">
              <a:solidFill>
                <a:schemeClr val="bg1"/>
              </a:solidFill>
              <a:latin typeface="標楷體" pitchFamily="65" charset="-12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5" name="Rectangle 3"/>
          <p:cNvSpPr>
            <a:spLocks noGrp="1" noChangeArrowheads="1"/>
          </p:cNvSpPr>
          <p:nvPr>
            <p:ph idx="1"/>
          </p:nvPr>
        </p:nvSpPr>
        <p:spPr>
          <a:xfrm>
            <a:off x="571500" y="1857375"/>
            <a:ext cx="8143875" cy="4214813"/>
          </a:xfrm>
        </p:spPr>
        <p:txBody>
          <a:bodyPr rtlCol="0">
            <a:normAutofit/>
          </a:bodyPr>
          <a:lstStyle/>
          <a:p>
            <a:pPr marL="476250" indent="-476250" eaLnBrk="1" fontAlgn="auto" hangingPunct="1">
              <a:spcBef>
                <a:spcPct val="25000"/>
              </a:spcBef>
              <a:spcAft>
                <a:spcPts val="0"/>
              </a:spcAft>
              <a:buFont typeface="Wingdings" pitchFamily="2" charset="2"/>
              <a:buChar char="v"/>
              <a:defRPr/>
            </a:pPr>
            <a:r>
              <a:rPr lang="zh-TW" altLang="en-US" sz="2800" b="1" dirty="0" smtClean="0">
                <a:latin typeface="標楷體" pitchFamily="65" charset="-120"/>
              </a:rPr>
              <a:t>著作權的保護僅及於該著作之</a:t>
            </a:r>
            <a:r>
              <a:rPr lang="zh-TW" altLang="en-US" sz="2800" b="1" u="sng" dirty="0" smtClean="0">
                <a:latin typeface="標楷體" pitchFamily="65" charset="-120"/>
              </a:rPr>
              <a:t>表達</a:t>
            </a:r>
            <a:r>
              <a:rPr lang="zh-TW" altLang="en-US" sz="2800" b="1" dirty="0" smtClean="0">
                <a:latin typeface="標楷體" pitchFamily="65" charset="-120"/>
              </a:rPr>
              <a:t>，而不及於其所表達之思想、程序、製程、系統、操作方法、概念、原理、發現。</a:t>
            </a:r>
            <a:r>
              <a:rPr lang="zh-TW" altLang="en-US" sz="2800" dirty="0">
                <a:latin typeface="標楷體" pitchFamily="65" charset="-120"/>
              </a:rPr>
              <a:t> </a:t>
            </a:r>
            <a:r>
              <a:rPr lang="en-US" altLang="zh-TW" sz="2800" dirty="0" smtClean="0">
                <a:latin typeface="標楷體" pitchFamily="65" charset="-120"/>
              </a:rPr>
              <a:t>(§10-1)</a:t>
            </a:r>
            <a:endParaRPr lang="zh-TW" altLang="en-US" sz="2800" b="1" dirty="0" smtClean="0">
              <a:latin typeface="標楷體" pitchFamily="65" charset="-120"/>
            </a:endParaRPr>
          </a:p>
          <a:p>
            <a:pPr marL="476250" indent="-33338" eaLnBrk="1" fontAlgn="auto" hangingPunct="1">
              <a:spcBef>
                <a:spcPct val="25000"/>
              </a:spcBef>
              <a:spcAft>
                <a:spcPts val="0"/>
              </a:spcAft>
              <a:buFont typeface="Wingdings" pitchFamily="2" charset="2"/>
              <a:buNone/>
              <a:defRPr/>
            </a:pPr>
            <a:r>
              <a:rPr lang="zh-TW" altLang="en-US" sz="2800" b="1" dirty="0" smtClean="0">
                <a:solidFill>
                  <a:srgbClr val="7030A0"/>
                </a:solidFill>
                <a:latin typeface="標楷體" pitchFamily="65" charset="-120"/>
              </a:rPr>
              <a:t>例如：烘焙麵包的方法</a:t>
            </a:r>
            <a:endParaRPr lang="en-US" altLang="zh-TW" sz="2800" b="1" dirty="0" smtClean="0">
              <a:solidFill>
                <a:srgbClr val="7030A0"/>
              </a:solidFill>
              <a:latin typeface="標楷體" pitchFamily="65" charset="-120"/>
            </a:endParaRPr>
          </a:p>
          <a:p>
            <a:pPr marL="476250" indent="-476250" eaLnBrk="1" fontAlgn="auto" hangingPunct="1">
              <a:spcBef>
                <a:spcPct val="25000"/>
              </a:spcBef>
              <a:spcAft>
                <a:spcPts val="0"/>
              </a:spcAft>
              <a:buFont typeface="Wingdings" pitchFamily="2" charset="2"/>
              <a:buChar char="v"/>
              <a:defRPr/>
            </a:pPr>
            <a:r>
              <a:rPr lang="zh-TW" altLang="en-US" sz="2800" b="1" dirty="0" smtClean="0">
                <a:latin typeface="標楷體" pitchFamily="65" charset="-120"/>
              </a:rPr>
              <a:t>著作權與著作物之所有權不同</a:t>
            </a:r>
          </a:p>
          <a:p>
            <a:pPr marL="476250" indent="-387350" eaLnBrk="1" fontAlgn="auto" hangingPunct="1">
              <a:spcBef>
                <a:spcPct val="25000"/>
              </a:spcBef>
              <a:spcAft>
                <a:spcPts val="0"/>
              </a:spcAft>
              <a:buFont typeface="Wingdings" pitchFamily="2" charset="2"/>
              <a:buNone/>
              <a:defRPr/>
            </a:pPr>
            <a:r>
              <a:rPr lang="zh-TW" altLang="en-US" dirty="0" smtClean="0">
                <a:latin typeface="標楷體" pitchFamily="65" charset="-120"/>
              </a:rPr>
              <a:t>→買到一個套裝軟體通常不是買到該軟體的著作權，而是買到著作權所授權的使用該軟體的權利。所以買到一套軟體，通常是買到「該軟體的一份合法重製物」及「著作權人授權你透過該合法重製物來使用該軟體」的權利。</a:t>
            </a:r>
            <a:endParaRPr lang="en-US" altLang="zh-TW" dirty="0" smtClean="0">
              <a:latin typeface="標楷體" pitchFamily="65" charset="-120"/>
            </a:endParaRPr>
          </a:p>
        </p:txBody>
      </p:sp>
      <p:sp>
        <p:nvSpPr>
          <p:cNvPr id="18435" name="投影片編號版面配置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1731AB1A-CF57-44FC-8E6A-54CB68DAD402}" type="slidenum">
              <a:rPr kumimoji="0" lang="en-US" altLang="zh-TW" sz="1000" smtClean="0">
                <a:latin typeface="Verdana" pitchFamily="34" charset="0"/>
              </a:rPr>
              <a:pPr eaLnBrk="1" hangingPunct="1"/>
              <a:t>7</a:t>
            </a:fld>
            <a:endParaRPr kumimoji="0" lang="en-US" altLang="zh-TW" sz="1000" smtClean="0">
              <a:latin typeface="Verdana" pitchFamily="34" charset="0"/>
            </a:endParaRPr>
          </a:p>
        </p:txBody>
      </p:sp>
      <p:sp>
        <p:nvSpPr>
          <p:cNvPr id="18436" name="Rectangle 2"/>
          <p:cNvSpPr>
            <a:spLocks noGrp="1" noChangeArrowheads="1"/>
          </p:cNvSpPr>
          <p:nvPr>
            <p:ph type="title"/>
          </p:nvPr>
        </p:nvSpPr>
        <p:spPr/>
        <p:txBody>
          <a:bodyPr/>
          <a:lstStyle/>
          <a:p>
            <a:pPr eaLnBrk="1" hangingPunct="1"/>
            <a:r>
              <a:rPr lang="zh-TW" altLang="en-US" sz="4000" smtClean="0">
                <a:solidFill>
                  <a:schemeClr val="bg1"/>
                </a:solidFill>
                <a:latin typeface="標楷體" pitchFamily="65" charset="-120"/>
              </a:rPr>
              <a:t>著作權基本原則</a:t>
            </a:r>
            <a:endParaRPr lang="en-US" altLang="zh-TW" sz="4000" smtClean="0">
              <a:solidFill>
                <a:schemeClr val="bg1"/>
              </a:solidFill>
              <a:latin typeface="標楷體" pitchFamily="65" charset="-120"/>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Effect transition="in" filter="wipe(left)">
                                      <p:cBhvr>
                                        <p:cTn id="7" dur="500"/>
                                        <p:tgtEl>
                                          <p:spTgt spid="90115">
                                            <p:txEl>
                                              <p:pRg st="0" end="0"/>
                                            </p:txEl>
                                          </p:spTgt>
                                        </p:tgtEl>
                                      </p:cBhvr>
                                    </p:animEffect>
                                  </p:childTnLst>
                                  <p:subTnLst>
                                    <p:animClr clrSpc="rgb" dir="cw">
                                      <p:cBhvr override="childStyle">
                                        <p:cTn dur="1" fill="hold" display="0" masterRel="nextClick" afterEffect="1"/>
                                        <p:tgtEl>
                                          <p:spTgt spid="90115">
                                            <p:txEl>
                                              <p:pRg st="0" end="0"/>
                                            </p:txEl>
                                          </p:spTgt>
                                        </p:tgtEl>
                                        <p:attrNameLst>
                                          <p:attrName>ppt_c</p:attrName>
                                        </p:attrNameLst>
                                      </p:cBhvr>
                                      <p:to>
                                        <a:srgbClr val="FF66CC"/>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0115">
                                            <p:txEl>
                                              <p:pRg st="1" end="1"/>
                                            </p:txEl>
                                          </p:spTgt>
                                        </p:tgtEl>
                                        <p:attrNameLst>
                                          <p:attrName>style.visibility</p:attrName>
                                        </p:attrNameLst>
                                      </p:cBhvr>
                                      <p:to>
                                        <p:strVal val="visible"/>
                                      </p:to>
                                    </p:set>
                                    <p:animEffect transition="in" filter="wipe(left)">
                                      <p:cBhvr>
                                        <p:cTn id="12" dur="500"/>
                                        <p:tgtEl>
                                          <p:spTgt spid="90115">
                                            <p:txEl>
                                              <p:pRg st="1" end="1"/>
                                            </p:txEl>
                                          </p:spTgt>
                                        </p:tgtEl>
                                      </p:cBhvr>
                                    </p:animEffect>
                                  </p:childTnLst>
                                  <p:subTnLst>
                                    <p:animClr clrSpc="rgb" dir="cw">
                                      <p:cBhvr override="childStyle">
                                        <p:cTn dur="1" fill="hold" display="0" masterRel="nextClick" afterEffect="1"/>
                                        <p:tgtEl>
                                          <p:spTgt spid="90115">
                                            <p:txEl>
                                              <p:pRg st="1" end="1"/>
                                            </p:txEl>
                                          </p:spTgt>
                                        </p:tgtEl>
                                        <p:attrNameLst>
                                          <p:attrName>ppt_c</p:attrName>
                                        </p:attrNameLst>
                                      </p:cBhvr>
                                      <p:to>
                                        <a:srgbClr val="FF66CC"/>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0115">
                                            <p:txEl>
                                              <p:pRg st="2" end="2"/>
                                            </p:txEl>
                                          </p:spTgt>
                                        </p:tgtEl>
                                        <p:attrNameLst>
                                          <p:attrName>style.visibility</p:attrName>
                                        </p:attrNameLst>
                                      </p:cBhvr>
                                      <p:to>
                                        <p:strVal val="visible"/>
                                      </p:to>
                                    </p:set>
                                    <p:animEffect transition="in" filter="wipe(left)">
                                      <p:cBhvr>
                                        <p:cTn id="17" dur="500"/>
                                        <p:tgtEl>
                                          <p:spTgt spid="90115">
                                            <p:txEl>
                                              <p:pRg st="2" end="2"/>
                                            </p:txEl>
                                          </p:spTgt>
                                        </p:tgtEl>
                                      </p:cBhvr>
                                    </p:animEffect>
                                  </p:childTnLst>
                                  <p:subTnLst>
                                    <p:animClr clrSpc="rgb" dir="cw">
                                      <p:cBhvr override="childStyle">
                                        <p:cTn dur="1" fill="hold" display="0" masterRel="nextClick" afterEffect="1"/>
                                        <p:tgtEl>
                                          <p:spTgt spid="90115">
                                            <p:txEl>
                                              <p:pRg st="2" end="2"/>
                                            </p:txEl>
                                          </p:spTgt>
                                        </p:tgtEl>
                                        <p:attrNameLst>
                                          <p:attrName>ppt_c</p:attrName>
                                        </p:attrNameLst>
                                      </p:cBhvr>
                                      <p:to>
                                        <a:srgbClr val="FF66CC"/>
                                      </p:to>
                                    </p:animClr>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0115">
                                            <p:txEl>
                                              <p:pRg st="3" end="3"/>
                                            </p:txEl>
                                          </p:spTgt>
                                        </p:tgtEl>
                                        <p:attrNameLst>
                                          <p:attrName>style.visibility</p:attrName>
                                        </p:attrNameLst>
                                      </p:cBhvr>
                                      <p:to>
                                        <p:strVal val="visible"/>
                                      </p:to>
                                    </p:set>
                                    <p:animEffect transition="in" filter="wipe(left)">
                                      <p:cBhvr>
                                        <p:cTn id="22" dur="500"/>
                                        <p:tgtEl>
                                          <p:spTgt spid="90115">
                                            <p:txEl>
                                              <p:pRg st="3" end="3"/>
                                            </p:txEl>
                                          </p:spTgt>
                                        </p:tgtEl>
                                      </p:cBhvr>
                                    </p:animEffect>
                                  </p:childTnLst>
                                  <p:subTnLst>
                                    <p:animClr clrSpc="rgb" dir="cw">
                                      <p:cBhvr override="childStyle">
                                        <p:cTn dur="1" fill="hold" display="0" masterRel="nextClick" afterEffect="1"/>
                                        <p:tgtEl>
                                          <p:spTgt spid="90115">
                                            <p:txEl>
                                              <p:pRg st="3" end="3"/>
                                            </p:txEl>
                                          </p:spTgt>
                                        </p:tgtEl>
                                        <p:attrNameLst>
                                          <p:attrName>ppt_c</p:attrName>
                                        </p:attrNameLst>
                                      </p:cBhvr>
                                      <p:to>
                                        <a:srgbClr val="FF66CC"/>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971600" y="1916832"/>
          <a:ext cx="7408862"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459" name="投影片編號版面配置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FCAAF5B2-33FB-4FF4-9536-2CEC20DD0024}" type="slidenum">
              <a:rPr lang="zh-TW" altLang="en-US" sz="1000" smtClean="0">
                <a:solidFill>
                  <a:schemeClr val="tx2"/>
                </a:solidFill>
              </a:rPr>
              <a:pPr eaLnBrk="1" hangingPunct="1"/>
              <a:t>8</a:t>
            </a:fld>
            <a:endParaRPr lang="zh-TW" altLang="en-US" sz="1000" smtClean="0">
              <a:solidFill>
                <a:schemeClr val="tx2"/>
              </a:solidFill>
            </a:endParaRPr>
          </a:p>
        </p:txBody>
      </p:sp>
      <p:sp>
        <p:nvSpPr>
          <p:cNvPr id="19460" name="標題 2"/>
          <p:cNvSpPr>
            <a:spLocks noGrp="1"/>
          </p:cNvSpPr>
          <p:nvPr>
            <p:ph type="title"/>
          </p:nvPr>
        </p:nvSpPr>
        <p:spPr/>
        <p:txBody>
          <a:bodyPr/>
          <a:lstStyle/>
          <a:p>
            <a:pPr eaLnBrk="1" hangingPunct="1"/>
            <a:r>
              <a:rPr lang="zh-TW" altLang="en-US" sz="4000" smtClean="0">
                <a:solidFill>
                  <a:schemeClr val="bg1"/>
                </a:solidFill>
                <a:latin typeface="標楷體" pitchFamily="65" charset="-120"/>
              </a:rPr>
              <a:t>著作權之客體</a:t>
            </a:r>
            <a:endParaRPr lang="zh-TW" altLang="en-US" sz="4000" smtClean="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971600" y="1412776"/>
          <a:ext cx="7408862"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483" name="投影片編號版面配置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732DABCE-2140-45EC-B338-90EFA499161A}" type="slidenum">
              <a:rPr lang="zh-TW" altLang="en-US" sz="1000" smtClean="0">
                <a:solidFill>
                  <a:schemeClr val="tx2"/>
                </a:solidFill>
              </a:rPr>
              <a:pPr eaLnBrk="1" hangingPunct="1"/>
              <a:t>9</a:t>
            </a:fld>
            <a:endParaRPr lang="zh-TW" altLang="en-US" sz="1000" smtClean="0">
              <a:solidFill>
                <a:schemeClr val="tx2"/>
              </a:solidFill>
            </a:endParaRPr>
          </a:p>
        </p:txBody>
      </p:sp>
      <p:sp>
        <p:nvSpPr>
          <p:cNvPr id="20484" name="標題 2"/>
          <p:cNvSpPr>
            <a:spLocks noGrp="1"/>
          </p:cNvSpPr>
          <p:nvPr>
            <p:ph type="title"/>
          </p:nvPr>
        </p:nvSpPr>
        <p:spPr/>
        <p:txBody>
          <a:bodyPr/>
          <a:lstStyle/>
          <a:p>
            <a:pPr eaLnBrk="1" hangingPunct="1"/>
            <a:r>
              <a:rPr lang="zh-TW" altLang="en-US" sz="3600" smtClean="0">
                <a:solidFill>
                  <a:schemeClr val="bg1"/>
                </a:solidFill>
                <a:latin typeface="新細明體" pitchFamily="18" charset="-120"/>
              </a:rPr>
              <a:t>不得為著作權保護之標的</a:t>
            </a:r>
            <a:endParaRPr lang="zh-TW" altLang="en-US" sz="3600" smtClean="0">
              <a:solidFill>
                <a:schemeClr val="bg1"/>
              </a:solidFill>
            </a:endParaRPr>
          </a:p>
        </p:txBody>
      </p:sp>
    </p:spTree>
  </p:cSld>
  <p:clrMapOvr>
    <a:masterClrMapping/>
  </p:clrMapOvr>
  <p:timing>
    <p:tnLst>
      <p:par>
        <p:cTn id="1" dur="indefinite" restart="never" nodeType="tmRoot"/>
      </p:par>
    </p:tnLst>
  </p:timing>
</p:sld>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宣紙">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波形">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5.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5732</TotalTime>
  <Words>5405</Words>
  <Application>Microsoft Office PowerPoint</Application>
  <PresentationFormat>如螢幕大小 (4:3)</PresentationFormat>
  <Paragraphs>403</Paragraphs>
  <Slides>47</Slides>
  <Notes>15</Notes>
  <HiddenSlides>0</HiddenSlides>
  <MMClips>0</MMClips>
  <ScaleCrop>false</ScaleCrop>
  <HeadingPairs>
    <vt:vector size="8" baseType="variant">
      <vt:variant>
        <vt:lpstr>使用字型</vt:lpstr>
      </vt:variant>
      <vt:variant>
        <vt:i4>12</vt:i4>
      </vt:variant>
      <vt:variant>
        <vt:lpstr>佈景主題</vt:lpstr>
      </vt:variant>
      <vt:variant>
        <vt:i4>4</vt:i4>
      </vt:variant>
      <vt:variant>
        <vt:lpstr>內嵌 OLE 伺服程式</vt:lpstr>
      </vt:variant>
      <vt:variant>
        <vt:i4>1</vt:i4>
      </vt:variant>
      <vt:variant>
        <vt:lpstr>投影片標題</vt:lpstr>
      </vt:variant>
      <vt:variant>
        <vt:i4>47</vt:i4>
      </vt:variant>
    </vt:vector>
  </HeadingPairs>
  <TitlesOfParts>
    <vt:vector size="64" baseType="lpstr">
      <vt:lpstr>Times New Roman</vt:lpstr>
      <vt:lpstr>新細明體</vt:lpstr>
      <vt:lpstr>Arial</vt:lpstr>
      <vt:lpstr>Constantia</vt:lpstr>
      <vt:lpstr>標楷體</vt:lpstr>
      <vt:lpstr>Calibri</vt:lpstr>
      <vt:lpstr>Candara</vt:lpstr>
      <vt:lpstr>Symbol</vt:lpstr>
      <vt:lpstr>微軟正黑體</vt:lpstr>
      <vt:lpstr>Wingdings</vt:lpstr>
      <vt:lpstr>Verdana</vt:lpstr>
      <vt:lpstr>Tahoma</vt:lpstr>
      <vt:lpstr>1_自訂設計</vt:lpstr>
      <vt:lpstr>自訂設計</vt:lpstr>
      <vt:lpstr>2_自訂設計</vt:lpstr>
      <vt:lpstr>波形</vt:lpstr>
      <vt:lpstr>Document</vt:lpstr>
      <vt:lpstr>著作權基本概念及圖書館著作權簡介</vt:lpstr>
      <vt:lpstr>圖書館從業人員為什麼要瞭解著作權？</vt:lpstr>
      <vt:lpstr>著作權法主要原理</vt:lpstr>
      <vt:lpstr>PowerPoint 簡報</vt:lpstr>
      <vt:lpstr>PowerPoint 簡報</vt:lpstr>
      <vt:lpstr>著作權基本原則─創作保護</vt:lpstr>
      <vt:lpstr>著作權基本原則</vt:lpstr>
      <vt:lpstr>著作權之客體</vt:lpstr>
      <vt:lpstr>不得為著作權保護之標的</vt:lpstr>
      <vt:lpstr>PowerPoint 簡報</vt:lpstr>
      <vt:lpstr>PowerPoint 簡報</vt:lpstr>
      <vt:lpstr>著作權之內容</vt:lpstr>
      <vt:lpstr>著作人格權</vt:lpstr>
      <vt:lpstr>PowerPoint 簡報</vt:lpstr>
      <vt:lpstr>PowerPoint 簡報</vt:lpstr>
      <vt:lpstr>著作權之主體</vt:lpstr>
      <vt:lpstr>職務上完成之著作(第11條)</vt:lpstr>
      <vt:lpstr>出資聘人完成之著作(第12條)</vt:lpstr>
      <vt:lpstr>著作財產權之讓與</vt:lpstr>
      <vt:lpstr>著作財產權之授權</vt:lpstr>
      <vt:lpstr>著作權保護期間</vt:lpstr>
      <vt:lpstr>合理使用</vt:lpstr>
      <vt:lpstr>合理使用</vt:lpstr>
      <vt:lpstr>PowerPoint 簡報</vt:lpstr>
      <vt:lpstr>圖書館利用他人著作之情形</vt:lpstr>
      <vt:lpstr>圖書館合理使用相關條文</vt:lpstr>
      <vt:lpstr>適用情形</vt:lpstr>
      <vt:lpstr>遠距服務</vt:lpstr>
      <vt:lpstr>讀者之合理使用重製</vt:lpstr>
      <vt:lpstr>分批影印？</vt:lpstr>
      <vt:lpstr>基於保存資料之必要</vt:lpstr>
      <vt:lpstr>Ｑ1.基於保存資料之目的所為數位重製物，得否提供公眾或散布？</vt:lpstr>
      <vt:lpstr>Q2.圖書館可否將館藏書籍所附之光碟片複製一份，讓讀者借出館外？</vt:lpstr>
      <vt:lpstr>圖書館透過Ariel系統進行館際合作</vt:lpstr>
      <vt:lpstr>讀者透過Ariel系統進行館際合作2-1</vt:lpstr>
      <vt:lpstr>讀者透過Ariel系統進行館際合作2-1</vt:lpstr>
      <vt:lpstr>Q3.圖書館向他館請求重製已絕版的書籍，能否將他館所提供的影印本公開閱覽或出借予讀者？</vt:lpstr>
      <vt:lpstr>論文摘要合理使用重製</vt:lpstr>
      <vt:lpstr>第48條之1適用情形</vt:lpstr>
      <vt:lpstr>相關問題2-1</vt:lpstr>
      <vt:lpstr>相關問題2-2</vt:lpstr>
      <vt:lpstr>PowerPoint 簡報</vt:lpstr>
      <vt:lpstr>PowerPoint 簡報</vt:lpstr>
      <vt:lpstr>常見問題3-2</vt:lpstr>
      <vt:lpstr> 常見問題3-3</vt:lpstr>
      <vt:lpstr>圖書館著作權資訊詳細內容均刊載智慧局網站(http://www.tipo.gov.tw) 著作權→著作權教育宣導→著作權基本觀念→圖書館著作權小百科    </vt:lpstr>
      <vt:lpstr>報告完畢</vt:lpstr>
    </vt:vector>
  </TitlesOfParts>
  <Company>ipo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40341</cp:lastModifiedBy>
  <cp:revision>419</cp:revision>
  <cp:lastPrinted>2011-08-26T02:53:12Z</cp:lastPrinted>
  <dcterms:created xsi:type="dcterms:W3CDTF">2004-04-19T06:50:59Z</dcterms:created>
  <dcterms:modified xsi:type="dcterms:W3CDTF">2011-09-02T01:26:23Z</dcterms:modified>
</cp:coreProperties>
</file>