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7"/>
  </p:notesMasterIdLst>
  <p:sldIdLst>
    <p:sldId id="256" r:id="rId2"/>
    <p:sldId id="257" r:id="rId3"/>
    <p:sldId id="258" r:id="rId4"/>
    <p:sldId id="259" r:id="rId5"/>
    <p:sldId id="261" r:id="rId6"/>
    <p:sldId id="289" r:id="rId7"/>
    <p:sldId id="273" r:id="rId8"/>
    <p:sldId id="275" r:id="rId9"/>
    <p:sldId id="276" r:id="rId10"/>
    <p:sldId id="262" r:id="rId11"/>
    <p:sldId id="266" r:id="rId12"/>
    <p:sldId id="269" r:id="rId13"/>
    <p:sldId id="277" r:id="rId14"/>
    <p:sldId id="264" r:id="rId15"/>
    <p:sldId id="270" r:id="rId16"/>
    <p:sldId id="279" r:id="rId17"/>
    <p:sldId id="295" r:id="rId18"/>
    <p:sldId id="286" r:id="rId19"/>
    <p:sldId id="287" r:id="rId20"/>
    <p:sldId id="288" r:id="rId21"/>
    <p:sldId id="290" r:id="rId22"/>
    <p:sldId id="291" r:id="rId23"/>
    <p:sldId id="293" r:id="rId24"/>
    <p:sldId id="296" r:id="rId25"/>
    <p:sldId id="294" r:id="rId26"/>
    <p:sldId id="330" r:id="rId27"/>
    <p:sldId id="298" r:id="rId28"/>
    <p:sldId id="267" r:id="rId29"/>
    <p:sldId id="299" r:id="rId30"/>
    <p:sldId id="331" r:id="rId31"/>
    <p:sldId id="334" r:id="rId32"/>
    <p:sldId id="336" r:id="rId33"/>
    <p:sldId id="315" r:id="rId34"/>
    <p:sldId id="308" r:id="rId35"/>
    <p:sldId id="322" r:id="rId36"/>
    <p:sldId id="324" r:id="rId37"/>
    <p:sldId id="326" r:id="rId38"/>
    <p:sldId id="327" r:id="rId39"/>
    <p:sldId id="328" r:id="rId40"/>
    <p:sldId id="304" r:id="rId41"/>
    <p:sldId id="318" r:id="rId42"/>
    <p:sldId id="313" r:id="rId43"/>
    <p:sldId id="306" r:id="rId44"/>
    <p:sldId id="333" r:id="rId45"/>
    <p:sldId id="325" r:id="rId46"/>
  </p:sldIdLst>
  <p:sldSz cx="9144000" cy="6858000" type="screen4x3"/>
  <p:notesSz cx="6807200" cy="99393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24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中等深淺樣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中等深淺樣式 4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7" d="100"/>
          <a:sy n="87" d="100"/>
        </p:scale>
        <p:origin x="-7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10E9FF-34FA-4A1B-8D3E-D92B24D88273}"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zh-TW" altLang="en-US"/>
        </a:p>
      </dgm:t>
    </dgm:pt>
    <dgm:pt modelId="{3835F826-AF79-4B23-8F19-0AD24FAD6576}">
      <dgm:prSet phldrT="[文字]" custT="1"/>
      <dgm:spPr/>
      <dgm:t>
        <a:bodyPr/>
        <a:lstStyle/>
        <a:p>
          <a:r>
            <a:rPr lang="zh-TW" altLang="en-US" sz="2800" b="1" dirty="0" smtClean="0"/>
            <a:t>著作權基本概念介紹</a:t>
          </a:r>
          <a:endParaRPr lang="zh-TW" altLang="en-US" sz="2800" b="1" dirty="0"/>
        </a:p>
      </dgm:t>
    </dgm:pt>
    <dgm:pt modelId="{503F8DB0-2D4D-4AFC-9E76-FEFB15484B11}" type="parTrans" cxnId="{F5A06910-90C8-4DE3-B54E-72F908024119}">
      <dgm:prSet/>
      <dgm:spPr/>
      <dgm:t>
        <a:bodyPr/>
        <a:lstStyle/>
        <a:p>
          <a:endParaRPr lang="zh-TW" altLang="en-US"/>
        </a:p>
      </dgm:t>
    </dgm:pt>
    <dgm:pt modelId="{1E3FB08E-E181-4853-889F-4AE499CA1232}" type="sibTrans" cxnId="{F5A06910-90C8-4DE3-B54E-72F908024119}">
      <dgm:prSet/>
      <dgm:spPr/>
      <dgm:t>
        <a:bodyPr/>
        <a:lstStyle/>
        <a:p>
          <a:endParaRPr lang="zh-TW" altLang="en-US"/>
        </a:p>
      </dgm:t>
    </dgm:pt>
    <dgm:pt modelId="{1DE9FA13-82F5-49FA-B14D-190FDE6BBF12}">
      <dgm:prSet phldrT="[文字]" custT="1"/>
      <dgm:spPr/>
      <dgm:t>
        <a:bodyPr/>
        <a:lstStyle/>
        <a:p>
          <a:r>
            <a:rPr lang="zh-TW" altLang="en-US" sz="2800" b="1" dirty="0" smtClean="0"/>
            <a:t>教師教學涉及之著作權問題</a:t>
          </a:r>
          <a:endParaRPr lang="zh-TW" altLang="en-US" sz="2800" b="1" dirty="0"/>
        </a:p>
      </dgm:t>
    </dgm:pt>
    <dgm:pt modelId="{ACEE20A0-0883-4D44-B1C1-1C795029CA73}" type="parTrans" cxnId="{E0588D72-D65F-4E66-8390-D7394AF29952}">
      <dgm:prSet/>
      <dgm:spPr/>
      <dgm:t>
        <a:bodyPr/>
        <a:lstStyle/>
        <a:p>
          <a:endParaRPr lang="zh-TW" altLang="en-US"/>
        </a:p>
      </dgm:t>
    </dgm:pt>
    <dgm:pt modelId="{5693036A-2446-4232-84A5-A9B70F64D596}" type="sibTrans" cxnId="{E0588D72-D65F-4E66-8390-D7394AF29952}">
      <dgm:prSet/>
      <dgm:spPr/>
      <dgm:t>
        <a:bodyPr/>
        <a:lstStyle/>
        <a:p>
          <a:endParaRPr lang="zh-TW" altLang="en-US"/>
        </a:p>
      </dgm:t>
    </dgm:pt>
    <dgm:pt modelId="{623A817D-9BD0-4AE0-B8EC-B8C3E9F8543F}">
      <dgm:prSet phldrT="[文字]" custT="1"/>
      <dgm:spPr/>
      <dgm:t>
        <a:bodyPr/>
        <a:lstStyle/>
        <a:p>
          <a:r>
            <a:rPr lang="zh-TW" altLang="en-US" sz="2200" dirty="0" smtClean="0"/>
            <a:t>基本原則</a:t>
          </a:r>
          <a:endParaRPr lang="zh-TW" altLang="en-US" sz="2200" dirty="0"/>
        </a:p>
      </dgm:t>
    </dgm:pt>
    <dgm:pt modelId="{769240C4-C8B8-4A5E-80E7-DBA01D0455B7}" type="parTrans" cxnId="{4C927522-AA3F-4CDC-B270-9D28FF8DB847}">
      <dgm:prSet/>
      <dgm:spPr/>
      <dgm:t>
        <a:bodyPr/>
        <a:lstStyle/>
        <a:p>
          <a:endParaRPr lang="zh-TW" altLang="en-US"/>
        </a:p>
      </dgm:t>
    </dgm:pt>
    <dgm:pt modelId="{3CC02B1E-04D1-408F-AB8B-3B1DD0F8C8FD}" type="sibTrans" cxnId="{4C927522-AA3F-4CDC-B270-9D28FF8DB847}">
      <dgm:prSet/>
      <dgm:spPr/>
      <dgm:t>
        <a:bodyPr/>
        <a:lstStyle/>
        <a:p>
          <a:endParaRPr lang="zh-TW" altLang="en-US"/>
        </a:p>
      </dgm:t>
    </dgm:pt>
    <dgm:pt modelId="{981E6BFF-EEB0-4E8C-A101-5642E9700719}">
      <dgm:prSet phldrT="[文字]" custT="1"/>
      <dgm:spPr/>
      <dgm:t>
        <a:bodyPr/>
        <a:lstStyle/>
        <a:p>
          <a:r>
            <a:rPr lang="zh-TW" altLang="en-US" sz="2200" dirty="0" smtClean="0"/>
            <a:t>著作權客體</a:t>
          </a:r>
          <a:endParaRPr lang="zh-TW" altLang="en-US" sz="2200" dirty="0"/>
        </a:p>
      </dgm:t>
    </dgm:pt>
    <dgm:pt modelId="{F79B88EB-EC17-470E-9E1E-3C6912F9FCF7}" type="parTrans" cxnId="{17C01E6C-1EF8-4E50-82C6-15451D4A58B8}">
      <dgm:prSet/>
      <dgm:spPr/>
      <dgm:t>
        <a:bodyPr/>
        <a:lstStyle/>
        <a:p>
          <a:endParaRPr lang="zh-TW" altLang="en-US"/>
        </a:p>
      </dgm:t>
    </dgm:pt>
    <dgm:pt modelId="{23123531-9013-489D-8622-0F2BE22990E7}" type="sibTrans" cxnId="{17C01E6C-1EF8-4E50-82C6-15451D4A58B8}">
      <dgm:prSet/>
      <dgm:spPr/>
      <dgm:t>
        <a:bodyPr/>
        <a:lstStyle/>
        <a:p>
          <a:endParaRPr lang="zh-TW" altLang="en-US"/>
        </a:p>
      </dgm:t>
    </dgm:pt>
    <dgm:pt modelId="{9178AEBA-01BD-4AA8-A2A0-C1F72B11070C}">
      <dgm:prSet phldrT="[文字]" custT="1"/>
      <dgm:spPr/>
      <dgm:t>
        <a:bodyPr/>
        <a:lstStyle/>
        <a:p>
          <a:r>
            <a:rPr lang="zh-TW" altLang="en-US" sz="2200" dirty="0" smtClean="0"/>
            <a:t>著作權內容</a:t>
          </a:r>
          <a:endParaRPr lang="zh-TW" altLang="en-US" sz="2200" dirty="0"/>
        </a:p>
      </dgm:t>
    </dgm:pt>
    <dgm:pt modelId="{57AB6D98-3351-4556-AB1F-A5257070DE1B}" type="parTrans" cxnId="{6401A764-03F7-496D-8D84-A9882C120E88}">
      <dgm:prSet/>
      <dgm:spPr/>
      <dgm:t>
        <a:bodyPr/>
        <a:lstStyle/>
        <a:p>
          <a:endParaRPr lang="zh-TW" altLang="en-US"/>
        </a:p>
      </dgm:t>
    </dgm:pt>
    <dgm:pt modelId="{6232EBF9-DD7B-46D9-92FF-7496CFEE80E0}" type="sibTrans" cxnId="{6401A764-03F7-496D-8D84-A9882C120E88}">
      <dgm:prSet/>
      <dgm:spPr/>
      <dgm:t>
        <a:bodyPr/>
        <a:lstStyle/>
        <a:p>
          <a:endParaRPr lang="zh-TW" altLang="en-US"/>
        </a:p>
      </dgm:t>
    </dgm:pt>
    <dgm:pt modelId="{68AC5F1A-3D07-4A63-AC99-4139003FF253}">
      <dgm:prSet phldrT="[文字]" custT="1"/>
      <dgm:spPr/>
      <dgm:t>
        <a:bodyPr/>
        <a:lstStyle/>
        <a:p>
          <a:r>
            <a:rPr lang="zh-TW" altLang="en-US" sz="2200" dirty="0" smtClean="0"/>
            <a:t>著作權主體</a:t>
          </a:r>
          <a:endParaRPr lang="zh-TW" altLang="en-US" sz="2200" dirty="0"/>
        </a:p>
      </dgm:t>
    </dgm:pt>
    <dgm:pt modelId="{57A69286-E98D-4752-A77D-9CBE368B4E65}" type="parTrans" cxnId="{01A1A335-09F0-41A1-A814-8F0B9E04719C}">
      <dgm:prSet/>
      <dgm:spPr/>
      <dgm:t>
        <a:bodyPr/>
        <a:lstStyle/>
        <a:p>
          <a:endParaRPr lang="zh-TW" altLang="en-US"/>
        </a:p>
      </dgm:t>
    </dgm:pt>
    <dgm:pt modelId="{54276350-CDDB-4FF3-BBAE-C563619DE62A}" type="sibTrans" cxnId="{01A1A335-09F0-41A1-A814-8F0B9E04719C}">
      <dgm:prSet/>
      <dgm:spPr/>
      <dgm:t>
        <a:bodyPr/>
        <a:lstStyle/>
        <a:p>
          <a:endParaRPr lang="zh-TW" altLang="en-US"/>
        </a:p>
      </dgm:t>
    </dgm:pt>
    <dgm:pt modelId="{215EA729-6C21-43E0-91E0-3333BE266ACE}">
      <dgm:prSet phldrT="[文字]" custT="1"/>
      <dgm:spPr/>
      <dgm:t>
        <a:bodyPr/>
        <a:lstStyle/>
        <a:p>
          <a:r>
            <a:rPr lang="zh-TW" altLang="en-US" sz="2200" dirty="0" smtClean="0"/>
            <a:t>著作權讓與及授權</a:t>
          </a:r>
          <a:endParaRPr lang="zh-TW" altLang="en-US" sz="2200" dirty="0"/>
        </a:p>
      </dgm:t>
    </dgm:pt>
    <dgm:pt modelId="{508E8F24-6778-4BE1-8DE5-ED8BBE177D4C}" type="parTrans" cxnId="{9DC7BD75-6087-4AC8-A8CB-A909E78A3663}">
      <dgm:prSet/>
      <dgm:spPr/>
      <dgm:t>
        <a:bodyPr/>
        <a:lstStyle/>
        <a:p>
          <a:endParaRPr lang="zh-TW" altLang="en-US"/>
        </a:p>
      </dgm:t>
    </dgm:pt>
    <dgm:pt modelId="{FDC86F1A-4F34-4B82-BD28-4B926F16FA67}" type="sibTrans" cxnId="{9DC7BD75-6087-4AC8-A8CB-A909E78A3663}">
      <dgm:prSet/>
      <dgm:spPr/>
      <dgm:t>
        <a:bodyPr/>
        <a:lstStyle/>
        <a:p>
          <a:endParaRPr lang="zh-TW" altLang="en-US"/>
        </a:p>
      </dgm:t>
    </dgm:pt>
    <dgm:pt modelId="{F7A583F7-BBF1-46F9-A42F-33707645ED23}">
      <dgm:prSet phldrT="[文字]" custT="1"/>
      <dgm:spPr/>
      <dgm:t>
        <a:bodyPr/>
        <a:lstStyle/>
        <a:p>
          <a:r>
            <a:rPr lang="zh-TW" altLang="en-US" sz="2200" dirty="0" smtClean="0"/>
            <a:t>合理使用</a:t>
          </a:r>
          <a:endParaRPr lang="zh-TW" altLang="en-US" sz="2200" dirty="0"/>
        </a:p>
      </dgm:t>
    </dgm:pt>
    <dgm:pt modelId="{8CC9B27C-B02D-42FA-BC30-5A32E4C83504}" type="parTrans" cxnId="{64693EA5-508F-4BA2-AA2D-7785456C6E18}">
      <dgm:prSet/>
      <dgm:spPr/>
      <dgm:t>
        <a:bodyPr/>
        <a:lstStyle/>
        <a:p>
          <a:endParaRPr lang="zh-TW" altLang="en-US"/>
        </a:p>
      </dgm:t>
    </dgm:pt>
    <dgm:pt modelId="{8229EAE4-0728-4850-ACE1-6C4F5A07D7CE}" type="sibTrans" cxnId="{64693EA5-508F-4BA2-AA2D-7785456C6E18}">
      <dgm:prSet/>
      <dgm:spPr/>
      <dgm:t>
        <a:bodyPr/>
        <a:lstStyle/>
        <a:p>
          <a:endParaRPr lang="zh-TW" altLang="en-US"/>
        </a:p>
      </dgm:t>
    </dgm:pt>
    <dgm:pt modelId="{FA2B49D2-E11A-4CC1-A97B-4A5169346BF9}">
      <dgm:prSet phldrT="[文字]" custT="1"/>
      <dgm:spPr/>
      <dgm:t>
        <a:bodyPr/>
        <a:lstStyle/>
        <a:p>
          <a:r>
            <a:rPr lang="zh-TW" altLang="en-US" sz="2200" dirty="0" smtClean="0"/>
            <a:t>教育、研究目的之合理使用</a:t>
          </a:r>
          <a:endParaRPr lang="zh-TW" altLang="en-US" sz="2200" dirty="0"/>
        </a:p>
      </dgm:t>
    </dgm:pt>
    <dgm:pt modelId="{70346C17-4EBB-40F8-BD50-75FFC3E54F23}" type="parTrans" cxnId="{5D4A833A-8669-43D3-AE27-F55BD61AAF1F}">
      <dgm:prSet/>
      <dgm:spPr/>
      <dgm:t>
        <a:bodyPr/>
        <a:lstStyle/>
        <a:p>
          <a:endParaRPr lang="zh-TW" altLang="en-US"/>
        </a:p>
      </dgm:t>
    </dgm:pt>
    <dgm:pt modelId="{DEE85733-92AE-40B8-9E81-126611135076}" type="sibTrans" cxnId="{5D4A833A-8669-43D3-AE27-F55BD61AAF1F}">
      <dgm:prSet/>
      <dgm:spPr/>
      <dgm:t>
        <a:bodyPr/>
        <a:lstStyle/>
        <a:p>
          <a:endParaRPr lang="zh-TW" altLang="en-US"/>
        </a:p>
      </dgm:t>
    </dgm:pt>
    <dgm:pt modelId="{D40A09C0-DC73-49D0-9C29-0749470B15BF}">
      <dgm:prSet phldrT="[文字]" custT="1"/>
      <dgm:spPr/>
      <dgm:t>
        <a:bodyPr/>
        <a:lstStyle/>
        <a:p>
          <a:r>
            <a:rPr lang="zh-TW" altLang="en-US" sz="2200" dirty="0" smtClean="0"/>
            <a:t>常見問題說明</a:t>
          </a:r>
          <a:endParaRPr lang="zh-TW" altLang="en-US" sz="2200" dirty="0"/>
        </a:p>
      </dgm:t>
    </dgm:pt>
    <dgm:pt modelId="{DF8ACB64-A36E-4D87-BBEC-0F90CBC7609B}" type="parTrans" cxnId="{78C846AE-FCA2-4486-84AD-44C6286DB4C6}">
      <dgm:prSet/>
      <dgm:spPr/>
      <dgm:t>
        <a:bodyPr/>
        <a:lstStyle/>
        <a:p>
          <a:endParaRPr lang="zh-TW" altLang="en-US"/>
        </a:p>
      </dgm:t>
    </dgm:pt>
    <dgm:pt modelId="{69E575C8-7F01-4B6F-BD75-60618DB5CB32}" type="sibTrans" cxnId="{78C846AE-FCA2-4486-84AD-44C6286DB4C6}">
      <dgm:prSet/>
      <dgm:spPr/>
      <dgm:t>
        <a:bodyPr/>
        <a:lstStyle/>
        <a:p>
          <a:endParaRPr lang="zh-TW" altLang="en-US"/>
        </a:p>
      </dgm:t>
    </dgm:pt>
    <dgm:pt modelId="{51B5385F-71BE-494F-90B7-571C66DD8D06}" type="pres">
      <dgm:prSet presAssocID="{2110E9FF-34FA-4A1B-8D3E-D92B24D88273}" presName="linear" presStyleCnt="0">
        <dgm:presLayoutVars>
          <dgm:dir/>
          <dgm:animLvl val="lvl"/>
          <dgm:resizeHandles val="exact"/>
        </dgm:presLayoutVars>
      </dgm:prSet>
      <dgm:spPr/>
      <dgm:t>
        <a:bodyPr/>
        <a:lstStyle/>
        <a:p>
          <a:endParaRPr lang="zh-TW" altLang="en-US"/>
        </a:p>
      </dgm:t>
    </dgm:pt>
    <dgm:pt modelId="{C896082D-E2FF-46F2-91A0-BC60F71C1DFD}" type="pres">
      <dgm:prSet presAssocID="{3835F826-AF79-4B23-8F19-0AD24FAD6576}" presName="parentLin" presStyleCnt="0"/>
      <dgm:spPr/>
    </dgm:pt>
    <dgm:pt modelId="{E4BB9ACE-BC9B-4BA8-ACAE-0A295C51FC05}" type="pres">
      <dgm:prSet presAssocID="{3835F826-AF79-4B23-8F19-0AD24FAD6576}" presName="parentLeftMargin" presStyleLbl="node1" presStyleIdx="0" presStyleCnt="2"/>
      <dgm:spPr/>
      <dgm:t>
        <a:bodyPr/>
        <a:lstStyle/>
        <a:p>
          <a:endParaRPr lang="zh-TW" altLang="en-US"/>
        </a:p>
      </dgm:t>
    </dgm:pt>
    <dgm:pt modelId="{D3E8629F-D546-4E38-821E-9C99BD266DDC}" type="pres">
      <dgm:prSet presAssocID="{3835F826-AF79-4B23-8F19-0AD24FAD6576}" presName="parentText" presStyleLbl="node1" presStyleIdx="0" presStyleCnt="2">
        <dgm:presLayoutVars>
          <dgm:chMax val="0"/>
          <dgm:bulletEnabled val="1"/>
        </dgm:presLayoutVars>
      </dgm:prSet>
      <dgm:spPr/>
      <dgm:t>
        <a:bodyPr/>
        <a:lstStyle/>
        <a:p>
          <a:endParaRPr lang="zh-TW" altLang="en-US"/>
        </a:p>
      </dgm:t>
    </dgm:pt>
    <dgm:pt modelId="{C87357C2-A04F-4021-96EE-817680598E49}" type="pres">
      <dgm:prSet presAssocID="{3835F826-AF79-4B23-8F19-0AD24FAD6576}" presName="negativeSpace" presStyleCnt="0"/>
      <dgm:spPr/>
    </dgm:pt>
    <dgm:pt modelId="{7D478337-1A3D-41A5-97F8-801DD09576B8}" type="pres">
      <dgm:prSet presAssocID="{3835F826-AF79-4B23-8F19-0AD24FAD6576}" presName="childText" presStyleLbl="conFgAcc1" presStyleIdx="0" presStyleCnt="2">
        <dgm:presLayoutVars>
          <dgm:bulletEnabled val="1"/>
        </dgm:presLayoutVars>
      </dgm:prSet>
      <dgm:spPr/>
      <dgm:t>
        <a:bodyPr/>
        <a:lstStyle/>
        <a:p>
          <a:endParaRPr lang="zh-TW" altLang="en-US"/>
        </a:p>
      </dgm:t>
    </dgm:pt>
    <dgm:pt modelId="{43B91DBA-91E7-48C1-AE47-4E4D86A90391}" type="pres">
      <dgm:prSet presAssocID="{1E3FB08E-E181-4853-889F-4AE499CA1232}" presName="spaceBetweenRectangles" presStyleCnt="0"/>
      <dgm:spPr/>
    </dgm:pt>
    <dgm:pt modelId="{E3805B0E-FF4F-40DA-A697-2E97F16F3654}" type="pres">
      <dgm:prSet presAssocID="{1DE9FA13-82F5-49FA-B14D-190FDE6BBF12}" presName="parentLin" presStyleCnt="0"/>
      <dgm:spPr/>
    </dgm:pt>
    <dgm:pt modelId="{0A71DBCE-FE9E-4A39-9FBA-D696218D03F0}" type="pres">
      <dgm:prSet presAssocID="{1DE9FA13-82F5-49FA-B14D-190FDE6BBF12}" presName="parentLeftMargin" presStyleLbl="node1" presStyleIdx="0" presStyleCnt="2"/>
      <dgm:spPr/>
      <dgm:t>
        <a:bodyPr/>
        <a:lstStyle/>
        <a:p>
          <a:endParaRPr lang="zh-TW" altLang="en-US"/>
        </a:p>
      </dgm:t>
    </dgm:pt>
    <dgm:pt modelId="{D7D8FBFB-11EB-4696-8CF4-584405FB0BF3}" type="pres">
      <dgm:prSet presAssocID="{1DE9FA13-82F5-49FA-B14D-190FDE6BBF12}" presName="parentText" presStyleLbl="node1" presStyleIdx="1" presStyleCnt="2">
        <dgm:presLayoutVars>
          <dgm:chMax val="0"/>
          <dgm:bulletEnabled val="1"/>
        </dgm:presLayoutVars>
      </dgm:prSet>
      <dgm:spPr/>
      <dgm:t>
        <a:bodyPr/>
        <a:lstStyle/>
        <a:p>
          <a:endParaRPr lang="zh-TW" altLang="en-US"/>
        </a:p>
      </dgm:t>
    </dgm:pt>
    <dgm:pt modelId="{6D84F75B-0763-457B-884E-F73A95B6EC68}" type="pres">
      <dgm:prSet presAssocID="{1DE9FA13-82F5-49FA-B14D-190FDE6BBF12}" presName="negativeSpace" presStyleCnt="0"/>
      <dgm:spPr/>
    </dgm:pt>
    <dgm:pt modelId="{CB329F15-6C7A-42DC-B5EC-182A42A0BC7D}" type="pres">
      <dgm:prSet presAssocID="{1DE9FA13-82F5-49FA-B14D-190FDE6BBF12}" presName="childText" presStyleLbl="conFgAcc1" presStyleIdx="1" presStyleCnt="2">
        <dgm:presLayoutVars>
          <dgm:bulletEnabled val="1"/>
        </dgm:presLayoutVars>
      </dgm:prSet>
      <dgm:spPr/>
      <dgm:t>
        <a:bodyPr/>
        <a:lstStyle/>
        <a:p>
          <a:endParaRPr lang="zh-TW" altLang="en-US"/>
        </a:p>
      </dgm:t>
    </dgm:pt>
  </dgm:ptLst>
  <dgm:cxnLst>
    <dgm:cxn modelId="{17C01E6C-1EF8-4E50-82C6-15451D4A58B8}" srcId="{3835F826-AF79-4B23-8F19-0AD24FAD6576}" destId="{981E6BFF-EEB0-4E8C-A101-5642E9700719}" srcOrd="1" destOrd="0" parTransId="{F79B88EB-EC17-470E-9E1E-3C6912F9FCF7}" sibTransId="{23123531-9013-489D-8622-0F2BE22990E7}"/>
    <dgm:cxn modelId="{F5A06910-90C8-4DE3-B54E-72F908024119}" srcId="{2110E9FF-34FA-4A1B-8D3E-D92B24D88273}" destId="{3835F826-AF79-4B23-8F19-0AD24FAD6576}" srcOrd="0" destOrd="0" parTransId="{503F8DB0-2D4D-4AFC-9E76-FEFB15484B11}" sibTransId="{1E3FB08E-E181-4853-889F-4AE499CA1232}"/>
    <dgm:cxn modelId="{1068B331-2564-4195-AA3B-41B23025A7A7}" type="presOf" srcId="{FA2B49D2-E11A-4CC1-A97B-4A5169346BF9}" destId="{CB329F15-6C7A-42DC-B5EC-182A42A0BC7D}" srcOrd="0" destOrd="0" presId="urn:microsoft.com/office/officeart/2005/8/layout/list1"/>
    <dgm:cxn modelId="{65B41361-1495-481D-A457-9AD87888605A}" type="presOf" srcId="{623A817D-9BD0-4AE0-B8EC-B8C3E9F8543F}" destId="{7D478337-1A3D-41A5-97F8-801DD09576B8}" srcOrd="0" destOrd="0" presId="urn:microsoft.com/office/officeart/2005/8/layout/list1"/>
    <dgm:cxn modelId="{78C846AE-FCA2-4486-84AD-44C6286DB4C6}" srcId="{1DE9FA13-82F5-49FA-B14D-190FDE6BBF12}" destId="{D40A09C0-DC73-49D0-9C29-0749470B15BF}" srcOrd="1" destOrd="0" parTransId="{DF8ACB64-A36E-4D87-BBEC-0F90CBC7609B}" sibTransId="{69E575C8-7F01-4B6F-BD75-60618DB5CB32}"/>
    <dgm:cxn modelId="{89EB6CD9-D56D-400C-B9B5-4727DB06D739}" type="presOf" srcId="{3835F826-AF79-4B23-8F19-0AD24FAD6576}" destId="{D3E8629F-D546-4E38-821E-9C99BD266DDC}" srcOrd="1" destOrd="0" presId="urn:microsoft.com/office/officeart/2005/8/layout/list1"/>
    <dgm:cxn modelId="{4C927522-AA3F-4CDC-B270-9D28FF8DB847}" srcId="{3835F826-AF79-4B23-8F19-0AD24FAD6576}" destId="{623A817D-9BD0-4AE0-B8EC-B8C3E9F8543F}" srcOrd="0" destOrd="0" parTransId="{769240C4-C8B8-4A5E-80E7-DBA01D0455B7}" sibTransId="{3CC02B1E-04D1-408F-AB8B-3B1DD0F8C8FD}"/>
    <dgm:cxn modelId="{89597EE5-6389-4D4D-BEFA-9851C15CF6F4}" type="presOf" srcId="{215EA729-6C21-43E0-91E0-3333BE266ACE}" destId="{7D478337-1A3D-41A5-97F8-801DD09576B8}" srcOrd="0" destOrd="4" presId="urn:microsoft.com/office/officeart/2005/8/layout/list1"/>
    <dgm:cxn modelId="{F47C7539-68D1-468C-891C-65C4B5F378FA}" type="presOf" srcId="{981E6BFF-EEB0-4E8C-A101-5642E9700719}" destId="{7D478337-1A3D-41A5-97F8-801DD09576B8}" srcOrd="0" destOrd="1" presId="urn:microsoft.com/office/officeart/2005/8/layout/list1"/>
    <dgm:cxn modelId="{64693EA5-508F-4BA2-AA2D-7785456C6E18}" srcId="{3835F826-AF79-4B23-8F19-0AD24FAD6576}" destId="{F7A583F7-BBF1-46F9-A42F-33707645ED23}" srcOrd="5" destOrd="0" parTransId="{8CC9B27C-B02D-42FA-BC30-5A32E4C83504}" sibTransId="{8229EAE4-0728-4850-ACE1-6C4F5A07D7CE}"/>
    <dgm:cxn modelId="{6401A764-03F7-496D-8D84-A9882C120E88}" srcId="{3835F826-AF79-4B23-8F19-0AD24FAD6576}" destId="{9178AEBA-01BD-4AA8-A2A0-C1F72B11070C}" srcOrd="2" destOrd="0" parTransId="{57AB6D98-3351-4556-AB1F-A5257070DE1B}" sibTransId="{6232EBF9-DD7B-46D9-92FF-7496CFEE80E0}"/>
    <dgm:cxn modelId="{ED22A3DE-19CB-42BC-95CE-486296AC8675}" type="presOf" srcId="{9178AEBA-01BD-4AA8-A2A0-C1F72B11070C}" destId="{7D478337-1A3D-41A5-97F8-801DD09576B8}" srcOrd="0" destOrd="2" presId="urn:microsoft.com/office/officeart/2005/8/layout/list1"/>
    <dgm:cxn modelId="{045E5A77-F42F-44D2-808A-1029366BEAED}" type="presOf" srcId="{1DE9FA13-82F5-49FA-B14D-190FDE6BBF12}" destId="{D7D8FBFB-11EB-4696-8CF4-584405FB0BF3}" srcOrd="1" destOrd="0" presId="urn:microsoft.com/office/officeart/2005/8/layout/list1"/>
    <dgm:cxn modelId="{01A1A335-09F0-41A1-A814-8F0B9E04719C}" srcId="{3835F826-AF79-4B23-8F19-0AD24FAD6576}" destId="{68AC5F1A-3D07-4A63-AC99-4139003FF253}" srcOrd="3" destOrd="0" parTransId="{57A69286-E98D-4752-A77D-9CBE368B4E65}" sibTransId="{54276350-CDDB-4FF3-BBAE-C563619DE62A}"/>
    <dgm:cxn modelId="{E0588D72-D65F-4E66-8390-D7394AF29952}" srcId="{2110E9FF-34FA-4A1B-8D3E-D92B24D88273}" destId="{1DE9FA13-82F5-49FA-B14D-190FDE6BBF12}" srcOrd="1" destOrd="0" parTransId="{ACEE20A0-0883-4D44-B1C1-1C795029CA73}" sibTransId="{5693036A-2446-4232-84A5-A9B70F64D596}"/>
    <dgm:cxn modelId="{C53D4E48-DBE0-4183-A11B-CD4CC2A71F6A}" type="presOf" srcId="{2110E9FF-34FA-4A1B-8D3E-D92B24D88273}" destId="{51B5385F-71BE-494F-90B7-571C66DD8D06}" srcOrd="0" destOrd="0" presId="urn:microsoft.com/office/officeart/2005/8/layout/list1"/>
    <dgm:cxn modelId="{2CFD78C0-5022-4E58-9DF9-64138822A833}" type="presOf" srcId="{1DE9FA13-82F5-49FA-B14D-190FDE6BBF12}" destId="{0A71DBCE-FE9E-4A39-9FBA-D696218D03F0}" srcOrd="0" destOrd="0" presId="urn:microsoft.com/office/officeart/2005/8/layout/list1"/>
    <dgm:cxn modelId="{C618566F-F58D-4809-BFD2-598A62C3A0A0}" type="presOf" srcId="{F7A583F7-BBF1-46F9-A42F-33707645ED23}" destId="{7D478337-1A3D-41A5-97F8-801DD09576B8}" srcOrd="0" destOrd="5" presId="urn:microsoft.com/office/officeart/2005/8/layout/list1"/>
    <dgm:cxn modelId="{9DC7BD75-6087-4AC8-A8CB-A909E78A3663}" srcId="{3835F826-AF79-4B23-8F19-0AD24FAD6576}" destId="{215EA729-6C21-43E0-91E0-3333BE266ACE}" srcOrd="4" destOrd="0" parTransId="{508E8F24-6778-4BE1-8DE5-ED8BBE177D4C}" sibTransId="{FDC86F1A-4F34-4B82-BD28-4B926F16FA67}"/>
    <dgm:cxn modelId="{5D4A833A-8669-43D3-AE27-F55BD61AAF1F}" srcId="{1DE9FA13-82F5-49FA-B14D-190FDE6BBF12}" destId="{FA2B49D2-E11A-4CC1-A97B-4A5169346BF9}" srcOrd="0" destOrd="0" parTransId="{70346C17-4EBB-40F8-BD50-75FFC3E54F23}" sibTransId="{DEE85733-92AE-40B8-9E81-126611135076}"/>
    <dgm:cxn modelId="{FCAF1EF3-7830-497D-880C-DC10C12A2CC6}" type="presOf" srcId="{D40A09C0-DC73-49D0-9C29-0749470B15BF}" destId="{CB329F15-6C7A-42DC-B5EC-182A42A0BC7D}" srcOrd="0" destOrd="1" presId="urn:microsoft.com/office/officeart/2005/8/layout/list1"/>
    <dgm:cxn modelId="{020D24C0-9EA4-4486-B28A-6A48DAB6AA6D}" type="presOf" srcId="{68AC5F1A-3D07-4A63-AC99-4139003FF253}" destId="{7D478337-1A3D-41A5-97F8-801DD09576B8}" srcOrd="0" destOrd="3" presId="urn:microsoft.com/office/officeart/2005/8/layout/list1"/>
    <dgm:cxn modelId="{75D4FE14-D38A-45DD-B7AF-339AB65FA651}" type="presOf" srcId="{3835F826-AF79-4B23-8F19-0AD24FAD6576}" destId="{E4BB9ACE-BC9B-4BA8-ACAE-0A295C51FC05}" srcOrd="0" destOrd="0" presId="urn:microsoft.com/office/officeart/2005/8/layout/list1"/>
    <dgm:cxn modelId="{1CD76AC0-8521-42B3-9B22-ABCBC9115CB5}" type="presParOf" srcId="{51B5385F-71BE-494F-90B7-571C66DD8D06}" destId="{C896082D-E2FF-46F2-91A0-BC60F71C1DFD}" srcOrd="0" destOrd="0" presId="urn:microsoft.com/office/officeart/2005/8/layout/list1"/>
    <dgm:cxn modelId="{BBC01840-F260-42DC-8267-06BFB098A384}" type="presParOf" srcId="{C896082D-E2FF-46F2-91A0-BC60F71C1DFD}" destId="{E4BB9ACE-BC9B-4BA8-ACAE-0A295C51FC05}" srcOrd="0" destOrd="0" presId="urn:microsoft.com/office/officeart/2005/8/layout/list1"/>
    <dgm:cxn modelId="{2428C4D4-1FD6-4D5D-ADAD-5AD408BC8543}" type="presParOf" srcId="{C896082D-E2FF-46F2-91A0-BC60F71C1DFD}" destId="{D3E8629F-D546-4E38-821E-9C99BD266DDC}" srcOrd="1" destOrd="0" presId="urn:microsoft.com/office/officeart/2005/8/layout/list1"/>
    <dgm:cxn modelId="{4A969BDD-1129-41DE-934D-2B24B80F2D9F}" type="presParOf" srcId="{51B5385F-71BE-494F-90B7-571C66DD8D06}" destId="{C87357C2-A04F-4021-96EE-817680598E49}" srcOrd="1" destOrd="0" presId="urn:microsoft.com/office/officeart/2005/8/layout/list1"/>
    <dgm:cxn modelId="{F774967C-A1EC-424E-ACC9-3FCD4864364F}" type="presParOf" srcId="{51B5385F-71BE-494F-90B7-571C66DD8D06}" destId="{7D478337-1A3D-41A5-97F8-801DD09576B8}" srcOrd="2" destOrd="0" presId="urn:microsoft.com/office/officeart/2005/8/layout/list1"/>
    <dgm:cxn modelId="{C6DB6799-6AE2-471E-A4A9-CB2457B61B99}" type="presParOf" srcId="{51B5385F-71BE-494F-90B7-571C66DD8D06}" destId="{43B91DBA-91E7-48C1-AE47-4E4D86A90391}" srcOrd="3" destOrd="0" presId="urn:microsoft.com/office/officeart/2005/8/layout/list1"/>
    <dgm:cxn modelId="{B1793488-A6B1-4793-8F62-FACD003CEB79}" type="presParOf" srcId="{51B5385F-71BE-494F-90B7-571C66DD8D06}" destId="{E3805B0E-FF4F-40DA-A697-2E97F16F3654}" srcOrd="4" destOrd="0" presId="urn:microsoft.com/office/officeart/2005/8/layout/list1"/>
    <dgm:cxn modelId="{ACF4F210-F5D3-4A68-AC4C-FCA192C88A48}" type="presParOf" srcId="{E3805B0E-FF4F-40DA-A697-2E97F16F3654}" destId="{0A71DBCE-FE9E-4A39-9FBA-D696218D03F0}" srcOrd="0" destOrd="0" presId="urn:microsoft.com/office/officeart/2005/8/layout/list1"/>
    <dgm:cxn modelId="{D04EE406-DEE4-48AF-B298-E8101B8BDA02}" type="presParOf" srcId="{E3805B0E-FF4F-40DA-A697-2E97F16F3654}" destId="{D7D8FBFB-11EB-4696-8CF4-584405FB0BF3}" srcOrd="1" destOrd="0" presId="urn:microsoft.com/office/officeart/2005/8/layout/list1"/>
    <dgm:cxn modelId="{064CF5A4-9F2A-4520-A9E5-82687B71FC41}" type="presParOf" srcId="{51B5385F-71BE-494F-90B7-571C66DD8D06}" destId="{6D84F75B-0763-457B-884E-F73A95B6EC68}" srcOrd="5" destOrd="0" presId="urn:microsoft.com/office/officeart/2005/8/layout/list1"/>
    <dgm:cxn modelId="{D2117469-BBB9-45BA-AE95-C3B656926516}" type="presParOf" srcId="{51B5385F-71BE-494F-90B7-571C66DD8D06}" destId="{CB329F15-6C7A-42DC-B5EC-182A42A0BC7D}"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473722E-1B4D-4884-9479-FBB193756098}" type="doc">
      <dgm:prSet loTypeId="urn:microsoft.com/office/officeart/2005/8/layout/vList2" loCatId="list" qsTypeId="urn:microsoft.com/office/officeart/2005/8/quickstyle/simple3" qsCatId="simple" csTypeId="urn:microsoft.com/office/officeart/2005/8/colors/accent4_3" csCatId="accent4" phldr="1"/>
      <dgm:spPr/>
      <dgm:t>
        <a:bodyPr/>
        <a:lstStyle/>
        <a:p>
          <a:endParaRPr lang="zh-TW" altLang="en-US"/>
        </a:p>
      </dgm:t>
    </dgm:pt>
    <dgm:pt modelId="{DA6A8BCA-8C3A-4A53-BAC9-8C8B41D4683B}">
      <dgm:prSet phldrT="[文字]" custT="1"/>
      <dgm:spPr/>
      <dgm:t>
        <a:bodyPr/>
        <a:lstStyle/>
        <a:p>
          <a:r>
            <a:rPr lang="zh-TW" altLang="en-US" sz="2800" dirty="0" smtClean="0"/>
            <a:t>著作人</a:t>
          </a:r>
          <a:endParaRPr lang="zh-TW" altLang="en-US" sz="2800" dirty="0"/>
        </a:p>
      </dgm:t>
    </dgm:pt>
    <dgm:pt modelId="{2B656FA8-FF68-41E7-A873-DA9FB06A5F96}" type="parTrans" cxnId="{C58233AA-DA93-401F-B113-F2B42E7832EA}">
      <dgm:prSet/>
      <dgm:spPr/>
      <dgm:t>
        <a:bodyPr/>
        <a:lstStyle/>
        <a:p>
          <a:endParaRPr lang="zh-TW" altLang="en-US"/>
        </a:p>
      </dgm:t>
    </dgm:pt>
    <dgm:pt modelId="{8FFA710A-26B3-4326-8AAA-DC6B53B9A252}" type="sibTrans" cxnId="{C58233AA-DA93-401F-B113-F2B42E7832EA}">
      <dgm:prSet/>
      <dgm:spPr/>
      <dgm:t>
        <a:bodyPr/>
        <a:lstStyle/>
        <a:p>
          <a:endParaRPr lang="zh-TW" altLang="en-US"/>
        </a:p>
      </dgm:t>
    </dgm:pt>
    <dgm:pt modelId="{8A69B995-F27C-4960-B2FE-8F26FB971503}">
      <dgm:prSet phldrT="[文字]" custT="1"/>
      <dgm:spPr/>
      <dgm:t>
        <a:bodyPr/>
        <a:lstStyle/>
        <a:p>
          <a:r>
            <a:rPr lang="zh-TW" altLang="en-US" sz="2000" dirty="0" smtClean="0">
              <a:latin typeface="+mn-ea"/>
              <a:ea typeface="+mn-ea"/>
            </a:rPr>
            <a:t>原則：指</a:t>
          </a:r>
          <a:r>
            <a:rPr lang="en-US" altLang="zh-TW" sz="2000" dirty="0" smtClean="0">
              <a:latin typeface="+mn-ea"/>
              <a:ea typeface="+mn-ea"/>
            </a:rPr>
            <a:t>(</a:t>
          </a:r>
          <a:r>
            <a:rPr lang="zh-TW" altLang="en-US" sz="2000" dirty="0" smtClean="0">
              <a:latin typeface="+mn-ea"/>
              <a:ea typeface="+mn-ea"/>
            </a:rPr>
            <a:t>直接</a:t>
          </a:r>
          <a:r>
            <a:rPr lang="en-US" altLang="zh-TW" sz="2000" dirty="0" smtClean="0">
              <a:latin typeface="+mn-ea"/>
              <a:ea typeface="+mn-ea"/>
            </a:rPr>
            <a:t>)</a:t>
          </a:r>
          <a:r>
            <a:rPr lang="zh-TW" altLang="en-US" sz="2000" dirty="0" smtClean="0">
              <a:latin typeface="+mn-ea"/>
              <a:ea typeface="+mn-ea"/>
            </a:rPr>
            <a:t>創作著作之人</a:t>
          </a:r>
          <a:endParaRPr lang="zh-TW" altLang="en-US" sz="2000" dirty="0">
            <a:latin typeface="+mn-ea"/>
            <a:ea typeface="+mn-ea"/>
          </a:endParaRPr>
        </a:p>
      </dgm:t>
    </dgm:pt>
    <dgm:pt modelId="{3090EE61-753E-4806-897F-80583D2C2330}" type="parTrans" cxnId="{860C7A08-9F85-4F44-BC06-051B218CC100}">
      <dgm:prSet/>
      <dgm:spPr/>
      <dgm:t>
        <a:bodyPr/>
        <a:lstStyle/>
        <a:p>
          <a:endParaRPr lang="zh-TW" altLang="en-US"/>
        </a:p>
      </dgm:t>
    </dgm:pt>
    <dgm:pt modelId="{0DC3F85E-63B1-40BA-8445-55D152A030AD}" type="sibTrans" cxnId="{860C7A08-9F85-4F44-BC06-051B218CC100}">
      <dgm:prSet/>
      <dgm:spPr/>
      <dgm:t>
        <a:bodyPr/>
        <a:lstStyle/>
        <a:p>
          <a:endParaRPr lang="zh-TW" altLang="en-US"/>
        </a:p>
      </dgm:t>
    </dgm:pt>
    <dgm:pt modelId="{A4BFE637-2483-4169-9363-385955D06D54}">
      <dgm:prSet phldrT="[文字]" custT="1"/>
      <dgm:spPr/>
      <dgm:t>
        <a:bodyPr/>
        <a:lstStyle/>
        <a:p>
          <a:r>
            <a:rPr lang="zh-TW" altLang="en-US" sz="2000" dirty="0" smtClean="0">
              <a:latin typeface="+mn-ea"/>
              <a:ea typeface="+mn-ea"/>
            </a:rPr>
            <a:t>例外：</a:t>
          </a:r>
          <a:r>
            <a:rPr lang="zh-TW" altLang="en-US" sz="2000" b="1" dirty="0" smtClean="0">
              <a:latin typeface="+mn-ea"/>
              <a:ea typeface="+mn-ea"/>
            </a:rPr>
            <a:t>職務上</a:t>
          </a:r>
          <a:r>
            <a:rPr lang="en-US" altLang="zh-TW" sz="2000" dirty="0" smtClean="0">
              <a:latin typeface="+mn-ea"/>
              <a:ea typeface="+mn-ea"/>
            </a:rPr>
            <a:t>/</a:t>
          </a:r>
          <a:r>
            <a:rPr lang="zh-TW" altLang="en-US" sz="2000" b="1" dirty="0" smtClean="0">
              <a:latin typeface="+mn-ea"/>
              <a:ea typeface="+mn-ea"/>
            </a:rPr>
            <a:t>出資聘</a:t>
          </a:r>
          <a:r>
            <a:rPr lang="zh-TW" altLang="en-US" sz="2000" dirty="0" smtClean="0">
              <a:latin typeface="+mn-ea"/>
              <a:ea typeface="+mn-ea"/>
            </a:rPr>
            <a:t>人完成之著作</a:t>
          </a:r>
          <a:r>
            <a:rPr lang="en-US" altLang="zh-TW" sz="2000" dirty="0" smtClean="0">
              <a:latin typeface="+mn-ea"/>
              <a:ea typeface="+mn-ea"/>
            </a:rPr>
            <a:t>(</a:t>
          </a:r>
          <a:r>
            <a:rPr lang="zh-TW" altLang="en-US" sz="2000" dirty="0" smtClean="0">
              <a:latin typeface="+mn-ea"/>
              <a:ea typeface="+mn-ea"/>
            </a:rPr>
            <a:t>第</a:t>
          </a:r>
          <a:r>
            <a:rPr lang="en-US" altLang="zh-TW" sz="2000" dirty="0" smtClean="0">
              <a:latin typeface="+mn-ea"/>
              <a:ea typeface="+mn-ea"/>
            </a:rPr>
            <a:t>11</a:t>
          </a:r>
          <a:r>
            <a:rPr lang="zh-TW" altLang="en-US" sz="2000" dirty="0" smtClean="0">
              <a:latin typeface="+mn-ea"/>
              <a:ea typeface="+mn-ea"/>
            </a:rPr>
            <a:t>條、第</a:t>
          </a:r>
          <a:r>
            <a:rPr lang="en-US" altLang="zh-TW" sz="2000" dirty="0" smtClean="0">
              <a:latin typeface="+mn-ea"/>
              <a:ea typeface="+mn-ea"/>
            </a:rPr>
            <a:t>12</a:t>
          </a:r>
          <a:r>
            <a:rPr lang="zh-TW" altLang="en-US" sz="2000" dirty="0" smtClean="0">
              <a:latin typeface="+mn-ea"/>
              <a:ea typeface="+mn-ea"/>
            </a:rPr>
            <a:t>條）</a:t>
          </a:r>
          <a:endParaRPr lang="zh-TW" altLang="en-US" sz="2000" dirty="0">
            <a:latin typeface="+mn-ea"/>
            <a:ea typeface="+mn-ea"/>
          </a:endParaRPr>
        </a:p>
      </dgm:t>
    </dgm:pt>
    <dgm:pt modelId="{7DEFD9EF-66A1-46B8-8BA7-622793ED89AD}" type="parTrans" cxnId="{4696AF17-384C-418C-B5D3-A6BAF8C48811}">
      <dgm:prSet/>
      <dgm:spPr/>
      <dgm:t>
        <a:bodyPr/>
        <a:lstStyle/>
        <a:p>
          <a:endParaRPr lang="zh-TW" altLang="en-US"/>
        </a:p>
      </dgm:t>
    </dgm:pt>
    <dgm:pt modelId="{F5B64C84-FFC7-40C6-9466-663E7F66DD45}" type="sibTrans" cxnId="{4696AF17-384C-418C-B5D3-A6BAF8C48811}">
      <dgm:prSet/>
      <dgm:spPr/>
      <dgm:t>
        <a:bodyPr/>
        <a:lstStyle/>
        <a:p>
          <a:endParaRPr lang="zh-TW" altLang="en-US"/>
        </a:p>
      </dgm:t>
    </dgm:pt>
    <dgm:pt modelId="{61256BC2-9600-4D3B-8878-B3717CB2D9F0}">
      <dgm:prSet phldrT="[文字]" custT="1"/>
      <dgm:spPr/>
      <dgm:t>
        <a:bodyPr/>
        <a:lstStyle/>
        <a:p>
          <a:r>
            <a:rPr lang="zh-TW" altLang="en-US" sz="2800" dirty="0" smtClean="0">
              <a:latin typeface="+mn-ea"/>
              <a:ea typeface="+mn-ea"/>
            </a:rPr>
            <a:t>著作人之推定 </a:t>
          </a:r>
          <a:r>
            <a:rPr lang="en-US" altLang="zh-TW" sz="2800" dirty="0" smtClean="0">
              <a:latin typeface="+mn-ea"/>
              <a:ea typeface="+mn-ea"/>
            </a:rPr>
            <a:t>(</a:t>
          </a:r>
          <a:r>
            <a:rPr lang="zh-TW" altLang="en-US" sz="2800" dirty="0" smtClean="0">
              <a:latin typeface="+mn-ea"/>
              <a:ea typeface="+mn-ea"/>
            </a:rPr>
            <a:t>第</a:t>
          </a:r>
          <a:r>
            <a:rPr lang="en-US" altLang="zh-TW" sz="2800" dirty="0" smtClean="0">
              <a:latin typeface="+mn-ea"/>
              <a:ea typeface="+mn-ea"/>
            </a:rPr>
            <a:t>13</a:t>
          </a:r>
          <a:r>
            <a:rPr lang="zh-TW" altLang="en-US" sz="2800" dirty="0" smtClean="0">
              <a:latin typeface="+mn-ea"/>
              <a:ea typeface="+mn-ea"/>
            </a:rPr>
            <a:t>條）</a:t>
          </a:r>
          <a:endParaRPr lang="zh-TW" altLang="en-US" sz="2800" dirty="0">
            <a:latin typeface="+mn-ea"/>
            <a:ea typeface="+mn-ea"/>
          </a:endParaRPr>
        </a:p>
      </dgm:t>
    </dgm:pt>
    <dgm:pt modelId="{0A4A5066-709F-4A0D-8191-165348BC4DF7}" type="parTrans" cxnId="{D4076C28-1E29-4310-9270-1AE2889BE57F}">
      <dgm:prSet/>
      <dgm:spPr/>
      <dgm:t>
        <a:bodyPr/>
        <a:lstStyle/>
        <a:p>
          <a:endParaRPr lang="zh-TW" altLang="en-US"/>
        </a:p>
      </dgm:t>
    </dgm:pt>
    <dgm:pt modelId="{645960E0-25C6-4E5C-B067-B66A9BAC7607}" type="sibTrans" cxnId="{D4076C28-1E29-4310-9270-1AE2889BE57F}">
      <dgm:prSet/>
      <dgm:spPr/>
      <dgm:t>
        <a:bodyPr/>
        <a:lstStyle/>
        <a:p>
          <a:endParaRPr lang="zh-TW" altLang="en-US"/>
        </a:p>
      </dgm:t>
    </dgm:pt>
    <dgm:pt modelId="{1B207596-0B7B-45E3-91C2-7E7302EA8B4B}">
      <dgm:prSet phldrT="[文字]" custT="1"/>
      <dgm:spPr/>
      <dgm:t>
        <a:bodyPr/>
        <a:lstStyle/>
        <a:p>
          <a:r>
            <a:rPr lang="zh-TW" altLang="en-US" sz="2000" dirty="0" smtClean="0">
              <a:latin typeface="+mn-ea"/>
              <a:ea typeface="+mn-ea"/>
            </a:rPr>
            <a:t>在著作之原件或其已發行之重製物，或將著作公開發表時，以通常之方法表示著作人之本名或眾所周知之別名者，</a:t>
          </a:r>
          <a:r>
            <a:rPr lang="zh-TW" altLang="en-US" sz="2000" b="1" u="sng" dirty="0" smtClean="0">
              <a:latin typeface="+mn-ea"/>
              <a:ea typeface="+mn-ea"/>
            </a:rPr>
            <a:t>推定</a:t>
          </a:r>
          <a:r>
            <a:rPr lang="zh-TW" altLang="en-US" sz="2000" dirty="0" smtClean="0">
              <a:latin typeface="+mn-ea"/>
              <a:ea typeface="+mn-ea"/>
            </a:rPr>
            <a:t>為該著作之著作人。</a:t>
          </a:r>
          <a:endParaRPr lang="zh-TW" altLang="en-US" sz="2000" dirty="0">
            <a:latin typeface="+mn-ea"/>
            <a:ea typeface="+mn-ea"/>
          </a:endParaRPr>
        </a:p>
      </dgm:t>
    </dgm:pt>
    <dgm:pt modelId="{5BEA48EB-8621-49A4-B1DF-E65D996BD4C3}" type="parTrans" cxnId="{9B2C8213-F9A9-4186-B7EA-3CA774C97D3C}">
      <dgm:prSet/>
      <dgm:spPr/>
      <dgm:t>
        <a:bodyPr/>
        <a:lstStyle/>
        <a:p>
          <a:endParaRPr lang="zh-TW" altLang="en-US"/>
        </a:p>
      </dgm:t>
    </dgm:pt>
    <dgm:pt modelId="{D7EB5ECB-AF55-4A3C-9B62-C153337E9F01}" type="sibTrans" cxnId="{9B2C8213-F9A9-4186-B7EA-3CA774C97D3C}">
      <dgm:prSet/>
      <dgm:spPr/>
      <dgm:t>
        <a:bodyPr/>
        <a:lstStyle/>
        <a:p>
          <a:endParaRPr lang="zh-TW" altLang="en-US"/>
        </a:p>
      </dgm:t>
    </dgm:pt>
    <dgm:pt modelId="{8AA3E51C-2244-4EFE-9483-4230845EA2E8}">
      <dgm:prSet phldrT="[文字]" custT="1"/>
      <dgm:spPr/>
      <dgm:t>
        <a:bodyPr/>
        <a:lstStyle/>
        <a:p>
          <a:r>
            <a:rPr lang="zh-TW" altLang="en-US" sz="2000" dirty="0" smtClean="0">
              <a:latin typeface="+mn-ea"/>
              <a:ea typeface="+mn-ea"/>
            </a:rPr>
            <a:t>前項規定，於著作發行</a:t>
          </a:r>
          <a:r>
            <a:rPr lang="zh-TW" altLang="en-US" sz="2000" dirty="0" smtClean="0">
              <a:solidFill>
                <a:srgbClr val="C00000"/>
              </a:solidFill>
              <a:latin typeface="+mn-ea"/>
              <a:ea typeface="+mn-ea"/>
            </a:rPr>
            <a:t>日期、地點</a:t>
          </a:r>
          <a:r>
            <a:rPr lang="zh-TW" altLang="en-US" sz="2000" dirty="0" smtClean="0">
              <a:latin typeface="+mn-ea"/>
              <a:ea typeface="+mn-ea"/>
            </a:rPr>
            <a:t>及</a:t>
          </a:r>
          <a:r>
            <a:rPr lang="zh-TW" altLang="en-US" sz="2000" dirty="0" smtClean="0">
              <a:solidFill>
                <a:srgbClr val="C00000"/>
              </a:solidFill>
              <a:latin typeface="+mn-ea"/>
              <a:ea typeface="+mn-ea"/>
            </a:rPr>
            <a:t>著作財產權人</a:t>
          </a:r>
          <a:r>
            <a:rPr lang="zh-TW" altLang="en-US" sz="2000" dirty="0" smtClean="0">
              <a:latin typeface="+mn-ea"/>
              <a:ea typeface="+mn-ea"/>
            </a:rPr>
            <a:t>之推定，準用之。</a:t>
          </a:r>
          <a:endParaRPr lang="zh-TW" altLang="en-US" sz="2000" dirty="0">
            <a:latin typeface="+mn-ea"/>
            <a:ea typeface="+mn-ea"/>
          </a:endParaRPr>
        </a:p>
      </dgm:t>
    </dgm:pt>
    <dgm:pt modelId="{8178027F-A89C-4DE8-A378-5A8193B4FEB8}" type="parTrans" cxnId="{CC64B7D1-5643-40C5-870B-68A9ED673D12}">
      <dgm:prSet/>
      <dgm:spPr/>
      <dgm:t>
        <a:bodyPr/>
        <a:lstStyle/>
        <a:p>
          <a:endParaRPr lang="zh-TW" altLang="en-US"/>
        </a:p>
      </dgm:t>
    </dgm:pt>
    <dgm:pt modelId="{EF6D33FB-AEF9-4634-B37A-06F4A2711963}" type="sibTrans" cxnId="{CC64B7D1-5643-40C5-870B-68A9ED673D12}">
      <dgm:prSet/>
      <dgm:spPr/>
      <dgm:t>
        <a:bodyPr/>
        <a:lstStyle/>
        <a:p>
          <a:endParaRPr lang="zh-TW" altLang="en-US"/>
        </a:p>
      </dgm:t>
    </dgm:pt>
    <dgm:pt modelId="{3B44CDD3-93F7-4D05-9CC5-624F563A850F}" type="pres">
      <dgm:prSet presAssocID="{2473722E-1B4D-4884-9479-FBB193756098}" presName="linear" presStyleCnt="0">
        <dgm:presLayoutVars>
          <dgm:animLvl val="lvl"/>
          <dgm:resizeHandles val="exact"/>
        </dgm:presLayoutVars>
      </dgm:prSet>
      <dgm:spPr/>
      <dgm:t>
        <a:bodyPr/>
        <a:lstStyle/>
        <a:p>
          <a:endParaRPr lang="zh-TW" altLang="en-US"/>
        </a:p>
      </dgm:t>
    </dgm:pt>
    <dgm:pt modelId="{11A4DF75-48F5-47FF-A1D3-6B9306E665A5}" type="pres">
      <dgm:prSet presAssocID="{DA6A8BCA-8C3A-4A53-BAC9-8C8B41D4683B}" presName="parentText" presStyleLbl="node1" presStyleIdx="0" presStyleCnt="2">
        <dgm:presLayoutVars>
          <dgm:chMax val="0"/>
          <dgm:bulletEnabled val="1"/>
        </dgm:presLayoutVars>
      </dgm:prSet>
      <dgm:spPr/>
      <dgm:t>
        <a:bodyPr/>
        <a:lstStyle/>
        <a:p>
          <a:endParaRPr lang="zh-TW" altLang="en-US"/>
        </a:p>
      </dgm:t>
    </dgm:pt>
    <dgm:pt modelId="{7B0BD371-4E68-42EC-AAC1-F0503F5D5489}" type="pres">
      <dgm:prSet presAssocID="{DA6A8BCA-8C3A-4A53-BAC9-8C8B41D4683B}" presName="childText" presStyleLbl="revTx" presStyleIdx="0" presStyleCnt="2">
        <dgm:presLayoutVars>
          <dgm:bulletEnabled val="1"/>
        </dgm:presLayoutVars>
      </dgm:prSet>
      <dgm:spPr/>
      <dgm:t>
        <a:bodyPr/>
        <a:lstStyle/>
        <a:p>
          <a:endParaRPr lang="zh-TW" altLang="en-US"/>
        </a:p>
      </dgm:t>
    </dgm:pt>
    <dgm:pt modelId="{552D9657-2352-4D2D-8489-F3DE584D9544}" type="pres">
      <dgm:prSet presAssocID="{61256BC2-9600-4D3B-8878-B3717CB2D9F0}" presName="parentText" presStyleLbl="node1" presStyleIdx="1" presStyleCnt="2">
        <dgm:presLayoutVars>
          <dgm:chMax val="0"/>
          <dgm:bulletEnabled val="1"/>
        </dgm:presLayoutVars>
      </dgm:prSet>
      <dgm:spPr/>
      <dgm:t>
        <a:bodyPr/>
        <a:lstStyle/>
        <a:p>
          <a:endParaRPr lang="zh-TW" altLang="en-US"/>
        </a:p>
      </dgm:t>
    </dgm:pt>
    <dgm:pt modelId="{75A1126B-FFB6-4287-BA72-2A360EDC5593}" type="pres">
      <dgm:prSet presAssocID="{61256BC2-9600-4D3B-8878-B3717CB2D9F0}" presName="childText" presStyleLbl="revTx" presStyleIdx="1" presStyleCnt="2">
        <dgm:presLayoutVars>
          <dgm:bulletEnabled val="1"/>
        </dgm:presLayoutVars>
      </dgm:prSet>
      <dgm:spPr/>
      <dgm:t>
        <a:bodyPr/>
        <a:lstStyle/>
        <a:p>
          <a:endParaRPr lang="zh-TW" altLang="en-US"/>
        </a:p>
      </dgm:t>
    </dgm:pt>
  </dgm:ptLst>
  <dgm:cxnLst>
    <dgm:cxn modelId="{860C7A08-9F85-4F44-BC06-051B218CC100}" srcId="{DA6A8BCA-8C3A-4A53-BAC9-8C8B41D4683B}" destId="{8A69B995-F27C-4960-B2FE-8F26FB971503}" srcOrd="0" destOrd="0" parTransId="{3090EE61-753E-4806-897F-80583D2C2330}" sibTransId="{0DC3F85E-63B1-40BA-8445-55D152A030AD}"/>
    <dgm:cxn modelId="{C58233AA-DA93-401F-B113-F2B42E7832EA}" srcId="{2473722E-1B4D-4884-9479-FBB193756098}" destId="{DA6A8BCA-8C3A-4A53-BAC9-8C8B41D4683B}" srcOrd="0" destOrd="0" parTransId="{2B656FA8-FF68-41E7-A873-DA9FB06A5F96}" sibTransId="{8FFA710A-26B3-4326-8AAA-DC6B53B9A252}"/>
    <dgm:cxn modelId="{D4076C28-1E29-4310-9270-1AE2889BE57F}" srcId="{2473722E-1B4D-4884-9479-FBB193756098}" destId="{61256BC2-9600-4D3B-8878-B3717CB2D9F0}" srcOrd="1" destOrd="0" parTransId="{0A4A5066-709F-4A0D-8191-165348BC4DF7}" sibTransId="{645960E0-25C6-4E5C-B067-B66A9BAC7607}"/>
    <dgm:cxn modelId="{9B2C8213-F9A9-4186-B7EA-3CA774C97D3C}" srcId="{61256BC2-9600-4D3B-8878-B3717CB2D9F0}" destId="{1B207596-0B7B-45E3-91C2-7E7302EA8B4B}" srcOrd="0" destOrd="0" parTransId="{5BEA48EB-8621-49A4-B1DF-E65D996BD4C3}" sibTransId="{D7EB5ECB-AF55-4A3C-9B62-C153337E9F01}"/>
    <dgm:cxn modelId="{4696AF17-384C-418C-B5D3-A6BAF8C48811}" srcId="{DA6A8BCA-8C3A-4A53-BAC9-8C8B41D4683B}" destId="{A4BFE637-2483-4169-9363-385955D06D54}" srcOrd="1" destOrd="0" parTransId="{7DEFD9EF-66A1-46B8-8BA7-622793ED89AD}" sibTransId="{F5B64C84-FFC7-40C6-9466-663E7F66DD45}"/>
    <dgm:cxn modelId="{EF0B8FC4-B91B-473F-8010-71E2B56A35BD}" type="presOf" srcId="{DA6A8BCA-8C3A-4A53-BAC9-8C8B41D4683B}" destId="{11A4DF75-48F5-47FF-A1D3-6B9306E665A5}" srcOrd="0" destOrd="0" presId="urn:microsoft.com/office/officeart/2005/8/layout/vList2"/>
    <dgm:cxn modelId="{9D84AE62-0FE6-4320-BF39-905AFFC258E8}" type="presOf" srcId="{8AA3E51C-2244-4EFE-9483-4230845EA2E8}" destId="{75A1126B-FFB6-4287-BA72-2A360EDC5593}" srcOrd="0" destOrd="1" presId="urn:microsoft.com/office/officeart/2005/8/layout/vList2"/>
    <dgm:cxn modelId="{B6EEDCFD-6196-4577-886C-677654B102C3}" type="presOf" srcId="{61256BC2-9600-4D3B-8878-B3717CB2D9F0}" destId="{552D9657-2352-4D2D-8489-F3DE584D9544}" srcOrd="0" destOrd="0" presId="urn:microsoft.com/office/officeart/2005/8/layout/vList2"/>
    <dgm:cxn modelId="{CC64B7D1-5643-40C5-870B-68A9ED673D12}" srcId="{61256BC2-9600-4D3B-8878-B3717CB2D9F0}" destId="{8AA3E51C-2244-4EFE-9483-4230845EA2E8}" srcOrd="1" destOrd="0" parTransId="{8178027F-A89C-4DE8-A378-5A8193B4FEB8}" sibTransId="{EF6D33FB-AEF9-4634-B37A-06F4A2711963}"/>
    <dgm:cxn modelId="{505C30BA-4AA9-4DFD-8B42-310FF1047C00}" type="presOf" srcId="{A4BFE637-2483-4169-9363-385955D06D54}" destId="{7B0BD371-4E68-42EC-AAC1-F0503F5D5489}" srcOrd="0" destOrd="1" presId="urn:microsoft.com/office/officeart/2005/8/layout/vList2"/>
    <dgm:cxn modelId="{4DCD8D08-6189-4A46-8C42-6873EB31071A}" type="presOf" srcId="{2473722E-1B4D-4884-9479-FBB193756098}" destId="{3B44CDD3-93F7-4D05-9CC5-624F563A850F}" srcOrd="0" destOrd="0" presId="urn:microsoft.com/office/officeart/2005/8/layout/vList2"/>
    <dgm:cxn modelId="{0AFF4283-8707-4869-A83D-C7A930AE14BE}" type="presOf" srcId="{1B207596-0B7B-45E3-91C2-7E7302EA8B4B}" destId="{75A1126B-FFB6-4287-BA72-2A360EDC5593}" srcOrd="0" destOrd="0" presId="urn:microsoft.com/office/officeart/2005/8/layout/vList2"/>
    <dgm:cxn modelId="{AF09FEF1-4A59-46F7-A874-E98B95116683}" type="presOf" srcId="{8A69B995-F27C-4960-B2FE-8F26FB971503}" destId="{7B0BD371-4E68-42EC-AAC1-F0503F5D5489}" srcOrd="0" destOrd="0" presId="urn:microsoft.com/office/officeart/2005/8/layout/vList2"/>
    <dgm:cxn modelId="{E9390633-875A-4B7E-8A77-BD916F3E6304}" type="presParOf" srcId="{3B44CDD3-93F7-4D05-9CC5-624F563A850F}" destId="{11A4DF75-48F5-47FF-A1D3-6B9306E665A5}" srcOrd="0" destOrd="0" presId="urn:microsoft.com/office/officeart/2005/8/layout/vList2"/>
    <dgm:cxn modelId="{74543CAF-2B2A-47FF-8551-D89D1D04E201}" type="presParOf" srcId="{3B44CDD3-93F7-4D05-9CC5-624F563A850F}" destId="{7B0BD371-4E68-42EC-AAC1-F0503F5D5489}" srcOrd="1" destOrd="0" presId="urn:microsoft.com/office/officeart/2005/8/layout/vList2"/>
    <dgm:cxn modelId="{3D2667E4-44B0-4BFD-BB45-F2C751B1C67C}" type="presParOf" srcId="{3B44CDD3-93F7-4D05-9CC5-624F563A850F}" destId="{552D9657-2352-4D2D-8489-F3DE584D9544}" srcOrd="2" destOrd="0" presId="urn:microsoft.com/office/officeart/2005/8/layout/vList2"/>
    <dgm:cxn modelId="{703C658B-432B-4013-BA6F-C99CCC5EB993}" type="presParOf" srcId="{3B44CDD3-93F7-4D05-9CC5-624F563A850F}" destId="{75A1126B-FFB6-4287-BA72-2A360EDC559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C042BB5-B126-4D44-916A-FF5ED5DE2DDB}" type="doc">
      <dgm:prSet loTypeId="urn:microsoft.com/office/officeart/2005/8/layout/hierarchy2" loCatId="hierarchy" qsTypeId="urn:microsoft.com/office/officeart/2005/8/quickstyle/simple5" qsCatId="simple" csTypeId="urn:microsoft.com/office/officeart/2005/8/colors/accent2_1" csCatId="accent2" phldr="1"/>
      <dgm:spPr/>
      <dgm:t>
        <a:bodyPr/>
        <a:lstStyle/>
        <a:p>
          <a:endParaRPr lang="zh-TW" altLang="en-US"/>
        </a:p>
      </dgm:t>
    </dgm:pt>
    <dgm:pt modelId="{E8E930E3-4FDE-4D05-A288-E0723600C255}">
      <dgm:prSet phldrT="[文字]" custT="1"/>
      <dgm:spPr/>
      <dgm:t>
        <a:bodyPr/>
        <a:lstStyle/>
        <a:p>
          <a:r>
            <a:rPr lang="zh-TW" altLang="en-US" sz="1800" b="1" dirty="0" smtClean="0"/>
            <a:t>著作人</a:t>
          </a:r>
          <a:endParaRPr lang="zh-TW" altLang="en-US" sz="1800" b="1" dirty="0"/>
        </a:p>
      </dgm:t>
    </dgm:pt>
    <dgm:pt modelId="{EE948D7D-A4BC-4CA1-9ADA-82D6E3271D74}" type="parTrans" cxnId="{11DBCDFE-8858-438B-9476-136F4C774524}">
      <dgm:prSet/>
      <dgm:spPr/>
      <dgm:t>
        <a:bodyPr/>
        <a:lstStyle/>
        <a:p>
          <a:endParaRPr lang="zh-TW" altLang="en-US"/>
        </a:p>
      </dgm:t>
    </dgm:pt>
    <dgm:pt modelId="{F605B733-1937-4811-B935-1D915A98BEEC}" type="sibTrans" cxnId="{11DBCDFE-8858-438B-9476-136F4C774524}">
      <dgm:prSet/>
      <dgm:spPr/>
      <dgm:t>
        <a:bodyPr/>
        <a:lstStyle/>
        <a:p>
          <a:endParaRPr lang="zh-TW" altLang="en-US"/>
        </a:p>
      </dgm:t>
    </dgm:pt>
    <dgm:pt modelId="{BDC098FF-35F4-47C3-82B3-2743EDEA8CF6}">
      <dgm:prSet phldrT="[文字]" custT="1"/>
      <dgm:spPr/>
      <dgm:t>
        <a:bodyPr/>
        <a:lstStyle/>
        <a:p>
          <a:r>
            <a:rPr lang="zh-TW" altLang="en-US" sz="1600" smtClean="0"/>
            <a:t>約定</a:t>
          </a:r>
          <a:r>
            <a:rPr lang="zh-TW" altLang="en-US" sz="1600" b="1" smtClean="0"/>
            <a:t>雇用人</a:t>
          </a:r>
          <a:r>
            <a:rPr lang="zh-TW" altLang="en-US" sz="1600" smtClean="0"/>
            <a:t>為著作人</a:t>
          </a:r>
          <a:endParaRPr lang="zh-TW" altLang="en-US" sz="1600" dirty="0"/>
        </a:p>
      </dgm:t>
    </dgm:pt>
    <dgm:pt modelId="{5EB7B8D6-897F-48CE-994D-535A8632AFC5}" type="parTrans" cxnId="{0C4C34B8-C7EF-48FC-B455-540B51D972C2}">
      <dgm:prSet/>
      <dgm:spPr/>
      <dgm:t>
        <a:bodyPr/>
        <a:lstStyle/>
        <a:p>
          <a:endParaRPr lang="zh-TW" altLang="en-US"/>
        </a:p>
      </dgm:t>
    </dgm:pt>
    <dgm:pt modelId="{9E9D78DA-ECD2-403C-BBF5-CC2C268D469F}" type="sibTrans" cxnId="{0C4C34B8-C7EF-48FC-B455-540B51D972C2}">
      <dgm:prSet/>
      <dgm:spPr/>
      <dgm:t>
        <a:bodyPr/>
        <a:lstStyle/>
        <a:p>
          <a:endParaRPr lang="zh-TW" altLang="en-US"/>
        </a:p>
      </dgm:t>
    </dgm:pt>
    <dgm:pt modelId="{58664A3D-A7FD-4078-86C7-6E87078F037C}">
      <dgm:prSet phldrT="[文字]" custT="1"/>
      <dgm:spPr/>
      <dgm:t>
        <a:bodyPr/>
        <a:lstStyle/>
        <a:p>
          <a:r>
            <a:rPr lang="zh-TW" altLang="en-US" sz="1600" b="1" smtClean="0"/>
            <a:t>雇用人</a:t>
          </a:r>
          <a:r>
            <a:rPr lang="zh-TW" altLang="en-US" sz="1600" smtClean="0"/>
            <a:t>為著作人並享有著作財產權</a:t>
          </a:r>
          <a:endParaRPr lang="zh-TW" altLang="en-US" sz="1600" dirty="0"/>
        </a:p>
      </dgm:t>
    </dgm:pt>
    <dgm:pt modelId="{EB56C157-7C1D-4D5A-9F9E-BBFF0CB9A732}" type="parTrans" cxnId="{B131D0FD-5850-4EF6-9208-4DF67D601A98}">
      <dgm:prSet/>
      <dgm:spPr/>
      <dgm:t>
        <a:bodyPr/>
        <a:lstStyle/>
        <a:p>
          <a:endParaRPr lang="zh-TW" altLang="en-US"/>
        </a:p>
      </dgm:t>
    </dgm:pt>
    <dgm:pt modelId="{0D78A1ED-AD7D-46B3-88C6-B9145EE47CD0}" type="sibTrans" cxnId="{B131D0FD-5850-4EF6-9208-4DF67D601A98}">
      <dgm:prSet/>
      <dgm:spPr/>
      <dgm:t>
        <a:bodyPr/>
        <a:lstStyle/>
        <a:p>
          <a:endParaRPr lang="zh-TW" altLang="en-US"/>
        </a:p>
      </dgm:t>
    </dgm:pt>
    <dgm:pt modelId="{EE22B43F-4F1A-4D76-8D46-6ED394A409AB}">
      <dgm:prSet phldrT="[文字]" custT="1"/>
      <dgm:spPr/>
      <dgm:t>
        <a:bodyPr/>
        <a:lstStyle/>
        <a:p>
          <a:pPr algn="ctr"/>
          <a:r>
            <a:rPr lang="zh-TW" altLang="en-US" sz="1600" dirty="0" smtClean="0"/>
            <a:t>以</a:t>
          </a:r>
          <a:r>
            <a:rPr lang="zh-TW" altLang="en-US" sz="1600" b="1" dirty="0" smtClean="0">
              <a:solidFill>
                <a:srgbClr val="FF0000"/>
              </a:solidFill>
            </a:rPr>
            <a:t>受雇人</a:t>
          </a:r>
          <a:r>
            <a:rPr lang="zh-TW" altLang="en-US" sz="1600" dirty="0" smtClean="0"/>
            <a:t>為著作人</a:t>
          </a:r>
          <a:endParaRPr lang="zh-TW" altLang="en-US" sz="1600" dirty="0"/>
        </a:p>
      </dgm:t>
    </dgm:pt>
    <dgm:pt modelId="{36DA8A10-16FA-41C5-9442-5F9CE01F6E07}" type="parTrans" cxnId="{D7550321-4A50-4708-9C38-22CFEBAB633F}">
      <dgm:prSet/>
      <dgm:spPr/>
      <dgm:t>
        <a:bodyPr/>
        <a:lstStyle/>
        <a:p>
          <a:endParaRPr lang="zh-TW" altLang="en-US"/>
        </a:p>
      </dgm:t>
    </dgm:pt>
    <dgm:pt modelId="{EB67D44E-CBBD-4763-979F-C475FB759C2E}" type="sibTrans" cxnId="{D7550321-4A50-4708-9C38-22CFEBAB633F}">
      <dgm:prSet/>
      <dgm:spPr/>
      <dgm:t>
        <a:bodyPr/>
        <a:lstStyle/>
        <a:p>
          <a:endParaRPr lang="zh-TW" altLang="en-US"/>
        </a:p>
      </dgm:t>
    </dgm:pt>
    <dgm:pt modelId="{3D73B27D-D088-4BC4-ACFB-6143BA3397F5}">
      <dgm:prSet phldrT="[文字]" custT="1"/>
      <dgm:spPr/>
      <dgm:t>
        <a:bodyPr/>
        <a:lstStyle/>
        <a:p>
          <a:r>
            <a:rPr lang="zh-TW" altLang="en-US" sz="1600" dirty="0" smtClean="0"/>
            <a:t>無上述約定</a:t>
          </a:r>
          <a:endParaRPr lang="zh-TW" altLang="en-US" sz="1600" dirty="0"/>
        </a:p>
      </dgm:t>
    </dgm:pt>
    <dgm:pt modelId="{8A74016E-A076-49E7-9235-797B2A98F7DD}" type="sibTrans" cxnId="{1E8B3212-73D4-4D96-A834-296B6B4F498C}">
      <dgm:prSet/>
      <dgm:spPr/>
      <dgm:t>
        <a:bodyPr/>
        <a:lstStyle/>
        <a:p>
          <a:endParaRPr lang="zh-TW" altLang="en-US"/>
        </a:p>
      </dgm:t>
    </dgm:pt>
    <dgm:pt modelId="{F4BA832C-36E2-4B22-A795-E2DFE575A4CF}" type="parTrans" cxnId="{1E8B3212-73D4-4D96-A834-296B6B4F498C}">
      <dgm:prSet/>
      <dgm:spPr/>
      <dgm:t>
        <a:bodyPr/>
        <a:lstStyle/>
        <a:p>
          <a:endParaRPr lang="zh-TW" altLang="en-US"/>
        </a:p>
      </dgm:t>
    </dgm:pt>
    <dgm:pt modelId="{C53F165C-1DFC-4950-88E0-EF6FC1F3DA24}">
      <dgm:prSet phldrT="[文字]" custT="1"/>
      <dgm:spPr/>
      <dgm:t>
        <a:bodyPr/>
        <a:lstStyle/>
        <a:p>
          <a:r>
            <a:rPr lang="zh-TW" altLang="en-US" sz="1600" dirty="0" smtClean="0"/>
            <a:t>約定著作財產權歸</a:t>
          </a:r>
          <a:r>
            <a:rPr lang="zh-TW" altLang="en-US" sz="1600" b="1" dirty="0" smtClean="0">
              <a:solidFill>
                <a:srgbClr val="FF0000"/>
              </a:solidFill>
            </a:rPr>
            <a:t>受雇人</a:t>
          </a:r>
          <a:r>
            <a:rPr lang="zh-TW" altLang="en-US" sz="1600" dirty="0" smtClean="0"/>
            <a:t>享有</a:t>
          </a:r>
          <a:endParaRPr lang="zh-TW" altLang="en-US" sz="1600" dirty="0"/>
        </a:p>
      </dgm:t>
    </dgm:pt>
    <dgm:pt modelId="{DF776EC6-B0C4-4948-8CEF-8F6B3D700B92}" type="parTrans" cxnId="{9747FBB5-25E8-4F8D-928E-5864F67493C3}">
      <dgm:prSet/>
      <dgm:spPr/>
      <dgm:t>
        <a:bodyPr/>
        <a:lstStyle/>
        <a:p>
          <a:endParaRPr lang="zh-TW" altLang="en-US"/>
        </a:p>
      </dgm:t>
    </dgm:pt>
    <dgm:pt modelId="{692563AD-9F68-40E1-9BAA-7AF412C7FD9D}" type="sibTrans" cxnId="{9747FBB5-25E8-4F8D-928E-5864F67493C3}">
      <dgm:prSet/>
      <dgm:spPr/>
      <dgm:t>
        <a:bodyPr/>
        <a:lstStyle/>
        <a:p>
          <a:endParaRPr lang="zh-TW" altLang="en-US"/>
        </a:p>
      </dgm:t>
    </dgm:pt>
    <dgm:pt modelId="{73552E3A-C813-4452-8B62-E9D139B538AF}">
      <dgm:prSet phldrT="[文字]" custT="1"/>
      <dgm:spPr/>
      <dgm:t>
        <a:bodyPr/>
        <a:lstStyle/>
        <a:p>
          <a:r>
            <a:rPr lang="zh-TW" altLang="en-US" sz="1600" smtClean="0"/>
            <a:t>無上述約定，其著作財產權歸</a:t>
          </a:r>
          <a:r>
            <a:rPr lang="zh-TW" altLang="en-US" sz="1600" b="1" smtClean="0"/>
            <a:t>雇用人</a:t>
          </a:r>
          <a:r>
            <a:rPr lang="zh-TW" altLang="en-US" sz="1600" smtClean="0"/>
            <a:t>享有</a:t>
          </a:r>
          <a:endParaRPr lang="zh-TW" altLang="en-US" sz="1600" dirty="0"/>
        </a:p>
      </dgm:t>
    </dgm:pt>
    <dgm:pt modelId="{C9E3495A-EF09-462D-938B-4AD2B4F05202}" type="parTrans" cxnId="{E4FF841F-759B-493E-8ED7-5520A7211D63}">
      <dgm:prSet/>
      <dgm:spPr/>
      <dgm:t>
        <a:bodyPr/>
        <a:lstStyle/>
        <a:p>
          <a:endParaRPr lang="zh-TW" altLang="en-US"/>
        </a:p>
      </dgm:t>
    </dgm:pt>
    <dgm:pt modelId="{D00DDE06-5E33-4A3F-BBAA-7ED4A5ABE098}" type="sibTrans" cxnId="{E4FF841F-759B-493E-8ED7-5520A7211D63}">
      <dgm:prSet/>
      <dgm:spPr/>
      <dgm:t>
        <a:bodyPr/>
        <a:lstStyle/>
        <a:p>
          <a:endParaRPr lang="zh-TW" altLang="en-US"/>
        </a:p>
      </dgm:t>
    </dgm:pt>
    <dgm:pt modelId="{ABA8B7B4-E55C-4FD1-909F-3C0843833175}" type="pres">
      <dgm:prSet presAssocID="{8C042BB5-B126-4D44-916A-FF5ED5DE2DDB}" presName="diagram" presStyleCnt="0">
        <dgm:presLayoutVars>
          <dgm:chPref val="1"/>
          <dgm:dir/>
          <dgm:animOne val="branch"/>
          <dgm:animLvl val="lvl"/>
          <dgm:resizeHandles val="exact"/>
        </dgm:presLayoutVars>
      </dgm:prSet>
      <dgm:spPr/>
      <dgm:t>
        <a:bodyPr/>
        <a:lstStyle/>
        <a:p>
          <a:endParaRPr lang="zh-TW" altLang="en-US"/>
        </a:p>
      </dgm:t>
    </dgm:pt>
    <dgm:pt modelId="{42C70B5F-35E9-403F-9005-EB94752F25AE}" type="pres">
      <dgm:prSet presAssocID="{E8E930E3-4FDE-4D05-A288-E0723600C255}" presName="root1" presStyleCnt="0"/>
      <dgm:spPr/>
    </dgm:pt>
    <dgm:pt modelId="{C285164C-9C6F-4529-ADE2-E4D1C788304F}" type="pres">
      <dgm:prSet presAssocID="{E8E930E3-4FDE-4D05-A288-E0723600C255}" presName="LevelOneTextNode" presStyleLbl="node0" presStyleIdx="0" presStyleCnt="1">
        <dgm:presLayoutVars>
          <dgm:chPref val="3"/>
        </dgm:presLayoutVars>
      </dgm:prSet>
      <dgm:spPr/>
      <dgm:t>
        <a:bodyPr/>
        <a:lstStyle/>
        <a:p>
          <a:endParaRPr lang="zh-TW" altLang="en-US"/>
        </a:p>
      </dgm:t>
    </dgm:pt>
    <dgm:pt modelId="{9FF55465-2D00-4EE3-9BAB-81BF05E29C3B}" type="pres">
      <dgm:prSet presAssocID="{E8E930E3-4FDE-4D05-A288-E0723600C255}" presName="level2hierChild" presStyleCnt="0"/>
      <dgm:spPr/>
    </dgm:pt>
    <dgm:pt modelId="{048D5828-DA10-4E14-B8DD-A4210BE4ECA9}" type="pres">
      <dgm:prSet presAssocID="{5EB7B8D6-897F-48CE-994D-535A8632AFC5}" presName="conn2-1" presStyleLbl="parChTrans1D2" presStyleIdx="0" presStyleCnt="2"/>
      <dgm:spPr/>
      <dgm:t>
        <a:bodyPr/>
        <a:lstStyle/>
        <a:p>
          <a:endParaRPr lang="zh-TW" altLang="en-US"/>
        </a:p>
      </dgm:t>
    </dgm:pt>
    <dgm:pt modelId="{C5B1F6EC-0F2E-45C3-A1C9-2534533613B0}" type="pres">
      <dgm:prSet presAssocID="{5EB7B8D6-897F-48CE-994D-535A8632AFC5}" presName="connTx" presStyleLbl="parChTrans1D2" presStyleIdx="0" presStyleCnt="2"/>
      <dgm:spPr/>
      <dgm:t>
        <a:bodyPr/>
        <a:lstStyle/>
        <a:p>
          <a:endParaRPr lang="zh-TW" altLang="en-US"/>
        </a:p>
      </dgm:t>
    </dgm:pt>
    <dgm:pt modelId="{BE7FB272-DE55-42DD-BFA9-6BD6FCE36BC8}" type="pres">
      <dgm:prSet presAssocID="{BDC098FF-35F4-47C3-82B3-2743EDEA8CF6}" presName="root2" presStyleCnt="0"/>
      <dgm:spPr/>
    </dgm:pt>
    <dgm:pt modelId="{43F18DE7-96BD-4F05-A387-4137E287DB86}" type="pres">
      <dgm:prSet presAssocID="{BDC098FF-35F4-47C3-82B3-2743EDEA8CF6}" presName="LevelTwoTextNode" presStyleLbl="node2" presStyleIdx="0" presStyleCnt="2">
        <dgm:presLayoutVars>
          <dgm:chPref val="3"/>
        </dgm:presLayoutVars>
      </dgm:prSet>
      <dgm:spPr/>
      <dgm:t>
        <a:bodyPr/>
        <a:lstStyle/>
        <a:p>
          <a:endParaRPr lang="zh-TW" altLang="en-US"/>
        </a:p>
      </dgm:t>
    </dgm:pt>
    <dgm:pt modelId="{BE91D775-705D-4A7E-9C1D-F824DCDA8320}" type="pres">
      <dgm:prSet presAssocID="{BDC098FF-35F4-47C3-82B3-2743EDEA8CF6}" presName="level3hierChild" presStyleCnt="0"/>
      <dgm:spPr/>
    </dgm:pt>
    <dgm:pt modelId="{A145FAD0-CCAD-4C6F-9108-057F26D10080}" type="pres">
      <dgm:prSet presAssocID="{EB56C157-7C1D-4D5A-9F9E-BBFF0CB9A732}" presName="conn2-1" presStyleLbl="parChTrans1D3" presStyleIdx="0" presStyleCnt="2"/>
      <dgm:spPr/>
      <dgm:t>
        <a:bodyPr/>
        <a:lstStyle/>
        <a:p>
          <a:endParaRPr lang="zh-TW" altLang="en-US"/>
        </a:p>
      </dgm:t>
    </dgm:pt>
    <dgm:pt modelId="{FD442945-C6C4-4CD6-9193-CE98AD522AB2}" type="pres">
      <dgm:prSet presAssocID="{EB56C157-7C1D-4D5A-9F9E-BBFF0CB9A732}" presName="connTx" presStyleLbl="parChTrans1D3" presStyleIdx="0" presStyleCnt="2"/>
      <dgm:spPr/>
      <dgm:t>
        <a:bodyPr/>
        <a:lstStyle/>
        <a:p>
          <a:endParaRPr lang="zh-TW" altLang="en-US"/>
        </a:p>
      </dgm:t>
    </dgm:pt>
    <dgm:pt modelId="{48560623-F4D4-4C2D-8431-8C83CAC8069D}" type="pres">
      <dgm:prSet presAssocID="{58664A3D-A7FD-4078-86C7-6E87078F037C}" presName="root2" presStyleCnt="0"/>
      <dgm:spPr/>
    </dgm:pt>
    <dgm:pt modelId="{53B6F0A1-DDA1-4E9C-AC08-FA7ECB4DA050}" type="pres">
      <dgm:prSet presAssocID="{58664A3D-A7FD-4078-86C7-6E87078F037C}" presName="LevelTwoTextNode" presStyleLbl="node3" presStyleIdx="0" presStyleCnt="2" custScaleX="130614">
        <dgm:presLayoutVars>
          <dgm:chPref val="3"/>
        </dgm:presLayoutVars>
      </dgm:prSet>
      <dgm:spPr/>
      <dgm:t>
        <a:bodyPr/>
        <a:lstStyle/>
        <a:p>
          <a:endParaRPr lang="zh-TW" altLang="en-US"/>
        </a:p>
      </dgm:t>
    </dgm:pt>
    <dgm:pt modelId="{FD3405B6-A208-43AA-B69B-20C0D52DF433}" type="pres">
      <dgm:prSet presAssocID="{58664A3D-A7FD-4078-86C7-6E87078F037C}" presName="level3hierChild" presStyleCnt="0"/>
      <dgm:spPr/>
    </dgm:pt>
    <dgm:pt modelId="{E3B8B2F9-1065-43D6-A6B0-D414447DB8D8}" type="pres">
      <dgm:prSet presAssocID="{F4BA832C-36E2-4B22-A795-E2DFE575A4CF}" presName="conn2-1" presStyleLbl="parChTrans1D2" presStyleIdx="1" presStyleCnt="2"/>
      <dgm:spPr/>
      <dgm:t>
        <a:bodyPr/>
        <a:lstStyle/>
        <a:p>
          <a:endParaRPr lang="zh-TW" altLang="en-US"/>
        </a:p>
      </dgm:t>
    </dgm:pt>
    <dgm:pt modelId="{8C6C8942-1A04-417B-829D-52CAEB119541}" type="pres">
      <dgm:prSet presAssocID="{F4BA832C-36E2-4B22-A795-E2DFE575A4CF}" presName="connTx" presStyleLbl="parChTrans1D2" presStyleIdx="1" presStyleCnt="2"/>
      <dgm:spPr/>
      <dgm:t>
        <a:bodyPr/>
        <a:lstStyle/>
        <a:p>
          <a:endParaRPr lang="zh-TW" altLang="en-US"/>
        </a:p>
      </dgm:t>
    </dgm:pt>
    <dgm:pt modelId="{31B41691-0D0D-4F99-9B38-4D7DC5C6D2AE}" type="pres">
      <dgm:prSet presAssocID="{3D73B27D-D088-4BC4-ACFB-6143BA3397F5}" presName="root2" presStyleCnt="0"/>
      <dgm:spPr/>
    </dgm:pt>
    <dgm:pt modelId="{93F54E5B-9847-4269-8EEB-76BC1F2F1034}" type="pres">
      <dgm:prSet presAssocID="{3D73B27D-D088-4BC4-ACFB-6143BA3397F5}" presName="LevelTwoTextNode" presStyleLbl="node2" presStyleIdx="1" presStyleCnt="2">
        <dgm:presLayoutVars>
          <dgm:chPref val="3"/>
        </dgm:presLayoutVars>
      </dgm:prSet>
      <dgm:spPr/>
      <dgm:t>
        <a:bodyPr/>
        <a:lstStyle/>
        <a:p>
          <a:endParaRPr lang="zh-TW" altLang="en-US"/>
        </a:p>
      </dgm:t>
    </dgm:pt>
    <dgm:pt modelId="{F588DD58-C37B-4E50-BF0A-FD7B1BAB17A1}" type="pres">
      <dgm:prSet presAssocID="{3D73B27D-D088-4BC4-ACFB-6143BA3397F5}" presName="level3hierChild" presStyleCnt="0"/>
      <dgm:spPr/>
    </dgm:pt>
    <dgm:pt modelId="{67429F37-B779-4332-9699-7D2B052FF2EC}" type="pres">
      <dgm:prSet presAssocID="{36DA8A10-16FA-41C5-9442-5F9CE01F6E07}" presName="conn2-1" presStyleLbl="parChTrans1D3" presStyleIdx="1" presStyleCnt="2"/>
      <dgm:spPr/>
      <dgm:t>
        <a:bodyPr/>
        <a:lstStyle/>
        <a:p>
          <a:endParaRPr lang="zh-TW" altLang="en-US"/>
        </a:p>
      </dgm:t>
    </dgm:pt>
    <dgm:pt modelId="{E9FC115F-C9C7-48E5-A39F-76086FEED25D}" type="pres">
      <dgm:prSet presAssocID="{36DA8A10-16FA-41C5-9442-5F9CE01F6E07}" presName="connTx" presStyleLbl="parChTrans1D3" presStyleIdx="1" presStyleCnt="2"/>
      <dgm:spPr/>
      <dgm:t>
        <a:bodyPr/>
        <a:lstStyle/>
        <a:p>
          <a:endParaRPr lang="zh-TW" altLang="en-US"/>
        </a:p>
      </dgm:t>
    </dgm:pt>
    <dgm:pt modelId="{E8E6D6DA-D13B-41EF-B531-FE93FAD3DA58}" type="pres">
      <dgm:prSet presAssocID="{EE22B43F-4F1A-4D76-8D46-6ED394A409AB}" presName="root2" presStyleCnt="0"/>
      <dgm:spPr/>
    </dgm:pt>
    <dgm:pt modelId="{B87161F8-D3C7-4F4F-9059-4AC98BD26D8C}" type="pres">
      <dgm:prSet presAssocID="{EE22B43F-4F1A-4D76-8D46-6ED394A409AB}" presName="LevelTwoTextNode" presStyleLbl="node3" presStyleIdx="1" presStyleCnt="2">
        <dgm:presLayoutVars>
          <dgm:chPref val="3"/>
        </dgm:presLayoutVars>
      </dgm:prSet>
      <dgm:spPr/>
      <dgm:t>
        <a:bodyPr/>
        <a:lstStyle/>
        <a:p>
          <a:endParaRPr lang="zh-TW" altLang="en-US"/>
        </a:p>
      </dgm:t>
    </dgm:pt>
    <dgm:pt modelId="{F5941CB1-BA5F-47A6-9FFA-683148CE962D}" type="pres">
      <dgm:prSet presAssocID="{EE22B43F-4F1A-4D76-8D46-6ED394A409AB}" presName="level3hierChild" presStyleCnt="0"/>
      <dgm:spPr/>
    </dgm:pt>
    <dgm:pt modelId="{4D3151DD-1428-47E3-ABAE-96688D112CB5}" type="pres">
      <dgm:prSet presAssocID="{DF776EC6-B0C4-4948-8CEF-8F6B3D700B92}" presName="conn2-1" presStyleLbl="parChTrans1D4" presStyleIdx="0" presStyleCnt="2"/>
      <dgm:spPr/>
      <dgm:t>
        <a:bodyPr/>
        <a:lstStyle/>
        <a:p>
          <a:endParaRPr lang="zh-TW" altLang="en-US"/>
        </a:p>
      </dgm:t>
    </dgm:pt>
    <dgm:pt modelId="{34DEC548-2105-4253-9696-EA15A0A17A93}" type="pres">
      <dgm:prSet presAssocID="{DF776EC6-B0C4-4948-8CEF-8F6B3D700B92}" presName="connTx" presStyleLbl="parChTrans1D4" presStyleIdx="0" presStyleCnt="2"/>
      <dgm:spPr/>
      <dgm:t>
        <a:bodyPr/>
        <a:lstStyle/>
        <a:p>
          <a:endParaRPr lang="zh-TW" altLang="en-US"/>
        </a:p>
      </dgm:t>
    </dgm:pt>
    <dgm:pt modelId="{B2F1A262-C698-474E-A9AB-2F7C3DCC8209}" type="pres">
      <dgm:prSet presAssocID="{C53F165C-1DFC-4950-88E0-EF6FC1F3DA24}" presName="root2" presStyleCnt="0"/>
      <dgm:spPr/>
    </dgm:pt>
    <dgm:pt modelId="{9FA12CD2-4ACE-4C96-9E51-70536FAA60A0}" type="pres">
      <dgm:prSet presAssocID="{C53F165C-1DFC-4950-88E0-EF6FC1F3DA24}" presName="LevelTwoTextNode" presStyleLbl="node4" presStyleIdx="0" presStyleCnt="2">
        <dgm:presLayoutVars>
          <dgm:chPref val="3"/>
        </dgm:presLayoutVars>
      </dgm:prSet>
      <dgm:spPr/>
      <dgm:t>
        <a:bodyPr/>
        <a:lstStyle/>
        <a:p>
          <a:endParaRPr lang="zh-TW" altLang="en-US"/>
        </a:p>
      </dgm:t>
    </dgm:pt>
    <dgm:pt modelId="{46D0A0A9-4044-4329-B3B1-572EB0F35945}" type="pres">
      <dgm:prSet presAssocID="{C53F165C-1DFC-4950-88E0-EF6FC1F3DA24}" presName="level3hierChild" presStyleCnt="0"/>
      <dgm:spPr/>
    </dgm:pt>
    <dgm:pt modelId="{6A9376E2-51EE-43AD-8168-49CA711A7C4E}" type="pres">
      <dgm:prSet presAssocID="{C9E3495A-EF09-462D-938B-4AD2B4F05202}" presName="conn2-1" presStyleLbl="parChTrans1D4" presStyleIdx="1" presStyleCnt="2"/>
      <dgm:spPr/>
      <dgm:t>
        <a:bodyPr/>
        <a:lstStyle/>
        <a:p>
          <a:endParaRPr lang="zh-TW" altLang="en-US"/>
        </a:p>
      </dgm:t>
    </dgm:pt>
    <dgm:pt modelId="{E90853F5-5DC6-400D-95AC-47B5E45042EA}" type="pres">
      <dgm:prSet presAssocID="{C9E3495A-EF09-462D-938B-4AD2B4F05202}" presName="connTx" presStyleLbl="parChTrans1D4" presStyleIdx="1" presStyleCnt="2"/>
      <dgm:spPr/>
      <dgm:t>
        <a:bodyPr/>
        <a:lstStyle/>
        <a:p>
          <a:endParaRPr lang="zh-TW" altLang="en-US"/>
        </a:p>
      </dgm:t>
    </dgm:pt>
    <dgm:pt modelId="{97F9BF06-F9B8-4362-B598-BFABBD699EAC}" type="pres">
      <dgm:prSet presAssocID="{73552E3A-C813-4452-8B62-E9D139B538AF}" presName="root2" presStyleCnt="0"/>
      <dgm:spPr/>
    </dgm:pt>
    <dgm:pt modelId="{80C2B26A-513E-48CD-91DA-00C21436E089}" type="pres">
      <dgm:prSet presAssocID="{73552E3A-C813-4452-8B62-E9D139B538AF}" presName="LevelTwoTextNode" presStyleLbl="node4" presStyleIdx="1" presStyleCnt="2">
        <dgm:presLayoutVars>
          <dgm:chPref val="3"/>
        </dgm:presLayoutVars>
      </dgm:prSet>
      <dgm:spPr/>
      <dgm:t>
        <a:bodyPr/>
        <a:lstStyle/>
        <a:p>
          <a:endParaRPr lang="zh-TW" altLang="en-US"/>
        </a:p>
      </dgm:t>
    </dgm:pt>
    <dgm:pt modelId="{C922C23A-4A9B-4F99-80B9-E67686A1A187}" type="pres">
      <dgm:prSet presAssocID="{73552E3A-C813-4452-8B62-E9D139B538AF}" presName="level3hierChild" presStyleCnt="0"/>
      <dgm:spPr/>
    </dgm:pt>
  </dgm:ptLst>
  <dgm:cxnLst>
    <dgm:cxn modelId="{51D0405D-1FC1-46DE-9392-97D49B4F4563}" type="presOf" srcId="{EB56C157-7C1D-4D5A-9F9E-BBFF0CB9A732}" destId="{FD442945-C6C4-4CD6-9193-CE98AD522AB2}" srcOrd="1" destOrd="0" presId="urn:microsoft.com/office/officeart/2005/8/layout/hierarchy2"/>
    <dgm:cxn modelId="{0C4C34B8-C7EF-48FC-B455-540B51D972C2}" srcId="{E8E930E3-4FDE-4D05-A288-E0723600C255}" destId="{BDC098FF-35F4-47C3-82B3-2743EDEA8CF6}" srcOrd="0" destOrd="0" parTransId="{5EB7B8D6-897F-48CE-994D-535A8632AFC5}" sibTransId="{9E9D78DA-ECD2-403C-BBF5-CC2C268D469F}"/>
    <dgm:cxn modelId="{2DC89DCB-11AA-47C6-AD3B-74EB9F0BF9DF}" type="presOf" srcId="{EB56C157-7C1D-4D5A-9F9E-BBFF0CB9A732}" destId="{A145FAD0-CCAD-4C6F-9108-057F26D10080}" srcOrd="0" destOrd="0" presId="urn:microsoft.com/office/officeart/2005/8/layout/hierarchy2"/>
    <dgm:cxn modelId="{B131D0FD-5850-4EF6-9208-4DF67D601A98}" srcId="{BDC098FF-35F4-47C3-82B3-2743EDEA8CF6}" destId="{58664A3D-A7FD-4078-86C7-6E87078F037C}" srcOrd="0" destOrd="0" parTransId="{EB56C157-7C1D-4D5A-9F9E-BBFF0CB9A732}" sibTransId="{0D78A1ED-AD7D-46B3-88C6-B9145EE47CD0}"/>
    <dgm:cxn modelId="{4461C7D9-E468-449F-B4EA-54E6921FD355}" type="presOf" srcId="{C53F165C-1DFC-4950-88E0-EF6FC1F3DA24}" destId="{9FA12CD2-4ACE-4C96-9E51-70536FAA60A0}" srcOrd="0" destOrd="0" presId="urn:microsoft.com/office/officeart/2005/8/layout/hierarchy2"/>
    <dgm:cxn modelId="{E0D5C46D-4992-4F26-B6E4-D8F326CEA7CD}" type="presOf" srcId="{C9E3495A-EF09-462D-938B-4AD2B4F05202}" destId="{E90853F5-5DC6-400D-95AC-47B5E45042EA}" srcOrd="1" destOrd="0" presId="urn:microsoft.com/office/officeart/2005/8/layout/hierarchy2"/>
    <dgm:cxn modelId="{02426E0E-577B-4BAA-80DC-995D5127F91C}" type="presOf" srcId="{DF776EC6-B0C4-4948-8CEF-8F6B3D700B92}" destId="{34DEC548-2105-4253-9696-EA15A0A17A93}" srcOrd="1" destOrd="0" presId="urn:microsoft.com/office/officeart/2005/8/layout/hierarchy2"/>
    <dgm:cxn modelId="{AF8D7909-B3D5-4C52-864D-C289C7DDBBFF}" type="presOf" srcId="{F4BA832C-36E2-4B22-A795-E2DFE575A4CF}" destId="{8C6C8942-1A04-417B-829D-52CAEB119541}" srcOrd="1" destOrd="0" presId="urn:microsoft.com/office/officeart/2005/8/layout/hierarchy2"/>
    <dgm:cxn modelId="{65644087-36CE-4178-BA8E-77E0587A15B0}" type="presOf" srcId="{E8E930E3-4FDE-4D05-A288-E0723600C255}" destId="{C285164C-9C6F-4529-ADE2-E4D1C788304F}" srcOrd="0" destOrd="0" presId="urn:microsoft.com/office/officeart/2005/8/layout/hierarchy2"/>
    <dgm:cxn modelId="{E4FF841F-759B-493E-8ED7-5520A7211D63}" srcId="{EE22B43F-4F1A-4D76-8D46-6ED394A409AB}" destId="{73552E3A-C813-4452-8B62-E9D139B538AF}" srcOrd="1" destOrd="0" parTransId="{C9E3495A-EF09-462D-938B-4AD2B4F05202}" sibTransId="{D00DDE06-5E33-4A3F-BBAA-7ED4A5ABE098}"/>
    <dgm:cxn modelId="{47D899BD-E611-424F-AA75-E203DDEEE669}" type="presOf" srcId="{36DA8A10-16FA-41C5-9442-5F9CE01F6E07}" destId="{67429F37-B779-4332-9699-7D2B052FF2EC}" srcOrd="0" destOrd="0" presId="urn:microsoft.com/office/officeart/2005/8/layout/hierarchy2"/>
    <dgm:cxn modelId="{99F0B4EB-6301-4A32-B6D0-D108697A8913}" type="presOf" srcId="{8C042BB5-B126-4D44-916A-FF5ED5DE2DDB}" destId="{ABA8B7B4-E55C-4FD1-909F-3C0843833175}" srcOrd="0" destOrd="0" presId="urn:microsoft.com/office/officeart/2005/8/layout/hierarchy2"/>
    <dgm:cxn modelId="{D7550321-4A50-4708-9C38-22CFEBAB633F}" srcId="{3D73B27D-D088-4BC4-ACFB-6143BA3397F5}" destId="{EE22B43F-4F1A-4D76-8D46-6ED394A409AB}" srcOrd="0" destOrd="0" parTransId="{36DA8A10-16FA-41C5-9442-5F9CE01F6E07}" sibTransId="{EB67D44E-CBBD-4763-979F-C475FB759C2E}"/>
    <dgm:cxn modelId="{6DAD1687-DADC-4FEB-B450-F6C015C41281}" type="presOf" srcId="{BDC098FF-35F4-47C3-82B3-2743EDEA8CF6}" destId="{43F18DE7-96BD-4F05-A387-4137E287DB86}" srcOrd="0" destOrd="0" presId="urn:microsoft.com/office/officeart/2005/8/layout/hierarchy2"/>
    <dgm:cxn modelId="{BF8F955B-C27A-46E8-8D8A-61581B61E7F9}" type="presOf" srcId="{5EB7B8D6-897F-48CE-994D-535A8632AFC5}" destId="{C5B1F6EC-0F2E-45C3-A1C9-2534533613B0}" srcOrd="1" destOrd="0" presId="urn:microsoft.com/office/officeart/2005/8/layout/hierarchy2"/>
    <dgm:cxn modelId="{FCAF00AC-6ACD-4543-8C1E-F22C4CC6CC9E}" type="presOf" srcId="{5EB7B8D6-897F-48CE-994D-535A8632AFC5}" destId="{048D5828-DA10-4E14-B8DD-A4210BE4ECA9}" srcOrd="0" destOrd="0" presId="urn:microsoft.com/office/officeart/2005/8/layout/hierarchy2"/>
    <dgm:cxn modelId="{18B44845-D8DB-42AF-BE0E-07C0AC86848F}" type="presOf" srcId="{F4BA832C-36E2-4B22-A795-E2DFE575A4CF}" destId="{E3B8B2F9-1065-43D6-A6B0-D414447DB8D8}" srcOrd="0" destOrd="0" presId="urn:microsoft.com/office/officeart/2005/8/layout/hierarchy2"/>
    <dgm:cxn modelId="{423B03B7-C0DF-4F1A-B7DF-B575ADCFFAEB}" type="presOf" srcId="{C9E3495A-EF09-462D-938B-4AD2B4F05202}" destId="{6A9376E2-51EE-43AD-8168-49CA711A7C4E}" srcOrd="0" destOrd="0" presId="urn:microsoft.com/office/officeart/2005/8/layout/hierarchy2"/>
    <dgm:cxn modelId="{9616D370-9F88-4D3C-8904-36096AFEAE7A}" type="presOf" srcId="{36DA8A10-16FA-41C5-9442-5F9CE01F6E07}" destId="{E9FC115F-C9C7-48E5-A39F-76086FEED25D}" srcOrd="1" destOrd="0" presId="urn:microsoft.com/office/officeart/2005/8/layout/hierarchy2"/>
    <dgm:cxn modelId="{11DBCDFE-8858-438B-9476-136F4C774524}" srcId="{8C042BB5-B126-4D44-916A-FF5ED5DE2DDB}" destId="{E8E930E3-4FDE-4D05-A288-E0723600C255}" srcOrd="0" destOrd="0" parTransId="{EE948D7D-A4BC-4CA1-9ADA-82D6E3271D74}" sibTransId="{F605B733-1937-4811-B935-1D915A98BEEC}"/>
    <dgm:cxn modelId="{D55CC959-6BD2-43FE-8086-C00FF1B135E5}" type="presOf" srcId="{DF776EC6-B0C4-4948-8CEF-8F6B3D700B92}" destId="{4D3151DD-1428-47E3-ABAE-96688D112CB5}" srcOrd="0" destOrd="0" presId="urn:microsoft.com/office/officeart/2005/8/layout/hierarchy2"/>
    <dgm:cxn modelId="{16845967-61C3-440F-92B6-6449D35B461E}" type="presOf" srcId="{EE22B43F-4F1A-4D76-8D46-6ED394A409AB}" destId="{B87161F8-D3C7-4F4F-9059-4AC98BD26D8C}" srcOrd="0" destOrd="0" presId="urn:microsoft.com/office/officeart/2005/8/layout/hierarchy2"/>
    <dgm:cxn modelId="{8BA63F0D-4C97-4E07-94F4-B8BF08686D61}" type="presOf" srcId="{73552E3A-C813-4452-8B62-E9D139B538AF}" destId="{80C2B26A-513E-48CD-91DA-00C21436E089}" srcOrd="0" destOrd="0" presId="urn:microsoft.com/office/officeart/2005/8/layout/hierarchy2"/>
    <dgm:cxn modelId="{08098F63-6482-4F21-B122-B8E9D63B3BD4}" type="presOf" srcId="{58664A3D-A7FD-4078-86C7-6E87078F037C}" destId="{53B6F0A1-DDA1-4E9C-AC08-FA7ECB4DA050}" srcOrd="0" destOrd="0" presId="urn:microsoft.com/office/officeart/2005/8/layout/hierarchy2"/>
    <dgm:cxn modelId="{1E8B3212-73D4-4D96-A834-296B6B4F498C}" srcId="{E8E930E3-4FDE-4D05-A288-E0723600C255}" destId="{3D73B27D-D088-4BC4-ACFB-6143BA3397F5}" srcOrd="1" destOrd="0" parTransId="{F4BA832C-36E2-4B22-A795-E2DFE575A4CF}" sibTransId="{8A74016E-A076-49E7-9235-797B2A98F7DD}"/>
    <dgm:cxn modelId="{9747FBB5-25E8-4F8D-928E-5864F67493C3}" srcId="{EE22B43F-4F1A-4D76-8D46-6ED394A409AB}" destId="{C53F165C-1DFC-4950-88E0-EF6FC1F3DA24}" srcOrd="0" destOrd="0" parTransId="{DF776EC6-B0C4-4948-8CEF-8F6B3D700B92}" sibTransId="{692563AD-9F68-40E1-9BAA-7AF412C7FD9D}"/>
    <dgm:cxn modelId="{A4AF4581-C706-4115-8A23-29038B6E9B50}" type="presOf" srcId="{3D73B27D-D088-4BC4-ACFB-6143BA3397F5}" destId="{93F54E5B-9847-4269-8EEB-76BC1F2F1034}" srcOrd="0" destOrd="0" presId="urn:microsoft.com/office/officeart/2005/8/layout/hierarchy2"/>
    <dgm:cxn modelId="{638488BE-E4BA-4D4C-843E-A004CF707502}" type="presParOf" srcId="{ABA8B7B4-E55C-4FD1-909F-3C0843833175}" destId="{42C70B5F-35E9-403F-9005-EB94752F25AE}" srcOrd="0" destOrd="0" presId="urn:microsoft.com/office/officeart/2005/8/layout/hierarchy2"/>
    <dgm:cxn modelId="{81665822-9214-4EEF-B79A-D455E096C56A}" type="presParOf" srcId="{42C70B5F-35E9-403F-9005-EB94752F25AE}" destId="{C285164C-9C6F-4529-ADE2-E4D1C788304F}" srcOrd="0" destOrd="0" presId="urn:microsoft.com/office/officeart/2005/8/layout/hierarchy2"/>
    <dgm:cxn modelId="{A50DDEDE-F0FF-442E-BE50-4912F70EF322}" type="presParOf" srcId="{42C70B5F-35E9-403F-9005-EB94752F25AE}" destId="{9FF55465-2D00-4EE3-9BAB-81BF05E29C3B}" srcOrd="1" destOrd="0" presId="urn:microsoft.com/office/officeart/2005/8/layout/hierarchy2"/>
    <dgm:cxn modelId="{6856DD85-768E-477A-B596-AE0D281958D6}" type="presParOf" srcId="{9FF55465-2D00-4EE3-9BAB-81BF05E29C3B}" destId="{048D5828-DA10-4E14-B8DD-A4210BE4ECA9}" srcOrd="0" destOrd="0" presId="urn:microsoft.com/office/officeart/2005/8/layout/hierarchy2"/>
    <dgm:cxn modelId="{BDA6E272-2E58-4942-B6B2-1341936FF614}" type="presParOf" srcId="{048D5828-DA10-4E14-B8DD-A4210BE4ECA9}" destId="{C5B1F6EC-0F2E-45C3-A1C9-2534533613B0}" srcOrd="0" destOrd="0" presId="urn:microsoft.com/office/officeart/2005/8/layout/hierarchy2"/>
    <dgm:cxn modelId="{CA1A887C-C359-4364-AAED-7FF8D00BB33D}" type="presParOf" srcId="{9FF55465-2D00-4EE3-9BAB-81BF05E29C3B}" destId="{BE7FB272-DE55-42DD-BFA9-6BD6FCE36BC8}" srcOrd="1" destOrd="0" presId="urn:microsoft.com/office/officeart/2005/8/layout/hierarchy2"/>
    <dgm:cxn modelId="{72ECB58C-A4BA-4CB8-B81D-028078E4D582}" type="presParOf" srcId="{BE7FB272-DE55-42DD-BFA9-6BD6FCE36BC8}" destId="{43F18DE7-96BD-4F05-A387-4137E287DB86}" srcOrd="0" destOrd="0" presId="urn:microsoft.com/office/officeart/2005/8/layout/hierarchy2"/>
    <dgm:cxn modelId="{53F0A8F6-E6E7-473B-8AB6-1D5849E33B2E}" type="presParOf" srcId="{BE7FB272-DE55-42DD-BFA9-6BD6FCE36BC8}" destId="{BE91D775-705D-4A7E-9C1D-F824DCDA8320}" srcOrd="1" destOrd="0" presId="urn:microsoft.com/office/officeart/2005/8/layout/hierarchy2"/>
    <dgm:cxn modelId="{6A32BC21-0A94-4749-BDB8-787F5692A3C2}" type="presParOf" srcId="{BE91D775-705D-4A7E-9C1D-F824DCDA8320}" destId="{A145FAD0-CCAD-4C6F-9108-057F26D10080}" srcOrd="0" destOrd="0" presId="urn:microsoft.com/office/officeart/2005/8/layout/hierarchy2"/>
    <dgm:cxn modelId="{90840A5A-F596-4A6B-8A84-5B0FFE3B8E59}" type="presParOf" srcId="{A145FAD0-CCAD-4C6F-9108-057F26D10080}" destId="{FD442945-C6C4-4CD6-9193-CE98AD522AB2}" srcOrd="0" destOrd="0" presId="urn:microsoft.com/office/officeart/2005/8/layout/hierarchy2"/>
    <dgm:cxn modelId="{4C46C04D-9FDC-4DB5-91C7-0A3C3902531B}" type="presParOf" srcId="{BE91D775-705D-4A7E-9C1D-F824DCDA8320}" destId="{48560623-F4D4-4C2D-8431-8C83CAC8069D}" srcOrd="1" destOrd="0" presId="urn:microsoft.com/office/officeart/2005/8/layout/hierarchy2"/>
    <dgm:cxn modelId="{C4B11623-204B-46CE-9576-5E65614F54F6}" type="presParOf" srcId="{48560623-F4D4-4C2D-8431-8C83CAC8069D}" destId="{53B6F0A1-DDA1-4E9C-AC08-FA7ECB4DA050}" srcOrd="0" destOrd="0" presId="urn:microsoft.com/office/officeart/2005/8/layout/hierarchy2"/>
    <dgm:cxn modelId="{C11FE0E4-4D1F-414B-99D0-DC5CA645A8DB}" type="presParOf" srcId="{48560623-F4D4-4C2D-8431-8C83CAC8069D}" destId="{FD3405B6-A208-43AA-B69B-20C0D52DF433}" srcOrd="1" destOrd="0" presId="urn:microsoft.com/office/officeart/2005/8/layout/hierarchy2"/>
    <dgm:cxn modelId="{B8606693-94C1-4964-8872-270919C97120}" type="presParOf" srcId="{9FF55465-2D00-4EE3-9BAB-81BF05E29C3B}" destId="{E3B8B2F9-1065-43D6-A6B0-D414447DB8D8}" srcOrd="2" destOrd="0" presId="urn:microsoft.com/office/officeart/2005/8/layout/hierarchy2"/>
    <dgm:cxn modelId="{429922BD-A100-4D7D-9226-6D99F2D22611}" type="presParOf" srcId="{E3B8B2F9-1065-43D6-A6B0-D414447DB8D8}" destId="{8C6C8942-1A04-417B-829D-52CAEB119541}" srcOrd="0" destOrd="0" presId="urn:microsoft.com/office/officeart/2005/8/layout/hierarchy2"/>
    <dgm:cxn modelId="{E8EBA0A0-4CB0-4BC7-8D7F-BC38D46AD122}" type="presParOf" srcId="{9FF55465-2D00-4EE3-9BAB-81BF05E29C3B}" destId="{31B41691-0D0D-4F99-9B38-4D7DC5C6D2AE}" srcOrd="3" destOrd="0" presId="urn:microsoft.com/office/officeart/2005/8/layout/hierarchy2"/>
    <dgm:cxn modelId="{FD9B46FE-C425-465A-A703-E0B19E70BB44}" type="presParOf" srcId="{31B41691-0D0D-4F99-9B38-4D7DC5C6D2AE}" destId="{93F54E5B-9847-4269-8EEB-76BC1F2F1034}" srcOrd="0" destOrd="0" presId="urn:microsoft.com/office/officeart/2005/8/layout/hierarchy2"/>
    <dgm:cxn modelId="{DB009CAC-3B49-458C-B92F-68E656FB9BA8}" type="presParOf" srcId="{31B41691-0D0D-4F99-9B38-4D7DC5C6D2AE}" destId="{F588DD58-C37B-4E50-BF0A-FD7B1BAB17A1}" srcOrd="1" destOrd="0" presId="urn:microsoft.com/office/officeart/2005/8/layout/hierarchy2"/>
    <dgm:cxn modelId="{B37BDB29-ADC1-4F56-83D0-BEF1800E6239}" type="presParOf" srcId="{F588DD58-C37B-4E50-BF0A-FD7B1BAB17A1}" destId="{67429F37-B779-4332-9699-7D2B052FF2EC}" srcOrd="0" destOrd="0" presId="urn:microsoft.com/office/officeart/2005/8/layout/hierarchy2"/>
    <dgm:cxn modelId="{3E432F2A-6133-4A37-9F60-D9332788D713}" type="presParOf" srcId="{67429F37-B779-4332-9699-7D2B052FF2EC}" destId="{E9FC115F-C9C7-48E5-A39F-76086FEED25D}" srcOrd="0" destOrd="0" presId="urn:microsoft.com/office/officeart/2005/8/layout/hierarchy2"/>
    <dgm:cxn modelId="{F55C6B76-2E7D-4233-A8F5-C49C29F560E2}" type="presParOf" srcId="{F588DD58-C37B-4E50-BF0A-FD7B1BAB17A1}" destId="{E8E6D6DA-D13B-41EF-B531-FE93FAD3DA58}" srcOrd="1" destOrd="0" presId="urn:microsoft.com/office/officeart/2005/8/layout/hierarchy2"/>
    <dgm:cxn modelId="{4F26E391-2317-4B6D-9E4B-AF28A449A9DB}" type="presParOf" srcId="{E8E6D6DA-D13B-41EF-B531-FE93FAD3DA58}" destId="{B87161F8-D3C7-4F4F-9059-4AC98BD26D8C}" srcOrd="0" destOrd="0" presId="urn:microsoft.com/office/officeart/2005/8/layout/hierarchy2"/>
    <dgm:cxn modelId="{2D5E5BB0-BD71-4284-9A3C-A41F5B148CED}" type="presParOf" srcId="{E8E6D6DA-D13B-41EF-B531-FE93FAD3DA58}" destId="{F5941CB1-BA5F-47A6-9FFA-683148CE962D}" srcOrd="1" destOrd="0" presId="urn:microsoft.com/office/officeart/2005/8/layout/hierarchy2"/>
    <dgm:cxn modelId="{409F9D69-4613-4D46-8630-7E64218BFEA7}" type="presParOf" srcId="{F5941CB1-BA5F-47A6-9FFA-683148CE962D}" destId="{4D3151DD-1428-47E3-ABAE-96688D112CB5}" srcOrd="0" destOrd="0" presId="urn:microsoft.com/office/officeart/2005/8/layout/hierarchy2"/>
    <dgm:cxn modelId="{D191CB60-AC24-4163-AB8F-AB3FD69AEC3E}" type="presParOf" srcId="{4D3151DD-1428-47E3-ABAE-96688D112CB5}" destId="{34DEC548-2105-4253-9696-EA15A0A17A93}" srcOrd="0" destOrd="0" presId="urn:microsoft.com/office/officeart/2005/8/layout/hierarchy2"/>
    <dgm:cxn modelId="{D783CDAA-4A71-4211-BFFA-3538035F321E}" type="presParOf" srcId="{F5941CB1-BA5F-47A6-9FFA-683148CE962D}" destId="{B2F1A262-C698-474E-A9AB-2F7C3DCC8209}" srcOrd="1" destOrd="0" presId="urn:microsoft.com/office/officeart/2005/8/layout/hierarchy2"/>
    <dgm:cxn modelId="{47E23716-1A1E-4DE6-AD95-8E49D4301E0F}" type="presParOf" srcId="{B2F1A262-C698-474E-A9AB-2F7C3DCC8209}" destId="{9FA12CD2-4ACE-4C96-9E51-70536FAA60A0}" srcOrd="0" destOrd="0" presId="urn:microsoft.com/office/officeart/2005/8/layout/hierarchy2"/>
    <dgm:cxn modelId="{711A6746-F618-4CC6-A1FA-EC0ABA5FF9F9}" type="presParOf" srcId="{B2F1A262-C698-474E-A9AB-2F7C3DCC8209}" destId="{46D0A0A9-4044-4329-B3B1-572EB0F35945}" srcOrd="1" destOrd="0" presId="urn:microsoft.com/office/officeart/2005/8/layout/hierarchy2"/>
    <dgm:cxn modelId="{D4BF4D9D-AAB7-4B82-9F9B-287B8F615039}" type="presParOf" srcId="{F5941CB1-BA5F-47A6-9FFA-683148CE962D}" destId="{6A9376E2-51EE-43AD-8168-49CA711A7C4E}" srcOrd="2" destOrd="0" presId="urn:microsoft.com/office/officeart/2005/8/layout/hierarchy2"/>
    <dgm:cxn modelId="{EC037C28-47AA-4F50-ACF7-6171237C2662}" type="presParOf" srcId="{6A9376E2-51EE-43AD-8168-49CA711A7C4E}" destId="{E90853F5-5DC6-400D-95AC-47B5E45042EA}" srcOrd="0" destOrd="0" presId="urn:microsoft.com/office/officeart/2005/8/layout/hierarchy2"/>
    <dgm:cxn modelId="{513AAD76-E576-4AA5-B4EB-384F4837A2FF}" type="presParOf" srcId="{F5941CB1-BA5F-47A6-9FFA-683148CE962D}" destId="{97F9BF06-F9B8-4362-B598-BFABBD699EAC}" srcOrd="3" destOrd="0" presId="urn:microsoft.com/office/officeart/2005/8/layout/hierarchy2"/>
    <dgm:cxn modelId="{09F817B3-4FC6-4BB5-8711-7FDF1B6D09BB}" type="presParOf" srcId="{97F9BF06-F9B8-4362-B598-BFABBD699EAC}" destId="{80C2B26A-513E-48CD-91DA-00C21436E089}" srcOrd="0" destOrd="0" presId="urn:microsoft.com/office/officeart/2005/8/layout/hierarchy2"/>
    <dgm:cxn modelId="{4D7C818A-79D7-4833-8E8C-2F74B79E558A}" type="presParOf" srcId="{97F9BF06-F9B8-4362-B598-BFABBD699EAC}" destId="{C922C23A-4A9B-4F99-80B9-E67686A1A18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FE79F1D-2D29-4335-9EFE-742BAA77F21C}" type="doc">
      <dgm:prSet loTypeId="urn:microsoft.com/office/officeart/2005/8/layout/hierarchy2" loCatId="hierarchy" qsTypeId="urn:microsoft.com/office/officeart/2005/8/quickstyle/simple5" qsCatId="simple" csTypeId="urn:microsoft.com/office/officeart/2005/8/colors/accent1_1" csCatId="accent1" phldr="1"/>
      <dgm:spPr/>
      <dgm:t>
        <a:bodyPr/>
        <a:lstStyle/>
        <a:p>
          <a:endParaRPr lang="zh-TW" altLang="en-US"/>
        </a:p>
      </dgm:t>
    </dgm:pt>
    <dgm:pt modelId="{FD9663FB-C3A1-470C-8407-56B804886E99}">
      <dgm:prSet phldrT="[文字]" custT="1"/>
      <dgm:spPr/>
      <dgm:t>
        <a:bodyPr/>
        <a:lstStyle/>
        <a:p>
          <a:r>
            <a:rPr lang="zh-TW" altLang="en-US" sz="1800" b="1" dirty="0" smtClean="0"/>
            <a:t>著作人</a:t>
          </a:r>
          <a:endParaRPr lang="zh-TW" altLang="en-US" sz="1800" b="1" dirty="0"/>
        </a:p>
      </dgm:t>
    </dgm:pt>
    <dgm:pt modelId="{EFCE463B-54E3-490A-801C-9C2631493C7A}" type="parTrans" cxnId="{181B01F2-E6C7-4841-81DD-ABCC49D69588}">
      <dgm:prSet/>
      <dgm:spPr/>
      <dgm:t>
        <a:bodyPr/>
        <a:lstStyle/>
        <a:p>
          <a:endParaRPr lang="zh-TW" altLang="en-US"/>
        </a:p>
      </dgm:t>
    </dgm:pt>
    <dgm:pt modelId="{18378F7F-E0DE-4739-A3D4-EB867F4A99E9}" type="sibTrans" cxnId="{181B01F2-E6C7-4841-81DD-ABCC49D69588}">
      <dgm:prSet/>
      <dgm:spPr/>
      <dgm:t>
        <a:bodyPr/>
        <a:lstStyle/>
        <a:p>
          <a:endParaRPr lang="zh-TW" altLang="en-US"/>
        </a:p>
      </dgm:t>
    </dgm:pt>
    <dgm:pt modelId="{D593DE95-D1D4-4300-BBF8-3C10FAE86120}">
      <dgm:prSet phldrT="[文字]" custT="1"/>
      <dgm:spPr/>
      <dgm:t>
        <a:bodyPr/>
        <a:lstStyle/>
        <a:p>
          <a:r>
            <a:rPr lang="zh-TW" altLang="en-US" sz="1600" smtClean="0"/>
            <a:t>約定</a:t>
          </a:r>
          <a:r>
            <a:rPr lang="zh-TW" altLang="en-US" sz="1600" b="1" smtClean="0"/>
            <a:t>出資人</a:t>
          </a:r>
          <a:r>
            <a:rPr lang="zh-TW" altLang="en-US" sz="1600" smtClean="0"/>
            <a:t>為著作人</a:t>
          </a:r>
          <a:endParaRPr lang="zh-TW" altLang="en-US" sz="1600" dirty="0"/>
        </a:p>
      </dgm:t>
    </dgm:pt>
    <dgm:pt modelId="{38E34E6F-B05F-4585-AC9D-E667E42BA82E}" type="parTrans" cxnId="{7953DF7F-A26F-43CE-AC0B-65FC7AA7EF95}">
      <dgm:prSet/>
      <dgm:spPr/>
      <dgm:t>
        <a:bodyPr/>
        <a:lstStyle/>
        <a:p>
          <a:endParaRPr lang="zh-TW" altLang="en-US"/>
        </a:p>
      </dgm:t>
    </dgm:pt>
    <dgm:pt modelId="{39419D19-6042-47B0-BC5D-39AA9B3289D2}" type="sibTrans" cxnId="{7953DF7F-A26F-43CE-AC0B-65FC7AA7EF95}">
      <dgm:prSet/>
      <dgm:spPr/>
      <dgm:t>
        <a:bodyPr/>
        <a:lstStyle/>
        <a:p>
          <a:endParaRPr lang="zh-TW" altLang="en-US"/>
        </a:p>
      </dgm:t>
    </dgm:pt>
    <dgm:pt modelId="{7A4A252C-A87B-4642-9733-8D4B89B2F963}">
      <dgm:prSet phldrT="[文字]" custT="1"/>
      <dgm:spPr/>
      <dgm:t>
        <a:bodyPr/>
        <a:lstStyle/>
        <a:p>
          <a:r>
            <a:rPr lang="zh-TW" altLang="en-US" sz="1600" b="1" smtClean="0"/>
            <a:t>出資人</a:t>
          </a:r>
          <a:r>
            <a:rPr lang="zh-TW" altLang="en-US" sz="1600" smtClean="0"/>
            <a:t>為著作人並享有著作財產權</a:t>
          </a:r>
          <a:endParaRPr lang="zh-TW" altLang="en-US" sz="1600" dirty="0"/>
        </a:p>
      </dgm:t>
    </dgm:pt>
    <dgm:pt modelId="{3EEFE344-C051-4BBD-88EC-8F81DC82B8F5}" type="parTrans" cxnId="{8540773F-B93C-4718-813B-0A3A7A0DB5AA}">
      <dgm:prSet/>
      <dgm:spPr/>
      <dgm:t>
        <a:bodyPr/>
        <a:lstStyle/>
        <a:p>
          <a:endParaRPr lang="zh-TW" altLang="en-US"/>
        </a:p>
      </dgm:t>
    </dgm:pt>
    <dgm:pt modelId="{10149448-CA0B-4053-A647-9AA25D0A5031}" type="sibTrans" cxnId="{8540773F-B93C-4718-813B-0A3A7A0DB5AA}">
      <dgm:prSet/>
      <dgm:spPr/>
      <dgm:t>
        <a:bodyPr/>
        <a:lstStyle/>
        <a:p>
          <a:endParaRPr lang="zh-TW" altLang="en-US"/>
        </a:p>
      </dgm:t>
    </dgm:pt>
    <dgm:pt modelId="{029CDDD7-D858-469A-ADFF-076CCE97B720}">
      <dgm:prSet phldrT="[文字]" custT="1"/>
      <dgm:spPr/>
      <dgm:t>
        <a:bodyPr/>
        <a:lstStyle/>
        <a:p>
          <a:r>
            <a:rPr lang="zh-TW" altLang="en-US" sz="1600" dirty="0" smtClean="0"/>
            <a:t>無上述約定</a:t>
          </a:r>
          <a:endParaRPr lang="zh-TW" altLang="en-US" sz="1600" dirty="0"/>
        </a:p>
      </dgm:t>
    </dgm:pt>
    <dgm:pt modelId="{3BA79ADE-C50A-4DEC-A6B0-827734E51940}" type="parTrans" cxnId="{0B7FC3AA-1CAF-4649-ABED-4C8972D125B4}">
      <dgm:prSet/>
      <dgm:spPr/>
      <dgm:t>
        <a:bodyPr/>
        <a:lstStyle/>
        <a:p>
          <a:endParaRPr lang="zh-TW" altLang="en-US"/>
        </a:p>
      </dgm:t>
    </dgm:pt>
    <dgm:pt modelId="{3D352F31-FA96-44C6-9F87-9858BE3F5E6F}" type="sibTrans" cxnId="{0B7FC3AA-1CAF-4649-ABED-4C8972D125B4}">
      <dgm:prSet/>
      <dgm:spPr/>
      <dgm:t>
        <a:bodyPr/>
        <a:lstStyle/>
        <a:p>
          <a:endParaRPr lang="zh-TW" altLang="en-US"/>
        </a:p>
      </dgm:t>
    </dgm:pt>
    <dgm:pt modelId="{8BACD432-4A1B-4AE8-AF6F-4B8ED7684D5A}">
      <dgm:prSet phldrT="[文字]" custT="1"/>
      <dgm:spPr/>
      <dgm:t>
        <a:bodyPr/>
        <a:lstStyle/>
        <a:p>
          <a:r>
            <a:rPr lang="zh-TW" altLang="en-US" sz="1600" b="1" dirty="0" smtClean="0">
              <a:solidFill>
                <a:srgbClr val="C00000"/>
              </a:solidFill>
            </a:rPr>
            <a:t>受聘人</a:t>
          </a:r>
          <a:r>
            <a:rPr lang="zh-TW" altLang="en-US" sz="1600" dirty="0" smtClean="0"/>
            <a:t>為著作人</a:t>
          </a:r>
          <a:endParaRPr lang="zh-TW" altLang="en-US" sz="1600" dirty="0"/>
        </a:p>
      </dgm:t>
    </dgm:pt>
    <dgm:pt modelId="{FD54FD75-3676-40E0-BC97-C384840F93CB}" type="parTrans" cxnId="{690D7636-64BE-4CCC-9A8B-EB7144A0EC85}">
      <dgm:prSet/>
      <dgm:spPr/>
      <dgm:t>
        <a:bodyPr/>
        <a:lstStyle/>
        <a:p>
          <a:endParaRPr lang="zh-TW" altLang="en-US"/>
        </a:p>
      </dgm:t>
    </dgm:pt>
    <dgm:pt modelId="{C5E5CB32-8095-47DF-87ED-07B5B736FEDA}" type="sibTrans" cxnId="{690D7636-64BE-4CCC-9A8B-EB7144A0EC85}">
      <dgm:prSet/>
      <dgm:spPr/>
      <dgm:t>
        <a:bodyPr/>
        <a:lstStyle/>
        <a:p>
          <a:endParaRPr lang="zh-TW" altLang="en-US"/>
        </a:p>
      </dgm:t>
    </dgm:pt>
    <dgm:pt modelId="{ACA7BB1A-EA95-48E5-8A2F-1528D7093822}">
      <dgm:prSet phldrT="[文字]" custT="1"/>
      <dgm:spPr/>
      <dgm:t>
        <a:bodyPr/>
        <a:lstStyle/>
        <a:p>
          <a:r>
            <a:rPr lang="zh-TW" altLang="en-US" sz="1600" b="1" dirty="0" smtClean="0">
              <a:solidFill>
                <a:srgbClr val="0D24D1"/>
              </a:solidFill>
            </a:rPr>
            <a:t>約定</a:t>
          </a:r>
          <a:r>
            <a:rPr lang="zh-TW" altLang="en-US" sz="1600" dirty="0" smtClean="0"/>
            <a:t>著作財產權歸出資人</a:t>
          </a:r>
          <a:r>
            <a:rPr lang="en-US" altLang="zh-TW" sz="1600" dirty="0" smtClean="0"/>
            <a:t>/</a:t>
          </a:r>
          <a:r>
            <a:rPr lang="zh-TW" altLang="en-US" sz="1600" dirty="0" smtClean="0"/>
            <a:t>受聘人享有</a:t>
          </a:r>
          <a:endParaRPr lang="zh-TW" altLang="en-US" sz="1600" dirty="0"/>
        </a:p>
      </dgm:t>
    </dgm:pt>
    <dgm:pt modelId="{6C2BF64A-0CC5-4104-A2B6-27C270F4D6A4}" type="parTrans" cxnId="{846A869B-F402-4928-B934-A946B8B2C633}">
      <dgm:prSet/>
      <dgm:spPr/>
      <dgm:t>
        <a:bodyPr/>
        <a:lstStyle/>
        <a:p>
          <a:endParaRPr lang="zh-TW" altLang="en-US"/>
        </a:p>
      </dgm:t>
    </dgm:pt>
    <dgm:pt modelId="{EB961CA6-DE8A-4C9F-AA41-96714A7A3B1A}" type="sibTrans" cxnId="{846A869B-F402-4928-B934-A946B8B2C633}">
      <dgm:prSet/>
      <dgm:spPr/>
      <dgm:t>
        <a:bodyPr/>
        <a:lstStyle/>
        <a:p>
          <a:endParaRPr lang="zh-TW" altLang="en-US"/>
        </a:p>
      </dgm:t>
    </dgm:pt>
    <dgm:pt modelId="{60AA51F8-E46B-481B-97C0-734A45423332}">
      <dgm:prSet phldrT="[文字]" custT="1"/>
      <dgm:spPr/>
      <dgm:t>
        <a:bodyPr/>
        <a:lstStyle/>
        <a:p>
          <a:r>
            <a:rPr lang="zh-TW" altLang="en-US" sz="1600" dirty="0" smtClean="0"/>
            <a:t>無上述約定，其著作財產權歸</a:t>
          </a:r>
          <a:r>
            <a:rPr lang="zh-TW" altLang="en-US" sz="1600" b="1" dirty="0" smtClean="0">
              <a:solidFill>
                <a:srgbClr val="C00000"/>
              </a:solidFill>
            </a:rPr>
            <a:t>受聘人</a:t>
          </a:r>
          <a:r>
            <a:rPr lang="zh-TW" altLang="en-US" sz="1600" dirty="0" smtClean="0"/>
            <a:t>享有</a:t>
          </a:r>
          <a:endParaRPr lang="zh-TW" altLang="en-US" sz="1600" dirty="0"/>
        </a:p>
      </dgm:t>
    </dgm:pt>
    <dgm:pt modelId="{10C7515F-2B78-4637-A097-77F4A1532AC5}" type="parTrans" cxnId="{9A5FEDA5-BAB9-4EF4-831F-1060FF4D769E}">
      <dgm:prSet/>
      <dgm:spPr/>
      <dgm:t>
        <a:bodyPr/>
        <a:lstStyle/>
        <a:p>
          <a:endParaRPr lang="zh-TW" altLang="en-US"/>
        </a:p>
      </dgm:t>
    </dgm:pt>
    <dgm:pt modelId="{1152BB8C-0C39-46C0-A2E4-8AD0413562FD}" type="sibTrans" cxnId="{9A5FEDA5-BAB9-4EF4-831F-1060FF4D769E}">
      <dgm:prSet/>
      <dgm:spPr/>
      <dgm:t>
        <a:bodyPr/>
        <a:lstStyle/>
        <a:p>
          <a:endParaRPr lang="zh-TW" altLang="en-US"/>
        </a:p>
      </dgm:t>
    </dgm:pt>
    <dgm:pt modelId="{ED0869E7-D0DC-47CB-94E4-DFC8A7C6210D}" type="pres">
      <dgm:prSet presAssocID="{1FE79F1D-2D29-4335-9EFE-742BAA77F21C}" presName="diagram" presStyleCnt="0">
        <dgm:presLayoutVars>
          <dgm:chPref val="1"/>
          <dgm:dir/>
          <dgm:animOne val="branch"/>
          <dgm:animLvl val="lvl"/>
          <dgm:resizeHandles val="exact"/>
        </dgm:presLayoutVars>
      </dgm:prSet>
      <dgm:spPr/>
      <dgm:t>
        <a:bodyPr/>
        <a:lstStyle/>
        <a:p>
          <a:endParaRPr lang="zh-TW" altLang="en-US"/>
        </a:p>
      </dgm:t>
    </dgm:pt>
    <dgm:pt modelId="{4F5037AA-DB34-4AD5-A80E-A8EE1EB0918F}" type="pres">
      <dgm:prSet presAssocID="{FD9663FB-C3A1-470C-8407-56B804886E99}" presName="root1" presStyleCnt="0"/>
      <dgm:spPr/>
    </dgm:pt>
    <dgm:pt modelId="{E241C1DC-73CE-46E4-AA2C-163B56923970}" type="pres">
      <dgm:prSet presAssocID="{FD9663FB-C3A1-470C-8407-56B804886E99}" presName="LevelOneTextNode" presStyleLbl="node0" presStyleIdx="0" presStyleCnt="1">
        <dgm:presLayoutVars>
          <dgm:chPref val="3"/>
        </dgm:presLayoutVars>
      </dgm:prSet>
      <dgm:spPr/>
      <dgm:t>
        <a:bodyPr/>
        <a:lstStyle/>
        <a:p>
          <a:endParaRPr lang="zh-TW" altLang="en-US"/>
        </a:p>
      </dgm:t>
    </dgm:pt>
    <dgm:pt modelId="{6370A3FD-ABF3-4DE5-B492-81C1A39B5C76}" type="pres">
      <dgm:prSet presAssocID="{FD9663FB-C3A1-470C-8407-56B804886E99}" presName="level2hierChild" presStyleCnt="0"/>
      <dgm:spPr/>
    </dgm:pt>
    <dgm:pt modelId="{DF024169-1E06-4886-9938-A1E5004775BF}" type="pres">
      <dgm:prSet presAssocID="{38E34E6F-B05F-4585-AC9D-E667E42BA82E}" presName="conn2-1" presStyleLbl="parChTrans1D2" presStyleIdx="0" presStyleCnt="2"/>
      <dgm:spPr/>
      <dgm:t>
        <a:bodyPr/>
        <a:lstStyle/>
        <a:p>
          <a:endParaRPr lang="zh-TW" altLang="en-US"/>
        </a:p>
      </dgm:t>
    </dgm:pt>
    <dgm:pt modelId="{C1EB38B5-EA9A-476C-8A54-30EFFA827486}" type="pres">
      <dgm:prSet presAssocID="{38E34E6F-B05F-4585-AC9D-E667E42BA82E}" presName="connTx" presStyleLbl="parChTrans1D2" presStyleIdx="0" presStyleCnt="2"/>
      <dgm:spPr/>
      <dgm:t>
        <a:bodyPr/>
        <a:lstStyle/>
        <a:p>
          <a:endParaRPr lang="zh-TW" altLang="en-US"/>
        </a:p>
      </dgm:t>
    </dgm:pt>
    <dgm:pt modelId="{17D75E2A-85F7-4736-B034-7D69BAA2AAAE}" type="pres">
      <dgm:prSet presAssocID="{D593DE95-D1D4-4300-BBF8-3C10FAE86120}" presName="root2" presStyleCnt="0"/>
      <dgm:spPr/>
    </dgm:pt>
    <dgm:pt modelId="{77A3BDFD-4C34-4157-92B3-A930727509EE}" type="pres">
      <dgm:prSet presAssocID="{D593DE95-D1D4-4300-BBF8-3C10FAE86120}" presName="LevelTwoTextNode" presStyleLbl="node2" presStyleIdx="0" presStyleCnt="2">
        <dgm:presLayoutVars>
          <dgm:chPref val="3"/>
        </dgm:presLayoutVars>
      </dgm:prSet>
      <dgm:spPr/>
      <dgm:t>
        <a:bodyPr/>
        <a:lstStyle/>
        <a:p>
          <a:endParaRPr lang="zh-TW" altLang="en-US"/>
        </a:p>
      </dgm:t>
    </dgm:pt>
    <dgm:pt modelId="{16DE473C-F31D-4AA6-805E-DF879D3BFECF}" type="pres">
      <dgm:prSet presAssocID="{D593DE95-D1D4-4300-BBF8-3C10FAE86120}" presName="level3hierChild" presStyleCnt="0"/>
      <dgm:spPr/>
    </dgm:pt>
    <dgm:pt modelId="{F0C27E3A-BBF3-4566-9E86-28F283A9CDD2}" type="pres">
      <dgm:prSet presAssocID="{3EEFE344-C051-4BBD-88EC-8F81DC82B8F5}" presName="conn2-1" presStyleLbl="parChTrans1D3" presStyleIdx="0" presStyleCnt="2"/>
      <dgm:spPr/>
      <dgm:t>
        <a:bodyPr/>
        <a:lstStyle/>
        <a:p>
          <a:endParaRPr lang="zh-TW" altLang="en-US"/>
        </a:p>
      </dgm:t>
    </dgm:pt>
    <dgm:pt modelId="{5E9BEFCF-55AB-4E5F-AE90-4CDCCA3B3F8F}" type="pres">
      <dgm:prSet presAssocID="{3EEFE344-C051-4BBD-88EC-8F81DC82B8F5}" presName="connTx" presStyleLbl="parChTrans1D3" presStyleIdx="0" presStyleCnt="2"/>
      <dgm:spPr/>
      <dgm:t>
        <a:bodyPr/>
        <a:lstStyle/>
        <a:p>
          <a:endParaRPr lang="zh-TW" altLang="en-US"/>
        </a:p>
      </dgm:t>
    </dgm:pt>
    <dgm:pt modelId="{D5AAC6BD-D416-49DF-8A73-15B9D096A4F3}" type="pres">
      <dgm:prSet presAssocID="{7A4A252C-A87B-4642-9733-8D4B89B2F963}" presName="root2" presStyleCnt="0"/>
      <dgm:spPr/>
    </dgm:pt>
    <dgm:pt modelId="{6264F442-42E6-4369-AEFA-ABF550319D85}" type="pres">
      <dgm:prSet presAssocID="{7A4A252C-A87B-4642-9733-8D4B89B2F963}" presName="LevelTwoTextNode" presStyleLbl="node3" presStyleIdx="0" presStyleCnt="2" custScaleX="128573">
        <dgm:presLayoutVars>
          <dgm:chPref val="3"/>
        </dgm:presLayoutVars>
      </dgm:prSet>
      <dgm:spPr/>
      <dgm:t>
        <a:bodyPr/>
        <a:lstStyle/>
        <a:p>
          <a:endParaRPr lang="zh-TW" altLang="en-US"/>
        </a:p>
      </dgm:t>
    </dgm:pt>
    <dgm:pt modelId="{49D43FA2-EBCE-4ED3-B730-01D510FA57AD}" type="pres">
      <dgm:prSet presAssocID="{7A4A252C-A87B-4642-9733-8D4B89B2F963}" presName="level3hierChild" presStyleCnt="0"/>
      <dgm:spPr/>
    </dgm:pt>
    <dgm:pt modelId="{82A863D9-12F3-4E7B-8A9A-EF921BD1EB14}" type="pres">
      <dgm:prSet presAssocID="{3BA79ADE-C50A-4DEC-A6B0-827734E51940}" presName="conn2-1" presStyleLbl="parChTrans1D2" presStyleIdx="1" presStyleCnt="2"/>
      <dgm:spPr/>
      <dgm:t>
        <a:bodyPr/>
        <a:lstStyle/>
        <a:p>
          <a:endParaRPr lang="zh-TW" altLang="en-US"/>
        </a:p>
      </dgm:t>
    </dgm:pt>
    <dgm:pt modelId="{F0CAB091-498B-440B-94F9-68257089CBB8}" type="pres">
      <dgm:prSet presAssocID="{3BA79ADE-C50A-4DEC-A6B0-827734E51940}" presName="connTx" presStyleLbl="parChTrans1D2" presStyleIdx="1" presStyleCnt="2"/>
      <dgm:spPr/>
      <dgm:t>
        <a:bodyPr/>
        <a:lstStyle/>
        <a:p>
          <a:endParaRPr lang="zh-TW" altLang="en-US"/>
        </a:p>
      </dgm:t>
    </dgm:pt>
    <dgm:pt modelId="{9E1E3E73-32FD-4652-A8D1-6C3C56491B13}" type="pres">
      <dgm:prSet presAssocID="{029CDDD7-D858-469A-ADFF-076CCE97B720}" presName="root2" presStyleCnt="0"/>
      <dgm:spPr/>
    </dgm:pt>
    <dgm:pt modelId="{DABFAE0C-CCF7-4891-88F4-FDADF713A14A}" type="pres">
      <dgm:prSet presAssocID="{029CDDD7-D858-469A-ADFF-076CCE97B720}" presName="LevelTwoTextNode" presStyleLbl="node2" presStyleIdx="1" presStyleCnt="2">
        <dgm:presLayoutVars>
          <dgm:chPref val="3"/>
        </dgm:presLayoutVars>
      </dgm:prSet>
      <dgm:spPr/>
      <dgm:t>
        <a:bodyPr/>
        <a:lstStyle/>
        <a:p>
          <a:endParaRPr lang="zh-TW" altLang="en-US"/>
        </a:p>
      </dgm:t>
    </dgm:pt>
    <dgm:pt modelId="{E0A70D4C-2C5D-451D-8CCF-1A9589A75501}" type="pres">
      <dgm:prSet presAssocID="{029CDDD7-D858-469A-ADFF-076CCE97B720}" presName="level3hierChild" presStyleCnt="0"/>
      <dgm:spPr/>
    </dgm:pt>
    <dgm:pt modelId="{5BDFB503-E77D-4A53-8764-B23C52881889}" type="pres">
      <dgm:prSet presAssocID="{FD54FD75-3676-40E0-BC97-C384840F93CB}" presName="conn2-1" presStyleLbl="parChTrans1D3" presStyleIdx="1" presStyleCnt="2"/>
      <dgm:spPr/>
      <dgm:t>
        <a:bodyPr/>
        <a:lstStyle/>
        <a:p>
          <a:endParaRPr lang="zh-TW" altLang="en-US"/>
        </a:p>
      </dgm:t>
    </dgm:pt>
    <dgm:pt modelId="{EFEDBA18-FF78-4A31-9CE3-FDA09148CC0C}" type="pres">
      <dgm:prSet presAssocID="{FD54FD75-3676-40E0-BC97-C384840F93CB}" presName="connTx" presStyleLbl="parChTrans1D3" presStyleIdx="1" presStyleCnt="2"/>
      <dgm:spPr/>
      <dgm:t>
        <a:bodyPr/>
        <a:lstStyle/>
        <a:p>
          <a:endParaRPr lang="zh-TW" altLang="en-US"/>
        </a:p>
      </dgm:t>
    </dgm:pt>
    <dgm:pt modelId="{54C12B82-2E15-4BC2-9F36-0212E6C298B4}" type="pres">
      <dgm:prSet presAssocID="{8BACD432-4A1B-4AE8-AF6F-4B8ED7684D5A}" presName="root2" presStyleCnt="0"/>
      <dgm:spPr/>
    </dgm:pt>
    <dgm:pt modelId="{E6CB6076-D463-4BC2-B8F9-311498437CF4}" type="pres">
      <dgm:prSet presAssocID="{8BACD432-4A1B-4AE8-AF6F-4B8ED7684D5A}" presName="LevelTwoTextNode" presStyleLbl="node3" presStyleIdx="1" presStyleCnt="2">
        <dgm:presLayoutVars>
          <dgm:chPref val="3"/>
        </dgm:presLayoutVars>
      </dgm:prSet>
      <dgm:spPr/>
      <dgm:t>
        <a:bodyPr/>
        <a:lstStyle/>
        <a:p>
          <a:endParaRPr lang="zh-TW" altLang="en-US"/>
        </a:p>
      </dgm:t>
    </dgm:pt>
    <dgm:pt modelId="{104FBB75-643F-4EBA-A609-6456A718B7C5}" type="pres">
      <dgm:prSet presAssocID="{8BACD432-4A1B-4AE8-AF6F-4B8ED7684D5A}" presName="level3hierChild" presStyleCnt="0"/>
      <dgm:spPr/>
    </dgm:pt>
    <dgm:pt modelId="{CE68B13D-2ED7-48CF-ADE4-96D1FECE096C}" type="pres">
      <dgm:prSet presAssocID="{6C2BF64A-0CC5-4104-A2B6-27C270F4D6A4}" presName="conn2-1" presStyleLbl="parChTrans1D4" presStyleIdx="0" presStyleCnt="2"/>
      <dgm:spPr/>
      <dgm:t>
        <a:bodyPr/>
        <a:lstStyle/>
        <a:p>
          <a:endParaRPr lang="zh-TW" altLang="en-US"/>
        </a:p>
      </dgm:t>
    </dgm:pt>
    <dgm:pt modelId="{5D37A614-3435-449C-8E95-664B65651BF4}" type="pres">
      <dgm:prSet presAssocID="{6C2BF64A-0CC5-4104-A2B6-27C270F4D6A4}" presName="connTx" presStyleLbl="parChTrans1D4" presStyleIdx="0" presStyleCnt="2"/>
      <dgm:spPr/>
      <dgm:t>
        <a:bodyPr/>
        <a:lstStyle/>
        <a:p>
          <a:endParaRPr lang="zh-TW" altLang="en-US"/>
        </a:p>
      </dgm:t>
    </dgm:pt>
    <dgm:pt modelId="{1FFF1C23-0EF2-4D72-A294-7507772F580C}" type="pres">
      <dgm:prSet presAssocID="{ACA7BB1A-EA95-48E5-8A2F-1528D7093822}" presName="root2" presStyleCnt="0"/>
      <dgm:spPr/>
    </dgm:pt>
    <dgm:pt modelId="{F4192DA7-DAF3-427B-9F0D-3A51AF1BCAD6}" type="pres">
      <dgm:prSet presAssocID="{ACA7BB1A-EA95-48E5-8A2F-1528D7093822}" presName="LevelTwoTextNode" presStyleLbl="node4" presStyleIdx="0" presStyleCnt="2">
        <dgm:presLayoutVars>
          <dgm:chPref val="3"/>
        </dgm:presLayoutVars>
      </dgm:prSet>
      <dgm:spPr/>
      <dgm:t>
        <a:bodyPr/>
        <a:lstStyle/>
        <a:p>
          <a:endParaRPr lang="zh-TW" altLang="en-US"/>
        </a:p>
      </dgm:t>
    </dgm:pt>
    <dgm:pt modelId="{B8402190-0007-43A2-A8B6-368820F81845}" type="pres">
      <dgm:prSet presAssocID="{ACA7BB1A-EA95-48E5-8A2F-1528D7093822}" presName="level3hierChild" presStyleCnt="0"/>
      <dgm:spPr/>
    </dgm:pt>
    <dgm:pt modelId="{E3CAD717-9EF0-45F4-8A1D-FC1E962DF4FA}" type="pres">
      <dgm:prSet presAssocID="{10C7515F-2B78-4637-A097-77F4A1532AC5}" presName="conn2-1" presStyleLbl="parChTrans1D4" presStyleIdx="1" presStyleCnt="2"/>
      <dgm:spPr/>
      <dgm:t>
        <a:bodyPr/>
        <a:lstStyle/>
        <a:p>
          <a:endParaRPr lang="zh-TW" altLang="en-US"/>
        </a:p>
      </dgm:t>
    </dgm:pt>
    <dgm:pt modelId="{49D4D6C5-7FC3-4B4F-90FE-2129923F4318}" type="pres">
      <dgm:prSet presAssocID="{10C7515F-2B78-4637-A097-77F4A1532AC5}" presName="connTx" presStyleLbl="parChTrans1D4" presStyleIdx="1" presStyleCnt="2"/>
      <dgm:spPr/>
      <dgm:t>
        <a:bodyPr/>
        <a:lstStyle/>
        <a:p>
          <a:endParaRPr lang="zh-TW" altLang="en-US"/>
        </a:p>
      </dgm:t>
    </dgm:pt>
    <dgm:pt modelId="{BB964434-E404-404A-A478-9F91E1BB9D49}" type="pres">
      <dgm:prSet presAssocID="{60AA51F8-E46B-481B-97C0-734A45423332}" presName="root2" presStyleCnt="0"/>
      <dgm:spPr/>
    </dgm:pt>
    <dgm:pt modelId="{6EE6237D-D2E1-4741-B19E-A58AF219C9CC}" type="pres">
      <dgm:prSet presAssocID="{60AA51F8-E46B-481B-97C0-734A45423332}" presName="LevelTwoTextNode" presStyleLbl="node4" presStyleIdx="1" presStyleCnt="2" custScaleY="135778">
        <dgm:presLayoutVars>
          <dgm:chPref val="3"/>
        </dgm:presLayoutVars>
      </dgm:prSet>
      <dgm:spPr/>
      <dgm:t>
        <a:bodyPr/>
        <a:lstStyle/>
        <a:p>
          <a:endParaRPr lang="zh-TW" altLang="en-US"/>
        </a:p>
      </dgm:t>
    </dgm:pt>
    <dgm:pt modelId="{C616A873-A72D-4A86-9AB4-9C0F3A0B5FFC}" type="pres">
      <dgm:prSet presAssocID="{60AA51F8-E46B-481B-97C0-734A45423332}" presName="level3hierChild" presStyleCnt="0"/>
      <dgm:spPr/>
    </dgm:pt>
  </dgm:ptLst>
  <dgm:cxnLst>
    <dgm:cxn modelId="{0F9E5768-B53A-4068-A675-60972157B986}" type="presOf" srcId="{7A4A252C-A87B-4642-9733-8D4B89B2F963}" destId="{6264F442-42E6-4369-AEFA-ABF550319D85}" srcOrd="0" destOrd="0" presId="urn:microsoft.com/office/officeart/2005/8/layout/hierarchy2"/>
    <dgm:cxn modelId="{D2AAFBAA-F90D-489D-9747-F1871B1DFE5A}" type="presOf" srcId="{10C7515F-2B78-4637-A097-77F4A1532AC5}" destId="{E3CAD717-9EF0-45F4-8A1D-FC1E962DF4FA}" srcOrd="0" destOrd="0" presId="urn:microsoft.com/office/officeart/2005/8/layout/hierarchy2"/>
    <dgm:cxn modelId="{C776D880-3958-489C-B3D2-9E8A33793ABF}" type="presOf" srcId="{FD9663FB-C3A1-470C-8407-56B804886E99}" destId="{E241C1DC-73CE-46E4-AA2C-163B56923970}" srcOrd="0" destOrd="0" presId="urn:microsoft.com/office/officeart/2005/8/layout/hierarchy2"/>
    <dgm:cxn modelId="{7953DF7F-A26F-43CE-AC0B-65FC7AA7EF95}" srcId="{FD9663FB-C3A1-470C-8407-56B804886E99}" destId="{D593DE95-D1D4-4300-BBF8-3C10FAE86120}" srcOrd="0" destOrd="0" parTransId="{38E34E6F-B05F-4585-AC9D-E667E42BA82E}" sibTransId="{39419D19-6042-47B0-BC5D-39AA9B3289D2}"/>
    <dgm:cxn modelId="{4BFC6D13-D143-4D02-AC07-17ED15CFA001}" type="presOf" srcId="{3BA79ADE-C50A-4DEC-A6B0-827734E51940}" destId="{82A863D9-12F3-4E7B-8A9A-EF921BD1EB14}" srcOrd="0" destOrd="0" presId="urn:microsoft.com/office/officeart/2005/8/layout/hierarchy2"/>
    <dgm:cxn modelId="{CF616CBA-C543-4F9A-AFB2-66DD3EC825A0}" type="presOf" srcId="{10C7515F-2B78-4637-A097-77F4A1532AC5}" destId="{49D4D6C5-7FC3-4B4F-90FE-2129923F4318}" srcOrd="1" destOrd="0" presId="urn:microsoft.com/office/officeart/2005/8/layout/hierarchy2"/>
    <dgm:cxn modelId="{8540773F-B93C-4718-813B-0A3A7A0DB5AA}" srcId="{D593DE95-D1D4-4300-BBF8-3C10FAE86120}" destId="{7A4A252C-A87B-4642-9733-8D4B89B2F963}" srcOrd="0" destOrd="0" parTransId="{3EEFE344-C051-4BBD-88EC-8F81DC82B8F5}" sibTransId="{10149448-CA0B-4053-A647-9AA25D0A5031}"/>
    <dgm:cxn modelId="{EA63B680-7EB8-4766-92A9-0597B6833336}" type="presOf" srcId="{029CDDD7-D858-469A-ADFF-076CCE97B720}" destId="{DABFAE0C-CCF7-4891-88F4-FDADF713A14A}" srcOrd="0" destOrd="0" presId="urn:microsoft.com/office/officeart/2005/8/layout/hierarchy2"/>
    <dgm:cxn modelId="{44053E4C-4C39-4CBB-AD00-BDABFB60D0DD}" type="presOf" srcId="{FD54FD75-3676-40E0-BC97-C384840F93CB}" destId="{5BDFB503-E77D-4A53-8764-B23C52881889}" srcOrd="0" destOrd="0" presId="urn:microsoft.com/office/officeart/2005/8/layout/hierarchy2"/>
    <dgm:cxn modelId="{1DB7DFD3-FF14-4BA5-9B9B-8927EC76C480}" type="presOf" srcId="{60AA51F8-E46B-481B-97C0-734A45423332}" destId="{6EE6237D-D2E1-4741-B19E-A58AF219C9CC}" srcOrd="0" destOrd="0" presId="urn:microsoft.com/office/officeart/2005/8/layout/hierarchy2"/>
    <dgm:cxn modelId="{8F5B7426-90BF-4180-853E-ACB62444FE94}" type="presOf" srcId="{6C2BF64A-0CC5-4104-A2B6-27C270F4D6A4}" destId="{5D37A614-3435-449C-8E95-664B65651BF4}" srcOrd="1" destOrd="0" presId="urn:microsoft.com/office/officeart/2005/8/layout/hierarchy2"/>
    <dgm:cxn modelId="{31C8AD12-9254-42E8-9A7F-62370ED0BF4B}" type="presOf" srcId="{3EEFE344-C051-4BBD-88EC-8F81DC82B8F5}" destId="{5E9BEFCF-55AB-4E5F-AE90-4CDCCA3B3F8F}" srcOrd="1" destOrd="0" presId="urn:microsoft.com/office/officeart/2005/8/layout/hierarchy2"/>
    <dgm:cxn modelId="{F871E5B0-576F-4F8A-80FA-3C2299BD2758}" type="presOf" srcId="{38E34E6F-B05F-4585-AC9D-E667E42BA82E}" destId="{C1EB38B5-EA9A-476C-8A54-30EFFA827486}" srcOrd="1" destOrd="0" presId="urn:microsoft.com/office/officeart/2005/8/layout/hierarchy2"/>
    <dgm:cxn modelId="{690D7636-64BE-4CCC-9A8B-EB7144A0EC85}" srcId="{029CDDD7-D858-469A-ADFF-076CCE97B720}" destId="{8BACD432-4A1B-4AE8-AF6F-4B8ED7684D5A}" srcOrd="0" destOrd="0" parTransId="{FD54FD75-3676-40E0-BC97-C384840F93CB}" sibTransId="{C5E5CB32-8095-47DF-87ED-07B5B736FEDA}"/>
    <dgm:cxn modelId="{AD80B321-94FF-41BB-92BF-57FFC645487A}" type="presOf" srcId="{FD54FD75-3676-40E0-BC97-C384840F93CB}" destId="{EFEDBA18-FF78-4A31-9CE3-FDA09148CC0C}" srcOrd="1" destOrd="0" presId="urn:microsoft.com/office/officeart/2005/8/layout/hierarchy2"/>
    <dgm:cxn modelId="{8BCADDC0-592F-4569-9BBA-7B58C46FF53A}" type="presOf" srcId="{8BACD432-4A1B-4AE8-AF6F-4B8ED7684D5A}" destId="{E6CB6076-D463-4BC2-B8F9-311498437CF4}" srcOrd="0" destOrd="0" presId="urn:microsoft.com/office/officeart/2005/8/layout/hierarchy2"/>
    <dgm:cxn modelId="{846A869B-F402-4928-B934-A946B8B2C633}" srcId="{8BACD432-4A1B-4AE8-AF6F-4B8ED7684D5A}" destId="{ACA7BB1A-EA95-48E5-8A2F-1528D7093822}" srcOrd="0" destOrd="0" parTransId="{6C2BF64A-0CC5-4104-A2B6-27C270F4D6A4}" sibTransId="{EB961CA6-DE8A-4C9F-AA41-96714A7A3B1A}"/>
    <dgm:cxn modelId="{9A5FEDA5-BAB9-4EF4-831F-1060FF4D769E}" srcId="{8BACD432-4A1B-4AE8-AF6F-4B8ED7684D5A}" destId="{60AA51F8-E46B-481B-97C0-734A45423332}" srcOrd="1" destOrd="0" parTransId="{10C7515F-2B78-4637-A097-77F4A1532AC5}" sibTransId="{1152BB8C-0C39-46C0-A2E4-8AD0413562FD}"/>
    <dgm:cxn modelId="{7BCBF204-72F5-4948-BA3E-512938F62D43}" type="presOf" srcId="{1FE79F1D-2D29-4335-9EFE-742BAA77F21C}" destId="{ED0869E7-D0DC-47CB-94E4-DFC8A7C6210D}" srcOrd="0" destOrd="0" presId="urn:microsoft.com/office/officeart/2005/8/layout/hierarchy2"/>
    <dgm:cxn modelId="{2EEFEAEA-FC0A-4391-B15D-367B76C962CF}" type="presOf" srcId="{6C2BF64A-0CC5-4104-A2B6-27C270F4D6A4}" destId="{CE68B13D-2ED7-48CF-ADE4-96D1FECE096C}" srcOrd="0" destOrd="0" presId="urn:microsoft.com/office/officeart/2005/8/layout/hierarchy2"/>
    <dgm:cxn modelId="{181B01F2-E6C7-4841-81DD-ABCC49D69588}" srcId="{1FE79F1D-2D29-4335-9EFE-742BAA77F21C}" destId="{FD9663FB-C3A1-470C-8407-56B804886E99}" srcOrd="0" destOrd="0" parTransId="{EFCE463B-54E3-490A-801C-9C2631493C7A}" sibTransId="{18378F7F-E0DE-4739-A3D4-EB867F4A99E9}"/>
    <dgm:cxn modelId="{C6AB3038-2EB7-4562-8F88-9DD8D49D293D}" type="presOf" srcId="{38E34E6F-B05F-4585-AC9D-E667E42BA82E}" destId="{DF024169-1E06-4886-9938-A1E5004775BF}" srcOrd="0" destOrd="0" presId="urn:microsoft.com/office/officeart/2005/8/layout/hierarchy2"/>
    <dgm:cxn modelId="{0B7FC3AA-1CAF-4649-ABED-4C8972D125B4}" srcId="{FD9663FB-C3A1-470C-8407-56B804886E99}" destId="{029CDDD7-D858-469A-ADFF-076CCE97B720}" srcOrd="1" destOrd="0" parTransId="{3BA79ADE-C50A-4DEC-A6B0-827734E51940}" sibTransId="{3D352F31-FA96-44C6-9F87-9858BE3F5E6F}"/>
    <dgm:cxn modelId="{22D76393-2416-4BE6-AD2A-2BD90FC0C013}" type="presOf" srcId="{3BA79ADE-C50A-4DEC-A6B0-827734E51940}" destId="{F0CAB091-498B-440B-94F9-68257089CBB8}" srcOrd="1" destOrd="0" presId="urn:microsoft.com/office/officeart/2005/8/layout/hierarchy2"/>
    <dgm:cxn modelId="{2B26A482-C34C-4F41-9BC2-519023B9C62B}" type="presOf" srcId="{D593DE95-D1D4-4300-BBF8-3C10FAE86120}" destId="{77A3BDFD-4C34-4157-92B3-A930727509EE}" srcOrd="0" destOrd="0" presId="urn:microsoft.com/office/officeart/2005/8/layout/hierarchy2"/>
    <dgm:cxn modelId="{B501AF02-ED71-48A5-B7E4-4944EFD0073C}" type="presOf" srcId="{3EEFE344-C051-4BBD-88EC-8F81DC82B8F5}" destId="{F0C27E3A-BBF3-4566-9E86-28F283A9CDD2}" srcOrd="0" destOrd="0" presId="urn:microsoft.com/office/officeart/2005/8/layout/hierarchy2"/>
    <dgm:cxn modelId="{20E306BA-6736-42BD-AD06-F17BBA1AE58C}" type="presOf" srcId="{ACA7BB1A-EA95-48E5-8A2F-1528D7093822}" destId="{F4192DA7-DAF3-427B-9F0D-3A51AF1BCAD6}" srcOrd="0" destOrd="0" presId="urn:microsoft.com/office/officeart/2005/8/layout/hierarchy2"/>
    <dgm:cxn modelId="{BE61AF20-9B08-4B0B-A9EF-E919201CAC18}" type="presParOf" srcId="{ED0869E7-D0DC-47CB-94E4-DFC8A7C6210D}" destId="{4F5037AA-DB34-4AD5-A80E-A8EE1EB0918F}" srcOrd="0" destOrd="0" presId="urn:microsoft.com/office/officeart/2005/8/layout/hierarchy2"/>
    <dgm:cxn modelId="{FBA4ECC3-0D65-41FF-9EB3-0BCDEF19559C}" type="presParOf" srcId="{4F5037AA-DB34-4AD5-A80E-A8EE1EB0918F}" destId="{E241C1DC-73CE-46E4-AA2C-163B56923970}" srcOrd="0" destOrd="0" presId="urn:microsoft.com/office/officeart/2005/8/layout/hierarchy2"/>
    <dgm:cxn modelId="{44E3EECE-ED3B-4D25-AE3A-B5F8A2A9A59F}" type="presParOf" srcId="{4F5037AA-DB34-4AD5-A80E-A8EE1EB0918F}" destId="{6370A3FD-ABF3-4DE5-B492-81C1A39B5C76}" srcOrd="1" destOrd="0" presId="urn:microsoft.com/office/officeart/2005/8/layout/hierarchy2"/>
    <dgm:cxn modelId="{8CA6000A-D76D-47E0-BA6D-9DEE63F3536D}" type="presParOf" srcId="{6370A3FD-ABF3-4DE5-B492-81C1A39B5C76}" destId="{DF024169-1E06-4886-9938-A1E5004775BF}" srcOrd="0" destOrd="0" presId="urn:microsoft.com/office/officeart/2005/8/layout/hierarchy2"/>
    <dgm:cxn modelId="{F7CBD34F-219A-4539-B9F7-6FFDC86FE271}" type="presParOf" srcId="{DF024169-1E06-4886-9938-A1E5004775BF}" destId="{C1EB38B5-EA9A-476C-8A54-30EFFA827486}" srcOrd="0" destOrd="0" presId="urn:microsoft.com/office/officeart/2005/8/layout/hierarchy2"/>
    <dgm:cxn modelId="{17B81722-00D6-4090-938A-86289B912808}" type="presParOf" srcId="{6370A3FD-ABF3-4DE5-B492-81C1A39B5C76}" destId="{17D75E2A-85F7-4736-B034-7D69BAA2AAAE}" srcOrd="1" destOrd="0" presId="urn:microsoft.com/office/officeart/2005/8/layout/hierarchy2"/>
    <dgm:cxn modelId="{E9C361A0-CA54-4D49-BDF7-BA5FFB819E6A}" type="presParOf" srcId="{17D75E2A-85F7-4736-B034-7D69BAA2AAAE}" destId="{77A3BDFD-4C34-4157-92B3-A930727509EE}" srcOrd="0" destOrd="0" presId="urn:microsoft.com/office/officeart/2005/8/layout/hierarchy2"/>
    <dgm:cxn modelId="{7E08146A-2CA8-4F85-AD09-DD623594F934}" type="presParOf" srcId="{17D75E2A-85F7-4736-B034-7D69BAA2AAAE}" destId="{16DE473C-F31D-4AA6-805E-DF879D3BFECF}" srcOrd="1" destOrd="0" presId="urn:microsoft.com/office/officeart/2005/8/layout/hierarchy2"/>
    <dgm:cxn modelId="{4866BACF-7194-4761-B93B-8FECDA17834A}" type="presParOf" srcId="{16DE473C-F31D-4AA6-805E-DF879D3BFECF}" destId="{F0C27E3A-BBF3-4566-9E86-28F283A9CDD2}" srcOrd="0" destOrd="0" presId="urn:microsoft.com/office/officeart/2005/8/layout/hierarchy2"/>
    <dgm:cxn modelId="{D5C41F57-F6CB-4248-9511-23C418D827CB}" type="presParOf" srcId="{F0C27E3A-BBF3-4566-9E86-28F283A9CDD2}" destId="{5E9BEFCF-55AB-4E5F-AE90-4CDCCA3B3F8F}" srcOrd="0" destOrd="0" presId="urn:microsoft.com/office/officeart/2005/8/layout/hierarchy2"/>
    <dgm:cxn modelId="{C4C60921-CB0D-4FA3-B333-942C535D9D3D}" type="presParOf" srcId="{16DE473C-F31D-4AA6-805E-DF879D3BFECF}" destId="{D5AAC6BD-D416-49DF-8A73-15B9D096A4F3}" srcOrd="1" destOrd="0" presId="urn:microsoft.com/office/officeart/2005/8/layout/hierarchy2"/>
    <dgm:cxn modelId="{779320C0-FAED-41F5-B830-899A2CD2CBEA}" type="presParOf" srcId="{D5AAC6BD-D416-49DF-8A73-15B9D096A4F3}" destId="{6264F442-42E6-4369-AEFA-ABF550319D85}" srcOrd="0" destOrd="0" presId="urn:microsoft.com/office/officeart/2005/8/layout/hierarchy2"/>
    <dgm:cxn modelId="{0159CFAE-999B-4F6E-8324-7641A4B5EB70}" type="presParOf" srcId="{D5AAC6BD-D416-49DF-8A73-15B9D096A4F3}" destId="{49D43FA2-EBCE-4ED3-B730-01D510FA57AD}" srcOrd="1" destOrd="0" presId="urn:microsoft.com/office/officeart/2005/8/layout/hierarchy2"/>
    <dgm:cxn modelId="{AFACA981-3B43-4A03-B9AB-9754AC8E3B82}" type="presParOf" srcId="{6370A3FD-ABF3-4DE5-B492-81C1A39B5C76}" destId="{82A863D9-12F3-4E7B-8A9A-EF921BD1EB14}" srcOrd="2" destOrd="0" presId="urn:microsoft.com/office/officeart/2005/8/layout/hierarchy2"/>
    <dgm:cxn modelId="{BAED8621-12F7-4F0D-AC0F-C9335DC549D2}" type="presParOf" srcId="{82A863D9-12F3-4E7B-8A9A-EF921BD1EB14}" destId="{F0CAB091-498B-440B-94F9-68257089CBB8}" srcOrd="0" destOrd="0" presId="urn:microsoft.com/office/officeart/2005/8/layout/hierarchy2"/>
    <dgm:cxn modelId="{C9071CE3-35CF-4C4F-B821-D3CCB9C7DDB4}" type="presParOf" srcId="{6370A3FD-ABF3-4DE5-B492-81C1A39B5C76}" destId="{9E1E3E73-32FD-4652-A8D1-6C3C56491B13}" srcOrd="3" destOrd="0" presId="urn:microsoft.com/office/officeart/2005/8/layout/hierarchy2"/>
    <dgm:cxn modelId="{74072C25-5CE9-46EF-AE2C-913CC6DB07A4}" type="presParOf" srcId="{9E1E3E73-32FD-4652-A8D1-6C3C56491B13}" destId="{DABFAE0C-CCF7-4891-88F4-FDADF713A14A}" srcOrd="0" destOrd="0" presId="urn:microsoft.com/office/officeart/2005/8/layout/hierarchy2"/>
    <dgm:cxn modelId="{A60CFAF5-167D-40BC-9129-3116C6C5F51E}" type="presParOf" srcId="{9E1E3E73-32FD-4652-A8D1-6C3C56491B13}" destId="{E0A70D4C-2C5D-451D-8CCF-1A9589A75501}" srcOrd="1" destOrd="0" presId="urn:microsoft.com/office/officeart/2005/8/layout/hierarchy2"/>
    <dgm:cxn modelId="{4A63D4C8-4C62-4649-8B51-F77153CEB348}" type="presParOf" srcId="{E0A70D4C-2C5D-451D-8CCF-1A9589A75501}" destId="{5BDFB503-E77D-4A53-8764-B23C52881889}" srcOrd="0" destOrd="0" presId="urn:microsoft.com/office/officeart/2005/8/layout/hierarchy2"/>
    <dgm:cxn modelId="{18327193-AAD8-4B94-801B-44C379183FFD}" type="presParOf" srcId="{5BDFB503-E77D-4A53-8764-B23C52881889}" destId="{EFEDBA18-FF78-4A31-9CE3-FDA09148CC0C}" srcOrd="0" destOrd="0" presId="urn:microsoft.com/office/officeart/2005/8/layout/hierarchy2"/>
    <dgm:cxn modelId="{3B8C6D52-C628-4AE2-925E-AC0C717F1EDB}" type="presParOf" srcId="{E0A70D4C-2C5D-451D-8CCF-1A9589A75501}" destId="{54C12B82-2E15-4BC2-9F36-0212E6C298B4}" srcOrd="1" destOrd="0" presId="urn:microsoft.com/office/officeart/2005/8/layout/hierarchy2"/>
    <dgm:cxn modelId="{7E641F5B-72C7-4AB4-AF53-9445696F3E5F}" type="presParOf" srcId="{54C12B82-2E15-4BC2-9F36-0212E6C298B4}" destId="{E6CB6076-D463-4BC2-B8F9-311498437CF4}" srcOrd="0" destOrd="0" presId="urn:microsoft.com/office/officeart/2005/8/layout/hierarchy2"/>
    <dgm:cxn modelId="{259F749D-F2E5-4AA5-8E69-16E3D5955A1C}" type="presParOf" srcId="{54C12B82-2E15-4BC2-9F36-0212E6C298B4}" destId="{104FBB75-643F-4EBA-A609-6456A718B7C5}" srcOrd="1" destOrd="0" presId="urn:microsoft.com/office/officeart/2005/8/layout/hierarchy2"/>
    <dgm:cxn modelId="{A725A57D-FB54-4CA5-B5F4-2C4303AA6F25}" type="presParOf" srcId="{104FBB75-643F-4EBA-A609-6456A718B7C5}" destId="{CE68B13D-2ED7-48CF-ADE4-96D1FECE096C}" srcOrd="0" destOrd="0" presId="urn:microsoft.com/office/officeart/2005/8/layout/hierarchy2"/>
    <dgm:cxn modelId="{3AD5B5D4-09EF-4CE5-A9DD-CBD11F10D315}" type="presParOf" srcId="{CE68B13D-2ED7-48CF-ADE4-96D1FECE096C}" destId="{5D37A614-3435-449C-8E95-664B65651BF4}" srcOrd="0" destOrd="0" presId="urn:microsoft.com/office/officeart/2005/8/layout/hierarchy2"/>
    <dgm:cxn modelId="{D988C467-AFDE-4BFE-85B3-A17F9B642E36}" type="presParOf" srcId="{104FBB75-643F-4EBA-A609-6456A718B7C5}" destId="{1FFF1C23-0EF2-4D72-A294-7507772F580C}" srcOrd="1" destOrd="0" presId="urn:microsoft.com/office/officeart/2005/8/layout/hierarchy2"/>
    <dgm:cxn modelId="{9F56BF5C-A680-420E-BC8C-1353A557B398}" type="presParOf" srcId="{1FFF1C23-0EF2-4D72-A294-7507772F580C}" destId="{F4192DA7-DAF3-427B-9F0D-3A51AF1BCAD6}" srcOrd="0" destOrd="0" presId="urn:microsoft.com/office/officeart/2005/8/layout/hierarchy2"/>
    <dgm:cxn modelId="{F4EB858E-91DF-42FD-8DD3-776861573A0C}" type="presParOf" srcId="{1FFF1C23-0EF2-4D72-A294-7507772F580C}" destId="{B8402190-0007-43A2-A8B6-368820F81845}" srcOrd="1" destOrd="0" presId="urn:microsoft.com/office/officeart/2005/8/layout/hierarchy2"/>
    <dgm:cxn modelId="{5A76A258-ED33-4CF4-9A7B-5C65689F4892}" type="presParOf" srcId="{104FBB75-643F-4EBA-A609-6456A718B7C5}" destId="{E3CAD717-9EF0-45F4-8A1D-FC1E962DF4FA}" srcOrd="2" destOrd="0" presId="urn:microsoft.com/office/officeart/2005/8/layout/hierarchy2"/>
    <dgm:cxn modelId="{C3B78FFF-2520-48FF-9FB3-1F95B11B58DB}" type="presParOf" srcId="{E3CAD717-9EF0-45F4-8A1D-FC1E962DF4FA}" destId="{49D4D6C5-7FC3-4B4F-90FE-2129923F4318}" srcOrd="0" destOrd="0" presId="urn:microsoft.com/office/officeart/2005/8/layout/hierarchy2"/>
    <dgm:cxn modelId="{8E75C02E-AB31-42E0-937B-EA23A2223227}" type="presParOf" srcId="{104FBB75-643F-4EBA-A609-6456A718B7C5}" destId="{BB964434-E404-404A-A478-9F91E1BB9D49}" srcOrd="3" destOrd="0" presId="urn:microsoft.com/office/officeart/2005/8/layout/hierarchy2"/>
    <dgm:cxn modelId="{933DE9FE-E12C-46BF-B7FA-544C6614AEA4}" type="presParOf" srcId="{BB964434-E404-404A-A478-9F91E1BB9D49}" destId="{6EE6237D-D2E1-4741-B19E-A58AF219C9CC}" srcOrd="0" destOrd="0" presId="urn:microsoft.com/office/officeart/2005/8/layout/hierarchy2"/>
    <dgm:cxn modelId="{2D8FD444-7C0C-4490-BC18-6121BB560234}" type="presParOf" srcId="{BB964434-E404-404A-A478-9F91E1BB9D49}" destId="{C616A873-A72D-4A86-9AB4-9C0F3A0B5FFC}"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E79EBD1-C110-4D3B-A572-D27FDE8BF4FC}" type="doc">
      <dgm:prSet loTypeId="urn:microsoft.com/office/officeart/2005/8/layout/vProcess5" loCatId="process" qsTypeId="urn:microsoft.com/office/officeart/2005/8/quickstyle/simple3" qsCatId="simple" csTypeId="urn:microsoft.com/office/officeart/2005/8/colors/colorful1" csCatId="colorful" phldr="1"/>
      <dgm:spPr/>
      <dgm:t>
        <a:bodyPr/>
        <a:lstStyle/>
        <a:p>
          <a:endParaRPr lang="zh-TW" altLang="en-US"/>
        </a:p>
      </dgm:t>
    </dgm:pt>
    <dgm:pt modelId="{FB4EED7F-9035-4961-9034-1C8C11B1EF72}">
      <dgm:prSet phldrT="[文字]"/>
      <dgm:spPr/>
      <dgm:t>
        <a:bodyPr/>
        <a:lstStyle/>
        <a:p>
          <a:r>
            <a:rPr lang="zh-TW" altLang="en-US" dirty="0" smtClean="0"/>
            <a:t>得全部或部分</a:t>
          </a:r>
          <a:r>
            <a:rPr lang="en-US" altLang="zh-TW" dirty="0" smtClean="0"/>
            <a:t>(</a:t>
          </a:r>
          <a:r>
            <a:rPr lang="zh-TW" altLang="en-US" dirty="0" smtClean="0"/>
            <a:t>如重製權）讓與他人或與他人共有</a:t>
          </a:r>
          <a:r>
            <a:rPr lang="en-US" altLang="zh-TW" dirty="0" smtClean="0"/>
            <a:t>(</a:t>
          </a:r>
          <a:r>
            <a:rPr lang="zh-TW" altLang="en-US" dirty="0" smtClean="0"/>
            <a:t>第</a:t>
          </a:r>
          <a:r>
            <a:rPr lang="en-US" altLang="zh-TW" dirty="0" smtClean="0"/>
            <a:t>36</a:t>
          </a:r>
          <a:r>
            <a:rPr lang="zh-TW" altLang="en-US" dirty="0" smtClean="0"/>
            <a:t>條</a:t>
          </a:r>
          <a:r>
            <a:rPr lang="en-US" altLang="zh-TW" dirty="0" smtClean="0"/>
            <a:t>)</a:t>
          </a:r>
          <a:r>
            <a:rPr lang="zh-TW" altLang="en-US" dirty="0" smtClean="0"/>
            <a:t>。</a:t>
          </a:r>
          <a:endParaRPr lang="zh-TW" altLang="en-US" dirty="0"/>
        </a:p>
      </dgm:t>
    </dgm:pt>
    <dgm:pt modelId="{70E07438-2098-4B80-B1A7-45548CFB0DAA}" type="parTrans" cxnId="{5E173F90-B493-4A49-ADE3-250B700FFB3C}">
      <dgm:prSet/>
      <dgm:spPr/>
      <dgm:t>
        <a:bodyPr/>
        <a:lstStyle/>
        <a:p>
          <a:endParaRPr lang="zh-TW" altLang="en-US"/>
        </a:p>
      </dgm:t>
    </dgm:pt>
    <dgm:pt modelId="{7B07D548-B710-4B43-9C09-BFF361FD2627}" type="sibTrans" cxnId="{5E173F90-B493-4A49-ADE3-250B700FFB3C}">
      <dgm:prSet/>
      <dgm:spPr/>
      <dgm:t>
        <a:bodyPr/>
        <a:lstStyle/>
        <a:p>
          <a:endParaRPr lang="zh-TW" altLang="en-US"/>
        </a:p>
      </dgm:t>
    </dgm:pt>
    <dgm:pt modelId="{BA797FCB-C788-4411-AD8E-B6C8FD1F54CE}">
      <dgm:prSet phldrT="[文字]"/>
      <dgm:spPr/>
      <dgm:t>
        <a:bodyPr/>
        <a:lstStyle/>
        <a:p>
          <a:r>
            <a:rPr lang="zh-TW" altLang="en-US" dirty="0" smtClean="0"/>
            <a:t>讓與之範圍依當事人約定</a:t>
          </a:r>
          <a:endParaRPr lang="zh-TW" altLang="en-US" dirty="0"/>
        </a:p>
      </dgm:t>
    </dgm:pt>
    <dgm:pt modelId="{1C8065C5-6D5F-4C11-8D71-86BA4E795E0E}" type="parTrans" cxnId="{15B85402-31C0-4DC6-A150-9F1E8A9E662F}">
      <dgm:prSet/>
      <dgm:spPr/>
      <dgm:t>
        <a:bodyPr/>
        <a:lstStyle/>
        <a:p>
          <a:endParaRPr lang="zh-TW" altLang="en-US"/>
        </a:p>
      </dgm:t>
    </dgm:pt>
    <dgm:pt modelId="{654FB898-B147-4251-8E34-DD11B4B7F8A9}" type="sibTrans" cxnId="{15B85402-31C0-4DC6-A150-9F1E8A9E662F}">
      <dgm:prSet/>
      <dgm:spPr/>
      <dgm:t>
        <a:bodyPr/>
        <a:lstStyle/>
        <a:p>
          <a:endParaRPr lang="zh-TW" altLang="en-US"/>
        </a:p>
      </dgm:t>
    </dgm:pt>
    <dgm:pt modelId="{57C2015F-BD98-4F87-BB6D-C27C982E2940}">
      <dgm:prSet phldrT="[文字]"/>
      <dgm:spPr/>
      <dgm:t>
        <a:bodyPr/>
        <a:lstStyle/>
        <a:p>
          <a:r>
            <a:rPr lang="zh-TW" altLang="en-US" dirty="0" smtClean="0"/>
            <a:t>著作財產權之讓與一經合意即行生效</a:t>
          </a:r>
          <a:endParaRPr lang="zh-TW" altLang="en-US" dirty="0"/>
        </a:p>
      </dgm:t>
    </dgm:pt>
    <dgm:pt modelId="{FA25FB45-0821-4D88-88E0-53DF07991312}" type="parTrans" cxnId="{90A789A7-BFC1-4DB5-AA3C-FDBB4E00A5A2}">
      <dgm:prSet/>
      <dgm:spPr/>
      <dgm:t>
        <a:bodyPr/>
        <a:lstStyle/>
        <a:p>
          <a:endParaRPr lang="zh-TW" altLang="en-US"/>
        </a:p>
      </dgm:t>
    </dgm:pt>
    <dgm:pt modelId="{E382D261-7F4C-4878-9E0E-20FD3A799294}" type="sibTrans" cxnId="{90A789A7-BFC1-4DB5-AA3C-FDBB4E00A5A2}">
      <dgm:prSet/>
      <dgm:spPr/>
      <dgm:t>
        <a:bodyPr/>
        <a:lstStyle/>
        <a:p>
          <a:endParaRPr lang="zh-TW" altLang="en-US"/>
        </a:p>
      </dgm:t>
    </dgm:pt>
    <dgm:pt modelId="{6A8E9036-2BF3-467F-AE3A-5BE667A80472}">
      <dgm:prSet phldrT="[文字]"/>
      <dgm:spPr/>
      <dgm:t>
        <a:bodyPr/>
        <a:lstStyle/>
        <a:p>
          <a:r>
            <a:rPr lang="zh-TW" altLang="en-US" dirty="0" smtClean="0"/>
            <a:t>讓與是否須書面？</a:t>
          </a:r>
          <a:endParaRPr lang="zh-TW" altLang="en-US" dirty="0"/>
        </a:p>
      </dgm:t>
    </dgm:pt>
    <dgm:pt modelId="{DE15C047-4A86-4BB5-98D5-409484202664}" type="parTrans" cxnId="{FB855DF2-C637-4B1A-8E80-FB5EF730FBB3}">
      <dgm:prSet/>
      <dgm:spPr/>
      <dgm:t>
        <a:bodyPr/>
        <a:lstStyle/>
        <a:p>
          <a:endParaRPr lang="zh-TW" altLang="en-US"/>
        </a:p>
      </dgm:t>
    </dgm:pt>
    <dgm:pt modelId="{B23054EB-AF2C-4DE1-ACFE-6A9036C82CD3}" type="sibTrans" cxnId="{FB855DF2-C637-4B1A-8E80-FB5EF730FBB3}">
      <dgm:prSet/>
      <dgm:spPr/>
      <dgm:t>
        <a:bodyPr/>
        <a:lstStyle/>
        <a:p>
          <a:endParaRPr lang="zh-TW" altLang="en-US"/>
        </a:p>
      </dgm:t>
    </dgm:pt>
    <dgm:pt modelId="{8AC562DC-6F4B-4D42-A67E-AEF518F5885B}">
      <dgm:prSet phldrT="[文字]"/>
      <dgm:spPr/>
      <dgm:t>
        <a:bodyPr/>
        <a:lstStyle/>
        <a:p>
          <a:r>
            <a:rPr lang="zh-TW" altLang="en-US" dirty="0" smtClean="0"/>
            <a:t>其約定不明之部分，推定為未讓與</a:t>
          </a:r>
          <a:endParaRPr lang="zh-TW" altLang="en-US" dirty="0"/>
        </a:p>
      </dgm:t>
    </dgm:pt>
    <dgm:pt modelId="{CF50B909-B0EC-4858-A235-152CC2E5EF14}" type="parTrans" cxnId="{30D057E9-6255-4F2E-8F2A-C92586D244A3}">
      <dgm:prSet/>
      <dgm:spPr/>
      <dgm:t>
        <a:bodyPr/>
        <a:lstStyle/>
        <a:p>
          <a:endParaRPr lang="zh-TW" altLang="en-US"/>
        </a:p>
      </dgm:t>
    </dgm:pt>
    <dgm:pt modelId="{F263B52B-BB0D-4C44-B0A4-290DBF690724}" type="sibTrans" cxnId="{30D057E9-6255-4F2E-8F2A-C92586D244A3}">
      <dgm:prSet/>
      <dgm:spPr/>
      <dgm:t>
        <a:bodyPr/>
        <a:lstStyle/>
        <a:p>
          <a:endParaRPr lang="zh-TW" altLang="en-US"/>
        </a:p>
      </dgm:t>
    </dgm:pt>
    <dgm:pt modelId="{1568245F-108F-4490-BA44-6721CBAFC78A}" type="pres">
      <dgm:prSet presAssocID="{AE79EBD1-C110-4D3B-A572-D27FDE8BF4FC}" presName="outerComposite" presStyleCnt="0">
        <dgm:presLayoutVars>
          <dgm:chMax val="5"/>
          <dgm:dir/>
          <dgm:resizeHandles val="exact"/>
        </dgm:presLayoutVars>
      </dgm:prSet>
      <dgm:spPr/>
      <dgm:t>
        <a:bodyPr/>
        <a:lstStyle/>
        <a:p>
          <a:endParaRPr lang="zh-TW" altLang="en-US"/>
        </a:p>
      </dgm:t>
    </dgm:pt>
    <dgm:pt modelId="{E6A5C810-437D-405D-B10E-CEC5AF7F5ACA}" type="pres">
      <dgm:prSet presAssocID="{AE79EBD1-C110-4D3B-A572-D27FDE8BF4FC}" presName="dummyMaxCanvas" presStyleCnt="0">
        <dgm:presLayoutVars/>
      </dgm:prSet>
      <dgm:spPr/>
    </dgm:pt>
    <dgm:pt modelId="{3A22C010-1573-4F9E-8614-314C0704D5CB}" type="pres">
      <dgm:prSet presAssocID="{AE79EBD1-C110-4D3B-A572-D27FDE8BF4FC}" presName="ThreeNodes_1" presStyleLbl="node1" presStyleIdx="0" presStyleCnt="3" custLinFactNeighborX="-698" custLinFactNeighborY="-3673">
        <dgm:presLayoutVars>
          <dgm:bulletEnabled val="1"/>
        </dgm:presLayoutVars>
      </dgm:prSet>
      <dgm:spPr/>
      <dgm:t>
        <a:bodyPr/>
        <a:lstStyle/>
        <a:p>
          <a:endParaRPr lang="zh-TW" altLang="en-US"/>
        </a:p>
      </dgm:t>
    </dgm:pt>
    <dgm:pt modelId="{441CCD3E-B628-423E-9220-22DDAAEB4DDB}" type="pres">
      <dgm:prSet presAssocID="{AE79EBD1-C110-4D3B-A572-D27FDE8BF4FC}" presName="ThreeNodes_2" presStyleLbl="node1" presStyleIdx="1" presStyleCnt="3">
        <dgm:presLayoutVars>
          <dgm:bulletEnabled val="1"/>
        </dgm:presLayoutVars>
      </dgm:prSet>
      <dgm:spPr/>
      <dgm:t>
        <a:bodyPr/>
        <a:lstStyle/>
        <a:p>
          <a:endParaRPr lang="zh-TW" altLang="en-US"/>
        </a:p>
      </dgm:t>
    </dgm:pt>
    <dgm:pt modelId="{BC854662-37DD-4388-A348-7BEF8B829218}" type="pres">
      <dgm:prSet presAssocID="{AE79EBD1-C110-4D3B-A572-D27FDE8BF4FC}" presName="ThreeNodes_3" presStyleLbl="node1" presStyleIdx="2" presStyleCnt="3">
        <dgm:presLayoutVars>
          <dgm:bulletEnabled val="1"/>
        </dgm:presLayoutVars>
      </dgm:prSet>
      <dgm:spPr/>
      <dgm:t>
        <a:bodyPr/>
        <a:lstStyle/>
        <a:p>
          <a:endParaRPr lang="zh-TW" altLang="en-US"/>
        </a:p>
      </dgm:t>
    </dgm:pt>
    <dgm:pt modelId="{25DD07AF-CCA0-49AD-86DB-CB172CF3A8E5}" type="pres">
      <dgm:prSet presAssocID="{AE79EBD1-C110-4D3B-A572-D27FDE8BF4FC}" presName="ThreeConn_1-2" presStyleLbl="fgAccFollowNode1" presStyleIdx="0" presStyleCnt="2">
        <dgm:presLayoutVars>
          <dgm:bulletEnabled val="1"/>
        </dgm:presLayoutVars>
      </dgm:prSet>
      <dgm:spPr/>
      <dgm:t>
        <a:bodyPr/>
        <a:lstStyle/>
        <a:p>
          <a:endParaRPr lang="zh-TW" altLang="en-US"/>
        </a:p>
      </dgm:t>
    </dgm:pt>
    <dgm:pt modelId="{5349602F-30B9-47D7-9E5E-E434B25B6BFF}" type="pres">
      <dgm:prSet presAssocID="{AE79EBD1-C110-4D3B-A572-D27FDE8BF4FC}" presName="ThreeConn_2-3" presStyleLbl="fgAccFollowNode1" presStyleIdx="1" presStyleCnt="2">
        <dgm:presLayoutVars>
          <dgm:bulletEnabled val="1"/>
        </dgm:presLayoutVars>
      </dgm:prSet>
      <dgm:spPr/>
      <dgm:t>
        <a:bodyPr/>
        <a:lstStyle/>
        <a:p>
          <a:endParaRPr lang="zh-TW" altLang="en-US"/>
        </a:p>
      </dgm:t>
    </dgm:pt>
    <dgm:pt modelId="{02D4276A-FFD2-45A0-A988-D50DC6DB2722}" type="pres">
      <dgm:prSet presAssocID="{AE79EBD1-C110-4D3B-A572-D27FDE8BF4FC}" presName="ThreeNodes_1_text" presStyleLbl="node1" presStyleIdx="2" presStyleCnt="3">
        <dgm:presLayoutVars>
          <dgm:bulletEnabled val="1"/>
        </dgm:presLayoutVars>
      </dgm:prSet>
      <dgm:spPr/>
      <dgm:t>
        <a:bodyPr/>
        <a:lstStyle/>
        <a:p>
          <a:endParaRPr lang="zh-TW" altLang="en-US"/>
        </a:p>
      </dgm:t>
    </dgm:pt>
    <dgm:pt modelId="{E6FACC05-DFCD-4F86-977B-CB48FFADB429}" type="pres">
      <dgm:prSet presAssocID="{AE79EBD1-C110-4D3B-A572-D27FDE8BF4FC}" presName="ThreeNodes_2_text" presStyleLbl="node1" presStyleIdx="2" presStyleCnt="3">
        <dgm:presLayoutVars>
          <dgm:bulletEnabled val="1"/>
        </dgm:presLayoutVars>
      </dgm:prSet>
      <dgm:spPr/>
      <dgm:t>
        <a:bodyPr/>
        <a:lstStyle/>
        <a:p>
          <a:endParaRPr lang="zh-TW" altLang="en-US"/>
        </a:p>
      </dgm:t>
    </dgm:pt>
    <dgm:pt modelId="{0D65A256-D83D-476D-94E8-679FFFFB5977}" type="pres">
      <dgm:prSet presAssocID="{AE79EBD1-C110-4D3B-A572-D27FDE8BF4FC}" presName="ThreeNodes_3_text" presStyleLbl="node1" presStyleIdx="2" presStyleCnt="3">
        <dgm:presLayoutVars>
          <dgm:bulletEnabled val="1"/>
        </dgm:presLayoutVars>
      </dgm:prSet>
      <dgm:spPr/>
      <dgm:t>
        <a:bodyPr/>
        <a:lstStyle/>
        <a:p>
          <a:endParaRPr lang="zh-TW" altLang="en-US"/>
        </a:p>
      </dgm:t>
    </dgm:pt>
  </dgm:ptLst>
  <dgm:cxnLst>
    <dgm:cxn modelId="{A8B39267-F631-439F-ACE6-6CF0056A5D32}" type="presOf" srcId="{8AC562DC-6F4B-4D42-A67E-AEF518F5885B}" destId="{E6FACC05-DFCD-4F86-977B-CB48FFADB429}" srcOrd="1" destOrd="1" presId="urn:microsoft.com/office/officeart/2005/8/layout/vProcess5"/>
    <dgm:cxn modelId="{5E173F90-B493-4A49-ADE3-250B700FFB3C}" srcId="{AE79EBD1-C110-4D3B-A572-D27FDE8BF4FC}" destId="{FB4EED7F-9035-4961-9034-1C8C11B1EF72}" srcOrd="0" destOrd="0" parTransId="{70E07438-2098-4B80-B1A7-45548CFB0DAA}" sibTransId="{7B07D548-B710-4B43-9C09-BFF361FD2627}"/>
    <dgm:cxn modelId="{A6AA5F1F-460F-4764-999F-F5FC21A2B02E}" type="presOf" srcId="{6A8E9036-2BF3-467F-AE3A-5BE667A80472}" destId="{BC854662-37DD-4388-A348-7BEF8B829218}" srcOrd="0" destOrd="1" presId="urn:microsoft.com/office/officeart/2005/8/layout/vProcess5"/>
    <dgm:cxn modelId="{90A789A7-BFC1-4DB5-AA3C-FDBB4E00A5A2}" srcId="{AE79EBD1-C110-4D3B-A572-D27FDE8BF4FC}" destId="{57C2015F-BD98-4F87-BB6D-C27C982E2940}" srcOrd="2" destOrd="0" parTransId="{FA25FB45-0821-4D88-88E0-53DF07991312}" sibTransId="{E382D261-7F4C-4878-9E0E-20FD3A799294}"/>
    <dgm:cxn modelId="{33DBD206-6196-40E4-B0DB-D1DD3B21B586}" type="presOf" srcId="{FB4EED7F-9035-4961-9034-1C8C11B1EF72}" destId="{02D4276A-FFD2-45A0-A988-D50DC6DB2722}" srcOrd="1" destOrd="0" presId="urn:microsoft.com/office/officeart/2005/8/layout/vProcess5"/>
    <dgm:cxn modelId="{780675EC-A917-4885-9E21-69CF60C21644}" type="presOf" srcId="{8AC562DC-6F4B-4D42-A67E-AEF518F5885B}" destId="{441CCD3E-B628-423E-9220-22DDAAEB4DDB}" srcOrd="0" destOrd="1" presId="urn:microsoft.com/office/officeart/2005/8/layout/vProcess5"/>
    <dgm:cxn modelId="{1A78D629-9C12-4253-AA86-F75EA7988E1B}" type="presOf" srcId="{654FB898-B147-4251-8E34-DD11B4B7F8A9}" destId="{5349602F-30B9-47D7-9E5E-E434B25B6BFF}" srcOrd="0" destOrd="0" presId="urn:microsoft.com/office/officeart/2005/8/layout/vProcess5"/>
    <dgm:cxn modelId="{15B85402-31C0-4DC6-A150-9F1E8A9E662F}" srcId="{AE79EBD1-C110-4D3B-A572-D27FDE8BF4FC}" destId="{BA797FCB-C788-4411-AD8E-B6C8FD1F54CE}" srcOrd="1" destOrd="0" parTransId="{1C8065C5-6D5F-4C11-8D71-86BA4E795E0E}" sibTransId="{654FB898-B147-4251-8E34-DD11B4B7F8A9}"/>
    <dgm:cxn modelId="{D7E2DD4A-899D-47B1-81E6-B79139A3C487}" type="presOf" srcId="{BA797FCB-C788-4411-AD8E-B6C8FD1F54CE}" destId="{E6FACC05-DFCD-4F86-977B-CB48FFADB429}" srcOrd="1" destOrd="0" presId="urn:microsoft.com/office/officeart/2005/8/layout/vProcess5"/>
    <dgm:cxn modelId="{145CE9F3-C78B-4A85-B4A3-80931727BB3C}" type="presOf" srcId="{7B07D548-B710-4B43-9C09-BFF361FD2627}" destId="{25DD07AF-CCA0-49AD-86DB-CB172CF3A8E5}" srcOrd="0" destOrd="0" presId="urn:microsoft.com/office/officeart/2005/8/layout/vProcess5"/>
    <dgm:cxn modelId="{AE660A57-3F86-45C0-977E-2421AC49E4EE}" type="presOf" srcId="{AE79EBD1-C110-4D3B-A572-D27FDE8BF4FC}" destId="{1568245F-108F-4490-BA44-6721CBAFC78A}" srcOrd="0" destOrd="0" presId="urn:microsoft.com/office/officeart/2005/8/layout/vProcess5"/>
    <dgm:cxn modelId="{2657F0A8-A96A-4A95-BAF1-ECF0CD033DB7}" type="presOf" srcId="{6A8E9036-2BF3-467F-AE3A-5BE667A80472}" destId="{0D65A256-D83D-476D-94E8-679FFFFB5977}" srcOrd="1" destOrd="1" presId="urn:microsoft.com/office/officeart/2005/8/layout/vProcess5"/>
    <dgm:cxn modelId="{C18FB3F5-73C1-489F-B18B-0782CB5F96F3}" type="presOf" srcId="{57C2015F-BD98-4F87-BB6D-C27C982E2940}" destId="{BC854662-37DD-4388-A348-7BEF8B829218}" srcOrd="0" destOrd="0" presId="urn:microsoft.com/office/officeart/2005/8/layout/vProcess5"/>
    <dgm:cxn modelId="{30D057E9-6255-4F2E-8F2A-C92586D244A3}" srcId="{BA797FCB-C788-4411-AD8E-B6C8FD1F54CE}" destId="{8AC562DC-6F4B-4D42-A67E-AEF518F5885B}" srcOrd="0" destOrd="0" parTransId="{CF50B909-B0EC-4858-A235-152CC2E5EF14}" sibTransId="{F263B52B-BB0D-4C44-B0A4-290DBF690724}"/>
    <dgm:cxn modelId="{4EC4AE34-0656-4A2E-B756-04BCD17FDE39}" type="presOf" srcId="{FB4EED7F-9035-4961-9034-1C8C11B1EF72}" destId="{3A22C010-1573-4F9E-8614-314C0704D5CB}" srcOrd="0" destOrd="0" presId="urn:microsoft.com/office/officeart/2005/8/layout/vProcess5"/>
    <dgm:cxn modelId="{460A0DEF-ADF3-49ED-8F5F-DAE6500E1EB6}" type="presOf" srcId="{BA797FCB-C788-4411-AD8E-B6C8FD1F54CE}" destId="{441CCD3E-B628-423E-9220-22DDAAEB4DDB}" srcOrd="0" destOrd="0" presId="urn:microsoft.com/office/officeart/2005/8/layout/vProcess5"/>
    <dgm:cxn modelId="{76CB3DD0-A723-4534-8D08-B5098DC6469C}" type="presOf" srcId="{57C2015F-BD98-4F87-BB6D-C27C982E2940}" destId="{0D65A256-D83D-476D-94E8-679FFFFB5977}" srcOrd="1" destOrd="0" presId="urn:microsoft.com/office/officeart/2005/8/layout/vProcess5"/>
    <dgm:cxn modelId="{FB855DF2-C637-4B1A-8E80-FB5EF730FBB3}" srcId="{57C2015F-BD98-4F87-BB6D-C27C982E2940}" destId="{6A8E9036-2BF3-467F-AE3A-5BE667A80472}" srcOrd="0" destOrd="0" parTransId="{DE15C047-4A86-4BB5-98D5-409484202664}" sibTransId="{B23054EB-AF2C-4DE1-ACFE-6A9036C82CD3}"/>
    <dgm:cxn modelId="{7B395423-6038-42D5-AA88-E46348DDA249}" type="presParOf" srcId="{1568245F-108F-4490-BA44-6721CBAFC78A}" destId="{E6A5C810-437D-405D-B10E-CEC5AF7F5ACA}" srcOrd="0" destOrd="0" presId="urn:microsoft.com/office/officeart/2005/8/layout/vProcess5"/>
    <dgm:cxn modelId="{E6C06B55-25ED-41DC-BE84-1919B2E1E383}" type="presParOf" srcId="{1568245F-108F-4490-BA44-6721CBAFC78A}" destId="{3A22C010-1573-4F9E-8614-314C0704D5CB}" srcOrd="1" destOrd="0" presId="urn:microsoft.com/office/officeart/2005/8/layout/vProcess5"/>
    <dgm:cxn modelId="{CFC7EFD8-82F5-4358-8519-AA6293550EE3}" type="presParOf" srcId="{1568245F-108F-4490-BA44-6721CBAFC78A}" destId="{441CCD3E-B628-423E-9220-22DDAAEB4DDB}" srcOrd="2" destOrd="0" presId="urn:microsoft.com/office/officeart/2005/8/layout/vProcess5"/>
    <dgm:cxn modelId="{23BF3714-C801-468C-B422-D3ED71213D2A}" type="presParOf" srcId="{1568245F-108F-4490-BA44-6721CBAFC78A}" destId="{BC854662-37DD-4388-A348-7BEF8B829218}" srcOrd="3" destOrd="0" presId="urn:microsoft.com/office/officeart/2005/8/layout/vProcess5"/>
    <dgm:cxn modelId="{D7CB5F97-333D-4E9D-86A6-A8E21D91F604}" type="presParOf" srcId="{1568245F-108F-4490-BA44-6721CBAFC78A}" destId="{25DD07AF-CCA0-49AD-86DB-CB172CF3A8E5}" srcOrd="4" destOrd="0" presId="urn:microsoft.com/office/officeart/2005/8/layout/vProcess5"/>
    <dgm:cxn modelId="{D7AE4CF8-92BC-4537-A895-D61DDBB58403}" type="presParOf" srcId="{1568245F-108F-4490-BA44-6721CBAFC78A}" destId="{5349602F-30B9-47D7-9E5E-E434B25B6BFF}" srcOrd="5" destOrd="0" presId="urn:microsoft.com/office/officeart/2005/8/layout/vProcess5"/>
    <dgm:cxn modelId="{A4DBE437-2B9C-4F89-9162-3CB51F4430A5}" type="presParOf" srcId="{1568245F-108F-4490-BA44-6721CBAFC78A}" destId="{02D4276A-FFD2-45A0-A988-D50DC6DB2722}" srcOrd="6" destOrd="0" presId="urn:microsoft.com/office/officeart/2005/8/layout/vProcess5"/>
    <dgm:cxn modelId="{CD99D008-9D76-409B-BE58-91BE1D3F11DD}" type="presParOf" srcId="{1568245F-108F-4490-BA44-6721CBAFC78A}" destId="{E6FACC05-DFCD-4F86-977B-CB48FFADB429}" srcOrd="7" destOrd="0" presId="urn:microsoft.com/office/officeart/2005/8/layout/vProcess5"/>
    <dgm:cxn modelId="{6DB6D314-2635-4949-A0D7-C5D8C0CB1654}" type="presParOf" srcId="{1568245F-108F-4490-BA44-6721CBAFC78A}" destId="{0D65A256-D83D-476D-94E8-679FFFFB5977}"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23F9F5A-1262-4D6A-8892-17AEA63EE108}" type="doc">
      <dgm:prSet loTypeId="urn:microsoft.com/office/officeart/2005/8/layout/vList5" loCatId="list" qsTypeId="urn:microsoft.com/office/officeart/2005/8/quickstyle/simple3" qsCatId="simple" csTypeId="urn:microsoft.com/office/officeart/2005/8/colors/accent5_5" csCatId="accent5" phldr="1"/>
      <dgm:spPr/>
      <dgm:t>
        <a:bodyPr/>
        <a:lstStyle/>
        <a:p>
          <a:endParaRPr lang="zh-TW" altLang="en-US"/>
        </a:p>
      </dgm:t>
    </dgm:pt>
    <dgm:pt modelId="{5F78337B-B415-4544-B245-D4BBB9334ACB}">
      <dgm:prSet phldrT="[文字]" custT="1"/>
      <dgm:spPr/>
      <dgm:t>
        <a:bodyPr/>
        <a:lstStyle/>
        <a:p>
          <a:r>
            <a:rPr lang="zh-TW" altLang="en-US" sz="2800" dirty="0" smtClean="0"/>
            <a:t>授權利用</a:t>
          </a:r>
          <a:r>
            <a:rPr lang="en-US" altLang="zh-TW" sz="2800" dirty="0" smtClean="0"/>
            <a:t>(</a:t>
          </a:r>
          <a:r>
            <a:rPr lang="zh-TW" altLang="en-US" sz="2800" dirty="0" smtClean="0"/>
            <a:t>第</a:t>
          </a:r>
          <a:r>
            <a:rPr lang="en-US" altLang="zh-TW" sz="2800" dirty="0" smtClean="0"/>
            <a:t>37</a:t>
          </a:r>
          <a:r>
            <a:rPr lang="zh-TW" altLang="en-US" sz="2800" dirty="0" smtClean="0"/>
            <a:t>條</a:t>
          </a:r>
          <a:r>
            <a:rPr lang="en-US" altLang="zh-TW" sz="2800" dirty="0" smtClean="0"/>
            <a:t>)</a:t>
          </a:r>
          <a:endParaRPr lang="zh-TW" altLang="en-US" sz="2800" dirty="0"/>
        </a:p>
      </dgm:t>
    </dgm:pt>
    <dgm:pt modelId="{EFC7FE63-DE54-417B-9424-F1CAB7EF8217}" type="parTrans" cxnId="{2602AA9F-69C2-4C4F-9257-C5066F643181}">
      <dgm:prSet/>
      <dgm:spPr/>
      <dgm:t>
        <a:bodyPr/>
        <a:lstStyle/>
        <a:p>
          <a:endParaRPr lang="zh-TW" altLang="en-US"/>
        </a:p>
      </dgm:t>
    </dgm:pt>
    <dgm:pt modelId="{AF1D3540-DA4F-4E03-902D-FDCA2507B5BB}" type="sibTrans" cxnId="{2602AA9F-69C2-4C4F-9257-C5066F643181}">
      <dgm:prSet/>
      <dgm:spPr/>
      <dgm:t>
        <a:bodyPr/>
        <a:lstStyle/>
        <a:p>
          <a:endParaRPr lang="zh-TW" altLang="en-US"/>
        </a:p>
      </dgm:t>
    </dgm:pt>
    <dgm:pt modelId="{ACD27583-D2E5-45E8-B946-B37B0EEE2343}">
      <dgm:prSet phldrT="[文字]" custT="1"/>
      <dgm:spPr/>
      <dgm:t>
        <a:bodyPr/>
        <a:lstStyle/>
        <a:p>
          <a:r>
            <a:rPr lang="zh-TW" altLang="en-US" sz="1800" b="0" dirty="0" smtClean="0">
              <a:latin typeface="標楷體" pitchFamily="65" charset="-120"/>
              <a:ea typeface="標楷體" pitchFamily="65" charset="-120"/>
            </a:rPr>
            <a:t>著作財產權人得授權他人利用著作</a:t>
          </a:r>
          <a:endParaRPr lang="zh-TW" altLang="en-US" sz="1800" b="0" dirty="0"/>
        </a:p>
      </dgm:t>
    </dgm:pt>
    <dgm:pt modelId="{5188E9DA-ED9A-4A90-9C65-B9A4C16719F4}" type="parTrans" cxnId="{37D17430-1514-46F2-AA9C-12EC9E68ED3D}">
      <dgm:prSet/>
      <dgm:spPr/>
      <dgm:t>
        <a:bodyPr/>
        <a:lstStyle/>
        <a:p>
          <a:endParaRPr lang="zh-TW" altLang="en-US"/>
        </a:p>
      </dgm:t>
    </dgm:pt>
    <dgm:pt modelId="{9EC8DF35-D61C-4524-9FD0-0AC91B5F8572}" type="sibTrans" cxnId="{37D17430-1514-46F2-AA9C-12EC9E68ED3D}">
      <dgm:prSet/>
      <dgm:spPr/>
      <dgm:t>
        <a:bodyPr/>
        <a:lstStyle/>
        <a:p>
          <a:endParaRPr lang="zh-TW" altLang="en-US"/>
        </a:p>
      </dgm:t>
    </dgm:pt>
    <dgm:pt modelId="{B4B4A8E4-033D-4DB7-A164-ECB7D422BF12}">
      <dgm:prSet phldrT="[文字]" custT="1"/>
      <dgm:spPr/>
      <dgm:t>
        <a:bodyPr/>
        <a:lstStyle/>
        <a:p>
          <a:r>
            <a:rPr lang="zh-TW" altLang="en-US" sz="1800" b="1" dirty="0" smtClean="0">
              <a:latin typeface="標楷體" pitchFamily="65" charset="-120"/>
              <a:ea typeface="標楷體" pitchFamily="65" charset="-120"/>
            </a:rPr>
            <a:t>授權利用之地域、時間等事項，依當事人之約定</a:t>
          </a:r>
          <a:endParaRPr lang="zh-TW" altLang="en-US" sz="1800" dirty="0"/>
        </a:p>
      </dgm:t>
    </dgm:pt>
    <dgm:pt modelId="{BB744EDD-4EDD-41A8-9399-633880DB735E}" type="parTrans" cxnId="{5ADFF0CD-AF28-4BC5-B6D6-01D852AE0D58}">
      <dgm:prSet/>
      <dgm:spPr/>
      <dgm:t>
        <a:bodyPr/>
        <a:lstStyle/>
        <a:p>
          <a:endParaRPr lang="zh-TW" altLang="en-US"/>
        </a:p>
      </dgm:t>
    </dgm:pt>
    <dgm:pt modelId="{0AB382B8-1356-48CC-90EB-5C61577DACE9}" type="sibTrans" cxnId="{5ADFF0CD-AF28-4BC5-B6D6-01D852AE0D58}">
      <dgm:prSet/>
      <dgm:spPr/>
      <dgm:t>
        <a:bodyPr/>
        <a:lstStyle/>
        <a:p>
          <a:endParaRPr lang="zh-TW" altLang="en-US"/>
        </a:p>
      </dgm:t>
    </dgm:pt>
    <dgm:pt modelId="{0729BD94-5A5D-4FC9-8308-E32D8928F5A6}">
      <dgm:prSet phldrT="[文字]" custT="1"/>
      <dgm:spPr/>
      <dgm:t>
        <a:bodyPr/>
        <a:lstStyle/>
        <a:p>
          <a:r>
            <a:rPr lang="zh-TW" altLang="en-US" sz="2800" dirty="0" smtClean="0"/>
            <a:t>非專屬授權</a:t>
          </a:r>
          <a:endParaRPr lang="zh-TW" altLang="en-US" sz="2800" dirty="0"/>
        </a:p>
      </dgm:t>
    </dgm:pt>
    <dgm:pt modelId="{B33E0F54-DB46-49BA-BE68-8536878CFB89}" type="parTrans" cxnId="{9E53E929-BEFF-43F2-A6FF-9FB3D8AF1F3D}">
      <dgm:prSet/>
      <dgm:spPr/>
      <dgm:t>
        <a:bodyPr/>
        <a:lstStyle/>
        <a:p>
          <a:endParaRPr lang="zh-TW" altLang="en-US"/>
        </a:p>
      </dgm:t>
    </dgm:pt>
    <dgm:pt modelId="{BAA4C1CF-84C5-4C29-B8DA-8427708DBA02}" type="sibTrans" cxnId="{9E53E929-BEFF-43F2-A6FF-9FB3D8AF1F3D}">
      <dgm:prSet/>
      <dgm:spPr/>
      <dgm:t>
        <a:bodyPr/>
        <a:lstStyle/>
        <a:p>
          <a:endParaRPr lang="zh-TW" altLang="en-US"/>
        </a:p>
      </dgm:t>
    </dgm:pt>
    <dgm:pt modelId="{3650FBB0-D0EE-4A90-B3E1-FD46B9A9C274}">
      <dgm:prSet phldrT="[文字]" custT="1"/>
      <dgm:spPr/>
      <dgm:t>
        <a:bodyPr/>
        <a:lstStyle/>
        <a:p>
          <a:r>
            <a:rPr lang="zh-TW" altLang="en-US" sz="1800" dirty="0" smtClean="0"/>
            <a:t>著作財產權人得授權多人，不受限制</a:t>
          </a:r>
          <a:endParaRPr lang="zh-TW" altLang="en-US" sz="1800" dirty="0"/>
        </a:p>
      </dgm:t>
    </dgm:pt>
    <dgm:pt modelId="{8CFDA829-C27C-4239-8CFC-D4CF759834D7}" type="parTrans" cxnId="{167D3F51-4379-484C-AE3E-89A62BFDE51F}">
      <dgm:prSet/>
      <dgm:spPr/>
      <dgm:t>
        <a:bodyPr/>
        <a:lstStyle/>
        <a:p>
          <a:endParaRPr lang="zh-TW" altLang="en-US"/>
        </a:p>
      </dgm:t>
    </dgm:pt>
    <dgm:pt modelId="{5A255394-22AB-4511-900C-70501BBF0346}" type="sibTrans" cxnId="{167D3F51-4379-484C-AE3E-89A62BFDE51F}">
      <dgm:prSet/>
      <dgm:spPr/>
      <dgm:t>
        <a:bodyPr/>
        <a:lstStyle/>
        <a:p>
          <a:endParaRPr lang="zh-TW" altLang="en-US"/>
        </a:p>
      </dgm:t>
    </dgm:pt>
    <dgm:pt modelId="{1F565766-C8AA-40F7-8CBD-93E9D246B7A6}">
      <dgm:prSet phldrT="[文字]" custT="1"/>
      <dgm:spPr/>
      <dgm:t>
        <a:bodyPr/>
        <a:lstStyle/>
        <a:p>
          <a:r>
            <a:rPr lang="zh-TW" altLang="en-US" sz="2800" dirty="0" smtClean="0"/>
            <a:t>專屬授權</a:t>
          </a:r>
          <a:endParaRPr lang="zh-TW" altLang="en-US" sz="2800" dirty="0"/>
        </a:p>
      </dgm:t>
    </dgm:pt>
    <dgm:pt modelId="{DD4215C2-E805-4C6F-8EBD-C00867D8A9F3}" type="parTrans" cxnId="{0D0F88C2-26F8-4358-ACB9-853B0FC1B681}">
      <dgm:prSet/>
      <dgm:spPr/>
      <dgm:t>
        <a:bodyPr/>
        <a:lstStyle/>
        <a:p>
          <a:endParaRPr lang="zh-TW" altLang="en-US"/>
        </a:p>
      </dgm:t>
    </dgm:pt>
    <dgm:pt modelId="{4E1B9F73-8EDA-4C5B-B455-901CDFBC0873}" type="sibTrans" cxnId="{0D0F88C2-26F8-4358-ACB9-853B0FC1B681}">
      <dgm:prSet/>
      <dgm:spPr/>
      <dgm:t>
        <a:bodyPr/>
        <a:lstStyle/>
        <a:p>
          <a:endParaRPr lang="zh-TW" altLang="en-US"/>
        </a:p>
      </dgm:t>
    </dgm:pt>
    <dgm:pt modelId="{CB7C12A8-A9C2-4181-B76E-B582CCF8FDBE}">
      <dgm:prSet phldrT="[文字]" custT="1"/>
      <dgm:spPr/>
      <dgm:t>
        <a:bodyPr/>
        <a:lstStyle/>
        <a:p>
          <a:r>
            <a:rPr lang="zh-TW" altLang="en-US" sz="1600" dirty="0" smtClean="0"/>
            <a:t>獨占的許諾，在專屬</a:t>
          </a:r>
          <a:r>
            <a:rPr lang="zh-TW" altLang="en-US" sz="1600" b="1" dirty="0" smtClean="0">
              <a:latin typeface="標楷體" pitchFamily="65" charset="-120"/>
              <a:ea typeface="標楷體" pitchFamily="65" charset="-120"/>
            </a:rPr>
            <a:t>授權之範圍內，著作財產權人不得行使權利、不得就同一內容再授權第三人</a:t>
          </a:r>
          <a:endParaRPr lang="zh-TW" altLang="en-US" sz="1600" dirty="0"/>
        </a:p>
      </dgm:t>
    </dgm:pt>
    <dgm:pt modelId="{C93580E2-0539-4D4C-8D7F-E92585CF5CC6}" type="parTrans" cxnId="{3A3BF406-8181-4EDC-9CE4-4F19A52A50C8}">
      <dgm:prSet/>
      <dgm:spPr/>
      <dgm:t>
        <a:bodyPr/>
        <a:lstStyle/>
        <a:p>
          <a:endParaRPr lang="zh-TW" altLang="en-US"/>
        </a:p>
      </dgm:t>
    </dgm:pt>
    <dgm:pt modelId="{8239B3F3-FE11-4A7D-BBCA-7D96F719FC8D}" type="sibTrans" cxnId="{3A3BF406-8181-4EDC-9CE4-4F19A52A50C8}">
      <dgm:prSet/>
      <dgm:spPr/>
      <dgm:t>
        <a:bodyPr/>
        <a:lstStyle/>
        <a:p>
          <a:endParaRPr lang="zh-TW" altLang="en-US"/>
        </a:p>
      </dgm:t>
    </dgm:pt>
    <dgm:pt modelId="{A5076EBD-2DA5-4123-88A4-0A729FF7B979}">
      <dgm:prSet phldrT="[文字]" custT="1"/>
      <dgm:spPr/>
      <dgm:t>
        <a:bodyPr/>
        <a:lstStyle/>
        <a:p>
          <a:r>
            <a:rPr lang="zh-TW" altLang="en-US" sz="1600" dirty="0" smtClean="0"/>
            <a:t>專屬被授權人得以自己名義為訴訟上之行為</a:t>
          </a:r>
          <a:endParaRPr lang="zh-TW" altLang="en-US" sz="1600" dirty="0"/>
        </a:p>
      </dgm:t>
    </dgm:pt>
    <dgm:pt modelId="{F8952D43-BB38-4789-99D7-C2BF4F4A90DD}" type="parTrans" cxnId="{19C90D48-D88B-49A5-BF9F-E3B3DF74DF23}">
      <dgm:prSet/>
      <dgm:spPr/>
      <dgm:t>
        <a:bodyPr/>
        <a:lstStyle/>
        <a:p>
          <a:endParaRPr lang="zh-TW" altLang="en-US"/>
        </a:p>
      </dgm:t>
    </dgm:pt>
    <dgm:pt modelId="{4D193E85-ACEB-4EE1-A524-F31BE4444B34}" type="sibTrans" cxnId="{19C90D48-D88B-49A5-BF9F-E3B3DF74DF23}">
      <dgm:prSet/>
      <dgm:spPr/>
      <dgm:t>
        <a:bodyPr/>
        <a:lstStyle/>
        <a:p>
          <a:endParaRPr lang="zh-TW" altLang="en-US"/>
        </a:p>
      </dgm:t>
    </dgm:pt>
    <dgm:pt modelId="{47E48557-3D4A-45D7-AA89-D9437B3C6BB7}">
      <dgm:prSet phldrT="[文字]" custT="1"/>
      <dgm:spPr/>
      <dgm:t>
        <a:bodyPr/>
        <a:lstStyle/>
        <a:p>
          <a:r>
            <a:rPr lang="zh-TW" altLang="en-US" sz="1800" b="1" dirty="0" smtClean="0">
              <a:latin typeface="標楷體" pitchFamily="65" charset="-120"/>
              <a:ea typeface="標楷體" pitchFamily="65" charset="-120"/>
            </a:rPr>
            <a:t>其約定不明之部分，推定為未授權</a:t>
          </a:r>
          <a:endParaRPr lang="zh-TW" altLang="en-US" sz="1800" dirty="0"/>
        </a:p>
      </dgm:t>
    </dgm:pt>
    <dgm:pt modelId="{26C7414D-2939-4D85-8745-F961DB7878FB}" type="parTrans" cxnId="{1069D268-6D98-47D4-9E47-B3D082B63908}">
      <dgm:prSet/>
      <dgm:spPr/>
      <dgm:t>
        <a:bodyPr/>
        <a:lstStyle/>
        <a:p>
          <a:endParaRPr lang="zh-TW" altLang="en-US"/>
        </a:p>
      </dgm:t>
    </dgm:pt>
    <dgm:pt modelId="{BBCDA5CC-9C18-413C-A79F-CC5A6F52437D}" type="sibTrans" cxnId="{1069D268-6D98-47D4-9E47-B3D082B63908}">
      <dgm:prSet/>
      <dgm:spPr/>
      <dgm:t>
        <a:bodyPr/>
        <a:lstStyle/>
        <a:p>
          <a:endParaRPr lang="zh-TW" altLang="en-US"/>
        </a:p>
      </dgm:t>
    </dgm:pt>
    <dgm:pt modelId="{5B91CA69-FC72-4AB2-AF1C-1F88F9AFE2F2}">
      <dgm:prSet phldrT="[文字]" custT="1"/>
      <dgm:spPr/>
      <dgm:t>
        <a:bodyPr/>
        <a:lstStyle/>
        <a:p>
          <a:r>
            <a:rPr lang="zh-TW" altLang="en-US" sz="1800" dirty="0" smtClean="0"/>
            <a:t>原則禁止再授權</a:t>
          </a:r>
          <a:r>
            <a:rPr lang="en-US" altLang="zh-TW" sz="1800" dirty="0" smtClean="0"/>
            <a:t>(</a:t>
          </a:r>
          <a:r>
            <a:rPr lang="zh-TW" altLang="en-US" sz="1800" dirty="0" smtClean="0"/>
            <a:t>第</a:t>
          </a:r>
          <a:r>
            <a:rPr lang="en-US" altLang="zh-TW" sz="1800" dirty="0" smtClean="0"/>
            <a:t>37</a:t>
          </a:r>
          <a:r>
            <a:rPr lang="zh-TW" altLang="en-US" sz="1800" dirty="0" smtClean="0"/>
            <a:t>條第</a:t>
          </a:r>
          <a:r>
            <a:rPr lang="en-US" altLang="zh-TW" sz="1800" dirty="0" smtClean="0"/>
            <a:t>3</a:t>
          </a:r>
          <a:r>
            <a:rPr lang="zh-TW" altLang="en-US" sz="1800" dirty="0" smtClean="0"/>
            <a:t>項</a:t>
          </a:r>
          <a:r>
            <a:rPr lang="en-US" altLang="zh-TW" sz="1800" dirty="0" smtClean="0"/>
            <a:t>)</a:t>
          </a:r>
          <a:endParaRPr lang="zh-TW" altLang="en-US" sz="1800" dirty="0"/>
        </a:p>
      </dgm:t>
    </dgm:pt>
    <dgm:pt modelId="{60D351EC-B0C4-439B-A750-2BE84E833DA3}" type="parTrans" cxnId="{9DB5AFFD-204D-43A3-946C-19C0BE4E7D21}">
      <dgm:prSet/>
      <dgm:spPr/>
      <dgm:t>
        <a:bodyPr/>
        <a:lstStyle/>
        <a:p>
          <a:endParaRPr lang="zh-TW" altLang="en-US"/>
        </a:p>
      </dgm:t>
    </dgm:pt>
    <dgm:pt modelId="{65E72F8D-8C81-43E3-AFCB-915CC00671F2}" type="sibTrans" cxnId="{9DB5AFFD-204D-43A3-946C-19C0BE4E7D21}">
      <dgm:prSet/>
      <dgm:spPr/>
      <dgm:t>
        <a:bodyPr/>
        <a:lstStyle/>
        <a:p>
          <a:endParaRPr lang="zh-TW" altLang="en-US"/>
        </a:p>
      </dgm:t>
    </dgm:pt>
    <dgm:pt modelId="{9F793351-FE32-49C2-93A5-33EAFDA7BE8E}">
      <dgm:prSet phldrT="[文字]" custT="1"/>
      <dgm:spPr/>
      <dgm:t>
        <a:bodyPr/>
        <a:lstStyle/>
        <a:p>
          <a:r>
            <a:rPr lang="zh-TW" altLang="en-US" sz="1600" dirty="0" smtClean="0"/>
            <a:t>著作財產權人在專屬授權範圍內，不得行使權利</a:t>
          </a:r>
          <a:endParaRPr lang="zh-TW" altLang="en-US" sz="1600" dirty="0"/>
        </a:p>
      </dgm:t>
    </dgm:pt>
    <dgm:pt modelId="{02DC44AD-A9CF-41E7-9FEA-FCAE4DD9BFEA}" type="parTrans" cxnId="{F4D64644-97E6-409A-AC51-F8873E3230A1}">
      <dgm:prSet/>
      <dgm:spPr/>
      <dgm:t>
        <a:bodyPr/>
        <a:lstStyle/>
        <a:p>
          <a:endParaRPr lang="zh-TW" altLang="en-US"/>
        </a:p>
      </dgm:t>
    </dgm:pt>
    <dgm:pt modelId="{2DE60251-25C6-459A-8FC5-A4EA7115EC0B}" type="sibTrans" cxnId="{F4D64644-97E6-409A-AC51-F8873E3230A1}">
      <dgm:prSet/>
      <dgm:spPr/>
      <dgm:t>
        <a:bodyPr/>
        <a:lstStyle/>
        <a:p>
          <a:endParaRPr lang="zh-TW" altLang="en-US"/>
        </a:p>
      </dgm:t>
    </dgm:pt>
    <dgm:pt modelId="{2C5ED3C5-27B0-463A-A0AF-99D919DA0343}" type="pres">
      <dgm:prSet presAssocID="{623F9F5A-1262-4D6A-8892-17AEA63EE108}" presName="Name0" presStyleCnt="0">
        <dgm:presLayoutVars>
          <dgm:dir/>
          <dgm:animLvl val="lvl"/>
          <dgm:resizeHandles val="exact"/>
        </dgm:presLayoutVars>
      </dgm:prSet>
      <dgm:spPr/>
      <dgm:t>
        <a:bodyPr/>
        <a:lstStyle/>
        <a:p>
          <a:endParaRPr lang="zh-TW" altLang="en-US"/>
        </a:p>
      </dgm:t>
    </dgm:pt>
    <dgm:pt modelId="{5182C37E-3D6F-4991-96B4-0968AA5CD5B7}" type="pres">
      <dgm:prSet presAssocID="{5F78337B-B415-4544-B245-D4BBB9334ACB}" presName="linNode" presStyleCnt="0"/>
      <dgm:spPr/>
    </dgm:pt>
    <dgm:pt modelId="{6AB1F05F-EE18-4C77-B4E0-0EA7D5A6D02E}" type="pres">
      <dgm:prSet presAssocID="{5F78337B-B415-4544-B245-D4BBB9334ACB}" presName="parentText" presStyleLbl="node1" presStyleIdx="0" presStyleCnt="3" custScaleX="76298">
        <dgm:presLayoutVars>
          <dgm:chMax val="1"/>
          <dgm:bulletEnabled val="1"/>
        </dgm:presLayoutVars>
      </dgm:prSet>
      <dgm:spPr/>
      <dgm:t>
        <a:bodyPr/>
        <a:lstStyle/>
        <a:p>
          <a:endParaRPr lang="zh-TW" altLang="en-US"/>
        </a:p>
      </dgm:t>
    </dgm:pt>
    <dgm:pt modelId="{CD00136E-F87D-41C7-9E04-8A7100D71203}" type="pres">
      <dgm:prSet presAssocID="{5F78337B-B415-4544-B245-D4BBB9334ACB}" presName="descendantText" presStyleLbl="alignAccFollowNode1" presStyleIdx="0" presStyleCnt="3" custScaleX="103446" custScaleY="127538">
        <dgm:presLayoutVars>
          <dgm:bulletEnabled val="1"/>
        </dgm:presLayoutVars>
      </dgm:prSet>
      <dgm:spPr/>
      <dgm:t>
        <a:bodyPr/>
        <a:lstStyle/>
        <a:p>
          <a:endParaRPr lang="zh-TW" altLang="en-US"/>
        </a:p>
      </dgm:t>
    </dgm:pt>
    <dgm:pt modelId="{A9B5C254-0B1F-4A70-8EA1-0B0276F75849}" type="pres">
      <dgm:prSet presAssocID="{AF1D3540-DA4F-4E03-902D-FDCA2507B5BB}" presName="sp" presStyleCnt="0"/>
      <dgm:spPr/>
    </dgm:pt>
    <dgm:pt modelId="{277D3F6A-49AB-49F7-A91A-6A42085F0E4E}" type="pres">
      <dgm:prSet presAssocID="{0729BD94-5A5D-4FC9-8308-E32D8928F5A6}" presName="linNode" presStyleCnt="0"/>
      <dgm:spPr/>
    </dgm:pt>
    <dgm:pt modelId="{D49FCC8A-FE25-4DB6-AE34-76D2C68371F4}" type="pres">
      <dgm:prSet presAssocID="{0729BD94-5A5D-4FC9-8308-E32D8928F5A6}" presName="parentText" presStyleLbl="node1" presStyleIdx="1" presStyleCnt="3" custScaleX="79971">
        <dgm:presLayoutVars>
          <dgm:chMax val="1"/>
          <dgm:bulletEnabled val="1"/>
        </dgm:presLayoutVars>
      </dgm:prSet>
      <dgm:spPr/>
      <dgm:t>
        <a:bodyPr/>
        <a:lstStyle/>
        <a:p>
          <a:endParaRPr lang="zh-TW" altLang="en-US"/>
        </a:p>
      </dgm:t>
    </dgm:pt>
    <dgm:pt modelId="{3D0DB679-6696-443F-815F-45A56158D3D2}" type="pres">
      <dgm:prSet presAssocID="{0729BD94-5A5D-4FC9-8308-E32D8928F5A6}" presName="descendantText" presStyleLbl="alignAccFollowNode1" presStyleIdx="1" presStyleCnt="3" custScaleX="106532" custScaleY="114580">
        <dgm:presLayoutVars>
          <dgm:bulletEnabled val="1"/>
        </dgm:presLayoutVars>
      </dgm:prSet>
      <dgm:spPr/>
      <dgm:t>
        <a:bodyPr/>
        <a:lstStyle/>
        <a:p>
          <a:endParaRPr lang="zh-TW" altLang="en-US"/>
        </a:p>
      </dgm:t>
    </dgm:pt>
    <dgm:pt modelId="{D6BCB52A-2AE9-4266-BE79-4850A2422F2B}" type="pres">
      <dgm:prSet presAssocID="{BAA4C1CF-84C5-4C29-B8DA-8427708DBA02}" presName="sp" presStyleCnt="0"/>
      <dgm:spPr/>
    </dgm:pt>
    <dgm:pt modelId="{1963F595-3F06-4C14-B0CE-990AF0D5E5E8}" type="pres">
      <dgm:prSet presAssocID="{1F565766-C8AA-40F7-8CBD-93E9D246B7A6}" presName="linNode" presStyleCnt="0"/>
      <dgm:spPr/>
    </dgm:pt>
    <dgm:pt modelId="{958C0E0B-5A9B-4BBB-B96E-E7506877B69E}" type="pres">
      <dgm:prSet presAssocID="{1F565766-C8AA-40F7-8CBD-93E9D246B7A6}" presName="parentText" presStyleLbl="node1" presStyleIdx="2" presStyleCnt="3" custScaleX="80784">
        <dgm:presLayoutVars>
          <dgm:chMax val="1"/>
          <dgm:bulletEnabled val="1"/>
        </dgm:presLayoutVars>
      </dgm:prSet>
      <dgm:spPr/>
      <dgm:t>
        <a:bodyPr/>
        <a:lstStyle/>
        <a:p>
          <a:endParaRPr lang="zh-TW" altLang="en-US"/>
        </a:p>
      </dgm:t>
    </dgm:pt>
    <dgm:pt modelId="{17B99E2F-C848-429E-94EC-950856DA361C}" type="pres">
      <dgm:prSet presAssocID="{1F565766-C8AA-40F7-8CBD-93E9D246B7A6}" presName="descendantText" presStyleLbl="alignAccFollowNode1" presStyleIdx="2" presStyleCnt="3" custScaleX="107046" custScaleY="119112">
        <dgm:presLayoutVars>
          <dgm:bulletEnabled val="1"/>
        </dgm:presLayoutVars>
      </dgm:prSet>
      <dgm:spPr/>
      <dgm:t>
        <a:bodyPr/>
        <a:lstStyle/>
        <a:p>
          <a:endParaRPr lang="zh-TW" altLang="en-US"/>
        </a:p>
      </dgm:t>
    </dgm:pt>
  </dgm:ptLst>
  <dgm:cxnLst>
    <dgm:cxn modelId="{5ADFF0CD-AF28-4BC5-B6D6-01D852AE0D58}" srcId="{5F78337B-B415-4544-B245-D4BBB9334ACB}" destId="{B4B4A8E4-033D-4DB7-A164-ECB7D422BF12}" srcOrd="1" destOrd="0" parTransId="{BB744EDD-4EDD-41A8-9399-633880DB735E}" sibTransId="{0AB382B8-1356-48CC-90EB-5C61577DACE9}"/>
    <dgm:cxn modelId="{3A3BF406-8181-4EDC-9CE4-4F19A52A50C8}" srcId="{1F565766-C8AA-40F7-8CBD-93E9D246B7A6}" destId="{CB7C12A8-A9C2-4181-B76E-B582CCF8FDBE}" srcOrd="0" destOrd="0" parTransId="{C93580E2-0539-4D4C-8D7F-E92585CF5CC6}" sibTransId="{8239B3F3-FE11-4A7D-BBCA-7D96F719FC8D}"/>
    <dgm:cxn modelId="{37D17430-1514-46F2-AA9C-12EC9E68ED3D}" srcId="{5F78337B-B415-4544-B245-D4BBB9334ACB}" destId="{ACD27583-D2E5-45E8-B946-B37B0EEE2343}" srcOrd="0" destOrd="0" parTransId="{5188E9DA-ED9A-4A90-9C65-B9A4C16719F4}" sibTransId="{9EC8DF35-D61C-4524-9FD0-0AC91B5F8572}"/>
    <dgm:cxn modelId="{9DB5AFFD-204D-43A3-946C-19C0BE4E7D21}" srcId="{0729BD94-5A5D-4FC9-8308-E32D8928F5A6}" destId="{5B91CA69-FC72-4AB2-AF1C-1F88F9AFE2F2}" srcOrd="1" destOrd="0" parTransId="{60D351EC-B0C4-439B-A750-2BE84E833DA3}" sibTransId="{65E72F8D-8C81-43E3-AFCB-915CC00671F2}"/>
    <dgm:cxn modelId="{167D3F51-4379-484C-AE3E-89A62BFDE51F}" srcId="{0729BD94-5A5D-4FC9-8308-E32D8928F5A6}" destId="{3650FBB0-D0EE-4A90-B3E1-FD46B9A9C274}" srcOrd="0" destOrd="0" parTransId="{8CFDA829-C27C-4239-8CFC-D4CF759834D7}" sibTransId="{5A255394-22AB-4511-900C-70501BBF0346}"/>
    <dgm:cxn modelId="{F4D64644-97E6-409A-AC51-F8873E3230A1}" srcId="{1F565766-C8AA-40F7-8CBD-93E9D246B7A6}" destId="{9F793351-FE32-49C2-93A5-33EAFDA7BE8E}" srcOrd="2" destOrd="0" parTransId="{02DC44AD-A9CF-41E7-9FEA-FCAE4DD9BFEA}" sibTransId="{2DE60251-25C6-459A-8FC5-A4EA7115EC0B}"/>
    <dgm:cxn modelId="{4AB26295-F1F0-4B07-A5F3-A05E9D574E44}" type="presOf" srcId="{ACD27583-D2E5-45E8-B946-B37B0EEE2343}" destId="{CD00136E-F87D-41C7-9E04-8A7100D71203}" srcOrd="0" destOrd="0" presId="urn:microsoft.com/office/officeart/2005/8/layout/vList5"/>
    <dgm:cxn modelId="{A4DCF836-8B15-4C7C-AF9B-4B2B207A7B94}" type="presOf" srcId="{9F793351-FE32-49C2-93A5-33EAFDA7BE8E}" destId="{17B99E2F-C848-429E-94EC-950856DA361C}" srcOrd="0" destOrd="2" presId="urn:microsoft.com/office/officeart/2005/8/layout/vList5"/>
    <dgm:cxn modelId="{E6245864-92A4-45EA-8375-27F503C965A1}" type="presOf" srcId="{47E48557-3D4A-45D7-AA89-D9437B3C6BB7}" destId="{CD00136E-F87D-41C7-9E04-8A7100D71203}" srcOrd="0" destOrd="2" presId="urn:microsoft.com/office/officeart/2005/8/layout/vList5"/>
    <dgm:cxn modelId="{32E6090A-D0E1-4A5A-88B8-2515736C17DA}" type="presOf" srcId="{5B91CA69-FC72-4AB2-AF1C-1F88F9AFE2F2}" destId="{3D0DB679-6696-443F-815F-45A56158D3D2}" srcOrd="0" destOrd="1" presId="urn:microsoft.com/office/officeart/2005/8/layout/vList5"/>
    <dgm:cxn modelId="{A9998C9B-5A68-4E21-BEA3-92DF2685C067}" type="presOf" srcId="{1F565766-C8AA-40F7-8CBD-93E9D246B7A6}" destId="{958C0E0B-5A9B-4BBB-B96E-E7506877B69E}" srcOrd="0" destOrd="0" presId="urn:microsoft.com/office/officeart/2005/8/layout/vList5"/>
    <dgm:cxn modelId="{ABF5ADB8-5789-4F2F-BCA7-5108E7D2C001}" type="presOf" srcId="{3650FBB0-D0EE-4A90-B3E1-FD46B9A9C274}" destId="{3D0DB679-6696-443F-815F-45A56158D3D2}" srcOrd="0" destOrd="0" presId="urn:microsoft.com/office/officeart/2005/8/layout/vList5"/>
    <dgm:cxn modelId="{19C90D48-D88B-49A5-BF9F-E3B3DF74DF23}" srcId="{1F565766-C8AA-40F7-8CBD-93E9D246B7A6}" destId="{A5076EBD-2DA5-4123-88A4-0A729FF7B979}" srcOrd="1" destOrd="0" parTransId="{F8952D43-BB38-4789-99D7-C2BF4F4A90DD}" sibTransId="{4D193E85-ACEB-4EE1-A524-F31BE4444B34}"/>
    <dgm:cxn modelId="{2602AA9F-69C2-4C4F-9257-C5066F643181}" srcId="{623F9F5A-1262-4D6A-8892-17AEA63EE108}" destId="{5F78337B-B415-4544-B245-D4BBB9334ACB}" srcOrd="0" destOrd="0" parTransId="{EFC7FE63-DE54-417B-9424-F1CAB7EF8217}" sibTransId="{AF1D3540-DA4F-4E03-902D-FDCA2507B5BB}"/>
    <dgm:cxn modelId="{DE6A5411-F1A9-467D-B66A-8B4BD8CD8490}" type="presOf" srcId="{0729BD94-5A5D-4FC9-8308-E32D8928F5A6}" destId="{D49FCC8A-FE25-4DB6-AE34-76D2C68371F4}" srcOrd="0" destOrd="0" presId="urn:microsoft.com/office/officeart/2005/8/layout/vList5"/>
    <dgm:cxn modelId="{A774F0A1-3563-462B-A392-4D5287C86615}" type="presOf" srcId="{5F78337B-B415-4544-B245-D4BBB9334ACB}" destId="{6AB1F05F-EE18-4C77-B4E0-0EA7D5A6D02E}" srcOrd="0" destOrd="0" presId="urn:microsoft.com/office/officeart/2005/8/layout/vList5"/>
    <dgm:cxn modelId="{0D0F88C2-26F8-4358-ACB9-853B0FC1B681}" srcId="{623F9F5A-1262-4D6A-8892-17AEA63EE108}" destId="{1F565766-C8AA-40F7-8CBD-93E9D246B7A6}" srcOrd="2" destOrd="0" parTransId="{DD4215C2-E805-4C6F-8EBD-C00867D8A9F3}" sibTransId="{4E1B9F73-8EDA-4C5B-B455-901CDFBC0873}"/>
    <dgm:cxn modelId="{1069D268-6D98-47D4-9E47-B3D082B63908}" srcId="{5F78337B-B415-4544-B245-D4BBB9334ACB}" destId="{47E48557-3D4A-45D7-AA89-D9437B3C6BB7}" srcOrd="2" destOrd="0" parTransId="{26C7414D-2939-4D85-8745-F961DB7878FB}" sibTransId="{BBCDA5CC-9C18-413C-A79F-CC5A6F52437D}"/>
    <dgm:cxn modelId="{71E3C802-F6AD-47B7-9668-42FA5AE9C8D4}" type="presOf" srcId="{623F9F5A-1262-4D6A-8892-17AEA63EE108}" destId="{2C5ED3C5-27B0-463A-A0AF-99D919DA0343}" srcOrd="0" destOrd="0" presId="urn:microsoft.com/office/officeart/2005/8/layout/vList5"/>
    <dgm:cxn modelId="{B015CB6A-CF8D-4B93-84CD-9CFE5ED83D3C}" type="presOf" srcId="{A5076EBD-2DA5-4123-88A4-0A729FF7B979}" destId="{17B99E2F-C848-429E-94EC-950856DA361C}" srcOrd="0" destOrd="1" presId="urn:microsoft.com/office/officeart/2005/8/layout/vList5"/>
    <dgm:cxn modelId="{20E52616-026F-4D63-8D7C-463AF967FC95}" type="presOf" srcId="{B4B4A8E4-033D-4DB7-A164-ECB7D422BF12}" destId="{CD00136E-F87D-41C7-9E04-8A7100D71203}" srcOrd="0" destOrd="1" presId="urn:microsoft.com/office/officeart/2005/8/layout/vList5"/>
    <dgm:cxn modelId="{9E53E929-BEFF-43F2-A6FF-9FB3D8AF1F3D}" srcId="{623F9F5A-1262-4D6A-8892-17AEA63EE108}" destId="{0729BD94-5A5D-4FC9-8308-E32D8928F5A6}" srcOrd="1" destOrd="0" parTransId="{B33E0F54-DB46-49BA-BE68-8536878CFB89}" sibTransId="{BAA4C1CF-84C5-4C29-B8DA-8427708DBA02}"/>
    <dgm:cxn modelId="{300AE8E3-5540-474E-8956-8B8F29167246}" type="presOf" srcId="{CB7C12A8-A9C2-4181-B76E-B582CCF8FDBE}" destId="{17B99E2F-C848-429E-94EC-950856DA361C}" srcOrd="0" destOrd="0" presId="urn:microsoft.com/office/officeart/2005/8/layout/vList5"/>
    <dgm:cxn modelId="{BCFCDB20-CA43-4455-AED2-AB7134A32202}" type="presParOf" srcId="{2C5ED3C5-27B0-463A-A0AF-99D919DA0343}" destId="{5182C37E-3D6F-4991-96B4-0968AA5CD5B7}" srcOrd="0" destOrd="0" presId="urn:microsoft.com/office/officeart/2005/8/layout/vList5"/>
    <dgm:cxn modelId="{59CA1AA0-0E5A-4896-BB4A-7AD710F848D2}" type="presParOf" srcId="{5182C37E-3D6F-4991-96B4-0968AA5CD5B7}" destId="{6AB1F05F-EE18-4C77-B4E0-0EA7D5A6D02E}" srcOrd="0" destOrd="0" presId="urn:microsoft.com/office/officeart/2005/8/layout/vList5"/>
    <dgm:cxn modelId="{3DBECFCE-4706-49CC-8B8B-E3087EE73CAE}" type="presParOf" srcId="{5182C37E-3D6F-4991-96B4-0968AA5CD5B7}" destId="{CD00136E-F87D-41C7-9E04-8A7100D71203}" srcOrd="1" destOrd="0" presId="urn:microsoft.com/office/officeart/2005/8/layout/vList5"/>
    <dgm:cxn modelId="{EBD0B861-4082-44FC-8DE8-DC4E8F938CEC}" type="presParOf" srcId="{2C5ED3C5-27B0-463A-A0AF-99D919DA0343}" destId="{A9B5C254-0B1F-4A70-8EA1-0B0276F75849}" srcOrd="1" destOrd="0" presId="urn:microsoft.com/office/officeart/2005/8/layout/vList5"/>
    <dgm:cxn modelId="{C5B0FCFF-756D-4967-806E-F25CD95F7BF3}" type="presParOf" srcId="{2C5ED3C5-27B0-463A-A0AF-99D919DA0343}" destId="{277D3F6A-49AB-49F7-A91A-6A42085F0E4E}" srcOrd="2" destOrd="0" presId="urn:microsoft.com/office/officeart/2005/8/layout/vList5"/>
    <dgm:cxn modelId="{2CDA94C0-7D2E-4419-8D15-3FECE44B3F59}" type="presParOf" srcId="{277D3F6A-49AB-49F7-A91A-6A42085F0E4E}" destId="{D49FCC8A-FE25-4DB6-AE34-76D2C68371F4}" srcOrd="0" destOrd="0" presId="urn:microsoft.com/office/officeart/2005/8/layout/vList5"/>
    <dgm:cxn modelId="{38F3A104-CB5B-48BD-9D32-89C917F6A2DC}" type="presParOf" srcId="{277D3F6A-49AB-49F7-A91A-6A42085F0E4E}" destId="{3D0DB679-6696-443F-815F-45A56158D3D2}" srcOrd="1" destOrd="0" presId="urn:microsoft.com/office/officeart/2005/8/layout/vList5"/>
    <dgm:cxn modelId="{1F9CBED2-1C2B-4825-AFC0-BFFBC58E4526}" type="presParOf" srcId="{2C5ED3C5-27B0-463A-A0AF-99D919DA0343}" destId="{D6BCB52A-2AE9-4266-BE79-4850A2422F2B}" srcOrd="3" destOrd="0" presId="urn:microsoft.com/office/officeart/2005/8/layout/vList5"/>
    <dgm:cxn modelId="{503FF6FC-2307-4FD6-A877-216F49B0761F}" type="presParOf" srcId="{2C5ED3C5-27B0-463A-A0AF-99D919DA0343}" destId="{1963F595-3F06-4C14-B0CE-990AF0D5E5E8}" srcOrd="4" destOrd="0" presId="urn:microsoft.com/office/officeart/2005/8/layout/vList5"/>
    <dgm:cxn modelId="{8D43E72D-00B1-43DF-BC32-13600882C0E2}" type="presParOf" srcId="{1963F595-3F06-4C14-B0CE-990AF0D5E5E8}" destId="{958C0E0B-5A9B-4BBB-B96E-E7506877B69E}" srcOrd="0" destOrd="0" presId="urn:microsoft.com/office/officeart/2005/8/layout/vList5"/>
    <dgm:cxn modelId="{6B07DE09-AB49-4745-9BC4-B7CA90A46162}" type="presParOf" srcId="{1963F595-3F06-4C14-B0CE-990AF0D5E5E8}" destId="{17B99E2F-C848-429E-94EC-950856DA361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26E1638-1470-4755-A785-8AD1D44DE5A1}" type="doc">
      <dgm:prSet loTypeId="urn:microsoft.com/office/officeart/2005/8/layout/vList2" loCatId="list" qsTypeId="urn:microsoft.com/office/officeart/2005/8/quickstyle/simple3" qsCatId="simple" csTypeId="urn:microsoft.com/office/officeart/2005/8/colors/accent6_3" csCatId="accent6" phldr="1"/>
      <dgm:spPr/>
      <dgm:t>
        <a:bodyPr/>
        <a:lstStyle/>
        <a:p>
          <a:endParaRPr lang="zh-TW" altLang="en-US"/>
        </a:p>
      </dgm:t>
    </dgm:pt>
    <dgm:pt modelId="{7E2E27D1-30F6-4EFD-BE8F-9E3ED23085AB}">
      <dgm:prSet phldrT="[文字]" custT="1"/>
      <dgm:spPr/>
      <dgm:t>
        <a:bodyPr/>
        <a:lstStyle/>
        <a:p>
          <a:r>
            <a:rPr lang="zh-TW" altLang="en-US" sz="2000" b="1" smtClean="0">
              <a:latin typeface="標楷體" pitchFamily="65" charset="-120"/>
              <a:ea typeface="標楷體" pitchFamily="65" charset="-120"/>
            </a:rPr>
            <a:t>著作人格權係永久保護，著作財產權有一定之保護期間</a:t>
          </a:r>
          <a:endParaRPr lang="zh-TW" altLang="en-US" sz="2000" dirty="0"/>
        </a:p>
      </dgm:t>
    </dgm:pt>
    <dgm:pt modelId="{06C69E37-3E26-4613-AA3C-557AF7D5710F}" type="parTrans" cxnId="{E9715862-A555-4B6B-AD6B-0DEF4050997D}">
      <dgm:prSet/>
      <dgm:spPr/>
      <dgm:t>
        <a:bodyPr/>
        <a:lstStyle/>
        <a:p>
          <a:endParaRPr lang="zh-TW" altLang="en-US"/>
        </a:p>
      </dgm:t>
    </dgm:pt>
    <dgm:pt modelId="{A33F4D48-F8D9-41C2-BC60-5D9FA24BF3D4}" type="sibTrans" cxnId="{E9715862-A555-4B6B-AD6B-0DEF4050997D}">
      <dgm:prSet/>
      <dgm:spPr/>
      <dgm:t>
        <a:bodyPr/>
        <a:lstStyle/>
        <a:p>
          <a:endParaRPr lang="zh-TW" altLang="en-US"/>
        </a:p>
      </dgm:t>
    </dgm:pt>
    <dgm:pt modelId="{6931765B-44B4-4D77-9837-56A6021318F2}">
      <dgm:prSet phldrT="[文字]"/>
      <dgm:spPr/>
      <dgm:t>
        <a:bodyPr/>
        <a:lstStyle/>
        <a:p>
          <a:r>
            <a:rPr lang="zh-TW" altLang="en-US" dirty="0" smtClean="0"/>
            <a:t>著作財產權原則上為著作人終身加五十年</a:t>
          </a:r>
          <a:endParaRPr lang="zh-TW" altLang="en-US" dirty="0"/>
        </a:p>
      </dgm:t>
    </dgm:pt>
    <dgm:pt modelId="{28B34B30-86CD-4DFF-A1D3-51AAF81AD7CC}" type="parTrans" cxnId="{FA70CC9C-9B42-4CC6-9032-12567F0D227A}">
      <dgm:prSet/>
      <dgm:spPr/>
      <dgm:t>
        <a:bodyPr/>
        <a:lstStyle/>
        <a:p>
          <a:endParaRPr lang="zh-TW" altLang="en-US"/>
        </a:p>
      </dgm:t>
    </dgm:pt>
    <dgm:pt modelId="{8D4F7A74-5A7D-4349-A1A6-77B9F6D105FF}" type="sibTrans" cxnId="{FA70CC9C-9B42-4CC6-9032-12567F0D227A}">
      <dgm:prSet/>
      <dgm:spPr/>
      <dgm:t>
        <a:bodyPr/>
        <a:lstStyle/>
        <a:p>
          <a:endParaRPr lang="zh-TW" altLang="en-US"/>
        </a:p>
      </dgm:t>
    </dgm:pt>
    <dgm:pt modelId="{2F1418C3-A62A-40F0-AFE5-9D68FCBF0EFC}">
      <dgm:prSet phldrT="[文字]" custT="1"/>
      <dgm:spPr/>
      <dgm:t>
        <a:bodyPr/>
        <a:lstStyle/>
        <a:p>
          <a:r>
            <a:rPr lang="zh-TW" altLang="en-US" sz="1800" b="1" smtClean="0">
              <a:latin typeface="標楷體" pitchFamily="65" charset="-120"/>
              <a:ea typeface="標楷體" pitchFamily="65" charset="-120"/>
            </a:rPr>
            <a:t>上述存續期間，</a:t>
          </a:r>
          <a:r>
            <a:rPr lang="zh-TW" altLang="en-US" sz="1800" b="1" u="sng" smtClean="0">
              <a:latin typeface="標楷體" pitchFamily="65" charset="-120"/>
              <a:ea typeface="標楷體" pitchFamily="65" charset="-120"/>
            </a:rPr>
            <a:t>以該期間屆滿當年之末日為期間之終止 </a:t>
          </a:r>
          <a:endParaRPr lang="zh-TW" altLang="en-US" sz="1800" dirty="0"/>
        </a:p>
      </dgm:t>
    </dgm:pt>
    <dgm:pt modelId="{378B8B95-967E-42B4-831A-132E17A19B66}" type="parTrans" cxnId="{5BA988AC-A273-4156-A06D-EF7EFE6B94C4}">
      <dgm:prSet/>
      <dgm:spPr/>
      <dgm:t>
        <a:bodyPr/>
        <a:lstStyle/>
        <a:p>
          <a:endParaRPr lang="zh-TW" altLang="en-US"/>
        </a:p>
      </dgm:t>
    </dgm:pt>
    <dgm:pt modelId="{DDA8FEDD-9F8E-4238-9DC0-C20FE116CC38}" type="sibTrans" cxnId="{5BA988AC-A273-4156-A06D-EF7EFE6B94C4}">
      <dgm:prSet/>
      <dgm:spPr/>
      <dgm:t>
        <a:bodyPr/>
        <a:lstStyle/>
        <a:p>
          <a:endParaRPr lang="zh-TW" altLang="en-US"/>
        </a:p>
      </dgm:t>
    </dgm:pt>
    <dgm:pt modelId="{94AA42B5-768A-4F3A-B8F8-C73175454DC4}">
      <dgm:prSet phldrT="[文字]" custT="1"/>
      <dgm:spPr/>
      <dgm:t>
        <a:bodyPr/>
        <a:lstStyle/>
        <a:p>
          <a:r>
            <a:rPr lang="zh-TW" altLang="en-US" sz="1800" b="1" dirty="0" smtClean="0">
              <a:latin typeface="標楷體" pitchFamily="65" charset="-120"/>
              <a:ea typeface="標楷體" pitchFamily="65" charset="-120"/>
            </a:rPr>
            <a:t>於創作完成時起算</a:t>
          </a:r>
          <a:r>
            <a:rPr lang="en-US" altLang="zh-TW" sz="1800" b="1" dirty="0" smtClean="0">
              <a:latin typeface="標楷體" pitchFamily="65" charset="-120"/>
              <a:ea typeface="標楷體" pitchFamily="65" charset="-120"/>
            </a:rPr>
            <a:t>50</a:t>
          </a:r>
          <a:r>
            <a:rPr lang="zh-TW" altLang="en-US" sz="1800" b="1" dirty="0" smtClean="0">
              <a:latin typeface="標楷體" pitchFamily="65" charset="-120"/>
              <a:ea typeface="標楷體" pitchFamily="65" charset="-120"/>
            </a:rPr>
            <a:t>年內未公開發表者，其著作財產權存續至創作完成時起</a:t>
          </a:r>
          <a:r>
            <a:rPr lang="en-US" altLang="zh-TW" sz="1800" b="1" dirty="0" smtClean="0">
              <a:latin typeface="標楷體" pitchFamily="65" charset="-120"/>
              <a:ea typeface="標楷體" pitchFamily="65" charset="-120"/>
            </a:rPr>
            <a:t>50</a:t>
          </a:r>
          <a:r>
            <a:rPr lang="zh-TW" altLang="en-US" sz="1800" b="1" dirty="0" smtClean="0">
              <a:latin typeface="標楷體" pitchFamily="65" charset="-120"/>
              <a:ea typeface="標楷體" pitchFamily="65" charset="-120"/>
            </a:rPr>
            <a:t>年</a:t>
          </a:r>
          <a:endParaRPr lang="zh-TW" altLang="en-US" sz="1800" dirty="0"/>
        </a:p>
      </dgm:t>
    </dgm:pt>
    <dgm:pt modelId="{100FE572-1714-457C-8D2B-D461EFF3EEF5}" type="parTrans" cxnId="{313A41A4-E821-470F-821D-0103D330A268}">
      <dgm:prSet/>
      <dgm:spPr/>
      <dgm:t>
        <a:bodyPr/>
        <a:lstStyle/>
        <a:p>
          <a:endParaRPr lang="zh-TW" altLang="en-US"/>
        </a:p>
      </dgm:t>
    </dgm:pt>
    <dgm:pt modelId="{45C753B0-6F35-4D64-ADDF-AD688D1B48CC}" type="sibTrans" cxnId="{313A41A4-E821-470F-821D-0103D330A268}">
      <dgm:prSet/>
      <dgm:spPr/>
      <dgm:t>
        <a:bodyPr/>
        <a:lstStyle/>
        <a:p>
          <a:endParaRPr lang="zh-TW" altLang="en-US"/>
        </a:p>
      </dgm:t>
    </dgm:pt>
    <dgm:pt modelId="{6C8FB1EC-4C35-4AF7-80C7-77C04EB09F20}">
      <dgm:prSet phldrT="[文字]"/>
      <dgm:spPr/>
      <dgm:t>
        <a:bodyPr/>
        <a:lstStyle/>
        <a:p>
          <a:r>
            <a:rPr lang="zh-TW" altLang="en-US" dirty="0" smtClean="0"/>
            <a:t>特定類別著作</a:t>
          </a:r>
          <a:r>
            <a:rPr lang="en-US" altLang="zh-TW" dirty="0" smtClean="0"/>
            <a:t>(</a:t>
          </a:r>
          <a:r>
            <a:rPr lang="zh-TW" altLang="en-US" dirty="0" smtClean="0"/>
            <a:t>法人、攝影、視聽、錄音及表演）為公開發表以後五十年</a:t>
          </a:r>
          <a:endParaRPr lang="zh-TW" altLang="en-US" dirty="0"/>
        </a:p>
      </dgm:t>
    </dgm:pt>
    <dgm:pt modelId="{ED628DD8-2AC9-420C-9143-C0675AF87DF1}" type="parTrans" cxnId="{BE9B4794-866C-48A8-A1DF-13135688B6C8}">
      <dgm:prSet/>
      <dgm:spPr/>
      <dgm:t>
        <a:bodyPr/>
        <a:lstStyle/>
        <a:p>
          <a:endParaRPr lang="zh-TW" altLang="en-US"/>
        </a:p>
      </dgm:t>
    </dgm:pt>
    <dgm:pt modelId="{02BD2305-F098-4677-85D6-160148EFC807}" type="sibTrans" cxnId="{BE9B4794-866C-48A8-A1DF-13135688B6C8}">
      <dgm:prSet/>
      <dgm:spPr/>
      <dgm:t>
        <a:bodyPr/>
        <a:lstStyle/>
        <a:p>
          <a:endParaRPr lang="zh-TW" altLang="en-US"/>
        </a:p>
      </dgm:t>
    </dgm:pt>
    <dgm:pt modelId="{274464EF-9E98-4494-BFDD-5FF593ED4E7D}" type="pres">
      <dgm:prSet presAssocID="{626E1638-1470-4755-A785-8AD1D44DE5A1}" presName="linear" presStyleCnt="0">
        <dgm:presLayoutVars>
          <dgm:animLvl val="lvl"/>
          <dgm:resizeHandles val="exact"/>
        </dgm:presLayoutVars>
      </dgm:prSet>
      <dgm:spPr/>
      <dgm:t>
        <a:bodyPr/>
        <a:lstStyle/>
        <a:p>
          <a:endParaRPr lang="zh-TW" altLang="en-US"/>
        </a:p>
      </dgm:t>
    </dgm:pt>
    <dgm:pt modelId="{BDF745CE-E75E-41A7-8638-327B5E929634}" type="pres">
      <dgm:prSet presAssocID="{7E2E27D1-30F6-4EFD-BE8F-9E3ED23085AB}" presName="parentText" presStyleLbl="node1" presStyleIdx="0" presStyleCnt="3" custScaleY="65438" custLinFactNeighborX="-593" custLinFactNeighborY="-3919">
        <dgm:presLayoutVars>
          <dgm:chMax val="0"/>
          <dgm:bulletEnabled val="1"/>
        </dgm:presLayoutVars>
      </dgm:prSet>
      <dgm:spPr/>
      <dgm:t>
        <a:bodyPr/>
        <a:lstStyle/>
        <a:p>
          <a:endParaRPr lang="zh-TW" altLang="en-US"/>
        </a:p>
      </dgm:t>
    </dgm:pt>
    <dgm:pt modelId="{0DC6DE2D-2C36-4275-B196-C565FD970B7A}" type="pres">
      <dgm:prSet presAssocID="{7E2E27D1-30F6-4EFD-BE8F-9E3ED23085AB}" presName="childText" presStyleLbl="revTx" presStyleIdx="0" presStyleCnt="1" custAng="0" custScaleX="91467" custScaleY="18114">
        <dgm:presLayoutVars>
          <dgm:bulletEnabled val="1"/>
        </dgm:presLayoutVars>
      </dgm:prSet>
      <dgm:spPr/>
      <dgm:t>
        <a:bodyPr/>
        <a:lstStyle/>
        <a:p>
          <a:endParaRPr lang="zh-TW" altLang="en-US"/>
        </a:p>
      </dgm:t>
    </dgm:pt>
    <dgm:pt modelId="{6628C6DB-54B3-404E-8EC0-B424DB25018E}" type="pres">
      <dgm:prSet presAssocID="{2F1418C3-A62A-40F0-AFE5-9D68FCBF0EFC}" presName="parentText" presStyleLbl="node1" presStyleIdx="1" presStyleCnt="3" custScaleY="74968" custLinFactNeighborX="379" custLinFactNeighborY="20506">
        <dgm:presLayoutVars>
          <dgm:chMax val="0"/>
          <dgm:bulletEnabled val="1"/>
        </dgm:presLayoutVars>
      </dgm:prSet>
      <dgm:spPr/>
      <dgm:t>
        <a:bodyPr/>
        <a:lstStyle/>
        <a:p>
          <a:endParaRPr lang="zh-TW" altLang="en-US"/>
        </a:p>
      </dgm:t>
    </dgm:pt>
    <dgm:pt modelId="{20BF4965-B502-4117-A1B7-D399666ADBF0}" type="pres">
      <dgm:prSet presAssocID="{DDA8FEDD-9F8E-4238-9DC0-C20FE116CC38}" presName="spacer" presStyleCnt="0"/>
      <dgm:spPr/>
    </dgm:pt>
    <dgm:pt modelId="{469771DA-6F62-4BD9-A846-18609FB5EA93}" type="pres">
      <dgm:prSet presAssocID="{94AA42B5-768A-4F3A-B8F8-C73175454DC4}" presName="parentText" presStyleLbl="node1" presStyleIdx="2" presStyleCnt="3">
        <dgm:presLayoutVars>
          <dgm:chMax val="0"/>
          <dgm:bulletEnabled val="1"/>
        </dgm:presLayoutVars>
      </dgm:prSet>
      <dgm:spPr/>
      <dgm:t>
        <a:bodyPr/>
        <a:lstStyle/>
        <a:p>
          <a:endParaRPr lang="zh-TW" altLang="en-US"/>
        </a:p>
      </dgm:t>
    </dgm:pt>
  </dgm:ptLst>
  <dgm:cxnLst>
    <dgm:cxn modelId="{FA70CC9C-9B42-4CC6-9032-12567F0D227A}" srcId="{7E2E27D1-30F6-4EFD-BE8F-9E3ED23085AB}" destId="{6931765B-44B4-4D77-9837-56A6021318F2}" srcOrd="0" destOrd="0" parTransId="{28B34B30-86CD-4DFF-A1D3-51AAF81AD7CC}" sibTransId="{8D4F7A74-5A7D-4349-A1A6-77B9F6D105FF}"/>
    <dgm:cxn modelId="{B1788FEC-CD52-4A4A-B9F1-649C7C1CB576}" type="presOf" srcId="{7E2E27D1-30F6-4EFD-BE8F-9E3ED23085AB}" destId="{BDF745CE-E75E-41A7-8638-327B5E929634}" srcOrd="0" destOrd="0" presId="urn:microsoft.com/office/officeart/2005/8/layout/vList2"/>
    <dgm:cxn modelId="{313A41A4-E821-470F-821D-0103D330A268}" srcId="{626E1638-1470-4755-A785-8AD1D44DE5A1}" destId="{94AA42B5-768A-4F3A-B8F8-C73175454DC4}" srcOrd="2" destOrd="0" parTransId="{100FE572-1714-457C-8D2B-D461EFF3EEF5}" sibTransId="{45C753B0-6F35-4D64-ADDF-AD688D1B48CC}"/>
    <dgm:cxn modelId="{266E1A8A-68A2-4855-AE5F-3539B20154CA}" type="presOf" srcId="{6931765B-44B4-4D77-9837-56A6021318F2}" destId="{0DC6DE2D-2C36-4275-B196-C565FD970B7A}" srcOrd="0" destOrd="0" presId="urn:microsoft.com/office/officeart/2005/8/layout/vList2"/>
    <dgm:cxn modelId="{BE9B4794-866C-48A8-A1DF-13135688B6C8}" srcId="{7E2E27D1-30F6-4EFD-BE8F-9E3ED23085AB}" destId="{6C8FB1EC-4C35-4AF7-80C7-77C04EB09F20}" srcOrd="1" destOrd="0" parTransId="{ED628DD8-2AC9-420C-9143-C0675AF87DF1}" sibTransId="{02BD2305-F098-4677-85D6-160148EFC807}"/>
    <dgm:cxn modelId="{E9715862-A555-4B6B-AD6B-0DEF4050997D}" srcId="{626E1638-1470-4755-A785-8AD1D44DE5A1}" destId="{7E2E27D1-30F6-4EFD-BE8F-9E3ED23085AB}" srcOrd="0" destOrd="0" parTransId="{06C69E37-3E26-4613-AA3C-557AF7D5710F}" sibTransId="{A33F4D48-F8D9-41C2-BC60-5D9FA24BF3D4}"/>
    <dgm:cxn modelId="{A2BD8A39-854A-4AAF-954B-49162C927CAC}" type="presOf" srcId="{6C8FB1EC-4C35-4AF7-80C7-77C04EB09F20}" destId="{0DC6DE2D-2C36-4275-B196-C565FD970B7A}" srcOrd="0" destOrd="1" presId="urn:microsoft.com/office/officeart/2005/8/layout/vList2"/>
    <dgm:cxn modelId="{32827836-A5E9-4685-B1B9-A8510320ECC9}" type="presOf" srcId="{626E1638-1470-4755-A785-8AD1D44DE5A1}" destId="{274464EF-9E98-4494-BFDD-5FF593ED4E7D}" srcOrd="0" destOrd="0" presId="urn:microsoft.com/office/officeart/2005/8/layout/vList2"/>
    <dgm:cxn modelId="{5BA988AC-A273-4156-A06D-EF7EFE6B94C4}" srcId="{626E1638-1470-4755-A785-8AD1D44DE5A1}" destId="{2F1418C3-A62A-40F0-AFE5-9D68FCBF0EFC}" srcOrd="1" destOrd="0" parTransId="{378B8B95-967E-42B4-831A-132E17A19B66}" sibTransId="{DDA8FEDD-9F8E-4238-9DC0-C20FE116CC38}"/>
    <dgm:cxn modelId="{9F62231F-D98E-45E5-B1B6-450D6D566C5A}" type="presOf" srcId="{94AA42B5-768A-4F3A-B8F8-C73175454DC4}" destId="{469771DA-6F62-4BD9-A846-18609FB5EA93}" srcOrd="0" destOrd="0" presId="urn:microsoft.com/office/officeart/2005/8/layout/vList2"/>
    <dgm:cxn modelId="{52DDEE4A-BB4F-496B-8300-2E795CF1E12A}" type="presOf" srcId="{2F1418C3-A62A-40F0-AFE5-9D68FCBF0EFC}" destId="{6628C6DB-54B3-404E-8EC0-B424DB25018E}" srcOrd="0" destOrd="0" presId="urn:microsoft.com/office/officeart/2005/8/layout/vList2"/>
    <dgm:cxn modelId="{35BC5AAB-97D0-476E-AD0E-5BC54A3CBD50}" type="presParOf" srcId="{274464EF-9E98-4494-BFDD-5FF593ED4E7D}" destId="{BDF745CE-E75E-41A7-8638-327B5E929634}" srcOrd="0" destOrd="0" presId="urn:microsoft.com/office/officeart/2005/8/layout/vList2"/>
    <dgm:cxn modelId="{38EF929A-C433-4597-BD9C-A28F8CD1BFEB}" type="presParOf" srcId="{274464EF-9E98-4494-BFDD-5FF593ED4E7D}" destId="{0DC6DE2D-2C36-4275-B196-C565FD970B7A}" srcOrd="1" destOrd="0" presId="urn:microsoft.com/office/officeart/2005/8/layout/vList2"/>
    <dgm:cxn modelId="{7D5DEB18-8533-49C1-B525-B96F973ED164}" type="presParOf" srcId="{274464EF-9E98-4494-BFDD-5FF593ED4E7D}" destId="{6628C6DB-54B3-404E-8EC0-B424DB25018E}" srcOrd="2" destOrd="0" presId="urn:microsoft.com/office/officeart/2005/8/layout/vList2"/>
    <dgm:cxn modelId="{3C796F8F-0104-409F-A69A-E248211904DE}" type="presParOf" srcId="{274464EF-9E98-4494-BFDD-5FF593ED4E7D}" destId="{20BF4965-B502-4117-A1B7-D399666ADBF0}" srcOrd="3" destOrd="0" presId="urn:microsoft.com/office/officeart/2005/8/layout/vList2"/>
    <dgm:cxn modelId="{289EFC5B-3902-43BD-B0A0-C08AF352C6B3}" type="presParOf" srcId="{274464EF-9E98-4494-BFDD-5FF593ED4E7D}" destId="{469771DA-6F62-4BD9-A846-18609FB5EA9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7B21369-8DD7-4869-B52B-7974503AA718}" type="doc">
      <dgm:prSet loTypeId="urn:microsoft.com/office/officeart/2005/8/layout/vList2" loCatId="list" qsTypeId="urn:microsoft.com/office/officeart/2005/8/quickstyle/simple3" qsCatId="simple" csTypeId="urn:microsoft.com/office/officeart/2005/8/colors/accent3_2" csCatId="accent3" phldr="1"/>
      <dgm:spPr/>
      <dgm:t>
        <a:bodyPr/>
        <a:lstStyle/>
        <a:p>
          <a:endParaRPr lang="zh-TW" altLang="en-US"/>
        </a:p>
      </dgm:t>
    </dgm:pt>
    <dgm:pt modelId="{5C9B37B8-AB15-466A-898B-B227A3889AD0}">
      <dgm:prSet phldrT="[文字]"/>
      <dgm:spPr/>
      <dgm:t>
        <a:bodyPr/>
        <a:lstStyle/>
        <a:p>
          <a:pPr marL="809625" indent="-809625"/>
          <a:r>
            <a:rPr lang="zh-TW" altLang="en-US" dirty="0" smtClean="0"/>
            <a:t>意義：著作權人以外之人，對於著作權人依法享有之專有權利，縱使未經著作權人同意或授權，仍得在合理的範圍內逕行利用他人之著作。</a:t>
          </a:r>
          <a:endParaRPr lang="en-US" altLang="zh-TW" dirty="0" smtClean="0"/>
        </a:p>
        <a:p>
          <a:pPr marL="809625" indent="-809625"/>
          <a:r>
            <a:rPr lang="zh-TW" altLang="en-US" dirty="0" smtClean="0"/>
            <a:t>目的：調和社會公共利益</a:t>
          </a:r>
          <a:endParaRPr lang="zh-TW" altLang="en-US" dirty="0"/>
        </a:p>
      </dgm:t>
    </dgm:pt>
    <dgm:pt modelId="{7BA61248-F136-41D7-AB16-324EE2D7938D}" type="parTrans" cxnId="{26E4DFD7-1038-410B-B5E8-F378BB69190A}">
      <dgm:prSet/>
      <dgm:spPr/>
      <dgm:t>
        <a:bodyPr/>
        <a:lstStyle/>
        <a:p>
          <a:endParaRPr lang="zh-TW" altLang="en-US"/>
        </a:p>
      </dgm:t>
    </dgm:pt>
    <dgm:pt modelId="{C1A57530-2FD8-43DE-ABA8-7E8D82853748}" type="sibTrans" cxnId="{26E4DFD7-1038-410B-B5E8-F378BB69190A}">
      <dgm:prSet/>
      <dgm:spPr/>
      <dgm:t>
        <a:bodyPr/>
        <a:lstStyle/>
        <a:p>
          <a:endParaRPr lang="zh-TW" altLang="en-US"/>
        </a:p>
      </dgm:t>
    </dgm:pt>
    <dgm:pt modelId="{87198D24-EEA2-4BDF-B09F-0676D1A21B40}">
      <dgm:prSet phldrT="[文字]" custT="1"/>
      <dgm:spPr/>
      <dgm:t>
        <a:bodyPr/>
        <a:lstStyle/>
        <a:p>
          <a:r>
            <a:rPr lang="zh-TW" altLang="en-US" sz="1600" dirty="0" smtClean="0"/>
            <a:t>合理使用之標的限於著作財產權</a:t>
          </a:r>
          <a:endParaRPr lang="zh-TW" altLang="en-US" sz="1600" dirty="0"/>
        </a:p>
      </dgm:t>
    </dgm:pt>
    <dgm:pt modelId="{BC0B4790-C642-41E1-8F0C-150C737E7190}" type="parTrans" cxnId="{0D9979BB-A1A4-4F16-A799-FB2129B2ED7E}">
      <dgm:prSet/>
      <dgm:spPr/>
      <dgm:t>
        <a:bodyPr/>
        <a:lstStyle/>
        <a:p>
          <a:endParaRPr lang="zh-TW" altLang="en-US"/>
        </a:p>
      </dgm:t>
    </dgm:pt>
    <dgm:pt modelId="{1212EC45-8830-4749-BE65-695AD6741B07}" type="sibTrans" cxnId="{0D9979BB-A1A4-4F16-A799-FB2129B2ED7E}">
      <dgm:prSet/>
      <dgm:spPr/>
      <dgm:t>
        <a:bodyPr/>
        <a:lstStyle/>
        <a:p>
          <a:endParaRPr lang="zh-TW" altLang="en-US"/>
        </a:p>
      </dgm:t>
    </dgm:pt>
    <dgm:pt modelId="{4FAD1A2F-9C1F-4EBC-858B-D940FF806760}">
      <dgm:prSet phldrT="[文字]"/>
      <dgm:spPr/>
      <dgm:t>
        <a:bodyPr/>
        <a:lstStyle/>
        <a:p>
          <a:r>
            <a:rPr lang="zh-TW" altLang="en-US" dirty="0" smtClean="0"/>
            <a:t>合理使用條文：第</a:t>
          </a:r>
          <a:r>
            <a:rPr lang="en-US" altLang="zh-TW" dirty="0" smtClean="0"/>
            <a:t>44</a:t>
          </a:r>
          <a:r>
            <a:rPr lang="zh-TW" altLang="en-US" dirty="0" smtClean="0"/>
            <a:t>條至第</a:t>
          </a:r>
          <a:r>
            <a:rPr lang="en-US" altLang="zh-TW" dirty="0" smtClean="0"/>
            <a:t>65</a:t>
          </a:r>
          <a:r>
            <a:rPr lang="zh-TW" altLang="en-US" dirty="0" smtClean="0"/>
            <a:t>條</a:t>
          </a:r>
          <a:endParaRPr lang="zh-TW" altLang="en-US" dirty="0"/>
        </a:p>
      </dgm:t>
    </dgm:pt>
    <dgm:pt modelId="{D17C6E81-4FD0-44BB-A480-D884C82B0066}" type="parTrans" cxnId="{0332C381-623E-4E39-882B-CB7964F79840}">
      <dgm:prSet/>
      <dgm:spPr/>
      <dgm:t>
        <a:bodyPr/>
        <a:lstStyle/>
        <a:p>
          <a:endParaRPr lang="zh-TW" altLang="en-US"/>
        </a:p>
      </dgm:t>
    </dgm:pt>
    <dgm:pt modelId="{796825D7-A61C-4415-A828-9F8033327F2E}" type="sibTrans" cxnId="{0332C381-623E-4E39-882B-CB7964F79840}">
      <dgm:prSet/>
      <dgm:spPr/>
      <dgm:t>
        <a:bodyPr/>
        <a:lstStyle/>
        <a:p>
          <a:endParaRPr lang="zh-TW" altLang="en-US"/>
        </a:p>
      </dgm:t>
    </dgm:pt>
    <dgm:pt modelId="{0EFFD6C4-ED12-4781-BFC2-66CAF3C5AB0F}">
      <dgm:prSet phldrT="[文字]" custT="1"/>
      <dgm:spPr/>
      <dgm:t>
        <a:bodyPr/>
        <a:lstStyle/>
        <a:p>
          <a:r>
            <a:rPr lang="zh-TW" altLang="en-US" sz="1600" dirty="0" smtClean="0"/>
            <a:t>列舉規定：</a:t>
          </a:r>
          <a:r>
            <a:rPr lang="en-US" altLang="zh-TW" sz="1600" dirty="0" smtClean="0"/>
            <a:t>44</a:t>
          </a:r>
          <a:r>
            <a:rPr lang="zh-TW" altLang="en-US" sz="1600" dirty="0" smtClean="0"/>
            <a:t>條至</a:t>
          </a:r>
          <a:r>
            <a:rPr lang="en-US" altLang="zh-TW" sz="1600" dirty="0" smtClean="0"/>
            <a:t>63</a:t>
          </a:r>
          <a:r>
            <a:rPr lang="zh-TW" altLang="en-US" sz="1600" dirty="0" smtClean="0"/>
            <a:t>條</a:t>
          </a:r>
          <a:endParaRPr lang="zh-TW" altLang="en-US" sz="1600" dirty="0"/>
        </a:p>
      </dgm:t>
    </dgm:pt>
    <dgm:pt modelId="{61D5ED9E-9C33-482D-8BFA-A38C434A97BB}" type="parTrans" cxnId="{66EFF165-B492-4737-980D-E128527EF6AF}">
      <dgm:prSet/>
      <dgm:spPr/>
      <dgm:t>
        <a:bodyPr/>
        <a:lstStyle/>
        <a:p>
          <a:endParaRPr lang="zh-TW" altLang="en-US"/>
        </a:p>
      </dgm:t>
    </dgm:pt>
    <dgm:pt modelId="{CF1D77DA-02EA-451C-BB68-3045B4B944E9}" type="sibTrans" cxnId="{66EFF165-B492-4737-980D-E128527EF6AF}">
      <dgm:prSet/>
      <dgm:spPr/>
      <dgm:t>
        <a:bodyPr/>
        <a:lstStyle/>
        <a:p>
          <a:endParaRPr lang="zh-TW" altLang="en-US"/>
        </a:p>
      </dgm:t>
    </dgm:pt>
    <dgm:pt modelId="{FD679073-CBA8-4597-8317-CEBBF651C02F}">
      <dgm:prSet phldrT="[文字]" custT="1"/>
      <dgm:spPr/>
      <dgm:t>
        <a:bodyPr/>
        <a:lstStyle/>
        <a:p>
          <a:r>
            <a:rPr lang="zh-TW" altLang="en-US" sz="1600" dirty="0" smtClean="0"/>
            <a:t>概括規定：</a:t>
          </a:r>
          <a:r>
            <a:rPr lang="en-US" altLang="zh-TW" sz="1600" dirty="0" smtClean="0"/>
            <a:t>65</a:t>
          </a:r>
          <a:r>
            <a:rPr lang="zh-TW" altLang="en-US" sz="1600" dirty="0" smtClean="0"/>
            <a:t>條</a:t>
          </a:r>
          <a:endParaRPr lang="zh-TW" altLang="en-US" sz="1600" dirty="0"/>
        </a:p>
      </dgm:t>
    </dgm:pt>
    <dgm:pt modelId="{1261F71D-0809-4ACF-B716-1DC7C73CC6FB}" type="parTrans" cxnId="{417DB47C-C348-4100-9024-AC29B1A7B7E2}">
      <dgm:prSet/>
      <dgm:spPr/>
      <dgm:t>
        <a:bodyPr/>
        <a:lstStyle/>
        <a:p>
          <a:endParaRPr lang="zh-TW" altLang="en-US"/>
        </a:p>
      </dgm:t>
    </dgm:pt>
    <dgm:pt modelId="{5A828E00-C58E-4E7B-AC61-6F3E333CBC2B}" type="sibTrans" cxnId="{417DB47C-C348-4100-9024-AC29B1A7B7E2}">
      <dgm:prSet/>
      <dgm:spPr/>
      <dgm:t>
        <a:bodyPr/>
        <a:lstStyle/>
        <a:p>
          <a:endParaRPr lang="zh-TW" altLang="en-US"/>
        </a:p>
      </dgm:t>
    </dgm:pt>
    <dgm:pt modelId="{8CC71E79-58DF-48D8-BD52-06E747508E0F}">
      <dgm:prSet phldrT="[文字]" custT="1"/>
      <dgm:spPr/>
      <dgm:t>
        <a:bodyPr/>
        <a:lstStyle/>
        <a:p>
          <a:r>
            <a:rPr lang="zh-TW" altLang="en-US" sz="1600" dirty="0" smtClean="0"/>
            <a:t>明示出處：</a:t>
          </a:r>
          <a:r>
            <a:rPr lang="en-US" altLang="zh-TW" sz="1600" dirty="0" smtClean="0"/>
            <a:t>64</a:t>
          </a:r>
          <a:r>
            <a:rPr lang="zh-TW" altLang="en-US" sz="1600" dirty="0" smtClean="0"/>
            <a:t>條</a:t>
          </a:r>
          <a:endParaRPr lang="zh-TW" altLang="en-US" sz="1600" dirty="0"/>
        </a:p>
      </dgm:t>
    </dgm:pt>
    <dgm:pt modelId="{A6EE7A3F-3475-44CC-B038-85DC4D348CAA}" type="parTrans" cxnId="{4E9501D5-E1C8-411C-9504-BEC4A6F9DE6C}">
      <dgm:prSet/>
      <dgm:spPr/>
      <dgm:t>
        <a:bodyPr/>
        <a:lstStyle/>
        <a:p>
          <a:endParaRPr lang="zh-TW" altLang="en-US"/>
        </a:p>
      </dgm:t>
    </dgm:pt>
    <dgm:pt modelId="{B2FC9BD8-19B6-4780-BF5F-790EC8275F4A}" type="sibTrans" cxnId="{4E9501D5-E1C8-411C-9504-BEC4A6F9DE6C}">
      <dgm:prSet/>
      <dgm:spPr/>
      <dgm:t>
        <a:bodyPr/>
        <a:lstStyle/>
        <a:p>
          <a:endParaRPr lang="zh-TW" altLang="en-US"/>
        </a:p>
      </dgm:t>
    </dgm:pt>
    <dgm:pt modelId="{DB22EA54-7326-49B4-A65A-9520388B5402}">
      <dgm:prSet phldrT="[文字]" custT="1"/>
      <dgm:spPr/>
      <dgm:t>
        <a:bodyPr/>
        <a:lstStyle/>
        <a:p>
          <a:r>
            <a:rPr lang="zh-TW" altLang="en-US" sz="1600" dirty="0" smtClean="0"/>
            <a:t>合理使用著作不構成著作財產權之侵害</a:t>
          </a:r>
          <a:endParaRPr lang="zh-TW" altLang="en-US" sz="1600" dirty="0"/>
        </a:p>
      </dgm:t>
    </dgm:pt>
    <dgm:pt modelId="{16421434-81D7-48FC-8D60-87D96EC4C518}" type="parTrans" cxnId="{D529ED49-A3F6-49DF-BA68-E82AB79C4978}">
      <dgm:prSet/>
      <dgm:spPr/>
      <dgm:t>
        <a:bodyPr/>
        <a:lstStyle/>
        <a:p>
          <a:endParaRPr lang="zh-TW" altLang="en-US"/>
        </a:p>
      </dgm:t>
    </dgm:pt>
    <dgm:pt modelId="{DD82B973-7327-48BB-88F9-4B5C78B3E6C0}" type="sibTrans" cxnId="{D529ED49-A3F6-49DF-BA68-E82AB79C4978}">
      <dgm:prSet/>
      <dgm:spPr/>
      <dgm:t>
        <a:bodyPr/>
        <a:lstStyle/>
        <a:p>
          <a:endParaRPr lang="zh-TW" altLang="en-US"/>
        </a:p>
      </dgm:t>
    </dgm:pt>
    <dgm:pt modelId="{F90D9F0C-E83A-4DE2-9795-52CDC34925BD}" type="pres">
      <dgm:prSet presAssocID="{27B21369-8DD7-4869-B52B-7974503AA718}" presName="linear" presStyleCnt="0">
        <dgm:presLayoutVars>
          <dgm:animLvl val="lvl"/>
          <dgm:resizeHandles val="exact"/>
        </dgm:presLayoutVars>
      </dgm:prSet>
      <dgm:spPr/>
      <dgm:t>
        <a:bodyPr/>
        <a:lstStyle/>
        <a:p>
          <a:endParaRPr lang="zh-TW" altLang="en-US"/>
        </a:p>
      </dgm:t>
    </dgm:pt>
    <dgm:pt modelId="{AAF7F63B-B0B6-41EE-B4BC-D03356F90D4F}" type="pres">
      <dgm:prSet presAssocID="{5C9B37B8-AB15-466A-898B-B227A3889AD0}" presName="parentText" presStyleLbl="node1" presStyleIdx="0" presStyleCnt="2" custScaleY="43990">
        <dgm:presLayoutVars>
          <dgm:chMax val="0"/>
          <dgm:bulletEnabled val="1"/>
        </dgm:presLayoutVars>
      </dgm:prSet>
      <dgm:spPr/>
      <dgm:t>
        <a:bodyPr/>
        <a:lstStyle/>
        <a:p>
          <a:endParaRPr lang="zh-TW" altLang="en-US"/>
        </a:p>
      </dgm:t>
    </dgm:pt>
    <dgm:pt modelId="{C595A54A-B8EE-48E4-B7B6-AC91F31C0DDE}" type="pres">
      <dgm:prSet presAssocID="{5C9B37B8-AB15-466A-898B-B227A3889AD0}" presName="childText" presStyleLbl="revTx" presStyleIdx="0" presStyleCnt="2" custScaleY="168039">
        <dgm:presLayoutVars>
          <dgm:bulletEnabled val="1"/>
        </dgm:presLayoutVars>
      </dgm:prSet>
      <dgm:spPr/>
      <dgm:t>
        <a:bodyPr/>
        <a:lstStyle/>
        <a:p>
          <a:endParaRPr lang="zh-TW" altLang="en-US"/>
        </a:p>
      </dgm:t>
    </dgm:pt>
    <dgm:pt modelId="{09EF8615-5333-4059-BA8A-216A2250447D}" type="pres">
      <dgm:prSet presAssocID="{4FAD1A2F-9C1F-4EBC-858B-D940FF806760}" presName="parentText" presStyleLbl="node1" presStyleIdx="1" presStyleCnt="2" custScaleY="32052" custLinFactNeighborY="-2002">
        <dgm:presLayoutVars>
          <dgm:chMax val="0"/>
          <dgm:bulletEnabled val="1"/>
        </dgm:presLayoutVars>
      </dgm:prSet>
      <dgm:spPr/>
      <dgm:t>
        <a:bodyPr/>
        <a:lstStyle/>
        <a:p>
          <a:endParaRPr lang="zh-TW" altLang="en-US"/>
        </a:p>
      </dgm:t>
    </dgm:pt>
    <dgm:pt modelId="{8DA6B16A-B0B4-4B8D-B01E-1D37559CD09B}" type="pres">
      <dgm:prSet presAssocID="{4FAD1A2F-9C1F-4EBC-858B-D940FF806760}" presName="childText" presStyleLbl="revTx" presStyleIdx="1" presStyleCnt="2">
        <dgm:presLayoutVars>
          <dgm:bulletEnabled val="1"/>
        </dgm:presLayoutVars>
      </dgm:prSet>
      <dgm:spPr/>
      <dgm:t>
        <a:bodyPr/>
        <a:lstStyle/>
        <a:p>
          <a:endParaRPr lang="zh-TW" altLang="en-US"/>
        </a:p>
      </dgm:t>
    </dgm:pt>
  </dgm:ptLst>
  <dgm:cxnLst>
    <dgm:cxn modelId="{0332C381-623E-4E39-882B-CB7964F79840}" srcId="{27B21369-8DD7-4869-B52B-7974503AA718}" destId="{4FAD1A2F-9C1F-4EBC-858B-D940FF806760}" srcOrd="1" destOrd="0" parTransId="{D17C6E81-4FD0-44BB-A480-D884C82B0066}" sibTransId="{796825D7-A61C-4415-A828-9F8033327F2E}"/>
    <dgm:cxn modelId="{53ECA847-89DB-43F7-9B5B-2C78B58F2B53}" type="presOf" srcId="{5C9B37B8-AB15-466A-898B-B227A3889AD0}" destId="{AAF7F63B-B0B6-41EE-B4BC-D03356F90D4F}" srcOrd="0" destOrd="0" presId="urn:microsoft.com/office/officeart/2005/8/layout/vList2"/>
    <dgm:cxn modelId="{795BA8F0-F0D6-4960-814C-DED2DFFACB35}" type="presOf" srcId="{DB22EA54-7326-49B4-A65A-9520388B5402}" destId="{C595A54A-B8EE-48E4-B7B6-AC91F31C0DDE}" srcOrd="0" destOrd="1" presId="urn:microsoft.com/office/officeart/2005/8/layout/vList2"/>
    <dgm:cxn modelId="{0F171157-11FA-410A-B0E2-436F0DD5AB8A}" type="presOf" srcId="{8CC71E79-58DF-48D8-BD52-06E747508E0F}" destId="{8DA6B16A-B0B4-4B8D-B01E-1D37559CD09B}" srcOrd="0" destOrd="2" presId="urn:microsoft.com/office/officeart/2005/8/layout/vList2"/>
    <dgm:cxn modelId="{66EFF165-B492-4737-980D-E128527EF6AF}" srcId="{4FAD1A2F-9C1F-4EBC-858B-D940FF806760}" destId="{0EFFD6C4-ED12-4781-BFC2-66CAF3C5AB0F}" srcOrd="0" destOrd="0" parTransId="{61D5ED9E-9C33-482D-8BFA-A38C434A97BB}" sibTransId="{CF1D77DA-02EA-451C-BB68-3045B4B944E9}"/>
    <dgm:cxn modelId="{4E9501D5-E1C8-411C-9504-BEC4A6F9DE6C}" srcId="{4FAD1A2F-9C1F-4EBC-858B-D940FF806760}" destId="{8CC71E79-58DF-48D8-BD52-06E747508E0F}" srcOrd="2" destOrd="0" parTransId="{A6EE7A3F-3475-44CC-B038-85DC4D348CAA}" sibTransId="{B2FC9BD8-19B6-4780-BF5F-790EC8275F4A}"/>
    <dgm:cxn modelId="{0D9979BB-A1A4-4F16-A799-FB2129B2ED7E}" srcId="{5C9B37B8-AB15-466A-898B-B227A3889AD0}" destId="{87198D24-EEA2-4BDF-B09F-0676D1A21B40}" srcOrd="0" destOrd="0" parTransId="{BC0B4790-C642-41E1-8F0C-150C737E7190}" sibTransId="{1212EC45-8830-4749-BE65-695AD6741B07}"/>
    <dgm:cxn modelId="{3822DE35-76A6-4B8B-B028-8026A9FC5CBA}" type="presOf" srcId="{27B21369-8DD7-4869-B52B-7974503AA718}" destId="{F90D9F0C-E83A-4DE2-9795-52CDC34925BD}" srcOrd="0" destOrd="0" presId="urn:microsoft.com/office/officeart/2005/8/layout/vList2"/>
    <dgm:cxn modelId="{513762EB-F1AA-43DF-9826-2FAEC397AC1D}" type="presOf" srcId="{FD679073-CBA8-4597-8317-CEBBF651C02F}" destId="{8DA6B16A-B0B4-4B8D-B01E-1D37559CD09B}" srcOrd="0" destOrd="1" presId="urn:microsoft.com/office/officeart/2005/8/layout/vList2"/>
    <dgm:cxn modelId="{0D8811F0-1756-4104-9B96-9E09D0A49D7C}" type="presOf" srcId="{0EFFD6C4-ED12-4781-BFC2-66CAF3C5AB0F}" destId="{8DA6B16A-B0B4-4B8D-B01E-1D37559CD09B}" srcOrd="0" destOrd="0" presId="urn:microsoft.com/office/officeart/2005/8/layout/vList2"/>
    <dgm:cxn modelId="{9913CE5F-EEEA-4722-8905-86D5865E156E}" type="presOf" srcId="{87198D24-EEA2-4BDF-B09F-0676D1A21B40}" destId="{C595A54A-B8EE-48E4-B7B6-AC91F31C0DDE}" srcOrd="0" destOrd="0" presId="urn:microsoft.com/office/officeart/2005/8/layout/vList2"/>
    <dgm:cxn modelId="{92AED44A-1C58-4ED6-B243-73BAE17EC38F}" type="presOf" srcId="{4FAD1A2F-9C1F-4EBC-858B-D940FF806760}" destId="{09EF8615-5333-4059-BA8A-216A2250447D}" srcOrd="0" destOrd="0" presId="urn:microsoft.com/office/officeart/2005/8/layout/vList2"/>
    <dgm:cxn modelId="{26E4DFD7-1038-410B-B5E8-F378BB69190A}" srcId="{27B21369-8DD7-4869-B52B-7974503AA718}" destId="{5C9B37B8-AB15-466A-898B-B227A3889AD0}" srcOrd="0" destOrd="0" parTransId="{7BA61248-F136-41D7-AB16-324EE2D7938D}" sibTransId="{C1A57530-2FD8-43DE-ABA8-7E8D82853748}"/>
    <dgm:cxn modelId="{417DB47C-C348-4100-9024-AC29B1A7B7E2}" srcId="{4FAD1A2F-9C1F-4EBC-858B-D940FF806760}" destId="{FD679073-CBA8-4597-8317-CEBBF651C02F}" srcOrd="1" destOrd="0" parTransId="{1261F71D-0809-4ACF-B716-1DC7C73CC6FB}" sibTransId="{5A828E00-C58E-4E7B-AC61-6F3E333CBC2B}"/>
    <dgm:cxn modelId="{D529ED49-A3F6-49DF-BA68-E82AB79C4978}" srcId="{5C9B37B8-AB15-466A-898B-B227A3889AD0}" destId="{DB22EA54-7326-49B4-A65A-9520388B5402}" srcOrd="1" destOrd="0" parTransId="{16421434-81D7-48FC-8D60-87D96EC4C518}" sibTransId="{DD82B973-7327-48BB-88F9-4B5C78B3E6C0}"/>
    <dgm:cxn modelId="{358796B0-B516-43C7-BC26-907707B130F1}" type="presParOf" srcId="{F90D9F0C-E83A-4DE2-9795-52CDC34925BD}" destId="{AAF7F63B-B0B6-41EE-B4BC-D03356F90D4F}" srcOrd="0" destOrd="0" presId="urn:microsoft.com/office/officeart/2005/8/layout/vList2"/>
    <dgm:cxn modelId="{2125F8C4-1A4F-44CA-BAFB-1056D412F0EE}" type="presParOf" srcId="{F90D9F0C-E83A-4DE2-9795-52CDC34925BD}" destId="{C595A54A-B8EE-48E4-B7B6-AC91F31C0DDE}" srcOrd="1" destOrd="0" presId="urn:microsoft.com/office/officeart/2005/8/layout/vList2"/>
    <dgm:cxn modelId="{3568C35D-C634-4882-AB40-285909BE26E5}" type="presParOf" srcId="{F90D9F0C-E83A-4DE2-9795-52CDC34925BD}" destId="{09EF8615-5333-4059-BA8A-216A2250447D}" srcOrd="2" destOrd="0" presId="urn:microsoft.com/office/officeart/2005/8/layout/vList2"/>
    <dgm:cxn modelId="{198B6DED-B344-4695-A217-6BB1B965E9A3}" type="presParOf" srcId="{F90D9F0C-E83A-4DE2-9795-52CDC34925BD}" destId="{8DA6B16A-B0B4-4B8D-B01E-1D37559CD09B}"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2251DE2-3EE2-43E0-A6F6-ADB9CC483A0F}" type="doc">
      <dgm:prSet loTypeId="urn:microsoft.com/office/officeart/2005/8/layout/vList2" loCatId="list" qsTypeId="urn:microsoft.com/office/officeart/2005/8/quickstyle/simple5" qsCatId="simple" csTypeId="urn:microsoft.com/office/officeart/2005/8/colors/colorful1" csCatId="colorful" phldr="1"/>
      <dgm:spPr/>
      <dgm:t>
        <a:bodyPr/>
        <a:lstStyle/>
        <a:p>
          <a:endParaRPr lang="zh-TW" altLang="en-US"/>
        </a:p>
      </dgm:t>
    </dgm:pt>
    <dgm:pt modelId="{3086C22E-1B59-4487-891D-D1E3BAC92131}">
      <dgm:prSet phldrT="[文字]" custT="1"/>
      <dgm:spPr/>
      <dgm:t>
        <a:bodyPr/>
        <a:lstStyle/>
        <a:p>
          <a:r>
            <a:rPr lang="zh-TW" altLang="en-US" sz="2800" dirty="0" smtClean="0"/>
            <a:t>公之利用</a:t>
          </a:r>
          <a:endParaRPr lang="zh-TW" altLang="en-US" sz="2800" dirty="0"/>
        </a:p>
      </dgm:t>
    </dgm:pt>
    <dgm:pt modelId="{D44A8D24-7948-4526-8838-C92661861253}" type="parTrans" cxnId="{F990AE2C-A934-48C0-815F-73720D3FDBEB}">
      <dgm:prSet/>
      <dgm:spPr/>
      <dgm:t>
        <a:bodyPr/>
        <a:lstStyle/>
        <a:p>
          <a:endParaRPr lang="zh-TW" altLang="en-US"/>
        </a:p>
      </dgm:t>
    </dgm:pt>
    <dgm:pt modelId="{669716DC-EA3B-472C-B399-8A7692B2E8BC}" type="sibTrans" cxnId="{F990AE2C-A934-48C0-815F-73720D3FDBEB}">
      <dgm:prSet/>
      <dgm:spPr/>
      <dgm:t>
        <a:bodyPr/>
        <a:lstStyle/>
        <a:p>
          <a:endParaRPr lang="zh-TW" altLang="en-US"/>
        </a:p>
      </dgm:t>
    </dgm:pt>
    <dgm:pt modelId="{7243A893-28D5-488D-989F-B3BEE023286E}">
      <dgm:prSet phldrT="[文字]" custT="1"/>
      <dgm:spPr/>
      <dgm:t>
        <a:bodyPr/>
        <a:lstStyle/>
        <a:p>
          <a:r>
            <a:rPr lang="zh-TW" altLang="en-US" sz="1800" dirty="0" smtClean="0"/>
            <a:t>政府公務目的</a:t>
          </a:r>
          <a:r>
            <a:rPr lang="en-US" altLang="zh-TW" sz="1800" dirty="0" smtClean="0"/>
            <a:t>(44,48-1,50)</a:t>
          </a:r>
          <a:endParaRPr lang="zh-TW" altLang="en-US" sz="1800" dirty="0"/>
        </a:p>
      </dgm:t>
    </dgm:pt>
    <dgm:pt modelId="{A3D02341-289A-442D-9BB1-37B91ADEEA48}" type="parTrans" cxnId="{E6E755EF-8124-46CE-94F6-66726B7B2647}">
      <dgm:prSet/>
      <dgm:spPr/>
      <dgm:t>
        <a:bodyPr/>
        <a:lstStyle/>
        <a:p>
          <a:endParaRPr lang="zh-TW" altLang="en-US"/>
        </a:p>
      </dgm:t>
    </dgm:pt>
    <dgm:pt modelId="{C43FF348-906A-4F1A-AD93-ABE28C089267}" type="sibTrans" cxnId="{E6E755EF-8124-46CE-94F6-66726B7B2647}">
      <dgm:prSet/>
      <dgm:spPr/>
      <dgm:t>
        <a:bodyPr/>
        <a:lstStyle/>
        <a:p>
          <a:endParaRPr lang="zh-TW" altLang="en-US"/>
        </a:p>
      </dgm:t>
    </dgm:pt>
    <dgm:pt modelId="{35B186B4-55E8-4DC7-910C-2CBD682330CF}">
      <dgm:prSet phldrT="[文字]" custT="1"/>
      <dgm:spPr/>
      <dgm:t>
        <a:bodyPr/>
        <a:lstStyle/>
        <a:p>
          <a:r>
            <a:rPr lang="zh-TW" altLang="en-US" sz="1800" dirty="0" smtClean="0"/>
            <a:t>司法目的</a:t>
          </a:r>
          <a:r>
            <a:rPr lang="en-US" altLang="zh-TW" sz="1800" dirty="0" smtClean="0"/>
            <a:t>(45)</a:t>
          </a:r>
          <a:endParaRPr lang="zh-TW" altLang="en-US" sz="1800" dirty="0"/>
        </a:p>
      </dgm:t>
    </dgm:pt>
    <dgm:pt modelId="{CB3F4EB2-D9F7-4FC6-A0F3-8B48E7BDD010}" type="parTrans" cxnId="{8F19C931-7AFE-4007-97F7-D2244FAF8EFB}">
      <dgm:prSet/>
      <dgm:spPr/>
      <dgm:t>
        <a:bodyPr/>
        <a:lstStyle/>
        <a:p>
          <a:endParaRPr lang="zh-TW" altLang="en-US"/>
        </a:p>
      </dgm:t>
    </dgm:pt>
    <dgm:pt modelId="{5B58C674-763A-4E39-A1BD-D57E3799D3D6}" type="sibTrans" cxnId="{8F19C931-7AFE-4007-97F7-D2244FAF8EFB}">
      <dgm:prSet/>
      <dgm:spPr/>
      <dgm:t>
        <a:bodyPr/>
        <a:lstStyle/>
        <a:p>
          <a:endParaRPr lang="zh-TW" altLang="en-US"/>
        </a:p>
      </dgm:t>
    </dgm:pt>
    <dgm:pt modelId="{7A639839-CF4D-46EE-A656-A0495134E64F}">
      <dgm:prSet phldrT="[文字]" custT="1"/>
      <dgm:spPr/>
      <dgm:t>
        <a:bodyPr/>
        <a:lstStyle/>
        <a:p>
          <a:r>
            <a:rPr lang="zh-TW" altLang="en-US" sz="2800" dirty="0" smtClean="0"/>
            <a:t>私之利用</a:t>
          </a:r>
          <a:endParaRPr lang="zh-TW" altLang="en-US" sz="2800" dirty="0"/>
        </a:p>
      </dgm:t>
    </dgm:pt>
    <dgm:pt modelId="{F5313678-1FB7-47F4-A8BC-4C32FC22CA92}" type="parTrans" cxnId="{E8A5E773-312D-47E0-991F-3A267FB64A4D}">
      <dgm:prSet/>
      <dgm:spPr/>
      <dgm:t>
        <a:bodyPr/>
        <a:lstStyle/>
        <a:p>
          <a:endParaRPr lang="zh-TW" altLang="en-US"/>
        </a:p>
      </dgm:t>
    </dgm:pt>
    <dgm:pt modelId="{F95A99C0-4594-4432-9F0F-0000EE1360D3}" type="sibTrans" cxnId="{E8A5E773-312D-47E0-991F-3A267FB64A4D}">
      <dgm:prSet/>
      <dgm:spPr/>
      <dgm:t>
        <a:bodyPr/>
        <a:lstStyle/>
        <a:p>
          <a:endParaRPr lang="zh-TW" altLang="en-US"/>
        </a:p>
      </dgm:t>
    </dgm:pt>
    <dgm:pt modelId="{E01FE504-39A8-4286-8AEA-931F47D963A7}">
      <dgm:prSet phldrT="[文字]" custT="1"/>
      <dgm:spPr/>
      <dgm:t>
        <a:bodyPr/>
        <a:lstStyle/>
        <a:p>
          <a:r>
            <a:rPr lang="zh-TW" altLang="en-US" sz="1800" dirty="0" smtClean="0"/>
            <a:t>個人利用</a:t>
          </a:r>
          <a:r>
            <a:rPr lang="en-US" altLang="zh-TW" sz="1800" dirty="0" smtClean="0"/>
            <a:t>(51)</a:t>
          </a:r>
          <a:endParaRPr lang="zh-TW" altLang="en-US" sz="1800" dirty="0"/>
        </a:p>
      </dgm:t>
    </dgm:pt>
    <dgm:pt modelId="{E562B4C4-D251-4CC9-AC91-A50BB27969A5}" type="parTrans" cxnId="{05889E97-29DF-4F62-887D-20D697725FF0}">
      <dgm:prSet/>
      <dgm:spPr/>
      <dgm:t>
        <a:bodyPr/>
        <a:lstStyle/>
        <a:p>
          <a:endParaRPr lang="zh-TW" altLang="en-US"/>
        </a:p>
      </dgm:t>
    </dgm:pt>
    <dgm:pt modelId="{AB104FC2-FA01-41E3-8E72-AFEEB3D50DB6}" type="sibTrans" cxnId="{05889E97-29DF-4F62-887D-20D697725FF0}">
      <dgm:prSet/>
      <dgm:spPr/>
      <dgm:t>
        <a:bodyPr/>
        <a:lstStyle/>
        <a:p>
          <a:endParaRPr lang="zh-TW" altLang="en-US"/>
        </a:p>
      </dgm:t>
    </dgm:pt>
    <dgm:pt modelId="{91C8BC62-EB06-479F-ACF3-65B158326A43}">
      <dgm:prSet phldrT="[文字]" custT="1"/>
      <dgm:spPr/>
      <dgm:t>
        <a:bodyPr/>
        <a:lstStyle/>
        <a:p>
          <a:r>
            <a:rPr lang="zh-TW" altLang="en-US" sz="1800" dirty="0" smtClean="0"/>
            <a:t>第一次銷售原則</a:t>
          </a:r>
          <a:r>
            <a:rPr lang="en-US" altLang="zh-TW" sz="1800" dirty="0" smtClean="0"/>
            <a:t>(59-1,60)</a:t>
          </a:r>
          <a:endParaRPr lang="zh-TW" altLang="en-US" sz="1800" dirty="0"/>
        </a:p>
      </dgm:t>
    </dgm:pt>
    <dgm:pt modelId="{8094B9CC-5418-478A-96EB-9CCAD107AF06}" type="parTrans" cxnId="{B7273BE0-8834-49A2-9E39-ECEDB24EABB1}">
      <dgm:prSet/>
      <dgm:spPr/>
      <dgm:t>
        <a:bodyPr/>
        <a:lstStyle/>
        <a:p>
          <a:endParaRPr lang="zh-TW" altLang="en-US"/>
        </a:p>
      </dgm:t>
    </dgm:pt>
    <dgm:pt modelId="{D847034E-EAB3-4941-90B6-734068F86F8B}" type="sibTrans" cxnId="{B7273BE0-8834-49A2-9E39-ECEDB24EABB1}">
      <dgm:prSet/>
      <dgm:spPr/>
      <dgm:t>
        <a:bodyPr/>
        <a:lstStyle/>
        <a:p>
          <a:endParaRPr lang="zh-TW" altLang="en-US"/>
        </a:p>
      </dgm:t>
    </dgm:pt>
    <dgm:pt modelId="{CB064F0B-E89A-4448-8F54-9EAF0AEF4865}">
      <dgm:prSet phldrT="[文字]" custT="1"/>
      <dgm:spPr/>
      <dgm:t>
        <a:bodyPr/>
        <a:lstStyle/>
        <a:p>
          <a:r>
            <a:rPr lang="zh-TW" altLang="en-US" sz="1800" dirty="0" smtClean="0"/>
            <a:t>教育目的</a:t>
          </a:r>
          <a:r>
            <a:rPr lang="en-US" altLang="zh-TW" sz="1800" dirty="0" smtClean="0"/>
            <a:t>(46,47,52)</a:t>
          </a:r>
          <a:endParaRPr lang="zh-TW" altLang="en-US" sz="1800" dirty="0"/>
        </a:p>
      </dgm:t>
    </dgm:pt>
    <dgm:pt modelId="{609ED868-8BF4-4899-89D5-17DBA9638E9A}" type="parTrans" cxnId="{ABF67D61-88FE-4B00-ABCF-FE2B2D403C4D}">
      <dgm:prSet/>
      <dgm:spPr/>
      <dgm:t>
        <a:bodyPr/>
        <a:lstStyle/>
        <a:p>
          <a:endParaRPr lang="zh-TW" altLang="en-US"/>
        </a:p>
      </dgm:t>
    </dgm:pt>
    <dgm:pt modelId="{A856B93D-9BE9-4D3A-B8CB-498099926F87}" type="sibTrans" cxnId="{ABF67D61-88FE-4B00-ABCF-FE2B2D403C4D}">
      <dgm:prSet/>
      <dgm:spPr/>
      <dgm:t>
        <a:bodyPr/>
        <a:lstStyle/>
        <a:p>
          <a:endParaRPr lang="zh-TW" altLang="en-US"/>
        </a:p>
      </dgm:t>
    </dgm:pt>
    <dgm:pt modelId="{F24704DF-B983-4EEF-867D-42B9E433101C}">
      <dgm:prSet phldrT="[文字]" custT="1"/>
      <dgm:spPr/>
      <dgm:t>
        <a:bodyPr/>
        <a:lstStyle/>
        <a:p>
          <a:r>
            <a:rPr lang="zh-TW" altLang="en-US" sz="1800" dirty="0" smtClean="0"/>
            <a:t>新聞傳播</a:t>
          </a:r>
          <a:r>
            <a:rPr lang="en-US" altLang="zh-TW" sz="1800" dirty="0" smtClean="0"/>
            <a:t>(49,52,61)</a:t>
          </a:r>
          <a:endParaRPr lang="zh-TW" altLang="en-US" sz="1800" dirty="0"/>
        </a:p>
      </dgm:t>
    </dgm:pt>
    <dgm:pt modelId="{A7C2C5D8-6E42-4322-97C8-B251D869A6A1}" type="parTrans" cxnId="{09B18351-C97A-40B4-958A-EEE038637E49}">
      <dgm:prSet/>
      <dgm:spPr/>
      <dgm:t>
        <a:bodyPr/>
        <a:lstStyle/>
        <a:p>
          <a:endParaRPr lang="zh-TW" altLang="en-US"/>
        </a:p>
      </dgm:t>
    </dgm:pt>
    <dgm:pt modelId="{244F77D0-24CA-446E-88A6-715A1E8FBF88}" type="sibTrans" cxnId="{09B18351-C97A-40B4-958A-EEE038637E49}">
      <dgm:prSet/>
      <dgm:spPr/>
      <dgm:t>
        <a:bodyPr/>
        <a:lstStyle/>
        <a:p>
          <a:endParaRPr lang="zh-TW" altLang="en-US"/>
        </a:p>
      </dgm:t>
    </dgm:pt>
    <dgm:pt modelId="{AE3CA231-FF5F-4D4D-BD0D-31E7AEF21AD3}">
      <dgm:prSet phldrT="[文字]" custT="1"/>
      <dgm:spPr/>
      <dgm:t>
        <a:bodyPr/>
        <a:lstStyle/>
        <a:p>
          <a:r>
            <a:rPr lang="zh-TW" altLang="en-US" sz="1800" dirty="0" smtClean="0"/>
            <a:t>非營利</a:t>
          </a:r>
          <a:r>
            <a:rPr lang="en-US" altLang="zh-TW" sz="1800" dirty="0" smtClean="0"/>
            <a:t>(52)</a:t>
          </a:r>
          <a:endParaRPr lang="zh-TW" altLang="en-US" sz="1800" dirty="0"/>
        </a:p>
      </dgm:t>
    </dgm:pt>
    <dgm:pt modelId="{5DBD54C6-469A-46BB-8ADF-682846294D0D}" type="parTrans" cxnId="{B4612034-A773-4599-AF57-2CF181A4E744}">
      <dgm:prSet/>
      <dgm:spPr/>
      <dgm:t>
        <a:bodyPr/>
        <a:lstStyle/>
        <a:p>
          <a:endParaRPr lang="zh-TW" altLang="en-US"/>
        </a:p>
      </dgm:t>
    </dgm:pt>
    <dgm:pt modelId="{1CCA1067-EC13-4972-8C77-A5FA4BAE9093}" type="sibTrans" cxnId="{B4612034-A773-4599-AF57-2CF181A4E744}">
      <dgm:prSet/>
      <dgm:spPr/>
      <dgm:t>
        <a:bodyPr/>
        <a:lstStyle/>
        <a:p>
          <a:endParaRPr lang="zh-TW" altLang="en-US"/>
        </a:p>
      </dgm:t>
    </dgm:pt>
    <dgm:pt modelId="{30ADFEC6-2BFC-4DC5-A7A3-D0D3AF5252BB}">
      <dgm:prSet phldrT="[文字]" custT="1"/>
      <dgm:spPr/>
      <dgm:t>
        <a:bodyPr/>
        <a:lstStyle/>
        <a:p>
          <a:r>
            <a:rPr lang="zh-TW" altLang="en-US" sz="1800" dirty="0" smtClean="0"/>
            <a:t>學術目的</a:t>
          </a:r>
          <a:r>
            <a:rPr lang="en-US" altLang="zh-TW" sz="1800" dirty="0" smtClean="0"/>
            <a:t>(48)</a:t>
          </a:r>
          <a:endParaRPr lang="zh-TW" altLang="en-US" sz="1800" dirty="0"/>
        </a:p>
      </dgm:t>
    </dgm:pt>
    <dgm:pt modelId="{25EB32D8-D89D-4823-AE09-1E78A228339E}" type="parTrans" cxnId="{0579157D-5F24-414D-8607-5BD8DE0B11AD}">
      <dgm:prSet/>
      <dgm:spPr/>
      <dgm:t>
        <a:bodyPr/>
        <a:lstStyle/>
        <a:p>
          <a:endParaRPr lang="zh-TW" altLang="en-US"/>
        </a:p>
      </dgm:t>
    </dgm:pt>
    <dgm:pt modelId="{2EFB9A65-5A7C-4BFF-818C-9FFF3EA503D2}" type="sibTrans" cxnId="{0579157D-5F24-414D-8607-5BD8DE0B11AD}">
      <dgm:prSet/>
      <dgm:spPr/>
      <dgm:t>
        <a:bodyPr/>
        <a:lstStyle/>
        <a:p>
          <a:endParaRPr lang="zh-TW" altLang="en-US"/>
        </a:p>
      </dgm:t>
    </dgm:pt>
    <dgm:pt modelId="{606A3D57-FFAD-49FD-A2E8-D98275BE1B85}">
      <dgm:prSet phldrT="[文字]" custT="1"/>
      <dgm:spPr/>
      <dgm:t>
        <a:bodyPr/>
        <a:lstStyle/>
        <a:p>
          <a:r>
            <a:rPr lang="zh-TW" altLang="en-US" sz="1800" dirty="0" smtClean="0"/>
            <a:t>視障、聽障</a:t>
          </a:r>
          <a:r>
            <a:rPr lang="en-US" altLang="zh-TW" sz="1800" dirty="0" smtClean="0"/>
            <a:t>(53)</a:t>
          </a:r>
          <a:endParaRPr lang="zh-TW" altLang="en-US" sz="1800" dirty="0"/>
        </a:p>
      </dgm:t>
    </dgm:pt>
    <dgm:pt modelId="{221F475E-147B-4B3E-A840-44C63ABB5FD0}" type="parTrans" cxnId="{B314A4DE-F96C-4404-B4E9-2150C36D44CA}">
      <dgm:prSet/>
      <dgm:spPr/>
      <dgm:t>
        <a:bodyPr/>
        <a:lstStyle/>
        <a:p>
          <a:endParaRPr lang="zh-TW" altLang="en-US"/>
        </a:p>
      </dgm:t>
    </dgm:pt>
    <dgm:pt modelId="{B560138C-575F-4852-BC4F-5C0CFC057701}" type="sibTrans" cxnId="{B314A4DE-F96C-4404-B4E9-2150C36D44CA}">
      <dgm:prSet/>
      <dgm:spPr/>
      <dgm:t>
        <a:bodyPr/>
        <a:lstStyle/>
        <a:p>
          <a:endParaRPr lang="zh-TW" altLang="en-US"/>
        </a:p>
      </dgm:t>
    </dgm:pt>
    <dgm:pt modelId="{B904E8BD-5F37-442B-A88E-6F914B15DA08}">
      <dgm:prSet phldrT="[文字]" custT="1"/>
      <dgm:spPr/>
      <dgm:t>
        <a:bodyPr/>
        <a:lstStyle/>
        <a:p>
          <a:r>
            <a:rPr lang="zh-TW" altLang="en-US" sz="1800" dirty="0" smtClean="0"/>
            <a:t>公開場所展示著作</a:t>
          </a:r>
          <a:r>
            <a:rPr lang="en-US" altLang="zh-TW" sz="1800" dirty="0" smtClean="0"/>
            <a:t>(57)</a:t>
          </a:r>
          <a:endParaRPr lang="zh-TW" altLang="en-US" sz="1800" dirty="0"/>
        </a:p>
      </dgm:t>
    </dgm:pt>
    <dgm:pt modelId="{1CD433AF-F4CF-45FF-B866-882C6A6BE969}" type="parTrans" cxnId="{FABCD980-28F9-4DA3-9DC0-722E3E4A25AB}">
      <dgm:prSet/>
      <dgm:spPr/>
      <dgm:t>
        <a:bodyPr/>
        <a:lstStyle/>
        <a:p>
          <a:endParaRPr lang="zh-TW" altLang="en-US"/>
        </a:p>
      </dgm:t>
    </dgm:pt>
    <dgm:pt modelId="{C4F316F7-1D1F-4204-ACCA-0B82C8A7FD2F}" type="sibTrans" cxnId="{FABCD980-28F9-4DA3-9DC0-722E3E4A25AB}">
      <dgm:prSet/>
      <dgm:spPr/>
      <dgm:t>
        <a:bodyPr/>
        <a:lstStyle/>
        <a:p>
          <a:endParaRPr lang="zh-TW" altLang="en-US"/>
        </a:p>
      </dgm:t>
    </dgm:pt>
    <dgm:pt modelId="{B9D70402-3761-43B1-A012-B53016E724AF}" type="pres">
      <dgm:prSet presAssocID="{B2251DE2-3EE2-43E0-A6F6-ADB9CC483A0F}" presName="linear" presStyleCnt="0">
        <dgm:presLayoutVars>
          <dgm:animLvl val="lvl"/>
          <dgm:resizeHandles val="exact"/>
        </dgm:presLayoutVars>
      </dgm:prSet>
      <dgm:spPr/>
      <dgm:t>
        <a:bodyPr/>
        <a:lstStyle/>
        <a:p>
          <a:endParaRPr lang="zh-TW" altLang="en-US"/>
        </a:p>
      </dgm:t>
    </dgm:pt>
    <dgm:pt modelId="{849999A6-650C-4266-9906-4B5E32054412}" type="pres">
      <dgm:prSet presAssocID="{3086C22E-1B59-4487-891D-D1E3BAC92131}" presName="parentText" presStyleLbl="node1" presStyleIdx="0" presStyleCnt="2" custScaleY="62555">
        <dgm:presLayoutVars>
          <dgm:chMax val="0"/>
          <dgm:bulletEnabled val="1"/>
        </dgm:presLayoutVars>
      </dgm:prSet>
      <dgm:spPr/>
      <dgm:t>
        <a:bodyPr/>
        <a:lstStyle/>
        <a:p>
          <a:endParaRPr lang="zh-TW" altLang="en-US"/>
        </a:p>
      </dgm:t>
    </dgm:pt>
    <dgm:pt modelId="{6D2C05D7-61DF-4A12-A34B-55B028E325A0}" type="pres">
      <dgm:prSet presAssocID="{3086C22E-1B59-4487-891D-D1E3BAC92131}" presName="childText" presStyleLbl="revTx" presStyleIdx="0" presStyleCnt="2">
        <dgm:presLayoutVars>
          <dgm:bulletEnabled val="1"/>
        </dgm:presLayoutVars>
      </dgm:prSet>
      <dgm:spPr/>
      <dgm:t>
        <a:bodyPr/>
        <a:lstStyle/>
        <a:p>
          <a:endParaRPr lang="zh-TW" altLang="en-US"/>
        </a:p>
      </dgm:t>
    </dgm:pt>
    <dgm:pt modelId="{EEB67CB9-41E4-46C2-88A6-17A51C298EAC}" type="pres">
      <dgm:prSet presAssocID="{7A639839-CF4D-46EE-A656-A0495134E64F}" presName="parentText" presStyleLbl="node1" presStyleIdx="1" presStyleCnt="2" custScaleY="58916">
        <dgm:presLayoutVars>
          <dgm:chMax val="0"/>
          <dgm:bulletEnabled val="1"/>
        </dgm:presLayoutVars>
      </dgm:prSet>
      <dgm:spPr/>
      <dgm:t>
        <a:bodyPr/>
        <a:lstStyle/>
        <a:p>
          <a:endParaRPr lang="zh-TW" altLang="en-US"/>
        </a:p>
      </dgm:t>
    </dgm:pt>
    <dgm:pt modelId="{FB2A7C78-5FAE-433F-8FAE-15AE1D260367}" type="pres">
      <dgm:prSet presAssocID="{7A639839-CF4D-46EE-A656-A0495134E64F}" presName="childText" presStyleLbl="revTx" presStyleIdx="1" presStyleCnt="2">
        <dgm:presLayoutVars>
          <dgm:bulletEnabled val="1"/>
        </dgm:presLayoutVars>
      </dgm:prSet>
      <dgm:spPr/>
      <dgm:t>
        <a:bodyPr/>
        <a:lstStyle/>
        <a:p>
          <a:endParaRPr lang="zh-TW" altLang="en-US"/>
        </a:p>
      </dgm:t>
    </dgm:pt>
  </dgm:ptLst>
  <dgm:cxnLst>
    <dgm:cxn modelId="{09B18351-C97A-40B4-958A-EEE038637E49}" srcId="{3086C22E-1B59-4487-891D-D1E3BAC92131}" destId="{F24704DF-B983-4EEF-867D-42B9E433101C}" srcOrd="3" destOrd="0" parTransId="{A7C2C5D8-6E42-4322-97C8-B251D869A6A1}" sibTransId="{244F77D0-24CA-446E-88A6-715A1E8FBF88}"/>
    <dgm:cxn modelId="{71D19F2F-EE9D-4B40-B58D-12ED2D20CD0D}" type="presOf" srcId="{35B186B4-55E8-4DC7-910C-2CBD682330CF}" destId="{6D2C05D7-61DF-4A12-A34B-55B028E325A0}" srcOrd="0" destOrd="1" presId="urn:microsoft.com/office/officeart/2005/8/layout/vList2"/>
    <dgm:cxn modelId="{94DDE2E6-2645-4E19-8413-B60CF7828FEC}" type="presOf" srcId="{E01FE504-39A8-4286-8AEA-931F47D963A7}" destId="{FB2A7C78-5FAE-433F-8FAE-15AE1D260367}" srcOrd="0" destOrd="0" presId="urn:microsoft.com/office/officeart/2005/8/layout/vList2"/>
    <dgm:cxn modelId="{E8A5E773-312D-47E0-991F-3A267FB64A4D}" srcId="{B2251DE2-3EE2-43E0-A6F6-ADB9CC483A0F}" destId="{7A639839-CF4D-46EE-A656-A0495134E64F}" srcOrd="1" destOrd="0" parTransId="{F5313678-1FB7-47F4-A8BC-4C32FC22CA92}" sibTransId="{F95A99C0-4594-4432-9F0F-0000EE1360D3}"/>
    <dgm:cxn modelId="{FB537836-4246-419A-97F8-5C0B93A9C9D2}" type="presOf" srcId="{30ADFEC6-2BFC-4DC5-A7A3-D0D3AF5252BB}" destId="{FB2A7C78-5FAE-433F-8FAE-15AE1D260367}" srcOrd="0" destOrd="1" presId="urn:microsoft.com/office/officeart/2005/8/layout/vList2"/>
    <dgm:cxn modelId="{8F19C931-7AFE-4007-97F7-D2244FAF8EFB}" srcId="{3086C22E-1B59-4487-891D-D1E3BAC92131}" destId="{35B186B4-55E8-4DC7-910C-2CBD682330CF}" srcOrd="1" destOrd="0" parTransId="{CB3F4EB2-D9F7-4FC6-A0F3-8B48E7BDD010}" sibTransId="{5B58C674-763A-4E39-A1BD-D57E3799D3D6}"/>
    <dgm:cxn modelId="{05889E97-29DF-4F62-887D-20D697725FF0}" srcId="{7A639839-CF4D-46EE-A656-A0495134E64F}" destId="{E01FE504-39A8-4286-8AEA-931F47D963A7}" srcOrd="0" destOrd="0" parTransId="{E562B4C4-D251-4CC9-AC91-A50BB27969A5}" sibTransId="{AB104FC2-FA01-41E3-8E72-AFEEB3D50DB6}"/>
    <dgm:cxn modelId="{62085406-F054-4BC9-8FA5-507FF1CF3979}" type="presOf" srcId="{B2251DE2-3EE2-43E0-A6F6-ADB9CC483A0F}" destId="{B9D70402-3761-43B1-A012-B53016E724AF}" srcOrd="0" destOrd="0" presId="urn:microsoft.com/office/officeart/2005/8/layout/vList2"/>
    <dgm:cxn modelId="{FABCD980-28F9-4DA3-9DC0-722E3E4A25AB}" srcId="{7A639839-CF4D-46EE-A656-A0495134E64F}" destId="{B904E8BD-5F37-442B-A88E-6F914B15DA08}" srcOrd="3" destOrd="0" parTransId="{1CD433AF-F4CF-45FF-B866-882C6A6BE969}" sibTransId="{C4F316F7-1D1F-4204-ACCA-0B82C8A7FD2F}"/>
    <dgm:cxn modelId="{3C04BBAB-F79B-4050-A67C-B03C4A39B24B}" type="presOf" srcId="{F24704DF-B983-4EEF-867D-42B9E433101C}" destId="{6D2C05D7-61DF-4A12-A34B-55B028E325A0}" srcOrd="0" destOrd="3" presId="urn:microsoft.com/office/officeart/2005/8/layout/vList2"/>
    <dgm:cxn modelId="{CA483BC9-28D4-44AE-B9C5-6872BBB477E4}" type="presOf" srcId="{B904E8BD-5F37-442B-A88E-6F914B15DA08}" destId="{FB2A7C78-5FAE-433F-8FAE-15AE1D260367}" srcOrd="0" destOrd="3" presId="urn:microsoft.com/office/officeart/2005/8/layout/vList2"/>
    <dgm:cxn modelId="{8ADA587B-E842-4AD1-87AA-75EDC4B5CFEE}" type="presOf" srcId="{7A639839-CF4D-46EE-A656-A0495134E64F}" destId="{EEB67CB9-41E4-46C2-88A6-17A51C298EAC}" srcOrd="0" destOrd="0" presId="urn:microsoft.com/office/officeart/2005/8/layout/vList2"/>
    <dgm:cxn modelId="{552092EC-6285-4EF5-8E0A-A50B0BCB179D}" type="presOf" srcId="{CB064F0B-E89A-4448-8F54-9EAF0AEF4865}" destId="{6D2C05D7-61DF-4A12-A34B-55B028E325A0}" srcOrd="0" destOrd="2" presId="urn:microsoft.com/office/officeart/2005/8/layout/vList2"/>
    <dgm:cxn modelId="{F990AE2C-A934-48C0-815F-73720D3FDBEB}" srcId="{B2251DE2-3EE2-43E0-A6F6-ADB9CC483A0F}" destId="{3086C22E-1B59-4487-891D-D1E3BAC92131}" srcOrd="0" destOrd="0" parTransId="{D44A8D24-7948-4526-8838-C92661861253}" sibTransId="{669716DC-EA3B-472C-B399-8A7692B2E8BC}"/>
    <dgm:cxn modelId="{ABF67D61-88FE-4B00-ABCF-FE2B2D403C4D}" srcId="{3086C22E-1B59-4487-891D-D1E3BAC92131}" destId="{CB064F0B-E89A-4448-8F54-9EAF0AEF4865}" srcOrd="2" destOrd="0" parTransId="{609ED868-8BF4-4899-89D5-17DBA9638E9A}" sibTransId="{A856B93D-9BE9-4D3A-B8CB-498099926F87}"/>
    <dgm:cxn modelId="{E4A13374-C9B1-451C-AEC2-A8AA5D44553B}" type="presOf" srcId="{AE3CA231-FF5F-4D4D-BD0D-31E7AEF21AD3}" destId="{6D2C05D7-61DF-4A12-A34B-55B028E325A0}" srcOrd="0" destOrd="4" presId="urn:microsoft.com/office/officeart/2005/8/layout/vList2"/>
    <dgm:cxn modelId="{E6E755EF-8124-46CE-94F6-66726B7B2647}" srcId="{3086C22E-1B59-4487-891D-D1E3BAC92131}" destId="{7243A893-28D5-488D-989F-B3BEE023286E}" srcOrd="0" destOrd="0" parTransId="{A3D02341-289A-442D-9BB1-37B91ADEEA48}" sibTransId="{C43FF348-906A-4F1A-AD93-ABE28C089267}"/>
    <dgm:cxn modelId="{68D48BC6-A49F-477E-8EA0-1C1633093889}" type="presOf" srcId="{606A3D57-FFAD-49FD-A2E8-D98275BE1B85}" destId="{FB2A7C78-5FAE-433F-8FAE-15AE1D260367}" srcOrd="0" destOrd="2" presId="urn:microsoft.com/office/officeart/2005/8/layout/vList2"/>
    <dgm:cxn modelId="{C31391B5-AB8C-4EF1-BD4C-7B6240C361BB}" type="presOf" srcId="{91C8BC62-EB06-479F-ACF3-65B158326A43}" destId="{FB2A7C78-5FAE-433F-8FAE-15AE1D260367}" srcOrd="0" destOrd="4" presId="urn:microsoft.com/office/officeart/2005/8/layout/vList2"/>
    <dgm:cxn modelId="{B7273BE0-8834-49A2-9E39-ECEDB24EABB1}" srcId="{7A639839-CF4D-46EE-A656-A0495134E64F}" destId="{91C8BC62-EB06-479F-ACF3-65B158326A43}" srcOrd="4" destOrd="0" parTransId="{8094B9CC-5418-478A-96EB-9CCAD107AF06}" sibTransId="{D847034E-EAB3-4941-90B6-734068F86F8B}"/>
    <dgm:cxn modelId="{B314A4DE-F96C-4404-B4E9-2150C36D44CA}" srcId="{7A639839-CF4D-46EE-A656-A0495134E64F}" destId="{606A3D57-FFAD-49FD-A2E8-D98275BE1B85}" srcOrd="2" destOrd="0" parTransId="{221F475E-147B-4B3E-A840-44C63ABB5FD0}" sibTransId="{B560138C-575F-4852-BC4F-5C0CFC057701}"/>
    <dgm:cxn modelId="{9A0D5B59-D804-4A1E-990E-46B3EF9DB279}" type="presOf" srcId="{7243A893-28D5-488D-989F-B3BEE023286E}" destId="{6D2C05D7-61DF-4A12-A34B-55B028E325A0}" srcOrd="0" destOrd="0" presId="urn:microsoft.com/office/officeart/2005/8/layout/vList2"/>
    <dgm:cxn modelId="{00AA8CCC-79C3-41A9-89B5-4E916AAB013E}" type="presOf" srcId="{3086C22E-1B59-4487-891D-D1E3BAC92131}" destId="{849999A6-650C-4266-9906-4B5E32054412}" srcOrd="0" destOrd="0" presId="urn:microsoft.com/office/officeart/2005/8/layout/vList2"/>
    <dgm:cxn modelId="{B4612034-A773-4599-AF57-2CF181A4E744}" srcId="{3086C22E-1B59-4487-891D-D1E3BAC92131}" destId="{AE3CA231-FF5F-4D4D-BD0D-31E7AEF21AD3}" srcOrd="4" destOrd="0" parTransId="{5DBD54C6-469A-46BB-8ADF-682846294D0D}" sibTransId="{1CCA1067-EC13-4972-8C77-A5FA4BAE9093}"/>
    <dgm:cxn modelId="{0579157D-5F24-414D-8607-5BD8DE0B11AD}" srcId="{7A639839-CF4D-46EE-A656-A0495134E64F}" destId="{30ADFEC6-2BFC-4DC5-A7A3-D0D3AF5252BB}" srcOrd="1" destOrd="0" parTransId="{25EB32D8-D89D-4823-AE09-1E78A228339E}" sibTransId="{2EFB9A65-5A7C-4BFF-818C-9FFF3EA503D2}"/>
    <dgm:cxn modelId="{B50515BF-8632-414F-8A2E-F284CC24E04A}" type="presParOf" srcId="{B9D70402-3761-43B1-A012-B53016E724AF}" destId="{849999A6-650C-4266-9906-4B5E32054412}" srcOrd="0" destOrd="0" presId="urn:microsoft.com/office/officeart/2005/8/layout/vList2"/>
    <dgm:cxn modelId="{C1D27CE2-80C4-44D3-87AD-472926D78C60}" type="presParOf" srcId="{B9D70402-3761-43B1-A012-B53016E724AF}" destId="{6D2C05D7-61DF-4A12-A34B-55B028E325A0}" srcOrd="1" destOrd="0" presId="urn:microsoft.com/office/officeart/2005/8/layout/vList2"/>
    <dgm:cxn modelId="{A818B0B6-9647-4165-AB99-B2A1A7EB0B63}" type="presParOf" srcId="{B9D70402-3761-43B1-A012-B53016E724AF}" destId="{EEB67CB9-41E4-46C2-88A6-17A51C298EAC}" srcOrd="2" destOrd="0" presId="urn:microsoft.com/office/officeart/2005/8/layout/vList2"/>
    <dgm:cxn modelId="{3B457A27-12CA-40B6-8070-F66F69AFD43C}" type="presParOf" srcId="{B9D70402-3761-43B1-A012-B53016E724AF}" destId="{FB2A7C78-5FAE-433F-8FAE-15AE1D260367}"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23E5B90-8FB4-4920-A391-4E238E741EC6}" type="doc">
      <dgm:prSet loTypeId="urn:microsoft.com/office/officeart/2005/8/layout/vProcess5" loCatId="process" qsTypeId="urn:microsoft.com/office/officeart/2005/8/quickstyle/simple3" qsCatId="simple" csTypeId="urn:microsoft.com/office/officeart/2005/8/colors/colorful3" csCatId="colorful" phldr="1"/>
      <dgm:spPr/>
      <dgm:t>
        <a:bodyPr/>
        <a:lstStyle/>
        <a:p>
          <a:endParaRPr lang="zh-TW" altLang="en-US"/>
        </a:p>
      </dgm:t>
    </dgm:pt>
    <dgm:pt modelId="{E90749AC-DD7D-4545-AEBA-12F7343CAB22}">
      <dgm:prSet phldrT="[文字]" custT="1"/>
      <dgm:spPr/>
      <dgm:t>
        <a:bodyPr/>
        <a:lstStyle/>
        <a:p>
          <a:r>
            <a:rPr lang="zh-TW" altLang="en-US" sz="1400" dirty="0" smtClean="0">
              <a:latin typeface="標楷體"/>
              <a:ea typeface="標楷體"/>
            </a:rPr>
            <a:t>★</a:t>
          </a:r>
          <a:r>
            <a:rPr lang="zh-TW" altLang="en-US" sz="2000" dirty="0" smtClean="0"/>
            <a:t>補習班自行撰擬或出版的模擬試題或參考試題，為著作權保護客體的範圍，故只要符合原創性等著作權的保護要件，仍受著作權保護</a:t>
          </a:r>
          <a:r>
            <a:rPr lang="zh-TW" altLang="en-US" sz="1400" dirty="0" smtClean="0"/>
            <a:t>。</a:t>
          </a:r>
          <a:endParaRPr lang="zh-TW" altLang="en-US" sz="1400" dirty="0"/>
        </a:p>
      </dgm:t>
    </dgm:pt>
    <dgm:pt modelId="{6356F276-8EAB-4715-85E8-045CBCC00351}" type="parTrans" cxnId="{DA4DCC75-B64A-4CC8-AC8D-CD6034526BDC}">
      <dgm:prSet/>
      <dgm:spPr/>
      <dgm:t>
        <a:bodyPr/>
        <a:lstStyle/>
        <a:p>
          <a:endParaRPr lang="zh-TW" altLang="en-US"/>
        </a:p>
      </dgm:t>
    </dgm:pt>
    <dgm:pt modelId="{A312B5B1-D6A0-4742-84A1-E6D99FF7679B}" type="sibTrans" cxnId="{DA4DCC75-B64A-4CC8-AC8D-CD6034526BDC}">
      <dgm:prSet/>
      <dgm:spPr/>
      <dgm:t>
        <a:bodyPr/>
        <a:lstStyle/>
        <a:p>
          <a:endParaRPr lang="zh-TW" altLang="en-US"/>
        </a:p>
      </dgm:t>
    </dgm:pt>
    <dgm:pt modelId="{CF874FD5-C916-4CAB-BF6C-43E9F585FD9D}">
      <dgm:prSet phldrT="[文字]" custT="1"/>
      <dgm:spPr/>
      <dgm:t>
        <a:bodyPr/>
        <a:lstStyle/>
        <a:p>
          <a:r>
            <a:rPr lang="zh-TW" altLang="en-US" sz="1400" dirty="0" smtClean="0">
              <a:latin typeface="標楷體"/>
              <a:ea typeface="標楷體"/>
            </a:rPr>
            <a:t>◆</a:t>
          </a:r>
          <a:r>
            <a:rPr lang="zh-TW" altLang="en-US" sz="1800" dirty="0" smtClean="0"/>
            <a:t>由於補習班所提供之各種模擬試題或參考試題，皆為補習班與其他業者競爭之利器，若教師取得此類試題後，提供予學生練習，將減少學生至補習班之意願，應可認為對於其潛在市場與現有價值有所影響，</a:t>
          </a:r>
          <a:r>
            <a:rPr lang="zh-TW" altLang="en-US" sz="1800" smtClean="0"/>
            <a:t>故不宜主張</a:t>
          </a:r>
          <a:r>
            <a:rPr lang="zh-TW" altLang="en-US" sz="1800" dirty="0" smtClean="0"/>
            <a:t>合理使用</a:t>
          </a:r>
          <a:r>
            <a:rPr lang="zh-TW" altLang="en-US" sz="1800" dirty="0" smtClean="0">
              <a:latin typeface="標楷體"/>
              <a:ea typeface="標楷體"/>
            </a:rPr>
            <a:t>。</a:t>
          </a:r>
          <a:endParaRPr lang="zh-TW" altLang="en-US" sz="1800" dirty="0"/>
        </a:p>
      </dgm:t>
    </dgm:pt>
    <dgm:pt modelId="{13C95AE7-72BC-4D23-847D-C903E13CBACA}" type="parTrans" cxnId="{7B5DFF97-F1B6-4D1A-A657-D8DA45609880}">
      <dgm:prSet/>
      <dgm:spPr/>
      <dgm:t>
        <a:bodyPr/>
        <a:lstStyle/>
        <a:p>
          <a:endParaRPr lang="zh-TW" altLang="en-US"/>
        </a:p>
      </dgm:t>
    </dgm:pt>
    <dgm:pt modelId="{980D0BF1-C751-45EC-91D3-7D825002839A}" type="sibTrans" cxnId="{7B5DFF97-F1B6-4D1A-A657-D8DA45609880}">
      <dgm:prSet/>
      <dgm:spPr/>
      <dgm:t>
        <a:bodyPr/>
        <a:lstStyle/>
        <a:p>
          <a:endParaRPr lang="zh-TW" altLang="en-US"/>
        </a:p>
      </dgm:t>
    </dgm:pt>
    <dgm:pt modelId="{C334D8E5-966B-4439-B13B-7A89A3939E85}">
      <dgm:prSet phldrT="[文字]"/>
      <dgm:spPr/>
      <dgm:t>
        <a:bodyPr/>
        <a:lstStyle/>
        <a:p>
          <a:r>
            <a:rPr lang="zh-TW" altLang="en-US" dirty="0" smtClean="0">
              <a:latin typeface="標楷體"/>
              <a:ea typeface="標楷體"/>
            </a:rPr>
            <a:t>◆</a:t>
          </a:r>
          <a:r>
            <a:rPr lang="zh-TW" altLang="en-US" dirty="0" smtClean="0"/>
            <a:t>得否依</a:t>
          </a:r>
          <a:r>
            <a:rPr lang="en-US" altLang="zh-TW" dirty="0" smtClean="0"/>
            <a:t>54</a:t>
          </a:r>
          <a:r>
            <a:rPr lang="zh-TW" altLang="en-US" dirty="0" smtClean="0"/>
            <a:t>條為「辦理之各種考試」而主張合理使用？</a:t>
          </a:r>
          <a:r>
            <a:rPr lang="en-US" altLang="zh-TW" dirty="0" smtClean="0"/>
            <a:t>(X)</a:t>
          </a:r>
          <a:r>
            <a:rPr lang="zh-TW" altLang="en-US" dirty="0" smtClean="0"/>
            <a:t>依</a:t>
          </a:r>
          <a:r>
            <a:rPr lang="en-US" altLang="zh-TW" dirty="0" smtClean="0"/>
            <a:t>54</a:t>
          </a:r>
          <a:r>
            <a:rPr lang="zh-TW" altLang="en-US" dirty="0" smtClean="0"/>
            <a:t>條但書，若所有重製的著作屬於「試題」，即不得依本條主張合理使用。</a:t>
          </a:r>
          <a:endParaRPr lang="zh-TW" altLang="en-US" dirty="0"/>
        </a:p>
      </dgm:t>
    </dgm:pt>
    <dgm:pt modelId="{53C1E716-E9B4-4DBA-BCF6-6C955CA9C958}" type="parTrans" cxnId="{57A9B1DF-B51B-42F4-A612-6F34BA5CCA4F}">
      <dgm:prSet/>
      <dgm:spPr/>
      <dgm:t>
        <a:bodyPr/>
        <a:lstStyle/>
        <a:p>
          <a:endParaRPr lang="zh-TW" altLang="en-US"/>
        </a:p>
      </dgm:t>
    </dgm:pt>
    <dgm:pt modelId="{7A3621A9-252B-461A-A102-3985D68C7CDA}" type="sibTrans" cxnId="{57A9B1DF-B51B-42F4-A612-6F34BA5CCA4F}">
      <dgm:prSet/>
      <dgm:spPr/>
      <dgm:t>
        <a:bodyPr/>
        <a:lstStyle/>
        <a:p>
          <a:endParaRPr lang="zh-TW" altLang="en-US"/>
        </a:p>
      </dgm:t>
    </dgm:pt>
    <dgm:pt modelId="{D223EF26-CDE8-45A7-8459-A47A32D3883E}" type="pres">
      <dgm:prSet presAssocID="{323E5B90-8FB4-4920-A391-4E238E741EC6}" presName="outerComposite" presStyleCnt="0">
        <dgm:presLayoutVars>
          <dgm:chMax val="5"/>
          <dgm:dir/>
          <dgm:resizeHandles val="exact"/>
        </dgm:presLayoutVars>
      </dgm:prSet>
      <dgm:spPr/>
      <dgm:t>
        <a:bodyPr/>
        <a:lstStyle/>
        <a:p>
          <a:endParaRPr lang="zh-TW" altLang="en-US"/>
        </a:p>
      </dgm:t>
    </dgm:pt>
    <dgm:pt modelId="{88F95C14-4AC4-44A5-8236-DC6C71A8B6A1}" type="pres">
      <dgm:prSet presAssocID="{323E5B90-8FB4-4920-A391-4E238E741EC6}" presName="dummyMaxCanvas" presStyleCnt="0">
        <dgm:presLayoutVars/>
      </dgm:prSet>
      <dgm:spPr/>
    </dgm:pt>
    <dgm:pt modelId="{9B2A7378-AA71-4E5A-B0BD-A32BB2558D79}" type="pres">
      <dgm:prSet presAssocID="{323E5B90-8FB4-4920-A391-4E238E741EC6}" presName="ThreeNodes_1" presStyleLbl="node1" presStyleIdx="0" presStyleCnt="3" custScaleX="111358">
        <dgm:presLayoutVars>
          <dgm:bulletEnabled val="1"/>
        </dgm:presLayoutVars>
      </dgm:prSet>
      <dgm:spPr/>
      <dgm:t>
        <a:bodyPr/>
        <a:lstStyle/>
        <a:p>
          <a:endParaRPr lang="zh-TW" altLang="en-US"/>
        </a:p>
      </dgm:t>
    </dgm:pt>
    <dgm:pt modelId="{BE463833-5DFB-4CA5-A878-FB2152936BD0}" type="pres">
      <dgm:prSet presAssocID="{323E5B90-8FB4-4920-A391-4E238E741EC6}" presName="ThreeNodes_2" presStyleLbl="node1" presStyleIdx="1" presStyleCnt="3" custScaleX="113288" custScaleY="122274" custLinFactNeighborX="-2375" custLinFactNeighborY="0">
        <dgm:presLayoutVars>
          <dgm:bulletEnabled val="1"/>
        </dgm:presLayoutVars>
      </dgm:prSet>
      <dgm:spPr/>
      <dgm:t>
        <a:bodyPr/>
        <a:lstStyle/>
        <a:p>
          <a:endParaRPr lang="zh-TW" altLang="en-US"/>
        </a:p>
      </dgm:t>
    </dgm:pt>
    <dgm:pt modelId="{E40C61A4-3860-444B-886B-6899D8B6A4AE}" type="pres">
      <dgm:prSet presAssocID="{323E5B90-8FB4-4920-A391-4E238E741EC6}" presName="ThreeNodes_3" presStyleLbl="node1" presStyleIdx="2" presStyleCnt="3" custScaleX="99498" custScaleY="89152" custLinFactNeighborX="-4284" custLinFactNeighborY="-106">
        <dgm:presLayoutVars>
          <dgm:bulletEnabled val="1"/>
        </dgm:presLayoutVars>
      </dgm:prSet>
      <dgm:spPr/>
      <dgm:t>
        <a:bodyPr/>
        <a:lstStyle/>
        <a:p>
          <a:endParaRPr lang="zh-TW" altLang="en-US"/>
        </a:p>
      </dgm:t>
    </dgm:pt>
    <dgm:pt modelId="{11C52D39-9AAB-463F-A7F8-4140F88C7CE3}" type="pres">
      <dgm:prSet presAssocID="{323E5B90-8FB4-4920-A391-4E238E741EC6}" presName="ThreeConn_1-2" presStyleLbl="fgAccFollowNode1" presStyleIdx="0" presStyleCnt="2">
        <dgm:presLayoutVars>
          <dgm:bulletEnabled val="1"/>
        </dgm:presLayoutVars>
      </dgm:prSet>
      <dgm:spPr/>
      <dgm:t>
        <a:bodyPr/>
        <a:lstStyle/>
        <a:p>
          <a:endParaRPr lang="zh-TW" altLang="en-US"/>
        </a:p>
      </dgm:t>
    </dgm:pt>
    <dgm:pt modelId="{5141EB83-9A12-4D54-8E35-36B4ADF8408E}" type="pres">
      <dgm:prSet presAssocID="{323E5B90-8FB4-4920-A391-4E238E741EC6}" presName="ThreeConn_2-3" presStyleLbl="fgAccFollowNode1" presStyleIdx="1" presStyleCnt="2">
        <dgm:presLayoutVars>
          <dgm:bulletEnabled val="1"/>
        </dgm:presLayoutVars>
      </dgm:prSet>
      <dgm:spPr/>
      <dgm:t>
        <a:bodyPr/>
        <a:lstStyle/>
        <a:p>
          <a:endParaRPr lang="zh-TW" altLang="en-US"/>
        </a:p>
      </dgm:t>
    </dgm:pt>
    <dgm:pt modelId="{CCDDCFFD-9753-4144-9DBC-6907E650965B}" type="pres">
      <dgm:prSet presAssocID="{323E5B90-8FB4-4920-A391-4E238E741EC6}" presName="ThreeNodes_1_text" presStyleLbl="node1" presStyleIdx="2" presStyleCnt="3">
        <dgm:presLayoutVars>
          <dgm:bulletEnabled val="1"/>
        </dgm:presLayoutVars>
      </dgm:prSet>
      <dgm:spPr/>
      <dgm:t>
        <a:bodyPr/>
        <a:lstStyle/>
        <a:p>
          <a:endParaRPr lang="zh-TW" altLang="en-US"/>
        </a:p>
      </dgm:t>
    </dgm:pt>
    <dgm:pt modelId="{E367DEE2-8098-4396-BD1D-124FA80CAE5B}" type="pres">
      <dgm:prSet presAssocID="{323E5B90-8FB4-4920-A391-4E238E741EC6}" presName="ThreeNodes_2_text" presStyleLbl="node1" presStyleIdx="2" presStyleCnt="3">
        <dgm:presLayoutVars>
          <dgm:bulletEnabled val="1"/>
        </dgm:presLayoutVars>
      </dgm:prSet>
      <dgm:spPr/>
      <dgm:t>
        <a:bodyPr/>
        <a:lstStyle/>
        <a:p>
          <a:endParaRPr lang="zh-TW" altLang="en-US"/>
        </a:p>
      </dgm:t>
    </dgm:pt>
    <dgm:pt modelId="{0F58C5F2-4767-4634-BAAE-D5937907C5A5}" type="pres">
      <dgm:prSet presAssocID="{323E5B90-8FB4-4920-A391-4E238E741EC6}" presName="ThreeNodes_3_text" presStyleLbl="node1" presStyleIdx="2" presStyleCnt="3">
        <dgm:presLayoutVars>
          <dgm:bulletEnabled val="1"/>
        </dgm:presLayoutVars>
      </dgm:prSet>
      <dgm:spPr/>
      <dgm:t>
        <a:bodyPr/>
        <a:lstStyle/>
        <a:p>
          <a:endParaRPr lang="zh-TW" altLang="en-US"/>
        </a:p>
      </dgm:t>
    </dgm:pt>
  </dgm:ptLst>
  <dgm:cxnLst>
    <dgm:cxn modelId="{2BD573C6-6D50-423E-81EF-0987495C1A59}" type="presOf" srcId="{A312B5B1-D6A0-4742-84A1-E6D99FF7679B}" destId="{11C52D39-9AAB-463F-A7F8-4140F88C7CE3}" srcOrd="0" destOrd="0" presId="urn:microsoft.com/office/officeart/2005/8/layout/vProcess5"/>
    <dgm:cxn modelId="{78574E29-DC0B-4E79-A7F8-D25879A57CA6}" type="presOf" srcId="{E90749AC-DD7D-4545-AEBA-12F7343CAB22}" destId="{9B2A7378-AA71-4E5A-B0BD-A32BB2558D79}" srcOrd="0" destOrd="0" presId="urn:microsoft.com/office/officeart/2005/8/layout/vProcess5"/>
    <dgm:cxn modelId="{CF3A0BD5-C6C4-4B95-A228-2FB874E0DFC9}" type="presOf" srcId="{C334D8E5-966B-4439-B13B-7A89A3939E85}" destId="{E40C61A4-3860-444B-886B-6899D8B6A4AE}" srcOrd="0" destOrd="0" presId="urn:microsoft.com/office/officeart/2005/8/layout/vProcess5"/>
    <dgm:cxn modelId="{A985FCB2-2E60-4DE1-975E-8A8413A2439D}" type="presOf" srcId="{980D0BF1-C751-45EC-91D3-7D825002839A}" destId="{5141EB83-9A12-4D54-8E35-36B4ADF8408E}" srcOrd="0" destOrd="0" presId="urn:microsoft.com/office/officeart/2005/8/layout/vProcess5"/>
    <dgm:cxn modelId="{7B5DFF97-F1B6-4D1A-A657-D8DA45609880}" srcId="{323E5B90-8FB4-4920-A391-4E238E741EC6}" destId="{CF874FD5-C916-4CAB-BF6C-43E9F585FD9D}" srcOrd="1" destOrd="0" parTransId="{13C95AE7-72BC-4D23-847D-C903E13CBACA}" sibTransId="{980D0BF1-C751-45EC-91D3-7D825002839A}"/>
    <dgm:cxn modelId="{12A79180-909E-4921-9D53-FB41BEB14B68}" type="presOf" srcId="{323E5B90-8FB4-4920-A391-4E238E741EC6}" destId="{D223EF26-CDE8-45A7-8459-A47A32D3883E}" srcOrd="0" destOrd="0" presId="urn:microsoft.com/office/officeart/2005/8/layout/vProcess5"/>
    <dgm:cxn modelId="{57A9B1DF-B51B-42F4-A612-6F34BA5CCA4F}" srcId="{323E5B90-8FB4-4920-A391-4E238E741EC6}" destId="{C334D8E5-966B-4439-B13B-7A89A3939E85}" srcOrd="2" destOrd="0" parTransId="{53C1E716-E9B4-4DBA-BCF6-6C955CA9C958}" sibTransId="{7A3621A9-252B-461A-A102-3985D68C7CDA}"/>
    <dgm:cxn modelId="{77DE7E50-9BF2-47EA-BBD0-933BE7A9013F}" type="presOf" srcId="{CF874FD5-C916-4CAB-BF6C-43E9F585FD9D}" destId="{BE463833-5DFB-4CA5-A878-FB2152936BD0}" srcOrd="0" destOrd="0" presId="urn:microsoft.com/office/officeart/2005/8/layout/vProcess5"/>
    <dgm:cxn modelId="{2872F7D1-F92E-4C4C-BD5A-415311D7CA60}" type="presOf" srcId="{C334D8E5-966B-4439-B13B-7A89A3939E85}" destId="{0F58C5F2-4767-4634-BAAE-D5937907C5A5}" srcOrd="1" destOrd="0" presId="urn:microsoft.com/office/officeart/2005/8/layout/vProcess5"/>
    <dgm:cxn modelId="{99D85F3C-1045-4DBA-97BE-96309A461527}" type="presOf" srcId="{CF874FD5-C916-4CAB-BF6C-43E9F585FD9D}" destId="{E367DEE2-8098-4396-BD1D-124FA80CAE5B}" srcOrd="1" destOrd="0" presId="urn:microsoft.com/office/officeart/2005/8/layout/vProcess5"/>
    <dgm:cxn modelId="{CCD77201-C3F2-497A-BCF3-B2FA8FDF9756}" type="presOf" srcId="{E90749AC-DD7D-4545-AEBA-12F7343CAB22}" destId="{CCDDCFFD-9753-4144-9DBC-6907E650965B}" srcOrd="1" destOrd="0" presId="urn:microsoft.com/office/officeart/2005/8/layout/vProcess5"/>
    <dgm:cxn modelId="{DA4DCC75-B64A-4CC8-AC8D-CD6034526BDC}" srcId="{323E5B90-8FB4-4920-A391-4E238E741EC6}" destId="{E90749AC-DD7D-4545-AEBA-12F7343CAB22}" srcOrd="0" destOrd="0" parTransId="{6356F276-8EAB-4715-85E8-045CBCC00351}" sibTransId="{A312B5B1-D6A0-4742-84A1-E6D99FF7679B}"/>
    <dgm:cxn modelId="{DE2019F6-D443-43B4-8156-1DC0C43253AB}" type="presParOf" srcId="{D223EF26-CDE8-45A7-8459-A47A32D3883E}" destId="{88F95C14-4AC4-44A5-8236-DC6C71A8B6A1}" srcOrd="0" destOrd="0" presId="urn:microsoft.com/office/officeart/2005/8/layout/vProcess5"/>
    <dgm:cxn modelId="{129F6E0A-654A-4BB0-8B3D-85FAC5EE3414}" type="presParOf" srcId="{D223EF26-CDE8-45A7-8459-A47A32D3883E}" destId="{9B2A7378-AA71-4E5A-B0BD-A32BB2558D79}" srcOrd="1" destOrd="0" presId="urn:microsoft.com/office/officeart/2005/8/layout/vProcess5"/>
    <dgm:cxn modelId="{6D11EA3E-3871-4772-9A1A-BAFEE3804497}" type="presParOf" srcId="{D223EF26-CDE8-45A7-8459-A47A32D3883E}" destId="{BE463833-5DFB-4CA5-A878-FB2152936BD0}" srcOrd="2" destOrd="0" presId="urn:microsoft.com/office/officeart/2005/8/layout/vProcess5"/>
    <dgm:cxn modelId="{EDFF87D5-56C0-43C8-B37E-49D36DEC760F}" type="presParOf" srcId="{D223EF26-CDE8-45A7-8459-A47A32D3883E}" destId="{E40C61A4-3860-444B-886B-6899D8B6A4AE}" srcOrd="3" destOrd="0" presId="urn:microsoft.com/office/officeart/2005/8/layout/vProcess5"/>
    <dgm:cxn modelId="{6C5428C1-2006-44B7-AB9A-A42A5A7CA1D4}" type="presParOf" srcId="{D223EF26-CDE8-45A7-8459-A47A32D3883E}" destId="{11C52D39-9AAB-463F-A7F8-4140F88C7CE3}" srcOrd="4" destOrd="0" presId="urn:microsoft.com/office/officeart/2005/8/layout/vProcess5"/>
    <dgm:cxn modelId="{F99B7038-2E21-49BB-879F-7A6EF64A0636}" type="presParOf" srcId="{D223EF26-CDE8-45A7-8459-A47A32D3883E}" destId="{5141EB83-9A12-4D54-8E35-36B4ADF8408E}" srcOrd="5" destOrd="0" presId="urn:microsoft.com/office/officeart/2005/8/layout/vProcess5"/>
    <dgm:cxn modelId="{D3B84296-4F3B-46AB-9300-87974CE96764}" type="presParOf" srcId="{D223EF26-CDE8-45A7-8459-A47A32D3883E}" destId="{CCDDCFFD-9753-4144-9DBC-6907E650965B}" srcOrd="6" destOrd="0" presId="urn:microsoft.com/office/officeart/2005/8/layout/vProcess5"/>
    <dgm:cxn modelId="{9C0DF86B-7CF5-41ED-BBF3-E8AFE4CC4BCF}" type="presParOf" srcId="{D223EF26-CDE8-45A7-8459-A47A32D3883E}" destId="{E367DEE2-8098-4396-BD1D-124FA80CAE5B}" srcOrd="7" destOrd="0" presId="urn:microsoft.com/office/officeart/2005/8/layout/vProcess5"/>
    <dgm:cxn modelId="{BA4390CF-E48A-4B84-A998-DBE5DA3CEEE1}" type="presParOf" srcId="{D223EF26-CDE8-45A7-8459-A47A32D3883E}" destId="{0F58C5F2-4767-4634-BAAE-D5937907C5A5}"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DA830F33-EBE2-43BC-99BB-2523BC9ABE42}" type="doc">
      <dgm:prSet loTypeId="urn:microsoft.com/office/officeart/2005/8/layout/vProcess5" loCatId="process" qsTypeId="urn:microsoft.com/office/officeart/2005/8/quickstyle/simple3" qsCatId="simple" csTypeId="urn:microsoft.com/office/officeart/2005/8/colors/colorful3" csCatId="colorful" phldr="1"/>
      <dgm:spPr/>
      <dgm:t>
        <a:bodyPr/>
        <a:lstStyle/>
        <a:p>
          <a:endParaRPr lang="zh-TW" altLang="en-US"/>
        </a:p>
      </dgm:t>
    </dgm:pt>
    <dgm:pt modelId="{D2F37777-E823-4D3F-A372-5F327772F4E4}">
      <dgm:prSet phldrT="[文字]" custT="1"/>
      <dgm:spPr/>
      <dgm:t>
        <a:bodyPr/>
        <a:lstStyle/>
        <a:p>
          <a:r>
            <a:rPr lang="zh-TW" altLang="en-US" sz="1300" dirty="0" smtClean="0">
              <a:latin typeface="標楷體"/>
              <a:ea typeface="標楷體"/>
            </a:rPr>
            <a:t>★</a:t>
          </a:r>
          <a:r>
            <a:rPr lang="zh-TW" altLang="en-US" sz="2000" dirty="0" smtClean="0"/>
            <a:t>將已公開發表於雜誌、期刊或書籍的文章影印製成授課講義會涉及重製、編輯等利用行為。</a:t>
          </a:r>
          <a:endParaRPr lang="zh-TW" altLang="en-US" sz="2000" dirty="0"/>
        </a:p>
      </dgm:t>
    </dgm:pt>
    <dgm:pt modelId="{9E6865A3-C029-4380-8BDF-A95855E9060B}" type="parTrans" cxnId="{AF6E7D36-06BE-4E74-84AC-48FCC03664A1}">
      <dgm:prSet/>
      <dgm:spPr/>
      <dgm:t>
        <a:bodyPr/>
        <a:lstStyle/>
        <a:p>
          <a:endParaRPr lang="zh-TW" altLang="en-US"/>
        </a:p>
      </dgm:t>
    </dgm:pt>
    <dgm:pt modelId="{692E7FBA-49A9-483F-ABFB-0CF277BC103E}" type="sibTrans" cxnId="{AF6E7D36-06BE-4E74-84AC-48FCC03664A1}">
      <dgm:prSet/>
      <dgm:spPr/>
      <dgm:t>
        <a:bodyPr/>
        <a:lstStyle/>
        <a:p>
          <a:endParaRPr lang="zh-TW" altLang="en-US"/>
        </a:p>
      </dgm:t>
    </dgm:pt>
    <dgm:pt modelId="{2E16E34C-60DA-428A-A704-74C6843EE878}">
      <dgm:prSet phldrT="[文字]" custT="1"/>
      <dgm:spPr/>
      <dgm:t>
        <a:bodyPr/>
        <a:lstStyle/>
        <a:p>
          <a:pPr marL="271463" indent="-271463"/>
          <a:r>
            <a:rPr lang="zh-TW" altLang="en-US" sz="1800" dirty="0" smtClean="0">
              <a:latin typeface="標楷體"/>
              <a:ea typeface="標楷體"/>
            </a:rPr>
            <a:t>★第</a:t>
          </a:r>
          <a:r>
            <a:rPr lang="en-US" altLang="zh-TW" sz="1800" dirty="0" smtClean="0">
              <a:latin typeface="標楷體"/>
              <a:ea typeface="標楷體"/>
            </a:rPr>
            <a:t>46</a:t>
          </a:r>
          <a:r>
            <a:rPr lang="zh-TW" altLang="en-US" sz="1800" dirty="0" smtClean="0">
              <a:latin typeface="標楷體"/>
              <a:ea typeface="標楷體"/>
            </a:rPr>
            <a:t>條的適用原則─上課指定之教科書不應以影印的方式代替購買。因為教科書的主要銷售市場即在研修該課程之學生，因此老師不得依</a:t>
          </a:r>
          <a:r>
            <a:rPr lang="zh-TW" altLang="en-US" sz="1800" dirty="0" smtClean="0"/>
            <a:t>第</a:t>
          </a:r>
          <a:r>
            <a:rPr lang="en-US" altLang="zh-TW" sz="1800" dirty="0" smtClean="0"/>
            <a:t>46</a:t>
          </a:r>
          <a:r>
            <a:rPr lang="zh-TW" altLang="en-US" sz="1800" dirty="0" smtClean="0"/>
            <a:t>條規定重製之他人著作作為主要教材取代原本學生應自行購買之教科書。</a:t>
          </a:r>
          <a:endParaRPr lang="zh-TW" altLang="en-US" sz="1800" dirty="0"/>
        </a:p>
      </dgm:t>
    </dgm:pt>
    <dgm:pt modelId="{38F6F81B-B2FD-420D-8B2A-8B7157AF46FB}" type="sibTrans" cxnId="{11CA5112-E2E4-4B6D-B41D-B88CBFB8D230}">
      <dgm:prSet/>
      <dgm:spPr/>
      <dgm:t>
        <a:bodyPr/>
        <a:lstStyle/>
        <a:p>
          <a:endParaRPr lang="zh-TW" altLang="en-US"/>
        </a:p>
      </dgm:t>
    </dgm:pt>
    <dgm:pt modelId="{50A93FDD-89E6-49CC-A840-8E43D22488B9}" type="parTrans" cxnId="{11CA5112-E2E4-4B6D-B41D-B88CBFB8D230}">
      <dgm:prSet/>
      <dgm:spPr/>
      <dgm:t>
        <a:bodyPr/>
        <a:lstStyle/>
        <a:p>
          <a:endParaRPr lang="zh-TW" altLang="en-US"/>
        </a:p>
      </dgm:t>
    </dgm:pt>
    <dgm:pt modelId="{E8D5E585-0893-4316-BF99-DEA07769EF2B}">
      <dgm:prSet phldrT="[文字]" custT="1"/>
      <dgm:spPr/>
      <dgm:t>
        <a:bodyPr/>
        <a:lstStyle/>
        <a:p>
          <a:pPr marL="271463" indent="-271463"/>
          <a:r>
            <a:rPr lang="zh-TW" altLang="en-US" sz="1800" dirty="0" smtClean="0">
              <a:latin typeface="標楷體"/>
              <a:ea typeface="標楷體"/>
            </a:rPr>
            <a:t>◆本案例</a:t>
          </a:r>
          <a:r>
            <a:rPr lang="zh-TW" altLang="en-US" sz="1800" dirty="0" smtClean="0"/>
            <a:t>老師</a:t>
          </a:r>
          <a:r>
            <a:rPr lang="zh-TW" altLang="en-US" sz="1800" b="1" dirty="0" smtClean="0">
              <a:solidFill>
                <a:srgbClr val="C00000"/>
              </a:solidFill>
            </a:rPr>
            <a:t>不得</a:t>
          </a:r>
          <a:r>
            <a:rPr lang="zh-TW" altLang="en-US" sz="1800" dirty="0" smtClean="0"/>
            <a:t>依</a:t>
          </a:r>
          <a:r>
            <a:rPr lang="en-US" altLang="zh-TW" sz="1800" dirty="0" smtClean="0"/>
            <a:t>46</a:t>
          </a:r>
          <a:r>
            <a:rPr lang="zh-TW" altLang="en-US" sz="1800" dirty="0" smtClean="0"/>
            <a:t>條為「授課需要」而主張合理使用。因為將他人著作進行</a:t>
          </a:r>
          <a:r>
            <a:rPr lang="zh-TW" altLang="en-US" sz="1800" b="1" dirty="0" smtClean="0"/>
            <a:t>大量的重製</a:t>
          </a:r>
          <a:r>
            <a:rPr lang="zh-TW" altLang="en-US" sz="1800" dirty="0" smtClean="0"/>
            <a:t>，可能嚴重損害到著作人的權利，甚至發生「市場替代」的效果。</a:t>
          </a:r>
          <a:endParaRPr lang="zh-TW" altLang="en-US" sz="1800" dirty="0"/>
        </a:p>
      </dgm:t>
    </dgm:pt>
    <dgm:pt modelId="{DBEEC70E-209B-4539-8344-A621D8DF7779}" type="parTrans" cxnId="{EC592F44-0DCB-4C58-AF21-37EC3D97F358}">
      <dgm:prSet/>
      <dgm:spPr/>
    </dgm:pt>
    <dgm:pt modelId="{7A87D566-234A-4DAB-B159-BE15BC22C7E2}" type="sibTrans" cxnId="{EC592F44-0DCB-4C58-AF21-37EC3D97F358}">
      <dgm:prSet/>
      <dgm:spPr/>
      <dgm:t>
        <a:bodyPr/>
        <a:lstStyle/>
        <a:p>
          <a:endParaRPr lang="zh-TW" altLang="en-US"/>
        </a:p>
      </dgm:t>
    </dgm:pt>
    <dgm:pt modelId="{8C222549-724E-4FCB-AFEE-007556C51ECD}" type="pres">
      <dgm:prSet presAssocID="{DA830F33-EBE2-43BC-99BB-2523BC9ABE42}" presName="outerComposite" presStyleCnt="0">
        <dgm:presLayoutVars>
          <dgm:chMax val="5"/>
          <dgm:dir/>
          <dgm:resizeHandles val="exact"/>
        </dgm:presLayoutVars>
      </dgm:prSet>
      <dgm:spPr/>
      <dgm:t>
        <a:bodyPr/>
        <a:lstStyle/>
        <a:p>
          <a:endParaRPr lang="zh-TW" altLang="en-US"/>
        </a:p>
      </dgm:t>
    </dgm:pt>
    <dgm:pt modelId="{D037CC44-5F56-40D3-9702-41A53CEA4EBA}" type="pres">
      <dgm:prSet presAssocID="{DA830F33-EBE2-43BC-99BB-2523BC9ABE42}" presName="dummyMaxCanvas" presStyleCnt="0">
        <dgm:presLayoutVars/>
      </dgm:prSet>
      <dgm:spPr/>
    </dgm:pt>
    <dgm:pt modelId="{BB09FD90-C70F-44F9-A2AE-F63530D11FD1}" type="pres">
      <dgm:prSet presAssocID="{DA830F33-EBE2-43BC-99BB-2523BC9ABE42}" presName="ThreeNodes_1" presStyleLbl="node1" presStyleIdx="0" presStyleCnt="3">
        <dgm:presLayoutVars>
          <dgm:bulletEnabled val="1"/>
        </dgm:presLayoutVars>
      </dgm:prSet>
      <dgm:spPr/>
      <dgm:t>
        <a:bodyPr/>
        <a:lstStyle/>
        <a:p>
          <a:endParaRPr lang="zh-TW" altLang="en-US"/>
        </a:p>
      </dgm:t>
    </dgm:pt>
    <dgm:pt modelId="{78C483AC-804A-4094-823F-CB5B8B345B7A}" type="pres">
      <dgm:prSet presAssocID="{DA830F33-EBE2-43BC-99BB-2523BC9ABE42}" presName="ThreeNodes_2" presStyleLbl="node1" presStyleIdx="1" presStyleCnt="3" custScaleX="106335" custScaleY="109722" custLinFactNeighborX="-396" custLinFactNeighborY="-6597">
        <dgm:presLayoutVars>
          <dgm:bulletEnabled val="1"/>
        </dgm:presLayoutVars>
      </dgm:prSet>
      <dgm:spPr/>
      <dgm:t>
        <a:bodyPr/>
        <a:lstStyle/>
        <a:p>
          <a:endParaRPr lang="zh-TW" altLang="en-US"/>
        </a:p>
      </dgm:t>
    </dgm:pt>
    <dgm:pt modelId="{F0249BCF-4E7A-4E71-9794-4306DC5F7165}" type="pres">
      <dgm:prSet presAssocID="{DA830F33-EBE2-43BC-99BB-2523BC9ABE42}" presName="ThreeNodes_3" presStyleLbl="node1" presStyleIdx="2" presStyleCnt="3" custScaleX="113462" custScaleY="104167" custLinFactNeighborX="368" custLinFactNeighborY="-6250">
        <dgm:presLayoutVars>
          <dgm:bulletEnabled val="1"/>
        </dgm:presLayoutVars>
      </dgm:prSet>
      <dgm:spPr/>
      <dgm:t>
        <a:bodyPr/>
        <a:lstStyle/>
        <a:p>
          <a:endParaRPr lang="zh-TW" altLang="en-US"/>
        </a:p>
      </dgm:t>
    </dgm:pt>
    <dgm:pt modelId="{EF8A1E03-47F8-45D4-9880-C89A1E960D23}" type="pres">
      <dgm:prSet presAssocID="{DA830F33-EBE2-43BC-99BB-2523BC9ABE42}" presName="ThreeConn_1-2" presStyleLbl="fgAccFollowNode1" presStyleIdx="0" presStyleCnt="2">
        <dgm:presLayoutVars>
          <dgm:bulletEnabled val="1"/>
        </dgm:presLayoutVars>
      </dgm:prSet>
      <dgm:spPr/>
      <dgm:t>
        <a:bodyPr/>
        <a:lstStyle/>
        <a:p>
          <a:endParaRPr lang="zh-TW" altLang="en-US"/>
        </a:p>
      </dgm:t>
    </dgm:pt>
    <dgm:pt modelId="{3189F4D4-BA93-4CBF-AB76-8238E229BDF9}" type="pres">
      <dgm:prSet presAssocID="{DA830F33-EBE2-43BC-99BB-2523BC9ABE42}" presName="ThreeConn_2-3" presStyleLbl="fgAccFollowNode1" presStyleIdx="1" presStyleCnt="2">
        <dgm:presLayoutVars>
          <dgm:bulletEnabled val="1"/>
        </dgm:presLayoutVars>
      </dgm:prSet>
      <dgm:spPr/>
      <dgm:t>
        <a:bodyPr/>
        <a:lstStyle/>
        <a:p>
          <a:endParaRPr lang="zh-TW" altLang="en-US"/>
        </a:p>
      </dgm:t>
    </dgm:pt>
    <dgm:pt modelId="{EFF971F8-6E59-4B8D-BA8C-8E649168D92F}" type="pres">
      <dgm:prSet presAssocID="{DA830F33-EBE2-43BC-99BB-2523BC9ABE42}" presName="ThreeNodes_1_text" presStyleLbl="node1" presStyleIdx="2" presStyleCnt="3">
        <dgm:presLayoutVars>
          <dgm:bulletEnabled val="1"/>
        </dgm:presLayoutVars>
      </dgm:prSet>
      <dgm:spPr/>
      <dgm:t>
        <a:bodyPr/>
        <a:lstStyle/>
        <a:p>
          <a:endParaRPr lang="zh-TW" altLang="en-US"/>
        </a:p>
      </dgm:t>
    </dgm:pt>
    <dgm:pt modelId="{BEB9483B-5141-4F86-81CE-6B6EC3F9E501}" type="pres">
      <dgm:prSet presAssocID="{DA830F33-EBE2-43BC-99BB-2523BC9ABE42}" presName="ThreeNodes_2_text" presStyleLbl="node1" presStyleIdx="2" presStyleCnt="3">
        <dgm:presLayoutVars>
          <dgm:bulletEnabled val="1"/>
        </dgm:presLayoutVars>
      </dgm:prSet>
      <dgm:spPr/>
      <dgm:t>
        <a:bodyPr/>
        <a:lstStyle/>
        <a:p>
          <a:endParaRPr lang="zh-TW" altLang="en-US"/>
        </a:p>
      </dgm:t>
    </dgm:pt>
    <dgm:pt modelId="{D675C2F4-63B8-40B5-96E8-89469DADAAD3}" type="pres">
      <dgm:prSet presAssocID="{DA830F33-EBE2-43BC-99BB-2523BC9ABE42}" presName="ThreeNodes_3_text" presStyleLbl="node1" presStyleIdx="2" presStyleCnt="3">
        <dgm:presLayoutVars>
          <dgm:bulletEnabled val="1"/>
        </dgm:presLayoutVars>
      </dgm:prSet>
      <dgm:spPr/>
      <dgm:t>
        <a:bodyPr/>
        <a:lstStyle/>
        <a:p>
          <a:endParaRPr lang="zh-TW" altLang="en-US"/>
        </a:p>
      </dgm:t>
    </dgm:pt>
  </dgm:ptLst>
  <dgm:cxnLst>
    <dgm:cxn modelId="{5D1350B8-9468-484B-8235-ECB97AE6F09A}" type="presOf" srcId="{DA830F33-EBE2-43BC-99BB-2523BC9ABE42}" destId="{8C222549-724E-4FCB-AFEE-007556C51ECD}" srcOrd="0" destOrd="0" presId="urn:microsoft.com/office/officeart/2005/8/layout/vProcess5"/>
    <dgm:cxn modelId="{2965660C-F2D9-49EF-B49A-2569B89E9F54}" type="presOf" srcId="{7A87D566-234A-4DAB-B159-BE15BC22C7E2}" destId="{3189F4D4-BA93-4CBF-AB76-8238E229BDF9}" srcOrd="0" destOrd="0" presId="urn:microsoft.com/office/officeart/2005/8/layout/vProcess5"/>
    <dgm:cxn modelId="{7E363D63-E4BA-4A99-A833-D1518770424D}" type="presOf" srcId="{692E7FBA-49A9-483F-ABFB-0CF277BC103E}" destId="{EF8A1E03-47F8-45D4-9880-C89A1E960D23}" srcOrd="0" destOrd="0" presId="urn:microsoft.com/office/officeart/2005/8/layout/vProcess5"/>
    <dgm:cxn modelId="{11CA5112-E2E4-4B6D-B41D-B88CBFB8D230}" srcId="{DA830F33-EBE2-43BC-99BB-2523BC9ABE42}" destId="{2E16E34C-60DA-428A-A704-74C6843EE878}" srcOrd="2" destOrd="0" parTransId="{50A93FDD-89E6-49CC-A840-8E43D22488B9}" sibTransId="{38F6F81B-B2FD-420D-8B2A-8B7157AF46FB}"/>
    <dgm:cxn modelId="{78F8662D-11CD-4A61-B23E-6767CB95D06B}" type="presOf" srcId="{E8D5E585-0893-4316-BF99-DEA07769EF2B}" destId="{78C483AC-804A-4094-823F-CB5B8B345B7A}" srcOrd="0" destOrd="0" presId="urn:microsoft.com/office/officeart/2005/8/layout/vProcess5"/>
    <dgm:cxn modelId="{19B6CA24-2E7A-4EBB-9743-4F2A9CD90B9E}" type="presOf" srcId="{E8D5E585-0893-4316-BF99-DEA07769EF2B}" destId="{BEB9483B-5141-4F86-81CE-6B6EC3F9E501}" srcOrd="1" destOrd="0" presId="urn:microsoft.com/office/officeart/2005/8/layout/vProcess5"/>
    <dgm:cxn modelId="{9BC49030-58ED-4E07-92AC-259F11A5EEA4}" type="presOf" srcId="{D2F37777-E823-4D3F-A372-5F327772F4E4}" destId="{EFF971F8-6E59-4B8D-BA8C-8E649168D92F}" srcOrd="1" destOrd="0" presId="urn:microsoft.com/office/officeart/2005/8/layout/vProcess5"/>
    <dgm:cxn modelId="{EC592F44-0DCB-4C58-AF21-37EC3D97F358}" srcId="{DA830F33-EBE2-43BC-99BB-2523BC9ABE42}" destId="{E8D5E585-0893-4316-BF99-DEA07769EF2B}" srcOrd="1" destOrd="0" parTransId="{DBEEC70E-209B-4539-8344-A621D8DF7779}" sibTransId="{7A87D566-234A-4DAB-B159-BE15BC22C7E2}"/>
    <dgm:cxn modelId="{12D01156-FADA-4272-9C5F-C06C1F00F1B6}" type="presOf" srcId="{D2F37777-E823-4D3F-A372-5F327772F4E4}" destId="{BB09FD90-C70F-44F9-A2AE-F63530D11FD1}" srcOrd="0" destOrd="0" presId="urn:microsoft.com/office/officeart/2005/8/layout/vProcess5"/>
    <dgm:cxn modelId="{58CA583E-5157-47B9-9161-B2F4189A1FC7}" type="presOf" srcId="{2E16E34C-60DA-428A-A704-74C6843EE878}" destId="{F0249BCF-4E7A-4E71-9794-4306DC5F7165}" srcOrd="0" destOrd="0" presId="urn:microsoft.com/office/officeart/2005/8/layout/vProcess5"/>
    <dgm:cxn modelId="{AF6E7D36-06BE-4E74-84AC-48FCC03664A1}" srcId="{DA830F33-EBE2-43BC-99BB-2523BC9ABE42}" destId="{D2F37777-E823-4D3F-A372-5F327772F4E4}" srcOrd="0" destOrd="0" parTransId="{9E6865A3-C029-4380-8BDF-A95855E9060B}" sibTransId="{692E7FBA-49A9-483F-ABFB-0CF277BC103E}"/>
    <dgm:cxn modelId="{4824FCDF-A562-40C8-9F58-F63B26905DE8}" type="presOf" srcId="{2E16E34C-60DA-428A-A704-74C6843EE878}" destId="{D675C2F4-63B8-40B5-96E8-89469DADAAD3}" srcOrd="1" destOrd="0" presId="urn:microsoft.com/office/officeart/2005/8/layout/vProcess5"/>
    <dgm:cxn modelId="{8F43FCB7-7289-4B74-8A10-11D63F16FCED}" type="presParOf" srcId="{8C222549-724E-4FCB-AFEE-007556C51ECD}" destId="{D037CC44-5F56-40D3-9702-41A53CEA4EBA}" srcOrd="0" destOrd="0" presId="urn:microsoft.com/office/officeart/2005/8/layout/vProcess5"/>
    <dgm:cxn modelId="{1233AA9B-734E-48B0-8869-761B767E06FA}" type="presParOf" srcId="{8C222549-724E-4FCB-AFEE-007556C51ECD}" destId="{BB09FD90-C70F-44F9-A2AE-F63530D11FD1}" srcOrd="1" destOrd="0" presId="urn:microsoft.com/office/officeart/2005/8/layout/vProcess5"/>
    <dgm:cxn modelId="{38178529-5ED4-4A94-8DE0-1D9991E14CA7}" type="presParOf" srcId="{8C222549-724E-4FCB-AFEE-007556C51ECD}" destId="{78C483AC-804A-4094-823F-CB5B8B345B7A}" srcOrd="2" destOrd="0" presId="urn:microsoft.com/office/officeart/2005/8/layout/vProcess5"/>
    <dgm:cxn modelId="{16AEBC5E-2BF3-4BD2-B4E4-A0F1A2AF004E}" type="presParOf" srcId="{8C222549-724E-4FCB-AFEE-007556C51ECD}" destId="{F0249BCF-4E7A-4E71-9794-4306DC5F7165}" srcOrd="3" destOrd="0" presId="urn:microsoft.com/office/officeart/2005/8/layout/vProcess5"/>
    <dgm:cxn modelId="{5FD95D4D-2E52-4E87-AC72-7D12A9097EA5}" type="presParOf" srcId="{8C222549-724E-4FCB-AFEE-007556C51ECD}" destId="{EF8A1E03-47F8-45D4-9880-C89A1E960D23}" srcOrd="4" destOrd="0" presId="urn:microsoft.com/office/officeart/2005/8/layout/vProcess5"/>
    <dgm:cxn modelId="{2F6C4655-3787-48AE-A457-F794DF0B6B0B}" type="presParOf" srcId="{8C222549-724E-4FCB-AFEE-007556C51ECD}" destId="{3189F4D4-BA93-4CBF-AB76-8238E229BDF9}" srcOrd="5" destOrd="0" presId="urn:microsoft.com/office/officeart/2005/8/layout/vProcess5"/>
    <dgm:cxn modelId="{F877F7A9-93E7-4B48-AE73-D03932635E95}" type="presParOf" srcId="{8C222549-724E-4FCB-AFEE-007556C51ECD}" destId="{EFF971F8-6E59-4B8D-BA8C-8E649168D92F}" srcOrd="6" destOrd="0" presId="urn:microsoft.com/office/officeart/2005/8/layout/vProcess5"/>
    <dgm:cxn modelId="{52B39B8E-9F98-4FC3-8878-63C75ADDC882}" type="presParOf" srcId="{8C222549-724E-4FCB-AFEE-007556C51ECD}" destId="{BEB9483B-5141-4F86-81CE-6B6EC3F9E501}" srcOrd="7" destOrd="0" presId="urn:microsoft.com/office/officeart/2005/8/layout/vProcess5"/>
    <dgm:cxn modelId="{996FD1AE-C4F7-4DAA-AAA1-BE01FB1BEBA8}" type="presParOf" srcId="{8C222549-724E-4FCB-AFEE-007556C51ECD}" destId="{D675C2F4-63B8-40B5-96E8-89469DADAAD3}"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0B9561-83DA-4E49-9859-809D323990DB}" type="doc">
      <dgm:prSet loTypeId="urn:microsoft.com/office/officeart/2005/8/layout/chevron2" loCatId="list" qsTypeId="urn:microsoft.com/office/officeart/2005/8/quickstyle/simple3" qsCatId="simple" csTypeId="urn:microsoft.com/office/officeart/2005/8/colors/colorful3" csCatId="colorful" phldr="1"/>
      <dgm:spPr/>
      <dgm:t>
        <a:bodyPr/>
        <a:lstStyle/>
        <a:p>
          <a:endParaRPr lang="zh-TW" altLang="en-US"/>
        </a:p>
      </dgm:t>
    </dgm:pt>
    <dgm:pt modelId="{9F7BC9B0-8BB5-48E6-99D4-1AC9B6D0FE91}">
      <dgm:prSet phldrT="[文字]"/>
      <dgm:spPr/>
      <dgm:t>
        <a:bodyPr/>
        <a:lstStyle/>
        <a:p>
          <a:r>
            <a:rPr lang="zh-TW" altLang="en-US" b="1" dirty="0" smtClean="0">
              <a:latin typeface="標楷體" pitchFamily="65" charset="-120"/>
              <a:ea typeface="標楷體" pitchFamily="65" charset="-120"/>
            </a:rPr>
            <a:t>著作</a:t>
          </a:r>
          <a:endParaRPr lang="zh-TW" altLang="en-US" dirty="0"/>
        </a:p>
      </dgm:t>
    </dgm:pt>
    <dgm:pt modelId="{063C8901-0EEB-472D-A9A3-51C351246B8C}" type="parTrans" cxnId="{199F0170-1D66-4665-9EA1-595C7D9079D9}">
      <dgm:prSet/>
      <dgm:spPr/>
      <dgm:t>
        <a:bodyPr/>
        <a:lstStyle/>
        <a:p>
          <a:endParaRPr lang="zh-TW" altLang="en-US"/>
        </a:p>
      </dgm:t>
    </dgm:pt>
    <dgm:pt modelId="{B403502B-5871-4BA3-A277-175B5686FDB7}" type="sibTrans" cxnId="{199F0170-1D66-4665-9EA1-595C7D9079D9}">
      <dgm:prSet/>
      <dgm:spPr/>
      <dgm:t>
        <a:bodyPr/>
        <a:lstStyle/>
        <a:p>
          <a:endParaRPr lang="zh-TW" altLang="en-US"/>
        </a:p>
      </dgm:t>
    </dgm:pt>
    <dgm:pt modelId="{38004D96-6DE9-4195-A401-1782500CFAE4}">
      <dgm:prSet phldrT="[文字]" custT="1"/>
      <dgm:spPr/>
      <dgm:t>
        <a:bodyPr/>
        <a:lstStyle/>
        <a:p>
          <a:pPr marL="263525" indent="-263525"/>
          <a:r>
            <a:rPr lang="zh-TW" altLang="en-US" sz="2400" b="1" dirty="0" smtClean="0">
              <a:latin typeface="標楷體" pitchFamily="65" charset="-120"/>
              <a:ea typeface="標楷體" pitchFamily="65" charset="-120"/>
            </a:rPr>
            <a:t>指屬於</a:t>
          </a:r>
          <a:r>
            <a:rPr lang="zh-TW" altLang="en-US" sz="2400" b="1" u="sng" dirty="0" smtClean="0">
              <a:latin typeface="標楷體" pitchFamily="65" charset="-120"/>
              <a:ea typeface="標楷體" pitchFamily="65" charset="-120"/>
            </a:rPr>
            <a:t>文學、科學、藝術或其他學術</a:t>
          </a:r>
          <a:r>
            <a:rPr lang="zh-TW" altLang="en-US" sz="2400" b="1" dirty="0" smtClean="0">
              <a:latin typeface="標楷體" pitchFamily="65" charset="-120"/>
              <a:ea typeface="標楷體" pitchFamily="65" charset="-120"/>
            </a:rPr>
            <a:t>範圍之創作。</a:t>
          </a:r>
          <a:endParaRPr lang="zh-TW" altLang="en-US" sz="2400" dirty="0"/>
        </a:p>
      </dgm:t>
    </dgm:pt>
    <dgm:pt modelId="{ABDBDE97-3705-41FD-9663-0EF3636EAD44}" type="parTrans" cxnId="{60D3B6B8-D590-48F9-B7AF-58F81C71D094}">
      <dgm:prSet/>
      <dgm:spPr/>
      <dgm:t>
        <a:bodyPr/>
        <a:lstStyle/>
        <a:p>
          <a:endParaRPr lang="zh-TW" altLang="en-US"/>
        </a:p>
      </dgm:t>
    </dgm:pt>
    <dgm:pt modelId="{C1FC657C-725F-4112-A938-45918B0FD3C3}" type="sibTrans" cxnId="{60D3B6B8-D590-48F9-B7AF-58F81C71D094}">
      <dgm:prSet/>
      <dgm:spPr/>
      <dgm:t>
        <a:bodyPr/>
        <a:lstStyle/>
        <a:p>
          <a:endParaRPr lang="zh-TW" altLang="en-US"/>
        </a:p>
      </dgm:t>
    </dgm:pt>
    <dgm:pt modelId="{BE1CC278-F721-462F-ADE3-D9A95E7DC143}">
      <dgm:prSet phldrT="[文字]"/>
      <dgm:spPr/>
      <dgm:t>
        <a:bodyPr/>
        <a:lstStyle/>
        <a:p>
          <a:r>
            <a:rPr lang="zh-TW" altLang="en-US" b="1" dirty="0" smtClean="0">
              <a:latin typeface="標楷體" pitchFamily="65" charset="-120"/>
              <a:ea typeface="標楷體" pitchFamily="65" charset="-120"/>
            </a:rPr>
            <a:t>原創性</a:t>
          </a:r>
          <a:endParaRPr lang="zh-TW" altLang="en-US" dirty="0"/>
        </a:p>
      </dgm:t>
    </dgm:pt>
    <dgm:pt modelId="{DAE4E31B-1148-45AD-A238-6064274E2B86}" type="parTrans" cxnId="{4BB2E8F9-A03C-448E-B728-1E1AB6165250}">
      <dgm:prSet/>
      <dgm:spPr/>
      <dgm:t>
        <a:bodyPr/>
        <a:lstStyle/>
        <a:p>
          <a:endParaRPr lang="zh-TW" altLang="en-US"/>
        </a:p>
      </dgm:t>
    </dgm:pt>
    <dgm:pt modelId="{FC4D18D3-7BC7-4AE9-8841-D9A6C77B0E42}" type="sibTrans" cxnId="{4BB2E8F9-A03C-448E-B728-1E1AB6165250}">
      <dgm:prSet/>
      <dgm:spPr/>
      <dgm:t>
        <a:bodyPr/>
        <a:lstStyle/>
        <a:p>
          <a:endParaRPr lang="zh-TW" altLang="en-US"/>
        </a:p>
      </dgm:t>
    </dgm:pt>
    <dgm:pt modelId="{29051FD1-18C4-40E2-B07C-EEF5A18AA7B4}">
      <dgm:prSet phldrT="[文字]"/>
      <dgm:spPr/>
      <dgm:t>
        <a:bodyPr/>
        <a:lstStyle/>
        <a:p>
          <a:r>
            <a:rPr lang="zh-TW" altLang="en-US" b="1" dirty="0" smtClean="0">
              <a:latin typeface="標楷體" pitchFamily="65" charset="-120"/>
              <a:ea typeface="標楷體" pitchFamily="65" charset="-120"/>
            </a:rPr>
            <a:t>創作性</a:t>
          </a:r>
          <a:endParaRPr lang="zh-TW" altLang="en-US" dirty="0"/>
        </a:p>
      </dgm:t>
    </dgm:pt>
    <dgm:pt modelId="{6590DA36-E8BD-470A-8985-3C2796C88B2E}" type="parTrans" cxnId="{31452393-FAE6-4252-B1D9-2E32C5C8F223}">
      <dgm:prSet/>
      <dgm:spPr/>
      <dgm:t>
        <a:bodyPr/>
        <a:lstStyle/>
        <a:p>
          <a:endParaRPr lang="zh-TW" altLang="en-US"/>
        </a:p>
      </dgm:t>
    </dgm:pt>
    <dgm:pt modelId="{1E8D6836-23E8-4CA9-A030-04776FD08294}" type="sibTrans" cxnId="{31452393-FAE6-4252-B1D9-2E32C5C8F223}">
      <dgm:prSet/>
      <dgm:spPr/>
      <dgm:t>
        <a:bodyPr/>
        <a:lstStyle/>
        <a:p>
          <a:endParaRPr lang="zh-TW" altLang="en-US"/>
        </a:p>
      </dgm:t>
    </dgm:pt>
    <dgm:pt modelId="{6C1AEEC9-BA21-42EE-A340-5A059B54247C}">
      <dgm:prSet phldrT="[文字]" custT="1"/>
      <dgm:spPr/>
      <dgm:t>
        <a:bodyPr/>
        <a:lstStyle/>
        <a:p>
          <a:r>
            <a:rPr lang="zh-TW" altLang="en-US" sz="2000" dirty="0" smtClean="0">
              <a:latin typeface="標楷體" pitchFamily="65" charset="-120"/>
              <a:ea typeface="標楷體" pitchFamily="65" charset="-120"/>
            </a:rPr>
            <a:t>符合一定之「創作高度」</a:t>
          </a:r>
          <a:endParaRPr lang="zh-TW" altLang="en-US" sz="1700" dirty="0"/>
        </a:p>
      </dgm:t>
    </dgm:pt>
    <dgm:pt modelId="{498E4B51-7539-42B1-9128-7083347532F7}" type="parTrans" cxnId="{AA1C3E68-154E-442E-8E41-67657BAE0A16}">
      <dgm:prSet/>
      <dgm:spPr/>
      <dgm:t>
        <a:bodyPr/>
        <a:lstStyle/>
        <a:p>
          <a:endParaRPr lang="zh-TW" altLang="en-US"/>
        </a:p>
      </dgm:t>
    </dgm:pt>
    <dgm:pt modelId="{718CDFEE-6F02-443D-BC2F-08DC19933223}" type="sibTrans" cxnId="{AA1C3E68-154E-442E-8E41-67657BAE0A16}">
      <dgm:prSet/>
      <dgm:spPr/>
      <dgm:t>
        <a:bodyPr/>
        <a:lstStyle/>
        <a:p>
          <a:endParaRPr lang="zh-TW" altLang="en-US"/>
        </a:p>
      </dgm:t>
    </dgm:pt>
    <dgm:pt modelId="{2707D294-1DCB-4D30-9B7F-761B87A5B7FD}">
      <dgm:prSet custLinFactNeighborX="-85" custLinFactNeighborY="3563"/>
      <dgm:spPr/>
      <dgm:t>
        <a:bodyPr/>
        <a:lstStyle/>
        <a:p>
          <a:r>
            <a:rPr lang="zh-TW" altLang="en-US" sz="1800" dirty="0" smtClean="0">
              <a:latin typeface="+mn-ea"/>
            </a:rPr>
            <a:t>以同一角度拍攝之</a:t>
          </a:r>
          <a:r>
            <a:rPr lang="en-US" altLang="zh-TW" sz="1800" dirty="0" smtClean="0">
              <a:latin typeface="+mn-ea"/>
            </a:rPr>
            <a:t>101</a:t>
          </a:r>
          <a:r>
            <a:rPr lang="zh-TW" altLang="en-US" sz="1800" dirty="0" smtClean="0">
              <a:latin typeface="+mn-ea"/>
            </a:rPr>
            <a:t>大樓照片</a:t>
          </a:r>
          <a:endParaRPr lang="zh-TW" altLang="en-US" sz="1800" dirty="0"/>
        </a:p>
      </dgm:t>
    </dgm:pt>
    <dgm:pt modelId="{DE01F116-B260-4611-8C10-6166443A4F96}" type="sibTrans" cxnId="{1C1AB2F5-EAB4-4C8A-9DEF-5625ACFB4CF4}">
      <dgm:prSet/>
      <dgm:spPr/>
      <dgm:t>
        <a:bodyPr/>
        <a:lstStyle/>
        <a:p>
          <a:endParaRPr lang="zh-TW" altLang="en-US"/>
        </a:p>
      </dgm:t>
    </dgm:pt>
    <dgm:pt modelId="{7B503763-D731-46FB-B5B3-AA37AE209B7F}" type="parTrans" cxnId="{1C1AB2F5-EAB4-4C8A-9DEF-5625ACFB4CF4}">
      <dgm:prSet/>
      <dgm:spPr/>
      <dgm:t>
        <a:bodyPr/>
        <a:lstStyle/>
        <a:p>
          <a:endParaRPr lang="zh-TW" altLang="en-US"/>
        </a:p>
      </dgm:t>
    </dgm:pt>
    <dgm:pt modelId="{59917D64-6A41-43AE-A254-283EAAAAFC9E}">
      <dgm:prSet phldrT="[文字]" custT="1"/>
      <dgm:spPr/>
      <dgm:t>
        <a:bodyPr/>
        <a:lstStyle/>
        <a:p>
          <a:r>
            <a:rPr lang="zh-TW" altLang="en-US" sz="1800" dirty="0" smtClean="0">
              <a:latin typeface="標楷體" pitchFamily="65" charset="-120"/>
              <a:ea typeface="標楷體" pitchFamily="65" charset="-120"/>
            </a:rPr>
            <a:t>祇要是著作人獨立創作完成之著作，非抄襲他人之著作，縱使與他人著作雷同或相似，亦各別獨立受著作權保護。</a:t>
          </a:r>
          <a:endParaRPr lang="zh-TW" altLang="en-US" sz="1800" dirty="0"/>
        </a:p>
      </dgm:t>
    </dgm:pt>
    <dgm:pt modelId="{AE3EC9E4-1FAC-4969-B688-CD566A3875B5}" type="sibTrans" cxnId="{C7294525-481A-40BC-B4FC-1167D3C1CAAD}">
      <dgm:prSet/>
      <dgm:spPr/>
      <dgm:t>
        <a:bodyPr/>
        <a:lstStyle/>
        <a:p>
          <a:endParaRPr lang="zh-TW" altLang="en-US"/>
        </a:p>
      </dgm:t>
    </dgm:pt>
    <dgm:pt modelId="{FE64F59F-5600-4A4F-8AF1-1C5A4C0A39E2}" type="parTrans" cxnId="{C7294525-481A-40BC-B4FC-1167D3C1CAAD}">
      <dgm:prSet/>
      <dgm:spPr/>
      <dgm:t>
        <a:bodyPr/>
        <a:lstStyle/>
        <a:p>
          <a:endParaRPr lang="zh-TW" altLang="en-US"/>
        </a:p>
      </dgm:t>
    </dgm:pt>
    <dgm:pt modelId="{6DD4FF9E-5D05-4A77-9820-86566151238F}">
      <dgm:prSet phldrT="[文字]"/>
      <dgm:spPr/>
      <dgm:t>
        <a:bodyPr/>
        <a:lstStyle/>
        <a:p>
          <a:r>
            <a:rPr lang="zh-TW" altLang="en-US" sz="1700" dirty="0" smtClean="0">
              <a:latin typeface="標楷體" pitchFamily="65" charset="-120"/>
              <a:ea typeface="標楷體" pitchFamily="65" charset="-120"/>
            </a:rPr>
            <a:t>法律價值：小兒塗鴉與曠世鉅作等價</a:t>
          </a:r>
          <a:endParaRPr lang="zh-TW" altLang="en-US" sz="1700" dirty="0"/>
        </a:p>
      </dgm:t>
    </dgm:pt>
    <dgm:pt modelId="{62254F62-F2FF-46C5-978A-269B42C9C706}" type="parTrans" cxnId="{2F721D1A-7E56-4441-8CCD-318FE296C3E7}">
      <dgm:prSet/>
      <dgm:spPr/>
      <dgm:t>
        <a:bodyPr/>
        <a:lstStyle/>
        <a:p>
          <a:endParaRPr lang="zh-TW" altLang="en-US"/>
        </a:p>
      </dgm:t>
    </dgm:pt>
    <dgm:pt modelId="{BE414358-74B3-43EF-A008-3CF94562EBFE}" type="sibTrans" cxnId="{2F721D1A-7E56-4441-8CCD-318FE296C3E7}">
      <dgm:prSet/>
      <dgm:spPr/>
      <dgm:t>
        <a:bodyPr/>
        <a:lstStyle/>
        <a:p>
          <a:endParaRPr lang="zh-TW" altLang="en-US"/>
        </a:p>
      </dgm:t>
    </dgm:pt>
    <dgm:pt modelId="{AE018009-B48A-4C1E-B8EF-F2781224D232}">
      <dgm:prSet/>
      <dgm:spPr/>
      <dgm:t>
        <a:bodyPr/>
        <a:lstStyle/>
        <a:p>
          <a:r>
            <a:rPr lang="zh-TW" altLang="en-US" sz="1700" dirty="0" smtClean="0">
              <a:latin typeface="標楷體" pitchFamily="65" charset="-120"/>
              <a:ea typeface="標楷體" pitchFamily="65" charset="-120"/>
            </a:rPr>
            <a:t>市場價值：價格高低決定於自由市場</a:t>
          </a:r>
          <a:endParaRPr lang="en-US" altLang="zh-TW" sz="1700" dirty="0" smtClean="0">
            <a:latin typeface="標楷體" pitchFamily="65" charset="-120"/>
            <a:ea typeface="標楷體" pitchFamily="65" charset="-120"/>
          </a:endParaRPr>
        </a:p>
      </dgm:t>
    </dgm:pt>
    <dgm:pt modelId="{7321950D-9902-48F6-916E-95F482775324}" type="parTrans" cxnId="{0F34D807-BDAF-477F-B2E1-FAFFA696B88F}">
      <dgm:prSet/>
      <dgm:spPr/>
      <dgm:t>
        <a:bodyPr/>
        <a:lstStyle/>
        <a:p>
          <a:endParaRPr lang="zh-TW" altLang="en-US"/>
        </a:p>
      </dgm:t>
    </dgm:pt>
    <dgm:pt modelId="{8D0767FB-126D-444C-9FDA-28B97E46D0A2}" type="sibTrans" cxnId="{0F34D807-BDAF-477F-B2E1-FAFFA696B88F}">
      <dgm:prSet/>
      <dgm:spPr/>
      <dgm:t>
        <a:bodyPr/>
        <a:lstStyle/>
        <a:p>
          <a:endParaRPr lang="zh-TW" altLang="en-US"/>
        </a:p>
      </dgm:t>
    </dgm:pt>
    <dgm:pt modelId="{D470FFBF-CFF4-41AF-B500-0C8BBA444614}">
      <dgm:prSet/>
      <dgm:spPr/>
      <dgm:t>
        <a:bodyPr/>
        <a:lstStyle/>
        <a:p>
          <a:r>
            <a:rPr lang="zh-TW" altLang="en-US" sz="1700" dirty="0" smtClean="0">
              <a:solidFill>
                <a:srgbClr val="7030A0"/>
              </a:solidFill>
              <a:latin typeface="標楷體" pitchFamily="65" charset="-120"/>
              <a:ea typeface="標楷體" pitchFamily="65" charset="-120"/>
            </a:rPr>
            <a:t>Ｑ</a:t>
          </a:r>
          <a:r>
            <a:rPr lang="en-US" altLang="zh-TW" sz="1700" dirty="0" smtClean="0">
              <a:solidFill>
                <a:srgbClr val="7030A0"/>
              </a:solidFill>
              <a:latin typeface="標楷體" pitchFamily="65" charset="-120"/>
              <a:ea typeface="標楷體" pitchFamily="65" charset="-120"/>
            </a:rPr>
            <a:t>.</a:t>
          </a:r>
          <a:r>
            <a:rPr lang="zh-TW" altLang="en-US" sz="1700" dirty="0" smtClean="0">
              <a:solidFill>
                <a:srgbClr val="7030A0"/>
              </a:solidFill>
              <a:latin typeface="標楷體" pitchFamily="65" charset="-120"/>
              <a:ea typeface="標楷體" pitchFamily="65" charset="-120"/>
            </a:rPr>
            <a:t>小學生的作文、美術繪畫、書法？</a:t>
          </a:r>
          <a:endParaRPr lang="en-US" altLang="zh-TW" sz="1700" dirty="0" smtClean="0">
            <a:solidFill>
              <a:srgbClr val="7030A0"/>
            </a:solidFill>
            <a:latin typeface="標楷體" pitchFamily="65" charset="-120"/>
            <a:ea typeface="標楷體" pitchFamily="65" charset="-120"/>
          </a:endParaRPr>
        </a:p>
      </dgm:t>
    </dgm:pt>
    <dgm:pt modelId="{402B04B9-849A-4E7B-90B5-46BDCE44F797}" type="parTrans" cxnId="{2B9C2ED3-B38A-4A2B-9100-8C1681AB61CB}">
      <dgm:prSet/>
      <dgm:spPr/>
    </dgm:pt>
    <dgm:pt modelId="{C9E78AA3-650E-4B14-A981-08ED232E7F1D}" type="sibTrans" cxnId="{2B9C2ED3-B38A-4A2B-9100-8C1681AB61CB}">
      <dgm:prSet/>
      <dgm:spPr/>
    </dgm:pt>
    <dgm:pt modelId="{F1D71C64-3DF6-426E-B76C-DBE40BEBD34D}" type="pres">
      <dgm:prSet presAssocID="{A70B9561-83DA-4E49-9859-809D323990DB}" presName="linearFlow" presStyleCnt="0">
        <dgm:presLayoutVars>
          <dgm:dir/>
          <dgm:animLvl val="lvl"/>
          <dgm:resizeHandles val="exact"/>
        </dgm:presLayoutVars>
      </dgm:prSet>
      <dgm:spPr/>
      <dgm:t>
        <a:bodyPr/>
        <a:lstStyle/>
        <a:p>
          <a:endParaRPr lang="zh-TW" altLang="en-US"/>
        </a:p>
      </dgm:t>
    </dgm:pt>
    <dgm:pt modelId="{DB3863EF-E7EC-4F37-A2FD-5F25FA317149}" type="pres">
      <dgm:prSet presAssocID="{9F7BC9B0-8BB5-48E6-99D4-1AC9B6D0FE91}" presName="composite" presStyleCnt="0"/>
      <dgm:spPr/>
    </dgm:pt>
    <dgm:pt modelId="{BA082959-C827-431B-81CF-B2CD1C879F03}" type="pres">
      <dgm:prSet presAssocID="{9F7BC9B0-8BB5-48E6-99D4-1AC9B6D0FE91}" presName="parentText" presStyleLbl="alignNode1" presStyleIdx="0" presStyleCnt="3">
        <dgm:presLayoutVars>
          <dgm:chMax val="1"/>
          <dgm:bulletEnabled val="1"/>
        </dgm:presLayoutVars>
      </dgm:prSet>
      <dgm:spPr/>
      <dgm:t>
        <a:bodyPr/>
        <a:lstStyle/>
        <a:p>
          <a:endParaRPr lang="zh-TW" altLang="en-US"/>
        </a:p>
      </dgm:t>
    </dgm:pt>
    <dgm:pt modelId="{41289004-FB91-47C5-9867-AF1F1996C40A}" type="pres">
      <dgm:prSet presAssocID="{9F7BC9B0-8BB5-48E6-99D4-1AC9B6D0FE91}" presName="descendantText" presStyleLbl="alignAcc1" presStyleIdx="0" presStyleCnt="3">
        <dgm:presLayoutVars>
          <dgm:bulletEnabled val="1"/>
        </dgm:presLayoutVars>
      </dgm:prSet>
      <dgm:spPr/>
      <dgm:t>
        <a:bodyPr/>
        <a:lstStyle/>
        <a:p>
          <a:endParaRPr lang="zh-TW" altLang="en-US"/>
        </a:p>
      </dgm:t>
    </dgm:pt>
    <dgm:pt modelId="{50E7110F-F569-4076-8AC3-A50085D09A4F}" type="pres">
      <dgm:prSet presAssocID="{B403502B-5871-4BA3-A277-175B5686FDB7}" presName="sp" presStyleCnt="0"/>
      <dgm:spPr/>
    </dgm:pt>
    <dgm:pt modelId="{80DDCD56-64E1-4C89-BA63-4662688B3D71}" type="pres">
      <dgm:prSet presAssocID="{BE1CC278-F721-462F-ADE3-D9A95E7DC143}" presName="composite" presStyleCnt="0"/>
      <dgm:spPr/>
    </dgm:pt>
    <dgm:pt modelId="{FAADD877-5958-4FA5-AF93-1722894FEA14}" type="pres">
      <dgm:prSet presAssocID="{BE1CC278-F721-462F-ADE3-D9A95E7DC143}" presName="parentText" presStyleLbl="alignNode1" presStyleIdx="1" presStyleCnt="3">
        <dgm:presLayoutVars>
          <dgm:chMax val="1"/>
          <dgm:bulletEnabled val="1"/>
        </dgm:presLayoutVars>
      </dgm:prSet>
      <dgm:spPr/>
      <dgm:t>
        <a:bodyPr/>
        <a:lstStyle/>
        <a:p>
          <a:endParaRPr lang="zh-TW" altLang="en-US"/>
        </a:p>
      </dgm:t>
    </dgm:pt>
    <dgm:pt modelId="{DE6C9CC5-3C8A-4DF1-8E56-F8B9171A0ABC}" type="pres">
      <dgm:prSet presAssocID="{BE1CC278-F721-462F-ADE3-D9A95E7DC143}" presName="descendantText" presStyleLbl="alignAcc1" presStyleIdx="1" presStyleCnt="3" custScaleY="115871" custLinFactNeighborX="-85" custLinFactNeighborY="3563">
        <dgm:presLayoutVars>
          <dgm:bulletEnabled val="1"/>
        </dgm:presLayoutVars>
      </dgm:prSet>
      <dgm:spPr/>
      <dgm:t>
        <a:bodyPr/>
        <a:lstStyle/>
        <a:p>
          <a:endParaRPr lang="zh-TW" altLang="en-US"/>
        </a:p>
      </dgm:t>
    </dgm:pt>
    <dgm:pt modelId="{FF081DE9-A255-48B9-A02E-441F88AC1A5E}" type="pres">
      <dgm:prSet presAssocID="{FC4D18D3-7BC7-4AE9-8841-D9A6C77B0E42}" presName="sp" presStyleCnt="0"/>
      <dgm:spPr/>
    </dgm:pt>
    <dgm:pt modelId="{AC1CFC57-32A2-4E07-BE0E-19368F5CDA26}" type="pres">
      <dgm:prSet presAssocID="{29051FD1-18C4-40E2-B07C-EEF5A18AA7B4}" presName="composite" presStyleCnt="0"/>
      <dgm:spPr/>
    </dgm:pt>
    <dgm:pt modelId="{3519EEDA-C82C-4E4F-BC3C-6780C6050E10}" type="pres">
      <dgm:prSet presAssocID="{29051FD1-18C4-40E2-B07C-EEF5A18AA7B4}" presName="parentText" presStyleLbl="alignNode1" presStyleIdx="2" presStyleCnt="3">
        <dgm:presLayoutVars>
          <dgm:chMax val="1"/>
          <dgm:bulletEnabled val="1"/>
        </dgm:presLayoutVars>
      </dgm:prSet>
      <dgm:spPr/>
      <dgm:t>
        <a:bodyPr/>
        <a:lstStyle/>
        <a:p>
          <a:endParaRPr lang="zh-TW" altLang="en-US"/>
        </a:p>
      </dgm:t>
    </dgm:pt>
    <dgm:pt modelId="{1CE60486-E280-4197-8E7C-00C1943C6C66}" type="pres">
      <dgm:prSet presAssocID="{29051FD1-18C4-40E2-B07C-EEF5A18AA7B4}" presName="descendantText" presStyleLbl="alignAcc1" presStyleIdx="2" presStyleCnt="3" custScaleY="152714">
        <dgm:presLayoutVars>
          <dgm:bulletEnabled val="1"/>
        </dgm:presLayoutVars>
      </dgm:prSet>
      <dgm:spPr/>
      <dgm:t>
        <a:bodyPr/>
        <a:lstStyle/>
        <a:p>
          <a:endParaRPr lang="zh-TW" altLang="en-US"/>
        </a:p>
      </dgm:t>
    </dgm:pt>
  </dgm:ptLst>
  <dgm:cxnLst>
    <dgm:cxn modelId="{1C1AB2F5-EAB4-4C8A-9DEF-5625ACFB4CF4}" srcId="{BE1CC278-F721-462F-ADE3-D9A95E7DC143}" destId="{2707D294-1DCB-4D30-9B7F-761B87A5B7FD}" srcOrd="1" destOrd="0" parTransId="{7B503763-D731-46FB-B5B3-AA37AE209B7F}" sibTransId="{DE01F116-B260-4611-8C10-6166443A4F96}"/>
    <dgm:cxn modelId="{F8CF6A97-864A-430D-8D5B-418A3A36E063}" type="presOf" srcId="{29051FD1-18C4-40E2-B07C-EEF5A18AA7B4}" destId="{3519EEDA-C82C-4E4F-BC3C-6780C6050E10}" srcOrd="0" destOrd="0" presId="urn:microsoft.com/office/officeart/2005/8/layout/chevron2"/>
    <dgm:cxn modelId="{199F0170-1D66-4665-9EA1-595C7D9079D9}" srcId="{A70B9561-83DA-4E49-9859-809D323990DB}" destId="{9F7BC9B0-8BB5-48E6-99D4-1AC9B6D0FE91}" srcOrd="0" destOrd="0" parTransId="{063C8901-0EEB-472D-A9A3-51C351246B8C}" sibTransId="{B403502B-5871-4BA3-A277-175B5686FDB7}"/>
    <dgm:cxn modelId="{2B9C2ED3-B38A-4A2B-9100-8C1681AB61CB}" srcId="{29051FD1-18C4-40E2-B07C-EEF5A18AA7B4}" destId="{D470FFBF-CFF4-41AF-B500-0C8BBA444614}" srcOrd="3" destOrd="0" parTransId="{402B04B9-849A-4E7B-90B5-46BDCE44F797}" sibTransId="{C9E78AA3-650E-4B14-A981-08ED232E7F1D}"/>
    <dgm:cxn modelId="{230CD796-B4EE-41CB-AE7F-56992B75077C}" type="presOf" srcId="{9F7BC9B0-8BB5-48E6-99D4-1AC9B6D0FE91}" destId="{BA082959-C827-431B-81CF-B2CD1C879F03}" srcOrd="0" destOrd="0" presId="urn:microsoft.com/office/officeart/2005/8/layout/chevron2"/>
    <dgm:cxn modelId="{059F0E17-5FA1-4FB8-8135-73B15E574D12}" type="presOf" srcId="{BE1CC278-F721-462F-ADE3-D9A95E7DC143}" destId="{FAADD877-5958-4FA5-AF93-1722894FEA14}" srcOrd="0" destOrd="0" presId="urn:microsoft.com/office/officeart/2005/8/layout/chevron2"/>
    <dgm:cxn modelId="{31452393-FAE6-4252-B1D9-2E32C5C8F223}" srcId="{A70B9561-83DA-4E49-9859-809D323990DB}" destId="{29051FD1-18C4-40E2-B07C-EEF5A18AA7B4}" srcOrd="2" destOrd="0" parTransId="{6590DA36-E8BD-470A-8985-3C2796C88B2E}" sibTransId="{1E8D6836-23E8-4CA9-A030-04776FD08294}"/>
    <dgm:cxn modelId="{2F721D1A-7E56-4441-8CCD-318FE296C3E7}" srcId="{29051FD1-18C4-40E2-B07C-EEF5A18AA7B4}" destId="{6DD4FF9E-5D05-4A77-9820-86566151238F}" srcOrd="1" destOrd="0" parTransId="{62254F62-F2FF-46C5-978A-269B42C9C706}" sibTransId="{BE414358-74B3-43EF-A008-3CF94562EBFE}"/>
    <dgm:cxn modelId="{4545AF29-2D8E-4BCE-A75A-220308135D5D}" type="presOf" srcId="{D470FFBF-CFF4-41AF-B500-0C8BBA444614}" destId="{1CE60486-E280-4197-8E7C-00C1943C6C66}" srcOrd="0" destOrd="3" presId="urn:microsoft.com/office/officeart/2005/8/layout/chevron2"/>
    <dgm:cxn modelId="{EDFFA5C0-89A4-46F9-922D-F7104C7676BE}" type="presOf" srcId="{AE018009-B48A-4C1E-B8EF-F2781224D232}" destId="{1CE60486-E280-4197-8E7C-00C1943C6C66}" srcOrd="0" destOrd="2" presId="urn:microsoft.com/office/officeart/2005/8/layout/chevron2"/>
    <dgm:cxn modelId="{C7294525-481A-40BC-B4FC-1167D3C1CAAD}" srcId="{BE1CC278-F721-462F-ADE3-D9A95E7DC143}" destId="{59917D64-6A41-43AE-A254-283EAAAAFC9E}" srcOrd="0" destOrd="0" parTransId="{FE64F59F-5600-4A4F-8AF1-1C5A4C0A39E2}" sibTransId="{AE3EC9E4-1FAC-4969-B688-CD566A3875B5}"/>
    <dgm:cxn modelId="{24CB9E11-1765-462F-A99E-4E8989AD9CF2}" type="presOf" srcId="{6DD4FF9E-5D05-4A77-9820-86566151238F}" destId="{1CE60486-E280-4197-8E7C-00C1943C6C66}" srcOrd="0" destOrd="1" presId="urn:microsoft.com/office/officeart/2005/8/layout/chevron2"/>
    <dgm:cxn modelId="{60D3B6B8-D590-48F9-B7AF-58F81C71D094}" srcId="{9F7BC9B0-8BB5-48E6-99D4-1AC9B6D0FE91}" destId="{38004D96-6DE9-4195-A401-1782500CFAE4}" srcOrd="0" destOrd="0" parTransId="{ABDBDE97-3705-41FD-9663-0EF3636EAD44}" sibTransId="{C1FC657C-725F-4112-A938-45918B0FD3C3}"/>
    <dgm:cxn modelId="{0417A7FF-BFAB-4E3C-B6C8-E79EBA8FADA9}" type="presOf" srcId="{38004D96-6DE9-4195-A401-1782500CFAE4}" destId="{41289004-FB91-47C5-9867-AF1F1996C40A}" srcOrd="0" destOrd="0" presId="urn:microsoft.com/office/officeart/2005/8/layout/chevron2"/>
    <dgm:cxn modelId="{0F34D807-BDAF-477F-B2E1-FAFFA696B88F}" srcId="{29051FD1-18C4-40E2-B07C-EEF5A18AA7B4}" destId="{AE018009-B48A-4C1E-B8EF-F2781224D232}" srcOrd="2" destOrd="0" parTransId="{7321950D-9902-48F6-916E-95F482775324}" sibTransId="{8D0767FB-126D-444C-9FDA-28B97E46D0A2}"/>
    <dgm:cxn modelId="{4BB2E8F9-A03C-448E-B728-1E1AB6165250}" srcId="{A70B9561-83DA-4E49-9859-809D323990DB}" destId="{BE1CC278-F721-462F-ADE3-D9A95E7DC143}" srcOrd="1" destOrd="0" parTransId="{DAE4E31B-1148-45AD-A238-6064274E2B86}" sibTransId="{FC4D18D3-7BC7-4AE9-8841-D9A6C77B0E42}"/>
    <dgm:cxn modelId="{012DA20E-5712-4108-9471-6E3B2284CD2E}" type="presOf" srcId="{2707D294-1DCB-4D30-9B7F-761B87A5B7FD}" destId="{DE6C9CC5-3C8A-4DF1-8E56-F8B9171A0ABC}" srcOrd="0" destOrd="1" presId="urn:microsoft.com/office/officeart/2005/8/layout/chevron2"/>
    <dgm:cxn modelId="{EA95A738-3DC3-4AE6-BCA6-CE24A44E2A90}" type="presOf" srcId="{A70B9561-83DA-4E49-9859-809D323990DB}" destId="{F1D71C64-3DF6-426E-B76C-DBE40BEBD34D}" srcOrd="0" destOrd="0" presId="urn:microsoft.com/office/officeart/2005/8/layout/chevron2"/>
    <dgm:cxn modelId="{AA1C3E68-154E-442E-8E41-67657BAE0A16}" srcId="{29051FD1-18C4-40E2-B07C-EEF5A18AA7B4}" destId="{6C1AEEC9-BA21-42EE-A340-5A059B54247C}" srcOrd="0" destOrd="0" parTransId="{498E4B51-7539-42B1-9128-7083347532F7}" sibTransId="{718CDFEE-6F02-443D-BC2F-08DC19933223}"/>
    <dgm:cxn modelId="{8440666E-A01C-4F27-9C57-1287FF23800E}" type="presOf" srcId="{59917D64-6A41-43AE-A254-283EAAAAFC9E}" destId="{DE6C9CC5-3C8A-4DF1-8E56-F8B9171A0ABC}" srcOrd="0" destOrd="0" presId="urn:microsoft.com/office/officeart/2005/8/layout/chevron2"/>
    <dgm:cxn modelId="{77CDFA67-4EB4-4274-AB52-CA54651B85F4}" type="presOf" srcId="{6C1AEEC9-BA21-42EE-A340-5A059B54247C}" destId="{1CE60486-E280-4197-8E7C-00C1943C6C66}" srcOrd="0" destOrd="0" presId="urn:microsoft.com/office/officeart/2005/8/layout/chevron2"/>
    <dgm:cxn modelId="{F6B12272-4C06-4F0E-B14F-F5A2F14C28ED}" type="presParOf" srcId="{F1D71C64-3DF6-426E-B76C-DBE40BEBD34D}" destId="{DB3863EF-E7EC-4F37-A2FD-5F25FA317149}" srcOrd="0" destOrd="0" presId="urn:microsoft.com/office/officeart/2005/8/layout/chevron2"/>
    <dgm:cxn modelId="{4114CB7A-EECE-4AF8-940F-E5EDE0FAE083}" type="presParOf" srcId="{DB3863EF-E7EC-4F37-A2FD-5F25FA317149}" destId="{BA082959-C827-431B-81CF-B2CD1C879F03}" srcOrd="0" destOrd="0" presId="urn:microsoft.com/office/officeart/2005/8/layout/chevron2"/>
    <dgm:cxn modelId="{76A81F46-88AC-4E39-98DF-2051D5D53060}" type="presParOf" srcId="{DB3863EF-E7EC-4F37-A2FD-5F25FA317149}" destId="{41289004-FB91-47C5-9867-AF1F1996C40A}" srcOrd="1" destOrd="0" presId="urn:microsoft.com/office/officeart/2005/8/layout/chevron2"/>
    <dgm:cxn modelId="{F9C40A1B-C9B0-4143-ABD4-016FEA18D6A4}" type="presParOf" srcId="{F1D71C64-3DF6-426E-B76C-DBE40BEBD34D}" destId="{50E7110F-F569-4076-8AC3-A50085D09A4F}" srcOrd="1" destOrd="0" presId="urn:microsoft.com/office/officeart/2005/8/layout/chevron2"/>
    <dgm:cxn modelId="{BB5D317D-0FB0-4725-ADB8-C5A5BAFE39E1}" type="presParOf" srcId="{F1D71C64-3DF6-426E-B76C-DBE40BEBD34D}" destId="{80DDCD56-64E1-4C89-BA63-4662688B3D71}" srcOrd="2" destOrd="0" presId="urn:microsoft.com/office/officeart/2005/8/layout/chevron2"/>
    <dgm:cxn modelId="{0837F6D6-4B0D-4393-955C-4F16B053A6C8}" type="presParOf" srcId="{80DDCD56-64E1-4C89-BA63-4662688B3D71}" destId="{FAADD877-5958-4FA5-AF93-1722894FEA14}" srcOrd="0" destOrd="0" presId="urn:microsoft.com/office/officeart/2005/8/layout/chevron2"/>
    <dgm:cxn modelId="{FB45A5EA-E38E-49BB-B9A2-AE850B5718DB}" type="presParOf" srcId="{80DDCD56-64E1-4C89-BA63-4662688B3D71}" destId="{DE6C9CC5-3C8A-4DF1-8E56-F8B9171A0ABC}" srcOrd="1" destOrd="0" presId="urn:microsoft.com/office/officeart/2005/8/layout/chevron2"/>
    <dgm:cxn modelId="{02E4F682-1645-48BE-9655-EA1DB1CE39E4}" type="presParOf" srcId="{F1D71C64-3DF6-426E-B76C-DBE40BEBD34D}" destId="{FF081DE9-A255-48B9-A02E-441F88AC1A5E}" srcOrd="3" destOrd="0" presId="urn:microsoft.com/office/officeart/2005/8/layout/chevron2"/>
    <dgm:cxn modelId="{EB72E023-E059-4A6D-90C9-C72E0FC148B2}" type="presParOf" srcId="{F1D71C64-3DF6-426E-B76C-DBE40BEBD34D}" destId="{AC1CFC57-32A2-4E07-BE0E-19368F5CDA26}" srcOrd="4" destOrd="0" presId="urn:microsoft.com/office/officeart/2005/8/layout/chevron2"/>
    <dgm:cxn modelId="{22AFE4A3-3EA1-4E42-829F-7057FC8A49B8}" type="presParOf" srcId="{AC1CFC57-32A2-4E07-BE0E-19368F5CDA26}" destId="{3519EEDA-C82C-4E4F-BC3C-6780C6050E10}" srcOrd="0" destOrd="0" presId="urn:microsoft.com/office/officeart/2005/8/layout/chevron2"/>
    <dgm:cxn modelId="{84274FDB-255B-4E7B-9256-FDCC12E21D76}" type="presParOf" srcId="{AC1CFC57-32A2-4E07-BE0E-19368F5CDA26}" destId="{1CE60486-E280-4197-8E7C-00C1943C6C6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C74AE430-B21A-4EC9-BE10-45AFD54FEB9F}" type="doc">
      <dgm:prSet loTypeId="urn:microsoft.com/office/officeart/2005/8/layout/vList2" loCatId="list" qsTypeId="urn:microsoft.com/office/officeart/2005/8/quickstyle/simple3" qsCatId="simple" csTypeId="urn:microsoft.com/office/officeart/2005/8/colors/colorful3" csCatId="colorful" phldr="1"/>
      <dgm:spPr/>
      <dgm:t>
        <a:bodyPr/>
        <a:lstStyle/>
        <a:p>
          <a:endParaRPr lang="zh-TW" altLang="en-US"/>
        </a:p>
      </dgm:t>
    </dgm:pt>
    <dgm:pt modelId="{437B42C6-CB5C-44A0-9B45-DD5D16ABAB98}">
      <dgm:prSet phldrT="[文字]"/>
      <dgm:spPr/>
      <dgm:t>
        <a:bodyPr/>
        <a:lstStyle/>
        <a:p>
          <a:r>
            <a:rPr lang="zh-TW" altLang="en-US" smtClean="0"/>
            <a:t>老師因課程需要而將他人之影片、聲音、圖片擺放進教材？</a:t>
          </a:r>
          <a:endParaRPr lang="zh-TW" altLang="en-US" dirty="0"/>
        </a:p>
      </dgm:t>
    </dgm:pt>
    <dgm:pt modelId="{F810B02A-E05C-43B2-987C-3069F2E34FF3}" type="parTrans" cxnId="{BDB3EA86-376B-4513-B7EF-F6D3FF1293CA}">
      <dgm:prSet/>
      <dgm:spPr/>
      <dgm:t>
        <a:bodyPr/>
        <a:lstStyle/>
        <a:p>
          <a:endParaRPr lang="zh-TW" altLang="en-US"/>
        </a:p>
      </dgm:t>
    </dgm:pt>
    <dgm:pt modelId="{F8E3DD9D-5F8B-4747-B7C2-4586A565C528}" type="sibTrans" cxnId="{BDB3EA86-376B-4513-B7EF-F6D3FF1293CA}">
      <dgm:prSet/>
      <dgm:spPr/>
      <dgm:t>
        <a:bodyPr/>
        <a:lstStyle/>
        <a:p>
          <a:endParaRPr lang="zh-TW" altLang="en-US"/>
        </a:p>
      </dgm:t>
    </dgm:pt>
    <dgm:pt modelId="{451C30F4-F119-4277-9812-9F15A113A50A}">
      <dgm:prSet phldrT="[文字]"/>
      <dgm:spPr/>
      <dgm:t>
        <a:bodyPr/>
        <a:lstStyle/>
        <a:p>
          <a:r>
            <a:rPr lang="zh-TW" altLang="en-US" dirty="0" smtClean="0"/>
            <a:t>涉及「重製」他人著作之行為。</a:t>
          </a:r>
          <a:endParaRPr lang="zh-TW" altLang="en-US" dirty="0"/>
        </a:p>
      </dgm:t>
    </dgm:pt>
    <dgm:pt modelId="{CFB7B5B8-E244-414F-B44C-D385B14D20E0}" type="parTrans" cxnId="{F2A54D3C-D8C2-46F8-BB72-3307769D5A01}">
      <dgm:prSet/>
      <dgm:spPr/>
      <dgm:t>
        <a:bodyPr/>
        <a:lstStyle/>
        <a:p>
          <a:endParaRPr lang="zh-TW" altLang="en-US"/>
        </a:p>
      </dgm:t>
    </dgm:pt>
    <dgm:pt modelId="{4B28E6B7-2DF3-44DE-9D74-7D058E55398D}" type="sibTrans" cxnId="{F2A54D3C-D8C2-46F8-BB72-3307769D5A01}">
      <dgm:prSet/>
      <dgm:spPr/>
      <dgm:t>
        <a:bodyPr/>
        <a:lstStyle/>
        <a:p>
          <a:endParaRPr lang="zh-TW" altLang="en-US"/>
        </a:p>
      </dgm:t>
    </dgm:pt>
    <dgm:pt modelId="{1B78A7A6-6174-403A-A7C6-9C4EAD3331EE}">
      <dgm:prSet phldrT="[文字]"/>
      <dgm:spPr/>
      <dgm:t>
        <a:bodyPr/>
        <a:lstStyle/>
        <a:p>
          <a:r>
            <a:rPr lang="zh-TW" altLang="en-US" dirty="0" smtClean="0"/>
            <a:t>將上述課程資料製作成資料庫，提供一般使用者查閱或下載？</a:t>
          </a:r>
          <a:endParaRPr lang="zh-TW" altLang="en-US" dirty="0"/>
        </a:p>
      </dgm:t>
    </dgm:pt>
    <dgm:pt modelId="{C886A51C-1EC2-443B-920C-BC12FE794126}" type="parTrans" cxnId="{CD91116B-A92E-4E1A-B878-8A4C12DDD064}">
      <dgm:prSet/>
      <dgm:spPr/>
      <dgm:t>
        <a:bodyPr/>
        <a:lstStyle/>
        <a:p>
          <a:endParaRPr lang="zh-TW" altLang="en-US"/>
        </a:p>
      </dgm:t>
    </dgm:pt>
    <dgm:pt modelId="{87145AEF-6FBA-47E9-8CAD-1833192C8B49}" type="sibTrans" cxnId="{CD91116B-A92E-4E1A-B878-8A4C12DDD064}">
      <dgm:prSet/>
      <dgm:spPr/>
      <dgm:t>
        <a:bodyPr/>
        <a:lstStyle/>
        <a:p>
          <a:endParaRPr lang="zh-TW" altLang="en-US"/>
        </a:p>
      </dgm:t>
    </dgm:pt>
    <dgm:pt modelId="{19BDC437-EACA-49ED-84E4-9CB140317830}">
      <dgm:prSet phldrT="[文字]" custT="1"/>
      <dgm:spPr/>
      <dgm:t>
        <a:bodyPr/>
        <a:lstStyle/>
        <a:p>
          <a:r>
            <a:rPr lang="zh-TW" altLang="en-US" sz="1400" dirty="0" smtClean="0"/>
            <a:t>涉及「重製」、「編輯」及「公開傳輸」他人著作之行為。</a:t>
          </a:r>
          <a:endParaRPr lang="zh-TW" altLang="en-US" sz="1400" dirty="0"/>
        </a:p>
      </dgm:t>
    </dgm:pt>
    <dgm:pt modelId="{ECC60DD7-1540-44A5-B4C9-2D0767ACFE6C}" type="parTrans" cxnId="{BDA4671C-13B3-4F5E-8C47-E7DF5BAF6071}">
      <dgm:prSet/>
      <dgm:spPr/>
      <dgm:t>
        <a:bodyPr/>
        <a:lstStyle/>
        <a:p>
          <a:endParaRPr lang="zh-TW" altLang="en-US"/>
        </a:p>
      </dgm:t>
    </dgm:pt>
    <dgm:pt modelId="{89B50399-CCF6-4294-82F9-E5374B96D95B}" type="sibTrans" cxnId="{BDA4671C-13B3-4F5E-8C47-E7DF5BAF6071}">
      <dgm:prSet/>
      <dgm:spPr/>
      <dgm:t>
        <a:bodyPr/>
        <a:lstStyle/>
        <a:p>
          <a:endParaRPr lang="zh-TW" altLang="en-US"/>
        </a:p>
      </dgm:t>
    </dgm:pt>
    <dgm:pt modelId="{F5DC8B3C-4CD8-4153-808C-51469FC66FC5}">
      <dgm:prSet/>
      <dgm:spPr/>
      <dgm:t>
        <a:bodyPr/>
        <a:lstStyle/>
        <a:p>
          <a:r>
            <a:rPr lang="zh-TW" altLang="en-US" dirty="0" smtClean="0"/>
            <a:t>如符合第</a:t>
          </a:r>
          <a:r>
            <a:rPr lang="en-US" altLang="zh-TW" dirty="0" smtClean="0"/>
            <a:t>46</a:t>
          </a:r>
          <a:r>
            <a:rPr lang="zh-TW" altLang="en-US" dirty="0" smtClean="0"/>
            <a:t>條規定，依法設立之各級學校及其擔任教學之人，為學校授課需要，在合理範圍內，重製他人已公開發表之著作（包括擺放其他相關的影片、聲音、圖片），並以合理方式明示其出處，得主張合理使用。</a:t>
          </a:r>
          <a:endParaRPr lang="en-US" altLang="zh-TW" dirty="0" smtClean="0"/>
        </a:p>
      </dgm:t>
    </dgm:pt>
    <dgm:pt modelId="{0F2F539E-65B3-4526-942B-83A6A8E46225}" type="parTrans" cxnId="{7C6E88F3-BAFE-4172-8DFA-A66DA9888C4D}">
      <dgm:prSet/>
      <dgm:spPr/>
      <dgm:t>
        <a:bodyPr/>
        <a:lstStyle/>
        <a:p>
          <a:endParaRPr lang="zh-TW" altLang="en-US"/>
        </a:p>
      </dgm:t>
    </dgm:pt>
    <dgm:pt modelId="{F8FCA1AC-2EDF-48A4-8952-D07D6670CA3F}" type="sibTrans" cxnId="{7C6E88F3-BAFE-4172-8DFA-A66DA9888C4D}">
      <dgm:prSet/>
      <dgm:spPr/>
      <dgm:t>
        <a:bodyPr/>
        <a:lstStyle/>
        <a:p>
          <a:endParaRPr lang="zh-TW" altLang="en-US"/>
        </a:p>
      </dgm:t>
    </dgm:pt>
    <dgm:pt modelId="{73361028-28EF-45DA-9E99-A3034046EEA3}">
      <dgm:prSet custT="1"/>
      <dgm:spPr/>
      <dgm:t>
        <a:bodyPr/>
        <a:lstStyle/>
        <a:p>
          <a:r>
            <a:rPr lang="zh-TW" altLang="en-US" sz="1400" dirty="0" smtClean="0"/>
            <a:t>鑑於網際網路無遠弗屆，對著作權人之權益影響甚大，其合理使用之空間有限，應事先向著作財產權人取得授權始得為之。 </a:t>
          </a:r>
          <a:endParaRPr lang="en-US" altLang="zh-TW" sz="1400" dirty="0" smtClean="0"/>
        </a:p>
      </dgm:t>
    </dgm:pt>
    <dgm:pt modelId="{CEF881D4-6CCB-4FB4-B67C-FB62513588B3}" type="parTrans" cxnId="{53BAC6EA-9ADE-468D-9DC3-CE33865C64D3}">
      <dgm:prSet/>
      <dgm:spPr/>
      <dgm:t>
        <a:bodyPr/>
        <a:lstStyle/>
        <a:p>
          <a:endParaRPr lang="zh-TW" altLang="en-US"/>
        </a:p>
      </dgm:t>
    </dgm:pt>
    <dgm:pt modelId="{86335169-0C6E-4418-A045-26B9226842F7}" type="sibTrans" cxnId="{53BAC6EA-9ADE-468D-9DC3-CE33865C64D3}">
      <dgm:prSet/>
      <dgm:spPr/>
      <dgm:t>
        <a:bodyPr/>
        <a:lstStyle/>
        <a:p>
          <a:endParaRPr lang="zh-TW" altLang="en-US"/>
        </a:p>
      </dgm:t>
    </dgm:pt>
    <dgm:pt modelId="{E252B29E-1CE4-4DA9-B518-A7A07873F2F2}">
      <dgm:prSet/>
      <dgm:spPr/>
      <dgm:t>
        <a:bodyPr/>
        <a:lstStyle/>
        <a:p>
          <a:r>
            <a:rPr lang="zh-TW" altLang="en-US" dirty="0" smtClean="0"/>
            <a:t>著作權法第</a:t>
          </a:r>
          <a:r>
            <a:rPr lang="en-US" altLang="zh-TW" dirty="0" smtClean="0"/>
            <a:t>46</a:t>
          </a:r>
          <a:r>
            <a:rPr lang="zh-TW" altLang="en-US" dirty="0" smtClean="0"/>
            <a:t>條之利用限於「重製」，世界各國</a:t>
          </a:r>
          <a:r>
            <a:rPr lang="en-US" altLang="zh-TW" dirty="0" smtClean="0"/>
            <a:t>(</a:t>
          </a:r>
          <a:r>
            <a:rPr lang="zh-TW" altLang="en-US" dirty="0" smtClean="0"/>
            <a:t>美、日、德、英</a:t>
          </a:r>
          <a:r>
            <a:rPr lang="en-US" altLang="zh-TW" dirty="0" smtClean="0"/>
            <a:t>)</a:t>
          </a:r>
          <a:r>
            <a:rPr lang="zh-TW" altLang="en-US" dirty="0" smtClean="0"/>
            <a:t>之立法趨勢已包含「公開傳輸」之利用，為因應遠距教學之需要，智慧局刻正進行修法研議中。</a:t>
          </a:r>
          <a:endParaRPr lang="en-US" altLang="zh-TW" dirty="0" smtClean="0"/>
        </a:p>
      </dgm:t>
    </dgm:pt>
    <dgm:pt modelId="{DCE6E188-0AC4-4AED-B535-A33D611BB52A}" type="parTrans" cxnId="{07FDE3DC-79E4-4CA9-BDF5-9178FF3CD300}">
      <dgm:prSet/>
      <dgm:spPr/>
      <dgm:t>
        <a:bodyPr/>
        <a:lstStyle/>
        <a:p>
          <a:endParaRPr lang="zh-TW" altLang="en-US"/>
        </a:p>
      </dgm:t>
    </dgm:pt>
    <dgm:pt modelId="{5B912485-943E-4F41-8D27-E251BA326488}" type="sibTrans" cxnId="{07FDE3DC-79E4-4CA9-BDF5-9178FF3CD300}">
      <dgm:prSet/>
      <dgm:spPr/>
      <dgm:t>
        <a:bodyPr/>
        <a:lstStyle/>
        <a:p>
          <a:endParaRPr lang="zh-TW" altLang="en-US"/>
        </a:p>
      </dgm:t>
    </dgm:pt>
    <dgm:pt modelId="{9B8D7197-02CA-4313-A859-8F32B14BD147}" type="pres">
      <dgm:prSet presAssocID="{C74AE430-B21A-4EC9-BE10-45AFD54FEB9F}" presName="linear" presStyleCnt="0">
        <dgm:presLayoutVars>
          <dgm:animLvl val="lvl"/>
          <dgm:resizeHandles val="exact"/>
        </dgm:presLayoutVars>
      </dgm:prSet>
      <dgm:spPr/>
      <dgm:t>
        <a:bodyPr/>
        <a:lstStyle/>
        <a:p>
          <a:endParaRPr lang="zh-TW" altLang="en-US"/>
        </a:p>
      </dgm:t>
    </dgm:pt>
    <dgm:pt modelId="{7A721862-C1D2-4705-95B3-7B361ACD7B4C}" type="pres">
      <dgm:prSet presAssocID="{437B42C6-CB5C-44A0-9B45-DD5D16ABAB98}" presName="parentText" presStyleLbl="node1" presStyleIdx="0" presStyleCnt="3" custScaleY="52522">
        <dgm:presLayoutVars>
          <dgm:chMax val="0"/>
          <dgm:bulletEnabled val="1"/>
        </dgm:presLayoutVars>
      </dgm:prSet>
      <dgm:spPr/>
      <dgm:t>
        <a:bodyPr/>
        <a:lstStyle/>
        <a:p>
          <a:endParaRPr lang="zh-TW" altLang="en-US"/>
        </a:p>
      </dgm:t>
    </dgm:pt>
    <dgm:pt modelId="{F35B1CEC-975F-4A5E-BDA7-4EF6CC599808}" type="pres">
      <dgm:prSet presAssocID="{437B42C6-CB5C-44A0-9B45-DD5D16ABAB98}" presName="childText" presStyleLbl="revTx" presStyleIdx="0" presStyleCnt="2" custScaleY="65225">
        <dgm:presLayoutVars>
          <dgm:bulletEnabled val="1"/>
        </dgm:presLayoutVars>
      </dgm:prSet>
      <dgm:spPr/>
      <dgm:t>
        <a:bodyPr/>
        <a:lstStyle/>
        <a:p>
          <a:endParaRPr lang="zh-TW" altLang="en-US"/>
        </a:p>
      </dgm:t>
    </dgm:pt>
    <dgm:pt modelId="{39753C7B-756D-4C33-A185-4C289190A8A5}" type="pres">
      <dgm:prSet presAssocID="{1B78A7A6-6174-403A-A7C6-9C4EAD3331EE}" presName="parentText" presStyleLbl="node1" presStyleIdx="1" presStyleCnt="3" custScaleY="45361" custLinFactNeighborY="-6663">
        <dgm:presLayoutVars>
          <dgm:chMax val="0"/>
          <dgm:bulletEnabled val="1"/>
        </dgm:presLayoutVars>
      </dgm:prSet>
      <dgm:spPr/>
      <dgm:t>
        <a:bodyPr/>
        <a:lstStyle/>
        <a:p>
          <a:endParaRPr lang="zh-TW" altLang="en-US"/>
        </a:p>
      </dgm:t>
    </dgm:pt>
    <dgm:pt modelId="{28FD34B2-84DC-41E3-98D3-1B05569320CA}" type="pres">
      <dgm:prSet presAssocID="{1B78A7A6-6174-403A-A7C6-9C4EAD3331EE}" presName="childText" presStyleLbl="revTx" presStyleIdx="1" presStyleCnt="2" custScaleY="161245">
        <dgm:presLayoutVars>
          <dgm:bulletEnabled val="1"/>
        </dgm:presLayoutVars>
      </dgm:prSet>
      <dgm:spPr/>
      <dgm:t>
        <a:bodyPr/>
        <a:lstStyle/>
        <a:p>
          <a:endParaRPr lang="zh-TW" altLang="en-US"/>
        </a:p>
      </dgm:t>
    </dgm:pt>
    <dgm:pt modelId="{7EB3AF0A-03D2-4BB9-BCA9-830B337759E2}" type="pres">
      <dgm:prSet presAssocID="{E252B29E-1CE4-4DA9-B518-A7A07873F2F2}" presName="parentText" presStyleLbl="node1" presStyleIdx="2" presStyleCnt="3" custScaleY="73295" custLinFactNeighborY="-32612">
        <dgm:presLayoutVars>
          <dgm:chMax val="0"/>
          <dgm:bulletEnabled val="1"/>
        </dgm:presLayoutVars>
      </dgm:prSet>
      <dgm:spPr/>
      <dgm:t>
        <a:bodyPr/>
        <a:lstStyle/>
        <a:p>
          <a:endParaRPr lang="zh-TW" altLang="en-US"/>
        </a:p>
      </dgm:t>
    </dgm:pt>
  </dgm:ptLst>
  <dgm:cxnLst>
    <dgm:cxn modelId="{CD91116B-A92E-4E1A-B878-8A4C12DDD064}" srcId="{C74AE430-B21A-4EC9-BE10-45AFD54FEB9F}" destId="{1B78A7A6-6174-403A-A7C6-9C4EAD3331EE}" srcOrd="1" destOrd="0" parTransId="{C886A51C-1EC2-443B-920C-BC12FE794126}" sibTransId="{87145AEF-6FBA-47E9-8CAD-1833192C8B49}"/>
    <dgm:cxn modelId="{53BAC6EA-9ADE-468D-9DC3-CE33865C64D3}" srcId="{1B78A7A6-6174-403A-A7C6-9C4EAD3331EE}" destId="{73361028-28EF-45DA-9E99-A3034046EEA3}" srcOrd="1" destOrd="0" parTransId="{CEF881D4-6CCB-4FB4-B67C-FB62513588B3}" sibTransId="{86335169-0C6E-4418-A045-26B9226842F7}"/>
    <dgm:cxn modelId="{F2A54D3C-D8C2-46F8-BB72-3307769D5A01}" srcId="{437B42C6-CB5C-44A0-9B45-DD5D16ABAB98}" destId="{451C30F4-F119-4277-9812-9F15A113A50A}" srcOrd="0" destOrd="0" parTransId="{CFB7B5B8-E244-414F-B44C-D385B14D20E0}" sibTransId="{4B28E6B7-2DF3-44DE-9D74-7D058E55398D}"/>
    <dgm:cxn modelId="{78C6023C-3AE8-4E2D-BC43-1A44B10CB49D}" type="presOf" srcId="{C74AE430-B21A-4EC9-BE10-45AFD54FEB9F}" destId="{9B8D7197-02CA-4313-A859-8F32B14BD147}" srcOrd="0" destOrd="0" presId="urn:microsoft.com/office/officeart/2005/8/layout/vList2"/>
    <dgm:cxn modelId="{2F973396-466F-4270-A11E-45E3F9F7CFAA}" type="presOf" srcId="{1B78A7A6-6174-403A-A7C6-9C4EAD3331EE}" destId="{39753C7B-756D-4C33-A185-4C289190A8A5}" srcOrd="0" destOrd="0" presId="urn:microsoft.com/office/officeart/2005/8/layout/vList2"/>
    <dgm:cxn modelId="{F0EF80FA-179D-4B01-96FE-EFD87B4C0DB8}" type="presOf" srcId="{73361028-28EF-45DA-9E99-A3034046EEA3}" destId="{28FD34B2-84DC-41E3-98D3-1B05569320CA}" srcOrd="0" destOrd="1" presId="urn:microsoft.com/office/officeart/2005/8/layout/vList2"/>
    <dgm:cxn modelId="{7C6E88F3-BAFE-4172-8DFA-A66DA9888C4D}" srcId="{437B42C6-CB5C-44A0-9B45-DD5D16ABAB98}" destId="{F5DC8B3C-4CD8-4153-808C-51469FC66FC5}" srcOrd="1" destOrd="0" parTransId="{0F2F539E-65B3-4526-942B-83A6A8E46225}" sibTransId="{F8FCA1AC-2EDF-48A4-8952-D07D6670CA3F}"/>
    <dgm:cxn modelId="{DAC2E3C9-9453-4D40-8C3C-A73F1363BBF1}" type="presOf" srcId="{437B42C6-CB5C-44A0-9B45-DD5D16ABAB98}" destId="{7A721862-C1D2-4705-95B3-7B361ACD7B4C}" srcOrd="0" destOrd="0" presId="urn:microsoft.com/office/officeart/2005/8/layout/vList2"/>
    <dgm:cxn modelId="{ECF5926D-4664-4A9F-B82A-83CA9E714070}" type="presOf" srcId="{F5DC8B3C-4CD8-4153-808C-51469FC66FC5}" destId="{F35B1CEC-975F-4A5E-BDA7-4EF6CC599808}" srcOrd="0" destOrd="1" presId="urn:microsoft.com/office/officeart/2005/8/layout/vList2"/>
    <dgm:cxn modelId="{BDB3EA86-376B-4513-B7EF-F6D3FF1293CA}" srcId="{C74AE430-B21A-4EC9-BE10-45AFD54FEB9F}" destId="{437B42C6-CB5C-44A0-9B45-DD5D16ABAB98}" srcOrd="0" destOrd="0" parTransId="{F810B02A-E05C-43B2-987C-3069F2E34FF3}" sibTransId="{F8E3DD9D-5F8B-4747-B7C2-4586A565C528}"/>
    <dgm:cxn modelId="{70FEEDAD-BF0E-479D-8461-32CE14440EB0}" type="presOf" srcId="{E252B29E-1CE4-4DA9-B518-A7A07873F2F2}" destId="{7EB3AF0A-03D2-4BB9-BCA9-830B337759E2}" srcOrd="0" destOrd="0" presId="urn:microsoft.com/office/officeart/2005/8/layout/vList2"/>
    <dgm:cxn modelId="{07FDE3DC-79E4-4CA9-BDF5-9178FF3CD300}" srcId="{C74AE430-B21A-4EC9-BE10-45AFD54FEB9F}" destId="{E252B29E-1CE4-4DA9-B518-A7A07873F2F2}" srcOrd="2" destOrd="0" parTransId="{DCE6E188-0AC4-4AED-B535-A33D611BB52A}" sibTransId="{5B912485-943E-4F41-8D27-E251BA326488}"/>
    <dgm:cxn modelId="{D68C4F0F-3D9A-449F-9BF8-2DB043059024}" type="presOf" srcId="{19BDC437-EACA-49ED-84E4-9CB140317830}" destId="{28FD34B2-84DC-41E3-98D3-1B05569320CA}" srcOrd="0" destOrd="0" presId="urn:microsoft.com/office/officeart/2005/8/layout/vList2"/>
    <dgm:cxn modelId="{8A0E2E93-5733-42FF-8326-4CAC9C99E6DE}" type="presOf" srcId="{451C30F4-F119-4277-9812-9F15A113A50A}" destId="{F35B1CEC-975F-4A5E-BDA7-4EF6CC599808}" srcOrd="0" destOrd="0" presId="urn:microsoft.com/office/officeart/2005/8/layout/vList2"/>
    <dgm:cxn modelId="{BDA4671C-13B3-4F5E-8C47-E7DF5BAF6071}" srcId="{1B78A7A6-6174-403A-A7C6-9C4EAD3331EE}" destId="{19BDC437-EACA-49ED-84E4-9CB140317830}" srcOrd="0" destOrd="0" parTransId="{ECC60DD7-1540-44A5-B4C9-2D0767ACFE6C}" sibTransId="{89B50399-CCF6-4294-82F9-E5374B96D95B}"/>
    <dgm:cxn modelId="{5E5E3EB2-109F-41DC-826F-0ED08FF73BC5}" type="presParOf" srcId="{9B8D7197-02CA-4313-A859-8F32B14BD147}" destId="{7A721862-C1D2-4705-95B3-7B361ACD7B4C}" srcOrd="0" destOrd="0" presId="urn:microsoft.com/office/officeart/2005/8/layout/vList2"/>
    <dgm:cxn modelId="{4760E089-0440-487E-BE94-F7321F21A07F}" type="presParOf" srcId="{9B8D7197-02CA-4313-A859-8F32B14BD147}" destId="{F35B1CEC-975F-4A5E-BDA7-4EF6CC599808}" srcOrd="1" destOrd="0" presId="urn:microsoft.com/office/officeart/2005/8/layout/vList2"/>
    <dgm:cxn modelId="{B23526A5-6293-4847-AE1C-DF68ED39BB1E}" type="presParOf" srcId="{9B8D7197-02CA-4313-A859-8F32B14BD147}" destId="{39753C7B-756D-4C33-A185-4C289190A8A5}" srcOrd="2" destOrd="0" presId="urn:microsoft.com/office/officeart/2005/8/layout/vList2"/>
    <dgm:cxn modelId="{5EC221B9-FDF1-4FB9-BB0D-3DD10CE3FA6A}" type="presParOf" srcId="{9B8D7197-02CA-4313-A859-8F32B14BD147}" destId="{28FD34B2-84DC-41E3-98D3-1B05569320CA}" srcOrd="3" destOrd="0" presId="urn:microsoft.com/office/officeart/2005/8/layout/vList2"/>
    <dgm:cxn modelId="{B51D85BA-6CC9-46D5-84BD-0328AB609A31}" type="presParOf" srcId="{9B8D7197-02CA-4313-A859-8F32B14BD147}" destId="{7EB3AF0A-03D2-4BB9-BCA9-830B337759E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F95FCF61-6C2A-4FCF-B2E0-9428A105DA64}" type="doc">
      <dgm:prSet loTypeId="urn:microsoft.com/office/officeart/2005/8/layout/vProcess5" loCatId="process" qsTypeId="urn:microsoft.com/office/officeart/2005/8/quickstyle/simple3" qsCatId="simple" csTypeId="urn:microsoft.com/office/officeart/2005/8/colors/colorful2" csCatId="colorful" phldr="1"/>
      <dgm:spPr/>
      <dgm:t>
        <a:bodyPr/>
        <a:lstStyle/>
        <a:p>
          <a:endParaRPr lang="zh-TW" altLang="en-US"/>
        </a:p>
      </dgm:t>
    </dgm:pt>
    <dgm:pt modelId="{ED65D508-902E-4A65-9CAE-7F37D91295D8}">
      <dgm:prSet phldrT="[文字]" custT="1"/>
      <dgm:spPr/>
      <dgm:t>
        <a:bodyPr/>
        <a:lstStyle/>
        <a:p>
          <a:r>
            <a:rPr lang="zh-TW" altLang="en-US" sz="1400" dirty="0" smtClean="0">
              <a:latin typeface="標楷體"/>
              <a:ea typeface="標楷體"/>
            </a:rPr>
            <a:t>★</a:t>
          </a:r>
          <a:r>
            <a:rPr lang="zh-TW" altLang="en-US" sz="2000" dirty="0" smtClean="0"/>
            <a:t>可能涉及「公開上映」他人視聽著作或「公開演出」他人語文、音樂或戲劇、舞蹈著作等著作財產權之利用行為。</a:t>
          </a:r>
          <a:endParaRPr lang="zh-TW" altLang="en-US" sz="2000" dirty="0"/>
        </a:p>
      </dgm:t>
    </dgm:pt>
    <dgm:pt modelId="{DCFC9CF3-B43C-4675-BBC7-A05E32A132FA}" type="parTrans" cxnId="{8C32E9B6-FF7B-43CF-A3D7-91C7C413B88F}">
      <dgm:prSet/>
      <dgm:spPr/>
      <dgm:t>
        <a:bodyPr/>
        <a:lstStyle/>
        <a:p>
          <a:endParaRPr lang="zh-TW" altLang="en-US"/>
        </a:p>
      </dgm:t>
    </dgm:pt>
    <dgm:pt modelId="{5358DB85-3D3E-43C5-A9A0-7781B8DECE69}" type="sibTrans" cxnId="{8C32E9B6-FF7B-43CF-A3D7-91C7C413B88F}">
      <dgm:prSet/>
      <dgm:spPr/>
      <dgm:t>
        <a:bodyPr/>
        <a:lstStyle/>
        <a:p>
          <a:endParaRPr lang="zh-TW" altLang="en-US"/>
        </a:p>
      </dgm:t>
    </dgm:pt>
    <dgm:pt modelId="{E1D58127-CEF3-4FCF-9F0F-5E06275ACE06}">
      <dgm:prSet phldrT="[文字]" custT="1"/>
      <dgm:spPr/>
      <dgm:t>
        <a:bodyPr/>
        <a:lstStyle/>
        <a:p>
          <a:pPr marL="176213" indent="-176213"/>
          <a:r>
            <a:rPr lang="zh-TW" altLang="en-US" sz="1400" dirty="0" smtClean="0">
              <a:latin typeface="標楷體"/>
              <a:ea typeface="標楷體"/>
            </a:rPr>
            <a:t>◆</a:t>
          </a:r>
          <a:r>
            <a:rPr lang="zh-TW" altLang="en-US" sz="1600" dirty="0" smtClean="0">
              <a:latin typeface="+mn-ea"/>
              <a:ea typeface="+mn-ea"/>
            </a:rPr>
            <a:t>如基於非營利之教育目的，利用之著作與課程內容相關，而且利用的質與量占被利用著作的比例低，其利用結果對於著作的市場不會造成「市場替代」的效應，可依本法第</a:t>
          </a:r>
          <a:r>
            <a:rPr lang="en-US" altLang="zh-TW" sz="1600" dirty="0" smtClean="0">
              <a:latin typeface="+mn-ea"/>
              <a:ea typeface="+mn-ea"/>
            </a:rPr>
            <a:t>65</a:t>
          </a:r>
          <a:r>
            <a:rPr lang="zh-TW" altLang="en-US" sz="1600" dirty="0" smtClean="0">
              <a:latin typeface="+mn-ea"/>
              <a:ea typeface="+mn-ea"/>
            </a:rPr>
            <a:t>條第</a:t>
          </a:r>
          <a:r>
            <a:rPr lang="en-US" altLang="zh-TW" sz="1600" dirty="0" smtClean="0">
              <a:latin typeface="+mn-ea"/>
              <a:ea typeface="+mn-ea"/>
            </a:rPr>
            <a:t>2</a:t>
          </a:r>
          <a:r>
            <a:rPr lang="zh-TW" altLang="en-US" sz="1600" dirty="0" smtClean="0">
              <a:latin typeface="+mn-ea"/>
              <a:ea typeface="+mn-ea"/>
            </a:rPr>
            <a:t>項之規定主張合理使用，不必取得授權。</a:t>
          </a:r>
          <a:endParaRPr lang="zh-TW" altLang="en-US" sz="1600" dirty="0">
            <a:latin typeface="+mn-ea"/>
            <a:ea typeface="+mn-ea"/>
          </a:endParaRPr>
        </a:p>
      </dgm:t>
    </dgm:pt>
    <dgm:pt modelId="{ACF70E57-954C-45CD-A27E-5CE396CF00EB}" type="parTrans" cxnId="{788C80CD-0D2E-4222-BA25-D139F224E01B}">
      <dgm:prSet/>
      <dgm:spPr/>
      <dgm:t>
        <a:bodyPr/>
        <a:lstStyle/>
        <a:p>
          <a:endParaRPr lang="zh-TW" altLang="en-US"/>
        </a:p>
      </dgm:t>
    </dgm:pt>
    <dgm:pt modelId="{28078CAD-6D6E-4E08-A967-5CF5BFB48079}" type="sibTrans" cxnId="{788C80CD-0D2E-4222-BA25-D139F224E01B}">
      <dgm:prSet/>
      <dgm:spPr/>
      <dgm:t>
        <a:bodyPr/>
        <a:lstStyle/>
        <a:p>
          <a:endParaRPr lang="zh-TW" altLang="en-US"/>
        </a:p>
      </dgm:t>
    </dgm:pt>
    <dgm:pt modelId="{EFBD902E-6AC7-4C38-A611-2EA57BAA8619}">
      <dgm:prSet phldrT="[文字]" custT="1"/>
      <dgm:spPr/>
      <dgm:t>
        <a:bodyPr/>
        <a:lstStyle/>
        <a:p>
          <a:r>
            <a:rPr lang="zh-TW" altLang="en-US" sz="1600" dirty="0" smtClean="0">
              <a:latin typeface="標楷體"/>
              <a:ea typeface="+mn-ea"/>
            </a:rPr>
            <a:t>◆</a:t>
          </a:r>
          <a:r>
            <a:rPr lang="zh-TW" altLang="en-US" sz="1800" dirty="0" smtClean="0"/>
            <a:t>單純介紹網站、單純連結至該網站進行短暫的介紹→屬合理使用</a:t>
          </a:r>
          <a:endParaRPr lang="zh-TW" altLang="en-US" sz="1800" dirty="0"/>
        </a:p>
      </dgm:t>
    </dgm:pt>
    <dgm:pt modelId="{DC265D0E-3C23-42AD-988F-493A08FBCF9F}" type="parTrans" cxnId="{F6297728-39FA-489F-851D-07A7AE208E96}">
      <dgm:prSet/>
      <dgm:spPr/>
      <dgm:t>
        <a:bodyPr/>
        <a:lstStyle/>
        <a:p>
          <a:endParaRPr lang="zh-TW" altLang="en-US"/>
        </a:p>
      </dgm:t>
    </dgm:pt>
    <dgm:pt modelId="{FF906725-CBB6-4AD1-A747-321E54EB274F}" type="sibTrans" cxnId="{F6297728-39FA-489F-851D-07A7AE208E96}">
      <dgm:prSet/>
      <dgm:spPr/>
      <dgm:t>
        <a:bodyPr/>
        <a:lstStyle/>
        <a:p>
          <a:endParaRPr lang="zh-TW" altLang="en-US"/>
        </a:p>
      </dgm:t>
    </dgm:pt>
    <dgm:pt modelId="{660ABFFB-B9CE-4A6C-91DC-E77CA0C6873E}" type="pres">
      <dgm:prSet presAssocID="{F95FCF61-6C2A-4FCF-B2E0-9428A105DA64}" presName="outerComposite" presStyleCnt="0">
        <dgm:presLayoutVars>
          <dgm:chMax val="5"/>
          <dgm:dir/>
          <dgm:resizeHandles val="exact"/>
        </dgm:presLayoutVars>
      </dgm:prSet>
      <dgm:spPr/>
      <dgm:t>
        <a:bodyPr/>
        <a:lstStyle/>
        <a:p>
          <a:endParaRPr lang="zh-TW" altLang="en-US"/>
        </a:p>
      </dgm:t>
    </dgm:pt>
    <dgm:pt modelId="{2BA4B7C9-C140-4208-970B-ABFDFB99B99A}" type="pres">
      <dgm:prSet presAssocID="{F95FCF61-6C2A-4FCF-B2E0-9428A105DA64}" presName="dummyMaxCanvas" presStyleCnt="0">
        <dgm:presLayoutVars/>
      </dgm:prSet>
      <dgm:spPr/>
    </dgm:pt>
    <dgm:pt modelId="{5CB30E3E-8D25-47F9-8161-437AAE088EE7}" type="pres">
      <dgm:prSet presAssocID="{F95FCF61-6C2A-4FCF-B2E0-9428A105DA64}" presName="ThreeNodes_1" presStyleLbl="node1" presStyleIdx="0" presStyleCnt="3" custScaleY="96721">
        <dgm:presLayoutVars>
          <dgm:bulletEnabled val="1"/>
        </dgm:presLayoutVars>
      </dgm:prSet>
      <dgm:spPr/>
      <dgm:t>
        <a:bodyPr/>
        <a:lstStyle/>
        <a:p>
          <a:endParaRPr lang="zh-TW" altLang="en-US"/>
        </a:p>
      </dgm:t>
    </dgm:pt>
    <dgm:pt modelId="{B2EC90A4-BD3D-4B58-8507-08B0070D3DE8}" type="pres">
      <dgm:prSet presAssocID="{F95FCF61-6C2A-4FCF-B2E0-9428A105DA64}" presName="ThreeNodes_2" presStyleLbl="node1" presStyleIdx="1" presStyleCnt="3" custScaleX="113326" custScaleY="100273" custLinFactNeighborX="680" custLinFactNeighborY="-12705">
        <dgm:presLayoutVars>
          <dgm:bulletEnabled val="1"/>
        </dgm:presLayoutVars>
      </dgm:prSet>
      <dgm:spPr/>
      <dgm:t>
        <a:bodyPr/>
        <a:lstStyle/>
        <a:p>
          <a:endParaRPr lang="zh-TW" altLang="en-US"/>
        </a:p>
      </dgm:t>
    </dgm:pt>
    <dgm:pt modelId="{8677655D-C350-43AE-8E45-8203A41380AF}" type="pres">
      <dgm:prSet presAssocID="{F95FCF61-6C2A-4FCF-B2E0-9428A105DA64}" presName="ThreeNodes_3" presStyleLbl="node1" presStyleIdx="2" presStyleCnt="3" custScaleX="113649" custScaleY="92895" custLinFactNeighborX="-3408" custLinFactNeighborY="-23771">
        <dgm:presLayoutVars>
          <dgm:bulletEnabled val="1"/>
        </dgm:presLayoutVars>
      </dgm:prSet>
      <dgm:spPr/>
      <dgm:t>
        <a:bodyPr/>
        <a:lstStyle/>
        <a:p>
          <a:endParaRPr lang="zh-TW" altLang="en-US"/>
        </a:p>
      </dgm:t>
    </dgm:pt>
    <dgm:pt modelId="{645EEBFC-9C4E-4344-A841-CE02592B9B6A}" type="pres">
      <dgm:prSet presAssocID="{F95FCF61-6C2A-4FCF-B2E0-9428A105DA64}" presName="ThreeConn_1-2" presStyleLbl="fgAccFollowNode1" presStyleIdx="0" presStyleCnt="2">
        <dgm:presLayoutVars>
          <dgm:bulletEnabled val="1"/>
        </dgm:presLayoutVars>
      </dgm:prSet>
      <dgm:spPr/>
      <dgm:t>
        <a:bodyPr/>
        <a:lstStyle/>
        <a:p>
          <a:endParaRPr lang="zh-TW" altLang="en-US"/>
        </a:p>
      </dgm:t>
    </dgm:pt>
    <dgm:pt modelId="{692E976C-4773-4105-8400-1253932E9D04}" type="pres">
      <dgm:prSet presAssocID="{F95FCF61-6C2A-4FCF-B2E0-9428A105DA64}" presName="ThreeConn_2-3" presStyleLbl="fgAccFollowNode1" presStyleIdx="1" presStyleCnt="2">
        <dgm:presLayoutVars>
          <dgm:bulletEnabled val="1"/>
        </dgm:presLayoutVars>
      </dgm:prSet>
      <dgm:spPr/>
      <dgm:t>
        <a:bodyPr/>
        <a:lstStyle/>
        <a:p>
          <a:endParaRPr lang="zh-TW" altLang="en-US"/>
        </a:p>
      </dgm:t>
    </dgm:pt>
    <dgm:pt modelId="{D510EE8F-8C43-44EF-A3CE-1EA314E1A3EB}" type="pres">
      <dgm:prSet presAssocID="{F95FCF61-6C2A-4FCF-B2E0-9428A105DA64}" presName="ThreeNodes_1_text" presStyleLbl="node1" presStyleIdx="2" presStyleCnt="3">
        <dgm:presLayoutVars>
          <dgm:bulletEnabled val="1"/>
        </dgm:presLayoutVars>
      </dgm:prSet>
      <dgm:spPr/>
      <dgm:t>
        <a:bodyPr/>
        <a:lstStyle/>
        <a:p>
          <a:endParaRPr lang="zh-TW" altLang="en-US"/>
        </a:p>
      </dgm:t>
    </dgm:pt>
    <dgm:pt modelId="{75E0E875-DDC4-4A2B-A428-5AB5C565A666}" type="pres">
      <dgm:prSet presAssocID="{F95FCF61-6C2A-4FCF-B2E0-9428A105DA64}" presName="ThreeNodes_2_text" presStyleLbl="node1" presStyleIdx="2" presStyleCnt="3">
        <dgm:presLayoutVars>
          <dgm:bulletEnabled val="1"/>
        </dgm:presLayoutVars>
      </dgm:prSet>
      <dgm:spPr/>
      <dgm:t>
        <a:bodyPr/>
        <a:lstStyle/>
        <a:p>
          <a:endParaRPr lang="zh-TW" altLang="en-US"/>
        </a:p>
      </dgm:t>
    </dgm:pt>
    <dgm:pt modelId="{02989B5F-1CF9-491C-BE53-8F31C5CB69B9}" type="pres">
      <dgm:prSet presAssocID="{F95FCF61-6C2A-4FCF-B2E0-9428A105DA64}" presName="ThreeNodes_3_text" presStyleLbl="node1" presStyleIdx="2" presStyleCnt="3">
        <dgm:presLayoutVars>
          <dgm:bulletEnabled val="1"/>
        </dgm:presLayoutVars>
      </dgm:prSet>
      <dgm:spPr/>
      <dgm:t>
        <a:bodyPr/>
        <a:lstStyle/>
        <a:p>
          <a:endParaRPr lang="zh-TW" altLang="en-US"/>
        </a:p>
      </dgm:t>
    </dgm:pt>
  </dgm:ptLst>
  <dgm:cxnLst>
    <dgm:cxn modelId="{67130D1F-7D20-4047-8A97-21835D662875}" type="presOf" srcId="{E1D58127-CEF3-4FCF-9F0F-5E06275ACE06}" destId="{75E0E875-DDC4-4A2B-A428-5AB5C565A666}" srcOrd="1" destOrd="0" presId="urn:microsoft.com/office/officeart/2005/8/layout/vProcess5"/>
    <dgm:cxn modelId="{20F873EE-5242-4F71-8F8B-F6E41110F68B}" type="presOf" srcId="{28078CAD-6D6E-4E08-A967-5CF5BFB48079}" destId="{692E976C-4773-4105-8400-1253932E9D04}" srcOrd="0" destOrd="0" presId="urn:microsoft.com/office/officeart/2005/8/layout/vProcess5"/>
    <dgm:cxn modelId="{C070718E-9011-447D-AA7A-2CD7EDF0BD8A}" type="presOf" srcId="{E1D58127-CEF3-4FCF-9F0F-5E06275ACE06}" destId="{B2EC90A4-BD3D-4B58-8507-08B0070D3DE8}" srcOrd="0" destOrd="0" presId="urn:microsoft.com/office/officeart/2005/8/layout/vProcess5"/>
    <dgm:cxn modelId="{788C80CD-0D2E-4222-BA25-D139F224E01B}" srcId="{F95FCF61-6C2A-4FCF-B2E0-9428A105DA64}" destId="{E1D58127-CEF3-4FCF-9F0F-5E06275ACE06}" srcOrd="1" destOrd="0" parTransId="{ACF70E57-954C-45CD-A27E-5CE396CF00EB}" sibTransId="{28078CAD-6D6E-4E08-A967-5CF5BFB48079}"/>
    <dgm:cxn modelId="{692F5B5D-2505-46D5-932C-3B176209C070}" type="presOf" srcId="{EFBD902E-6AC7-4C38-A611-2EA57BAA8619}" destId="{02989B5F-1CF9-491C-BE53-8F31C5CB69B9}" srcOrd="1" destOrd="0" presId="urn:microsoft.com/office/officeart/2005/8/layout/vProcess5"/>
    <dgm:cxn modelId="{8E73C2C7-B6C3-446B-A7DA-5AFC0913C350}" type="presOf" srcId="{F95FCF61-6C2A-4FCF-B2E0-9428A105DA64}" destId="{660ABFFB-B9CE-4A6C-91DC-E77CA0C6873E}" srcOrd="0" destOrd="0" presId="urn:microsoft.com/office/officeart/2005/8/layout/vProcess5"/>
    <dgm:cxn modelId="{24084963-78FD-45CF-9B30-FAA92C47BF1E}" type="presOf" srcId="{ED65D508-902E-4A65-9CAE-7F37D91295D8}" destId="{D510EE8F-8C43-44EF-A3CE-1EA314E1A3EB}" srcOrd="1" destOrd="0" presId="urn:microsoft.com/office/officeart/2005/8/layout/vProcess5"/>
    <dgm:cxn modelId="{E6AB6473-4009-42D0-9428-F69B4017F64A}" type="presOf" srcId="{ED65D508-902E-4A65-9CAE-7F37D91295D8}" destId="{5CB30E3E-8D25-47F9-8161-437AAE088EE7}" srcOrd="0" destOrd="0" presId="urn:microsoft.com/office/officeart/2005/8/layout/vProcess5"/>
    <dgm:cxn modelId="{8C32E9B6-FF7B-43CF-A3D7-91C7C413B88F}" srcId="{F95FCF61-6C2A-4FCF-B2E0-9428A105DA64}" destId="{ED65D508-902E-4A65-9CAE-7F37D91295D8}" srcOrd="0" destOrd="0" parTransId="{DCFC9CF3-B43C-4675-BBC7-A05E32A132FA}" sibTransId="{5358DB85-3D3E-43C5-A9A0-7781B8DECE69}"/>
    <dgm:cxn modelId="{F6297728-39FA-489F-851D-07A7AE208E96}" srcId="{F95FCF61-6C2A-4FCF-B2E0-9428A105DA64}" destId="{EFBD902E-6AC7-4C38-A611-2EA57BAA8619}" srcOrd="2" destOrd="0" parTransId="{DC265D0E-3C23-42AD-988F-493A08FBCF9F}" sibTransId="{FF906725-CBB6-4AD1-A747-321E54EB274F}"/>
    <dgm:cxn modelId="{990FBC70-2529-41D7-AAD8-99BBFB02820D}" type="presOf" srcId="{5358DB85-3D3E-43C5-A9A0-7781B8DECE69}" destId="{645EEBFC-9C4E-4344-A841-CE02592B9B6A}" srcOrd="0" destOrd="0" presId="urn:microsoft.com/office/officeart/2005/8/layout/vProcess5"/>
    <dgm:cxn modelId="{0CDC489D-873D-4D4E-9004-70D1EC9CAD45}" type="presOf" srcId="{EFBD902E-6AC7-4C38-A611-2EA57BAA8619}" destId="{8677655D-C350-43AE-8E45-8203A41380AF}" srcOrd="0" destOrd="0" presId="urn:microsoft.com/office/officeart/2005/8/layout/vProcess5"/>
    <dgm:cxn modelId="{7F69165B-70D2-4C55-91F8-461B610FE687}" type="presParOf" srcId="{660ABFFB-B9CE-4A6C-91DC-E77CA0C6873E}" destId="{2BA4B7C9-C140-4208-970B-ABFDFB99B99A}" srcOrd="0" destOrd="0" presId="urn:microsoft.com/office/officeart/2005/8/layout/vProcess5"/>
    <dgm:cxn modelId="{76E37756-A7CD-4CA1-B064-39B316B75840}" type="presParOf" srcId="{660ABFFB-B9CE-4A6C-91DC-E77CA0C6873E}" destId="{5CB30E3E-8D25-47F9-8161-437AAE088EE7}" srcOrd="1" destOrd="0" presId="urn:microsoft.com/office/officeart/2005/8/layout/vProcess5"/>
    <dgm:cxn modelId="{EA012D83-8814-44A4-A453-1A6EBC42832B}" type="presParOf" srcId="{660ABFFB-B9CE-4A6C-91DC-E77CA0C6873E}" destId="{B2EC90A4-BD3D-4B58-8507-08B0070D3DE8}" srcOrd="2" destOrd="0" presId="urn:microsoft.com/office/officeart/2005/8/layout/vProcess5"/>
    <dgm:cxn modelId="{25BD260B-0134-485C-96ED-857970E0F07F}" type="presParOf" srcId="{660ABFFB-B9CE-4A6C-91DC-E77CA0C6873E}" destId="{8677655D-C350-43AE-8E45-8203A41380AF}" srcOrd="3" destOrd="0" presId="urn:microsoft.com/office/officeart/2005/8/layout/vProcess5"/>
    <dgm:cxn modelId="{7584ABFC-DB80-41E1-986A-81FD7C7097AB}" type="presParOf" srcId="{660ABFFB-B9CE-4A6C-91DC-E77CA0C6873E}" destId="{645EEBFC-9C4E-4344-A841-CE02592B9B6A}" srcOrd="4" destOrd="0" presId="urn:microsoft.com/office/officeart/2005/8/layout/vProcess5"/>
    <dgm:cxn modelId="{072E7C4E-B9B5-44AC-905E-57F04EE3ADD9}" type="presParOf" srcId="{660ABFFB-B9CE-4A6C-91DC-E77CA0C6873E}" destId="{692E976C-4773-4105-8400-1253932E9D04}" srcOrd="5" destOrd="0" presId="urn:microsoft.com/office/officeart/2005/8/layout/vProcess5"/>
    <dgm:cxn modelId="{9B10ECCF-A7B7-4070-8172-D85DC0820C68}" type="presParOf" srcId="{660ABFFB-B9CE-4A6C-91DC-E77CA0C6873E}" destId="{D510EE8F-8C43-44EF-A3CE-1EA314E1A3EB}" srcOrd="6" destOrd="0" presId="urn:microsoft.com/office/officeart/2005/8/layout/vProcess5"/>
    <dgm:cxn modelId="{75AEB593-B142-4094-84A6-A97E8885871C}" type="presParOf" srcId="{660ABFFB-B9CE-4A6C-91DC-E77CA0C6873E}" destId="{75E0E875-DDC4-4A2B-A428-5AB5C565A666}" srcOrd="7" destOrd="0" presId="urn:microsoft.com/office/officeart/2005/8/layout/vProcess5"/>
    <dgm:cxn modelId="{E72D3C39-385F-4DE8-9234-89A8DA92B596}" type="presParOf" srcId="{660ABFFB-B9CE-4A6C-91DC-E77CA0C6873E}" destId="{02989B5F-1CF9-491C-BE53-8F31C5CB69B9}"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5AE86E-DF5D-423B-8B30-2297D1204ECD}"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TW" altLang="en-US"/>
        </a:p>
      </dgm:t>
    </dgm:pt>
    <dgm:pt modelId="{F2A82871-4ADE-4B08-B76C-C8045B2EF6B0}">
      <dgm:prSet phldrT="[文字]" custT="1"/>
      <dgm:spPr/>
      <dgm:t>
        <a:bodyPr/>
        <a:lstStyle/>
        <a:p>
          <a:r>
            <a:rPr lang="en-US" altLang="zh-TW" sz="1800" b="1" dirty="0" smtClean="0">
              <a:ea typeface="標楷體" pitchFamily="65" charset="-120"/>
            </a:rPr>
            <a:t>1.</a:t>
          </a:r>
          <a:r>
            <a:rPr lang="zh-TW" altLang="en-US" sz="1800" b="1" dirty="0" smtClean="0">
              <a:ea typeface="標楷體" pitchFamily="65" charset="-120"/>
            </a:rPr>
            <a:t>憲法、法律、命令或公文</a:t>
          </a:r>
          <a:endParaRPr lang="zh-TW" altLang="en-US" sz="1800" b="1" dirty="0"/>
        </a:p>
      </dgm:t>
    </dgm:pt>
    <dgm:pt modelId="{EDB31EEF-62C3-48DA-ABC3-DEC3991B0276}" type="parTrans" cxnId="{E214C77A-56D6-4656-8024-B81A4B31582E}">
      <dgm:prSet/>
      <dgm:spPr/>
      <dgm:t>
        <a:bodyPr/>
        <a:lstStyle/>
        <a:p>
          <a:endParaRPr lang="zh-TW" altLang="en-US"/>
        </a:p>
      </dgm:t>
    </dgm:pt>
    <dgm:pt modelId="{56D775FB-4FCF-47D4-8D2E-307333E753C7}" type="sibTrans" cxnId="{E214C77A-56D6-4656-8024-B81A4B31582E}">
      <dgm:prSet/>
      <dgm:spPr/>
      <dgm:t>
        <a:bodyPr/>
        <a:lstStyle/>
        <a:p>
          <a:endParaRPr lang="zh-TW" altLang="en-US"/>
        </a:p>
      </dgm:t>
    </dgm:pt>
    <dgm:pt modelId="{BF7F8A9B-B36C-454F-B4E6-DB287A1CD3EC}">
      <dgm:prSet phldrT="[文字]" custT="1"/>
      <dgm:spPr/>
      <dgm:t>
        <a:bodyPr/>
        <a:lstStyle/>
        <a:p>
          <a:r>
            <a:rPr lang="zh-TW" altLang="en-US" sz="1600" dirty="0" smtClean="0"/>
            <a:t>含本國及外國</a:t>
          </a:r>
          <a:endParaRPr lang="zh-TW" altLang="en-US" sz="1600" dirty="0"/>
        </a:p>
      </dgm:t>
    </dgm:pt>
    <dgm:pt modelId="{7686B920-958C-41A5-8C5A-32245231A9F3}" type="parTrans" cxnId="{143E6090-E830-4CAA-B2D4-F0F3618C4570}">
      <dgm:prSet/>
      <dgm:spPr/>
      <dgm:t>
        <a:bodyPr/>
        <a:lstStyle/>
        <a:p>
          <a:endParaRPr lang="zh-TW" altLang="en-US"/>
        </a:p>
      </dgm:t>
    </dgm:pt>
    <dgm:pt modelId="{80944543-A38C-46A8-8D6D-9308BB8ED634}" type="sibTrans" cxnId="{143E6090-E830-4CAA-B2D4-F0F3618C4570}">
      <dgm:prSet/>
      <dgm:spPr/>
      <dgm:t>
        <a:bodyPr/>
        <a:lstStyle/>
        <a:p>
          <a:endParaRPr lang="zh-TW" altLang="en-US"/>
        </a:p>
      </dgm:t>
    </dgm:pt>
    <dgm:pt modelId="{F372A75E-F21E-4180-82B9-B88E470C4C14}">
      <dgm:prSet phldrT="[文字]" custT="1"/>
      <dgm:spPr/>
      <dgm:t>
        <a:bodyPr/>
        <a:lstStyle/>
        <a:p>
          <a:r>
            <a:rPr lang="en-US" altLang="zh-TW" sz="1800" b="1" dirty="0" smtClean="0">
              <a:ea typeface="標楷體" pitchFamily="65" charset="-120"/>
            </a:rPr>
            <a:t>2.</a:t>
          </a:r>
          <a:r>
            <a:rPr lang="zh-TW" altLang="en-US" sz="1800" b="1" dirty="0" smtClean="0">
              <a:ea typeface="標楷體" pitchFamily="65" charset="-120"/>
            </a:rPr>
            <a:t>中央或地方機關就前款著作作成之翻譯物或編輯物</a:t>
          </a:r>
          <a:endParaRPr lang="zh-TW" altLang="en-US" sz="1800" b="1" dirty="0"/>
        </a:p>
      </dgm:t>
    </dgm:pt>
    <dgm:pt modelId="{0F0F950D-600F-4842-800E-70C01AC551BD}" type="parTrans" cxnId="{48F9822A-84F8-4D0A-BF20-DA76D04AD911}">
      <dgm:prSet/>
      <dgm:spPr/>
      <dgm:t>
        <a:bodyPr/>
        <a:lstStyle/>
        <a:p>
          <a:endParaRPr lang="zh-TW" altLang="en-US"/>
        </a:p>
      </dgm:t>
    </dgm:pt>
    <dgm:pt modelId="{2CABBA1C-2852-46D7-B7F7-585683A932F6}" type="sibTrans" cxnId="{48F9822A-84F8-4D0A-BF20-DA76D04AD911}">
      <dgm:prSet/>
      <dgm:spPr/>
      <dgm:t>
        <a:bodyPr/>
        <a:lstStyle/>
        <a:p>
          <a:endParaRPr lang="zh-TW" altLang="en-US"/>
        </a:p>
      </dgm:t>
    </dgm:pt>
    <dgm:pt modelId="{A0F190BE-F334-403C-92EA-53361B06E85D}">
      <dgm:prSet phldrT="[文字]" custT="1"/>
      <dgm:spPr/>
      <dgm:t>
        <a:bodyPr/>
        <a:lstStyle/>
        <a:p>
          <a:r>
            <a:rPr lang="zh-TW" altLang="en-US" sz="1800" dirty="0" smtClean="0"/>
            <a:t>賦稅署自行編製「稅法彙編」</a:t>
          </a:r>
          <a:endParaRPr lang="zh-TW" altLang="en-US" sz="1800" dirty="0"/>
        </a:p>
      </dgm:t>
    </dgm:pt>
    <dgm:pt modelId="{23E53BED-899C-4ACD-B0D4-EE7A56EF3E8E}" type="parTrans" cxnId="{094427CA-6652-42E2-8BFA-ECDD6F7E019C}">
      <dgm:prSet/>
      <dgm:spPr/>
      <dgm:t>
        <a:bodyPr/>
        <a:lstStyle/>
        <a:p>
          <a:endParaRPr lang="zh-TW" altLang="en-US"/>
        </a:p>
      </dgm:t>
    </dgm:pt>
    <dgm:pt modelId="{81266C7B-E110-44B1-BD45-497CCAFDEC2B}" type="sibTrans" cxnId="{094427CA-6652-42E2-8BFA-ECDD6F7E019C}">
      <dgm:prSet/>
      <dgm:spPr/>
      <dgm:t>
        <a:bodyPr/>
        <a:lstStyle/>
        <a:p>
          <a:endParaRPr lang="zh-TW" altLang="en-US"/>
        </a:p>
      </dgm:t>
    </dgm:pt>
    <dgm:pt modelId="{CA59CE9A-5138-459D-9478-E923A8D1F450}">
      <dgm:prSet phldrT="[文字]" custT="1"/>
      <dgm:spPr/>
      <dgm:t>
        <a:bodyPr/>
        <a:lstStyle/>
        <a:p>
          <a:r>
            <a:rPr lang="en-US" altLang="zh-TW" sz="1800" b="1" dirty="0" smtClean="0">
              <a:ea typeface="標楷體" pitchFamily="65" charset="-120"/>
            </a:rPr>
            <a:t>3.</a:t>
          </a:r>
          <a:r>
            <a:rPr lang="zh-TW" altLang="en-US" sz="1800" b="1" dirty="0" smtClean="0">
              <a:ea typeface="標楷體" pitchFamily="65" charset="-120"/>
            </a:rPr>
            <a:t>標語及通用之符號、名詞、公式、數表、表格、簿冊或時曆</a:t>
          </a:r>
          <a:endParaRPr lang="zh-TW" altLang="en-US" sz="1800" b="1" dirty="0"/>
        </a:p>
      </dgm:t>
    </dgm:pt>
    <dgm:pt modelId="{17D39DC3-712E-44C8-9206-E450C59E1600}" type="parTrans" cxnId="{F13BA791-D0EC-4572-B4B4-8A59AFF27422}">
      <dgm:prSet/>
      <dgm:spPr/>
      <dgm:t>
        <a:bodyPr/>
        <a:lstStyle/>
        <a:p>
          <a:endParaRPr lang="zh-TW" altLang="en-US"/>
        </a:p>
      </dgm:t>
    </dgm:pt>
    <dgm:pt modelId="{A8FFE94A-080D-451C-8D7A-3EAEFF5B105B}" type="sibTrans" cxnId="{F13BA791-D0EC-4572-B4B4-8A59AFF27422}">
      <dgm:prSet/>
      <dgm:spPr/>
      <dgm:t>
        <a:bodyPr/>
        <a:lstStyle/>
        <a:p>
          <a:endParaRPr lang="zh-TW" altLang="en-US"/>
        </a:p>
      </dgm:t>
    </dgm:pt>
    <dgm:pt modelId="{F40A5B53-7303-4FF0-A0A5-87D3704DCB61}">
      <dgm:prSet phldrT="[文字]" custT="1"/>
      <dgm:spPr/>
      <dgm:t>
        <a:bodyPr/>
        <a:lstStyle/>
        <a:p>
          <a:r>
            <a:rPr lang="zh-TW" altLang="en-US" sz="1800" dirty="0" smtClean="0"/>
            <a:t>黃曆、農民曆</a:t>
          </a:r>
          <a:endParaRPr lang="zh-TW" altLang="en-US" sz="1800" dirty="0"/>
        </a:p>
      </dgm:t>
    </dgm:pt>
    <dgm:pt modelId="{8EBF459E-B1C0-4521-9BE7-A904CB6EB70D}" type="parTrans" cxnId="{99813E0C-2223-47B5-A8C9-FE124EACD56F}">
      <dgm:prSet/>
      <dgm:spPr/>
      <dgm:t>
        <a:bodyPr/>
        <a:lstStyle/>
        <a:p>
          <a:endParaRPr lang="zh-TW" altLang="en-US"/>
        </a:p>
      </dgm:t>
    </dgm:pt>
    <dgm:pt modelId="{411E88B9-5914-415A-8D2E-DDFB1F592201}" type="sibTrans" cxnId="{99813E0C-2223-47B5-A8C9-FE124EACD56F}">
      <dgm:prSet/>
      <dgm:spPr/>
      <dgm:t>
        <a:bodyPr/>
        <a:lstStyle/>
        <a:p>
          <a:endParaRPr lang="zh-TW" altLang="en-US"/>
        </a:p>
      </dgm:t>
    </dgm:pt>
    <dgm:pt modelId="{E17740DD-131F-43C3-8B2C-B14BECEBC54D}">
      <dgm:prSet phldrT="[文字]" custT="1"/>
      <dgm:spPr/>
      <dgm:t>
        <a:bodyPr/>
        <a:lstStyle/>
        <a:p>
          <a:r>
            <a:rPr lang="en-US" altLang="zh-TW" sz="1800" b="1" dirty="0" smtClean="0">
              <a:ea typeface="標楷體" pitchFamily="65" charset="-120"/>
            </a:rPr>
            <a:t>4.</a:t>
          </a:r>
          <a:r>
            <a:rPr lang="zh-TW" altLang="en-US" sz="1800" b="1" dirty="0" smtClean="0">
              <a:ea typeface="標楷體" pitchFamily="65" charset="-120"/>
            </a:rPr>
            <a:t>單純為傳達事實之新聞報導所作成之語文著作</a:t>
          </a:r>
          <a:endParaRPr lang="zh-TW" altLang="en-US" sz="1800" b="1" dirty="0"/>
        </a:p>
      </dgm:t>
    </dgm:pt>
    <dgm:pt modelId="{D8900602-77DA-4BD7-BEE6-2D694C04C314}" type="parTrans" cxnId="{3A20772E-1432-409A-99FD-72F2FB63F26A}">
      <dgm:prSet/>
      <dgm:spPr/>
      <dgm:t>
        <a:bodyPr/>
        <a:lstStyle/>
        <a:p>
          <a:endParaRPr lang="zh-TW" altLang="en-US"/>
        </a:p>
      </dgm:t>
    </dgm:pt>
    <dgm:pt modelId="{C3033A1E-032E-4461-851E-C9C950FA265A}" type="sibTrans" cxnId="{3A20772E-1432-409A-99FD-72F2FB63F26A}">
      <dgm:prSet/>
      <dgm:spPr/>
      <dgm:t>
        <a:bodyPr/>
        <a:lstStyle/>
        <a:p>
          <a:endParaRPr lang="zh-TW" altLang="en-US"/>
        </a:p>
      </dgm:t>
    </dgm:pt>
    <dgm:pt modelId="{C753FF0E-E0D4-4061-A06A-FB5529380D1A}">
      <dgm:prSet phldrT="[文字]" custT="1"/>
      <dgm:spPr/>
      <dgm:t>
        <a:bodyPr/>
        <a:lstStyle/>
        <a:p>
          <a:r>
            <a:rPr lang="en-US" altLang="zh-TW" sz="1800" b="1" dirty="0" smtClean="0">
              <a:ea typeface="標楷體" pitchFamily="65" charset="-120"/>
            </a:rPr>
            <a:t>5.</a:t>
          </a:r>
          <a:r>
            <a:rPr lang="zh-TW" altLang="en-US" sz="1800" b="1" dirty="0" smtClean="0">
              <a:ea typeface="標楷體" pitchFamily="65" charset="-120"/>
            </a:rPr>
            <a:t>依</a:t>
          </a:r>
          <a:r>
            <a:rPr lang="zh-TW" altLang="en-US" sz="1800" b="1" u="sng" dirty="0" smtClean="0">
              <a:ea typeface="標楷體" pitchFamily="65" charset="-120"/>
            </a:rPr>
            <a:t>法令</a:t>
          </a:r>
          <a:r>
            <a:rPr lang="zh-TW" altLang="en-US" sz="1800" b="1" dirty="0" smtClean="0">
              <a:ea typeface="標楷體" pitchFamily="65" charset="-120"/>
            </a:rPr>
            <a:t>舉行之各類考試試題及其備用試題</a:t>
          </a:r>
          <a:endParaRPr lang="zh-TW" altLang="en-US" sz="1800" b="1" dirty="0"/>
        </a:p>
      </dgm:t>
    </dgm:pt>
    <dgm:pt modelId="{AA38DA3C-48DC-4616-87B1-AA5E59F653F1}" type="parTrans" cxnId="{794F303E-0D2E-4516-B2AE-28A417E7458E}">
      <dgm:prSet/>
      <dgm:spPr/>
      <dgm:t>
        <a:bodyPr/>
        <a:lstStyle/>
        <a:p>
          <a:endParaRPr lang="zh-TW" altLang="en-US"/>
        </a:p>
      </dgm:t>
    </dgm:pt>
    <dgm:pt modelId="{AA4AEBB5-A4CA-41EC-AD87-23F263C7A463}" type="sibTrans" cxnId="{794F303E-0D2E-4516-B2AE-28A417E7458E}">
      <dgm:prSet/>
      <dgm:spPr/>
      <dgm:t>
        <a:bodyPr/>
        <a:lstStyle/>
        <a:p>
          <a:endParaRPr lang="zh-TW" altLang="en-US"/>
        </a:p>
      </dgm:t>
    </dgm:pt>
    <dgm:pt modelId="{A06D3D1C-327B-40B0-B111-86EE1452B53B}">
      <dgm:prSet phldrT="[文字]" custT="1"/>
      <dgm:spPr/>
      <dgm:t>
        <a:bodyPr/>
        <a:lstStyle/>
        <a:p>
          <a:r>
            <a:rPr lang="zh-TW" altLang="en-US" sz="1800" dirty="0" smtClean="0"/>
            <a:t>考試院舉行之特考、高考、普考等國家考試</a:t>
          </a:r>
          <a:endParaRPr lang="zh-TW" altLang="en-US" sz="1800" dirty="0"/>
        </a:p>
      </dgm:t>
    </dgm:pt>
    <dgm:pt modelId="{FAB13156-7C7A-43B8-98A4-65D04AE1B822}" type="parTrans" cxnId="{56C8B02F-E9E3-4AF7-810A-61AC7425375D}">
      <dgm:prSet/>
      <dgm:spPr/>
      <dgm:t>
        <a:bodyPr/>
        <a:lstStyle/>
        <a:p>
          <a:endParaRPr lang="zh-TW" altLang="en-US"/>
        </a:p>
      </dgm:t>
    </dgm:pt>
    <dgm:pt modelId="{15FDE435-60CA-4326-B73C-728E3D353880}" type="sibTrans" cxnId="{56C8B02F-E9E3-4AF7-810A-61AC7425375D}">
      <dgm:prSet/>
      <dgm:spPr/>
      <dgm:t>
        <a:bodyPr/>
        <a:lstStyle/>
        <a:p>
          <a:endParaRPr lang="zh-TW" altLang="en-US"/>
        </a:p>
      </dgm:t>
    </dgm:pt>
    <dgm:pt modelId="{6DE95C8F-067F-4413-95C7-E3A6A81BC8A7}">
      <dgm:prSet phldrT="[文字]" custT="1"/>
      <dgm:spPr/>
      <dgm:t>
        <a:bodyPr/>
        <a:lstStyle/>
        <a:p>
          <a:r>
            <a:rPr lang="zh-TW" altLang="en-US" sz="1800" dirty="0" smtClean="0"/>
            <a:t>報載</a:t>
          </a:r>
          <a:r>
            <a:rPr lang="en-US" altLang="zh-TW" sz="1800" dirty="0" smtClean="0"/>
            <a:t>3</a:t>
          </a:r>
          <a:r>
            <a:rPr lang="zh-TW" altLang="en-US" sz="1800" dirty="0" smtClean="0"/>
            <a:t>月</a:t>
          </a:r>
          <a:r>
            <a:rPr lang="en-US" altLang="zh-TW" sz="1800" dirty="0" smtClean="0"/>
            <a:t>11</a:t>
          </a:r>
          <a:r>
            <a:rPr lang="zh-TW" altLang="en-US" sz="1800" dirty="0" smtClean="0"/>
            <a:t>日日本東北發生強震</a:t>
          </a:r>
          <a:endParaRPr lang="zh-TW" altLang="en-US" sz="1800" dirty="0"/>
        </a:p>
      </dgm:t>
    </dgm:pt>
    <dgm:pt modelId="{81A32D6F-E5FA-4F9C-9B59-48416D3E1A47}" type="parTrans" cxnId="{7EEFB43F-8E30-4CAA-BFCA-3CCD74DFB5EE}">
      <dgm:prSet/>
      <dgm:spPr/>
      <dgm:t>
        <a:bodyPr/>
        <a:lstStyle/>
        <a:p>
          <a:endParaRPr lang="zh-TW" altLang="en-US"/>
        </a:p>
      </dgm:t>
    </dgm:pt>
    <dgm:pt modelId="{240743E6-3D4F-466D-A388-02FA8350914D}" type="sibTrans" cxnId="{7EEFB43F-8E30-4CAA-BFCA-3CCD74DFB5EE}">
      <dgm:prSet/>
      <dgm:spPr/>
      <dgm:t>
        <a:bodyPr/>
        <a:lstStyle/>
        <a:p>
          <a:endParaRPr lang="zh-TW" altLang="en-US"/>
        </a:p>
      </dgm:t>
    </dgm:pt>
    <dgm:pt modelId="{89809BB0-3BA4-4D9C-95C2-EFE80EAC2603}" type="pres">
      <dgm:prSet presAssocID="{CB5AE86E-DF5D-423B-8B30-2297D1204ECD}" presName="linear" presStyleCnt="0">
        <dgm:presLayoutVars>
          <dgm:animLvl val="lvl"/>
          <dgm:resizeHandles val="exact"/>
        </dgm:presLayoutVars>
      </dgm:prSet>
      <dgm:spPr/>
      <dgm:t>
        <a:bodyPr/>
        <a:lstStyle/>
        <a:p>
          <a:endParaRPr lang="zh-TW" altLang="en-US"/>
        </a:p>
      </dgm:t>
    </dgm:pt>
    <dgm:pt modelId="{96BD2BDD-3998-4C6A-91F6-912A2352FD02}" type="pres">
      <dgm:prSet presAssocID="{F2A82871-4ADE-4B08-B76C-C8045B2EF6B0}" presName="parentText" presStyleLbl="node1" presStyleIdx="0" presStyleCnt="5" custScaleY="103197">
        <dgm:presLayoutVars>
          <dgm:chMax val="0"/>
          <dgm:bulletEnabled val="1"/>
        </dgm:presLayoutVars>
      </dgm:prSet>
      <dgm:spPr/>
      <dgm:t>
        <a:bodyPr/>
        <a:lstStyle/>
        <a:p>
          <a:endParaRPr lang="zh-TW" altLang="en-US"/>
        </a:p>
      </dgm:t>
    </dgm:pt>
    <dgm:pt modelId="{9D91DE8A-73DA-40D0-AC1D-57685CCC3294}" type="pres">
      <dgm:prSet presAssocID="{F2A82871-4ADE-4B08-B76C-C8045B2EF6B0}" presName="childText" presStyleLbl="revTx" presStyleIdx="0" presStyleCnt="5" custAng="0" custScaleY="84797">
        <dgm:presLayoutVars>
          <dgm:bulletEnabled val="1"/>
        </dgm:presLayoutVars>
      </dgm:prSet>
      <dgm:spPr/>
      <dgm:t>
        <a:bodyPr/>
        <a:lstStyle/>
        <a:p>
          <a:endParaRPr lang="zh-TW" altLang="en-US"/>
        </a:p>
      </dgm:t>
    </dgm:pt>
    <dgm:pt modelId="{997EC210-1247-4D73-BE09-D6674E8C1BEC}" type="pres">
      <dgm:prSet presAssocID="{F372A75E-F21E-4180-82B9-B88E470C4C14}" presName="parentText" presStyleLbl="node1" presStyleIdx="1" presStyleCnt="5">
        <dgm:presLayoutVars>
          <dgm:chMax val="0"/>
          <dgm:bulletEnabled val="1"/>
        </dgm:presLayoutVars>
      </dgm:prSet>
      <dgm:spPr/>
      <dgm:t>
        <a:bodyPr/>
        <a:lstStyle/>
        <a:p>
          <a:endParaRPr lang="zh-TW" altLang="en-US"/>
        </a:p>
      </dgm:t>
    </dgm:pt>
    <dgm:pt modelId="{A63E2574-F33D-4A7C-B426-13225CBC2F69}" type="pres">
      <dgm:prSet presAssocID="{F372A75E-F21E-4180-82B9-B88E470C4C14}" presName="childText" presStyleLbl="revTx" presStyleIdx="1" presStyleCnt="5">
        <dgm:presLayoutVars>
          <dgm:bulletEnabled val="1"/>
        </dgm:presLayoutVars>
      </dgm:prSet>
      <dgm:spPr/>
      <dgm:t>
        <a:bodyPr/>
        <a:lstStyle/>
        <a:p>
          <a:endParaRPr lang="zh-TW" altLang="en-US"/>
        </a:p>
      </dgm:t>
    </dgm:pt>
    <dgm:pt modelId="{5BC65887-173B-4457-91C3-4A1A794AFE6C}" type="pres">
      <dgm:prSet presAssocID="{CA59CE9A-5138-459D-9478-E923A8D1F450}" presName="parentText" presStyleLbl="node1" presStyleIdx="2" presStyleCnt="5">
        <dgm:presLayoutVars>
          <dgm:chMax val="0"/>
          <dgm:bulletEnabled val="1"/>
        </dgm:presLayoutVars>
      </dgm:prSet>
      <dgm:spPr/>
      <dgm:t>
        <a:bodyPr/>
        <a:lstStyle/>
        <a:p>
          <a:endParaRPr lang="zh-TW" altLang="en-US"/>
        </a:p>
      </dgm:t>
    </dgm:pt>
    <dgm:pt modelId="{FD530C56-E133-49E6-9DBC-3A81CF72DF33}" type="pres">
      <dgm:prSet presAssocID="{CA59CE9A-5138-459D-9478-E923A8D1F450}" presName="childText" presStyleLbl="revTx" presStyleIdx="2" presStyleCnt="5">
        <dgm:presLayoutVars>
          <dgm:bulletEnabled val="1"/>
        </dgm:presLayoutVars>
      </dgm:prSet>
      <dgm:spPr/>
      <dgm:t>
        <a:bodyPr/>
        <a:lstStyle/>
        <a:p>
          <a:endParaRPr lang="zh-TW" altLang="en-US"/>
        </a:p>
      </dgm:t>
    </dgm:pt>
    <dgm:pt modelId="{4B29C854-4DEE-4C38-ABB2-897AF27DFCA6}" type="pres">
      <dgm:prSet presAssocID="{E17740DD-131F-43C3-8B2C-B14BECEBC54D}" presName="parentText" presStyleLbl="node1" presStyleIdx="3" presStyleCnt="5">
        <dgm:presLayoutVars>
          <dgm:chMax val="0"/>
          <dgm:bulletEnabled val="1"/>
        </dgm:presLayoutVars>
      </dgm:prSet>
      <dgm:spPr/>
      <dgm:t>
        <a:bodyPr/>
        <a:lstStyle/>
        <a:p>
          <a:endParaRPr lang="zh-TW" altLang="en-US"/>
        </a:p>
      </dgm:t>
    </dgm:pt>
    <dgm:pt modelId="{42797A1D-78C7-45DD-A890-91F0FF5D90E8}" type="pres">
      <dgm:prSet presAssocID="{E17740DD-131F-43C3-8B2C-B14BECEBC54D}" presName="childText" presStyleLbl="revTx" presStyleIdx="3" presStyleCnt="5">
        <dgm:presLayoutVars>
          <dgm:bulletEnabled val="1"/>
        </dgm:presLayoutVars>
      </dgm:prSet>
      <dgm:spPr/>
      <dgm:t>
        <a:bodyPr/>
        <a:lstStyle/>
        <a:p>
          <a:endParaRPr lang="zh-TW" altLang="en-US"/>
        </a:p>
      </dgm:t>
    </dgm:pt>
    <dgm:pt modelId="{6B2D85FF-5E3A-4C01-9CDE-5C0092794228}" type="pres">
      <dgm:prSet presAssocID="{C753FF0E-E0D4-4061-A06A-FB5529380D1A}" presName="parentText" presStyleLbl="node1" presStyleIdx="4" presStyleCnt="5">
        <dgm:presLayoutVars>
          <dgm:chMax val="0"/>
          <dgm:bulletEnabled val="1"/>
        </dgm:presLayoutVars>
      </dgm:prSet>
      <dgm:spPr/>
      <dgm:t>
        <a:bodyPr/>
        <a:lstStyle/>
        <a:p>
          <a:endParaRPr lang="zh-TW" altLang="en-US"/>
        </a:p>
      </dgm:t>
    </dgm:pt>
    <dgm:pt modelId="{0341B90C-C80A-47A5-B395-2F0DC1D2C158}" type="pres">
      <dgm:prSet presAssocID="{C753FF0E-E0D4-4061-A06A-FB5529380D1A}" presName="childText" presStyleLbl="revTx" presStyleIdx="4" presStyleCnt="5">
        <dgm:presLayoutVars>
          <dgm:bulletEnabled val="1"/>
        </dgm:presLayoutVars>
      </dgm:prSet>
      <dgm:spPr/>
      <dgm:t>
        <a:bodyPr/>
        <a:lstStyle/>
        <a:p>
          <a:endParaRPr lang="zh-TW" altLang="en-US"/>
        </a:p>
      </dgm:t>
    </dgm:pt>
  </dgm:ptLst>
  <dgm:cxnLst>
    <dgm:cxn modelId="{794F303E-0D2E-4516-B2AE-28A417E7458E}" srcId="{CB5AE86E-DF5D-423B-8B30-2297D1204ECD}" destId="{C753FF0E-E0D4-4061-A06A-FB5529380D1A}" srcOrd="4" destOrd="0" parTransId="{AA38DA3C-48DC-4616-87B1-AA5E59F653F1}" sibTransId="{AA4AEBB5-A4CA-41EC-AD87-23F263C7A463}"/>
    <dgm:cxn modelId="{3B0F8321-F877-41ED-A9CB-0F3DEB28618C}" type="presOf" srcId="{E17740DD-131F-43C3-8B2C-B14BECEBC54D}" destId="{4B29C854-4DEE-4C38-ABB2-897AF27DFCA6}" srcOrd="0" destOrd="0" presId="urn:microsoft.com/office/officeart/2005/8/layout/vList2"/>
    <dgm:cxn modelId="{F13BA791-D0EC-4572-B4B4-8A59AFF27422}" srcId="{CB5AE86E-DF5D-423B-8B30-2297D1204ECD}" destId="{CA59CE9A-5138-459D-9478-E923A8D1F450}" srcOrd="2" destOrd="0" parTransId="{17D39DC3-712E-44C8-9206-E450C59E1600}" sibTransId="{A8FFE94A-080D-451C-8D7A-3EAEFF5B105B}"/>
    <dgm:cxn modelId="{3640996B-A82F-4F88-9016-2699D3986215}" type="presOf" srcId="{6DE95C8F-067F-4413-95C7-E3A6A81BC8A7}" destId="{42797A1D-78C7-45DD-A890-91F0FF5D90E8}" srcOrd="0" destOrd="0" presId="urn:microsoft.com/office/officeart/2005/8/layout/vList2"/>
    <dgm:cxn modelId="{E214C77A-56D6-4656-8024-B81A4B31582E}" srcId="{CB5AE86E-DF5D-423B-8B30-2297D1204ECD}" destId="{F2A82871-4ADE-4B08-B76C-C8045B2EF6B0}" srcOrd="0" destOrd="0" parTransId="{EDB31EEF-62C3-48DA-ABC3-DEC3991B0276}" sibTransId="{56D775FB-4FCF-47D4-8D2E-307333E753C7}"/>
    <dgm:cxn modelId="{04658C37-C0C9-41AA-9CA0-6B6F5442D7D0}" type="presOf" srcId="{F372A75E-F21E-4180-82B9-B88E470C4C14}" destId="{997EC210-1247-4D73-BE09-D6674E8C1BEC}" srcOrd="0" destOrd="0" presId="urn:microsoft.com/office/officeart/2005/8/layout/vList2"/>
    <dgm:cxn modelId="{3CEF88CA-3104-4FF0-9654-E5DDE1105DFF}" type="presOf" srcId="{C753FF0E-E0D4-4061-A06A-FB5529380D1A}" destId="{6B2D85FF-5E3A-4C01-9CDE-5C0092794228}" srcOrd="0" destOrd="0" presId="urn:microsoft.com/office/officeart/2005/8/layout/vList2"/>
    <dgm:cxn modelId="{56C8B02F-E9E3-4AF7-810A-61AC7425375D}" srcId="{C753FF0E-E0D4-4061-A06A-FB5529380D1A}" destId="{A06D3D1C-327B-40B0-B111-86EE1452B53B}" srcOrd="0" destOrd="0" parTransId="{FAB13156-7C7A-43B8-98A4-65D04AE1B822}" sibTransId="{15FDE435-60CA-4326-B73C-728E3D353880}"/>
    <dgm:cxn modelId="{094427CA-6652-42E2-8BFA-ECDD6F7E019C}" srcId="{F372A75E-F21E-4180-82B9-B88E470C4C14}" destId="{A0F190BE-F334-403C-92EA-53361B06E85D}" srcOrd="0" destOrd="0" parTransId="{23E53BED-899C-4ACD-B0D4-EE7A56EF3E8E}" sibTransId="{81266C7B-E110-44B1-BD45-497CCAFDEC2B}"/>
    <dgm:cxn modelId="{FA7475A1-BB87-490A-994F-C93C4C2EB453}" type="presOf" srcId="{BF7F8A9B-B36C-454F-B4E6-DB287A1CD3EC}" destId="{9D91DE8A-73DA-40D0-AC1D-57685CCC3294}" srcOrd="0" destOrd="0" presId="urn:microsoft.com/office/officeart/2005/8/layout/vList2"/>
    <dgm:cxn modelId="{FB5E9744-5966-4A03-889D-683A9D5544E7}" type="presOf" srcId="{F2A82871-4ADE-4B08-B76C-C8045B2EF6B0}" destId="{96BD2BDD-3998-4C6A-91F6-912A2352FD02}" srcOrd="0" destOrd="0" presId="urn:microsoft.com/office/officeart/2005/8/layout/vList2"/>
    <dgm:cxn modelId="{CF04C0CC-8D16-4725-9415-E36D783F9EC3}" type="presOf" srcId="{A06D3D1C-327B-40B0-B111-86EE1452B53B}" destId="{0341B90C-C80A-47A5-B395-2F0DC1D2C158}" srcOrd="0" destOrd="0" presId="urn:microsoft.com/office/officeart/2005/8/layout/vList2"/>
    <dgm:cxn modelId="{48F9822A-84F8-4D0A-BF20-DA76D04AD911}" srcId="{CB5AE86E-DF5D-423B-8B30-2297D1204ECD}" destId="{F372A75E-F21E-4180-82B9-B88E470C4C14}" srcOrd="1" destOrd="0" parTransId="{0F0F950D-600F-4842-800E-70C01AC551BD}" sibTransId="{2CABBA1C-2852-46D7-B7F7-585683A932F6}"/>
    <dgm:cxn modelId="{2400EA37-5315-43C2-AE89-21574ECB58D8}" type="presOf" srcId="{F40A5B53-7303-4FF0-A0A5-87D3704DCB61}" destId="{FD530C56-E133-49E6-9DBC-3A81CF72DF33}" srcOrd="0" destOrd="0" presId="urn:microsoft.com/office/officeart/2005/8/layout/vList2"/>
    <dgm:cxn modelId="{80872095-5C5D-4853-84AE-12A11B3CB551}" type="presOf" srcId="{CA59CE9A-5138-459D-9478-E923A8D1F450}" destId="{5BC65887-173B-4457-91C3-4A1A794AFE6C}" srcOrd="0" destOrd="0" presId="urn:microsoft.com/office/officeart/2005/8/layout/vList2"/>
    <dgm:cxn modelId="{3A20772E-1432-409A-99FD-72F2FB63F26A}" srcId="{CB5AE86E-DF5D-423B-8B30-2297D1204ECD}" destId="{E17740DD-131F-43C3-8B2C-B14BECEBC54D}" srcOrd="3" destOrd="0" parTransId="{D8900602-77DA-4BD7-BEE6-2D694C04C314}" sibTransId="{C3033A1E-032E-4461-851E-C9C950FA265A}"/>
    <dgm:cxn modelId="{F52CE2A4-68E3-4BA7-9AE4-ECD1DEDB0478}" type="presOf" srcId="{CB5AE86E-DF5D-423B-8B30-2297D1204ECD}" destId="{89809BB0-3BA4-4D9C-95C2-EFE80EAC2603}" srcOrd="0" destOrd="0" presId="urn:microsoft.com/office/officeart/2005/8/layout/vList2"/>
    <dgm:cxn modelId="{7EEFB43F-8E30-4CAA-BFCA-3CCD74DFB5EE}" srcId="{E17740DD-131F-43C3-8B2C-B14BECEBC54D}" destId="{6DE95C8F-067F-4413-95C7-E3A6A81BC8A7}" srcOrd="0" destOrd="0" parTransId="{81A32D6F-E5FA-4F9C-9B59-48416D3E1A47}" sibTransId="{240743E6-3D4F-466D-A388-02FA8350914D}"/>
    <dgm:cxn modelId="{B50D2300-E878-46D8-8A6E-D7C0D2D85879}" type="presOf" srcId="{A0F190BE-F334-403C-92EA-53361B06E85D}" destId="{A63E2574-F33D-4A7C-B426-13225CBC2F69}" srcOrd="0" destOrd="0" presId="urn:microsoft.com/office/officeart/2005/8/layout/vList2"/>
    <dgm:cxn modelId="{99813E0C-2223-47B5-A8C9-FE124EACD56F}" srcId="{CA59CE9A-5138-459D-9478-E923A8D1F450}" destId="{F40A5B53-7303-4FF0-A0A5-87D3704DCB61}" srcOrd="0" destOrd="0" parTransId="{8EBF459E-B1C0-4521-9BE7-A904CB6EB70D}" sibTransId="{411E88B9-5914-415A-8D2E-DDFB1F592201}"/>
    <dgm:cxn modelId="{143E6090-E830-4CAA-B2D4-F0F3618C4570}" srcId="{F2A82871-4ADE-4B08-B76C-C8045B2EF6B0}" destId="{BF7F8A9B-B36C-454F-B4E6-DB287A1CD3EC}" srcOrd="0" destOrd="0" parTransId="{7686B920-958C-41A5-8C5A-32245231A9F3}" sibTransId="{80944543-A38C-46A8-8D6D-9308BB8ED634}"/>
    <dgm:cxn modelId="{D1728B8F-9293-44E9-BBFE-CDC598DBD96A}" type="presParOf" srcId="{89809BB0-3BA4-4D9C-95C2-EFE80EAC2603}" destId="{96BD2BDD-3998-4C6A-91F6-912A2352FD02}" srcOrd="0" destOrd="0" presId="urn:microsoft.com/office/officeart/2005/8/layout/vList2"/>
    <dgm:cxn modelId="{3C89B7B8-5C16-4014-95F7-B2DBF1729C43}" type="presParOf" srcId="{89809BB0-3BA4-4D9C-95C2-EFE80EAC2603}" destId="{9D91DE8A-73DA-40D0-AC1D-57685CCC3294}" srcOrd="1" destOrd="0" presId="urn:microsoft.com/office/officeart/2005/8/layout/vList2"/>
    <dgm:cxn modelId="{2DE94826-E7AC-42C0-B935-616E41B7AD22}" type="presParOf" srcId="{89809BB0-3BA4-4D9C-95C2-EFE80EAC2603}" destId="{997EC210-1247-4D73-BE09-D6674E8C1BEC}" srcOrd="2" destOrd="0" presId="urn:microsoft.com/office/officeart/2005/8/layout/vList2"/>
    <dgm:cxn modelId="{D3B5BB46-1EA5-4AB8-8565-DF75A8A1F6F1}" type="presParOf" srcId="{89809BB0-3BA4-4D9C-95C2-EFE80EAC2603}" destId="{A63E2574-F33D-4A7C-B426-13225CBC2F69}" srcOrd="3" destOrd="0" presId="urn:microsoft.com/office/officeart/2005/8/layout/vList2"/>
    <dgm:cxn modelId="{0380272A-9521-458E-BD29-3948F217256D}" type="presParOf" srcId="{89809BB0-3BA4-4D9C-95C2-EFE80EAC2603}" destId="{5BC65887-173B-4457-91C3-4A1A794AFE6C}" srcOrd="4" destOrd="0" presId="urn:microsoft.com/office/officeart/2005/8/layout/vList2"/>
    <dgm:cxn modelId="{E2B226F8-66F3-4B2E-9016-A01D417913AB}" type="presParOf" srcId="{89809BB0-3BA4-4D9C-95C2-EFE80EAC2603}" destId="{FD530C56-E133-49E6-9DBC-3A81CF72DF33}" srcOrd="5" destOrd="0" presId="urn:microsoft.com/office/officeart/2005/8/layout/vList2"/>
    <dgm:cxn modelId="{3729B364-052E-4E4C-9BAC-C4CCC8FC9E73}" type="presParOf" srcId="{89809BB0-3BA4-4D9C-95C2-EFE80EAC2603}" destId="{4B29C854-4DEE-4C38-ABB2-897AF27DFCA6}" srcOrd="6" destOrd="0" presId="urn:microsoft.com/office/officeart/2005/8/layout/vList2"/>
    <dgm:cxn modelId="{19B26E17-A091-4E66-B2E0-910E77D28E4E}" type="presParOf" srcId="{89809BB0-3BA4-4D9C-95C2-EFE80EAC2603}" destId="{42797A1D-78C7-45DD-A890-91F0FF5D90E8}" srcOrd="7" destOrd="0" presId="urn:microsoft.com/office/officeart/2005/8/layout/vList2"/>
    <dgm:cxn modelId="{D82DE98E-1B44-4C52-854E-753AA313A336}" type="presParOf" srcId="{89809BB0-3BA4-4D9C-95C2-EFE80EAC2603}" destId="{6B2D85FF-5E3A-4C01-9CDE-5C0092794228}" srcOrd="8" destOrd="0" presId="urn:microsoft.com/office/officeart/2005/8/layout/vList2"/>
    <dgm:cxn modelId="{FED87A3E-CDF8-493B-A5C6-2D99741F5CD7}" type="presParOf" srcId="{89809BB0-3BA4-4D9C-95C2-EFE80EAC2603}" destId="{0341B90C-C80A-47A5-B395-2F0DC1D2C158}" srcOrd="9"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4E1E175-9ECA-44B6-BE73-0E28DEE11A9B}" type="doc">
      <dgm:prSet loTypeId="urn:microsoft.com/office/officeart/2008/layout/VerticalCurvedList" loCatId="list" qsTypeId="urn:microsoft.com/office/officeart/2005/8/quickstyle/simple3" qsCatId="simple" csTypeId="urn:microsoft.com/office/officeart/2005/8/colors/accent6_5" csCatId="accent6" phldr="1"/>
      <dgm:spPr/>
      <dgm:t>
        <a:bodyPr/>
        <a:lstStyle/>
        <a:p>
          <a:endParaRPr lang="zh-TW" altLang="en-US"/>
        </a:p>
      </dgm:t>
    </dgm:pt>
    <dgm:pt modelId="{126BAC92-D42E-429C-AC42-FF8E74D6E009}">
      <dgm:prSet phldrT="[文字]" custT="1"/>
      <dgm:spPr/>
      <dgm:t>
        <a:bodyPr/>
        <a:lstStyle/>
        <a:p>
          <a:r>
            <a:rPr lang="zh-TW" altLang="en-US" sz="2000" dirty="0" smtClean="0">
              <a:solidFill>
                <a:srgbClr val="7030A0"/>
              </a:solidFill>
            </a:rPr>
            <a:t>新聞標題</a:t>
          </a:r>
          <a:endParaRPr lang="zh-TW" altLang="en-US" sz="2000" dirty="0">
            <a:solidFill>
              <a:srgbClr val="7030A0"/>
            </a:solidFill>
          </a:endParaRPr>
        </a:p>
      </dgm:t>
    </dgm:pt>
    <dgm:pt modelId="{5E1275F3-36E6-4ACF-B086-2B50D786D129}" type="parTrans" cxnId="{ABF481D9-16C8-4B65-9161-1EB50DAFC49B}">
      <dgm:prSet/>
      <dgm:spPr/>
      <dgm:t>
        <a:bodyPr/>
        <a:lstStyle/>
        <a:p>
          <a:endParaRPr lang="zh-TW" altLang="en-US"/>
        </a:p>
      </dgm:t>
    </dgm:pt>
    <dgm:pt modelId="{29221798-AFEA-429B-8A79-7D10DAFF3E6C}" type="sibTrans" cxnId="{ABF481D9-16C8-4B65-9161-1EB50DAFC49B}">
      <dgm:prSet/>
      <dgm:spPr/>
      <dgm:t>
        <a:bodyPr/>
        <a:lstStyle/>
        <a:p>
          <a:endParaRPr lang="zh-TW" altLang="en-US"/>
        </a:p>
      </dgm:t>
    </dgm:pt>
    <dgm:pt modelId="{1CFD54D3-1A88-4CB9-94DA-678A4A2ABBFA}">
      <dgm:prSet phldrT="[文字]" custT="1"/>
      <dgm:spPr/>
      <dgm:t>
        <a:bodyPr/>
        <a:lstStyle/>
        <a:p>
          <a:r>
            <a:rPr lang="zh-TW" altLang="en-US" sz="2000" dirty="0" smtClean="0"/>
            <a:t>托福考試試題</a:t>
          </a:r>
          <a:endParaRPr lang="zh-TW" altLang="en-US" sz="2000" dirty="0"/>
        </a:p>
      </dgm:t>
    </dgm:pt>
    <dgm:pt modelId="{28A4738C-72C2-4B62-8427-4B7D5283E4CA}" type="parTrans" cxnId="{3CB3528E-F8F4-430A-9C4F-7BE1616D73F3}">
      <dgm:prSet/>
      <dgm:spPr/>
      <dgm:t>
        <a:bodyPr/>
        <a:lstStyle/>
        <a:p>
          <a:endParaRPr lang="zh-TW" altLang="en-US"/>
        </a:p>
      </dgm:t>
    </dgm:pt>
    <dgm:pt modelId="{60CB4520-67C0-4E02-858C-D8B8D99FBC15}" type="sibTrans" cxnId="{3CB3528E-F8F4-430A-9C4F-7BE1616D73F3}">
      <dgm:prSet/>
      <dgm:spPr/>
      <dgm:t>
        <a:bodyPr/>
        <a:lstStyle/>
        <a:p>
          <a:endParaRPr lang="zh-TW" altLang="en-US"/>
        </a:p>
      </dgm:t>
    </dgm:pt>
    <dgm:pt modelId="{6B347035-BC1A-4112-B727-831DF169F762}">
      <dgm:prSet phldrT="[文字]" custT="1"/>
      <dgm:spPr/>
      <dgm:t>
        <a:bodyPr/>
        <a:lstStyle/>
        <a:p>
          <a:r>
            <a:rPr lang="zh-TW" altLang="en-US" sz="2000" dirty="0" smtClean="0">
              <a:solidFill>
                <a:srgbClr val="7030A0"/>
              </a:solidFill>
            </a:rPr>
            <a:t>高中職以下學校舉行之段考題目</a:t>
          </a:r>
          <a:endParaRPr lang="zh-TW" altLang="en-US" sz="2000" dirty="0">
            <a:solidFill>
              <a:srgbClr val="7030A0"/>
            </a:solidFill>
          </a:endParaRPr>
        </a:p>
      </dgm:t>
    </dgm:pt>
    <dgm:pt modelId="{622E787B-B4A3-4DC3-B85C-345120DB8B1F}" type="parTrans" cxnId="{A41FA71B-6D0C-44DC-A258-BF58F615977A}">
      <dgm:prSet/>
      <dgm:spPr/>
      <dgm:t>
        <a:bodyPr/>
        <a:lstStyle/>
        <a:p>
          <a:endParaRPr lang="zh-TW" altLang="en-US"/>
        </a:p>
      </dgm:t>
    </dgm:pt>
    <dgm:pt modelId="{6529FD0F-B09B-4A2C-BF7E-1E9E33751E16}" type="sibTrans" cxnId="{A41FA71B-6D0C-44DC-A258-BF58F615977A}">
      <dgm:prSet/>
      <dgm:spPr/>
      <dgm:t>
        <a:bodyPr/>
        <a:lstStyle/>
        <a:p>
          <a:endParaRPr lang="zh-TW" altLang="en-US"/>
        </a:p>
      </dgm:t>
    </dgm:pt>
    <dgm:pt modelId="{957D06CE-D31D-4205-8C34-436AF186505D}">
      <dgm:prSet phldrT="[文字]" custT="1"/>
      <dgm:spPr/>
      <dgm:t>
        <a:bodyPr/>
        <a:lstStyle/>
        <a:p>
          <a:endParaRPr lang="zh-TW" altLang="en-US"/>
        </a:p>
      </dgm:t>
    </dgm:pt>
    <dgm:pt modelId="{1D556E35-D665-4468-BF61-D42878A7FDB3}" type="parTrans" cxnId="{5C4B876F-F66E-4E32-9AE3-38EEBA8DFD35}">
      <dgm:prSet/>
      <dgm:spPr/>
      <dgm:t>
        <a:bodyPr/>
        <a:lstStyle/>
        <a:p>
          <a:endParaRPr lang="zh-TW" altLang="en-US"/>
        </a:p>
      </dgm:t>
    </dgm:pt>
    <dgm:pt modelId="{BA08A656-E9A2-4BF4-B564-F8882CA1E531}" type="sibTrans" cxnId="{5C4B876F-F66E-4E32-9AE3-38EEBA8DFD35}">
      <dgm:prSet/>
      <dgm:spPr/>
      <dgm:t>
        <a:bodyPr/>
        <a:lstStyle/>
        <a:p>
          <a:endParaRPr lang="zh-TW" altLang="en-US"/>
        </a:p>
      </dgm:t>
    </dgm:pt>
    <dgm:pt modelId="{439E909B-1207-4BF1-AE15-04214655811D}">
      <dgm:prSet phldrT="[文字]" custT="1"/>
      <dgm:spPr/>
      <dgm:t>
        <a:bodyPr/>
        <a:lstStyle/>
        <a:p>
          <a:endParaRPr lang="zh-TW" altLang="en-US"/>
        </a:p>
      </dgm:t>
    </dgm:pt>
    <dgm:pt modelId="{44B8F640-2B4F-4B55-A272-795F738C24CF}" type="parTrans" cxnId="{AA719F38-154C-4F8C-B779-DEC73263E2AE}">
      <dgm:prSet/>
      <dgm:spPr/>
      <dgm:t>
        <a:bodyPr/>
        <a:lstStyle/>
        <a:p>
          <a:endParaRPr lang="zh-TW" altLang="en-US"/>
        </a:p>
      </dgm:t>
    </dgm:pt>
    <dgm:pt modelId="{BED8C290-EFC5-41E6-9FCC-034DF8E48B39}" type="sibTrans" cxnId="{AA719F38-154C-4F8C-B779-DEC73263E2AE}">
      <dgm:prSet/>
      <dgm:spPr/>
      <dgm:t>
        <a:bodyPr/>
        <a:lstStyle/>
        <a:p>
          <a:endParaRPr lang="zh-TW" altLang="en-US"/>
        </a:p>
      </dgm:t>
    </dgm:pt>
    <dgm:pt modelId="{CE090FB5-A0B8-489F-AA63-AC7461EB3A38}">
      <dgm:prSet phldrT="[文字]" custT="1"/>
      <dgm:spPr/>
      <dgm:t>
        <a:bodyPr/>
        <a:lstStyle/>
        <a:p>
          <a:r>
            <a:rPr lang="zh-TW" altLang="en-US" sz="2000" dirty="0" smtClean="0">
              <a:solidFill>
                <a:srgbClr val="7030A0"/>
              </a:solidFill>
            </a:rPr>
            <a:t>書名</a:t>
          </a:r>
          <a:endParaRPr lang="zh-TW" altLang="en-US" sz="2000" dirty="0">
            <a:solidFill>
              <a:srgbClr val="7030A0"/>
            </a:solidFill>
          </a:endParaRPr>
        </a:p>
      </dgm:t>
    </dgm:pt>
    <dgm:pt modelId="{AEE3B4AE-0DFC-44EC-92E6-0438B003B65A}" type="parTrans" cxnId="{897D16B4-421E-4AC1-B999-07E4A8FF4B86}">
      <dgm:prSet/>
      <dgm:spPr/>
      <dgm:t>
        <a:bodyPr/>
        <a:lstStyle/>
        <a:p>
          <a:endParaRPr lang="zh-TW" altLang="en-US"/>
        </a:p>
      </dgm:t>
    </dgm:pt>
    <dgm:pt modelId="{2BD6AC4D-9ADE-4B60-87A4-6B818B6BED53}" type="sibTrans" cxnId="{897D16B4-421E-4AC1-B999-07E4A8FF4B86}">
      <dgm:prSet/>
      <dgm:spPr/>
      <dgm:t>
        <a:bodyPr/>
        <a:lstStyle/>
        <a:p>
          <a:endParaRPr lang="zh-TW" altLang="en-US"/>
        </a:p>
      </dgm:t>
    </dgm:pt>
    <dgm:pt modelId="{0A9F2C7E-F730-4CDE-8AE0-CBB1EBCE5F4E}">
      <dgm:prSet phldrT="[文字]" custT="1"/>
      <dgm:spPr/>
      <dgm:t>
        <a:bodyPr/>
        <a:lstStyle/>
        <a:p>
          <a:r>
            <a:rPr lang="zh-TW" altLang="en-US" sz="2000" dirty="0" smtClean="0">
              <a:solidFill>
                <a:srgbClr val="7030A0"/>
              </a:solidFill>
            </a:rPr>
            <a:t>各大學</a:t>
          </a:r>
          <a:r>
            <a:rPr lang="en-US" altLang="zh-TW" sz="2000" dirty="0" smtClean="0">
              <a:solidFill>
                <a:srgbClr val="7030A0"/>
              </a:solidFill>
            </a:rPr>
            <a:t>(</a:t>
          </a:r>
          <a:r>
            <a:rPr lang="zh-TW" altLang="en-US" sz="2000" dirty="0" smtClean="0">
              <a:solidFill>
                <a:srgbClr val="7030A0"/>
              </a:solidFill>
            </a:rPr>
            <a:t>包含公立與私立</a:t>
          </a:r>
          <a:r>
            <a:rPr lang="en-US" altLang="zh-TW" sz="2000" dirty="0" smtClean="0">
              <a:solidFill>
                <a:srgbClr val="7030A0"/>
              </a:solidFill>
            </a:rPr>
            <a:t>)</a:t>
          </a:r>
          <a:r>
            <a:rPr lang="zh-TW" altLang="en-US" sz="2000" dirty="0" smtClean="0">
              <a:solidFill>
                <a:srgbClr val="7030A0"/>
              </a:solidFill>
            </a:rPr>
            <a:t>的研究所入學考試</a:t>
          </a:r>
          <a:endParaRPr lang="zh-TW" altLang="en-US" sz="2000" dirty="0">
            <a:solidFill>
              <a:srgbClr val="7030A0"/>
            </a:solidFill>
          </a:endParaRPr>
        </a:p>
      </dgm:t>
    </dgm:pt>
    <dgm:pt modelId="{A915A298-1167-4C44-B902-C62BC7701D14}" type="parTrans" cxnId="{6B62639F-A69C-4A3E-AC70-E8DF9436EC11}">
      <dgm:prSet/>
      <dgm:spPr/>
      <dgm:t>
        <a:bodyPr/>
        <a:lstStyle/>
        <a:p>
          <a:endParaRPr lang="zh-TW" altLang="en-US"/>
        </a:p>
      </dgm:t>
    </dgm:pt>
    <dgm:pt modelId="{2BCD3772-1187-4F13-8B9F-97DA2D853FD0}" type="sibTrans" cxnId="{6B62639F-A69C-4A3E-AC70-E8DF9436EC11}">
      <dgm:prSet/>
      <dgm:spPr/>
      <dgm:t>
        <a:bodyPr/>
        <a:lstStyle/>
        <a:p>
          <a:endParaRPr lang="zh-TW" altLang="en-US"/>
        </a:p>
      </dgm:t>
    </dgm:pt>
    <dgm:pt modelId="{57F48F56-FF56-4E38-8169-314AEE13BC4F}">
      <dgm:prSet phldrT="[文字]" custT="1"/>
      <dgm:spPr/>
      <dgm:t>
        <a:bodyPr/>
        <a:lstStyle/>
        <a:p>
          <a:r>
            <a:rPr lang="zh-TW" altLang="en-US" sz="2000" dirty="0" smtClean="0">
              <a:solidFill>
                <a:schemeClr val="tx1"/>
              </a:solidFill>
            </a:rPr>
            <a:t>試題解答</a:t>
          </a:r>
          <a:r>
            <a:rPr lang="en-US" altLang="zh-TW" sz="2000" dirty="0" smtClean="0">
              <a:solidFill>
                <a:schemeClr val="tx1"/>
              </a:solidFill>
            </a:rPr>
            <a:t>(</a:t>
          </a:r>
          <a:r>
            <a:rPr lang="zh-TW" altLang="en-US" sz="2000" dirty="0" smtClean="0">
              <a:solidFill>
                <a:schemeClr val="tx1"/>
              </a:solidFill>
            </a:rPr>
            <a:t>選擇、是非題以外）</a:t>
          </a:r>
          <a:endParaRPr lang="zh-TW" altLang="en-US" sz="2000" dirty="0">
            <a:solidFill>
              <a:schemeClr val="tx1"/>
            </a:solidFill>
          </a:endParaRPr>
        </a:p>
      </dgm:t>
    </dgm:pt>
    <dgm:pt modelId="{9AA763AC-A3F1-461F-86FD-D5C930C7F711}" type="parTrans" cxnId="{8C35DF26-EA4C-4C11-92B2-736C851B104C}">
      <dgm:prSet/>
      <dgm:spPr/>
      <dgm:t>
        <a:bodyPr/>
        <a:lstStyle/>
        <a:p>
          <a:endParaRPr lang="zh-TW" altLang="en-US"/>
        </a:p>
      </dgm:t>
    </dgm:pt>
    <dgm:pt modelId="{F592197A-FF41-43D7-8645-0AE98EC49AA1}" type="sibTrans" cxnId="{8C35DF26-EA4C-4C11-92B2-736C851B104C}">
      <dgm:prSet/>
      <dgm:spPr/>
      <dgm:t>
        <a:bodyPr/>
        <a:lstStyle/>
        <a:p>
          <a:endParaRPr lang="zh-TW" altLang="en-US"/>
        </a:p>
      </dgm:t>
    </dgm:pt>
    <dgm:pt modelId="{A3325CF5-80E1-4AB6-B086-68402EF2C81B}">
      <dgm:prSet phldrT="[文字]" custT="1"/>
      <dgm:spPr/>
      <dgm:t>
        <a:bodyPr/>
        <a:lstStyle/>
        <a:p>
          <a:r>
            <a:rPr lang="zh-TW" altLang="en-US" sz="2000" dirty="0" smtClean="0">
              <a:solidFill>
                <a:srgbClr val="7030A0"/>
              </a:solidFill>
            </a:rPr>
            <a:t>大學期中、期末考試題</a:t>
          </a:r>
          <a:endParaRPr lang="zh-TW" altLang="en-US" sz="2000" dirty="0">
            <a:solidFill>
              <a:srgbClr val="7030A0"/>
            </a:solidFill>
          </a:endParaRPr>
        </a:p>
      </dgm:t>
    </dgm:pt>
    <dgm:pt modelId="{028884F7-30EA-4A81-9814-9EADD61CEB0A}" type="parTrans" cxnId="{F65357E9-F1D1-4096-BAA7-2C73780E88FD}">
      <dgm:prSet/>
      <dgm:spPr/>
      <dgm:t>
        <a:bodyPr/>
        <a:lstStyle/>
        <a:p>
          <a:endParaRPr lang="zh-TW" altLang="en-US"/>
        </a:p>
      </dgm:t>
    </dgm:pt>
    <dgm:pt modelId="{D7691CD1-7851-49DA-B39B-328283B08A7B}" type="sibTrans" cxnId="{F65357E9-F1D1-4096-BAA7-2C73780E88FD}">
      <dgm:prSet/>
      <dgm:spPr/>
      <dgm:t>
        <a:bodyPr/>
        <a:lstStyle/>
        <a:p>
          <a:endParaRPr lang="zh-TW" altLang="en-US"/>
        </a:p>
      </dgm:t>
    </dgm:pt>
    <dgm:pt modelId="{86C83D97-5032-46FC-AEC4-39C5FABD4554}" type="pres">
      <dgm:prSet presAssocID="{84E1E175-9ECA-44B6-BE73-0E28DEE11A9B}" presName="Name0" presStyleCnt="0">
        <dgm:presLayoutVars>
          <dgm:chMax val="7"/>
          <dgm:chPref val="7"/>
          <dgm:dir/>
        </dgm:presLayoutVars>
      </dgm:prSet>
      <dgm:spPr/>
      <dgm:t>
        <a:bodyPr/>
        <a:lstStyle/>
        <a:p>
          <a:endParaRPr lang="zh-TW" altLang="en-US"/>
        </a:p>
      </dgm:t>
    </dgm:pt>
    <dgm:pt modelId="{E8D02705-DC32-43D7-9034-FDD42988EB9A}" type="pres">
      <dgm:prSet presAssocID="{84E1E175-9ECA-44B6-BE73-0E28DEE11A9B}" presName="Name1" presStyleCnt="0"/>
      <dgm:spPr/>
    </dgm:pt>
    <dgm:pt modelId="{2AF7A3F6-7E4B-45DC-B78D-D7113225F73E}" type="pres">
      <dgm:prSet presAssocID="{84E1E175-9ECA-44B6-BE73-0E28DEE11A9B}" presName="cycle" presStyleCnt="0"/>
      <dgm:spPr/>
    </dgm:pt>
    <dgm:pt modelId="{ECA82E4A-756A-4848-A8EA-A4FE301649D2}" type="pres">
      <dgm:prSet presAssocID="{84E1E175-9ECA-44B6-BE73-0E28DEE11A9B}" presName="srcNode" presStyleLbl="node1" presStyleIdx="0" presStyleCnt="7"/>
      <dgm:spPr/>
    </dgm:pt>
    <dgm:pt modelId="{6F6469CA-49B7-40EF-B02A-D50B34317C8F}" type="pres">
      <dgm:prSet presAssocID="{84E1E175-9ECA-44B6-BE73-0E28DEE11A9B}" presName="conn" presStyleLbl="parChTrans1D2" presStyleIdx="0" presStyleCnt="1"/>
      <dgm:spPr/>
      <dgm:t>
        <a:bodyPr/>
        <a:lstStyle/>
        <a:p>
          <a:endParaRPr lang="zh-TW" altLang="en-US"/>
        </a:p>
      </dgm:t>
    </dgm:pt>
    <dgm:pt modelId="{7B0C69A0-3EDF-4B8B-A7EA-596344686341}" type="pres">
      <dgm:prSet presAssocID="{84E1E175-9ECA-44B6-BE73-0E28DEE11A9B}" presName="extraNode" presStyleLbl="node1" presStyleIdx="0" presStyleCnt="7"/>
      <dgm:spPr/>
    </dgm:pt>
    <dgm:pt modelId="{8A47CC31-F7EC-4F47-8C60-A83AB95BEE7C}" type="pres">
      <dgm:prSet presAssocID="{84E1E175-9ECA-44B6-BE73-0E28DEE11A9B}" presName="dstNode" presStyleLbl="node1" presStyleIdx="0" presStyleCnt="7"/>
      <dgm:spPr/>
    </dgm:pt>
    <dgm:pt modelId="{3CE8F128-32B9-4C6E-9021-01EF23BFB5F8}" type="pres">
      <dgm:prSet presAssocID="{126BAC92-D42E-429C-AC42-FF8E74D6E009}" presName="text_1" presStyleLbl="node1" presStyleIdx="0" presStyleCnt="7">
        <dgm:presLayoutVars>
          <dgm:bulletEnabled val="1"/>
        </dgm:presLayoutVars>
      </dgm:prSet>
      <dgm:spPr/>
      <dgm:t>
        <a:bodyPr/>
        <a:lstStyle/>
        <a:p>
          <a:endParaRPr lang="zh-TW" altLang="en-US"/>
        </a:p>
      </dgm:t>
    </dgm:pt>
    <dgm:pt modelId="{6CA1E5E5-AC07-4535-8F44-3236BF06BE60}" type="pres">
      <dgm:prSet presAssocID="{126BAC92-D42E-429C-AC42-FF8E74D6E009}" presName="accent_1" presStyleCnt="0"/>
      <dgm:spPr/>
    </dgm:pt>
    <dgm:pt modelId="{F210CC0F-002A-4170-93EE-0F55133100E1}" type="pres">
      <dgm:prSet presAssocID="{126BAC92-D42E-429C-AC42-FF8E74D6E009}" presName="accentRepeatNode" presStyleLbl="solidFgAcc1" presStyleIdx="0" presStyleCnt="7"/>
      <dgm:spPr/>
    </dgm:pt>
    <dgm:pt modelId="{6786841B-520F-40B8-B151-B614A69E07EB}" type="pres">
      <dgm:prSet presAssocID="{CE090FB5-A0B8-489F-AA63-AC7461EB3A38}" presName="text_2" presStyleLbl="node1" presStyleIdx="1" presStyleCnt="7">
        <dgm:presLayoutVars>
          <dgm:bulletEnabled val="1"/>
        </dgm:presLayoutVars>
      </dgm:prSet>
      <dgm:spPr/>
      <dgm:t>
        <a:bodyPr/>
        <a:lstStyle/>
        <a:p>
          <a:endParaRPr lang="zh-TW" altLang="en-US"/>
        </a:p>
      </dgm:t>
    </dgm:pt>
    <dgm:pt modelId="{DC5BB61F-3BFD-4122-AFE0-5B3CBBA26945}" type="pres">
      <dgm:prSet presAssocID="{CE090FB5-A0B8-489F-AA63-AC7461EB3A38}" presName="accent_2" presStyleCnt="0"/>
      <dgm:spPr/>
    </dgm:pt>
    <dgm:pt modelId="{63FB4B66-04AD-4FF7-8F67-13D3B08B6A45}" type="pres">
      <dgm:prSet presAssocID="{CE090FB5-A0B8-489F-AA63-AC7461EB3A38}" presName="accentRepeatNode" presStyleLbl="solidFgAcc1" presStyleIdx="1" presStyleCnt="7"/>
      <dgm:spPr/>
    </dgm:pt>
    <dgm:pt modelId="{68D1721F-E604-4EF0-AB66-D4FF23CBF90B}" type="pres">
      <dgm:prSet presAssocID="{1CFD54D3-1A88-4CB9-94DA-678A4A2ABBFA}" presName="text_3" presStyleLbl="node1" presStyleIdx="2" presStyleCnt="7">
        <dgm:presLayoutVars>
          <dgm:bulletEnabled val="1"/>
        </dgm:presLayoutVars>
      </dgm:prSet>
      <dgm:spPr/>
      <dgm:t>
        <a:bodyPr/>
        <a:lstStyle/>
        <a:p>
          <a:endParaRPr lang="zh-TW" altLang="en-US"/>
        </a:p>
      </dgm:t>
    </dgm:pt>
    <dgm:pt modelId="{BA024196-61AE-4FE5-8804-7C8D267438A1}" type="pres">
      <dgm:prSet presAssocID="{1CFD54D3-1A88-4CB9-94DA-678A4A2ABBFA}" presName="accent_3" presStyleCnt="0"/>
      <dgm:spPr/>
    </dgm:pt>
    <dgm:pt modelId="{AD6B8D25-8956-4381-A14A-88896E9A7776}" type="pres">
      <dgm:prSet presAssocID="{1CFD54D3-1A88-4CB9-94DA-678A4A2ABBFA}" presName="accentRepeatNode" presStyleLbl="solidFgAcc1" presStyleIdx="2" presStyleCnt="7"/>
      <dgm:spPr/>
    </dgm:pt>
    <dgm:pt modelId="{7BF7154B-359D-4BB7-9A5A-B018B4CCB2B4}" type="pres">
      <dgm:prSet presAssocID="{6B347035-BC1A-4112-B727-831DF169F762}" presName="text_4" presStyleLbl="node1" presStyleIdx="3" presStyleCnt="7">
        <dgm:presLayoutVars>
          <dgm:bulletEnabled val="1"/>
        </dgm:presLayoutVars>
      </dgm:prSet>
      <dgm:spPr/>
      <dgm:t>
        <a:bodyPr/>
        <a:lstStyle/>
        <a:p>
          <a:endParaRPr lang="zh-TW" altLang="en-US"/>
        </a:p>
      </dgm:t>
    </dgm:pt>
    <dgm:pt modelId="{C7F96A41-1D29-4E14-9389-AD18E0D8F8CA}" type="pres">
      <dgm:prSet presAssocID="{6B347035-BC1A-4112-B727-831DF169F762}" presName="accent_4" presStyleCnt="0"/>
      <dgm:spPr/>
    </dgm:pt>
    <dgm:pt modelId="{83B66751-69A9-48F8-B549-43716D0D6618}" type="pres">
      <dgm:prSet presAssocID="{6B347035-BC1A-4112-B727-831DF169F762}" presName="accentRepeatNode" presStyleLbl="solidFgAcc1" presStyleIdx="3" presStyleCnt="7"/>
      <dgm:spPr/>
    </dgm:pt>
    <dgm:pt modelId="{0978CE7C-5E78-4C27-AC49-4D2DAD33F704}" type="pres">
      <dgm:prSet presAssocID="{A3325CF5-80E1-4AB6-B086-68402EF2C81B}" presName="text_5" presStyleLbl="node1" presStyleIdx="4" presStyleCnt="7">
        <dgm:presLayoutVars>
          <dgm:bulletEnabled val="1"/>
        </dgm:presLayoutVars>
      </dgm:prSet>
      <dgm:spPr/>
      <dgm:t>
        <a:bodyPr/>
        <a:lstStyle/>
        <a:p>
          <a:endParaRPr lang="zh-TW" altLang="en-US"/>
        </a:p>
      </dgm:t>
    </dgm:pt>
    <dgm:pt modelId="{85C0B4DB-E9FF-4A89-8528-3A14CC6C4C0E}" type="pres">
      <dgm:prSet presAssocID="{A3325CF5-80E1-4AB6-B086-68402EF2C81B}" presName="accent_5" presStyleCnt="0"/>
      <dgm:spPr/>
    </dgm:pt>
    <dgm:pt modelId="{6ED8DA83-980B-4683-8F92-8990CAC1956F}" type="pres">
      <dgm:prSet presAssocID="{A3325CF5-80E1-4AB6-B086-68402EF2C81B}" presName="accentRepeatNode" presStyleLbl="solidFgAcc1" presStyleIdx="4" presStyleCnt="7"/>
      <dgm:spPr/>
    </dgm:pt>
    <dgm:pt modelId="{F4E4AAF8-A5A7-4C15-AD36-ACC65F436B00}" type="pres">
      <dgm:prSet presAssocID="{0A9F2C7E-F730-4CDE-8AE0-CBB1EBCE5F4E}" presName="text_6" presStyleLbl="node1" presStyleIdx="5" presStyleCnt="7">
        <dgm:presLayoutVars>
          <dgm:bulletEnabled val="1"/>
        </dgm:presLayoutVars>
      </dgm:prSet>
      <dgm:spPr/>
      <dgm:t>
        <a:bodyPr/>
        <a:lstStyle/>
        <a:p>
          <a:endParaRPr lang="zh-TW" altLang="en-US"/>
        </a:p>
      </dgm:t>
    </dgm:pt>
    <dgm:pt modelId="{86BD761B-DC54-40BF-BA0E-B9C41301CB20}" type="pres">
      <dgm:prSet presAssocID="{0A9F2C7E-F730-4CDE-8AE0-CBB1EBCE5F4E}" presName="accent_6" presStyleCnt="0"/>
      <dgm:spPr/>
    </dgm:pt>
    <dgm:pt modelId="{DCE34967-81BA-4482-813D-E22939DFB86D}" type="pres">
      <dgm:prSet presAssocID="{0A9F2C7E-F730-4CDE-8AE0-CBB1EBCE5F4E}" presName="accentRepeatNode" presStyleLbl="solidFgAcc1" presStyleIdx="5" presStyleCnt="7"/>
      <dgm:spPr/>
    </dgm:pt>
    <dgm:pt modelId="{3D99E8D6-1351-4A25-99AC-5D680EB2A6EA}" type="pres">
      <dgm:prSet presAssocID="{57F48F56-FF56-4E38-8169-314AEE13BC4F}" presName="text_7" presStyleLbl="node1" presStyleIdx="6" presStyleCnt="7">
        <dgm:presLayoutVars>
          <dgm:bulletEnabled val="1"/>
        </dgm:presLayoutVars>
      </dgm:prSet>
      <dgm:spPr/>
      <dgm:t>
        <a:bodyPr/>
        <a:lstStyle/>
        <a:p>
          <a:endParaRPr lang="zh-TW" altLang="en-US"/>
        </a:p>
      </dgm:t>
    </dgm:pt>
    <dgm:pt modelId="{40B197E0-24AA-4486-8868-E4681CD1F4DE}" type="pres">
      <dgm:prSet presAssocID="{57F48F56-FF56-4E38-8169-314AEE13BC4F}" presName="accent_7" presStyleCnt="0"/>
      <dgm:spPr/>
    </dgm:pt>
    <dgm:pt modelId="{4D56BE17-C51D-450F-955F-2ED41B226218}" type="pres">
      <dgm:prSet presAssocID="{57F48F56-FF56-4E38-8169-314AEE13BC4F}" presName="accentRepeatNode" presStyleLbl="solidFgAcc1" presStyleIdx="6" presStyleCnt="7"/>
      <dgm:spPr/>
    </dgm:pt>
  </dgm:ptLst>
  <dgm:cxnLst>
    <dgm:cxn modelId="{DB9DF7CD-D4AE-48F1-B464-FCEBED87B9AD}" type="presOf" srcId="{29221798-AFEA-429B-8A79-7D10DAFF3E6C}" destId="{6F6469CA-49B7-40EF-B02A-D50B34317C8F}" srcOrd="0" destOrd="0" presId="urn:microsoft.com/office/officeart/2008/layout/VerticalCurvedList"/>
    <dgm:cxn modelId="{897D16B4-421E-4AC1-B999-07E4A8FF4B86}" srcId="{84E1E175-9ECA-44B6-BE73-0E28DEE11A9B}" destId="{CE090FB5-A0B8-489F-AA63-AC7461EB3A38}" srcOrd="1" destOrd="0" parTransId="{AEE3B4AE-0DFC-44EC-92E6-0438B003B65A}" sibTransId="{2BD6AC4D-9ADE-4B60-87A4-6B818B6BED53}"/>
    <dgm:cxn modelId="{D26D594A-2655-4554-8C49-EBAA64A39B13}" type="presOf" srcId="{1CFD54D3-1A88-4CB9-94DA-678A4A2ABBFA}" destId="{68D1721F-E604-4EF0-AB66-D4FF23CBF90B}" srcOrd="0" destOrd="0" presId="urn:microsoft.com/office/officeart/2008/layout/VerticalCurvedList"/>
    <dgm:cxn modelId="{AC259CFF-3A10-4A00-858A-A6E97E175F33}" type="presOf" srcId="{CE090FB5-A0B8-489F-AA63-AC7461EB3A38}" destId="{6786841B-520F-40B8-B151-B614A69E07EB}" srcOrd="0" destOrd="0" presId="urn:microsoft.com/office/officeart/2008/layout/VerticalCurvedList"/>
    <dgm:cxn modelId="{BDB011D6-2667-4E96-87D8-6F0AEB1621A7}" type="presOf" srcId="{0A9F2C7E-F730-4CDE-8AE0-CBB1EBCE5F4E}" destId="{F4E4AAF8-A5A7-4C15-AD36-ACC65F436B00}" srcOrd="0" destOrd="0" presId="urn:microsoft.com/office/officeart/2008/layout/VerticalCurvedList"/>
    <dgm:cxn modelId="{A1314AC3-CCFD-4FD6-A0F9-28C363693ACC}" type="presOf" srcId="{6B347035-BC1A-4112-B727-831DF169F762}" destId="{7BF7154B-359D-4BB7-9A5A-B018B4CCB2B4}" srcOrd="0" destOrd="0" presId="urn:microsoft.com/office/officeart/2008/layout/VerticalCurvedList"/>
    <dgm:cxn modelId="{ABF481D9-16C8-4B65-9161-1EB50DAFC49B}" srcId="{84E1E175-9ECA-44B6-BE73-0E28DEE11A9B}" destId="{126BAC92-D42E-429C-AC42-FF8E74D6E009}" srcOrd="0" destOrd="0" parTransId="{5E1275F3-36E6-4ACF-B086-2B50D786D129}" sibTransId="{29221798-AFEA-429B-8A79-7D10DAFF3E6C}"/>
    <dgm:cxn modelId="{8C35DF26-EA4C-4C11-92B2-736C851B104C}" srcId="{84E1E175-9ECA-44B6-BE73-0E28DEE11A9B}" destId="{57F48F56-FF56-4E38-8169-314AEE13BC4F}" srcOrd="6" destOrd="0" parTransId="{9AA763AC-A3F1-461F-86FD-D5C930C7F711}" sibTransId="{F592197A-FF41-43D7-8645-0AE98EC49AA1}"/>
    <dgm:cxn modelId="{3CB3528E-F8F4-430A-9C4F-7BE1616D73F3}" srcId="{84E1E175-9ECA-44B6-BE73-0E28DEE11A9B}" destId="{1CFD54D3-1A88-4CB9-94DA-678A4A2ABBFA}" srcOrd="2" destOrd="0" parTransId="{28A4738C-72C2-4B62-8427-4B7D5283E4CA}" sibTransId="{60CB4520-67C0-4E02-858C-D8B8D99FBC15}"/>
    <dgm:cxn modelId="{F65357E9-F1D1-4096-BAA7-2C73780E88FD}" srcId="{84E1E175-9ECA-44B6-BE73-0E28DEE11A9B}" destId="{A3325CF5-80E1-4AB6-B086-68402EF2C81B}" srcOrd="4" destOrd="0" parTransId="{028884F7-30EA-4A81-9814-9EADD61CEB0A}" sibTransId="{D7691CD1-7851-49DA-B39B-328283B08A7B}"/>
    <dgm:cxn modelId="{0428CF59-EAD8-47F4-B03A-4BFAE8ACC397}" type="presOf" srcId="{84E1E175-9ECA-44B6-BE73-0E28DEE11A9B}" destId="{86C83D97-5032-46FC-AEC4-39C5FABD4554}" srcOrd="0" destOrd="0" presId="urn:microsoft.com/office/officeart/2008/layout/VerticalCurvedList"/>
    <dgm:cxn modelId="{5C4B876F-F66E-4E32-9AE3-38EEBA8DFD35}" srcId="{84E1E175-9ECA-44B6-BE73-0E28DEE11A9B}" destId="{957D06CE-D31D-4205-8C34-436AF186505D}" srcOrd="7" destOrd="0" parTransId="{1D556E35-D665-4468-BF61-D42878A7FDB3}" sibTransId="{BA08A656-E9A2-4BF4-B564-F8882CA1E531}"/>
    <dgm:cxn modelId="{68ED675D-1E1A-4AF5-B3A1-FCCE050E08C4}" type="presOf" srcId="{57F48F56-FF56-4E38-8169-314AEE13BC4F}" destId="{3D99E8D6-1351-4A25-99AC-5D680EB2A6EA}" srcOrd="0" destOrd="0" presId="urn:microsoft.com/office/officeart/2008/layout/VerticalCurvedList"/>
    <dgm:cxn modelId="{AA719F38-154C-4F8C-B779-DEC73263E2AE}" srcId="{84E1E175-9ECA-44B6-BE73-0E28DEE11A9B}" destId="{439E909B-1207-4BF1-AE15-04214655811D}" srcOrd="8" destOrd="0" parTransId="{44B8F640-2B4F-4B55-A272-795F738C24CF}" sibTransId="{BED8C290-EFC5-41E6-9FCC-034DF8E48B39}"/>
    <dgm:cxn modelId="{6B62639F-A69C-4A3E-AC70-E8DF9436EC11}" srcId="{84E1E175-9ECA-44B6-BE73-0E28DEE11A9B}" destId="{0A9F2C7E-F730-4CDE-8AE0-CBB1EBCE5F4E}" srcOrd="5" destOrd="0" parTransId="{A915A298-1167-4C44-B902-C62BC7701D14}" sibTransId="{2BCD3772-1187-4F13-8B9F-97DA2D853FD0}"/>
    <dgm:cxn modelId="{A41FA71B-6D0C-44DC-A258-BF58F615977A}" srcId="{84E1E175-9ECA-44B6-BE73-0E28DEE11A9B}" destId="{6B347035-BC1A-4112-B727-831DF169F762}" srcOrd="3" destOrd="0" parTransId="{622E787B-B4A3-4DC3-B85C-345120DB8B1F}" sibTransId="{6529FD0F-B09B-4A2C-BF7E-1E9E33751E16}"/>
    <dgm:cxn modelId="{8128994C-6FC3-44C5-9A1A-FC516331078A}" type="presOf" srcId="{A3325CF5-80E1-4AB6-B086-68402EF2C81B}" destId="{0978CE7C-5E78-4C27-AC49-4D2DAD33F704}" srcOrd="0" destOrd="0" presId="urn:microsoft.com/office/officeart/2008/layout/VerticalCurvedList"/>
    <dgm:cxn modelId="{D5DF4BDB-D223-4021-B136-A3D23E2AC1C1}" type="presOf" srcId="{126BAC92-D42E-429C-AC42-FF8E74D6E009}" destId="{3CE8F128-32B9-4C6E-9021-01EF23BFB5F8}" srcOrd="0" destOrd="0" presId="urn:microsoft.com/office/officeart/2008/layout/VerticalCurvedList"/>
    <dgm:cxn modelId="{2F98AC6C-8469-4EA9-A430-2A65530D1E98}" type="presParOf" srcId="{86C83D97-5032-46FC-AEC4-39C5FABD4554}" destId="{E8D02705-DC32-43D7-9034-FDD42988EB9A}" srcOrd="0" destOrd="0" presId="urn:microsoft.com/office/officeart/2008/layout/VerticalCurvedList"/>
    <dgm:cxn modelId="{2BA0DFC8-2D67-46FF-9CC7-EC0DC4344F1E}" type="presParOf" srcId="{E8D02705-DC32-43D7-9034-FDD42988EB9A}" destId="{2AF7A3F6-7E4B-45DC-B78D-D7113225F73E}" srcOrd="0" destOrd="0" presId="urn:microsoft.com/office/officeart/2008/layout/VerticalCurvedList"/>
    <dgm:cxn modelId="{D15887CA-B1DD-4A67-B7BE-BFE5E51C2F1D}" type="presParOf" srcId="{2AF7A3F6-7E4B-45DC-B78D-D7113225F73E}" destId="{ECA82E4A-756A-4848-A8EA-A4FE301649D2}" srcOrd="0" destOrd="0" presId="urn:microsoft.com/office/officeart/2008/layout/VerticalCurvedList"/>
    <dgm:cxn modelId="{A0A7D9E2-04FB-41B3-9570-7A4AEBDFF839}" type="presParOf" srcId="{2AF7A3F6-7E4B-45DC-B78D-D7113225F73E}" destId="{6F6469CA-49B7-40EF-B02A-D50B34317C8F}" srcOrd="1" destOrd="0" presId="urn:microsoft.com/office/officeart/2008/layout/VerticalCurvedList"/>
    <dgm:cxn modelId="{A8CDBB13-6DC7-4531-BC46-480DECE80910}" type="presParOf" srcId="{2AF7A3F6-7E4B-45DC-B78D-D7113225F73E}" destId="{7B0C69A0-3EDF-4B8B-A7EA-596344686341}" srcOrd="2" destOrd="0" presId="urn:microsoft.com/office/officeart/2008/layout/VerticalCurvedList"/>
    <dgm:cxn modelId="{12A11F6E-2165-4BCD-BC07-8463909859BE}" type="presParOf" srcId="{2AF7A3F6-7E4B-45DC-B78D-D7113225F73E}" destId="{8A47CC31-F7EC-4F47-8C60-A83AB95BEE7C}" srcOrd="3" destOrd="0" presId="urn:microsoft.com/office/officeart/2008/layout/VerticalCurvedList"/>
    <dgm:cxn modelId="{8E1D4617-B40E-4D85-8723-1FA4BB627876}" type="presParOf" srcId="{E8D02705-DC32-43D7-9034-FDD42988EB9A}" destId="{3CE8F128-32B9-4C6E-9021-01EF23BFB5F8}" srcOrd="1" destOrd="0" presId="urn:microsoft.com/office/officeart/2008/layout/VerticalCurvedList"/>
    <dgm:cxn modelId="{99CFEBA9-C4C1-410F-959A-24808C4B7245}" type="presParOf" srcId="{E8D02705-DC32-43D7-9034-FDD42988EB9A}" destId="{6CA1E5E5-AC07-4535-8F44-3236BF06BE60}" srcOrd="2" destOrd="0" presId="urn:microsoft.com/office/officeart/2008/layout/VerticalCurvedList"/>
    <dgm:cxn modelId="{48F17757-5535-4947-ACC0-46535C4E27B5}" type="presParOf" srcId="{6CA1E5E5-AC07-4535-8F44-3236BF06BE60}" destId="{F210CC0F-002A-4170-93EE-0F55133100E1}" srcOrd="0" destOrd="0" presId="urn:microsoft.com/office/officeart/2008/layout/VerticalCurvedList"/>
    <dgm:cxn modelId="{490C0C38-5E61-4201-A02A-482D1D5EA165}" type="presParOf" srcId="{E8D02705-DC32-43D7-9034-FDD42988EB9A}" destId="{6786841B-520F-40B8-B151-B614A69E07EB}" srcOrd="3" destOrd="0" presId="urn:microsoft.com/office/officeart/2008/layout/VerticalCurvedList"/>
    <dgm:cxn modelId="{EABE82CD-2626-4F72-85C6-113A1948D0E2}" type="presParOf" srcId="{E8D02705-DC32-43D7-9034-FDD42988EB9A}" destId="{DC5BB61F-3BFD-4122-AFE0-5B3CBBA26945}" srcOrd="4" destOrd="0" presId="urn:microsoft.com/office/officeart/2008/layout/VerticalCurvedList"/>
    <dgm:cxn modelId="{70837DA6-E1DF-4838-95E6-7A206D78B203}" type="presParOf" srcId="{DC5BB61F-3BFD-4122-AFE0-5B3CBBA26945}" destId="{63FB4B66-04AD-4FF7-8F67-13D3B08B6A45}" srcOrd="0" destOrd="0" presId="urn:microsoft.com/office/officeart/2008/layout/VerticalCurvedList"/>
    <dgm:cxn modelId="{322143E7-0F15-4C24-B8CD-2F6051351BE0}" type="presParOf" srcId="{E8D02705-DC32-43D7-9034-FDD42988EB9A}" destId="{68D1721F-E604-4EF0-AB66-D4FF23CBF90B}" srcOrd="5" destOrd="0" presId="urn:microsoft.com/office/officeart/2008/layout/VerticalCurvedList"/>
    <dgm:cxn modelId="{98506999-015B-4AFF-9417-D9098C7A7179}" type="presParOf" srcId="{E8D02705-DC32-43D7-9034-FDD42988EB9A}" destId="{BA024196-61AE-4FE5-8804-7C8D267438A1}" srcOrd="6" destOrd="0" presId="urn:microsoft.com/office/officeart/2008/layout/VerticalCurvedList"/>
    <dgm:cxn modelId="{3A36A884-E434-4224-AD04-ED7B38761F1A}" type="presParOf" srcId="{BA024196-61AE-4FE5-8804-7C8D267438A1}" destId="{AD6B8D25-8956-4381-A14A-88896E9A7776}" srcOrd="0" destOrd="0" presId="urn:microsoft.com/office/officeart/2008/layout/VerticalCurvedList"/>
    <dgm:cxn modelId="{D310FD0A-825A-4D84-AAD6-9B385346AB57}" type="presParOf" srcId="{E8D02705-DC32-43D7-9034-FDD42988EB9A}" destId="{7BF7154B-359D-4BB7-9A5A-B018B4CCB2B4}" srcOrd="7" destOrd="0" presId="urn:microsoft.com/office/officeart/2008/layout/VerticalCurvedList"/>
    <dgm:cxn modelId="{45E710AA-F631-42D2-964D-8798048036C5}" type="presParOf" srcId="{E8D02705-DC32-43D7-9034-FDD42988EB9A}" destId="{C7F96A41-1D29-4E14-9389-AD18E0D8F8CA}" srcOrd="8" destOrd="0" presId="urn:microsoft.com/office/officeart/2008/layout/VerticalCurvedList"/>
    <dgm:cxn modelId="{A8EDC2D0-9735-442E-B9F2-C7A1641489BE}" type="presParOf" srcId="{C7F96A41-1D29-4E14-9389-AD18E0D8F8CA}" destId="{83B66751-69A9-48F8-B549-43716D0D6618}" srcOrd="0" destOrd="0" presId="urn:microsoft.com/office/officeart/2008/layout/VerticalCurvedList"/>
    <dgm:cxn modelId="{3396B6FD-1027-482F-BDF9-DEF73A226980}" type="presParOf" srcId="{E8D02705-DC32-43D7-9034-FDD42988EB9A}" destId="{0978CE7C-5E78-4C27-AC49-4D2DAD33F704}" srcOrd="9" destOrd="0" presId="urn:microsoft.com/office/officeart/2008/layout/VerticalCurvedList"/>
    <dgm:cxn modelId="{0C39B5D6-3E58-485F-946B-E57B868C66E1}" type="presParOf" srcId="{E8D02705-DC32-43D7-9034-FDD42988EB9A}" destId="{85C0B4DB-E9FF-4A89-8528-3A14CC6C4C0E}" srcOrd="10" destOrd="0" presId="urn:microsoft.com/office/officeart/2008/layout/VerticalCurvedList"/>
    <dgm:cxn modelId="{85462672-A2FD-4742-9FAC-F1F16FAB2C6D}" type="presParOf" srcId="{85C0B4DB-E9FF-4A89-8528-3A14CC6C4C0E}" destId="{6ED8DA83-980B-4683-8F92-8990CAC1956F}" srcOrd="0" destOrd="0" presId="urn:microsoft.com/office/officeart/2008/layout/VerticalCurvedList"/>
    <dgm:cxn modelId="{C52C2655-FADC-47FF-9312-EFB0F4159C7C}" type="presParOf" srcId="{E8D02705-DC32-43D7-9034-FDD42988EB9A}" destId="{F4E4AAF8-A5A7-4C15-AD36-ACC65F436B00}" srcOrd="11" destOrd="0" presId="urn:microsoft.com/office/officeart/2008/layout/VerticalCurvedList"/>
    <dgm:cxn modelId="{39F4EE3F-C47E-4CEC-9919-47C3BA93FCA7}" type="presParOf" srcId="{E8D02705-DC32-43D7-9034-FDD42988EB9A}" destId="{86BD761B-DC54-40BF-BA0E-B9C41301CB20}" srcOrd="12" destOrd="0" presId="urn:microsoft.com/office/officeart/2008/layout/VerticalCurvedList"/>
    <dgm:cxn modelId="{B1874BF4-4647-4E54-935A-3B4ADF242D3A}" type="presParOf" srcId="{86BD761B-DC54-40BF-BA0E-B9C41301CB20}" destId="{DCE34967-81BA-4482-813D-E22939DFB86D}" srcOrd="0" destOrd="0" presId="urn:microsoft.com/office/officeart/2008/layout/VerticalCurvedList"/>
    <dgm:cxn modelId="{139053E4-8CB0-4BE7-A0AE-086F72622FAA}" type="presParOf" srcId="{E8D02705-DC32-43D7-9034-FDD42988EB9A}" destId="{3D99E8D6-1351-4A25-99AC-5D680EB2A6EA}" srcOrd="13" destOrd="0" presId="urn:microsoft.com/office/officeart/2008/layout/VerticalCurvedList"/>
    <dgm:cxn modelId="{FACE9592-268D-4A3C-A6B0-E34B55C16EEF}" type="presParOf" srcId="{E8D02705-DC32-43D7-9034-FDD42988EB9A}" destId="{40B197E0-24AA-4486-8868-E4681CD1F4DE}" srcOrd="14" destOrd="0" presId="urn:microsoft.com/office/officeart/2008/layout/VerticalCurvedList"/>
    <dgm:cxn modelId="{53DFF213-CC6A-4819-B8FF-751C838A4C3D}" type="presParOf" srcId="{40B197E0-24AA-4486-8868-E4681CD1F4DE}" destId="{4D56BE17-C51D-450F-955F-2ED41B22621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9AFF861-6A09-4EBD-92A2-8BB6EB37866E}"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zh-TW" altLang="en-US"/>
        </a:p>
      </dgm:t>
    </dgm:pt>
    <dgm:pt modelId="{4FCC1D2C-7318-4E8B-A9E0-6D5BF8292D18}">
      <dgm:prSet phldrT="[文字]"/>
      <dgm:spPr/>
      <dgm:t>
        <a:bodyPr/>
        <a:lstStyle/>
        <a:p>
          <a:r>
            <a:rPr lang="zh-TW" altLang="en-US" dirty="0" smtClean="0"/>
            <a:t>語文著作</a:t>
          </a:r>
          <a:endParaRPr lang="zh-TW" altLang="en-US" dirty="0"/>
        </a:p>
      </dgm:t>
    </dgm:pt>
    <dgm:pt modelId="{BE434397-E96E-4565-ADEA-6AB30779565C}" type="parTrans" cxnId="{368A013A-9B6D-4CBE-93C6-7F16243579F7}">
      <dgm:prSet/>
      <dgm:spPr/>
      <dgm:t>
        <a:bodyPr/>
        <a:lstStyle/>
        <a:p>
          <a:endParaRPr lang="zh-TW" altLang="en-US"/>
        </a:p>
      </dgm:t>
    </dgm:pt>
    <dgm:pt modelId="{E197734D-B30F-45E4-94AE-C16E2A013E81}" type="sibTrans" cxnId="{368A013A-9B6D-4CBE-93C6-7F16243579F7}">
      <dgm:prSet/>
      <dgm:spPr/>
      <dgm:t>
        <a:bodyPr/>
        <a:lstStyle/>
        <a:p>
          <a:endParaRPr lang="zh-TW" altLang="en-US"/>
        </a:p>
      </dgm:t>
    </dgm:pt>
    <dgm:pt modelId="{C40E0564-C8E8-46FB-B542-9707344603EB}">
      <dgm:prSet phldrT="[文字]" custT="1"/>
      <dgm:spPr/>
      <dgm:t>
        <a:bodyPr/>
        <a:lstStyle/>
        <a:p>
          <a:r>
            <a:rPr lang="zh-TW" altLang="en-US" sz="1800" dirty="0" smtClean="0">
              <a:latin typeface="+mn-ea"/>
            </a:rPr>
            <a:t>詩、詞、散文、小說、劇本、學術論文、演講</a:t>
          </a:r>
          <a:endParaRPr lang="zh-TW" altLang="en-US" sz="1800" dirty="0"/>
        </a:p>
      </dgm:t>
    </dgm:pt>
    <dgm:pt modelId="{5B8C17E3-3412-46DD-B7D1-D60E15C99CF5}" type="parTrans" cxnId="{276F4C0B-B855-4218-9D7E-AD9C0DB94E23}">
      <dgm:prSet/>
      <dgm:spPr/>
      <dgm:t>
        <a:bodyPr/>
        <a:lstStyle/>
        <a:p>
          <a:endParaRPr lang="zh-TW" altLang="en-US"/>
        </a:p>
      </dgm:t>
    </dgm:pt>
    <dgm:pt modelId="{3D60037C-A62A-4B0D-B073-A37F5D6B017B}" type="sibTrans" cxnId="{276F4C0B-B855-4218-9D7E-AD9C0DB94E23}">
      <dgm:prSet/>
      <dgm:spPr/>
      <dgm:t>
        <a:bodyPr/>
        <a:lstStyle/>
        <a:p>
          <a:endParaRPr lang="zh-TW" altLang="en-US"/>
        </a:p>
      </dgm:t>
    </dgm:pt>
    <dgm:pt modelId="{60AA5D97-6369-4FAD-A3AE-1BA78D0EA6A8}">
      <dgm:prSet phldrT="[文字]"/>
      <dgm:spPr/>
      <dgm:t>
        <a:bodyPr/>
        <a:lstStyle/>
        <a:p>
          <a:r>
            <a:rPr lang="zh-TW" altLang="en-US" dirty="0" smtClean="0"/>
            <a:t>音樂著作</a:t>
          </a:r>
          <a:endParaRPr lang="zh-TW" altLang="en-US" dirty="0"/>
        </a:p>
      </dgm:t>
    </dgm:pt>
    <dgm:pt modelId="{3CE4D05A-A9B6-4CE4-9257-CB058C522EC6}" type="parTrans" cxnId="{01CD77BF-F2F6-4303-B03A-B55C16815664}">
      <dgm:prSet/>
      <dgm:spPr/>
      <dgm:t>
        <a:bodyPr/>
        <a:lstStyle/>
        <a:p>
          <a:endParaRPr lang="zh-TW" altLang="en-US"/>
        </a:p>
      </dgm:t>
    </dgm:pt>
    <dgm:pt modelId="{5EE0782F-B5DE-4793-AE33-80C54EB0023C}" type="sibTrans" cxnId="{01CD77BF-F2F6-4303-B03A-B55C16815664}">
      <dgm:prSet/>
      <dgm:spPr/>
      <dgm:t>
        <a:bodyPr/>
        <a:lstStyle/>
        <a:p>
          <a:endParaRPr lang="zh-TW" altLang="en-US"/>
        </a:p>
      </dgm:t>
    </dgm:pt>
    <dgm:pt modelId="{A52644F1-5A9E-4A05-97F8-ED287F7647C9}">
      <dgm:prSet phldrT="[文字]" custT="1"/>
      <dgm:spPr/>
      <dgm:t>
        <a:bodyPr/>
        <a:lstStyle/>
        <a:p>
          <a:r>
            <a:rPr lang="zh-TW" altLang="en-US" sz="1800" dirty="0" smtClean="0">
              <a:latin typeface="+mn-ea"/>
            </a:rPr>
            <a:t>歌詞、曲譜</a:t>
          </a:r>
          <a:endParaRPr lang="zh-TW" altLang="en-US" sz="1800" dirty="0"/>
        </a:p>
      </dgm:t>
    </dgm:pt>
    <dgm:pt modelId="{584343E3-27DC-4784-A135-9522590DF3BF}" type="parTrans" cxnId="{7E8A4B44-1E2D-4064-8F9B-B5157C020A58}">
      <dgm:prSet/>
      <dgm:spPr/>
      <dgm:t>
        <a:bodyPr/>
        <a:lstStyle/>
        <a:p>
          <a:endParaRPr lang="zh-TW" altLang="en-US"/>
        </a:p>
      </dgm:t>
    </dgm:pt>
    <dgm:pt modelId="{E6671DC8-3989-4737-A882-5B8A7DA5C9B3}" type="sibTrans" cxnId="{7E8A4B44-1E2D-4064-8F9B-B5157C020A58}">
      <dgm:prSet/>
      <dgm:spPr/>
      <dgm:t>
        <a:bodyPr/>
        <a:lstStyle/>
        <a:p>
          <a:endParaRPr lang="zh-TW" altLang="en-US"/>
        </a:p>
      </dgm:t>
    </dgm:pt>
    <dgm:pt modelId="{E8F9A394-AB3E-45FE-AFA9-C3873DDF9F16}">
      <dgm:prSet phldrT="[文字]"/>
      <dgm:spPr/>
      <dgm:t>
        <a:bodyPr/>
        <a:lstStyle/>
        <a:p>
          <a:r>
            <a:rPr lang="zh-TW" altLang="en-US" dirty="0" smtClean="0"/>
            <a:t>戲劇、舞蹈著作</a:t>
          </a:r>
          <a:endParaRPr lang="zh-TW" altLang="en-US" dirty="0"/>
        </a:p>
      </dgm:t>
    </dgm:pt>
    <dgm:pt modelId="{CD702577-9FEF-4AAC-8952-8F063CCBF1B0}" type="parTrans" cxnId="{F180128B-ABDC-4651-8398-B11D20989C34}">
      <dgm:prSet/>
      <dgm:spPr/>
      <dgm:t>
        <a:bodyPr/>
        <a:lstStyle/>
        <a:p>
          <a:endParaRPr lang="zh-TW" altLang="en-US"/>
        </a:p>
      </dgm:t>
    </dgm:pt>
    <dgm:pt modelId="{489B71F8-A469-4CD0-8C63-E9E9BB8690E5}" type="sibTrans" cxnId="{F180128B-ABDC-4651-8398-B11D20989C34}">
      <dgm:prSet/>
      <dgm:spPr/>
      <dgm:t>
        <a:bodyPr/>
        <a:lstStyle/>
        <a:p>
          <a:endParaRPr lang="zh-TW" altLang="en-US"/>
        </a:p>
      </dgm:t>
    </dgm:pt>
    <dgm:pt modelId="{80D54C05-86BF-485D-A52A-5E5DE4179258}">
      <dgm:prSet phldrT="[文字]" custT="1"/>
      <dgm:spPr/>
      <dgm:t>
        <a:bodyPr/>
        <a:lstStyle/>
        <a:p>
          <a:r>
            <a:rPr lang="zh-TW" altLang="en-US" sz="1800" dirty="0" smtClean="0">
              <a:latin typeface="+mn-ea"/>
            </a:rPr>
            <a:t>舞蹈、歌劇、話劇</a:t>
          </a:r>
          <a:endParaRPr lang="zh-TW" altLang="en-US" sz="1800" dirty="0"/>
        </a:p>
      </dgm:t>
    </dgm:pt>
    <dgm:pt modelId="{49CDB1F0-EEE5-4E8E-BCEA-088DDC0B2A0A}" type="parTrans" cxnId="{0B803FFE-7189-42A3-882D-B5CC3D709E49}">
      <dgm:prSet/>
      <dgm:spPr/>
      <dgm:t>
        <a:bodyPr/>
        <a:lstStyle/>
        <a:p>
          <a:endParaRPr lang="zh-TW" altLang="en-US"/>
        </a:p>
      </dgm:t>
    </dgm:pt>
    <dgm:pt modelId="{005F27D5-803C-4A31-9339-7443E24311D7}" type="sibTrans" cxnId="{0B803FFE-7189-42A3-882D-B5CC3D709E49}">
      <dgm:prSet/>
      <dgm:spPr/>
      <dgm:t>
        <a:bodyPr/>
        <a:lstStyle/>
        <a:p>
          <a:endParaRPr lang="zh-TW" altLang="en-US"/>
        </a:p>
      </dgm:t>
    </dgm:pt>
    <dgm:pt modelId="{52009F95-5DF7-45E8-B00B-EAFFC3FC5E9D}">
      <dgm:prSet phldrT="[文字]"/>
      <dgm:spPr/>
      <dgm:t>
        <a:bodyPr/>
        <a:lstStyle/>
        <a:p>
          <a:r>
            <a:rPr lang="zh-TW" altLang="en-US" dirty="0" smtClean="0"/>
            <a:t>美術著作</a:t>
          </a:r>
          <a:endParaRPr lang="zh-TW" altLang="en-US" dirty="0"/>
        </a:p>
      </dgm:t>
    </dgm:pt>
    <dgm:pt modelId="{60DC611F-1143-4F3A-9741-224BFCA46F85}" type="parTrans" cxnId="{767C29AC-6FDE-4A7E-A492-7CB0C186D9D5}">
      <dgm:prSet/>
      <dgm:spPr/>
      <dgm:t>
        <a:bodyPr/>
        <a:lstStyle/>
        <a:p>
          <a:endParaRPr lang="zh-TW" altLang="en-US"/>
        </a:p>
      </dgm:t>
    </dgm:pt>
    <dgm:pt modelId="{2E54E37E-7762-4FA5-9BAB-A5DA31A9FFFE}" type="sibTrans" cxnId="{767C29AC-6FDE-4A7E-A492-7CB0C186D9D5}">
      <dgm:prSet/>
      <dgm:spPr/>
      <dgm:t>
        <a:bodyPr/>
        <a:lstStyle/>
        <a:p>
          <a:endParaRPr lang="zh-TW" altLang="en-US"/>
        </a:p>
      </dgm:t>
    </dgm:pt>
    <dgm:pt modelId="{1FB603BD-1729-44BC-9140-BFCABB1494DA}">
      <dgm:prSet phldrT="[文字]" custT="1"/>
      <dgm:spPr/>
      <dgm:t>
        <a:bodyPr/>
        <a:lstStyle/>
        <a:p>
          <a:r>
            <a:rPr lang="zh-TW" altLang="en-US" sz="1600" dirty="0" smtClean="0">
              <a:latin typeface="+mn-ea"/>
            </a:rPr>
            <a:t>繪畫、漫畫、連環圖</a:t>
          </a:r>
          <a:r>
            <a:rPr lang="en-US" altLang="zh-TW" sz="1600" dirty="0" smtClean="0">
              <a:latin typeface="+mn-ea"/>
            </a:rPr>
            <a:t>(</a:t>
          </a:r>
          <a:r>
            <a:rPr lang="zh-TW" altLang="en-US" sz="1600" dirty="0" smtClean="0">
              <a:latin typeface="+mn-ea"/>
            </a:rPr>
            <a:t>卡通</a:t>
          </a:r>
          <a:r>
            <a:rPr lang="en-US" altLang="zh-TW" sz="1600" dirty="0" smtClean="0">
              <a:latin typeface="+mn-ea"/>
            </a:rPr>
            <a:t>)</a:t>
          </a:r>
          <a:r>
            <a:rPr lang="zh-TW" altLang="en-US" sz="1600" dirty="0" smtClean="0">
              <a:latin typeface="+mn-ea"/>
            </a:rPr>
            <a:t>、素描、書法、字型繪畫、雕塑、美術工藝品</a:t>
          </a:r>
          <a:endParaRPr lang="zh-TW" altLang="en-US" sz="1600" dirty="0"/>
        </a:p>
      </dgm:t>
    </dgm:pt>
    <dgm:pt modelId="{2445CD72-EB58-46E4-95CE-D0CE1D468AF0}" type="parTrans" cxnId="{D35D55CA-417D-4E88-9CBE-A541A5D0EDA2}">
      <dgm:prSet/>
      <dgm:spPr/>
      <dgm:t>
        <a:bodyPr/>
        <a:lstStyle/>
        <a:p>
          <a:endParaRPr lang="zh-TW" altLang="en-US"/>
        </a:p>
      </dgm:t>
    </dgm:pt>
    <dgm:pt modelId="{56D02AC5-FCAA-46A4-A768-0DB0A8A50E52}" type="sibTrans" cxnId="{D35D55CA-417D-4E88-9CBE-A541A5D0EDA2}">
      <dgm:prSet/>
      <dgm:spPr/>
      <dgm:t>
        <a:bodyPr/>
        <a:lstStyle/>
        <a:p>
          <a:endParaRPr lang="zh-TW" altLang="en-US"/>
        </a:p>
      </dgm:t>
    </dgm:pt>
    <dgm:pt modelId="{3D2AC187-AB6B-48D8-BD77-60E5E14C106B}">
      <dgm:prSet phldrT="[文字]"/>
      <dgm:spPr/>
      <dgm:t>
        <a:bodyPr/>
        <a:lstStyle/>
        <a:p>
          <a:r>
            <a:rPr lang="zh-TW" altLang="en-US" dirty="0" smtClean="0"/>
            <a:t>攝影著作</a:t>
          </a:r>
          <a:endParaRPr lang="zh-TW" altLang="en-US" dirty="0"/>
        </a:p>
      </dgm:t>
    </dgm:pt>
    <dgm:pt modelId="{3019309B-1BC8-4961-B0F0-EA81C837A1D9}" type="parTrans" cxnId="{92AC338E-2427-4C3B-9052-A8C2FC7AB9BC}">
      <dgm:prSet/>
      <dgm:spPr/>
      <dgm:t>
        <a:bodyPr/>
        <a:lstStyle/>
        <a:p>
          <a:endParaRPr lang="zh-TW" altLang="en-US"/>
        </a:p>
      </dgm:t>
    </dgm:pt>
    <dgm:pt modelId="{C7A80D68-1B34-425D-A367-3DC5819C40A1}" type="sibTrans" cxnId="{92AC338E-2427-4C3B-9052-A8C2FC7AB9BC}">
      <dgm:prSet/>
      <dgm:spPr/>
      <dgm:t>
        <a:bodyPr/>
        <a:lstStyle/>
        <a:p>
          <a:endParaRPr lang="zh-TW" altLang="en-US"/>
        </a:p>
      </dgm:t>
    </dgm:pt>
    <dgm:pt modelId="{CEE85C2F-C7EF-4F54-960B-638B8D6DAF83}">
      <dgm:prSet phldrT="[文字]" custT="1"/>
      <dgm:spPr/>
      <dgm:t>
        <a:bodyPr/>
        <a:lstStyle/>
        <a:p>
          <a:r>
            <a:rPr lang="zh-TW" altLang="en-US" sz="1800" dirty="0" smtClean="0">
              <a:latin typeface="+mn-ea"/>
            </a:rPr>
            <a:t>照片、幻燈片</a:t>
          </a:r>
          <a:endParaRPr lang="zh-TW" altLang="en-US" sz="1800" dirty="0"/>
        </a:p>
      </dgm:t>
    </dgm:pt>
    <dgm:pt modelId="{9EEF34B3-014A-41A9-B9CC-A729B98C85CE}" type="parTrans" cxnId="{9D2C3D55-143A-49F1-8922-4E1B20B28324}">
      <dgm:prSet/>
      <dgm:spPr/>
      <dgm:t>
        <a:bodyPr/>
        <a:lstStyle/>
        <a:p>
          <a:endParaRPr lang="zh-TW" altLang="en-US"/>
        </a:p>
      </dgm:t>
    </dgm:pt>
    <dgm:pt modelId="{1C2CED33-C281-4333-A575-52E7CE8950D6}" type="sibTrans" cxnId="{9D2C3D55-143A-49F1-8922-4E1B20B28324}">
      <dgm:prSet/>
      <dgm:spPr/>
      <dgm:t>
        <a:bodyPr/>
        <a:lstStyle/>
        <a:p>
          <a:endParaRPr lang="zh-TW" altLang="en-US"/>
        </a:p>
      </dgm:t>
    </dgm:pt>
    <dgm:pt modelId="{F9C9C483-0F53-4E9B-954B-FB8E5F62A631}">
      <dgm:prSet phldrT="[文字]"/>
      <dgm:spPr/>
      <dgm:t>
        <a:bodyPr/>
        <a:lstStyle/>
        <a:p>
          <a:r>
            <a:rPr lang="zh-TW" altLang="en-US" dirty="0" smtClean="0"/>
            <a:t>圖形著作</a:t>
          </a:r>
          <a:endParaRPr lang="zh-TW" altLang="en-US" dirty="0"/>
        </a:p>
      </dgm:t>
    </dgm:pt>
    <dgm:pt modelId="{72F01BE5-3D34-4973-8446-945A8D979F64}" type="parTrans" cxnId="{BCDD2FBF-2BEE-46CC-87D0-3774502DA773}">
      <dgm:prSet/>
      <dgm:spPr/>
      <dgm:t>
        <a:bodyPr/>
        <a:lstStyle/>
        <a:p>
          <a:endParaRPr lang="zh-TW" altLang="en-US"/>
        </a:p>
      </dgm:t>
    </dgm:pt>
    <dgm:pt modelId="{C025CA92-136D-4A7C-B1BC-15B24234DF99}" type="sibTrans" cxnId="{BCDD2FBF-2BEE-46CC-87D0-3774502DA773}">
      <dgm:prSet/>
      <dgm:spPr/>
      <dgm:t>
        <a:bodyPr/>
        <a:lstStyle/>
        <a:p>
          <a:endParaRPr lang="zh-TW" altLang="en-US"/>
        </a:p>
      </dgm:t>
    </dgm:pt>
    <dgm:pt modelId="{A9DF4ED2-C962-4617-A16B-7B8E13744E1A}">
      <dgm:prSet phldrT="[文字]" custT="1"/>
      <dgm:spPr/>
      <dgm:t>
        <a:bodyPr/>
        <a:lstStyle/>
        <a:p>
          <a:r>
            <a:rPr lang="zh-TW" altLang="en-US" sz="1800" dirty="0" smtClean="0">
              <a:latin typeface="+mn-ea"/>
            </a:rPr>
            <a:t>地圖、科技或工程設計圖、圖表</a:t>
          </a:r>
          <a:endParaRPr lang="zh-TW" altLang="en-US" sz="1800" dirty="0"/>
        </a:p>
      </dgm:t>
    </dgm:pt>
    <dgm:pt modelId="{1722B7FD-8EDC-4A6E-97B7-600576D3BC03}" type="parTrans" cxnId="{B002DA82-3114-4FEA-A536-4EFB53B31281}">
      <dgm:prSet/>
      <dgm:spPr/>
      <dgm:t>
        <a:bodyPr/>
        <a:lstStyle/>
        <a:p>
          <a:endParaRPr lang="zh-TW" altLang="en-US"/>
        </a:p>
      </dgm:t>
    </dgm:pt>
    <dgm:pt modelId="{C29B9185-0BCE-4436-80D9-9A076D2B161C}" type="sibTrans" cxnId="{B002DA82-3114-4FEA-A536-4EFB53B31281}">
      <dgm:prSet/>
      <dgm:spPr/>
      <dgm:t>
        <a:bodyPr/>
        <a:lstStyle/>
        <a:p>
          <a:endParaRPr lang="zh-TW" altLang="en-US"/>
        </a:p>
      </dgm:t>
    </dgm:pt>
    <dgm:pt modelId="{28169FB3-BCEC-4668-8CE9-E6BAD2166F4B}">
      <dgm:prSet phldrT="[文字]"/>
      <dgm:spPr/>
      <dgm:t>
        <a:bodyPr/>
        <a:lstStyle/>
        <a:p>
          <a:r>
            <a:rPr lang="zh-TW" altLang="en-US" dirty="0" smtClean="0"/>
            <a:t>視聽著作</a:t>
          </a:r>
          <a:endParaRPr lang="zh-TW" altLang="en-US" dirty="0"/>
        </a:p>
      </dgm:t>
    </dgm:pt>
    <dgm:pt modelId="{CE40347D-06CF-44C4-8291-87E822B0DBF0}" type="parTrans" cxnId="{DFFC554D-2CBE-47EF-B25C-972A4109F978}">
      <dgm:prSet/>
      <dgm:spPr/>
      <dgm:t>
        <a:bodyPr/>
        <a:lstStyle/>
        <a:p>
          <a:endParaRPr lang="zh-TW" altLang="en-US"/>
        </a:p>
      </dgm:t>
    </dgm:pt>
    <dgm:pt modelId="{1A9F26AB-B2ED-4194-8C53-A1A1B73A56C3}" type="sibTrans" cxnId="{DFFC554D-2CBE-47EF-B25C-972A4109F978}">
      <dgm:prSet/>
      <dgm:spPr/>
      <dgm:t>
        <a:bodyPr/>
        <a:lstStyle/>
        <a:p>
          <a:endParaRPr lang="zh-TW" altLang="en-US"/>
        </a:p>
      </dgm:t>
    </dgm:pt>
    <dgm:pt modelId="{7E47FC4B-4983-4495-8F26-D31F17F430DF}">
      <dgm:prSet phldrT="[文字]" custT="1"/>
      <dgm:spPr/>
      <dgm:t>
        <a:bodyPr/>
        <a:lstStyle/>
        <a:p>
          <a:r>
            <a:rPr lang="zh-TW" altLang="en-US" sz="1800" dirty="0" smtClean="0">
              <a:latin typeface="+mn-ea"/>
            </a:rPr>
            <a:t>電影、錄影、電腦螢幕顯示之影像</a:t>
          </a:r>
          <a:endParaRPr lang="zh-TW" altLang="en-US" sz="1800" dirty="0"/>
        </a:p>
      </dgm:t>
    </dgm:pt>
    <dgm:pt modelId="{B35AE5C2-EE17-4FE9-823F-3F23A15F03D0}" type="parTrans" cxnId="{6FD3C1BB-3E71-4043-8D95-2473B54B754F}">
      <dgm:prSet/>
      <dgm:spPr/>
      <dgm:t>
        <a:bodyPr/>
        <a:lstStyle/>
        <a:p>
          <a:endParaRPr lang="zh-TW" altLang="en-US"/>
        </a:p>
      </dgm:t>
    </dgm:pt>
    <dgm:pt modelId="{89A71998-017E-47E1-9E69-2BE4462C51F8}" type="sibTrans" cxnId="{6FD3C1BB-3E71-4043-8D95-2473B54B754F}">
      <dgm:prSet/>
      <dgm:spPr/>
      <dgm:t>
        <a:bodyPr/>
        <a:lstStyle/>
        <a:p>
          <a:endParaRPr lang="zh-TW" altLang="en-US"/>
        </a:p>
      </dgm:t>
    </dgm:pt>
    <dgm:pt modelId="{61974E19-A3F5-4D3F-BFD4-636065B62E5D}">
      <dgm:prSet phldrT="[文字]"/>
      <dgm:spPr/>
      <dgm:t>
        <a:bodyPr/>
        <a:lstStyle/>
        <a:p>
          <a:r>
            <a:rPr lang="zh-TW" altLang="en-US" dirty="0" smtClean="0"/>
            <a:t>錄音著作</a:t>
          </a:r>
          <a:endParaRPr lang="zh-TW" altLang="en-US" dirty="0"/>
        </a:p>
      </dgm:t>
    </dgm:pt>
    <dgm:pt modelId="{C355B514-D5D2-4BC6-BD5C-F029802B0233}" type="parTrans" cxnId="{1F5B4A85-7BD1-48DE-94CC-394FBC9AFF06}">
      <dgm:prSet/>
      <dgm:spPr/>
      <dgm:t>
        <a:bodyPr/>
        <a:lstStyle/>
        <a:p>
          <a:endParaRPr lang="zh-TW" altLang="en-US"/>
        </a:p>
      </dgm:t>
    </dgm:pt>
    <dgm:pt modelId="{5F689FA0-FDD2-474F-BF34-5CAAC1D74C1C}" type="sibTrans" cxnId="{1F5B4A85-7BD1-48DE-94CC-394FBC9AFF06}">
      <dgm:prSet/>
      <dgm:spPr/>
      <dgm:t>
        <a:bodyPr/>
        <a:lstStyle/>
        <a:p>
          <a:endParaRPr lang="zh-TW" altLang="en-US"/>
        </a:p>
      </dgm:t>
    </dgm:pt>
    <dgm:pt modelId="{6512DB8D-59B2-4CC3-AC19-8D888AA43A10}">
      <dgm:prSet phldrT="[文字]" custT="1"/>
      <dgm:spPr/>
      <dgm:t>
        <a:bodyPr/>
        <a:lstStyle/>
        <a:p>
          <a:r>
            <a:rPr lang="zh-TW" altLang="en-US" sz="1800" dirty="0" smtClean="0">
              <a:latin typeface="+mn-ea"/>
            </a:rPr>
            <a:t>音樂</a:t>
          </a:r>
          <a:r>
            <a:rPr lang="en-US" altLang="zh-TW" sz="1800" dirty="0" smtClean="0">
              <a:latin typeface="+mn-ea"/>
            </a:rPr>
            <a:t>CD</a:t>
          </a:r>
          <a:endParaRPr lang="zh-TW" altLang="en-US" sz="1800" dirty="0"/>
        </a:p>
      </dgm:t>
    </dgm:pt>
    <dgm:pt modelId="{BAD3BADD-C991-422A-B0D3-FB3C10EE1BE7}" type="parTrans" cxnId="{836E749A-28DB-4031-92D8-4F00E5081965}">
      <dgm:prSet/>
      <dgm:spPr/>
      <dgm:t>
        <a:bodyPr/>
        <a:lstStyle/>
        <a:p>
          <a:endParaRPr lang="zh-TW" altLang="en-US"/>
        </a:p>
      </dgm:t>
    </dgm:pt>
    <dgm:pt modelId="{7196243D-5B34-4C70-B4B2-560F50D643CD}" type="sibTrans" cxnId="{836E749A-28DB-4031-92D8-4F00E5081965}">
      <dgm:prSet/>
      <dgm:spPr/>
      <dgm:t>
        <a:bodyPr/>
        <a:lstStyle/>
        <a:p>
          <a:endParaRPr lang="zh-TW" altLang="en-US"/>
        </a:p>
      </dgm:t>
    </dgm:pt>
    <dgm:pt modelId="{7EB48047-386A-4393-BA8F-7C9F60D1C760}">
      <dgm:prSet phldrT="[文字]"/>
      <dgm:spPr/>
      <dgm:t>
        <a:bodyPr/>
        <a:lstStyle/>
        <a:p>
          <a:r>
            <a:rPr lang="zh-TW" altLang="en-US" dirty="0" smtClean="0"/>
            <a:t>建築著作</a:t>
          </a:r>
          <a:endParaRPr lang="zh-TW" altLang="en-US" dirty="0"/>
        </a:p>
      </dgm:t>
    </dgm:pt>
    <dgm:pt modelId="{30AD253F-02DE-4105-8000-A4B15AB54E4D}" type="parTrans" cxnId="{9D2DDA57-F886-4036-AB07-ABEA8D3D9373}">
      <dgm:prSet/>
      <dgm:spPr/>
      <dgm:t>
        <a:bodyPr/>
        <a:lstStyle/>
        <a:p>
          <a:endParaRPr lang="zh-TW" altLang="en-US"/>
        </a:p>
      </dgm:t>
    </dgm:pt>
    <dgm:pt modelId="{BE04E538-B227-4994-826B-D550889D0019}" type="sibTrans" cxnId="{9D2DDA57-F886-4036-AB07-ABEA8D3D9373}">
      <dgm:prSet/>
      <dgm:spPr/>
      <dgm:t>
        <a:bodyPr/>
        <a:lstStyle/>
        <a:p>
          <a:endParaRPr lang="zh-TW" altLang="en-US"/>
        </a:p>
      </dgm:t>
    </dgm:pt>
    <dgm:pt modelId="{25ED184E-EEB0-4210-AFD5-7C221DC5814D}">
      <dgm:prSet phldrT="[文字]" custT="1"/>
      <dgm:spPr/>
      <dgm:t>
        <a:bodyPr/>
        <a:lstStyle/>
        <a:p>
          <a:r>
            <a:rPr lang="zh-TW" altLang="en-US" sz="1800" dirty="0" smtClean="0">
              <a:latin typeface="+mn-ea"/>
            </a:rPr>
            <a:t>建築物、建築模型、建築設計圖</a:t>
          </a:r>
          <a:endParaRPr lang="zh-TW" altLang="en-US" sz="1800" dirty="0"/>
        </a:p>
      </dgm:t>
    </dgm:pt>
    <dgm:pt modelId="{7A235A94-D8B7-4F9A-AE8B-69B67563C5FA}" type="parTrans" cxnId="{A0F6ED0C-DE8C-47DF-9EFE-B68DFA830167}">
      <dgm:prSet/>
      <dgm:spPr/>
      <dgm:t>
        <a:bodyPr/>
        <a:lstStyle/>
        <a:p>
          <a:endParaRPr lang="zh-TW" altLang="en-US"/>
        </a:p>
      </dgm:t>
    </dgm:pt>
    <dgm:pt modelId="{EB2BD08A-C490-473E-9F6C-35DA44ED260D}" type="sibTrans" cxnId="{A0F6ED0C-DE8C-47DF-9EFE-B68DFA830167}">
      <dgm:prSet/>
      <dgm:spPr/>
      <dgm:t>
        <a:bodyPr/>
        <a:lstStyle/>
        <a:p>
          <a:endParaRPr lang="zh-TW" altLang="en-US"/>
        </a:p>
      </dgm:t>
    </dgm:pt>
    <dgm:pt modelId="{7DFF941C-4712-4791-B07F-A244CDB33638}">
      <dgm:prSet phldrT="[文字]"/>
      <dgm:spPr/>
      <dgm:t>
        <a:bodyPr/>
        <a:lstStyle/>
        <a:p>
          <a:r>
            <a:rPr lang="zh-TW" altLang="en-US" dirty="0" smtClean="0"/>
            <a:t>電腦程式著作</a:t>
          </a:r>
          <a:endParaRPr lang="zh-TW" altLang="en-US" dirty="0"/>
        </a:p>
      </dgm:t>
    </dgm:pt>
    <dgm:pt modelId="{91FA1BC2-7F9B-474A-987E-93838989732B}" type="parTrans" cxnId="{A76B6E24-A903-4495-9FD5-A448A6243AC2}">
      <dgm:prSet/>
      <dgm:spPr/>
      <dgm:t>
        <a:bodyPr/>
        <a:lstStyle/>
        <a:p>
          <a:endParaRPr lang="zh-TW" altLang="en-US"/>
        </a:p>
      </dgm:t>
    </dgm:pt>
    <dgm:pt modelId="{AE21D3B7-6CEB-45D9-B466-069CECDB6A6A}" type="sibTrans" cxnId="{A76B6E24-A903-4495-9FD5-A448A6243AC2}">
      <dgm:prSet/>
      <dgm:spPr/>
      <dgm:t>
        <a:bodyPr/>
        <a:lstStyle/>
        <a:p>
          <a:endParaRPr lang="zh-TW" altLang="en-US"/>
        </a:p>
      </dgm:t>
    </dgm:pt>
    <dgm:pt modelId="{812DA582-3F96-41F2-98F8-AB7D7433F5B7}">
      <dgm:prSet phldrT="[文字]"/>
      <dgm:spPr/>
      <dgm:t>
        <a:bodyPr/>
        <a:lstStyle/>
        <a:p>
          <a:r>
            <a:rPr lang="zh-TW" altLang="en-US" dirty="0" smtClean="0">
              <a:latin typeface="+mn-ea"/>
            </a:rPr>
            <a:t>直接或間接使電腦產生一定結果為目的所組成之指令組合。</a:t>
          </a:r>
          <a:endParaRPr lang="zh-TW" altLang="en-US" dirty="0"/>
        </a:p>
      </dgm:t>
    </dgm:pt>
    <dgm:pt modelId="{7AF81A3A-93B6-4EA2-9624-82D967FD5063}" type="parTrans" cxnId="{F7B070CC-9B3E-4CB1-BE35-2C8F40607BCA}">
      <dgm:prSet/>
      <dgm:spPr/>
      <dgm:t>
        <a:bodyPr/>
        <a:lstStyle/>
        <a:p>
          <a:endParaRPr lang="zh-TW" altLang="en-US"/>
        </a:p>
      </dgm:t>
    </dgm:pt>
    <dgm:pt modelId="{AFC410F8-DA61-41D8-9B5D-AADBAEB92A61}" type="sibTrans" cxnId="{F7B070CC-9B3E-4CB1-BE35-2C8F40607BCA}">
      <dgm:prSet/>
      <dgm:spPr/>
      <dgm:t>
        <a:bodyPr/>
        <a:lstStyle/>
        <a:p>
          <a:endParaRPr lang="zh-TW" altLang="en-US"/>
        </a:p>
      </dgm:t>
    </dgm:pt>
    <dgm:pt modelId="{08445E38-53FD-4FEB-9304-2A2F381E0577}" type="pres">
      <dgm:prSet presAssocID="{E9AFF861-6A09-4EBD-92A2-8BB6EB37866E}" presName="Name0" presStyleCnt="0">
        <dgm:presLayoutVars>
          <dgm:dir/>
          <dgm:animLvl val="lvl"/>
          <dgm:resizeHandles val="exact"/>
        </dgm:presLayoutVars>
      </dgm:prSet>
      <dgm:spPr/>
      <dgm:t>
        <a:bodyPr/>
        <a:lstStyle/>
        <a:p>
          <a:endParaRPr lang="zh-TW" altLang="en-US"/>
        </a:p>
      </dgm:t>
    </dgm:pt>
    <dgm:pt modelId="{BE39A102-F2D2-41C4-9284-D99ACA07B20E}" type="pres">
      <dgm:prSet presAssocID="{4FCC1D2C-7318-4E8B-A9E0-6D5BF8292D18}" presName="linNode" presStyleCnt="0"/>
      <dgm:spPr/>
      <dgm:t>
        <a:bodyPr/>
        <a:lstStyle/>
        <a:p>
          <a:endParaRPr lang="zh-TW" altLang="en-US"/>
        </a:p>
      </dgm:t>
    </dgm:pt>
    <dgm:pt modelId="{D1DD63C8-32E1-44C4-9A36-4B22A815E4B6}" type="pres">
      <dgm:prSet presAssocID="{4FCC1D2C-7318-4E8B-A9E0-6D5BF8292D18}" presName="parentText" presStyleLbl="node1" presStyleIdx="0" presStyleCnt="10">
        <dgm:presLayoutVars>
          <dgm:chMax val="1"/>
          <dgm:bulletEnabled val="1"/>
        </dgm:presLayoutVars>
      </dgm:prSet>
      <dgm:spPr/>
      <dgm:t>
        <a:bodyPr/>
        <a:lstStyle/>
        <a:p>
          <a:endParaRPr lang="zh-TW" altLang="en-US"/>
        </a:p>
      </dgm:t>
    </dgm:pt>
    <dgm:pt modelId="{95E654DB-3DD6-4AF4-852D-5584B1BB35FC}" type="pres">
      <dgm:prSet presAssocID="{4FCC1D2C-7318-4E8B-A9E0-6D5BF8292D18}" presName="descendantText" presStyleLbl="alignAccFollowNode1" presStyleIdx="0" presStyleCnt="10" custScaleY="147305">
        <dgm:presLayoutVars>
          <dgm:bulletEnabled val="1"/>
        </dgm:presLayoutVars>
      </dgm:prSet>
      <dgm:spPr/>
      <dgm:t>
        <a:bodyPr/>
        <a:lstStyle/>
        <a:p>
          <a:endParaRPr lang="zh-TW" altLang="en-US"/>
        </a:p>
      </dgm:t>
    </dgm:pt>
    <dgm:pt modelId="{C974253D-7561-4EC5-BB3D-7A5209421385}" type="pres">
      <dgm:prSet presAssocID="{E197734D-B30F-45E4-94AE-C16E2A013E81}" presName="sp" presStyleCnt="0"/>
      <dgm:spPr/>
      <dgm:t>
        <a:bodyPr/>
        <a:lstStyle/>
        <a:p>
          <a:endParaRPr lang="zh-TW" altLang="en-US"/>
        </a:p>
      </dgm:t>
    </dgm:pt>
    <dgm:pt modelId="{2DDE0EF4-3934-4336-A997-2AA78A3F2FA6}" type="pres">
      <dgm:prSet presAssocID="{60AA5D97-6369-4FAD-A3AE-1BA78D0EA6A8}" presName="linNode" presStyleCnt="0"/>
      <dgm:spPr/>
      <dgm:t>
        <a:bodyPr/>
        <a:lstStyle/>
        <a:p>
          <a:endParaRPr lang="zh-TW" altLang="en-US"/>
        </a:p>
      </dgm:t>
    </dgm:pt>
    <dgm:pt modelId="{05A4147A-4F92-4618-8A6C-FABF49D92DF1}" type="pres">
      <dgm:prSet presAssocID="{60AA5D97-6369-4FAD-A3AE-1BA78D0EA6A8}" presName="parentText" presStyleLbl="node1" presStyleIdx="1" presStyleCnt="10">
        <dgm:presLayoutVars>
          <dgm:chMax val="1"/>
          <dgm:bulletEnabled val="1"/>
        </dgm:presLayoutVars>
      </dgm:prSet>
      <dgm:spPr/>
      <dgm:t>
        <a:bodyPr/>
        <a:lstStyle/>
        <a:p>
          <a:endParaRPr lang="zh-TW" altLang="en-US"/>
        </a:p>
      </dgm:t>
    </dgm:pt>
    <dgm:pt modelId="{BE130A4B-AD31-409B-8471-93F6AA8A8518}" type="pres">
      <dgm:prSet presAssocID="{60AA5D97-6369-4FAD-A3AE-1BA78D0EA6A8}" presName="descendantText" presStyleLbl="alignAccFollowNode1" presStyleIdx="1" presStyleCnt="10">
        <dgm:presLayoutVars>
          <dgm:bulletEnabled val="1"/>
        </dgm:presLayoutVars>
      </dgm:prSet>
      <dgm:spPr/>
      <dgm:t>
        <a:bodyPr/>
        <a:lstStyle/>
        <a:p>
          <a:endParaRPr lang="zh-TW" altLang="en-US"/>
        </a:p>
      </dgm:t>
    </dgm:pt>
    <dgm:pt modelId="{F4E77775-E759-4405-8CE7-463C9A84EB46}" type="pres">
      <dgm:prSet presAssocID="{5EE0782F-B5DE-4793-AE33-80C54EB0023C}" presName="sp" presStyleCnt="0"/>
      <dgm:spPr/>
      <dgm:t>
        <a:bodyPr/>
        <a:lstStyle/>
        <a:p>
          <a:endParaRPr lang="zh-TW" altLang="en-US"/>
        </a:p>
      </dgm:t>
    </dgm:pt>
    <dgm:pt modelId="{AF62F207-27AB-4606-944E-3671AA91C3B2}" type="pres">
      <dgm:prSet presAssocID="{E8F9A394-AB3E-45FE-AFA9-C3873DDF9F16}" presName="linNode" presStyleCnt="0"/>
      <dgm:spPr/>
      <dgm:t>
        <a:bodyPr/>
        <a:lstStyle/>
        <a:p>
          <a:endParaRPr lang="zh-TW" altLang="en-US"/>
        </a:p>
      </dgm:t>
    </dgm:pt>
    <dgm:pt modelId="{DEE74DC3-1989-4802-B972-93EED557A8D6}" type="pres">
      <dgm:prSet presAssocID="{E8F9A394-AB3E-45FE-AFA9-C3873DDF9F16}" presName="parentText" presStyleLbl="node1" presStyleIdx="2" presStyleCnt="10">
        <dgm:presLayoutVars>
          <dgm:chMax val="1"/>
          <dgm:bulletEnabled val="1"/>
        </dgm:presLayoutVars>
      </dgm:prSet>
      <dgm:spPr/>
      <dgm:t>
        <a:bodyPr/>
        <a:lstStyle/>
        <a:p>
          <a:endParaRPr lang="zh-TW" altLang="en-US"/>
        </a:p>
      </dgm:t>
    </dgm:pt>
    <dgm:pt modelId="{41F3CE6F-3764-4970-9CD2-6D4114E7EF83}" type="pres">
      <dgm:prSet presAssocID="{E8F9A394-AB3E-45FE-AFA9-C3873DDF9F16}" presName="descendantText" presStyleLbl="alignAccFollowNode1" presStyleIdx="2" presStyleCnt="10">
        <dgm:presLayoutVars>
          <dgm:bulletEnabled val="1"/>
        </dgm:presLayoutVars>
      </dgm:prSet>
      <dgm:spPr/>
      <dgm:t>
        <a:bodyPr/>
        <a:lstStyle/>
        <a:p>
          <a:endParaRPr lang="zh-TW" altLang="en-US"/>
        </a:p>
      </dgm:t>
    </dgm:pt>
    <dgm:pt modelId="{F6EADA11-C0BE-4C6D-A8BC-3D41D0B5A01A}" type="pres">
      <dgm:prSet presAssocID="{489B71F8-A469-4CD0-8C63-E9E9BB8690E5}" presName="sp" presStyleCnt="0"/>
      <dgm:spPr/>
      <dgm:t>
        <a:bodyPr/>
        <a:lstStyle/>
        <a:p>
          <a:endParaRPr lang="zh-TW" altLang="en-US"/>
        </a:p>
      </dgm:t>
    </dgm:pt>
    <dgm:pt modelId="{9C90E2A1-5E83-4733-B28C-9FF7D7870778}" type="pres">
      <dgm:prSet presAssocID="{52009F95-5DF7-45E8-B00B-EAFFC3FC5E9D}" presName="linNode" presStyleCnt="0"/>
      <dgm:spPr/>
      <dgm:t>
        <a:bodyPr/>
        <a:lstStyle/>
        <a:p>
          <a:endParaRPr lang="zh-TW" altLang="en-US"/>
        </a:p>
      </dgm:t>
    </dgm:pt>
    <dgm:pt modelId="{FE8EDCC1-6270-44D4-BDE7-A918DE4EDB04}" type="pres">
      <dgm:prSet presAssocID="{52009F95-5DF7-45E8-B00B-EAFFC3FC5E9D}" presName="parentText" presStyleLbl="node1" presStyleIdx="3" presStyleCnt="10">
        <dgm:presLayoutVars>
          <dgm:chMax val="1"/>
          <dgm:bulletEnabled val="1"/>
        </dgm:presLayoutVars>
      </dgm:prSet>
      <dgm:spPr/>
      <dgm:t>
        <a:bodyPr/>
        <a:lstStyle/>
        <a:p>
          <a:endParaRPr lang="zh-TW" altLang="en-US"/>
        </a:p>
      </dgm:t>
    </dgm:pt>
    <dgm:pt modelId="{3A2DAF11-8F2B-4581-B177-78BB926D1912}" type="pres">
      <dgm:prSet presAssocID="{52009F95-5DF7-45E8-B00B-EAFFC3FC5E9D}" presName="descendantText" presStyleLbl="alignAccFollowNode1" presStyleIdx="3" presStyleCnt="10">
        <dgm:presLayoutVars>
          <dgm:bulletEnabled val="1"/>
        </dgm:presLayoutVars>
      </dgm:prSet>
      <dgm:spPr/>
      <dgm:t>
        <a:bodyPr/>
        <a:lstStyle/>
        <a:p>
          <a:endParaRPr lang="zh-TW" altLang="en-US"/>
        </a:p>
      </dgm:t>
    </dgm:pt>
    <dgm:pt modelId="{FA8187DE-922F-489F-8792-94CA77C33A7B}" type="pres">
      <dgm:prSet presAssocID="{2E54E37E-7762-4FA5-9BAB-A5DA31A9FFFE}" presName="sp" presStyleCnt="0"/>
      <dgm:spPr/>
      <dgm:t>
        <a:bodyPr/>
        <a:lstStyle/>
        <a:p>
          <a:endParaRPr lang="zh-TW" altLang="en-US"/>
        </a:p>
      </dgm:t>
    </dgm:pt>
    <dgm:pt modelId="{4DDB95E7-8E44-4398-891A-D4F5FE025875}" type="pres">
      <dgm:prSet presAssocID="{3D2AC187-AB6B-48D8-BD77-60E5E14C106B}" presName="linNode" presStyleCnt="0"/>
      <dgm:spPr/>
      <dgm:t>
        <a:bodyPr/>
        <a:lstStyle/>
        <a:p>
          <a:endParaRPr lang="zh-TW" altLang="en-US"/>
        </a:p>
      </dgm:t>
    </dgm:pt>
    <dgm:pt modelId="{3D6AFC59-2ACE-4B44-B46A-BD8BD4A46A78}" type="pres">
      <dgm:prSet presAssocID="{3D2AC187-AB6B-48D8-BD77-60E5E14C106B}" presName="parentText" presStyleLbl="node1" presStyleIdx="4" presStyleCnt="10">
        <dgm:presLayoutVars>
          <dgm:chMax val="1"/>
          <dgm:bulletEnabled val="1"/>
        </dgm:presLayoutVars>
      </dgm:prSet>
      <dgm:spPr/>
      <dgm:t>
        <a:bodyPr/>
        <a:lstStyle/>
        <a:p>
          <a:endParaRPr lang="zh-TW" altLang="en-US"/>
        </a:p>
      </dgm:t>
    </dgm:pt>
    <dgm:pt modelId="{A20E5E48-A8A1-4E63-8139-94B9A35242C2}" type="pres">
      <dgm:prSet presAssocID="{3D2AC187-AB6B-48D8-BD77-60E5E14C106B}" presName="descendantText" presStyleLbl="alignAccFollowNode1" presStyleIdx="4" presStyleCnt="10">
        <dgm:presLayoutVars>
          <dgm:bulletEnabled val="1"/>
        </dgm:presLayoutVars>
      </dgm:prSet>
      <dgm:spPr/>
      <dgm:t>
        <a:bodyPr/>
        <a:lstStyle/>
        <a:p>
          <a:endParaRPr lang="zh-TW" altLang="en-US"/>
        </a:p>
      </dgm:t>
    </dgm:pt>
    <dgm:pt modelId="{61BEE967-88D3-4133-8B52-7C4132A36D90}" type="pres">
      <dgm:prSet presAssocID="{C7A80D68-1B34-425D-A367-3DC5819C40A1}" presName="sp" presStyleCnt="0"/>
      <dgm:spPr/>
      <dgm:t>
        <a:bodyPr/>
        <a:lstStyle/>
        <a:p>
          <a:endParaRPr lang="zh-TW" altLang="en-US"/>
        </a:p>
      </dgm:t>
    </dgm:pt>
    <dgm:pt modelId="{1212AAF3-3B09-46E6-9478-20C72FBFDC18}" type="pres">
      <dgm:prSet presAssocID="{F9C9C483-0F53-4E9B-954B-FB8E5F62A631}" presName="linNode" presStyleCnt="0"/>
      <dgm:spPr/>
      <dgm:t>
        <a:bodyPr/>
        <a:lstStyle/>
        <a:p>
          <a:endParaRPr lang="zh-TW" altLang="en-US"/>
        </a:p>
      </dgm:t>
    </dgm:pt>
    <dgm:pt modelId="{BBD62E72-7786-486C-A2C6-F42DA1AE9526}" type="pres">
      <dgm:prSet presAssocID="{F9C9C483-0F53-4E9B-954B-FB8E5F62A631}" presName="parentText" presStyleLbl="node1" presStyleIdx="5" presStyleCnt="10">
        <dgm:presLayoutVars>
          <dgm:chMax val="1"/>
          <dgm:bulletEnabled val="1"/>
        </dgm:presLayoutVars>
      </dgm:prSet>
      <dgm:spPr/>
      <dgm:t>
        <a:bodyPr/>
        <a:lstStyle/>
        <a:p>
          <a:endParaRPr lang="zh-TW" altLang="en-US"/>
        </a:p>
      </dgm:t>
    </dgm:pt>
    <dgm:pt modelId="{2493A5B6-C97A-4EC9-B443-90177D17DDF0}" type="pres">
      <dgm:prSet presAssocID="{F9C9C483-0F53-4E9B-954B-FB8E5F62A631}" presName="descendantText" presStyleLbl="alignAccFollowNode1" presStyleIdx="5" presStyleCnt="10">
        <dgm:presLayoutVars>
          <dgm:bulletEnabled val="1"/>
        </dgm:presLayoutVars>
      </dgm:prSet>
      <dgm:spPr/>
      <dgm:t>
        <a:bodyPr/>
        <a:lstStyle/>
        <a:p>
          <a:endParaRPr lang="zh-TW" altLang="en-US"/>
        </a:p>
      </dgm:t>
    </dgm:pt>
    <dgm:pt modelId="{C643458B-AAB2-494B-8B34-675EEF0F3D8C}" type="pres">
      <dgm:prSet presAssocID="{C025CA92-136D-4A7C-B1BC-15B24234DF99}" presName="sp" presStyleCnt="0"/>
      <dgm:spPr/>
      <dgm:t>
        <a:bodyPr/>
        <a:lstStyle/>
        <a:p>
          <a:endParaRPr lang="zh-TW" altLang="en-US"/>
        </a:p>
      </dgm:t>
    </dgm:pt>
    <dgm:pt modelId="{9984033A-560F-4828-95B8-40D57FAA94E9}" type="pres">
      <dgm:prSet presAssocID="{28169FB3-BCEC-4668-8CE9-E6BAD2166F4B}" presName="linNode" presStyleCnt="0"/>
      <dgm:spPr/>
      <dgm:t>
        <a:bodyPr/>
        <a:lstStyle/>
        <a:p>
          <a:endParaRPr lang="zh-TW" altLang="en-US"/>
        </a:p>
      </dgm:t>
    </dgm:pt>
    <dgm:pt modelId="{BBB77646-B431-4C31-AADF-832FEB9A4F83}" type="pres">
      <dgm:prSet presAssocID="{28169FB3-BCEC-4668-8CE9-E6BAD2166F4B}" presName="parentText" presStyleLbl="node1" presStyleIdx="6" presStyleCnt="10">
        <dgm:presLayoutVars>
          <dgm:chMax val="1"/>
          <dgm:bulletEnabled val="1"/>
        </dgm:presLayoutVars>
      </dgm:prSet>
      <dgm:spPr/>
      <dgm:t>
        <a:bodyPr/>
        <a:lstStyle/>
        <a:p>
          <a:endParaRPr lang="zh-TW" altLang="en-US"/>
        </a:p>
      </dgm:t>
    </dgm:pt>
    <dgm:pt modelId="{2454FAB4-3C7B-4A06-8947-6EF8957D0BCD}" type="pres">
      <dgm:prSet presAssocID="{28169FB3-BCEC-4668-8CE9-E6BAD2166F4B}" presName="descendantText" presStyleLbl="alignAccFollowNode1" presStyleIdx="6" presStyleCnt="10">
        <dgm:presLayoutVars>
          <dgm:bulletEnabled val="1"/>
        </dgm:presLayoutVars>
      </dgm:prSet>
      <dgm:spPr/>
      <dgm:t>
        <a:bodyPr/>
        <a:lstStyle/>
        <a:p>
          <a:endParaRPr lang="zh-TW" altLang="en-US"/>
        </a:p>
      </dgm:t>
    </dgm:pt>
    <dgm:pt modelId="{ACD72459-0633-41EB-981C-324CB6561600}" type="pres">
      <dgm:prSet presAssocID="{1A9F26AB-B2ED-4194-8C53-A1A1B73A56C3}" presName="sp" presStyleCnt="0"/>
      <dgm:spPr/>
      <dgm:t>
        <a:bodyPr/>
        <a:lstStyle/>
        <a:p>
          <a:endParaRPr lang="zh-TW" altLang="en-US"/>
        </a:p>
      </dgm:t>
    </dgm:pt>
    <dgm:pt modelId="{640705B8-5988-489B-A386-AC5DD096F7D6}" type="pres">
      <dgm:prSet presAssocID="{61974E19-A3F5-4D3F-BFD4-636065B62E5D}" presName="linNode" presStyleCnt="0"/>
      <dgm:spPr/>
      <dgm:t>
        <a:bodyPr/>
        <a:lstStyle/>
        <a:p>
          <a:endParaRPr lang="zh-TW" altLang="en-US"/>
        </a:p>
      </dgm:t>
    </dgm:pt>
    <dgm:pt modelId="{8621EB4A-9860-4F3E-8077-548CBD3AEFBE}" type="pres">
      <dgm:prSet presAssocID="{61974E19-A3F5-4D3F-BFD4-636065B62E5D}" presName="parentText" presStyleLbl="node1" presStyleIdx="7" presStyleCnt="10">
        <dgm:presLayoutVars>
          <dgm:chMax val="1"/>
          <dgm:bulletEnabled val="1"/>
        </dgm:presLayoutVars>
      </dgm:prSet>
      <dgm:spPr/>
      <dgm:t>
        <a:bodyPr/>
        <a:lstStyle/>
        <a:p>
          <a:endParaRPr lang="zh-TW" altLang="en-US"/>
        </a:p>
      </dgm:t>
    </dgm:pt>
    <dgm:pt modelId="{4BB18FEB-1535-41B8-A0B5-077488D78841}" type="pres">
      <dgm:prSet presAssocID="{61974E19-A3F5-4D3F-BFD4-636065B62E5D}" presName="descendantText" presStyleLbl="alignAccFollowNode1" presStyleIdx="7" presStyleCnt="10">
        <dgm:presLayoutVars>
          <dgm:bulletEnabled val="1"/>
        </dgm:presLayoutVars>
      </dgm:prSet>
      <dgm:spPr/>
      <dgm:t>
        <a:bodyPr/>
        <a:lstStyle/>
        <a:p>
          <a:endParaRPr lang="zh-TW" altLang="en-US"/>
        </a:p>
      </dgm:t>
    </dgm:pt>
    <dgm:pt modelId="{2052BB6E-4EB6-4771-A5D8-E7912568EEBC}" type="pres">
      <dgm:prSet presAssocID="{5F689FA0-FDD2-474F-BF34-5CAAC1D74C1C}" presName="sp" presStyleCnt="0"/>
      <dgm:spPr/>
      <dgm:t>
        <a:bodyPr/>
        <a:lstStyle/>
        <a:p>
          <a:endParaRPr lang="zh-TW" altLang="en-US"/>
        </a:p>
      </dgm:t>
    </dgm:pt>
    <dgm:pt modelId="{E6986C5F-12D6-4F69-8A93-74CAB47C6ADE}" type="pres">
      <dgm:prSet presAssocID="{7EB48047-386A-4393-BA8F-7C9F60D1C760}" presName="linNode" presStyleCnt="0"/>
      <dgm:spPr/>
      <dgm:t>
        <a:bodyPr/>
        <a:lstStyle/>
        <a:p>
          <a:endParaRPr lang="zh-TW" altLang="en-US"/>
        </a:p>
      </dgm:t>
    </dgm:pt>
    <dgm:pt modelId="{CD348CC1-180E-4660-B6D4-985543E43EAD}" type="pres">
      <dgm:prSet presAssocID="{7EB48047-386A-4393-BA8F-7C9F60D1C760}" presName="parentText" presStyleLbl="node1" presStyleIdx="8" presStyleCnt="10">
        <dgm:presLayoutVars>
          <dgm:chMax val="1"/>
          <dgm:bulletEnabled val="1"/>
        </dgm:presLayoutVars>
      </dgm:prSet>
      <dgm:spPr/>
      <dgm:t>
        <a:bodyPr/>
        <a:lstStyle/>
        <a:p>
          <a:endParaRPr lang="zh-TW" altLang="en-US"/>
        </a:p>
      </dgm:t>
    </dgm:pt>
    <dgm:pt modelId="{3AC6DB96-5A52-4EFA-8A57-1AB35BCFF28E}" type="pres">
      <dgm:prSet presAssocID="{7EB48047-386A-4393-BA8F-7C9F60D1C760}" presName="descendantText" presStyleLbl="alignAccFollowNode1" presStyleIdx="8" presStyleCnt="10">
        <dgm:presLayoutVars>
          <dgm:bulletEnabled val="1"/>
        </dgm:presLayoutVars>
      </dgm:prSet>
      <dgm:spPr/>
      <dgm:t>
        <a:bodyPr/>
        <a:lstStyle/>
        <a:p>
          <a:endParaRPr lang="zh-TW" altLang="en-US"/>
        </a:p>
      </dgm:t>
    </dgm:pt>
    <dgm:pt modelId="{04F2328F-5E2E-43F7-A954-E3F6EEE8FE5A}" type="pres">
      <dgm:prSet presAssocID="{BE04E538-B227-4994-826B-D550889D0019}" presName="sp" presStyleCnt="0"/>
      <dgm:spPr/>
      <dgm:t>
        <a:bodyPr/>
        <a:lstStyle/>
        <a:p>
          <a:endParaRPr lang="zh-TW" altLang="en-US"/>
        </a:p>
      </dgm:t>
    </dgm:pt>
    <dgm:pt modelId="{E4631007-6843-4D86-ABD6-84EE225F0514}" type="pres">
      <dgm:prSet presAssocID="{7DFF941C-4712-4791-B07F-A244CDB33638}" presName="linNode" presStyleCnt="0"/>
      <dgm:spPr/>
      <dgm:t>
        <a:bodyPr/>
        <a:lstStyle/>
        <a:p>
          <a:endParaRPr lang="zh-TW" altLang="en-US"/>
        </a:p>
      </dgm:t>
    </dgm:pt>
    <dgm:pt modelId="{6CBD451A-1A35-4AE0-994D-4E236E65EA1C}" type="pres">
      <dgm:prSet presAssocID="{7DFF941C-4712-4791-B07F-A244CDB33638}" presName="parentText" presStyleLbl="node1" presStyleIdx="9" presStyleCnt="10">
        <dgm:presLayoutVars>
          <dgm:chMax val="1"/>
          <dgm:bulletEnabled val="1"/>
        </dgm:presLayoutVars>
      </dgm:prSet>
      <dgm:spPr/>
      <dgm:t>
        <a:bodyPr/>
        <a:lstStyle/>
        <a:p>
          <a:endParaRPr lang="zh-TW" altLang="en-US"/>
        </a:p>
      </dgm:t>
    </dgm:pt>
    <dgm:pt modelId="{1CC7B446-6A6F-4C38-89DA-5EC7832162CA}" type="pres">
      <dgm:prSet presAssocID="{7DFF941C-4712-4791-B07F-A244CDB33638}" presName="descendantText" presStyleLbl="alignAccFollowNode1" presStyleIdx="9" presStyleCnt="10">
        <dgm:presLayoutVars>
          <dgm:bulletEnabled val="1"/>
        </dgm:presLayoutVars>
      </dgm:prSet>
      <dgm:spPr/>
      <dgm:t>
        <a:bodyPr/>
        <a:lstStyle/>
        <a:p>
          <a:endParaRPr lang="zh-TW" altLang="en-US"/>
        </a:p>
      </dgm:t>
    </dgm:pt>
  </dgm:ptLst>
  <dgm:cxnLst>
    <dgm:cxn modelId="{5DC1AB5F-9853-4462-9D0A-634FB2153859}" type="presOf" srcId="{CEE85C2F-C7EF-4F54-960B-638B8D6DAF83}" destId="{A20E5E48-A8A1-4E63-8139-94B9A35242C2}" srcOrd="0" destOrd="0" presId="urn:microsoft.com/office/officeart/2005/8/layout/vList5"/>
    <dgm:cxn modelId="{C1B19C9E-52B8-41B9-810D-554EB753DFF5}" type="presOf" srcId="{E9AFF861-6A09-4EBD-92A2-8BB6EB37866E}" destId="{08445E38-53FD-4FEB-9304-2A2F381E0577}" srcOrd="0" destOrd="0" presId="urn:microsoft.com/office/officeart/2005/8/layout/vList5"/>
    <dgm:cxn modelId="{B002DA82-3114-4FEA-A536-4EFB53B31281}" srcId="{F9C9C483-0F53-4E9B-954B-FB8E5F62A631}" destId="{A9DF4ED2-C962-4617-A16B-7B8E13744E1A}" srcOrd="0" destOrd="0" parTransId="{1722B7FD-8EDC-4A6E-97B7-600576D3BC03}" sibTransId="{C29B9185-0BCE-4436-80D9-9A076D2B161C}"/>
    <dgm:cxn modelId="{BB039EBC-5CA5-4EE0-B406-7D068E50A494}" type="presOf" srcId="{E8F9A394-AB3E-45FE-AFA9-C3873DDF9F16}" destId="{DEE74DC3-1989-4802-B972-93EED557A8D6}" srcOrd="0" destOrd="0" presId="urn:microsoft.com/office/officeart/2005/8/layout/vList5"/>
    <dgm:cxn modelId="{5F1D27B5-7F90-43DF-9CE4-E4AD80ED5D53}" type="presOf" srcId="{7DFF941C-4712-4791-B07F-A244CDB33638}" destId="{6CBD451A-1A35-4AE0-994D-4E236E65EA1C}" srcOrd="0" destOrd="0" presId="urn:microsoft.com/office/officeart/2005/8/layout/vList5"/>
    <dgm:cxn modelId="{A76B6E24-A903-4495-9FD5-A448A6243AC2}" srcId="{E9AFF861-6A09-4EBD-92A2-8BB6EB37866E}" destId="{7DFF941C-4712-4791-B07F-A244CDB33638}" srcOrd="9" destOrd="0" parTransId="{91FA1BC2-7F9B-474A-987E-93838989732B}" sibTransId="{AE21D3B7-6CEB-45D9-B466-069CECDB6A6A}"/>
    <dgm:cxn modelId="{368A013A-9B6D-4CBE-93C6-7F16243579F7}" srcId="{E9AFF861-6A09-4EBD-92A2-8BB6EB37866E}" destId="{4FCC1D2C-7318-4E8B-A9E0-6D5BF8292D18}" srcOrd="0" destOrd="0" parTransId="{BE434397-E96E-4565-ADEA-6AB30779565C}" sibTransId="{E197734D-B30F-45E4-94AE-C16E2A013E81}"/>
    <dgm:cxn modelId="{35308131-C746-43F8-9864-FF40D6FB9AE1}" type="presOf" srcId="{52009F95-5DF7-45E8-B00B-EAFFC3FC5E9D}" destId="{FE8EDCC1-6270-44D4-BDE7-A918DE4EDB04}" srcOrd="0" destOrd="0" presId="urn:microsoft.com/office/officeart/2005/8/layout/vList5"/>
    <dgm:cxn modelId="{D35D55CA-417D-4E88-9CBE-A541A5D0EDA2}" srcId="{52009F95-5DF7-45E8-B00B-EAFFC3FC5E9D}" destId="{1FB603BD-1729-44BC-9140-BFCABB1494DA}" srcOrd="0" destOrd="0" parTransId="{2445CD72-EB58-46E4-95CE-D0CE1D468AF0}" sibTransId="{56D02AC5-FCAA-46A4-A768-0DB0A8A50E52}"/>
    <dgm:cxn modelId="{71193341-DC3A-41E2-9BA7-21C26C357203}" type="presOf" srcId="{4FCC1D2C-7318-4E8B-A9E0-6D5BF8292D18}" destId="{D1DD63C8-32E1-44C4-9A36-4B22A815E4B6}" srcOrd="0" destOrd="0" presId="urn:microsoft.com/office/officeart/2005/8/layout/vList5"/>
    <dgm:cxn modelId="{DFFC554D-2CBE-47EF-B25C-972A4109F978}" srcId="{E9AFF861-6A09-4EBD-92A2-8BB6EB37866E}" destId="{28169FB3-BCEC-4668-8CE9-E6BAD2166F4B}" srcOrd="6" destOrd="0" parTransId="{CE40347D-06CF-44C4-8291-87E822B0DBF0}" sibTransId="{1A9F26AB-B2ED-4194-8C53-A1A1B73A56C3}"/>
    <dgm:cxn modelId="{1F5B4A85-7BD1-48DE-94CC-394FBC9AFF06}" srcId="{E9AFF861-6A09-4EBD-92A2-8BB6EB37866E}" destId="{61974E19-A3F5-4D3F-BFD4-636065B62E5D}" srcOrd="7" destOrd="0" parTransId="{C355B514-D5D2-4BC6-BD5C-F029802B0233}" sibTransId="{5F689FA0-FDD2-474F-BF34-5CAAC1D74C1C}"/>
    <dgm:cxn modelId="{1306B031-2858-4BBD-8B71-4D849D973D5D}" type="presOf" srcId="{A9DF4ED2-C962-4617-A16B-7B8E13744E1A}" destId="{2493A5B6-C97A-4EC9-B443-90177D17DDF0}" srcOrd="0" destOrd="0" presId="urn:microsoft.com/office/officeart/2005/8/layout/vList5"/>
    <dgm:cxn modelId="{836E749A-28DB-4031-92D8-4F00E5081965}" srcId="{61974E19-A3F5-4D3F-BFD4-636065B62E5D}" destId="{6512DB8D-59B2-4CC3-AC19-8D888AA43A10}" srcOrd="0" destOrd="0" parTransId="{BAD3BADD-C991-422A-B0D3-FB3C10EE1BE7}" sibTransId="{7196243D-5B34-4C70-B4B2-560F50D643CD}"/>
    <dgm:cxn modelId="{1FBA5D50-C106-4869-A5BF-9EFE24B94287}" type="presOf" srcId="{28169FB3-BCEC-4668-8CE9-E6BAD2166F4B}" destId="{BBB77646-B431-4C31-AADF-832FEB9A4F83}" srcOrd="0" destOrd="0" presId="urn:microsoft.com/office/officeart/2005/8/layout/vList5"/>
    <dgm:cxn modelId="{A3993661-5AFF-41E4-9E40-3715EC7A46C1}" type="presOf" srcId="{60AA5D97-6369-4FAD-A3AE-1BA78D0EA6A8}" destId="{05A4147A-4F92-4618-8A6C-FABF49D92DF1}" srcOrd="0" destOrd="0" presId="urn:microsoft.com/office/officeart/2005/8/layout/vList5"/>
    <dgm:cxn modelId="{767C29AC-6FDE-4A7E-A492-7CB0C186D9D5}" srcId="{E9AFF861-6A09-4EBD-92A2-8BB6EB37866E}" destId="{52009F95-5DF7-45E8-B00B-EAFFC3FC5E9D}" srcOrd="3" destOrd="0" parTransId="{60DC611F-1143-4F3A-9741-224BFCA46F85}" sibTransId="{2E54E37E-7762-4FA5-9BAB-A5DA31A9FFFE}"/>
    <dgm:cxn modelId="{A0F6ED0C-DE8C-47DF-9EFE-B68DFA830167}" srcId="{7EB48047-386A-4393-BA8F-7C9F60D1C760}" destId="{25ED184E-EEB0-4210-AFD5-7C221DC5814D}" srcOrd="0" destOrd="0" parTransId="{7A235A94-D8B7-4F9A-AE8B-69B67563C5FA}" sibTransId="{EB2BD08A-C490-473E-9F6C-35DA44ED260D}"/>
    <dgm:cxn modelId="{01CD77BF-F2F6-4303-B03A-B55C16815664}" srcId="{E9AFF861-6A09-4EBD-92A2-8BB6EB37866E}" destId="{60AA5D97-6369-4FAD-A3AE-1BA78D0EA6A8}" srcOrd="1" destOrd="0" parTransId="{3CE4D05A-A9B6-4CE4-9257-CB058C522EC6}" sibTransId="{5EE0782F-B5DE-4793-AE33-80C54EB0023C}"/>
    <dgm:cxn modelId="{65010CC3-1AA4-46A3-900B-1A5BC25D7850}" type="presOf" srcId="{6512DB8D-59B2-4CC3-AC19-8D888AA43A10}" destId="{4BB18FEB-1535-41B8-A0B5-077488D78841}" srcOrd="0" destOrd="0" presId="urn:microsoft.com/office/officeart/2005/8/layout/vList5"/>
    <dgm:cxn modelId="{7F187E17-B337-41D2-85FA-F6C8AB7DF972}" type="presOf" srcId="{A52644F1-5A9E-4A05-97F8-ED287F7647C9}" destId="{BE130A4B-AD31-409B-8471-93F6AA8A8518}" srcOrd="0" destOrd="0" presId="urn:microsoft.com/office/officeart/2005/8/layout/vList5"/>
    <dgm:cxn modelId="{6BA79D56-5DCA-43B3-85E9-A6C8BB3B937D}" type="presOf" srcId="{3D2AC187-AB6B-48D8-BD77-60E5E14C106B}" destId="{3D6AFC59-2ACE-4B44-B46A-BD8BD4A46A78}" srcOrd="0" destOrd="0" presId="urn:microsoft.com/office/officeart/2005/8/layout/vList5"/>
    <dgm:cxn modelId="{735A8EC7-4A7E-4867-8714-180A6AD656FB}" type="presOf" srcId="{7EB48047-386A-4393-BA8F-7C9F60D1C760}" destId="{CD348CC1-180E-4660-B6D4-985543E43EAD}" srcOrd="0" destOrd="0" presId="urn:microsoft.com/office/officeart/2005/8/layout/vList5"/>
    <dgm:cxn modelId="{D20C9F70-84C7-490B-B7AA-5742F346741A}" type="presOf" srcId="{80D54C05-86BF-485D-A52A-5E5DE4179258}" destId="{41F3CE6F-3764-4970-9CD2-6D4114E7EF83}" srcOrd="0" destOrd="0" presId="urn:microsoft.com/office/officeart/2005/8/layout/vList5"/>
    <dgm:cxn modelId="{F180128B-ABDC-4651-8398-B11D20989C34}" srcId="{E9AFF861-6A09-4EBD-92A2-8BB6EB37866E}" destId="{E8F9A394-AB3E-45FE-AFA9-C3873DDF9F16}" srcOrd="2" destOrd="0" parTransId="{CD702577-9FEF-4AAC-8952-8F063CCBF1B0}" sibTransId="{489B71F8-A469-4CD0-8C63-E9E9BB8690E5}"/>
    <dgm:cxn modelId="{9D2C3D55-143A-49F1-8922-4E1B20B28324}" srcId="{3D2AC187-AB6B-48D8-BD77-60E5E14C106B}" destId="{CEE85C2F-C7EF-4F54-960B-638B8D6DAF83}" srcOrd="0" destOrd="0" parTransId="{9EEF34B3-014A-41A9-B9CC-A729B98C85CE}" sibTransId="{1C2CED33-C281-4333-A575-52E7CE8950D6}"/>
    <dgm:cxn modelId="{99A0B92A-82ED-4DAC-A7F9-70848D479DBA}" type="presOf" srcId="{61974E19-A3F5-4D3F-BFD4-636065B62E5D}" destId="{8621EB4A-9860-4F3E-8077-548CBD3AEFBE}" srcOrd="0" destOrd="0" presId="urn:microsoft.com/office/officeart/2005/8/layout/vList5"/>
    <dgm:cxn modelId="{6FD3C1BB-3E71-4043-8D95-2473B54B754F}" srcId="{28169FB3-BCEC-4668-8CE9-E6BAD2166F4B}" destId="{7E47FC4B-4983-4495-8F26-D31F17F430DF}" srcOrd="0" destOrd="0" parTransId="{B35AE5C2-EE17-4FE9-823F-3F23A15F03D0}" sibTransId="{89A71998-017E-47E1-9E69-2BE4462C51F8}"/>
    <dgm:cxn modelId="{FC4439B5-CA47-45F5-9B44-4FA97BF7387E}" type="presOf" srcId="{C40E0564-C8E8-46FB-B542-9707344603EB}" destId="{95E654DB-3DD6-4AF4-852D-5584B1BB35FC}" srcOrd="0" destOrd="0" presId="urn:microsoft.com/office/officeart/2005/8/layout/vList5"/>
    <dgm:cxn modelId="{89A4CCB0-1394-4343-9E8A-D3C5F5270C33}" type="presOf" srcId="{812DA582-3F96-41F2-98F8-AB7D7433F5B7}" destId="{1CC7B446-6A6F-4C38-89DA-5EC7832162CA}" srcOrd="0" destOrd="0" presId="urn:microsoft.com/office/officeart/2005/8/layout/vList5"/>
    <dgm:cxn modelId="{44B00738-948A-4CA4-B909-60FE06B4CC2F}" type="presOf" srcId="{F9C9C483-0F53-4E9B-954B-FB8E5F62A631}" destId="{BBD62E72-7786-486C-A2C6-F42DA1AE9526}" srcOrd="0" destOrd="0" presId="urn:microsoft.com/office/officeart/2005/8/layout/vList5"/>
    <dgm:cxn modelId="{858964F3-59FA-4249-AB1D-DF993CF0D38D}" type="presOf" srcId="{25ED184E-EEB0-4210-AFD5-7C221DC5814D}" destId="{3AC6DB96-5A52-4EFA-8A57-1AB35BCFF28E}" srcOrd="0" destOrd="0" presId="urn:microsoft.com/office/officeart/2005/8/layout/vList5"/>
    <dgm:cxn modelId="{9D2DDA57-F886-4036-AB07-ABEA8D3D9373}" srcId="{E9AFF861-6A09-4EBD-92A2-8BB6EB37866E}" destId="{7EB48047-386A-4393-BA8F-7C9F60D1C760}" srcOrd="8" destOrd="0" parTransId="{30AD253F-02DE-4105-8000-A4B15AB54E4D}" sibTransId="{BE04E538-B227-4994-826B-D550889D0019}"/>
    <dgm:cxn modelId="{0B803FFE-7189-42A3-882D-B5CC3D709E49}" srcId="{E8F9A394-AB3E-45FE-AFA9-C3873DDF9F16}" destId="{80D54C05-86BF-485D-A52A-5E5DE4179258}" srcOrd="0" destOrd="0" parTransId="{49CDB1F0-EEE5-4E8E-BCEA-088DDC0B2A0A}" sibTransId="{005F27D5-803C-4A31-9339-7443E24311D7}"/>
    <dgm:cxn modelId="{032F7EFF-71EC-479E-AEAC-FEA1160668BF}" type="presOf" srcId="{7E47FC4B-4983-4495-8F26-D31F17F430DF}" destId="{2454FAB4-3C7B-4A06-8947-6EF8957D0BCD}" srcOrd="0" destOrd="0" presId="urn:microsoft.com/office/officeart/2005/8/layout/vList5"/>
    <dgm:cxn modelId="{276F4C0B-B855-4218-9D7E-AD9C0DB94E23}" srcId="{4FCC1D2C-7318-4E8B-A9E0-6D5BF8292D18}" destId="{C40E0564-C8E8-46FB-B542-9707344603EB}" srcOrd="0" destOrd="0" parTransId="{5B8C17E3-3412-46DD-B7D1-D60E15C99CF5}" sibTransId="{3D60037C-A62A-4B0D-B073-A37F5D6B017B}"/>
    <dgm:cxn modelId="{BCDD2FBF-2BEE-46CC-87D0-3774502DA773}" srcId="{E9AFF861-6A09-4EBD-92A2-8BB6EB37866E}" destId="{F9C9C483-0F53-4E9B-954B-FB8E5F62A631}" srcOrd="5" destOrd="0" parTransId="{72F01BE5-3D34-4973-8446-945A8D979F64}" sibTransId="{C025CA92-136D-4A7C-B1BC-15B24234DF99}"/>
    <dgm:cxn modelId="{7E8A4B44-1E2D-4064-8F9B-B5157C020A58}" srcId="{60AA5D97-6369-4FAD-A3AE-1BA78D0EA6A8}" destId="{A52644F1-5A9E-4A05-97F8-ED287F7647C9}" srcOrd="0" destOrd="0" parTransId="{584343E3-27DC-4784-A135-9522590DF3BF}" sibTransId="{E6671DC8-3989-4737-A882-5B8A7DA5C9B3}"/>
    <dgm:cxn modelId="{92AC338E-2427-4C3B-9052-A8C2FC7AB9BC}" srcId="{E9AFF861-6A09-4EBD-92A2-8BB6EB37866E}" destId="{3D2AC187-AB6B-48D8-BD77-60E5E14C106B}" srcOrd="4" destOrd="0" parTransId="{3019309B-1BC8-4961-B0F0-EA81C837A1D9}" sibTransId="{C7A80D68-1B34-425D-A367-3DC5819C40A1}"/>
    <dgm:cxn modelId="{F7B070CC-9B3E-4CB1-BE35-2C8F40607BCA}" srcId="{7DFF941C-4712-4791-B07F-A244CDB33638}" destId="{812DA582-3F96-41F2-98F8-AB7D7433F5B7}" srcOrd="0" destOrd="0" parTransId="{7AF81A3A-93B6-4EA2-9624-82D967FD5063}" sibTransId="{AFC410F8-DA61-41D8-9B5D-AADBAEB92A61}"/>
    <dgm:cxn modelId="{6531B82C-F932-439E-80F1-69A9A787921B}" type="presOf" srcId="{1FB603BD-1729-44BC-9140-BFCABB1494DA}" destId="{3A2DAF11-8F2B-4581-B177-78BB926D1912}" srcOrd="0" destOrd="0" presId="urn:microsoft.com/office/officeart/2005/8/layout/vList5"/>
    <dgm:cxn modelId="{7CD18BAF-0CA7-479B-9A6F-83E215F3EAE0}" type="presParOf" srcId="{08445E38-53FD-4FEB-9304-2A2F381E0577}" destId="{BE39A102-F2D2-41C4-9284-D99ACA07B20E}" srcOrd="0" destOrd="0" presId="urn:microsoft.com/office/officeart/2005/8/layout/vList5"/>
    <dgm:cxn modelId="{FC08103C-4CEA-4B98-A36C-680C7095B50C}" type="presParOf" srcId="{BE39A102-F2D2-41C4-9284-D99ACA07B20E}" destId="{D1DD63C8-32E1-44C4-9A36-4B22A815E4B6}" srcOrd="0" destOrd="0" presId="urn:microsoft.com/office/officeart/2005/8/layout/vList5"/>
    <dgm:cxn modelId="{F2A3DA31-BFA8-4BC9-9297-3542EE4A4B19}" type="presParOf" srcId="{BE39A102-F2D2-41C4-9284-D99ACA07B20E}" destId="{95E654DB-3DD6-4AF4-852D-5584B1BB35FC}" srcOrd="1" destOrd="0" presId="urn:microsoft.com/office/officeart/2005/8/layout/vList5"/>
    <dgm:cxn modelId="{ADDC8C4A-BB4A-4B55-8019-17B0788FD40A}" type="presParOf" srcId="{08445E38-53FD-4FEB-9304-2A2F381E0577}" destId="{C974253D-7561-4EC5-BB3D-7A5209421385}" srcOrd="1" destOrd="0" presId="urn:microsoft.com/office/officeart/2005/8/layout/vList5"/>
    <dgm:cxn modelId="{87772BD2-877E-4D9B-93CB-63D5F01877F8}" type="presParOf" srcId="{08445E38-53FD-4FEB-9304-2A2F381E0577}" destId="{2DDE0EF4-3934-4336-A997-2AA78A3F2FA6}" srcOrd="2" destOrd="0" presId="urn:microsoft.com/office/officeart/2005/8/layout/vList5"/>
    <dgm:cxn modelId="{1D4290CD-DA1D-4B6D-95AD-479AA455C4E5}" type="presParOf" srcId="{2DDE0EF4-3934-4336-A997-2AA78A3F2FA6}" destId="{05A4147A-4F92-4618-8A6C-FABF49D92DF1}" srcOrd="0" destOrd="0" presId="urn:microsoft.com/office/officeart/2005/8/layout/vList5"/>
    <dgm:cxn modelId="{B5E3DE67-175E-49F4-9EB2-67A42EA340B8}" type="presParOf" srcId="{2DDE0EF4-3934-4336-A997-2AA78A3F2FA6}" destId="{BE130A4B-AD31-409B-8471-93F6AA8A8518}" srcOrd="1" destOrd="0" presId="urn:microsoft.com/office/officeart/2005/8/layout/vList5"/>
    <dgm:cxn modelId="{EF61CD23-48AA-4ACB-A8B4-1FD96375764A}" type="presParOf" srcId="{08445E38-53FD-4FEB-9304-2A2F381E0577}" destId="{F4E77775-E759-4405-8CE7-463C9A84EB46}" srcOrd="3" destOrd="0" presId="urn:microsoft.com/office/officeart/2005/8/layout/vList5"/>
    <dgm:cxn modelId="{A131F53F-2FD7-4118-AB73-0BC19740A366}" type="presParOf" srcId="{08445E38-53FD-4FEB-9304-2A2F381E0577}" destId="{AF62F207-27AB-4606-944E-3671AA91C3B2}" srcOrd="4" destOrd="0" presId="urn:microsoft.com/office/officeart/2005/8/layout/vList5"/>
    <dgm:cxn modelId="{AD36ECCA-73FC-434A-8531-17F32DDB31B9}" type="presParOf" srcId="{AF62F207-27AB-4606-944E-3671AA91C3B2}" destId="{DEE74DC3-1989-4802-B972-93EED557A8D6}" srcOrd="0" destOrd="0" presId="urn:microsoft.com/office/officeart/2005/8/layout/vList5"/>
    <dgm:cxn modelId="{221586A8-4949-4CE2-8431-06362E7C7585}" type="presParOf" srcId="{AF62F207-27AB-4606-944E-3671AA91C3B2}" destId="{41F3CE6F-3764-4970-9CD2-6D4114E7EF83}" srcOrd="1" destOrd="0" presId="urn:microsoft.com/office/officeart/2005/8/layout/vList5"/>
    <dgm:cxn modelId="{236DF701-7C29-4974-BDBF-B3A5EA7D3148}" type="presParOf" srcId="{08445E38-53FD-4FEB-9304-2A2F381E0577}" destId="{F6EADA11-C0BE-4C6D-A8BC-3D41D0B5A01A}" srcOrd="5" destOrd="0" presId="urn:microsoft.com/office/officeart/2005/8/layout/vList5"/>
    <dgm:cxn modelId="{6051978D-9C75-4CD3-9044-626363119695}" type="presParOf" srcId="{08445E38-53FD-4FEB-9304-2A2F381E0577}" destId="{9C90E2A1-5E83-4733-B28C-9FF7D7870778}" srcOrd="6" destOrd="0" presId="urn:microsoft.com/office/officeart/2005/8/layout/vList5"/>
    <dgm:cxn modelId="{53D34AE8-2AC4-4AE2-9D82-D982AAD6DF29}" type="presParOf" srcId="{9C90E2A1-5E83-4733-B28C-9FF7D7870778}" destId="{FE8EDCC1-6270-44D4-BDE7-A918DE4EDB04}" srcOrd="0" destOrd="0" presId="urn:microsoft.com/office/officeart/2005/8/layout/vList5"/>
    <dgm:cxn modelId="{150E6612-ECC6-44E4-89AC-7F9AE856C0EC}" type="presParOf" srcId="{9C90E2A1-5E83-4733-B28C-9FF7D7870778}" destId="{3A2DAF11-8F2B-4581-B177-78BB926D1912}" srcOrd="1" destOrd="0" presId="urn:microsoft.com/office/officeart/2005/8/layout/vList5"/>
    <dgm:cxn modelId="{D7624741-AC24-4117-A469-1F79B7215A9B}" type="presParOf" srcId="{08445E38-53FD-4FEB-9304-2A2F381E0577}" destId="{FA8187DE-922F-489F-8792-94CA77C33A7B}" srcOrd="7" destOrd="0" presId="urn:microsoft.com/office/officeart/2005/8/layout/vList5"/>
    <dgm:cxn modelId="{576099B8-8A9B-495F-BA4B-22F939411D4F}" type="presParOf" srcId="{08445E38-53FD-4FEB-9304-2A2F381E0577}" destId="{4DDB95E7-8E44-4398-891A-D4F5FE025875}" srcOrd="8" destOrd="0" presId="urn:microsoft.com/office/officeart/2005/8/layout/vList5"/>
    <dgm:cxn modelId="{EF02CE2F-E6BB-41E0-BCEC-BE1D6E92EC21}" type="presParOf" srcId="{4DDB95E7-8E44-4398-891A-D4F5FE025875}" destId="{3D6AFC59-2ACE-4B44-B46A-BD8BD4A46A78}" srcOrd="0" destOrd="0" presId="urn:microsoft.com/office/officeart/2005/8/layout/vList5"/>
    <dgm:cxn modelId="{9768FB20-1B85-4D5A-87C8-BC8BE9FE3F6E}" type="presParOf" srcId="{4DDB95E7-8E44-4398-891A-D4F5FE025875}" destId="{A20E5E48-A8A1-4E63-8139-94B9A35242C2}" srcOrd="1" destOrd="0" presId="urn:microsoft.com/office/officeart/2005/8/layout/vList5"/>
    <dgm:cxn modelId="{48CFE1BF-F428-4C57-9E3B-F8A7107FB96B}" type="presParOf" srcId="{08445E38-53FD-4FEB-9304-2A2F381E0577}" destId="{61BEE967-88D3-4133-8B52-7C4132A36D90}" srcOrd="9" destOrd="0" presId="urn:microsoft.com/office/officeart/2005/8/layout/vList5"/>
    <dgm:cxn modelId="{1AA5EBBF-28AA-46EE-99B2-3A3BB9E8E7A6}" type="presParOf" srcId="{08445E38-53FD-4FEB-9304-2A2F381E0577}" destId="{1212AAF3-3B09-46E6-9478-20C72FBFDC18}" srcOrd="10" destOrd="0" presId="urn:microsoft.com/office/officeart/2005/8/layout/vList5"/>
    <dgm:cxn modelId="{136DE718-8858-48E2-88B2-4B177B866360}" type="presParOf" srcId="{1212AAF3-3B09-46E6-9478-20C72FBFDC18}" destId="{BBD62E72-7786-486C-A2C6-F42DA1AE9526}" srcOrd="0" destOrd="0" presId="urn:microsoft.com/office/officeart/2005/8/layout/vList5"/>
    <dgm:cxn modelId="{7F24F743-00E8-4096-9AC8-E9CDFF077FED}" type="presParOf" srcId="{1212AAF3-3B09-46E6-9478-20C72FBFDC18}" destId="{2493A5B6-C97A-4EC9-B443-90177D17DDF0}" srcOrd="1" destOrd="0" presId="urn:microsoft.com/office/officeart/2005/8/layout/vList5"/>
    <dgm:cxn modelId="{D99EDD0D-5C56-4205-B3F1-C13987CC2F4A}" type="presParOf" srcId="{08445E38-53FD-4FEB-9304-2A2F381E0577}" destId="{C643458B-AAB2-494B-8B34-675EEF0F3D8C}" srcOrd="11" destOrd="0" presId="urn:microsoft.com/office/officeart/2005/8/layout/vList5"/>
    <dgm:cxn modelId="{EBB3C606-E287-4647-9752-CF1CA8F90EC3}" type="presParOf" srcId="{08445E38-53FD-4FEB-9304-2A2F381E0577}" destId="{9984033A-560F-4828-95B8-40D57FAA94E9}" srcOrd="12" destOrd="0" presId="urn:microsoft.com/office/officeart/2005/8/layout/vList5"/>
    <dgm:cxn modelId="{2C8104A6-97DF-494A-B2E3-4BD77CAE3141}" type="presParOf" srcId="{9984033A-560F-4828-95B8-40D57FAA94E9}" destId="{BBB77646-B431-4C31-AADF-832FEB9A4F83}" srcOrd="0" destOrd="0" presId="urn:microsoft.com/office/officeart/2005/8/layout/vList5"/>
    <dgm:cxn modelId="{076CE843-A9D1-4A9C-A3D3-6CF011B2ACB8}" type="presParOf" srcId="{9984033A-560F-4828-95B8-40D57FAA94E9}" destId="{2454FAB4-3C7B-4A06-8947-6EF8957D0BCD}" srcOrd="1" destOrd="0" presId="urn:microsoft.com/office/officeart/2005/8/layout/vList5"/>
    <dgm:cxn modelId="{7C17AB23-D17A-4112-8544-1908F0F24011}" type="presParOf" srcId="{08445E38-53FD-4FEB-9304-2A2F381E0577}" destId="{ACD72459-0633-41EB-981C-324CB6561600}" srcOrd="13" destOrd="0" presId="urn:microsoft.com/office/officeart/2005/8/layout/vList5"/>
    <dgm:cxn modelId="{A3010FF1-9340-422B-A3B9-B777D93D90F5}" type="presParOf" srcId="{08445E38-53FD-4FEB-9304-2A2F381E0577}" destId="{640705B8-5988-489B-A386-AC5DD096F7D6}" srcOrd="14" destOrd="0" presId="urn:microsoft.com/office/officeart/2005/8/layout/vList5"/>
    <dgm:cxn modelId="{0B5802BC-7076-4157-9572-CE10A1E233EC}" type="presParOf" srcId="{640705B8-5988-489B-A386-AC5DD096F7D6}" destId="{8621EB4A-9860-4F3E-8077-548CBD3AEFBE}" srcOrd="0" destOrd="0" presId="urn:microsoft.com/office/officeart/2005/8/layout/vList5"/>
    <dgm:cxn modelId="{81D57032-F6E9-489F-9123-D3BCA93EB468}" type="presParOf" srcId="{640705B8-5988-489B-A386-AC5DD096F7D6}" destId="{4BB18FEB-1535-41B8-A0B5-077488D78841}" srcOrd="1" destOrd="0" presId="urn:microsoft.com/office/officeart/2005/8/layout/vList5"/>
    <dgm:cxn modelId="{FA0DC473-4A44-497F-B849-6E217D29F69C}" type="presParOf" srcId="{08445E38-53FD-4FEB-9304-2A2F381E0577}" destId="{2052BB6E-4EB6-4771-A5D8-E7912568EEBC}" srcOrd="15" destOrd="0" presId="urn:microsoft.com/office/officeart/2005/8/layout/vList5"/>
    <dgm:cxn modelId="{569B2994-D662-4774-9117-9CC5F11C2206}" type="presParOf" srcId="{08445E38-53FD-4FEB-9304-2A2F381E0577}" destId="{E6986C5F-12D6-4F69-8A93-74CAB47C6ADE}" srcOrd="16" destOrd="0" presId="urn:microsoft.com/office/officeart/2005/8/layout/vList5"/>
    <dgm:cxn modelId="{4089AAEB-FA3E-485A-828D-2C3A312892D8}" type="presParOf" srcId="{E6986C5F-12D6-4F69-8A93-74CAB47C6ADE}" destId="{CD348CC1-180E-4660-B6D4-985543E43EAD}" srcOrd="0" destOrd="0" presId="urn:microsoft.com/office/officeart/2005/8/layout/vList5"/>
    <dgm:cxn modelId="{697EB4DA-D644-4067-9E3E-43A3901F0BAA}" type="presParOf" srcId="{E6986C5F-12D6-4F69-8A93-74CAB47C6ADE}" destId="{3AC6DB96-5A52-4EFA-8A57-1AB35BCFF28E}" srcOrd="1" destOrd="0" presId="urn:microsoft.com/office/officeart/2005/8/layout/vList5"/>
    <dgm:cxn modelId="{DB45015A-351C-43AE-9EF0-031DDF8D2563}" type="presParOf" srcId="{08445E38-53FD-4FEB-9304-2A2F381E0577}" destId="{04F2328F-5E2E-43F7-A954-E3F6EEE8FE5A}" srcOrd="17" destOrd="0" presId="urn:microsoft.com/office/officeart/2005/8/layout/vList5"/>
    <dgm:cxn modelId="{AD86423B-B219-4A25-B891-FC2094035466}" type="presParOf" srcId="{08445E38-53FD-4FEB-9304-2A2F381E0577}" destId="{E4631007-6843-4D86-ABD6-84EE225F0514}" srcOrd="18" destOrd="0" presId="urn:microsoft.com/office/officeart/2005/8/layout/vList5"/>
    <dgm:cxn modelId="{55C2097C-9878-484B-8945-FF933A1963F1}" type="presParOf" srcId="{E4631007-6843-4D86-ABD6-84EE225F0514}" destId="{6CBD451A-1A35-4AE0-994D-4E236E65EA1C}" srcOrd="0" destOrd="0" presId="urn:microsoft.com/office/officeart/2005/8/layout/vList5"/>
    <dgm:cxn modelId="{FD0442BF-434F-4E27-99A4-B57D3D3DEB31}" type="presParOf" srcId="{E4631007-6843-4D86-ABD6-84EE225F0514}" destId="{1CC7B446-6A6F-4C38-89DA-5EC7832162CA}"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01281DB-F851-4F79-94A8-C40A80097D20}"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zh-TW" altLang="en-US"/>
        </a:p>
      </dgm:t>
    </dgm:pt>
    <dgm:pt modelId="{14F624FE-E6C4-4414-AE1D-CDF66E84899E}">
      <dgm:prSet phldrT="[文字]" custT="1"/>
      <dgm:spPr/>
      <dgm:t>
        <a:bodyPr/>
        <a:lstStyle/>
        <a:p>
          <a:r>
            <a:rPr lang="zh-TW" altLang="en-US" sz="2800" dirty="0" smtClean="0"/>
            <a:t>衍生著作</a:t>
          </a:r>
          <a:r>
            <a:rPr lang="en-US" altLang="zh-TW" sz="2800" dirty="0" smtClean="0">
              <a:latin typeface="微軟正黑體" pitchFamily="34" charset="-120"/>
              <a:ea typeface="微軟正黑體" pitchFamily="34" charset="-120"/>
            </a:rPr>
            <a:t>(§6)</a:t>
          </a:r>
          <a:endParaRPr lang="zh-TW" altLang="en-US" sz="2800" dirty="0"/>
        </a:p>
      </dgm:t>
    </dgm:pt>
    <dgm:pt modelId="{984F9A69-28EA-4C56-8F90-B70161690907}" type="parTrans" cxnId="{741DB2CB-2513-498D-816B-6AD099CBE9AD}">
      <dgm:prSet/>
      <dgm:spPr/>
      <dgm:t>
        <a:bodyPr/>
        <a:lstStyle/>
        <a:p>
          <a:endParaRPr lang="zh-TW" altLang="en-US"/>
        </a:p>
      </dgm:t>
    </dgm:pt>
    <dgm:pt modelId="{B3BA16D5-EF1D-47D7-A3BF-CCB62331CD6D}" type="sibTrans" cxnId="{741DB2CB-2513-498D-816B-6AD099CBE9AD}">
      <dgm:prSet/>
      <dgm:spPr/>
      <dgm:t>
        <a:bodyPr/>
        <a:lstStyle/>
        <a:p>
          <a:endParaRPr lang="zh-TW" altLang="en-US"/>
        </a:p>
      </dgm:t>
    </dgm:pt>
    <dgm:pt modelId="{2AE064BD-AC55-4574-8AD1-D4A378B4C71C}">
      <dgm:prSet phldrT="[文字]" custT="1"/>
      <dgm:spPr/>
      <dgm:t>
        <a:bodyPr/>
        <a:lstStyle/>
        <a:p>
          <a:r>
            <a:rPr lang="zh-TW" altLang="en-US" sz="1800" dirty="0" smtClean="0"/>
            <a:t>就原著作加以改作之創作</a:t>
          </a:r>
          <a:endParaRPr lang="zh-TW" altLang="en-US" sz="1800" dirty="0"/>
        </a:p>
      </dgm:t>
    </dgm:pt>
    <dgm:pt modelId="{80BEB391-1B26-4485-B4F8-A1366EC5BFCC}" type="parTrans" cxnId="{C0324963-35F9-448D-B16A-4EBB3DFA8BD1}">
      <dgm:prSet/>
      <dgm:spPr/>
      <dgm:t>
        <a:bodyPr/>
        <a:lstStyle/>
        <a:p>
          <a:endParaRPr lang="zh-TW" altLang="en-US"/>
        </a:p>
      </dgm:t>
    </dgm:pt>
    <dgm:pt modelId="{AA88F748-185D-4161-A7FB-633000E2E86B}" type="sibTrans" cxnId="{C0324963-35F9-448D-B16A-4EBB3DFA8BD1}">
      <dgm:prSet/>
      <dgm:spPr/>
      <dgm:t>
        <a:bodyPr/>
        <a:lstStyle/>
        <a:p>
          <a:endParaRPr lang="zh-TW" altLang="en-US"/>
        </a:p>
      </dgm:t>
    </dgm:pt>
    <dgm:pt modelId="{99501C70-1DC7-44EC-AD4D-13469F48B2A9}">
      <dgm:prSet phldrT="[文字]"/>
      <dgm:spPr/>
      <dgm:t>
        <a:bodyPr/>
        <a:lstStyle/>
        <a:p>
          <a:r>
            <a:rPr lang="zh-TW" altLang="en-US" sz="1500" dirty="0" smtClean="0"/>
            <a:t>例：將英文小說哈利波特翻譯成中文版本、將小說達文西密碼翻拍成電影、改編歌曲嘲諷時事等</a:t>
          </a:r>
          <a:endParaRPr lang="zh-TW" altLang="en-US" sz="1500" dirty="0"/>
        </a:p>
      </dgm:t>
    </dgm:pt>
    <dgm:pt modelId="{014108F4-71A8-46A9-B54F-C86DC8649732}" type="parTrans" cxnId="{0F7EE26E-C53F-4E14-8D5E-BCDD2B60563D}">
      <dgm:prSet/>
      <dgm:spPr/>
      <dgm:t>
        <a:bodyPr/>
        <a:lstStyle/>
        <a:p>
          <a:endParaRPr lang="zh-TW" altLang="en-US"/>
        </a:p>
      </dgm:t>
    </dgm:pt>
    <dgm:pt modelId="{F4A08C88-BBD1-46FB-A05C-2547B7D47FDD}" type="sibTrans" cxnId="{0F7EE26E-C53F-4E14-8D5E-BCDD2B60563D}">
      <dgm:prSet/>
      <dgm:spPr/>
      <dgm:t>
        <a:bodyPr/>
        <a:lstStyle/>
        <a:p>
          <a:endParaRPr lang="zh-TW" altLang="en-US"/>
        </a:p>
      </dgm:t>
    </dgm:pt>
    <dgm:pt modelId="{E1F0108F-7068-4AF9-BA55-A53A97660E3A}">
      <dgm:prSet phldrT="[文字]" custT="1"/>
      <dgm:spPr/>
      <dgm:t>
        <a:bodyPr/>
        <a:lstStyle/>
        <a:p>
          <a:r>
            <a:rPr lang="zh-TW" altLang="en-US" sz="2800" dirty="0" smtClean="0"/>
            <a:t>編輯著作</a:t>
          </a:r>
          <a:r>
            <a:rPr lang="en-US" altLang="zh-TW" sz="2800" dirty="0" smtClean="0">
              <a:latin typeface="微軟正黑體" pitchFamily="34" charset="-120"/>
              <a:ea typeface="微軟正黑體" pitchFamily="34" charset="-120"/>
            </a:rPr>
            <a:t>(§7)</a:t>
          </a:r>
          <a:endParaRPr lang="zh-TW" altLang="en-US" sz="2800" dirty="0"/>
        </a:p>
      </dgm:t>
    </dgm:pt>
    <dgm:pt modelId="{6D207520-EACB-4CB1-A6B4-673AA6C2444A}" type="parTrans" cxnId="{CF28CCA3-7B76-4AF3-8839-DE3000CF5B19}">
      <dgm:prSet/>
      <dgm:spPr/>
      <dgm:t>
        <a:bodyPr/>
        <a:lstStyle/>
        <a:p>
          <a:endParaRPr lang="zh-TW" altLang="en-US"/>
        </a:p>
      </dgm:t>
    </dgm:pt>
    <dgm:pt modelId="{A3DE51A1-8C39-445E-A127-986CACF844BB}" type="sibTrans" cxnId="{CF28CCA3-7B76-4AF3-8839-DE3000CF5B19}">
      <dgm:prSet/>
      <dgm:spPr/>
      <dgm:t>
        <a:bodyPr/>
        <a:lstStyle/>
        <a:p>
          <a:endParaRPr lang="zh-TW" altLang="en-US"/>
        </a:p>
      </dgm:t>
    </dgm:pt>
    <dgm:pt modelId="{CCA2AB46-5C78-49BE-8175-153EB229391A}">
      <dgm:prSet phldrT="[文字]" custT="1"/>
      <dgm:spPr/>
      <dgm:t>
        <a:bodyPr/>
        <a:lstStyle/>
        <a:p>
          <a:r>
            <a:rPr lang="zh-TW" altLang="en-US" sz="1800" dirty="0" smtClean="0"/>
            <a:t>就資料之選擇及編排具有創作性之創作</a:t>
          </a:r>
          <a:endParaRPr lang="zh-TW" altLang="en-US" sz="1800" dirty="0"/>
        </a:p>
      </dgm:t>
    </dgm:pt>
    <dgm:pt modelId="{F69E9139-6E4F-4259-AE4D-EA7EF1EA23D6}" type="parTrans" cxnId="{9109F7E1-8E67-4596-9978-CBA240499BF4}">
      <dgm:prSet/>
      <dgm:spPr/>
      <dgm:t>
        <a:bodyPr/>
        <a:lstStyle/>
        <a:p>
          <a:endParaRPr lang="zh-TW" altLang="en-US"/>
        </a:p>
      </dgm:t>
    </dgm:pt>
    <dgm:pt modelId="{661A7E94-E92C-4F38-8728-C9FA8B7B50D2}" type="sibTrans" cxnId="{9109F7E1-8E67-4596-9978-CBA240499BF4}">
      <dgm:prSet/>
      <dgm:spPr/>
      <dgm:t>
        <a:bodyPr/>
        <a:lstStyle/>
        <a:p>
          <a:endParaRPr lang="zh-TW" altLang="en-US"/>
        </a:p>
      </dgm:t>
    </dgm:pt>
    <dgm:pt modelId="{EF000DBA-6482-4C47-B274-C61B7C9545CC}">
      <dgm:prSet phldrT="[文字]"/>
      <dgm:spPr/>
      <dgm:t>
        <a:bodyPr/>
        <a:lstStyle/>
        <a:p>
          <a:r>
            <a:rPr lang="zh-TW" altLang="en-US" sz="1400" dirty="0" smtClean="0"/>
            <a:t>如論文集、百科全書。</a:t>
          </a:r>
          <a:endParaRPr lang="zh-TW" altLang="en-US" sz="1400" dirty="0"/>
        </a:p>
      </dgm:t>
    </dgm:pt>
    <dgm:pt modelId="{2339186C-A177-4F3E-B89A-D8E29BA86055}" type="parTrans" cxnId="{BDC04425-F298-4E2C-B658-0BAAE6E3518A}">
      <dgm:prSet/>
      <dgm:spPr/>
      <dgm:t>
        <a:bodyPr/>
        <a:lstStyle/>
        <a:p>
          <a:endParaRPr lang="zh-TW" altLang="en-US"/>
        </a:p>
      </dgm:t>
    </dgm:pt>
    <dgm:pt modelId="{3DC9F83F-84FD-4134-A020-8426A0A3E493}" type="sibTrans" cxnId="{BDC04425-F298-4E2C-B658-0BAAE6E3518A}">
      <dgm:prSet/>
      <dgm:spPr/>
      <dgm:t>
        <a:bodyPr/>
        <a:lstStyle/>
        <a:p>
          <a:endParaRPr lang="zh-TW" altLang="en-US"/>
        </a:p>
      </dgm:t>
    </dgm:pt>
    <dgm:pt modelId="{0A5167C4-09F5-4CC3-940D-0306AE8A7527}">
      <dgm:prSet phldrT="[文字]" custT="1"/>
      <dgm:spPr/>
      <dgm:t>
        <a:bodyPr/>
        <a:lstStyle/>
        <a:p>
          <a:r>
            <a:rPr lang="zh-TW" altLang="en-US" sz="2800" dirty="0" smtClean="0"/>
            <a:t>共同著作</a:t>
          </a:r>
          <a:r>
            <a:rPr lang="en-US" altLang="zh-TW" sz="2800" dirty="0" smtClean="0">
              <a:latin typeface="微軟正黑體" pitchFamily="34" charset="-120"/>
              <a:ea typeface="微軟正黑體" pitchFamily="34" charset="-120"/>
            </a:rPr>
            <a:t>(§8)</a:t>
          </a:r>
          <a:endParaRPr lang="zh-TW" altLang="en-US" sz="2800" dirty="0"/>
        </a:p>
      </dgm:t>
    </dgm:pt>
    <dgm:pt modelId="{46357F9A-C019-462C-846B-769259746108}" type="parTrans" cxnId="{471B1D8A-24C9-4487-88A1-67E9800FD565}">
      <dgm:prSet/>
      <dgm:spPr/>
      <dgm:t>
        <a:bodyPr/>
        <a:lstStyle/>
        <a:p>
          <a:endParaRPr lang="zh-TW" altLang="en-US"/>
        </a:p>
      </dgm:t>
    </dgm:pt>
    <dgm:pt modelId="{C7D15E92-DC90-4BFF-97E0-6C6648464F18}" type="sibTrans" cxnId="{471B1D8A-24C9-4487-88A1-67E9800FD565}">
      <dgm:prSet/>
      <dgm:spPr/>
      <dgm:t>
        <a:bodyPr/>
        <a:lstStyle/>
        <a:p>
          <a:endParaRPr lang="zh-TW" altLang="en-US"/>
        </a:p>
      </dgm:t>
    </dgm:pt>
    <dgm:pt modelId="{EADED589-FB99-4DFB-AF5E-54FFFA3FABA6}">
      <dgm:prSet phldrT="[文字]" custT="1"/>
      <dgm:spPr/>
      <dgm:t>
        <a:bodyPr/>
        <a:lstStyle/>
        <a:p>
          <a:r>
            <a:rPr lang="zh-TW" altLang="en-US" sz="1800" dirty="0" smtClean="0"/>
            <a:t>二人以上共同完成，且各人之創作不能分離者</a:t>
          </a:r>
          <a:endParaRPr lang="zh-TW" altLang="en-US" sz="1800" dirty="0"/>
        </a:p>
      </dgm:t>
    </dgm:pt>
    <dgm:pt modelId="{80A40E00-DF63-4F8D-AD94-DFC8D08530EA}" type="parTrans" cxnId="{571337C1-863F-4CE0-9E08-23206A42D86C}">
      <dgm:prSet/>
      <dgm:spPr/>
      <dgm:t>
        <a:bodyPr/>
        <a:lstStyle/>
        <a:p>
          <a:endParaRPr lang="zh-TW" altLang="en-US"/>
        </a:p>
      </dgm:t>
    </dgm:pt>
    <dgm:pt modelId="{4E5D46D0-6448-4968-A622-B9F7FBDE8F32}" type="sibTrans" cxnId="{571337C1-863F-4CE0-9E08-23206A42D86C}">
      <dgm:prSet/>
      <dgm:spPr/>
      <dgm:t>
        <a:bodyPr/>
        <a:lstStyle/>
        <a:p>
          <a:endParaRPr lang="zh-TW" altLang="en-US"/>
        </a:p>
      </dgm:t>
    </dgm:pt>
    <dgm:pt modelId="{83D85AD1-2E48-4515-AFE5-88ED4CEB2E0E}">
      <dgm:prSet phldrT="[文字]"/>
      <dgm:spPr/>
      <dgm:t>
        <a:bodyPr/>
        <a:lstStyle/>
        <a:p>
          <a:r>
            <a:rPr lang="zh-TW" altLang="en-US" sz="1400" dirty="0" smtClean="0"/>
            <a:t>兩人共編一首樂曲、共作一份期末報告</a:t>
          </a:r>
          <a:endParaRPr lang="zh-TW" altLang="en-US" sz="1400" dirty="0"/>
        </a:p>
      </dgm:t>
    </dgm:pt>
    <dgm:pt modelId="{163D9FD4-0DE3-4F24-B6B7-D3BF155A4D16}" type="parTrans" cxnId="{1DC516BC-11D0-4962-B77E-7EF5F75E6096}">
      <dgm:prSet/>
      <dgm:spPr/>
      <dgm:t>
        <a:bodyPr/>
        <a:lstStyle/>
        <a:p>
          <a:endParaRPr lang="zh-TW" altLang="en-US"/>
        </a:p>
      </dgm:t>
    </dgm:pt>
    <dgm:pt modelId="{09481DFF-9426-4EB7-9999-DA4939940C5A}" type="sibTrans" cxnId="{1DC516BC-11D0-4962-B77E-7EF5F75E6096}">
      <dgm:prSet/>
      <dgm:spPr/>
      <dgm:t>
        <a:bodyPr/>
        <a:lstStyle/>
        <a:p>
          <a:endParaRPr lang="zh-TW" altLang="en-US"/>
        </a:p>
      </dgm:t>
    </dgm:pt>
    <dgm:pt modelId="{DF8566AA-891B-42A1-85BB-21B725299419}">
      <dgm:prSet phldrT="[文字]"/>
      <dgm:spPr/>
      <dgm:t>
        <a:bodyPr/>
        <a:lstStyle/>
        <a:p>
          <a:r>
            <a:rPr lang="zh-TW" altLang="en-US" sz="1400" dirty="0" smtClean="0"/>
            <a:t>Ｑ ：電話簿、電視節目表是否得為著作？</a:t>
          </a:r>
          <a:endParaRPr lang="zh-TW" altLang="en-US" sz="1400" dirty="0"/>
        </a:p>
      </dgm:t>
    </dgm:pt>
    <dgm:pt modelId="{D7CAB017-8A73-4042-AEC3-66584618B970}" type="parTrans" cxnId="{92AA12D3-836F-4D4C-AA37-4A9E8E36097E}">
      <dgm:prSet/>
      <dgm:spPr/>
      <dgm:t>
        <a:bodyPr/>
        <a:lstStyle/>
        <a:p>
          <a:endParaRPr lang="zh-TW" altLang="en-US"/>
        </a:p>
      </dgm:t>
    </dgm:pt>
    <dgm:pt modelId="{26E83F70-0C0C-42BC-AE09-0155B8D849A0}" type="sibTrans" cxnId="{92AA12D3-836F-4D4C-AA37-4A9E8E36097E}">
      <dgm:prSet/>
      <dgm:spPr/>
      <dgm:t>
        <a:bodyPr/>
        <a:lstStyle/>
        <a:p>
          <a:endParaRPr lang="zh-TW" altLang="en-US"/>
        </a:p>
      </dgm:t>
    </dgm:pt>
    <dgm:pt modelId="{54A8719E-E873-4566-A369-3FFE827FD112}" type="pres">
      <dgm:prSet presAssocID="{501281DB-F851-4F79-94A8-C40A80097D20}" presName="Name0" presStyleCnt="0">
        <dgm:presLayoutVars>
          <dgm:dir/>
          <dgm:animLvl val="lvl"/>
          <dgm:resizeHandles val="exact"/>
        </dgm:presLayoutVars>
      </dgm:prSet>
      <dgm:spPr/>
      <dgm:t>
        <a:bodyPr/>
        <a:lstStyle/>
        <a:p>
          <a:endParaRPr lang="zh-TW" altLang="en-US"/>
        </a:p>
      </dgm:t>
    </dgm:pt>
    <dgm:pt modelId="{F1C29F65-3826-4EDC-B855-67092B6FABE3}" type="pres">
      <dgm:prSet presAssocID="{14F624FE-E6C4-4414-AE1D-CDF66E84899E}" presName="linNode" presStyleCnt="0"/>
      <dgm:spPr/>
    </dgm:pt>
    <dgm:pt modelId="{65C92CED-5D6F-47DD-9EB5-460FCF8D47BF}" type="pres">
      <dgm:prSet presAssocID="{14F624FE-E6C4-4414-AE1D-CDF66E84899E}" presName="parentText" presStyleLbl="node1" presStyleIdx="0" presStyleCnt="3">
        <dgm:presLayoutVars>
          <dgm:chMax val="1"/>
          <dgm:bulletEnabled val="1"/>
        </dgm:presLayoutVars>
      </dgm:prSet>
      <dgm:spPr/>
      <dgm:t>
        <a:bodyPr/>
        <a:lstStyle/>
        <a:p>
          <a:endParaRPr lang="zh-TW" altLang="en-US"/>
        </a:p>
      </dgm:t>
    </dgm:pt>
    <dgm:pt modelId="{4F5FB940-482B-4410-BAB0-A3E68B94B723}" type="pres">
      <dgm:prSet presAssocID="{14F624FE-E6C4-4414-AE1D-CDF66E84899E}" presName="descendantText" presStyleLbl="alignAccFollowNode1" presStyleIdx="0" presStyleCnt="3">
        <dgm:presLayoutVars>
          <dgm:bulletEnabled val="1"/>
        </dgm:presLayoutVars>
      </dgm:prSet>
      <dgm:spPr/>
      <dgm:t>
        <a:bodyPr/>
        <a:lstStyle/>
        <a:p>
          <a:endParaRPr lang="zh-TW" altLang="en-US"/>
        </a:p>
      </dgm:t>
    </dgm:pt>
    <dgm:pt modelId="{4BD92F87-A283-44BA-8F19-6B39A9966F77}" type="pres">
      <dgm:prSet presAssocID="{B3BA16D5-EF1D-47D7-A3BF-CCB62331CD6D}" presName="sp" presStyleCnt="0"/>
      <dgm:spPr/>
    </dgm:pt>
    <dgm:pt modelId="{3A1E9428-E57D-4AF1-BFA2-67D95287DE46}" type="pres">
      <dgm:prSet presAssocID="{E1F0108F-7068-4AF9-BA55-A53A97660E3A}" presName="linNode" presStyleCnt="0"/>
      <dgm:spPr/>
    </dgm:pt>
    <dgm:pt modelId="{2A5680E4-6B3A-4A80-8DA4-6C27CB91CE0C}" type="pres">
      <dgm:prSet presAssocID="{E1F0108F-7068-4AF9-BA55-A53A97660E3A}" presName="parentText" presStyleLbl="node1" presStyleIdx="1" presStyleCnt="3">
        <dgm:presLayoutVars>
          <dgm:chMax val="1"/>
          <dgm:bulletEnabled val="1"/>
        </dgm:presLayoutVars>
      </dgm:prSet>
      <dgm:spPr/>
      <dgm:t>
        <a:bodyPr/>
        <a:lstStyle/>
        <a:p>
          <a:endParaRPr lang="zh-TW" altLang="en-US"/>
        </a:p>
      </dgm:t>
    </dgm:pt>
    <dgm:pt modelId="{007D5134-556A-4A7E-8CCC-465AF9A387BD}" type="pres">
      <dgm:prSet presAssocID="{E1F0108F-7068-4AF9-BA55-A53A97660E3A}" presName="descendantText" presStyleLbl="alignAccFollowNode1" presStyleIdx="1" presStyleCnt="3">
        <dgm:presLayoutVars>
          <dgm:bulletEnabled val="1"/>
        </dgm:presLayoutVars>
      </dgm:prSet>
      <dgm:spPr/>
      <dgm:t>
        <a:bodyPr/>
        <a:lstStyle/>
        <a:p>
          <a:endParaRPr lang="zh-TW" altLang="en-US"/>
        </a:p>
      </dgm:t>
    </dgm:pt>
    <dgm:pt modelId="{1A566EE4-2143-4220-9AF4-3463268FAFD3}" type="pres">
      <dgm:prSet presAssocID="{A3DE51A1-8C39-445E-A127-986CACF844BB}" presName="sp" presStyleCnt="0"/>
      <dgm:spPr/>
    </dgm:pt>
    <dgm:pt modelId="{AB21B9AA-C9E1-4FA4-8996-7A5B989A229F}" type="pres">
      <dgm:prSet presAssocID="{0A5167C4-09F5-4CC3-940D-0306AE8A7527}" presName="linNode" presStyleCnt="0"/>
      <dgm:spPr/>
    </dgm:pt>
    <dgm:pt modelId="{68A63811-A30E-47A9-AC1A-15ACAE9897C1}" type="pres">
      <dgm:prSet presAssocID="{0A5167C4-09F5-4CC3-940D-0306AE8A7527}" presName="parentText" presStyleLbl="node1" presStyleIdx="2" presStyleCnt="3">
        <dgm:presLayoutVars>
          <dgm:chMax val="1"/>
          <dgm:bulletEnabled val="1"/>
        </dgm:presLayoutVars>
      </dgm:prSet>
      <dgm:spPr/>
      <dgm:t>
        <a:bodyPr/>
        <a:lstStyle/>
        <a:p>
          <a:endParaRPr lang="zh-TW" altLang="en-US"/>
        </a:p>
      </dgm:t>
    </dgm:pt>
    <dgm:pt modelId="{40DCC81F-29CF-4A4A-9B2C-3EF8F260762F}" type="pres">
      <dgm:prSet presAssocID="{0A5167C4-09F5-4CC3-940D-0306AE8A7527}" presName="descendantText" presStyleLbl="alignAccFollowNode1" presStyleIdx="2" presStyleCnt="3">
        <dgm:presLayoutVars>
          <dgm:bulletEnabled val="1"/>
        </dgm:presLayoutVars>
      </dgm:prSet>
      <dgm:spPr/>
      <dgm:t>
        <a:bodyPr/>
        <a:lstStyle/>
        <a:p>
          <a:endParaRPr lang="zh-TW" altLang="en-US"/>
        </a:p>
      </dgm:t>
    </dgm:pt>
  </dgm:ptLst>
  <dgm:cxnLst>
    <dgm:cxn modelId="{99B1E141-08DD-45E9-A5FF-481703FC69E0}" type="presOf" srcId="{EADED589-FB99-4DFB-AF5E-54FFFA3FABA6}" destId="{40DCC81F-29CF-4A4A-9B2C-3EF8F260762F}" srcOrd="0" destOrd="0" presId="urn:microsoft.com/office/officeart/2005/8/layout/vList5"/>
    <dgm:cxn modelId="{43B300FF-6E66-44A3-867E-A1F8225E8895}" type="presOf" srcId="{99501C70-1DC7-44EC-AD4D-13469F48B2A9}" destId="{4F5FB940-482B-4410-BAB0-A3E68B94B723}" srcOrd="0" destOrd="1" presId="urn:microsoft.com/office/officeart/2005/8/layout/vList5"/>
    <dgm:cxn modelId="{471B1D8A-24C9-4487-88A1-67E9800FD565}" srcId="{501281DB-F851-4F79-94A8-C40A80097D20}" destId="{0A5167C4-09F5-4CC3-940D-0306AE8A7527}" srcOrd="2" destOrd="0" parTransId="{46357F9A-C019-462C-846B-769259746108}" sibTransId="{C7D15E92-DC90-4BFF-97E0-6C6648464F18}"/>
    <dgm:cxn modelId="{0405FF39-93FF-42BF-987D-937FA68D4523}" type="presOf" srcId="{EF000DBA-6482-4C47-B274-C61B7C9545CC}" destId="{007D5134-556A-4A7E-8CCC-465AF9A387BD}" srcOrd="0" destOrd="1" presId="urn:microsoft.com/office/officeart/2005/8/layout/vList5"/>
    <dgm:cxn modelId="{6801F7FF-3269-4A23-AD4E-876A732B3CB6}" type="presOf" srcId="{0A5167C4-09F5-4CC3-940D-0306AE8A7527}" destId="{68A63811-A30E-47A9-AC1A-15ACAE9897C1}" srcOrd="0" destOrd="0" presId="urn:microsoft.com/office/officeart/2005/8/layout/vList5"/>
    <dgm:cxn modelId="{45B1B021-8845-4367-8BE6-3D5CA60CF407}" type="presOf" srcId="{2AE064BD-AC55-4574-8AD1-D4A378B4C71C}" destId="{4F5FB940-482B-4410-BAB0-A3E68B94B723}" srcOrd="0" destOrd="0" presId="urn:microsoft.com/office/officeart/2005/8/layout/vList5"/>
    <dgm:cxn modelId="{1DC516BC-11D0-4962-B77E-7EF5F75E6096}" srcId="{0A5167C4-09F5-4CC3-940D-0306AE8A7527}" destId="{83D85AD1-2E48-4515-AFE5-88ED4CEB2E0E}" srcOrd="1" destOrd="0" parTransId="{163D9FD4-0DE3-4F24-B6B7-D3BF155A4D16}" sibTransId="{09481DFF-9426-4EB7-9999-DA4939940C5A}"/>
    <dgm:cxn modelId="{47C4EC8C-0D68-44CC-ABAC-B3424B72EF71}" type="presOf" srcId="{14F624FE-E6C4-4414-AE1D-CDF66E84899E}" destId="{65C92CED-5D6F-47DD-9EB5-460FCF8D47BF}" srcOrd="0" destOrd="0" presId="urn:microsoft.com/office/officeart/2005/8/layout/vList5"/>
    <dgm:cxn modelId="{BDC04425-F298-4E2C-B658-0BAAE6E3518A}" srcId="{E1F0108F-7068-4AF9-BA55-A53A97660E3A}" destId="{EF000DBA-6482-4C47-B274-C61B7C9545CC}" srcOrd="1" destOrd="0" parTransId="{2339186C-A177-4F3E-B89A-D8E29BA86055}" sibTransId="{3DC9F83F-84FD-4134-A020-8426A0A3E493}"/>
    <dgm:cxn modelId="{A728EC20-FD11-4BFC-B148-E56708389EE2}" type="presOf" srcId="{501281DB-F851-4F79-94A8-C40A80097D20}" destId="{54A8719E-E873-4566-A369-3FFE827FD112}" srcOrd="0" destOrd="0" presId="urn:microsoft.com/office/officeart/2005/8/layout/vList5"/>
    <dgm:cxn modelId="{53CB6CD8-9FE6-42E9-BF39-351D266CF2C8}" type="presOf" srcId="{DF8566AA-891B-42A1-85BB-21B725299419}" destId="{007D5134-556A-4A7E-8CCC-465AF9A387BD}" srcOrd="0" destOrd="2" presId="urn:microsoft.com/office/officeart/2005/8/layout/vList5"/>
    <dgm:cxn modelId="{CF28CCA3-7B76-4AF3-8839-DE3000CF5B19}" srcId="{501281DB-F851-4F79-94A8-C40A80097D20}" destId="{E1F0108F-7068-4AF9-BA55-A53A97660E3A}" srcOrd="1" destOrd="0" parTransId="{6D207520-EACB-4CB1-A6B4-673AA6C2444A}" sibTransId="{A3DE51A1-8C39-445E-A127-986CACF844BB}"/>
    <dgm:cxn modelId="{571337C1-863F-4CE0-9E08-23206A42D86C}" srcId="{0A5167C4-09F5-4CC3-940D-0306AE8A7527}" destId="{EADED589-FB99-4DFB-AF5E-54FFFA3FABA6}" srcOrd="0" destOrd="0" parTransId="{80A40E00-DF63-4F8D-AD94-DFC8D08530EA}" sibTransId="{4E5D46D0-6448-4968-A622-B9F7FBDE8F32}"/>
    <dgm:cxn modelId="{741DB2CB-2513-498D-816B-6AD099CBE9AD}" srcId="{501281DB-F851-4F79-94A8-C40A80097D20}" destId="{14F624FE-E6C4-4414-AE1D-CDF66E84899E}" srcOrd="0" destOrd="0" parTransId="{984F9A69-28EA-4C56-8F90-B70161690907}" sibTransId="{B3BA16D5-EF1D-47D7-A3BF-CCB62331CD6D}"/>
    <dgm:cxn modelId="{9109F7E1-8E67-4596-9978-CBA240499BF4}" srcId="{E1F0108F-7068-4AF9-BA55-A53A97660E3A}" destId="{CCA2AB46-5C78-49BE-8175-153EB229391A}" srcOrd="0" destOrd="0" parTransId="{F69E9139-6E4F-4259-AE4D-EA7EF1EA23D6}" sibTransId="{661A7E94-E92C-4F38-8728-C9FA8B7B50D2}"/>
    <dgm:cxn modelId="{41BD3B51-C292-462E-A61B-2A8472048C6F}" type="presOf" srcId="{83D85AD1-2E48-4515-AFE5-88ED4CEB2E0E}" destId="{40DCC81F-29CF-4A4A-9B2C-3EF8F260762F}" srcOrd="0" destOrd="1" presId="urn:microsoft.com/office/officeart/2005/8/layout/vList5"/>
    <dgm:cxn modelId="{92AA12D3-836F-4D4C-AA37-4A9E8E36097E}" srcId="{E1F0108F-7068-4AF9-BA55-A53A97660E3A}" destId="{DF8566AA-891B-42A1-85BB-21B725299419}" srcOrd="2" destOrd="0" parTransId="{D7CAB017-8A73-4042-AEC3-66584618B970}" sibTransId="{26E83F70-0C0C-42BC-AE09-0155B8D849A0}"/>
    <dgm:cxn modelId="{24630E29-7A60-46B9-8BF1-D6FB19B452AE}" type="presOf" srcId="{CCA2AB46-5C78-49BE-8175-153EB229391A}" destId="{007D5134-556A-4A7E-8CCC-465AF9A387BD}" srcOrd="0" destOrd="0" presId="urn:microsoft.com/office/officeart/2005/8/layout/vList5"/>
    <dgm:cxn modelId="{C0324963-35F9-448D-B16A-4EBB3DFA8BD1}" srcId="{14F624FE-E6C4-4414-AE1D-CDF66E84899E}" destId="{2AE064BD-AC55-4574-8AD1-D4A378B4C71C}" srcOrd="0" destOrd="0" parTransId="{80BEB391-1B26-4485-B4F8-A1366EC5BFCC}" sibTransId="{AA88F748-185D-4161-A7FB-633000E2E86B}"/>
    <dgm:cxn modelId="{82420635-7792-43CC-BD8B-0AB0F7943FCA}" type="presOf" srcId="{E1F0108F-7068-4AF9-BA55-A53A97660E3A}" destId="{2A5680E4-6B3A-4A80-8DA4-6C27CB91CE0C}" srcOrd="0" destOrd="0" presId="urn:microsoft.com/office/officeart/2005/8/layout/vList5"/>
    <dgm:cxn modelId="{0F7EE26E-C53F-4E14-8D5E-BCDD2B60563D}" srcId="{14F624FE-E6C4-4414-AE1D-CDF66E84899E}" destId="{99501C70-1DC7-44EC-AD4D-13469F48B2A9}" srcOrd="1" destOrd="0" parTransId="{014108F4-71A8-46A9-B54F-C86DC8649732}" sibTransId="{F4A08C88-BBD1-46FB-A05C-2547B7D47FDD}"/>
    <dgm:cxn modelId="{2888DCB4-6516-435A-8A7F-69E7C008E910}" type="presParOf" srcId="{54A8719E-E873-4566-A369-3FFE827FD112}" destId="{F1C29F65-3826-4EDC-B855-67092B6FABE3}" srcOrd="0" destOrd="0" presId="urn:microsoft.com/office/officeart/2005/8/layout/vList5"/>
    <dgm:cxn modelId="{FF61F818-94A3-4FBC-88FE-0F7DF2AE1906}" type="presParOf" srcId="{F1C29F65-3826-4EDC-B855-67092B6FABE3}" destId="{65C92CED-5D6F-47DD-9EB5-460FCF8D47BF}" srcOrd="0" destOrd="0" presId="urn:microsoft.com/office/officeart/2005/8/layout/vList5"/>
    <dgm:cxn modelId="{93F182F1-65E2-485D-81CE-CFA187C22D77}" type="presParOf" srcId="{F1C29F65-3826-4EDC-B855-67092B6FABE3}" destId="{4F5FB940-482B-4410-BAB0-A3E68B94B723}" srcOrd="1" destOrd="0" presId="urn:microsoft.com/office/officeart/2005/8/layout/vList5"/>
    <dgm:cxn modelId="{71B4D051-CC4E-4EB4-BDBD-B14B62028944}" type="presParOf" srcId="{54A8719E-E873-4566-A369-3FFE827FD112}" destId="{4BD92F87-A283-44BA-8F19-6B39A9966F77}" srcOrd="1" destOrd="0" presId="urn:microsoft.com/office/officeart/2005/8/layout/vList5"/>
    <dgm:cxn modelId="{462E577A-FFFD-4069-ACF3-C19A62D39485}" type="presParOf" srcId="{54A8719E-E873-4566-A369-3FFE827FD112}" destId="{3A1E9428-E57D-4AF1-BFA2-67D95287DE46}" srcOrd="2" destOrd="0" presId="urn:microsoft.com/office/officeart/2005/8/layout/vList5"/>
    <dgm:cxn modelId="{2A9848B6-8334-4D49-B20F-DF9F1957DD54}" type="presParOf" srcId="{3A1E9428-E57D-4AF1-BFA2-67D95287DE46}" destId="{2A5680E4-6B3A-4A80-8DA4-6C27CB91CE0C}" srcOrd="0" destOrd="0" presId="urn:microsoft.com/office/officeart/2005/8/layout/vList5"/>
    <dgm:cxn modelId="{6B0D1F32-BFC6-4314-AE04-A1579149A672}" type="presParOf" srcId="{3A1E9428-E57D-4AF1-BFA2-67D95287DE46}" destId="{007D5134-556A-4A7E-8CCC-465AF9A387BD}" srcOrd="1" destOrd="0" presId="urn:microsoft.com/office/officeart/2005/8/layout/vList5"/>
    <dgm:cxn modelId="{2870738B-F33C-432E-BDBB-49FF870D6572}" type="presParOf" srcId="{54A8719E-E873-4566-A369-3FFE827FD112}" destId="{1A566EE4-2143-4220-9AF4-3463268FAFD3}" srcOrd="3" destOrd="0" presId="urn:microsoft.com/office/officeart/2005/8/layout/vList5"/>
    <dgm:cxn modelId="{82D442DE-3F71-4251-BAA8-A43A07C56F0F}" type="presParOf" srcId="{54A8719E-E873-4566-A369-3FFE827FD112}" destId="{AB21B9AA-C9E1-4FA4-8996-7A5B989A229F}" srcOrd="4" destOrd="0" presId="urn:microsoft.com/office/officeart/2005/8/layout/vList5"/>
    <dgm:cxn modelId="{1EBF3851-780A-4823-9465-49F9F2CEE6CD}" type="presParOf" srcId="{AB21B9AA-C9E1-4FA4-8996-7A5B989A229F}" destId="{68A63811-A30E-47A9-AC1A-15ACAE9897C1}" srcOrd="0" destOrd="0" presId="urn:microsoft.com/office/officeart/2005/8/layout/vList5"/>
    <dgm:cxn modelId="{539543D4-98D2-40E5-9227-14293A36F6DC}" type="presParOf" srcId="{AB21B9AA-C9E1-4FA4-8996-7A5B989A229F}" destId="{40DCC81F-29CF-4A4A-9B2C-3EF8F260762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CB61898-8BE6-420D-AC56-8CEABA45AC23}" type="doc">
      <dgm:prSet loTypeId="urn:microsoft.com/office/officeart/2005/8/layout/list1" loCatId="list" qsTypeId="urn:microsoft.com/office/officeart/2005/8/quickstyle/simple3" qsCatId="simple" csTypeId="urn:microsoft.com/office/officeart/2005/8/colors/accent3_5" csCatId="accent3" phldr="1"/>
      <dgm:spPr/>
      <dgm:t>
        <a:bodyPr/>
        <a:lstStyle/>
        <a:p>
          <a:endParaRPr lang="zh-TW" altLang="en-US"/>
        </a:p>
      </dgm:t>
    </dgm:pt>
    <dgm:pt modelId="{47757C77-270F-4871-9487-F42F056832A9}">
      <dgm:prSet phldrT="[文字]" custT="1"/>
      <dgm:spPr/>
      <dgm:t>
        <a:bodyPr/>
        <a:lstStyle/>
        <a:p>
          <a:pPr marL="1074738" indent="-1074738"/>
          <a:r>
            <a:rPr lang="zh-TW" altLang="en-US" sz="2000" dirty="0" smtClean="0"/>
            <a:t>著作權：指因著作完成所生之</a:t>
          </a:r>
          <a:r>
            <a:rPr lang="zh-TW" altLang="en-US" sz="2000" dirty="0" smtClean="0">
              <a:solidFill>
                <a:srgbClr val="C00000"/>
              </a:solidFill>
            </a:rPr>
            <a:t>著作人格權</a:t>
          </a:r>
          <a:r>
            <a:rPr lang="zh-TW" altLang="en-US" sz="2000" dirty="0" smtClean="0"/>
            <a:t>及</a:t>
          </a:r>
          <a:r>
            <a:rPr lang="zh-TW" altLang="en-US" sz="2000" dirty="0" smtClean="0">
              <a:solidFill>
                <a:srgbClr val="C00000"/>
              </a:solidFill>
            </a:rPr>
            <a:t>著作財產權</a:t>
          </a:r>
          <a:endParaRPr lang="zh-TW" altLang="en-US" sz="2000" dirty="0">
            <a:solidFill>
              <a:srgbClr val="C00000"/>
            </a:solidFill>
          </a:endParaRPr>
        </a:p>
      </dgm:t>
    </dgm:pt>
    <dgm:pt modelId="{39F3155D-55AA-4E9A-B923-70F39F70B8AA}" type="parTrans" cxnId="{D12D2141-4106-41B5-A47F-D9D99F6D7589}">
      <dgm:prSet/>
      <dgm:spPr/>
      <dgm:t>
        <a:bodyPr/>
        <a:lstStyle/>
        <a:p>
          <a:endParaRPr lang="zh-TW" altLang="en-US"/>
        </a:p>
      </dgm:t>
    </dgm:pt>
    <dgm:pt modelId="{298B69B0-B97D-4354-8689-0EF1B3029EB2}" type="sibTrans" cxnId="{D12D2141-4106-41B5-A47F-D9D99F6D7589}">
      <dgm:prSet/>
      <dgm:spPr/>
      <dgm:t>
        <a:bodyPr/>
        <a:lstStyle/>
        <a:p>
          <a:endParaRPr lang="zh-TW" altLang="en-US"/>
        </a:p>
      </dgm:t>
    </dgm:pt>
    <dgm:pt modelId="{1375C2A1-C2D1-4D2E-98FF-FE6E1781D746}">
      <dgm:prSet phldrT="[文字]" custT="1"/>
      <dgm:spPr/>
      <dgm:t>
        <a:bodyPr/>
        <a:lstStyle/>
        <a:p>
          <a:r>
            <a:rPr lang="zh-TW" altLang="en-US" sz="1800" dirty="0" smtClean="0"/>
            <a:t>原則：著作人享有著作人格權及著作財產權</a:t>
          </a:r>
          <a:endParaRPr lang="zh-TW" altLang="en-US" sz="1800" dirty="0"/>
        </a:p>
      </dgm:t>
    </dgm:pt>
    <dgm:pt modelId="{958E3F0B-9F07-44AA-83CB-F146F76F20B1}" type="parTrans" cxnId="{B33B7410-A3D0-42B9-B5EE-BA29B26643CF}">
      <dgm:prSet/>
      <dgm:spPr/>
      <dgm:t>
        <a:bodyPr/>
        <a:lstStyle/>
        <a:p>
          <a:endParaRPr lang="zh-TW" altLang="en-US"/>
        </a:p>
      </dgm:t>
    </dgm:pt>
    <dgm:pt modelId="{BD08F49F-5D7E-4017-AEC1-988D16D3C9ED}" type="sibTrans" cxnId="{B33B7410-A3D0-42B9-B5EE-BA29B26643CF}">
      <dgm:prSet/>
      <dgm:spPr/>
      <dgm:t>
        <a:bodyPr/>
        <a:lstStyle/>
        <a:p>
          <a:endParaRPr lang="zh-TW" altLang="en-US"/>
        </a:p>
      </dgm:t>
    </dgm:pt>
    <dgm:pt modelId="{62D2CC1D-EE4B-4171-9686-5822D3D741D3}">
      <dgm:prSet phldrT="[文字]" custT="1"/>
      <dgm:spPr/>
      <dgm:t>
        <a:bodyPr/>
        <a:lstStyle/>
        <a:p>
          <a:r>
            <a:rPr lang="zh-TW" altLang="en-US" sz="2000" dirty="0" smtClean="0"/>
            <a:t>著作權法第</a:t>
          </a:r>
          <a:r>
            <a:rPr lang="en-US" altLang="zh-TW" sz="2000" dirty="0" smtClean="0"/>
            <a:t>3</a:t>
          </a:r>
          <a:r>
            <a:rPr lang="zh-TW" altLang="en-US" sz="2000" dirty="0" smtClean="0"/>
            <a:t>條第</a:t>
          </a:r>
          <a:r>
            <a:rPr lang="en-US" altLang="zh-TW" sz="2000" dirty="0" smtClean="0"/>
            <a:t>1</a:t>
          </a:r>
          <a:r>
            <a:rPr lang="zh-TW" altLang="en-US" sz="2000" dirty="0" smtClean="0"/>
            <a:t>項第</a:t>
          </a:r>
          <a:r>
            <a:rPr lang="en-US" altLang="zh-TW" sz="2000" dirty="0" smtClean="0"/>
            <a:t>3</a:t>
          </a:r>
          <a:r>
            <a:rPr lang="zh-TW" altLang="en-US" sz="2000" dirty="0" smtClean="0"/>
            <a:t>款</a:t>
          </a:r>
          <a:endParaRPr lang="zh-TW" altLang="en-US" sz="2000" dirty="0"/>
        </a:p>
      </dgm:t>
    </dgm:pt>
    <dgm:pt modelId="{3C77AE77-C936-425A-8EC6-3F84ADB3AB6E}" type="parTrans" cxnId="{8F3968DD-4B9C-4FB4-A7AD-D96F21DBC226}">
      <dgm:prSet/>
      <dgm:spPr/>
      <dgm:t>
        <a:bodyPr/>
        <a:lstStyle/>
        <a:p>
          <a:endParaRPr lang="zh-TW" altLang="en-US"/>
        </a:p>
      </dgm:t>
    </dgm:pt>
    <dgm:pt modelId="{58F2AD14-B693-49BD-B237-6FE748CF7395}" type="sibTrans" cxnId="{8F3968DD-4B9C-4FB4-A7AD-D96F21DBC226}">
      <dgm:prSet/>
      <dgm:spPr/>
      <dgm:t>
        <a:bodyPr/>
        <a:lstStyle/>
        <a:p>
          <a:endParaRPr lang="zh-TW" altLang="en-US"/>
        </a:p>
      </dgm:t>
    </dgm:pt>
    <dgm:pt modelId="{3FD43D0C-5AA7-4E5D-9EFD-81743A30E9F5}">
      <dgm:prSet phldrT="[文字]" custT="1"/>
      <dgm:spPr/>
      <dgm:t>
        <a:bodyPr/>
        <a:lstStyle/>
        <a:p>
          <a:r>
            <a:rPr lang="zh-TW" altLang="en-US" sz="1800" dirty="0" smtClean="0"/>
            <a:t>例外：由著作人以外之人享有著作財產權</a:t>
          </a:r>
          <a:endParaRPr lang="zh-TW" altLang="en-US" sz="1800" dirty="0"/>
        </a:p>
      </dgm:t>
    </dgm:pt>
    <dgm:pt modelId="{2BBF8A83-CB2E-4D33-BC02-1C9844B6DD54}" type="parTrans" cxnId="{8BAEB672-D2E0-4935-9586-0BBD6167C546}">
      <dgm:prSet/>
      <dgm:spPr/>
      <dgm:t>
        <a:bodyPr/>
        <a:lstStyle/>
        <a:p>
          <a:endParaRPr lang="zh-TW" altLang="en-US"/>
        </a:p>
      </dgm:t>
    </dgm:pt>
    <dgm:pt modelId="{B2897CFB-4FD8-478D-B849-47F4F3E78EE5}" type="sibTrans" cxnId="{8BAEB672-D2E0-4935-9586-0BBD6167C546}">
      <dgm:prSet/>
      <dgm:spPr/>
      <dgm:t>
        <a:bodyPr/>
        <a:lstStyle/>
        <a:p>
          <a:endParaRPr lang="zh-TW" altLang="en-US"/>
        </a:p>
      </dgm:t>
    </dgm:pt>
    <dgm:pt modelId="{8EC720F9-4316-44DA-9286-92370C386B95}">
      <dgm:prSet phldrT="[文字]"/>
      <dgm:spPr/>
      <dgm:t>
        <a:bodyPr/>
        <a:lstStyle/>
        <a:p>
          <a:r>
            <a:rPr lang="zh-TW" altLang="en-US" sz="1600" dirty="0" smtClean="0"/>
            <a:t>職務上完成之著作、出資聘人完成之著作、著作財產權之讓與</a:t>
          </a:r>
          <a:endParaRPr lang="zh-TW" altLang="en-US" sz="1600" dirty="0"/>
        </a:p>
      </dgm:t>
    </dgm:pt>
    <dgm:pt modelId="{79BF0660-EA14-41E9-B8DB-0E2B161622EF}" type="parTrans" cxnId="{C2CCB25A-448C-4366-AE01-C91177082848}">
      <dgm:prSet/>
      <dgm:spPr/>
      <dgm:t>
        <a:bodyPr/>
        <a:lstStyle/>
        <a:p>
          <a:endParaRPr lang="zh-TW" altLang="en-US"/>
        </a:p>
      </dgm:t>
    </dgm:pt>
    <dgm:pt modelId="{3DAA834E-E4E5-40F6-95ED-5CB1A5A2D41D}" type="sibTrans" cxnId="{C2CCB25A-448C-4366-AE01-C91177082848}">
      <dgm:prSet/>
      <dgm:spPr/>
      <dgm:t>
        <a:bodyPr/>
        <a:lstStyle/>
        <a:p>
          <a:endParaRPr lang="zh-TW" altLang="en-US"/>
        </a:p>
      </dgm:t>
    </dgm:pt>
    <dgm:pt modelId="{E813E6EC-4FAC-4DFF-9B9D-09A9E8E3F08E}" type="pres">
      <dgm:prSet presAssocID="{5CB61898-8BE6-420D-AC56-8CEABA45AC23}" presName="linear" presStyleCnt="0">
        <dgm:presLayoutVars>
          <dgm:dir/>
          <dgm:animLvl val="lvl"/>
          <dgm:resizeHandles val="exact"/>
        </dgm:presLayoutVars>
      </dgm:prSet>
      <dgm:spPr/>
      <dgm:t>
        <a:bodyPr/>
        <a:lstStyle/>
        <a:p>
          <a:endParaRPr lang="zh-TW" altLang="en-US"/>
        </a:p>
      </dgm:t>
    </dgm:pt>
    <dgm:pt modelId="{19DF96A8-FE47-492D-9F6C-3159E1E26A63}" type="pres">
      <dgm:prSet presAssocID="{47757C77-270F-4871-9487-F42F056832A9}" presName="parentLin" presStyleCnt="0"/>
      <dgm:spPr/>
    </dgm:pt>
    <dgm:pt modelId="{093A634D-C997-4A2F-BE23-68DB2E407780}" type="pres">
      <dgm:prSet presAssocID="{47757C77-270F-4871-9487-F42F056832A9}" presName="parentLeftMargin" presStyleLbl="node1" presStyleIdx="0" presStyleCnt="2"/>
      <dgm:spPr/>
      <dgm:t>
        <a:bodyPr/>
        <a:lstStyle/>
        <a:p>
          <a:endParaRPr lang="zh-TW" altLang="en-US"/>
        </a:p>
      </dgm:t>
    </dgm:pt>
    <dgm:pt modelId="{78704D53-E42A-4E81-A3F7-DBC09A958370}" type="pres">
      <dgm:prSet presAssocID="{47757C77-270F-4871-9487-F42F056832A9}" presName="parentText" presStyleLbl="node1" presStyleIdx="0" presStyleCnt="2" custScaleY="231014">
        <dgm:presLayoutVars>
          <dgm:chMax val="0"/>
          <dgm:bulletEnabled val="1"/>
        </dgm:presLayoutVars>
      </dgm:prSet>
      <dgm:spPr/>
      <dgm:t>
        <a:bodyPr/>
        <a:lstStyle/>
        <a:p>
          <a:endParaRPr lang="zh-TW" altLang="en-US"/>
        </a:p>
      </dgm:t>
    </dgm:pt>
    <dgm:pt modelId="{45747AEC-59E1-4DCE-88C1-3CA808064BC1}" type="pres">
      <dgm:prSet presAssocID="{47757C77-270F-4871-9487-F42F056832A9}" presName="negativeSpace" presStyleCnt="0"/>
      <dgm:spPr/>
    </dgm:pt>
    <dgm:pt modelId="{0B30A26B-A100-44AF-8C1A-AD839038FA13}" type="pres">
      <dgm:prSet presAssocID="{47757C77-270F-4871-9487-F42F056832A9}" presName="childText" presStyleLbl="conFgAcc1" presStyleIdx="0" presStyleCnt="2">
        <dgm:presLayoutVars>
          <dgm:bulletEnabled val="1"/>
        </dgm:presLayoutVars>
      </dgm:prSet>
      <dgm:spPr/>
      <dgm:t>
        <a:bodyPr/>
        <a:lstStyle/>
        <a:p>
          <a:endParaRPr lang="zh-TW" altLang="en-US"/>
        </a:p>
      </dgm:t>
    </dgm:pt>
    <dgm:pt modelId="{FB47924F-901B-4436-AA06-A601F85646ED}" type="pres">
      <dgm:prSet presAssocID="{298B69B0-B97D-4354-8689-0EF1B3029EB2}" presName="spaceBetweenRectangles" presStyleCnt="0"/>
      <dgm:spPr/>
    </dgm:pt>
    <dgm:pt modelId="{9322DD1A-92D1-43D5-A519-DEECC29AF6A2}" type="pres">
      <dgm:prSet presAssocID="{62D2CC1D-EE4B-4171-9686-5822D3D741D3}" presName="parentLin" presStyleCnt="0"/>
      <dgm:spPr/>
    </dgm:pt>
    <dgm:pt modelId="{F95B2D3F-A17A-4400-8EBF-A4AC680FB01D}" type="pres">
      <dgm:prSet presAssocID="{62D2CC1D-EE4B-4171-9686-5822D3D741D3}" presName="parentLeftMargin" presStyleLbl="node1" presStyleIdx="0" presStyleCnt="2"/>
      <dgm:spPr/>
      <dgm:t>
        <a:bodyPr/>
        <a:lstStyle/>
        <a:p>
          <a:endParaRPr lang="zh-TW" altLang="en-US"/>
        </a:p>
      </dgm:t>
    </dgm:pt>
    <dgm:pt modelId="{202B9426-9FEF-44C2-B13A-C84A0BF3D966}" type="pres">
      <dgm:prSet presAssocID="{62D2CC1D-EE4B-4171-9686-5822D3D741D3}" presName="parentText" presStyleLbl="node1" presStyleIdx="1" presStyleCnt="2" custScaleY="186528">
        <dgm:presLayoutVars>
          <dgm:chMax val="0"/>
          <dgm:bulletEnabled val="1"/>
        </dgm:presLayoutVars>
      </dgm:prSet>
      <dgm:spPr/>
      <dgm:t>
        <a:bodyPr/>
        <a:lstStyle/>
        <a:p>
          <a:endParaRPr lang="zh-TW" altLang="en-US"/>
        </a:p>
      </dgm:t>
    </dgm:pt>
    <dgm:pt modelId="{9D277BE6-2479-4850-B7E6-33D660F33267}" type="pres">
      <dgm:prSet presAssocID="{62D2CC1D-EE4B-4171-9686-5822D3D741D3}" presName="negativeSpace" presStyleCnt="0"/>
      <dgm:spPr/>
    </dgm:pt>
    <dgm:pt modelId="{D7223D88-7F18-48AA-B44E-8240CDAA7F0D}" type="pres">
      <dgm:prSet presAssocID="{62D2CC1D-EE4B-4171-9686-5822D3D741D3}" presName="childText" presStyleLbl="conFgAcc1" presStyleIdx="1" presStyleCnt="2">
        <dgm:presLayoutVars>
          <dgm:bulletEnabled val="1"/>
        </dgm:presLayoutVars>
      </dgm:prSet>
      <dgm:spPr/>
    </dgm:pt>
  </dgm:ptLst>
  <dgm:cxnLst>
    <dgm:cxn modelId="{8F3968DD-4B9C-4FB4-A7AD-D96F21DBC226}" srcId="{5CB61898-8BE6-420D-AC56-8CEABA45AC23}" destId="{62D2CC1D-EE4B-4171-9686-5822D3D741D3}" srcOrd="1" destOrd="0" parTransId="{3C77AE77-C936-425A-8EC6-3F84ADB3AB6E}" sibTransId="{58F2AD14-B693-49BD-B237-6FE748CF7395}"/>
    <dgm:cxn modelId="{B33B7410-A3D0-42B9-B5EE-BA29B26643CF}" srcId="{47757C77-270F-4871-9487-F42F056832A9}" destId="{1375C2A1-C2D1-4D2E-98FF-FE6E1781D746}" srcOrd="0" destOrd="0" parTransId="{958E3F0B-9F07-44AA-83CB-F146F76F20B1}" sibTransId="{BD08F49F-5D7E-4017-AEC1-988D16D3C9ED}"/>
    <dgm:cxn modelId="{089FE4ED-7A03-41BA-A288-912E148A33E5}" type="presOf" srcId="{5CB61898-8BE6-420D-AC56-8CEABA45AC23}" destId="{E813E6EC-4FAC-4DFF-9B9D-09A9E8E3F08E}" srcOrd="0" destOrd="0" presId="urn:microsoft.com/office/officeart/2005/8/layout/list1"/>
    <dgm:cxn modelId="{D12D2141-4106-41B5-A47F-D9D99F6D7589}" srcId="{5CB61898-8BE6-420D-AC56-8CEABA45AC23}" destId="{47757C77-270F-4871-9487-F42F056832A9}" srcOrd="0" destOrd="0" parTransId="{39F3155D-55AA-4E9A-B923-70F39F70B8AA}" sibTransId="{298B69B0-B97D-4354-8689-0EF1B3029EB2}"/>
    <dgm:cxn modelId="{1EFC0C5D-05B9-4419-9B51-465CCCEAA9AB}" type="presOf" srcId="{62D2CC1D-EE4B-4171-9686-5822D3D741D3}" destId="{F95B2D3F-A17A-4400-8EBF-A4AC680FB01D}" srcOrd="0" destOrd="0" presId="urn:microsoft.com/office/officeart/2005/8/layout/list1"/>
    <dgm:cxn modelId="{99986D50-D1C4-4475-B2E6-DC9ECDFA0F5A}" type="presOf" srcId="{3FD43D0C-5AA7-4E5D-9EFD-81743A30E9F5}" destId="{0B30A26B-A100-44AF-8C1A-AD839038FA13}" srcOrd="0" destOrd="1" presId="urn:microsoft.com/office/officeart/2005/8/layout/list1"/>
    <dgm:cxn modelId="{8BAEB672-D2E0-4935-9586-0BBD6167C546}" srcId="{47757C77-270F-4871-9487-F42F056832A9}" destId="{3FD43D0C-5AA7-4E5D-9EFD-81743A30E9F5}" srcOrd="1" destOrd="0" parTransId="{2BBF8A83-CB2E-4D33-BC02-1C9844B6DD54}" sibTransId="{B2897CFB-4FD8-478D-B849-47F4F3E78EE5}"/>
    <dgm:cxn modelId="{08275B9E-560F-40CA-9248-298CF73D19F8}" type="presOf" srcId="{62D2CC1D-EE4B-4171-9686-5822D3D741D3}" destId="{202B9426-9FEF-44C2-B13A-C84A0BF3D966}" srcOrd="1" destOrd="0" presId="urn:microsoft.com/office/officeart/2005/8/layout/list1"/>
    <dgm:cxn modelId="{C2CCB25A-448C-4366-AE01-C91177082848}" srcId="{3FD43D0C-5AA7-4E5D-9EFD-81743A30E9F5}" destId="{8EC720F9-4316-44DA-9286-92370C386B95}" srcOrd="0" destOrd="0" parTransId="{79BF0660-EA14-41E9-B8DB-0E2B161622EF}" sibTransId="{3DAA834E-E4E5-40F6-95ED-5CB1A5A2D41D}"/>
    <dgm:cxn modelId="{36C38BDE-0952-43DE-A362-3E2A1D5D3472}" type="presOf" srcId="{1375C2A1-C2D1-4D2E-98FF-FE6E1781D746}" destId="{0B30A26B-A100-44AF-8C1A-AD839038FA13}" srcOrd="0" destOrd="0" presId="urn:microsoft.com/office/officeart/2005/8/layout/list1"/>
    <dgm:cxn modelId="{0E8199ED-FB55-4E25-B299-9C3A89D4D9C5}" type="presOf" srcId="{8EC720F9-4316-44DA-9286-92370C386B95}" destId="{0B30A26B-A100-44AF-8C1A-AD839038FA13}" srcOrd="0" destOrd="2" presId="urn:microsoft.com/office/officeart/2005/8/layout/list1"/>
    <dgm:cxn modelId="{AE7D9F2E-1869-4A43-98D3-6C847316C68E}" type="presOf" srcId="{47757C77-270F-4871-9487-F42F056832A9}" destId="{093A634D-C997-4A2F-BE23-68DB2E407780}" srcOrd="0" destOrd="0" presId="urn:microsoft.com/office/officeart/2005/8/layout/list1"/>
    <dgm:cxn modelId="{5A8D1772-E670-4337-90ED-5102B7184C10}" type="presOf" srcId="{47757C77-270F-4871-9487-F42F056832A9}" destId="{78704D53-E42A-4E81-A3F7-DBC09A958370}" srcOrd="1" destOrd="0" presId="urn:microsoft.com/office/officeart/2005/8/layout/list1"/>
    <dgm:cxn modelId="{58C965B5-F0C6-4792-BAD5-6A37CC2AD1BD}" type="presParOf" srcId="{E813E6EC-4FAC-4DFF-9B9D-09A9E8E3F08E}" destId="{19DF96A8-FE47-492D-9F6C-3159E1E26A63}" srcOrd="0" destOrd="0" presId="urn:microsoft.com/office/officeart/2005/8/layout/list1"/>
    <dgm:cxn modelId="{8500D862-6A1E-425F-8E21-A86AA91222A0}" type="presParOf" srcId="{19DF96A8-FE47-492D-9F6C-3159E1E26A63}" destId="{093A634D-C997-4A2F-BE23-68DB2E407780}" srcOrd="0" destOrd="0" presId="urn:microsoft.com/office/officeart/2005/8/layout/list1"/>
    <dgm:cxn modelId="{96C13D58-7D29-4394-A1E0-86593C7BB9D8}" type="presParOf" srcId="{19DF96A8-FE47-492D-9F6C-3159E1E26A63}" destId="{78704D53-E42A-4E81-A3F7-DBC09A958370}" srcOrd="1" destOrd="0" presId="urn:microsoft.com/office/officeart/2005/8/layout/list1"/>
    <dgm:cxn modelId="{1564550B-B521-4C3E-8AFD-FBD3DD2F5AA6}" type="presParOf" srcId="{E813E6EC-4FAC-4DFF-9B9D-09A9E8E3F08E}" destId="{45747AEC-59E1-4DCE-88C1-3CA808064BC1}" srcOrd="1" destOrd="0" presId="urn:microsoft.com/office/officeart/2005/8/layout/list1"/>
    <dgm:cxn modelId="{E23644BA-C2B6-4C5C-9299-B3381D83E1EB}" type="presParOf" srcId="{E813E6EC-4FAC-4DFF-9B9D-09A9E8E3F08E}" destId="{0B30A26B-A100-44AF-8C1A-AD839038FA13}" srcOrd="2" destOrd="0" presId="urn:microsoft.com/office/officeart/2005/8/layout/list1"/>
    <dgm:cxn modelId="{A93E8BB5-60EB-4F1E-9C47-F60352DD623E}" type="presParOf" srcId="{E813E6EC-4FAC-4DFF-9B9D-09A9E8E3F08E}" destId="{FB47924F-901B-4436-AA06-A601F85646ED}" srcOrd="3" destOrd="0" presId="urn:microsoft.com/office/officeart/2005/8/layout/list1"/>
    <dgm:cxn modelId="{BBFD4A53-70B7-4F0E-BAE2-2CC319F404CC}" type="presParOf" srcId="{E813E6EC-4FAC-4DFF-9B9D-09A9E8E3F08E}" destId="{9322DD1A-92D1-43D5-A519-DEECC29AF6A2}" srcOrd="4" destOrd="0" presId="urn:microsoft.com/office/officeart/2005/8/layout/list1"/>
    <dgm:cxn modelId="{6006712F-B5F5-4C1F-A3FB-694C7378B261}" type="presParOf" srcId="{9322DD1A-92D1-43D5-A519-DEECC29AF6A2}" destId="{F95B2D3F-A17A-4400-8EBF-A4AC680FB01D}" srcOrd="0" destOrd="0" presId="urn:microsoft.com/office/officeart/2005/8/layout/list1"/>
    <dgm:cxn modelId="{5BE52B7D-8B2C-4282-8EC4-B7EFEFE9463E}" type="presParOf" srcId="{9322DD1A-92D1-43D5-A519-DEECC29AF6A2}" destId="{202B9426-9FEF-44C2-B13A-C84A0BF3D966}" srcOrd="1" destOrd="0" presId="urn:microsoft.com/office/officeart/2005/8/layout/list1"/>
    <dgm:cxn modelId="{97918144-CE60-41DA-9C88-C00893129321}" type="presParOf" srcId="{E813E6EC-4FAC-4DFF-9B9D-09A9E8E3F08E}" destId="{9D277BE6-2479-4850-B7E6-33D660F33267}" srcOrd="5" destOrd="0" presId="urn:microsoft.com/office/officeart/2005/8/layout/list1"/>
    <dgm:cxn modelId="{0F55DA8F-9AA2-474B-8869-629B04ACCF09}" type="presParOf" srcId="{E813E6EC-4FAC-4DFF-9B9D-09A9E8E3F08E}" destId="{D7223D88-7F18-48AA-B44E-8240CDAA7F0D}"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29FCD04-2832-41EE-8FAE-ADF6D1967121}"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zh-TW" altLang="en-US"/>
        </a:p>
      </dgm:t>
    </dgm:pt>
    <dgm:pt modelId="{219DC89E-5AF6-44A8-90D0-F42036E0598D}">
      <dgm:prSet phldrT="[文字]" custT="1"/>
      <dgm:spPr/>
      <dgm:t>
        <a:bodyPr/>
        <a:lstStyle/>
        <a:p>
          <a:r>
            <a:rPr lang="zh-TW" altLang="en-US" sz="2800" dirty="0" smtClean="0"/>
            <a:t>公開發表權</a:t>
          </a:r>
          <a:endParaRPr lang="zh-TW" altLang="en-US" sz="2800" dirty="0"/>
        </a:p>
      </dgm:t>
    </dgm:pt>
    <dgm:pt modelId="{94EE818D-D9C6-44B9-9321-4996A8F06729}" type="parTrans" cxnId="{C5617DF5-C9A1-47F1-9AA0-4BDA7B0AAC08}">
      <dgm:prSet/>
      <dgm:spPr/>
      <dgm:t>
        <a:bodyPr/>
        <a:lstStyle/>
        <a:p>
          <a:endParaRPr lang="zh-TW" altLang="en-US"/>
        </a:p>
      </dgm:t>
    </dgm:pt>
    <dgm:pt modelId="{CFC7D81C-F93B-4F11-B709-83B410A6EBB9}" type="sibTrans" cxnId="{C5617DF5-C9A1-47F1-9AA0-4BDA7B0AAC08}">
      <dgm:prSet/>
      <dgm:spPr/>
      <dgm:t>
        <a:bodyPr/>
        <a:lstStyle/>
        <a:p>
          <a:endParaRPr lang="zh-TW" altLang="en-US"/>
        </a:p>
      </dgm:t>
    </dgm:pt>
    <dgm:pt modelId="{53005EB1-1A21-4DF1-A169-0F3329B20863}">
      <dgm:prSet phldrT="[文字]"/>
      <dgm:spPr/>
      <dgm:t>
        <a:bodyPr/>
        <a:lstStyle/>
        <a:p>
          <a:r>
            <a:rPr lang="zh-TW" altLang="en-US" dirty="0" smtClean="0"/>
            <a:t>著作權法第</a:t>
          </a:r>
          <a:r>
            <a:rPr lang="en-US" altLang="zh-TW" dirty="0" smtClean="0"/>
            <a:t>15</a:t>
          </a:r>
          <a:r>
            <a:rPr lang="zh-TW" altLang="en-US" dirty="0" smtClean="0"/>
            <a:t>條</a:t>
          </a:r>
          <a:endParaRPr lang="zh-TW" altLang="en-US" dirty="0"/>
        </a:p>
      </dgm:t>
    </dgm:pt>
    <dgm:pt modelId="{B84574B6-77F0-4BBD-BBEA-FAA7397CF271}" type="parTrans" cxnId="{FFC3BF22-FEBB-4230-AEAD-0C1A72F9E67C}">
      <dgm:prSet/>
      <dgm:spPr/>
      <dgm:t>
        <a:bodyPr/>
        <a:lstStyle/>
        <a:p>
          <a:endParaRPr lang="zh-TW" altLang="en-US"/>
        </a:p>
      </dgm:t>
    </dgm:pt>
    <dgm:pt modelId="{873A4AE0-CAA9-4564-B972-41E99AE826DC}" type="sibTrans" cxnId="{FFC3BF22-FEBB-4230-AEAD-0C1A72F9E67C}">
      <dgm:prSet/>
      <dgm:spPr/>
      <dgm:t>
        <a:bodyPr/>
        <a:lstStyle/>
        <a:p>
          <a:endParaRPr lang="zh-TW" altLang="en-US"/>
        </a:p>
      </dgm:t>
    </dgm:pt>
    <dgm:pt modelId="{B610B28F-89A7-4AD3-B1CE-8A07DF73CE04}">
      <dgm:prSet phldrT="[文字]"/>
      <dgm:spPr/>
      <dgm:t>
        <a:bodyPr/>
        <a:lstStyle/>
        <a:p>
          <a:r>
            <a:rPr lang="zh-TW" altLang="en-US" dirty="0" smtClean="0"/>
            <a:t>著作人就其著作享有是否公表、何時公表及如何公表的權利</a:t>
          </a:r>
          <a:r>
            <a:rPr lang="en-US" altLang="zh-TW" dirty="0" smtClean="0"/>
            <a:t>(</a:t>
          </a:r>
          <a:r>
            <a:rPr lang="zh-TW" altLang="en-US" dirty="0" smtClean="0"/>
            <a:t>限於未公開發表之著作</a:t>
          </a:r>
          <a:r>
            <a:rPr lang="en-US" altLang="zh-TW" dirty="0" smtClean="0"/>
            <a:t>)</a:t>
          </a:r>
          <a:endParaRPr lang="zh-TW" altLang="en-US" dirty="0"/>
        </a:p>
      </dgm:t>
    </dgm:pt>
    <dgm:pt modelId="{0C85151C-E2CC-4639-83A8-9186C4EAD2D8}" type="parTrans" cxnId="{A31659DA-C6C8-4BB4-9137-1647E392E66C}">
      <dgm:prSet/>
      <dgm:spPr/>
      <dgm:t>
        <a:bodyPr/>
        <a:lstStyle/>
        <a:p>
          <a:endParaRPr lang="zh-TW" altLang="en-US"/>
        </a:p>
      </dgm:t>
    </dgm:pt>
    <dgm:pt modelId="{B25FF970-FCB5-44F9-848C-EBED78059E65}" type="sibTrans" cxnId="{A31659DA-C6C8-4BB4-9137-1647E392E66C}">
      <dgm:prSet/>
      <dgm:spPr/>
      <dgm:t>
        <a:bodyPr/>
        <a:lstStyle/>
        <a:p>
          <a:endParaRPr lang="zh-TW" altLang="en-US"/>
        </a:p>
      </dgm:t>
    </dgm:pt>
    <dgm:pt modelId="{3F5C50A6-412C-473D-9822-F6B4EF4796A2}">
      <dgm:prSet phldrT="[文字]" custT="1"/>
      <dgm:spPr/>
      <dgm:t>
        <a:bodyPr/>
        <a:lstStyle/>
        <a:p>
          <a:r>
            <a:rPr lang="zh-TW" altLang="en-US" sz="2800" dirty="0" smtClean="0"/>
            <a:t>姓名表示權</a:t>
          </a:r>
          <a:endParaRPr lang="zh-TW" altLang="en-US" sz="2800" dirty="0"/>
        </a:p>
      </dgm:t>
    </dgm:pt>
    <dgm:pt modelId="{8B71498D-3346-41EF-85BA-1AF44F67F036}" type="parTrans" cxnId="{DBEF0166-A106-42E8-8616-520FCADB44CB}">
      <dgm:prSet/>
      <dgm:spPr/>
      <dgm:t>
        <a:bodyPr/>
        <a:lstStyle/>
        <a:p>
          <a:endParaRPr lang="zh-TW" altLang="en-US"/>
        </a:p>
      </dgm:t>
    </dgm:pt>
    <dgm:pt modelId="{DB3D112A-7FAE-47C5-92A5-5CBFE69B557D}" type="sibTrans" cxnId="{DBEF0166-A106-42E8-8616-520FCADB44CB}">
      <dgm:prSet/>
      <dgm:spPr/>
      <dgm:t>
        <a:bodyPr/>
        <a:lstStyle/>
        <a:p>
          <a:endParaRPr lang="zh-TW" altLang="en-US"/>
        </a:p>
      </dgm:t>
    </dgm:pt>
    <dgm:pt modelId="{D5EFD637-D24F-4D01-8CF0-2B5003B2892F}">
      <dgm:prSet phldrT="[文字]"/>
      <dgm:spPr/>
      <dgm:t>
        <a:bodyPr/>
        <a:lstStyle/>
        <a:p>
          <a:r>
            <a:rPr lang="zh-TW" altLang="en-US" dirty="0" smtClean="0"/>
            <a:t>著作權法第</a:t>
          </a:r>
          <a:r>
            <a:rPr lang="en-US" altLang="zh-TW" dirty="0" smtClean="0"/>
            <a:t>16</a:t>
          </a:r>
          <a:r>
            <a:rPr lang="zh-TW" altLang="en-US" dirty="0" smtClean="0"/>
            <a:t>條</a:t>
          </a:r>
          <a:endParaRPr lang="zh-TW" altLang="en-US" dirty="0"/>
        </a:p>
      </dgm:t>
    </dgm:pt>
    <dgm:pt modelId="{574912F2-48F4-4EDA-B3C4-74AC373D235D}" type="parTrans" cxnId="{ACE21096-FDBB-4BE8-A973-1B8B002565E4}">
      <dgm:prSet/>
      <dgm:spPr/>
      <dgm:t>
        <a:bodyPr/>
        <a:lstStyle/>
        <a:p>
          <a:endParaRPr lang="zh-TW" altLang="en-US"/>
        </a:p>
      </dgm:t>
    </dgm:pt>
    <dgm:pt modelId="{F837553E-B3BF-4852-9CCA-48F02447CD5E}" type="sibTrans" cxnId="{ACE21096-FDBB-4BE8-A973-1B8B002565E4}">
      <dgm:prSet/>
      <dgm:spPr/>
      <dgm:t>
        <a:bodyPr/>
        <a:lstStyle/>
        <a:p>
          <a:endParaRPr lang="zh-TW" altLang="en-US"/>
        </a:p>
      </dgm:t>
    </dgm:pt>
    <dgm:pt modelId="{0D25A8A4-2DFE-40B7-A0EB-79E6AE5B601C}">
      <dgm:prSet phldrT="[文字]"/>
      <dgm:spPr/>
      <dgm:t>
        <a:bodyPr/>
        <a:lstStyle/>
        <a:p>
          <a:r>
            <a:rPr lang="zh-TW" altLang="en-US" dirty="0" smtClean="0"/>
            <a:t>著作人有表示其本名、別名或不具名的權利</a:t>
          </a:r>
          <a:endParaRPr lang="zh-TW" altLang="en-US" dirty="0"/>
        </a:p>
      </dgm:t>
    </dgm:pt>
    <dgm:pt modelId="{730CBD90-D985-435A-A3EC-B7DD886005A9}" type="parTrans" cxnId="{6DB64860-1775-4964-BAC1-6F1741B138CF}">
      <dgm:prSet/>
      <dgm:spPr/>
      <dgm:t>
        <a:bodyPr/>
        <a:lstStyle/>
        <a:p>
          <a:endParaRPr lang="zh-TW" altLang="en-US"/>
        </a:p>
      </dgm:t>
    </dgm:pt>
    <dgm:pt modelId="{36E9D623-0897-4719-8253-9D4DCEB8D88F}" type="sibTrans" cxnId="{6DB64860-1775-4964-BAC1-6F1741B138CF}">
      <dgm:prSet/>
      <dgm:spPr/>
      <dgm:t>
        <a:bodyPr/>
        <a:lstStyle/>
        <a:p>
          <a:endParaRPr lang="zh-TW" altLang="en-US"/>
        </a:p>
      </dgm:t>
    </dgm:pt>
    <dgm:pt modelId="{AF8AF421-5E3F-43EC-A14E-EFF4F9F7368D}">
      <dgm:prSet phldrT="[文字]" custT="1"/>
      <dgm:spPr/>
      <dgm:t>
        <a:bodyPr/>
        <a:lstStyle/>
        <a:p>
          <a:r>
            <a:rPr lang="zh-TW" altLang="en-US" sz="2800" dirty="0" smtClean="0"/>
            <a:t>禁止不當改變權</a:t>
          </a:r>
          <a:endParaRPr lang="zh-TW" altLang="en-US" sz="2800" dirty="0"/>
        </a:p>
      </dgm:t>
    </dgm:pt>
    <dgm:pt modelId="{6DE6DA00-9C48-4049-96C9-06CFC1DA70D4}" type="parTrans" cxnId="{01895B00-4C44-4462-830E-B8F77C79B8AE}">
      <dgm:prSet/>
      <dgm:spPr/>
      <dgm:t>
        <a:bodyPr/>
        <a:lstStyle/>
        <a:p>
          <a:endParaRPr lang="zh-TW" altLang="en-US"/>
        </a:p>
      </dgm:t>
    </dgm:pt>
    <dgm:pt modelId="{44EE2140-05FC-49AB-845B-7069D6C5E808}" type="sibTrans" cxnId="{01895B00-4C44-4462-830E-B8F77C79B8AE}">
      <dgm:prSet/>
      <dgm:spPr/>
      <dgm:t>
        <a:bodyPr/>
        <a:lstStyle/>
        <a:p>
          <a:endParaRPr lang="zh-TW" altLang="en-US"/>
        </a:p>
      </dgm:t>
    </dgm:pt>
    <dgm:pt modelId="{9B913FD7-85E7-4AF2-BBB3-8CA8130B89CE}">
      <dgm:prSet phldrT="[文字]"/>
      <dgm:spPr/>
      <dgm:t>
        <a:bodyPr/>
        <a:lstStyle/>
        <a:p>
          <a:r>
            <a:rPr lang="zh-TW" altLang="en-US" dirty="0" smtClean="0"/>
            <a:t>著作權法第</a:t>
          </a:r>
          <a:r>
            <a:rPr lang="en-US" altLang="zh-TW" dirty="0" smtClean="0"/>
            <a:t>17 </a:t>
          </a:r>
          <a:r>
            <a:rPr lang="zh-TW" altLang="en-US" dirty="0" smtClean="0"/>
            <a:t>條</a:t>
          </a:r>
          <a:endParaRPr lang="zh-TW" altLang="en-US" dirty="0"/>
        </a:p>
      </dgm:t>
    </dgm:pt>
    <dgm:pt modelId="{5F986934-9A6E-493D-9C50-02DD25148FEC}" type="parTrans" cxnId="{FED5EF7D-F059-4ECC-B219-6EECAE663595}">
      <dgm:prSet/>
      <dgm:spPr/>
      <dgm:t>
        <a:bodyPr/>
        <a:lstStyle/>
        <a:p>
          <a:endParaRPr lang="zh-TW" altLang="en-US"/>
        </a:p>
      </dgm:t>
    </dgm:pt>
    <dgm:pt modelId="{23FC799A-E09F-4A44-AF90-63BFA239476D}" type="sibTrans" cxnId="{FED5EF7D-F059-4ECC-B219-6EECAE663595}">
      <dgm:prSet/>
      <dgm:spPr/>
      <dgm:t>
        <a:bodyPr/>
        <a:lstStyle/>
        <a:p>
          <a:endParaRPr lang="zh-TW" altLang="en-US"/>
        </a:p>
      </dgm:t>
    </dgm:pt>
    <dgm:pt modelId="{AA1EA162-8A29-4979-BCFC-30C71A5F4453}">
      <dgm:prSet phldrT="[文字]"/>
      <dgm:spPr/>
      <dgm:t>
        <a:bodyPr/>
        <a:lstStyle/>
        <a:p>
          <a:r>
            <a:rPr lang="zh-TW" altLang="en-US" dirty="0" smtClean="0"/>
            <a:t>著作人享有禁止他人以歪曲、割裂、竄改或其他方法改變其著作之內容、形式或名目致損害其名譽的權利。</a:t>
          </a:r>
          <a:endParaRPr lang="zh-TW" altLang="en-US" dirty="0"/>
        </a:p>
      </dgm:t>
    </dgm:pt>
    <dgm:pt modelId="{92416431-CA85-4FE3-A3E8-411F20A21A78}" type="parTrans" cxnId="{CCAF7C3E-AB09-46C3-A6CF-E57B28A773C3}">
      <dgm:prSet/>
      <dgm:spPr/>
      <dgm:t>
        <a:bodyPr/>
        <a:lstStyle/>
        <a:p>
          <a:endParaRPr lang="zh-TW" altLang="en-US"/>
        </a:p>
      </dgm:t>
    </dgm:pt>
    <dgm:pt modelId="{E3FCDF07-4779-41F2-90F0-40FE2E0D50FB}" type="sibTrans" cxnId="{CCAF7C3E-AB09-46C3-A6CF-E57B28A773C3}">
      <dgm:prSet/>
      <dgm:spPr/>
      <dgm:t>
        <a:bodyPr/>
        <a:lstStyle/>
        <a:p>
          <a:endParaRPr lang="zh-TW" altLang="en-US"/>
        </a:p>
      </dgm:t>
    </dgm:pt>
    <dgm:pt modelId="{60E4BCAC-2219-4B74-9430-79B940A247B4}" type="pres">
      <dgm:prSet presAssocID="{B29FCD04-2832-41EE-8FAE-ADF6D1967121}" presName="linear" presStyleCnt="0">
        <dgm:presLayoutVars>
          <dgm:dir/>
          <dgm:animLvl val="lvl"/>
          <dgm:resizeHandles val="exact"/>
        </dgm:presLayoutVars>
      </dgm:prSet>
      <dgm:spPr/>
      <dgm:t>
        <a:bodyPr/>
        <a:lstStyle/>
        <a:p>
          <a:endParaRPr lang="zh-TW" altLang="en-US"/>
        </a:p>
      </dgm:t>
    </dgm:pt>
    <dgm:pt modelId="{2881D79F-5082-457C-B8E6-EF0BB7B4FDD4}" type="pres">
      <dgm:prSet presAssocID="{219DC89E-5AF6-44A8-90D0-F42036E0598D}" presName="parentLin" presStyleCnt="0"/>
      <dgm:spPr/>
      <dgm:t>
        <a:bodyPr/>
        <a:lstStyle/>
        <a:p>
          <a:endParaRPr lang="zh-TW" altLang="en-US"/>
        </a:p>
      </dgm:t>
    </dgm:pt>
    <dgm:pt modelId="{68674E2B-7017-4C5D-AA46-CEFECE3887B4}" type="pres">
      <dgm:prSet presAssocID="{219DC89E-5AF6-44A8-90D0-F42036E0598D}" presName="parentLeftMargin" presStyleLbl="node1" presStyleIdx="0" presStyleCnt="3"/>
      <dgm:spPr/>
      <dgm:t>
        <a:bodyPr/>
        <a:lstStyle/>
        <a:p>
          <a:endParaRPr lang="zh-TW" altLang="en-US"/>
        </a:p>
      </dgm:t>
    </dgm:pt>
    <dgm:pt modelId="{F4779967-E441-4905-A22C-0DC5D59E548A}" type="pres">
      <dgm:prSet presAssocID="{219DC89E-5AF6-44A8-90D0-F42036E0598D}" presName="parentText" presStyleLbl="node1" presStyleIdx="0" presStyleCnt="3">
        <dgm:presLayoutVars>
          <dgm:chMax val="0"/>
          <dgm:bulletEnabled val="1"/>
        </dgm:presLayoutVars>
      </dgm:prSet>
      <dgm:spPr/>
      <dgm:t>
        <a:bodyPr/>
        <a:lstStyle/>
        <a:p>
          <a:endParaRPr lang="zh-TW" altLang="en-US"/>
        </a:p>
      </dgm:t>
    </dgm:pt>
    <dgm:pt modelId="{99D6A499-EA28-4041-9814-F1AF890A2855}" type="pres">
      <dgm:prSet presAssocID="{219DC89E-5AF6-44A8-90D0-F42036E0598D}" presName="negativeSpace" presStyleCnt="0"/>
      <dgm:spPr/>
      <dgm:t>
        <a:bodyPr/>
        <a:lstStyle/>
        <a:p>
          <a:endParaRPr lang="zh-TW" altLang="en-US"/>
        </a:p>
      </dgm:t>
    </dgm:pt>
    <dgm:pt modelId="{35E84566-1F50-411D-94C4-896A28ECD23F}" type="pres">
      <dgm:prSet presAssocID="{219DC89E-5AF6-44A8-90D0-F42036E0598D}" presName="childText" presStyleLbl="conFgAcc1" presStyleIdx="0" presStyleCnt="3">
        <dgm:presLayoutVars>
          <dgm:bulletEnabled val="1"/>
        </dgm:presLayoutVars>
      </dgm:prSet>
      <dgm:spPr/>
      <dgm:t>
        <a:bodyPr/>
        <a:lstStyle/>
        <a:p>
          <a:endParaRPr lang="zh-TW" altLang="en-US"/>
        </a:p>
      </dgm:t>
    </dgm:pt>
    <dgm:pt modelId="{F4B15D27-6B6C-4724-8191-6762E29357D9}" type="pres">
      <dgm:prSet presAssocID="{CFC7D81C-F93B-4F11-B709-83B410A6EBB9}" presName="spaceBetweenRectangles" presStyleCnt="0"/>
      <dgm:spPr/>
      <dgm:t>
        <a:bodyPr/>
        <a:lstStyle/>
        <a:p>
          <a:endParaRPr lang="zh-TW" altLang="en-US"/>
        </a:p>
      </dgm:t>
    </dgm:pt>
    <dgm:pt modelId="{05C4CA43-807A-48B0-940E-03E886D2BFC4}" type="pres">
      <dgm:prSet presAssocID="{3F5C50A6-412C-473D-9822-F6B4EF4796A2}" presName="parentLin" presStyleCnt="0"/>
      <dgm:spPr/>
      <dgm:t>
        <a:bodyPr/>
        <a:lstStyle/>
        <a:p>
          <a:endParaRPr lang="zh-TW" altLang="en-US"/>
        </a:p>
      </dgm:t>
    </dgm:pt>
    <dgm:pt modelId="{1EA89E73-C956-4965-901F-4E8AC7E4505E}" type="pres">
      <dgm:prSet presAssocID="{3F5C50A6-412C-473D-9822-F6B4EF4796A2}" presName="parentLeftMargin" presStyleLbl="node1" presStyleIdx="0" presStyleCnt="3"/>
      <dgm:spPr/>
      <dgm:t>
        <a:bodyPr/>
        <a:lstStyle/>
        <a:p>
          <a:endParaRPr lang="zh-TW" altLang="en-US"/>
        </a:p>
      </dgm:t>
    </dgm:pt>
    <dgm:pt modelId="{7D944620-669F-4483-981E-21B878A16592}" type="pres">
      <dgm:prSet presAssocID="{3F5C50A6-412C-473D-9822-F6B4EF4796A2}" presName="parentText" presStyleLbl="node1" presStyleIdx="1" presStyleCnt="3">
        <dgm:presLayoutVars>
          <dgm:chMax val="0"/>
          <dgm:bulletEnabled val="1"/>
        </dgm:presLayoutVars>
      </dgm:prSet>
      <dgm:spPr/>
      <dgm:t>
        <a:bodyPr/>
        <a:lstStyle/>
        <a:p>
          <a:endParaRPr lang="zh-TW" altLang="en-US"/>
        </a:p>
      </dgm:t>
    </dgm:pt>
    <dgm:pt modelId="{9D555CF4-03BE-428F-8CE6-49B780E00DBE}" type="pres">
      <dgm:prSet presAssocID="{3F5C50A6-412C-473D-9822-F6B4EF4796A2}" presName="negativeSpace" presStyleCnt="0"/>
      <dgm:spPr/>
      <dgm:t>
        <a:bodyPr/>
        <a:lstStyle/>
        <a:p>
          <a:endParaRPr lang="zh-TW" altLang="en-US"/>
        </a:p>
      </dgm:t>
    </dgm:pt>
    <dgm:pt modelId="{BC0976D0-8AB9-4F8B-B330-23FDE5FA4BE9}" type="pres">
      <dgm:prSet presAssocID="{3F5C50A6-412C-473D-9822-F6B4EF4796A2}" presName="childText" presStyleLbl="conFgAcc1" presStyleIdx="1" presStyleCnt="3">
        <dgm:presLayoutVars>
          <dgm:bulletEnabled val="1"/>
        </dgm:presLayoutVars>
      </dgm:prSet>
      <dgm:spPr/>
      <dgm:t>
        <a:bodyPr/>
        <a:lstStyle/>
        <a:p>
          <a:endParaRPr lang="zh-TW" altLang="en-US"/>
        </a:p>
      </dgm:t>
    </dgm:pt>
    <dgm:pt modelId="{31334631-2CD1-42E7-AC82-9F1360DC5021}" type="pres">
      <dgm:prSet presAssocID="{DB3D112A-7FAE-47C5-92A5-5CBFE69B557D}" presName="spaceBetweenRectangles" presStyleCnt="0"/>
      <dgm:spPr/>
      <dgm:t>
        <a:bodyPr/>
        <a:lstStyle/>
        <a:p>
          <a:endParaRPr lang="zh-TW" altLang="en-US"/>
        </a:p>
      </dgm:t>
    </dgm:pt>
    <dgm:pt modelId="{570976A6-57E7-43E0-8A20-69A04C16841F}" type="pres">
      <dgm:prSet presAssocID="{AF8AF421-5E3F-43EC-A14E-EFF4F9F7368D}" presName="parentLin" presStyleCnt="0"/>
      <dgm:spPr/>
      <dgm:t>
        <a:bodyPr/>
        <a:lstStyle/>
        <a:p>
          <a:endParaRPr lang="zh-TW" altLang="en-US"/>
        </a:p>
      </dgm:t>
    </dgm:pt>
    <dgm:pt modelId="{C19A86B6-635B-4853-AAF2-85D9E86DCD69}" type="pres">
      <dgm:prSet presAssocID="{AF8AF421-5E3F-43EC-A14E-EFF4F9F7368D}" presName="parentLeftMargin" presStyleLbl="node1" presStyleIdx="1" presStyleCnt="3"/>
      <dgm:spPr/>
      <dgm:t>
        <a:bodyPr/>
        <a:lstStyle/>
        <a:p>
          <a:endParaRPr lang="zh-TW" altLang="en-US"/>
        </a:p>
      </dgm:t>
    </dgm:pt>
    <dgm:pt modelId="{1448F0E7-171E-4B52-A78C-93D97199D4FD}" type="pres">
      <dgm:prSet presAssocID="{AF8AF421-5E3F-43EC-A14E-EFF4F9F7368D}" presName="parentText" presStyleLbl="node1" presStyleIdx="2" presStyleCnt="3">
        <dgm:presLayoutVars>
          <dgm:chMax val="0"/>
          <dgm:bulletEnabled val="1"/>
        </dgm:presLayoutVars>
      </dgm:prSet>
      <dgm:spPr/>
      <dgm:t>
        <a:bodyPr/>
        <a:lstStyle/>
        <a:p>
          <a:endParaRPr lang="zh-TW" altLang="en-US"/>
        </a:p>
      </dgm:t>
    </dgm:pt>
    <dgm:pt modelId="{5C1B9CF9-7ECD-43E9-8D7E-2454A8131852}" type="pres">
      <dgm:prSet presAssocID="{AF8AF421-5E3F-43EC-A14E-EFF4F9F7368D}" presName="negativeSpace" presStyleCnt="0"/>
      <dgm:spPr/>
      <dgm:t>
        <a:bodyPr/>
        <a:lstStyle/>
        <a:p>
          <a:endParaRPr lang="zh-TW" altLang="en-US"/>
        </a:p>
      </dgm:t>
    </dgm:pt>
    <dgm:pt modelId="{6552FAEB-D327-4014-A05A-81137023F1CE}" type="pres">
      <dgm:prSet presAssocID="{AF8AF421-5E3F-43EC-A14E-EFF4F9F7368D}" presName="childText" presStyleLbl="conFgAcc1" presStyleIdx="2" presStyleCnt="3">
        <dgm:presLayoutVars>
          <dgm:bulletEnabled val="1"/>
        </dgm:presLayoutVars>
      </dgm:prSet>
      <dgm:spPr/>
      <dgm:t>
        <a:bodyPr/>
        <a:lstStyle/>
        <a:p>
          <a:endParaRPr lang="zh-TW" altLang="en-US"/>
        </a:p>
      </dgm:t>
    </dgm:pt>
  </dgm:ptLst>
  <dgm:cxnLst>
    <dgm:cxn modelId="{CCAF7C3E-AB09-46C3-A6CF-E57B28A773C3}" srcId="{AF8AF421-5E3F-43EC-A14E-EFF4F9F7368D}" destId="{AA1EA162-8A29-4979-BCFC-30C71A5F4453}" srcOrd="1" destOrd="0" parTransId="{92416431-CA85-4FE3-A3E8-411F20A21A78}" sibTransId="{E3FCDF07-4779-41F2-90F0-40FE2E0D50FB}"/>
    <dgm:cxn modelId="{E7A1A298-CA8E-4C1A-BCB8-0D04C7F08FC9}" type="presOf" srcId="{3F5C50A6-412C-473D-9822-F6B4EF4796A2}" destId="{7D944620-669F-4483-981E-21B878A16592}" srcOrd="1" destOrd="0" presId="urn:microsoft.com/office/officeart/2005/8/layout/list1"/>
    <dgm:cxn modelId="{E65EA270-F1BD-4C51-9F79-18DAF2320D60}" type="presOf" srcId="{3F5C50A6-412C-473D-9822-F6B4EF4796A2}" destId="{1EA89E73-C956-4965-901F-4E8AC7E4505E}" srcOrd="0" destOrd="0" presId="urn:microsoft.com/office/officeart/2005/8/layout/list1"/>
    <dgm:cxn modelId="{B74BACB1-ED04-4642-B34E-0E7E12213360}" type="presOf" srcId="{B610B28F-89A7-4AD3-B1CE-8A07DF73CE04}" destId="{35E84566-1F50-411D-94C4-896A28ECD23F}" srcOrd="0" destOrd="1" presId="urn:microsoft.com/office/officeart/2005/8/layout/list1"/>
    <dgm:cxn modelId="{EA2CDDF8-FD10-4264-BD51-942365F8033D}" type="presOf" srcId="{AF8AF421-5E3F-43EC-A14E-EFF4F9F7368D}" destId="{C19A86B6-635B-4853-AAF2-85D9E86DCD69}" srcOrd="0" destOrd="0" presId="urn:microsoft.com/office/officeart/2005/8/layout/list1"/>
    <dgm:cxn modelId="{94C5F018-0D2D-48CD-A296-F29895512774}" type="presOf" srcId="{9B913FD7-85E7-4AF2-BBB3-8CA8130B89CE}" destId="{6552FAEB-D327-4014-A05A-81137023F1CE}" srcOrd="0" destOrd="0" presId="urn:microsoft.com/office/officeart/2005/8/layout/list1"/>
    <dgm:cxn modelId="{D560B9EC-1A98-45FF-9A28-96246B4DB129}" type="presOf" srcId="{B29FCD04-2832-41EE-8FAE-ADF6D1967121}" destId="{60E4BCAC-2219-4B74-9430-79B940A247B4}" srcOrd="0" destOrd="0" presId="urn:microsoft.com/office/officeart/2005/8/layout/list1"/>
    <dgm:cxn modelId="{C5617DF5-C9A1-47F1-9AA0-4BDA7B0AAC08}" srcId="{B29FCD04-2832-41EE-8FAE-ADF6D1967121}" destId="{219DC89E-5AF6-44A8-90D0-F42036E0598D}" srcOrd="0" destOrd="0" parTransId="{94EE818D-D9C6-44B9-9321-4996A8F06729}" sibTransId="{CFC7D81C-F93B-4F11-B709-83B410A6EBB9}"/>
    <dgm:cxn modelId="{01895B00-4C44-4462-830E-B8F77C79B8AE}" srcId="{B29FCD04-2832-41EE-8FAE-ADF6D1967121}" destId="{AF8AF421-5E3F-43EC-A14E-EFF4F9F7368D}" srcOrd="2" destOrd="0" parTransId="{6DE6DA00-9C48-4049-96C9-06CFC1DA70D4}" sibTransId="{44EE2140-05FC-49AB-845B-7069D6C5E808}"/>
    <dgm:cxn modelId="{FED5EF7D-F059-4ECC-B219-6EECAE663595}" srcId="{AF8AF421-5E3F-43EC-A14E-EFF4F9F7368D}" destId="{9B913FD7-85E7-4AF2-BBB3-8CA8130B89CE}" srcOrd="0" destOrd="0" parTransId="{5F986934-9A6E-493D-9C50-02DD25148FEC}" sibTransId="{23FC799A-E09F-4A44-AF90-63BFA239476D}"/>
    <dgm:cxn modelId="{6DB64860-1775-4964-BAC1-6F1741B138CF}" srcId="{3F5C50A6-412C-473D-9822-F6B4EF4796A2}" destId="{0D25A8A4-2DFE-40B7-A0EB-79E6AE5B601C}" srcOrd="1" destOrd="0" parTransId="{730CBD90-D985-435A-A3EC-B7DD886005A9}" sibTransId="{36E9D623-0897-4719-8253-9D4DCEB8D88F}"/>
    <dgm:cxn modelId="{88F721E9-261C-4186-970A-367FDE9CD1C9}" type="presOf" srcId="{219DC89E-5AF6-44A8-90D0-F42036E0598D}" destId="{F4779967-E441-4905-A22C-0DC5D59E548A}" srcOrd="1" destOrd="0" presId="urn:microsoft.com/office/officeart/2005/8/layout/list1"/>
    <dgm:cxn modelId="{BD934791-A813-436D-9C17-49414E734E15}" type="presOf" srcId="{AF8AF421-5E3F-43EC-A14E-EFF4F9F7368D}" destId="{1448F0E7-171E-4B52-A78C-93D97199D4FD}" srcOrd="1" destOrd="0" presId="urn:microsoft.com/office/officeart/2005/8/layout/list1"/>
    <dgm:cxn modelId="{FFC3BF22-FEBB-4230-AEAD-0C1A72F9E67C}" srcId="{219DC89E-5AF6-44A8-90D0-F42036E0598D}" destId="{53005EB1-1A21-4DF1-A169-0F3329B20863}" srcOrd="0" destOrd="0" parTransId="{B84574B6-77F0-4BBD-BBEA-FAA7397CF271}" sibTransId="{873A4AE0-CAA9-4564-B972-41E99AE826DC}"/>
    <dgm:cxn modelId="{A31659DA-C6C8-4BB4-9137-1647E392E66C}" srcId="{219DC89E-5AF6-44A8-90D0-F42036E0598D}" destId="{B610B28F-89A7-4AD3-B1CE-8A07DF73CE04}" srcOrd="1" destOrd="0" parTransId="{0C85151C-E2CC-4639-83A8-9186C4EAD2D8}" sibTransId="{B25FF970-FCB5-44F9-848C-EBED78059E65}"/>
    <dgm:cxn modelId="{16AD6A45-5ABD-4A77-AC0A-967CEC79BB29}" type="presOf" srcId="{AA1EA162-8A29-4979-BCFC-30C71A5F4453}" destId="{6552FAEB-D327-4014-A05A-81137023F1CE}" srcOrd="0" destOrd="1" presId="urn:microsoft.com/office/officeart/2005/8/layout/list1"/>
    <dgm:cxn modelId="{ACE21096-FDBB-4BE8-A973-1B8B002565E4}" srcId="{3F5C50A6-412C-473D-9822-F6B4EF4796A2}" destId="{D5EFD637-D24F-4D01-8CF0-2B5003B2892F}" srcOrd="0" destOrd="0" parTransId="{574912F2-48F4-4EDA-B3C4-74AC373D235D}" sibTransId="{F837553E-B3BF-4852-9CCA-48F02447CD5E}"/>
    <dgm:cxn modelId="{DBEF0166-A106-42E8-8616-520FCADB44CB}" srcId="{B29FCD04-2832-41EE-8FAE-ADF6D1967121}" destId="{3F5C50A6-412C-473D-9822-F6B4EF4796A2}" srcOrd="1" destOrd="0" parTransId="{8B71498D-3346-41EF-85BA-1AF44F67F036}" sibTransId="{DB3D112A-7FAE-47C5-92A5-5CBFE69B557D}"/>
    <dgm:cxn modelId="{A4C44B49-1876-4D18-AE39-F12484C33A26}" type="presOf" srcId="{53005EB1-1A21-4DF1-A169-0F3329B20863}" destId="{35E84566-1F50-411D-94C4-896A28ECD23F}" srcOrd="0" destOrd="0" presId="urn:microsoft.com/office/officeart/2005/8/layout/list1"/>
    <dgm:cxn modelId="{22DBD29F-29AE-4931-84A3-7AEBFC237492}" type="presOf" srcId="{0D25A8A4-2DFE-40B7-A0EB-79E6AE5B601C}" destId="{BC0976D0-8AB9-4F8B-B330-23FDE5FA4BE9}" srcOrd="0" destOrd="1" presId="urn:microsoft.com/office/officeart/2005/8/layout/list1"/>
    <dgm:cxn modelId="{F89C4CB2-DBA5-4D1B-BA26-19CFC9BA8466}" type="presOf" srcId="{D5EFD637-D24F-4D01-8CF0-2B5003B2892F}" destId="{BC0976D0-8AB9-4F8B-B330-23FDE5FA4BE9}" srcOrd="0" destOrd="0" presId="urn:microsoft.com/office/officeart/2005/8/layout/list1"/>
    <dgm:cxn modelId="{07201F20-2C23-4767-9E0F-DE7D0E5A0568}" type="presOf" srcId="{219DC89E-5AF6-44A8-90D0-F42036E0598D}" destId="{68674E2B-7017-4C5D-AA46-CEFECE3887B4}" srcOrd="0" destOrd="0" presId="urn:microsoft.com/office/officeart/2005/8/layout/list1"/>
    <dgm:cxn modelId="{3EA8C20A-F42D-4B31-9C64-AEDDFE93BC9F}" type="presParOf" srcId="{60E4BCAC-2219-4B74-9430-79B940A247B4}" destId="{2881D79F-5082-457C-B8E6-EF0BB7B4FDD4}" srcOrd="0" destOrd="0" presId="urn:microsoft.com/office/officeart/2005/8/layout/list1"/>
    <dgm:cxn modelId="{D0D64B97-0362-420B-A97F-1C99BBCA1556}" type="presParOf" srcId="{2881D79F-5082-457C-B8E6-EF0BB7B4FDD4}" destId="{68674E2B-7017-4C5D-AA46-CEFECE3887B4}" srcOrd="0" destOrd="0" presId="urn:microsoft.com/office/officeart/2005/8/layout/list1"/>
    <dgm:cxn modelId="{71A20246-309C-446F-BDBB-984B804DF76A}" type="presParOf" srcId="{2881D79F-5082-457C-B8E6-EF0BB7B4FDD4}" destId="{F4779967-E441-4905-A22C-0DC5D59E548A}" srcOrd="1" destOrd="0" presId="urn:microsoft.com/office/officeart/2005/8/layout/list1"/>
    <dgm:cxn modelId="{806F4F55-FCC1-402A-A71D-31D02A208109}" type="presParOf" srcId="{60E4BCAC-2219-4B74-9430-79B940A247B4}" destId="{99D6A499-EA28-4041-9814-F1AF890A2855}" srcOrd="1" destOrd="0" presId="urn:microsoft.com/office/officeart/2005/8/layout/list1"/>
    <dgm:cxn modelId="{99DACA80-4819-46E3-94F8-89E2A69A57F5}" type="presParOf" srcId="{60E4BCAC-2219-4B74-9430-79B940A247B4}" destId="{35E84566-1F50-411D-94C4-896A28ECD23F}" srcOrd="2" destOrd="0" presId="urn:microsoft.com/office/officeart/2005/8/layout/list1"/>
    <dgm:cxn modelId="{8965FF83-58CF-4877-869F-FAD6306398E8}" type="presParOf" srcId="{60E4BCAC-2219-4B74-9430-79B940A247B4}" destId="{F4B15D27-6B6C-4724-8191-6762E29357D9}" srcOrd="3" destOrd="0" presId="urn:microsoft.com/office/officeart/2005/8/layout/list1"/>
    <dgm:cxn modelId="{3CD6EF29-61DA-461F-BC8A-259E09B10E2C}" type="presParOf" srcId="{60E4BCAC-2219-4B74-9430-79B940A247B4}" destId="{05C4CA43-807A-48B0-940E-03E886D2BFC4}" srcOrd="4" destOrd="0" presId="urn:microsoft.com/office/officeart/2005/8/layout/list1"/>
    <dgm:cxn modelId="{6EA2EBC4-EFAB-4A7F-8B61-D38E101C83C2}" type="presParOf" srcId="{05C4CA43-807A-48B0-940E-03E886D2BFC4}" destId="{1EA89E73-C956-4965-901F-4E8AC7E4505E}" srcOrd="0" destOrd="0" presId="urn:microsoft.com/office/officeart/2005/8/layout/list1"/>
    <dgm:cxn modelId="{E74C2BA3-03D1-4106-890A-72DFA93823B6}" type="presParOf" srcId="{05C4CA43-807A-48B0-940E-03E886D2BFC4}" destId="{7D944620-669F-4483-981E-21B878A16592}" srcOrd="1" destOrd="0" presId="urn:microsoft.com/office/officeart/2005/8/layout/list1"/>
    <dgm:cxn modelId="{959ED8D8-8E3E-4E50-8BB5-6DCCC62CDA6F}" type="presParOf" srcId="{60E4BCAC-2219-4B74-9430-79B940A247B4}" destId="{9D555CF4-03BE-428F-8CE6-49B780E00DBE}" srcOrd="5" destOrd="0" presId="urn:microsoft.com/office/officeart/2005/8/layout/list1"/>
    <dgm:cxn modelId="{FF265B1B-93D3-4EF8-A86F-42F70531F908}" type="presParOf" srcId="{60E4BCAC-2219-4B74-9430-79B940A247B4}" destId="{BC0976D0-8AB9-4F8B-B330-23FDE5FA4BE9}" srcOrd="6" destOrd="0" presId="urn:microsoft.com/office/officeart/2005/8/layout/list1"/>
    <dgm:cxn modelId="{93B7FBC9-4E64-4A98-B605-694D54EEEA33}" type="presParOf" srcId="{60E4BCAC-2219-4B74-9430-79B940A247B4}" destId="{31334631-2CD1-42E7-AC82-9F1360DC5021}" srcOrd="7" destOrd="0" presId="urn:microsoft.com/office/officeart/2005/8/layout/list1"/>
    <dgm:cxn modelId="{4A31D2E9-8565-44E5-8BDB-C6F19CDC0FCF}" type="presParOf" srcId="{60E4BCAC-2219-4B74-9430-79B940A247B4}" destId="{570976A6-57E7-43E0-8A20-69A04C16841F}" srcOrd="8" destOrd="0" presId="urn:microsoft.com/office/officeart/2005/8/layout/list1"/>
    <dgm:cxn modelId="{92A3AA9E-7518-436D-B527-C73E2BC9691F}" type="presParOf" srcId="{570976A6-57E7-43E0-8A20-69A04C16841F}" destId="{C19A86B6-635B-4853-AAF2-85D9E86DCD69}" srcOrd="0" destOrd="0" presId="urn:microsoft.com/office/officeart/2005/8/layout/list1"/>
    <dgm:cxn modelId="{76B313DD-827F-43A9-889B-B12D36FDCD77}" type="presParOf" srcId="{570976A6-57E7-43E0-8A20-69A04C16841F}" destId="{1448F0E7-171E-4B52-A78C-93D97199D4FD}" srcOrd="1" destOrd="0" presId="urn:microsoft.com/office/officeart/2005/8/layout/list1"/>
    <dgm:cxn modelId="{03C8267A-FFD4-4CA2-98E5-234D967355FB}" type="presParOf" srcId="{60E4BCAC-2219-4B74-9430-79B940A247B4}" destId="{5C1B9CF9-7ECD-43E9-8D7E-2454A8131852}" srcOrd="9" destOrd="0" presId="urn:microsoft.com/office/officeart/2005/8/layout/list1"/>
    <dgm:cxn modelId="{BBB174B2-3A1C-4B85-B632-46CCF20066E2}" type="presParOf" srcId="{60E4BCAC-2219-4B74-9430-79B940A247B4}" destId="{6552FAEB-D327-4014-A05A-81137023F1CE}"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903AA16-C7BD-405B-BAAE-20CF8D01E68F}" type="doc">
      <dgm:prSet loTypeId="urn:microsoft.com/office/officeart/2008/layout/VerticalCurvedList" loCatId="list" qsTypeId="urn:microsoft.com/office/officeart/2005/8/quickstyle/simple1" qsCatId="simple" csTypeId="urn:microsoft.com/office/officeart/2005/8/colors/accent4_4" csCatId="accent4" phldr="1"/>
      <dgm:spPr/>
      <dgm:t>
        <a:bodyPr/>
        <a:lstStyle/>
        <a:p>
          <a:endParaRPr lang="zh-TW" altLang="en-US"/>
        </a:p>
      </dgm:t>
    </dgm:pt>
    <dgm:pt modelId="{671EEC77-83DD-4291-BCDA-0A4E2063575B}">
      <dgm:prSet phldrT="[文字]"/>
      <dgm:spPr/>
      <dgm:t>
        <a:bodyPr/>
        <a:lstStyle/>
        <a:p>
          <a:r>
            <a:rPr lang="zh-TW" altLang="en-US" dirty="0" smtClean="0"/>
            <a:t>Ａ在光華商場購買</a:t>
          </a:r>
          <a:r>
            <a:rPr lang="en-US" altLang="zh-TW" dirty="0" smtClean="0"/>
            <a:t>3</a:t>
          </a:r>
          <a:r>
            <a:rPr lang="zh-TW" altLang="en-US" dirty="0" smtClean="0"/>
            <a:t>張盜版</a:t>
          </a:r>
          <a:r>
            <a:rPr lang="en-US" altLang="zh-TW" dirty="0" smtClean="0"/>
            <a:t>VCD</a:t>
          </a:r>
          <a:r>
            <a:rPr lang="zh-TW" altLang="en-US" dirty="0" smtClean="0"/>
            <a:t>在家裏觀賞，看完後又將</a:t>
          </a:r>
          <a:r>
            <a:rPr lang="en-US" altLang="zh-TW" dirty="0" smtClean="0"/>
            <a:t>VCD</a:t>
          </a:r>
          <a:r>
            <a:rPr lang="zh-TW" altLang="en-US" dirty="0" smtClean="0"/>
            <a:t>上網拍賣</a:t>
          </a:r>
          <a:r>
            <a:rPr lang="en-US" altLang="zh-TW" dirty="0" smtClean="0"/>
            <a:t>?</a:t>
          </a:r>
          <a:endParaRPr lang="zh-TW" altLang="en-US" dirty="0"/>
        </a:p>
      </dgm:t>
    </dgm:pt>
    <dgm:pt modelId="{ECFBDBFB-656C-4728-9CB2-19F698121AD8}" type="parTrans" cxnId="{43F7A5D6-7A5C-4FBB-A260-3A6596278B0C}">
      <dgm:prSet/>
      <dgm:spPr/>
      <dgm:t>
        <a:bodyPr/>
        <a:lstStyle/>
        <a:p>
          <a:endParaRPr lang="zh-TW" altLang="en-US"/>
        </a:p>
      </dgm:t>
    </dgm:pt>
    <dgm:pt modelId="{3BD9C415-887B-4B31-A69B-E2AEE2E19CA1}" type="sibTrans" cxnId="{43F7A5D6-7A5C-4FBB-A260-3A6596278B0C}">
      <dgm:prSet/>
      <dgm:spPr/>
      <dgm:t>
        <a:bodyPr/>
        <a:lstStyle/>
        <a:p>
          <a:endParaRPr lang="zh-TW" altLang="en-US"/>
        </a:p>
      </dgm:t>
    </dgm:pt>
    <dgm:pt modelId="{6C5E7813-53B3-4CB1-B84C-00DEF0249C0E}">
      <dgm:prSet phldrT="[文字]"/>
      <dgm:spPr/>
      <dgm:t>
        <a:bodyPr/>
        <a:lstStyle/>
        <a:p>
          <a:r>
            <a:rPr lang="zh-TW" altLang="en-US" dirty="0" smtClean="0"/>
            <a:t>在餐廳播放音樂</a:t>
          </a:r>
          <a:r>
            <a:rPr lang="en-US" altLang="zh-TW" dirty="0" smtClean="0"/>
            <a:t>CD?</a:t>
          </a:r>
          <a:endParaRPr lang="zh-TW" altLang="en-US" dirty="0"/>
        </a:p>
      </dgm:t>
    </dgm:pt>
    <dgm:pt modelId="{13C5ABDA-1DE8-4FE4-B7FB-F8ED71A5A13C}" type="parTrans" cxnId="{E8EF6653-1E22-4B0E-BF58-97B129B4DC95}">
      <dgm:prSet/>
      <dgm:spPr/>
      <dgm:t>
        <a:bodyPr/>
        <a:lstStyle/>
        <a:p>
          <a:endParaRPr lang="zh-TW" altLang="en-US"/>
        </a:p>
      </dgm:t>
    </dgm:pt>
    <dgm:pt modelId="{8087F556-083D-4DB1-8823-AE3941E9A6DB}" type="sibTrans" cxnId="{E8EF6653-1E22-4B0E-BF58-97B129B4DC95}">
      <dgm:prSet/>
      <dgm:spPr/>
      <dgm:t>
        <a:bodyPr/>
        <a:lstStyle/>
        <a:p>
          <a:endParaRPr lang="zh-TW" altLang="en-US"/>
        </a:p>
      </dgm:t>
    </dgm:pt>
    <dgm:pt modelId="{DDEB4F2E-B045-4EB3-8214-A9D96799F9F4}">
      <dgm:prSet phldrT="[文字]"/>
      <dgm:spPr/>
      <dgm:t>
        <a:bodyPr/>
        <a:lstStyle/>
        <a:p>
          <a:r>
            <a:rPr lang="zh-TW" altLang="en-US" dirty="0" smtClean="0"/>
            <a:t>在圖書館視聽室放映影片</a:t>
          </a:r>
          <a:r>
            <a:rPr lang="en-US" altLang="zh-TW" dirty="0" smtClean="0"/>
            <a:t>?</a:t>
          </a:r>
          <a:endParaRPr lang="zh-TW" altLang="en-US" dirty="0"/>
        </a:p>
      </dgm:t>
    </dgm:pt>
    <dgm:pt modelId="{DAE366BD-60F2-4036-814A-2A5C25C62860}" type="parTrans" cxnId="{F9305AEB-64F0-49C1-A207-5797EDA56C8F}">
      <dgm:prSet/>
      <dgm:spPr/>
      <dgm:t>
        <a:bodyPr/>
        <a:lstStyle/>
        <a:p>
          <a:endParaRPr lang="zh-TW" altLang="en-US"/>
        </a:p>
      </dgm:t>
    </dgm:pt>
    <dgm:pt modelId="{170E7AA0-E181-4FF5-ABA4-368075C77603}" type="sibTrans" cxnId="{F9305AEB-64F0-49C1-A207-5797EDA56C8F}">
      <dgm:prSet/>
      <dgm:spPr/>
      <dgm:t>
        <a:bodyPr/>
        <a:lstStyle/>
        <a:p>
          <a:endParaRPr lang="zh-TW" altLang="en-US"/>
        </a:p>
      </dgm:t>
    </dgm:pt>
    <dgm:pt modelId="{70404DD5-114E-4BAD-811B-3280635095F7}">
      <dgm:prSet phldrT="[文字]"/>
      <dgm:spPr/>
      <dgm:t>
        <a:bodyPr/>
        <a:lstStyle/>
        <a:p>
          <a:r>
            <a:rPr lang="zh-TW" altLang="en-US" dirty="0" smtClean="0"/>
            <a:t>上傳相片、音樂到部落格</a:t>
          </a:r>
          <a:r>
            <a:rPr lang="en-US" altLang="zh-TW" dirty="0" smtClean="0"/>
            <a:t>?</a:t>
          </a:r>
          <a:endParaRPr lang="zh-TW" altLang="en-US" dirty="0"/>
        </a:p>
      </dgm:t>
    </dgm:pt>
    <dgm:pt modelId="{63186992-8B13-4D05-A01C-12F7C2FDAFD5}" type="parTrans" cxnId="{F5CFF482-1330-4A69-894A-3BA7A8FCC5D1}">
      <dgm:prSet/>
      <dgm:spPr/>
      <dgm:t>
        <a:bodyPr/>
        <a:lstStyle/>
        <a:p>
          <a:endParaRPr lang="zh-TW" altLang="en-US"/>
        </a:p>
      </dgm:t>
    </dgm:pt>
    <dgm:pt modelId="{FEB0D8B9-1A6A-4ED9-96F5-0E3537371F04}" type="sibTrans" cxnId="{F5CFF482-1330-4A69-894A-3BA7A8FCC5D1}">
      <dgm:prSet/>
      <dgm:spPr/>
      <dgm:t>
        <a:bodyPr/>
        <a:lstStyle/>
        <a:p>
          <a:endParaRPr lang="zh-TW" altLang="en-US"/>
        </a:p>
      </dgm:t>
    </dgm:pt>
    <dgm:pt modelId="{DCBE592C-B1B5-4E24-A8A7-5F715BF5E523}">
      <dgm:prSet phldrT="[文字]"/>
      <dgm:spPr/>
      <dgm:t>
        <a:bodyPr/>
        <a:lstStyle/>
        <a:p>
          <a:r>
            <a:rPr lang="zh-TW" altLang="en-US" dirty="0" smtClean="0"/>
            <a:t>電視台、電台播放電視、廣播節目</a:t>
          </a:r>
          <a:r>
            <a:rPr lang="en-US" altLang="zh-TW" dirty="0" smtClean="0"/>
            <a:t>?</a:t>
          </a:r>
          <a:endParaRPr lang="zh-TW" altLang="en-US" dirty="0"/>
        </a:p>
      </dgm:t>
    </dgm:pt>
    <dgm:pt modelId="{AAD0F4B4-5AFF-4C49-B6A6-812BA33FDE12}" type="parTrans" cxnId="{29D2DFAE-C0CD-45C4-B5B3-994C93EB4C30}">
      <dgm:prSet/>
      <dgm:spPr/>
      <dgm:t>
        <a:bodyPr/>
        <a:lstStyle/>
        <a:p>
          <a:endParaRPr lang="zh-TW" altLang="en-US"/>
        </a:p>
      </dgm:t>
    </dgm:pt>
    <dgm:pt modelId="{DDF14CC0-8252-4A8F-B9CC-773A80C0167A}" type="sibTrans" cxnId="{29D2DFAE-C0CD-45C4-B5B3-994C93EB4C30}">
      <dgm:prSet/>
      <dgm:spPr/>
      <dgm:t>
        <a:bodyPr/>
        <a:lstStyle/>
        <a:p>
          <a:endParaRPr lang="zh-TW" altLang="en-US"/>
        </a:p>
      </dgm:t>
    </dgm:pt>
    <dgm:pt modelId="{F420ADF0-2FFB-4E6D-AD03-0FAC8F114E52}">
      <dgm:prSet phldrT="[文字]"/>
      <dgm:spPr/>
      <dgm:t>
        <a:bodyPr/>
        <a:lstStyle/>
        <a:p>
          <a:r>
            <a:rPr lang="zh-TW" altLang="en-US" dirty="0" smtClean="0"/>
            <a:t>金庸的射雕英雄傳改拍成電影</a:t>
          </a:r>
          <a:r>
            <a:rPr lang="en-US" altLang="zh-TW" dirty="0" smtClean="0"/>
            <a:t>?</a:t>
          </a:r>
          <a:endParaRPr lang="zh-TW" altLang="en-US" dirty="0"/>
        </a:p>
      </dgm:t>
    </dgm:pt>
    <dgm:pt modelId="{4FDDD047-16DC-4A62-B63F-3EC37FAFF14A}" type="parTrans" cxnId="{C2952D92-C1C7-4EFA-A478-17DB5B4EA4A4}">
      <dgm:prSet/>
      <dgm:spPr/>
      <dgm:t>
        <a:bodyPr/>
        <a:lstStyle/>
        <a:p>
          <a:endParaRPr lang="zh-TW" altLang="en-US"/>
        </a:p>
      </dgm:t>
    </dgm:pt>
    <dgm:pt modelId="{CF14F227-A563-40B3-8630-107FA3B6DE54}" type="sibTrans" cxnId="{C2952D92-C1C7-4EFA-A478-17DB5B4EA4A4}">
      <dgm:prSet/>
      <dgm:spPr/>
      <dgm:t>
        <a:bodyPr/>
        <a:lstStyle/>
        <a:p>
          <a:endParaRPr lang="zh-TW" altLang="en-US"/>
        </a:p>
      </dgm:t>
    </dgm:pt>
    <dgm:pt modelId="{5399DDE2-3D3D-4715-B5BD-4D7A1AD3A869}" type="pres">
      <dgm:prSet presAssocID="{8903AA16-C7BD-405B-BAAE-20CF8D01E68F}" presName="Name0" presStyleCnt="0">
        <dgm:presLayoutVars>
          <dgm:chMax val="7"/>
          <dgm:chPref val="7"/>
          <dgm:dir/>
        </dgm:presLayoutVars>
      </dgm:prSet>
      <dgm:spPr/>
      <dgm:t>
        <a:bodyPr/>
        <a:lstStyle/>
        <a:p>
          <a:endParaRPr lang="zh-TW" altLang="en-US"/>
        </a:p>
      </dgm:t>
    </dgm:pt>
    <dgm:pt modelId="{A30D2139-7298-4B55-9D3C-25CBE3301E7C}" type="pres">
      <dgm:prSet presAssocID="{8903AA16-C7BD-405B-BAAE-20CF8D01E68F}" presName="Name1" presStyleCnt="0"/>
      <dgm:spPr/>
    </dgm:pt>
    <dgm:pt modelId="{67E4EA75-BC15-45FC-9B0C-FD3455145033}" type="pres">
      <dgm:prSet presAssocID="{8903AA16-C7BD-405B-BAAE-20CF8D01E68F}" presName="cycle" presStyleCnt="0"/>
      <dgm:spPr/>
    </dgm:pt>
    <dgm:pt modelId="{678C90A7-F9B9-49AE-9DD1-C2C7B971F566}" type="pres">
      <dgm:prSet presAssocID="{8903AA16-C7BD-405B-BAAE-20CF8D01E68F}" presName="srcNode" presStyleLbl="node1" presStyleIdx="0" presStyleCnt="6"/>
      <dgm:spPr/>
    </dgm:pt>
    <dgm:pt modelId="{9171852F-3D53-4428-A148-6665605E2358}" type="pres">
      <dgm:prSet presAssocID="{8903AA16-C7BD-405B-BAAE-20CF8D01E68F}" presName="conn" presStyleLbl="parChTrans1D2" presStyleIdx="0" presStyleCnt="1"/>
      <dgm:spPr/>
      <dgm:t>
        <a:bodyPr/>
        <a:lstStyle/>
        <a:p>
          <a:endParaRPr lang="zh-TW" altLang="en-US"/>
        </a:p>
      </dgm:t>
    </dgm:pt>
    <dgm:pt modelId="{577C4E24-3FAA-4C0C-8168-267489EB76B9}" type="pres">
      <dgm:prSet presAssocID="{8903AA16-C7BD-405B-BAAE-20CF8D01E68F}" presName="extraNode" presStyleLbl="node1" presStyleIdx="0" presStyleCnt="6"/>
      <dgm:spPr/>
    </dgm:pt>
    <dgm:pt modelId="{0E12BABA-B6B0-43D8-8FF0-48B426D39DE3}" type="pres">
      <dgm:prSet presAssocID="{8903AA16-C7BD-405B-BAAE-20CF8D01E68F}" presName="dstNode" presStyleLbl="node1" presStyleIdx="0" presStyleCnt="6"/>
      <dgm:spPr/>
    </dgm:pt>
    <dgm:pt modelId="{4FB5CBFF-B46C-4A17-8992-46DB06B378BA}" type="pres">
      <dgm:prSet presAssocID="{671EEC77-83DD-4291-BCDA-0A4E2063575B}" presName="text_1" presStyleLbl="node1" presStyleIdx="0" presStyleCnt="6">
        <dgm:presLayoutVars>
          <dgm:bulletEnabled val="1"/>
        </dgm:presLayoutVars>
      </dgm:prSet>
      <dgm:spPr/>
      <dgm:t>
        <a:bodyPr/>
        <a:lstStyle/>
        <a:p>
          <a:endParaRPr lang="zh-TW" altLang="en-US"/>
        </a:p>
      </dgm:t>
    </dgm:pt>
    <dgm:pt modelId="{12BE134C-1376-4015-A96C-6BE9D14651F9}" type="pres">
      <dgm:prSet presAssocID="{671EEC77-83DD-4291-BCDA-0A4E2063575B}" presName="accent_1" presStyleCnt="0"/>
      <dgm:spPr/>
    </dgm:pt>
    <dgm:pt modelId="{CF54825F-092D-4FDB-8C95-6B39BEF6A61A}" type="pres">
      <dgm:prSet presAssocID="{671EEC77-83DD-4291-BCDA-0A4E2063575B}" presName="accentRepeatNode" presStyleLbl="solidFgAcc1" presStyleIdx="0" presStyleCnt="6"/>
      <dgm:spPr/>
    </dgm:pt>
    <dgm:pt modelId="{B9F40FCA-B6D2-4D63-BCF2-486A49168E6C}" type="pres">
      <dgm:prSet presAssocID="{6C5E7813-53B3-4CB1-B84C-00DEF0249C0E}" presName="text_2" presStyleLbl="node1" presStyleIdx="1" presStyleCnt="6">
        <dgm:presLayoutVars>
          <dgm:bulletEnabled val="1"/>
        </dgm:presLayoutVars>
      </dgm:prSet>
      <dgm:spPr/>
      <dgm:t>
        <a:bodyPr/>
        <a:lstStyle/>
        <a:p>
          <a:endParaRPr lang="zh-TW" altLang="en-US"/>
        </a:p>
      </dgm:t>
    </dgm:pt>
    <dgm:pt modelId="{C735FBF1-50A5-4E38-B6F4-C9EEDC255C06}" type="pres">
      <dgm:prSet presAssocID="{6C5E7813-53B3-4CB1-B84C-00DEF0249C0E}" presName="accent_2" presStyleCnt="0"/>
      <dgm:spPr/>
    </dgm:pt>
    <dgm:pt modelId="{51E54A18-F106-42F8-96F9-72A5154D79F7}" type="pres">
      <dgm:prSet presAssocID="{6C5E7813-53B3-4CB1-B84C-00DEF0249C0E}" presName="accentRepeatNode" presStyleLbl="solidFgAcc1" presStyleIdx="1" presStyleCnt="6"/>
      <dgm:spPr/>
    </dgm:pt>
    <dgm:pt modelId="{69E87AD7-AC8D-4AA7-A2DF-97BFFF74DEF5}" type="pres">
      <dgm:prSet presAssocID="{DDEB4F2E-B045-4EB3-8214-A9D96799F9F4}" presName="text_3" presStyleLbl="node1" presStyleIdx="2" presStyleCnt="6">
        <dgm:presLayoutVars>
          <dgm:bulletEnabled val="1"/>
        </dgm:presLayoutVars>
      </dgm:prSet>
      <dgm:spPr/>
      <dgm:t>
        <a:bodyPr/>
        <a:lstStyle/>
        <a:p>
          <a:endParaRPr lang="zh-TW" altLang="en-US"/>
        </a:p>
      </dgm:t>
    </dgm:pt>
    <dgm:pt modelId="{0C9CAA6B-4A4D-4F3C-928E-E380738AD0A7}" type="pres">
      <dgm:prSet presAssocID="{DDEB4F2E-B045-4EB3-8214-A9D96799F9F4}" presName="accent_3" presStyleCnt="0"/>
      <dgm:spPr/>
    </dgm:pt>
    <dgm:pt modelId="{5E6D2D60-71DF-45ED-98D5-3A26AF87350E}" type="pres">
      <dgm:prSet presAssocID="{DDEB4F2E-B045-4EB3-8214-A9D96799F9F4}" presName="accentRepeatNode" presStyleLbl="solidFgAcc1" presStyleIdx="2" presStyleCnt="6"/>
      <dgm:spPr/>
    </dgm:pt>
    <dgm:pt modelId="{8E12DD27-817C-4E31-81F3-939C43ECAA94}" type="pres">
      <dgm:prSet presAssocID="{70404DD5-114E-4BAD-811B-3280635095F7}" presName="text_4" presStyleLbl="node1" presStyleIdx="3" presStyleCnt="6">
        <dgm:presLayoutVars>
          <dgm:bulletEnabled val="1"/>
        </dgm:presLayoutVars>
      </dgm:prSet>
      <dgm:spPr/>
      <dgm:t>
        <a:bodyPr/>
        <a:lstStyle/>
        <a:p>
          <a:endParaRPr lang="zh-TW" altLang="en-US"/>
        </a:p>
      </dgm:t>
    </dgm:pt>
    <dgm:pt modelId="{29D09719-DD43-4827-B8EB-D711A94E9BC2}" type="pres">
      <dgm:prSet presAssocID="{70404DD5-114E-4BAD-811B-3280635095F7}" presName="accent_4" presStyleCnt="0"/>
      <dgm:spPr/>
    </dgm:pt>
    <dgm:pt modelId="{846D9106-DBF2-4C17-8E0F-CAFED6EEEFA5}" type="pres">
      <dgm:prSet presAssocID="{70404DD5-114E-4BAD-811B-3280635095F7}" presName="accentRepeatNode" presStyleLbl="solidFgAcc1" presStyleIdx="3" presStyleCnt="6"/>
      <dgm:spPr/>
    </dgm:pt>
    <dgm:pt modelId="{A9A3F9FA-89A7-45EE-A6CE-FC0343182D5C}" type="pres">
      <dgm:prSet presAssocID="{DCBE592C-B1B5-4E24-A8A7-5F715BF5E523}" presName="text_5" presStyleLbl="node1" presStyleIdx="4" presStyleCnt="6">
        <dgm:presLayoutVars>
          <dgm:bulletEnabled val="1"/>
        </dgm:presLayoutVars>
      </dgm:prSet>
      <dgm:spPr/>
      <dgm:t>
        <a:bodyPr/>
        <a:lstStyle/>
        <a:p>
          <a:endParaRPr lang="zh-TW" altLang="en-US"/>
        </a:p>
      </dgm:t>
    </dgm:pt>
    <dgm:pt modelId="{37DBCF76-FAFD-4888-9F9D-80EB4BEE17B8}" type="pres">
      <dgm:prSet presAssocID="{DCBE592C-B1B5-4E24-A8A7-5F715BF5E523}" presName="accent_5" presStyleCnt="0"/>
      <dgm:spPr/>
    </dgm:pt>
    <dgm:pt modelId="{B51BD04E-F564-4679-BB94-65AB8658CFFD}" type="pres">
      <dgm:prSet presAssocID="{DCBE592C-B1B5-4E24-A8A7-5F715BF5E523}" presName="accentRepeatNode" presStyleLbl="solidFgAcc1" presStyleIdx="4" presStyleCnt="6"/>
      <dgm:spPr/>
    </dgm:pt>
    <dgm:pt modelId="{FA829DDE-6F63-4D3D-81D6-6673A600AFED}" type="pres">
      <dgm:prSet presAssocID="{F420ADF0-2FFB-4E6D-AD03-0FAC8F114E52}" presName="text_6" presStyleLbl="node1" presStyleIdx="5" presStyleCnt="6">
        <dgm:presLayoutVars>
          <dgm:bulletEnabled val="1"/>
        </dgm:presLayoutVars>
      </dgm:prSet>
      <dgm:spPr/>
      <dgm:t>
        <a:bodyPr/>
        <a:lstStyle/>
        <a:p>
          <a:endParaRPr lang="zh-TW" altLang="en-US"/>
        </a:p>
      </dgm:t>
    </dgm:pt>
    <dgm:pt modelId="{16CDAAA2-9C8D-41D1-A6A9-CD41C69CA541}" type="pres">
      <dgm:prSet presAssocID="{F420ADF0-2FFB-4E6D-AD03-0FAC8F114E52}" presName="accent_6" presStyleCnt="0"/>
      <dgm:spPr/>
    </dgm:pt>
    <dgm:pt modelId="{CEDFDF9B-1DAF-47EA-9329-F20383D819DD}" type="pres">
      <dgm:prSet presAssocID="{F420ADF0-2FFB-4E6D-AD03-0FAC8F114E52}" presName="accentRepeatNode" presStyleLbl="solidFgAcc1" presStyleIdx="5" presStyleCnt="6"/>
      <dgm:spPr/>
    </dgm:pt>
  </dgm:ptLst>
  <dgm:cxnLst>
    <dgm:cxn modelId="{87A57057-0776-4A18-9ECC-9DDFF20CA11A}" type="presOf" srcId="{8903AA16-C7BD-405B-BAAE-20CF8D01E68F}" destId="{5399DDE2-3D3D-4715-B5BD-4D7A1AD3A869}" srcOrd="0" destOrd="0" presId="urn:microsoft.com/office/officeart/2008/layout/VerticalCurvedList"/>
    <dgm:cxn modelId="{C2952D92-C1C7-4EFA-A478-17DB5B4EA4A4}" srcId="{8903AA16-C7BD-405B-BAAE-20CF8D01E68F}" destId="{F420ADF0-2FFB-4E6D-AD03-0FAC8F114E52}" srcOrd="5" destOrd="0" parTransId="{4FDDD047-16DC-4A62-B63F-3EC37FAFF14A}" sibTransId="{CF14F227-A563-40B3-8630-107FA3B6DE54}"/>
    <dgm:cxn modelId="{43D672A9-F357-431D-9577-1035D7194BB0}" type="presOf" srcId="{3BD9C415-887B-4B31-A69B-E2AEE2E19CA1}" destId="{9171852F-3D53-4428-A148-6665605E2358}" srcOrd="0" destOrd="0" presId="urn:microsoft.com/office/officeart/2008/layout/VerticalCurvedList"/>
    <dgm:cxn modelId="{896EC8F4-C4C6-4A4D-8453-0478138482DA}" type="presOf" srcId="{F420ADF0-2FFB-4E6D-AD03-0FAC8F114E52}" destId="{FA829DDE-6F63-4D3D-81D6-6673A600AFED}" srcOrd="0" destOrd="0" presId="urn:microsoft.com/office/officeart/2008/layout/VerticalCurvedList"/>
    <dgm:cxn modelId="{28C2DB23-6002-44CE-8784-B31A12AF32AE}" type="presOf" srcId="{DCBE592C-B1B5-4E24-A8A7-5F715BF5E523}" destId="{A9A3F9FA-89A7-45EE-A6CE-FC0343182D5C}" srcOrd="0" destOrd="0" presId="urn:microsoft.com/office/officeart/2008/layout/VerticalCurvedList"/>
    <dgm:cxn modelId="{E8EF6653-1E22-4B0E-BF58-97B129B4DC95}" srcId="{8903AA16-C7BD-405B-BAAE-20CF8D01E68F}" destId="{6C5E7813-53B3-4CB1-B84C-00DEF0249C0E}" srcOrd="1" destOrd="0" parTransId="{13C5ABDA-1DE8-4FE4-B7FB-F8ED71A5A13C}" sibTransId="{8087F556-083D-4DB1-8823-AE3941E9A6DB}"/>
    <dgm:cxn modelId="{6A8901BA-D45A-4903-8FE2-C3123979A70E}" type="presOf" srcId="{671EEC77-83DD-4291-BCDA-0A4E2063575B}" destId="{4FB5CBFF-B46C-4A17-8992-46DB06B378BA}" srcOrd="0" destOrd="0" presId="urn:microsoft.com/office/officeart/2008/layout/VerticalCurvedList"/>
    <dgm:cxn modelId="{F5CFF482-1330-4A69-894A-3BA7A8FCC5D1}" srcId="{8903AA16-C7BD-405B-BAAE-20CF8D01E68F}" destId="{70404DD5-114E-4BAD-811B-3280635095F7}" srcOrd="3" destOrd="0" parTransId="{63186992-8B13-4D05-A01C-12F7C2FDAFD5}" sibTransId="{FEB0D8B9-1A6A-4ED9-96F5-0E3537371F04}"/>
    <dgm:cxn modelId="{F9305AEB-64F0-49C1-A207-5797EDA56C8F}" srcId="{8903AA16-C7BD-405B-BAAE-20CF8D01E68F}" destId="{DDEB4F2E-B045-4EB3-8214-A9D96799F9F4}" srcOrd="2" destOrd="0" parTransId="{DAE366BD-60F2-4036-814A-2A5C25C62860}" sibTransId="{170E7AA0-E181-4FF5-ABA4-368075C77603}"/>
    <dgm:cxn modelId="{7430FCE5-B9A3-4224-879F-2ED4DB047CAC}" type="presOf" srcId="{6C5E7813-53B3-4CB1-B84C-00DEF0249C0E}" destId="{B9F40FCA-B6D2-4D63-BCF2-486A49168E6C}" srcOrd="0" destOrd="0" presId="urn:microsoft.com/office/officeart/2008/layout/VerticalCurvedList"/>
    <dgm:cxn modelId="{29D2DFAE-C0CD-45C4-B5B3-994C93EB4C30}" srcId="{8903AA16-C7BD-405B-BAAE-20CF8D01E68F}" destId="{DCBE592C-B1B5-4E24-A8A7-5F715BF5E523}" srcOrd="4" destOrd="0" parTransId="{AAD0F4B4-5AFF-4C49-B6A6-812BA33FDE12}" sibTransId="{DDF14CC0-8252-4A8F-B9CC-773A80C0167A}"/>
    <dgm:cxn modelId="{FCDB1635-C822-4B53-8D1E-56068F6060EF}" type="presOf" srcId="{DDEB4F2E-B045-4EB3-8214-A9D96799F9F4}" destId="{69E87AD7-AC8D-4AA7-A2DF-97BFFF74DEF5}" srcOrd="0" destOrd="0" presId="urn:microsoft.com/office/officeart/2008/layout/VerticalCurvedList"/>
    <dgm:cxn modelId="{43F7A5D6-7A5C-4FBB-A260-3A6596278B0C}" srcId="{8903AA16-C7BD-405B-BAAE-20CF8D01E68F}" destId="{671EEC77-83DD-4291-BCDA-0A4E2063575B}" srcOrd="0" destOrd="0" parTransId="{ECFBDBFB-656C-4728-9CB2-19F698121AD8}" sibTransId="{3BD9C415-887B-4B31-A69B-E2AEE2E19CA1}"/>
    <dgm:cxn modelId="{566194FA-F550-4A31-9CFD-421E284F8B59}" type="presOf" srcId="{70404DD5-114E-4BAD-811B-3280635095F7}" destId="{8E12DD27-817C-4E31-81F3-939C43ECAA94}" srcOrd="0" destOrd="0" presId="urn:microsoft.com/office/officeart/2008/layout/VerticalCurvedList"/>
    <dgm:cxn modelId="{672E27F3-2A14-452D-88DC-2B3BE60AE515}" type="presParOf" srcId="{5399DDE2-3D3D-4715-B5BD-4D7A1AD3A869}" destId="{A30D2139-7298-4B55-9D3C-25CBE3301E7C}" srcOrd="0" destOrd="0" presId="urn:microsoft.com/office/officeart/2008/layout/VerticalCurvedList"/>
    <dgm:cxn modelId="{6698A597-1227-45D2-8119-18F1397D7956}" type="presParOf" srcId="{A30D2139-7298-4B55-9D3C-25CBE3301E7C}" destId="{67E4EA75-BC15-45FC-9B0C-FD3455145033}" srcOrd="0" destOrd="0" presId="urn:microsoft.com/office/officeart/2008/layout/VerticalCurvedList"/>
    <dgm:cxn modelId="{A0D0E53D-BEF3-4325-8AAE-A7397617CC97}" type="presParOf" srcId="{67E4EA75-BC15-45FC-9B0C-FD3455145033}" destId="{678C90A7-F9B9-49AE-9DD1-C2C7B971F566}" srcOrd="0" destOrd="0" presId="urn:microsoft.com/office/officeart/2008/layout/VerticalCurvedList"/>
    <dgm:cxn modelId="{A7E18AB9-5D0E-4CB3-A6B7-9195852113F2}" type="presParOf" srcId="{67E4EA75-BC15-45FC-9B0C-FD3455145033}" destId="{9171852F-3D53-4428-A148-6665605E2358}" srcOrd="1" destOrd="0" presId="urn:microsoft.com/office/officeart/2008/layout/VerticalCurvedList"/>
    <dgm:cxn modelId="{5752E16D-ABEF-4318-B26B-0FCED4C62351}" type="presParOf" srcId="{67E4EA75-BC15-45FC-9B0C-FD3455145033}" destId="{577C4E24-3FAA-4C0C-8168-267489EB76B9}" srcOrd="2" destOrd="0" presId="urn:microsoft.com/office/officeart/2008/layout/VerticalCurvedList"/>
    <dgm:cxn modelId="{959DACF1-466E-4310-8B42-38B7F0D6DD6A}" type="presParOf" srcId="{67E4EA75-BC15-45FC-9B0C-FD3455145033}" destId="{0E12BABA-B6B0-43D8-8FF0-48B426D39DE3}" srcOrd="3" destOrd="0" presId="urn:microsoft.com/office/officeart/2008/layout/VerticalCurvedList"/>
    <dgm:cxn modelId="{87B335CB-CDA2-419E-989E-6F7805D68030}" type="presParOf" srcId="{A30D2139-7298-4B55-9D3C-25CBE3301E7C}" destId="{4FB5CBFF-B46C-4A17-8992-46DB06B378BA}" srcOrd="1" destOrd="0" presId="urn:microsoft.com/office/officeart/2008/layout/VerticalCurvedList"/>
    <dgm:cxn modelId="{62737EF4-8BF3-4CFC-89D7-A28F74BF481D}" type="presParOf" srcId="{A30D2139-7298-4B55-9D3C-25CBE3301E7C}" destId="{12BE134C-1376-4015-A96C-6BE9D14651F9}" srcOrd="2" destOrd="0" presId="urn:microsoft.com/office/officeart/2008/layout/VerticalCurvedList"/>
    <dgm:cxn modelId="{AE6E12AE-455D-443B-ACF5-5B8A72B93A7E}" type="presParOf" srcId="{12BE134C-1376-4015-A96C-6BE9D14651F9}" destId="{CF54825F-092D-4FDB-8C95-6B39BEF6A61A}" srcOrd="0" destOrd="0" presId="urn:microsoft.com/office/officeart/2008/layout/VerticalCurvedList"/>
    <dgm:cxn modelId="{97AD5F58-74C2-4432-A05B-A3EEEA2FC979}" type="presParOf" srcId="{A30D2139-7298-4B55-9D3C-25CBE3301E7C}" destId="{B9F40FCA-B6D2-4D63-BCF2-486A49168E6C}" srcOrd="3" destOrd="0" presId="urn:microsoft.com/office/officeart/2008/layout/VerticalCurvedList"/>
    <dgm:cxn modelId="{3D09F072-6A7B-4C80-A9EC-11A0D18CD8EA}" type="presParOf" srcId="{A30D2139-7298-4B55-9D3C-25CBE3301E7C}" destId="{C735FBF1-50A5-4E38-B6F4-C9EEDC255C06}" srcOrd="4" destOrd="0" presId="urn:microsoft.com/office/officeart/2008/layout/VerticalCurvedList"/>
    <dgm:cxn modelId="{4A1396AC-A28C-4D71-A823-C67D14DFD170}" type="presParOf" srcId="{C735FBF1-50A5-4E38-B6F4-C9EEDC255C06}" destId="{51E54A18-F106-42F8-96F9-72A5154D79F7}" srcOrd="0" destOrd="0" presId="urn:microsoft.com/office/officeart/2008/layout/VerticalCurvedList"/>
    <dgm:cxn modelId="{70D8BE67-85A7-4FFF-961D-FD2B10706EDC}" type="presParOf" srcId="{A30D2139-7298-4B55-9D3C-25CBE3301E7C}" destId="{69E87AD7-AC8D-4AA7-A2DF-97BFFF74DEF5}" srcOrd="5" destOrd="0" presId="urn:microsoft.com/office/officeart/2008/layout/VerticalCurvedList"/>
    <dgm:cxn modelId="{A2565002-74E5-4F90-BD6E-B8C3F59AFE56}" type="presParOf" srcId="{A30D2139-7298-4B55-9D3C-25CBE3301E7C}" destId="{0C9CAA6B-4A4D-4F3C-928E-E380738AD0A7}" srcOrd="6" destOrd="0" presId="urn:microsoft.com/office/officeart/2008/layout/VerticalCurvedList"/>
    <dgm:cxn modelId="{784E7F85-DA84-4A70-B96D-64AEE6E30EBF}" type="presParOf" srcId="{0C9CAA6B-4A4D-4F3C-928E-E380738AD0A7}" destId="{5E6D2D60-71DF-45ED-98D5-3A26AF87350E}" srcOrd="0" destOrd="0" presId="urn:microsoft.com/office/officeart/2008/layout/VerticalCurvedList"/>
    <dgm:cxn modelId="{22B6E576-9248-404B-AD48-47EF08C20818}" type="presParOf" srcId="{A30D2139-7298-4B55-9D3C-25CBE3301E7C}" destId="{8E12DD27-817C-4E31-81F3-939C43ECAA94}" srcOrd="7" destOrd="0" presId="urn:microsoft.com/office/officeart/2008/layout/VerticalCurvedList"/>
    <dgm:cxn modelId="{CE45DDF3-42D2-4D7E-BBE4-F625F21C286E}" type="presParOf" srcId="{A30D2139-7298-4B55-9D3C-25CBE3301E7C}" destId="{29D09719-DD43-4827-B8EB-D711A94E9BC2}" srcOrd="8" destOrd="0" presId="urn:microsoft.com/office/officeart/2008/layout/VerticalCurvedList"/>
    <dgm:cxn modelId="{EEC91C46-4430-4A74-B720-8180C204ACBA}" type="presParOf" srcId="{29D09719-DD43-4827-B8EB-D711A94E9BC2}" destId="{846D9106-DBF2-4C17-8E0F-CAFED6EEEFA5}" srcOrd="0" destOrd="0" presId="urn:microsoft.com/office/officeart/2008/layout/VerticalCurvedList"/>
    <dgm:cxn modelId="{48F8F514-78BE-47DC-B43B-3CBE69BFB144}" type="presParOf" srcId="{A30D2139-7298-4B55-9D3C-25CBE3301E7C}" destId="{A9A3F9FA-89A7-45EE-A6CE-FC0343182D5C}" srcOrd="9" destOrd="0" presId="urn:microsoft.com/office/officeart/2008/layout/VerticalCurvedList"/>
    <dgm:cxn modelId="{07F14B3A-6CE9-4406-9F67-DC91682B6CA2}" type="presParOf" srcId="{A30D2139-7298-4B55-9D3C-25CBE3301E7C}" destId="{37DBCF76-FAFD-4888-9F9D-80EB4BEE17B8}" srcOrd="10" destOrd="0" presId="urn:microsoft.com/office/officeart/2008/layout/VerticalCurvedList"/>
    <dgm:cxn modelId="{EAF98736-037B-4397-BE91-FF647C9DFCB6}" type="presParOf" srcId="{37DBCF76-FAFD-4888-9F9D-80EB4BEE17B8}" destId="{B51BD04E-F564-4679-BB94-65AB8658CFFD}" srcOrd="0" destOrd="0" presId="urn:microsoft.com/office/officeart/2008/layout/VerticalCurvedList"/>
    <dgm:cxn modelId="{2CAA5AD9-7F7E-474A-B9EE-1AAA3FFB58F8}" type="presParOf" srcId="{A30D2139-7298-4B55-9D3C-25CBE3301E7C}" destId="{FA829DDE-6F63-4D3D-81D6-6673A600AFED}" srcOrd="11" destOrd="0" presId="urn:microsoft.com/office/officeart/2008/layout/VerticalCurvedList"/>
    <dgm:cxn modelId="{8F54BFC3-58F7-4D08-905C-654BC092B549}" type="presParOf" srcId="{A30D2139-7298-4B55-9D3C-25CBE3301E7C}" destId="{16CDAAA2-9C8D-41D1-A6A9-CD41C69CA541}" srcOrd="12" destOrd="0" presId="urn:microsoft.com/office/officeart/2008/layout/VerticalCurvedList"/>
    <dgm:cxn modelId="{6707F8FA-A917-432B-855C-4161006DA64C}" type="presParOf" srcId="{16CDAAA2-9C8D-41D1-A6A9-CD41C69CA541}" destId="{CEDFDF9B-1DAF-47EA-9329-F20383D819D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478337-1A3D-41A5-97F8-801DD09576B8}">
      <dsp:nvSpPr>
        <dsp:cNvPr id="0" name=""/>
        <dsp:cNvSpPr/>
      </dsp:nvSpPr>
      <dsp:spPr>
        <a:xfrm>
          <a:off x="0" y="266664"/>
          <a:ext cx="7408862" cy="2784600"/>
        </a:xfrm>
        <a:prstGeom prst="rect">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5010" tIns="354076" rIns="575010" bIns="156464" numCol="1" spcCol="1270" anchor="t" anchorCtr="0">
          <a:noAutofit/>
        </a:bodyPr>
        <a:lstStyle/>
        <a:p>
          <a:pPr marL="228600" lvl="1" indent="-228600" algn="l" defTabSz="977900">
            <a:lnSpc>
              <a:spcPct val="90000"/>
            </a:lnSpc>
            <a:spcBef>
              <a:spcPct val="0"/>
            </a:spcBef>
            <a:spcAft>
              <a:spcPct val="15000"/>
            </a:spcAft>
            <a:buChar char="••"/>
          </a:pPr>
          <a:r>
            <a:rPr lang="zh-TW" altLang="en-US" sz="2200" kern="1200" dirty="0" smtClean="0"/>
            <a:t>基本原則</a:t>
          </a:r>
          <a:endParaRPr lang="zh-TW" altLang="en-US" sz="2200" kern="1200" dirty="0"/>
        </a:p>
        <a:p>
          <a:pPr marL="228600" lvl="1" indent="-228600" algn="l" defTabSz="977900">
            <a:lnSpc>
              <a:spcPct val="90000"/>
            </a:lnSpc>
            <a:spcBef>
              <a:spcPct val="0"/>
            </a:spcBef>
            <a:spcAft>
              <a:spcPct val="15000"/>
            </a:spcAft>
            <a:buChar char="••"/>
          </a:pPr>
          <a:r>
            <a:rPr lang="zh-TW" altLang="en-US" sz="2200" kern="1200" dirty="0" smtClean="0"/>
            <a:t>著作權客體</a:t>
          </a:r>
          <a:endParaRPr lang="zh-TW" altLang="en-US" sz="2200" kern="1200" dirty="0"/>
        </a:p>
        <a:p>
          <a:pPr marL="228600" lvl="1" indent="-228600" algn="l" defTabSz="977900">
            <a:lnSpc>
              <a:spcPct val="90000"/>
            </a:lnSpc>
            <a:spcBef>
              <a:spcPct val="0"/>
            </a:spcBef>
            <a:spcAft>
              <a:spcPct val="15000"/>
            </a:spcAft>
            <a:buChar char="••"/>
          </a:pPr>
          <a:r>
            <a:rPr lang="zh-TW" altLang="en-US" sz="2200" kern="1200" dirty="0" smtClean="0"/>
            <a:t>著作權內容</a:t>
          </a:r>
          <a:endParaRPr lang="zh-TW" altLang="en-US" sz="2200" kern="1200" dirty="0"/>
        </a:p>
        <a:p>
          <a:pPr marL="228600" lvl="1" indent="-228600" algn="l" defTabSz="977900">
            <a:lnSpc>
              <a:spcPct val="90000"/>
            </a:lnSpc>
            <a:spcBef>
              <a:spcPct val="0"/>
            </a:spcBef>
            <a:spcAft>
              <a:spcPct val="15000"/>
            </a:spcAft>
            <a:buChar char="••"/>
          </a:pPr>
          <a:r>
            <a:rPr lang="zh-TW" altLang="en-US" sz="2200" kern="1200" dirty="0" smtClean="0"/>
            <a:t>著作權主體</a:t>
          </a:r>
          <a:endParaRPr lang="zh-TW" altLang="en-US" sz="2200" kern="1200" dirty="0"/>
        </a:p>
        <a:p>
          <a:pPr marL="228600" lvl="1" indent="-228600" algn="l" defTabSz="977900">
            <a:lnSpc>
              <a:spcPct val="90000"/>
            </a:lnSpc>
            <a:spcBef>
              <a:spcPct val="0"/>
            </a:spcBef>
            <a:spcAft>
              <a:spcPct val="15000"/>
            </a:spcAft>
            <a:buChar char="••"/>
          </a:pPr>
          <a:r>
            <a:rPr lang="zh-TW" altLang="en-US" sz="2200" kern="1200" dirty="0" smtClean="0"/>
            <a:t>著作權讓與及授權</a:t>
          </a:r>
          <a:endParaRPr lang="zh-TW" altLang="en-US" sz="2200" kern="1200" dirty="0"/>
        </a:p>
        <a:p>
          <a:pPr marL="228600" lvl="1" indent="-228600" algn="l" defTabSz="977900">
            <a:lnSpc>
              <a:spcPct val="90000"/>
            </a:lnSpc>
            <a:spcBef>
              <a:spcPct val="0"/>
            </a:spcBef>
            <a:spcAft>
              <a:spcPct val="15000"/>
            </a:spcAft>
            <a:buChar char="••"/>
          </a:pPr>
          <a:r>
            <a:rPr lang="zh-TW" altLang="en-US" sz="2200" kern="1200" dirty="0" smtClean="0"/>
            <a:t>合理使用</a:t>
          </a:r>
          <a:endParaRPr lang="zh-TW" altLang="en-US" sz="2200" kern="1200" dirty="0"/>
        </a:p>
      </dsp:txBody>
      <dsp:txXfrm>
        <a:off x="0" y="266664"/>
        <a:ext cx="7408862" cy="2784600"/>
      </dsp:txXfrm>
    </dsp:sp>
    <dsp:sp modelId="{D3E8629F-D546-4E38-821E-9C99BD266DDC}">
      <dsp:nvSpPr>
        <dsp:cNvPr id="0" name=""/>
        <dsp:cNvSpPr/>
      </dsp:nvSpPr>
      <dsp:spPr>
        <a:xfrm>
          <a:off x="370443" y="15744"/>
          <a:ext cx="5186203" cy="501840"/>
        </a:xfrm>
        <a:prstGeom prst="round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026" tIns="0" rIns="196026" bIns="0" numCol="1" spcCol="1270" anchor="ctr" anchorCtr="0">
          <a:noAutofit/>
        </a:bodyPr>
        <a:lstStyle/>
        <a:p>
          <a:pPr lvl="0" algn="l" defTabSz="1244600">
            <a:lnSpc>
              <a:spcPct val="90000"/>
            </a:lnSpc>
            <a:spcBef>
              <a:spcPct val="0"/>
            </a:spcBef>
            <a:spcAft>
              <a:spcPct val="35000"/>
            </a:spcAft>
          </a:pPr>
          <a:r>
            <a:rPr lang="zh-TW" altLang="en-US" sz="2800" b="1" kern="1200" dirty="0" smtClean="0"/>
            <a:t>著作權基本概念介紹</a:t>
          </a:r>
          <a:endParaRPr lang="zh-TW" altLang="en-US" sz="2800" b="1" kern="1200" dirty="0"/>
        </a:p>
      </dsp:txBody>
      <dsp:txXfrm>
        <a:off x="394941" y="40242"/>
        <a:ext cx="5137207" cy="452844"/>
      </dsp:txXfrm>
    </dsp:sp>
    <dsp:sp modelId="{CB329F15-6C7A-42DC-B5EC-182A42A0BC7D}">
      <dsp:nvSpPr>
        <dsp:cNvPr id="0" name=""/>
        <dsp:cNvSpPr/>
      </dsp:nvSpPr>
      <dsp:spPr>
        <a:xfrm>
          <a:off x="0" y="3393984"/>
          <a:ext cx="7408862" cy="1231650"/>
        </a:xfrm>
        <a:prstGeom prst="rect">
          <a:avLst/>
        </a:prstGeom>
        <a:solidFill>
          <a:schemeClr val="lt1">
            <a:alpha val="90000"/>
            <a:hueOff val="0"/>
            <a:satOff val="0"/>
            <a:lumOff val="0"/>
            <a:alphaOff val="0"/>
          </a:schemeClr>
        </a:solidFill>
        <a:ln w="15875"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5010" tIns="354076" rIns="575010" bIns="156464" numCol="1" spcCol="1270" anchor="t" anchorCtr="0">
          <a:noAutofit/>
        </a:bodyPr>
        <a:lstStyle/>
        <a:p>
          <a:pPr marL="228600" lvl="1" indent="-228600" algn="l" defTabSz="977900">
            <a:lnSpc>
              <a:spcPct val="90000"/>
            </a:lnSpc>
            <a:spcBef>
              <a:spcPct val="0"/>
            </a:spcBef>
            <a:spcAft>
              <a:spcPct val="15000"/>
            </a:spcAft>
            <a:buChar char="••"/>
          </a:pPr>
          <a:r>
            <a:rPr lang="zh-TW" altLang="en-US" sz="2200" kern="1200" dirty="0" smtClean="0"/>
            <a:t>教育、研究目的之合理使用</a:t>
          </a:r>
          <a:endParaRPr lang="zh-TW" altLang="en-US" sz="2200" kern="1200" dirty="0"/>
        </a:p>
        <a:p>
          <a:pPr marL="228600" lvl="1" indent="-228600" algn="l" defTabSz="977900">
            <a:lnSpc>
              <a:spcPct val="90000"/>
            </a:lnSpc>
            <a:spcBef>
              <a:spcPct val="0"/>
            </a:spcBef>
            <a:spcAft>
              <a:spcPct val="15000"/>
            </a:spcAft>
            <a:buChar char="••"/>
          </a:pPr>
          <a:r>
            <a:rPr lang="zh-TW" altLang="en-US" sz="2200" kern="1200" dirty="0" smtClean="0"/>
            <a:t>常見問題說明</a:t>
          </a:r>
          <a:endParaRPr lang="zh-TW" altLang="en-US" sz="2200" kern="1200" dirty="0"/>
        </a:p>
      </dsp:txBody>
      <dsp:txXfrm>
        <a:off x="0" y="3393984"/>
        <a:ext cx="7408862" cy="1231650"/>
      </dsp:txXfrm>
    </dsp:sp>
    <dsp:sp modelId="{D7D8FBFB-11EB-4696-8CF4-584405FB0BF3}">
      <dsp:nvSpPr>
        <dsp:cNvPr id="0" name=""/>
        <dsp:cNvSpPr/>
      </dsp:nvSpPr>
      <dsp:spPr>
        <a:xfrm>
          <a:off x="370443" y="3143064"/>
          <a:ext cx="5186203" cy="501840"/>
        </a:xfrm>
        <a:prstGeom prst="roundRect">
          <a:avLst/>
        </a:prstGeom>
        <a:solidFill>
          <a:schemeClr val="accent3">
            <a:hueOff val="11250264"/>
            <a:satOff val="-16880"/>
            <a:lumOff val="-274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026" tIns="0" rIns="196026" bIns="0" numCol="1" spcCol="1270" anchor="ctr" anchorCtr="0">
          <a:noAutofit/>
        </a:bodyPr>
        <a:lstStyle/>
        <a:p>
          <a:pPr lvl="0" algn="l" defTabSz="1244600">
            <a:lnSpc>
              <a:spcPct val="90000"/>
            </a:lnSpc>
            <a:spcBef>
              <a:spcPct val="0"/>
            </a:spcBef>
            <a:spcAft>
              <a:spcPct val="35000"/>
            </a:spcAft>
          </a:pPr>
          <a:r>
            <a:rPr lang="zh-TW" altLang="en-US" sz="2800" b="1" kern="1200" dirty="0" smtClean="0"/>
            <a:t>教師教學涉及之著作權問題</a:t>
          </a:r>
          <a:endParaRPr lang="zh-TW" altLang="en-US" sz="2800" b="1" kern="1200" dirty="0"/>
        </a:p>
      </dsp:txBody>
      <dsp:txXfrm>
        <a:off x="394941" y="3167562"/>
        <a:ext cx="5137207" cy="45284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082959-C827-431B-81CF-B2CD1C879F03}">
      <dsp:nvSpPr>
        <dsp:cNvPr id="0" name=""/>
        <dsp:cNvSpPr/>
      </dsp:nvSpPr>
      <dsp:spPr>
        <a:xfrm rot="5400000">
          <a:off x="-210860" y="214121"/>
          <a:ext cx="1405735" cy="984014"/>
        </a:xfrm>
        <a:prstGeom prst="chevron">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w="9525" cap="flat" cmpd="sng" algn="ctr">
          <a:solidFill>
            <a:schemeClr val="accent3">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著作</a:t>
          </a:r>
          <a:endParaRPr lang="zh-TW" altLang="en-US" sz="2400" kern="1200" dirty="0"/>
        </a:p>
      </dsp:txBody>
      <dsp:txXfrm rot="-5400000">
        <a:off x="1" y="495267"/>
        <a:ext cx="984014" cy="421721"/>
      </dsp:txXfrm>
    </dsp:sp>
    <dsp:sp modelId="{41289004-FB91-47C5-9867-AF1F1996C40A}">
      <dsp:nvSpPr>
        <dsp:cNvPr id="0" name=""/>
        <dsp:cNvSpPr/>
      </dsp:nvSpPr>
      <dsp:spPr>
        <a:xfrm rot="5400000">
          <a:off x="3739574" y="-2752298"/>
          <a:ext cx="913727" cy="6424847"/>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63525" lvl="1" indent="-263525" algn="l" defTabSz="1066800">
            <a:lnSpc>
              <a:spcPct val="90000"/>
            </a:lnSpc>
            <a:spcBef>
              <a:spcPct val="0"/>
            </a:spcBef>
            <a:spcAft>
              <a:spcPct val="15000"/>
            </a:spcAft>
            <a:buChar char="••"/>
          </a:pPr>
          <a:r>
            <a:rPr lang="zh-TW" altLang="en-US" sz="2400" b="1" kern="1200" dirty="0" smtClean="0">
              <a:latin typeface="標楷體" pitchFamily="65" charset="-120"/>
              <a:ea typeface="標楷體" pitchFamily="65" charset="-120"/>
            </a:rPr>
            <a:t>指屬於</a:t>
          </a:r>
          <a:r>
            <a:rPr lang="zh-TW" altLang="en-US" sz="2400" b="1" u="sng" kern="1200" dirty="0" smtClean="0">
              <a:latin typeface="標楷體" pitchFamily="65" charset="-120"/>
              <a:ea typeface="標楷體" pitchFamily="65" charset="-120"/>
            </a:rPr>
            <a:t>文學、科學、藝術或其他學術</a:t>
          </a:r>
          <a:r>
            <a:rPr lang="zh-TW" altLang="en-US" sz="2400" b="1" kern="1200" dirty="0" smtClean="0">
              <a:latin typeface="標楷體" pitchFamily="65" charset="-120"/>
              <a:ea typeface="標楷體" pitchFamily="65" charset="-120"/>
            </a:rPr>
            <a:t>範圍之創作。</a:t>
          </a:r>
          <a:endParaRPr lang="zh-TW" altLang="en-US" sz="2400" kern="1200" dirty="0"/>
        </a:p>
      </dsp:txBody>
      <dsp:txXfrm rot="-5400000">
        <a:off x="984014" y="47866"/>
        <a:ext cx="6380243" cy="824519"/>
      </dsp:txXfrm>
    </dsp:sp>
    <dsp:sp modelId="{FAADD877-5958-4FA5-AF93-1722894FEA14}">
      <dsp:nvSpPr>
        <dsp:cNvPr id="0" name=""/>
        <dsp:cNvSpPr/>
      </dsp:nvSpPr>
      <dsp:spPr>
        <a:xfrm rot="5400000">
          <a:off x="-210860" y="1512063"/>
          <a:ext cx="1405735" cy="984014"/>
        </a:xfrm>
        <a:prstGeom prst="chevron">
          <a:avLst/>
        </a:prstGeom>
        <a:gradFill rotWithShape="0">
          <a:gsLst>
            <a:gs pos="0">
              <a:schemeClr val="accent3">
                <a:hueOff val="5625132"/>
                <a:satOff val="-8440"/>
                <a:lumOff val="-1373"/>
                <a:alphaOff val="0"/>
                <a:tint val="0"/>
              </a:schemeClr>
            </a:gs>
            <a:gs pos="44000">
              <a:schemeClr val="accent3">
                <a:hueOff val="5625132"/>
                <a:satOff val="-8440"/>
                <a:lumOff val="-1373"/>
                <a:alphaOff val="0"/>
                <a:tint val="60000"/>
                <a:satMod val="120000"/>
              </a:schemeClr>
            </a:gs>
            <a:gs pos="100000">
              <a:schemeClr val="accent3">
                <a:hueOff val="5625132"/>
                <a:satOff val="-8440"/>
                <a:lumOff val="-1373"/>
                <a:alphaOff val="0"/>
                <a:tint val="90000"/>
                <a:alpha val="100000"/>
                <a:lumMod val="90000"/>
              </a:schemeClr>
            </a:gs>
          </a:gsLst>
          <a:lin ang="5400000" scaled="0"/>
        </a:gradFill>
        <a:ln w="9525" cap="flat" cmpd="sng" algn="ctr">
          <a:solidFill>
            <a:schemeClr val="accent3">
              <a:hueOff val="5625132"/>
              <a:satOff val="-8440"/>
              <a:lumOff val="-1373"/>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原創性</a:t>
          </a:r>
          <a:endParaRPr lang="zh-TW" altLang="en-US" sz="2400" kern="1200" dirty="0"/>
        </a:p>
      </dsp:txBody>
      <dsp:txXfrm rot="-5400000">
        <a:off x="1" y="1793209"/>
        <a:ext cx="984014" cy="421721"/>
      </dsp:txXfrm>
    </dsp:sp>
    <dsp:sp modelId="{DE6C9CC5-3C8A-4DF1-8E56-F8B9171A0ABC}">
      <dsp:nvSpPr>
        <dsp:cNvPr id="0" name=""/>
        <dsp:cNvSpPr/>
      </dsp:nvSpPr>
      <dsp:spPr>
        <a:xfrm rot="5400000">
          <a:off x="3661604" y="-1421800"/>
          <a:ext cx="1058745" cy="6424847"/>
        </a:xfrm>
        <a:prstGeom prst="round2SameRect">
          <a:avLst/>
        </a:prstGeom>
        <a:solidFill>
          <a:schemeClr val="lt1">
            <a:alpha val="90000"/>
            <a:hueOff val="0"/>
            <a:satOff val="0"/>
            <a:lumOff val="0"/>
            <a:alphaOff val="0"/>
          </a:schemeClr>
        </a:solidFill>
        <a:ln w="9525" cap="flat" cmpd="sng" algn="ctr">
          <a:solidFill>
            <a:schemeClr val="accent3">
              <a:hueOff val="5625132"/>
              <a:satOff val="-8440"/>
              <a:lumOff val="-137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zh-TW" altLang="en-US" sz="1800" kern="1200" dirty="0" smtClean="0">
              <a:latin typeface="標楷體" pitchFamily="65" charset="-120"/>
              <a:ea typeface="標楷體" pitchFamily="65" charset="-120"/>
            </a:rPr>
            <a:t>祇要是著作人獨立創作完成之著作，非抄襲他人之著作，縱使與他人著作雷同或相似，亦各別獨立受著作權保護。</a:t>
          </a:r>
          <a:endParaRPr lang="zh-TW" altLang="en-US" sz="1800" kern="1200" dirty="0"/>
        </a:p>
        <a:p>
          <a:pPr marL="171450" lvl="1" indent="-171450" algn="l" defTabSz="800100">
            <a:lnSpc>
              <a:spcPct val="90000"/>
            </a:lnSpc>
            <a:spcBef>
              <a:spcPct val="0"/>
            </a:spcBef>
            <a:spcAft>
              <a:spcPct val="15000"/>
            </a:spcAft>
            <a:buChar char="••"/>
          </a:pPr>
          <a:r>
            <a:rPr lang="zh-TW" altLang="en-US" sz="1800" kern="1200" dirty="0" smtClean="0">
              <a:latin typeface="+mn-ea"/>
            </a:rPr>
            <a:t>以同一角度拍攝之</a:t>
          </a:r>
          <a:r>
            <a:rPr lang="en-US" altLang="zh-TW" sz="1800" kern="1200" dirty="0" smtClean="0">
              <a:latin typeface="+mn-ea"/>
            </a:rPr>
            <a:t>101</a:t>
          </a:r>
          <a:r>
            <a:rPr lang="zh-TW" altLang="en-US" sz="1800" kern="1200" dirty="0" smtClean="0">
              <a:latin typeface="+mn-ea"/>
            </a:rPr>
            <a:t>大樓照片</a:t>
          </a:r>
          <a:endParaRPr lang="zh-TW" altLang="en-US" sz="1800" kern="1200" dirty="0"/>
        </a:p>
      </dsp:txBody>
      <dsp:txXfrm rot="-5400000">
        <a:off x="978553" y="1312935"/>
        <a:ext cx="6373163" cy="955377"/>
      </dsp:txXfrm>
    </dsp:sp>
    <dsp:sp modelId="{3519EEDA-C82C-4E4F-BC3C-6780C6050E10}">
      <dsp:nvSpPr>
        <dsp:cNvPr id="0" name=""/>
        <dsp:cNvSpPr/>
      </dsp:nvSpPr>
      <dsp:spPr>
        <a:xfrm rot="5400000">
          <a:off x="-210860" y="2978328"/>
          <a:ext cx="1405735" cy="984014"/>
        </a:xfrm>
        <a:prstGeom prst="chevron">
          <a:avLst/>
        </a:prstGeom>
        <a:gradFill rotWithShape="0">
          <a:gsLst>
            <a:gs pos="0">
              <a:schemeClr val="accent3">
                <a:hueOff val="11250264"/>
                <a:satOff val="-16880"/>
                <a:lumOff val="-2745"/>
                <a:alphaOff val="0"/>
                <a:tint val="0"/>
              </a:schemeClr>
            </a:gs>
            <a:gs pos="44000">
              <a:schemeClr val="accent3">
                <a:hueOff val="11250264"/>
                <a:satOff val="-16880"/>
                <a:lumOff val="-2745"/>
                <a:alphaOff val="0"/>
                <a:tint val="60000"/>
                <a:satMod val="120000"/>
              </a:schemeClr>
            </a:gs>
            <a:gs pos="100000">
              <a:schemeClr val="accent3">
                <a:hueOff val="11250264"/>
                <a:satOff val="-16880"/>
                <a:lumOff val="-2745"/>
                <a:alphaOff val="0"/>
                <a:tint val="90000"/>
                <a:alpha val="100000"/>
                <a:lumMod val="90000"/>
              </a:schemeClr>
            </a:gs>
          </a:gsLst>
          <a:lin ang="5400000" scaled="0"/>
        </a:gradFill>
        <a:ln w="9525" cap="flat" cmpd="sng" algn="ctr">
          <a:solidFill>
            <a:schemeClr val="accent3">
              <a:hueOff val="11250264"/>
              <a:satOff val="-16880"/>
              <a:lumOff val="-2745"/>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TW" altLang="en-US" sz="2400" b="1" kern="1200" dirty="0" smtClean="0">
              <a:latin typeface="標楷體" pitchFamily="65" charset="-120"/>
              <a:ea typeface="標楷體" pitchFamily="65" charset="-120"/>
            </a:rPr>
            <a:t>創作性</a:t>
          </a:r>
          <a:endParaRPr lang="zh-TW" altLang="en-US" sz="2400" kern="1200" dirty="0"/>
        </a:p>
      </dsp:txBody>
      <dsp:txXfrm rot="-5400000">
        <a:off x="1" y="3259474"/>
        <a:ext cx="984014" cy="421721"/>
      </dsp:txXfrm>
    </dsp:sp>
    <dsp:sp modelId="{1CE60486-E280-4197-8E7C-00C1943C6C66}">
      <dsp:nvSpPr>
        <dsp:cNvPr id="0" name=""/>
        <dsp:cNvSpPr/>
      </dsp:nvSpPr>
      <dsp:spPr>
        <a:xfrm rot="5400000">
          <a:off x="3498743" y="11908"/>
          <a:ext cx="1395390" cy="6424847"/>
        </a:xfrm>
        <a:prstGeom prst="round2SameRect">
          <a:avLst/>
        </a:prstGeom>
        <a:solidFill>
          <a:schemeClr val="lt1">
            <a:alpha val="90000"/>
            <a:hueOff val="0"/>
            <a:satOff val="0"/>
            <a:lumOff val="0"/>
            <a:alphaOff val="0"/>
          </a:schemeClr>
        </a:solidFill>
        <a:ln w="9525" cap="flat" cmpd="sng" algn="ctr">
          <a:solidFill>
            <a:schemeClr val="accent3">
              <a:hueOff val="11250264"/>
              <a:satOff val="-16880"/>
              <a:lumOff val="-274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TW" altLang="en-US" sz="2000" kern="1200" dirty="0" smtClean="0">
              <a:latin typeface="標楷體" pitchFamily="65" charset="-120"/>
              <a:ea typeface="標楷體" pitchFamily="65" charset="-120"/>
            </a:rPr>
            <a:t>符合一定之「創作高度」</a:t>
          </a:r>
          <a:endParaRPr lang="zh-TW" altLang="en-US" sz="1700" kern="1200" dirty="0"/>
        </a:p>
        <a:p>
          <a:pPr marL="171450" lvl="1" indent="-171450" algn="l" defTabSz="755650">
            <a:lnSpc>
              <a:spcPct val="90000"/>
            </a:lnSpc>
            <a:spcBef>
              <a:spcPct val="0"/>
            </a:spcBef>
            <a:spcAft>
              <a:spcPct val="15000"/>
            </a:spcAft>
            <a:buChar char="••"/>
          </a:pPr>
          <a:r>
            <a:rPr lang="zh-TW" altLang="en-US" sz="1700" kern="1200" dirty="0" smtClean="0">
              <a:latin typeface="標楷體" pitchFamily="65" charset="-120"/>
              <a:ea typeface="標楷體" pitchFamily="65" charset="-120"/>
            </a:rPr>
            <a:t>法律價值：小兒塗鴉與曠世鉅作等價</a:t>
          </a:r>
          <a:endParaRPr lang="zh-TW" altLang="en-US" sz="1700" kern="1200" dirty="0"/>
        </a:p>
        <a:p>
          <a:pPr marL="171450" lvl="1" indent="-171450" algn="l" defTabSz="755650">
            <a:lnSpc>
              <a:spcPct val="90000"/>
            </a:lnSpc>
            <a:spcBef>
              <a:spcPct val="0"/>
            </a:spcBef>
            <a:spcAft>
              <a:spcPct val="15000"/>
            </a:spcAft>
            <a:buChar char="••"/>
          </a:pPr>
          <a:r>
            <a:rPr lang="zh-TW" altLang="en-US" sz="1700" kern="1200" dirty="0" smtClean="0">
              <a:latin typeface="標楷體" pitchFamily="65" charset="-120"/>
              <a:ea typeface="標楷體" pitchFamily="65" charset="-120"/>
            </a:rPr>
            <a:t>市場價值：價格高低決定於自由市場</a:t>
          </a:r>
          <a:endParaRPr lang="en-US" altLang="zh-TW" sz="1700" kern="1200" dirty="0" smtClean="0">
            <a:latin typeface="標楷體" pitchFamily="65" charset="-120"/>
            <a:ea typeface="標楷體" pitchFamily="65" charset="-120"/>
          </a:endParaRPr>
        </a:p>
        <a:p>
          <a:pPr marL="171450" lvl="1" indent="-171450" algn="l" defTabSz="755650">
            <a:lnSpc>
              <a:spcPct val="90000"/>
            </a:lnSpc>
            <a:spcBef>
              <a:spcPct val="0"/>
            </a:spcBef>
            <a:spcAft>
              <a:spcPct val="15000"/>
            </a:spcAft>
            <a:buChar char="••"/>
          </a:pPr>
          <a:r>
            <a:rPr lang="zh-TW" altLang="en-US" sz="1700" kern="1200" dirty="0" smtClean="0">
              <a:solidFill>
                <a:srgbClr val="7030A0"/>
              </a:solidFill>
              <a:latin typeface="標楷體" pitchFamily="65" charset="-120"/>
              <a:ea typeface="標楷體" pitchFamily="65" charset="-120"/>
            </a:rPr>
            <a:t>Ｑ</a:t>
          </a:r>
          <a:r>
            <a:rPr lang="en-US" altLang="zh-TW" sz="1700" kern="1200" dirty="0" smtClean="0">
              <a:solidFill>
                <a:srgbClr val="7030A0"/>
              </a:solidFill>
              <a:latin typeface="標楷體" pitchFamily="65" charset="-120"/>
              <a:ea typeface="標楷體" pitchFamily="65" charset="-120"/>
            </a:rPr>
            <a:t>.</a:t>
          </a:r>
          <a:r>
            <a:rPr lang="zh-TW" altLang="en-US" sz="1700" kern="1200" dirty="0" smtClean="0">
              <a:solidFill>
                <a:srgbClr val="7030A0"/>
              </a:solidFill>
              <a:latin typeface="標楷體" pitchFamily="65" charset="-120"/>
              <a:ea typeface="標楷體" pitchFamily="65" charset="-120"/>
            </a:rPr>
            <a:t>小學生的作文、美術繪畫、書法？</a:t>
          </a:r>
          <a:endParaRPr lang="en-US" altLang="zh-TW" sz="1700" kern="1200" dirty="0" smtClean="0">
            <a:solidFill>
              <a:srgbClr val="7030A0"/>
            </a:solidFill>
            <a:latin typeface="標楷體" pitchFamily="65" charset="-120"/>
            <a:ea typeface="標楷體" pitchFamily="65" charset="-120"/>
          </a:endParaRPr>
        </a:p>
      </dsp:txBody>
      <dsp:txXfrm rot="-5400000">
        <a:off x="984015" y="2594754"/>
        <a:ext cx="6356730" cy="125915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BD2BDD-3998-4C6A-91F6-912A2352FD02}">
      <dsp:nvSpPr>
        <dsp:cNvPr id="0" name=""/>
        <dsp:cNvSpPr/>
      </dsp:nvSpPr>
      <dsp:spPr>
        <a:xfrm>
          <a:off x="0" y="0"/>
          <a:ext cx="7408862" cy="502280"/>
        </a:xfrm>
        <a:prstGeom prst="roundRect">
          <a:avLst/>
        </a:prstGeom>
        <a:gradFill rotWithShape="0">
          <a:gsLst>
            <a:gs pos="0">
              <a:schemeClr val="accent2">
                <a:hueOff val="0"/>
                <a:satOff val="0"/>
                <a:lumOff val="0"/>
                <a:alphaOff val="0"/>
                <a:tint val="0"/>
              </a:schemeClr>
            </a:gs>
            <a:gs pos="44000">
              <a:schemeClr val="accent2">
                <a:hueOff val="0"/>
                <a:satOff val="0"/>
                <a:lumOff val="0"/>
                <a:alphaOff val="0"/>
                <a:tint val="60000"/>
                <a:satMod val="120000"/>
              </a:schemeClr>
            </a:gs>
            <a:gs pos="100000">
              <a:schemeClr val="accent2">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altLang="zh-TW" sz="1800" b="1" kern="1200" dirty="0" smtClean="0">
              <a:ea typeface="標楷體" pitchFamily="65" charset="-120"/>
            </a:rPr>
            <a:t>1.</a:t>
          </a:r>
          <a:r>
            <a:rPr lang="zh-TW" altLang="en-US" sz="1800" b="1" kern="1200" dirty="0" smtClean="0">
              <a:ea typeface="標楷體" pitchFamily="65" charset="-120"/>
            </a:rPr>
            <a:t>憲法、法律、命令或公文</a:t>
          </a:r>
          <a:endParaRPr lang="zh-TW" altLang="en-US" sz="1800" b="1" kern="1200" dirty="0"/>
        </a:p>
      </dsp:txBody>
      <dsp:txXfrm>
        <a:off x="24519" y="24519"/>
        <a:ext cx="7359824" cy="453242"/>
      </dsp:txXfrm>
    </dsp:sp>
    <dsp:sp modelId="{9D91DE8A-73DA-40D0-AC1D-57685CCC3294}">
      <dsp:nvSpPr>
        <dsp:cNvPr id="0" name=""/>
        <dsp:cNvSpPr/>
      </dsp:nvSpPr>
      <dsp:spPr>
        <a:xfrm>
          <a:off x="0" y="502281"/>
          <a:ext cx="7408862" cy="36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zh-TW" altLang="en-US" sz="1600" kern="1200" dirty="0" smtClean="0"/>
            <a:t>含本國及外國</a:t>
          </a:r>
          <a:endParaRPr lang="zh-TW" altLang="en-US" sz="1600" kern="1200" dirty="0"/>
        </a:p>
      </dsp:txBody>
      <dsp:txXfrm>
        <a:off x="0" y="502281"/>
        <a:ext cx="7408862" cy="365101"/>
      </dsp:txXfrm>
    </dsp:sp>
    <dsp:sp modelId="{997EC210-1247-4D73-BE09-D6674E8C1BEC}">
      <dsp:nvSpPr>
        <dsp:cNvPr id="0" name=""/>
        <dsp:cNvSpPr/>
      </dsp:nvSpPr>
      <dsp:spPr>
        <a:xfrm>
          <a:off x="0" y="867383"/>
          <a:ext cx="7408862" cy="486720"/>
        </a:xfrm>
        <a:prstGeom prst="roundRect">
          <a:avLst/>
        </a:prstGeom>
        <a:gradFill rotWithShape="0">
          <a:gsLst>
            <a:gs pos="0">
              <a:schemeClr val="accent2">
                <a:hueOff val="1170380"/>
                <a:satOff val="-1460"/>
                <a:lumOff val="343"/>
                <a:alphaOff val="0"/>
                <a:tint val="0"/>
              </a:schemeClr>
            </a:gs>
            <a:gs pos="44000">
              <a:schemeClr val="accent2">
                <a:hueOff val="1170380"/>
                <a:satOff val="-1460"/>
                <a:lumOff val="343"/>
                <a:alphaOff val="0"/>
                <a:tint val="60000"/>
                <a:satMod val="120000"/>
              </a:schemeClr>
            </a:gs>
            <a:gs pos="100000">
              <a:schemeClr val="accent2">
                <a:hueOff val="1170380"/>
                <a:satOff val="-1460"/>
                <a:lumOff val="34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altLang="zh-TW" sz="1800" b="1" kern="1200" dirty="0" smtClean="0">
              <a:ea typeface="標楷體" pitchFamily="65" charset="-120"/>
            </a:rPr>
            <a:t>2.</a:t>
          </a:r>
          <a:r>
            <a:rPr lang="zh-TW" altLang="en-US" sz="1800" b="1" kern="1200" dirty="0" smtClean="0">
              <a:ea typeface="標楷體" pitchFamily="65" charset="-120"/>
            </a:rPr>
            <a:t>中央或地方機關就前款著作作成之翻譯物或編輯物</a:t>
          </a:r>
          <a:endParaRPr lang="zh-TW" altLang="en-US" sz="1800" b="1" kern="1200" dirty="0"/>
        </a:p>
      </dsp:txBody>
      <dsp:txXfrm>
        <a:off x="23760" y="891143"/>
        <a:ext cx="7361342" cy="439200"/>
      </dsp:txXfrm>
    </dsp:sp>
    <dsp:sp modelId="{A63E2574-F33D-4A7C-B426-13225CBC2F69}">
      <dsp:nvSpPr>
        <dsp:cNvPr id="0" name=""/>
        <dsp:cNvSpPr/>
      </dsp:nvSpPr>
      <dsp:spPr>
        <a:xfrm>
          <a:off x="0" y="1354103"/>
          <a:ext cx="7408862" cy="430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zh-TW" altLang="en-US" sz="1800" kern="1200" dirty="0" smtClean="0"/>
            <a:t>賦稅署自行編製「稅法彙編」</a:t>
          </a:r>
          <a:endParaRPr lang="zh-TW" altLang="en-US" sz="1800" kern="1200" dirty="0"/>
        </a:p>
      </dsp:txBody>
      <dsp:txXfrm>
        <a:off x="0" y="1354103"/>
        <a:ext cx="7408862" cy="430560"/>
      </dsp:txXfrm>
    </dsp:sp>
    <dsp:sp modelId="{5BC65887-173B-4457-91C3-4A1A794AFE6C}">
      <dsp:nvSpPr>
        <dsp:cNvPr id="0" name=""/>
        <dsp:cNvSpPr/>
      </dsp:nvSpPr>
      <dsp:spPr>
        <a:xfrm>
          <a:off x="0" y="1784663"/>
          <a:ext cx="7408862" cy="486720"/>
        </a:xfrm>
        <a:prstGeom prst="roundRect">
          <a:avLst/>
        </a:prstGeom>
        <a:gradFill rotWithShape="0">
          <a:gsLst>
            <a:gs pos="0">
              <a:schemeClr val="accent2">
                <a:hueOff val="2340759"/>
                <a:satOff val="-2919"/>
                <a:lumOff val="686"/>
                <a:alphaOff val="0"/>
                <a:tint val="0"/>
              </a:schemeClr>
            </a:gs>
            <a:gs pos="44000">
              <a:schemeClr val="accent2">
                <a:hueOff val="2340759"/>
                <a:satOff val="-2919"/>
                <a:lumOff val="686"/>
                <a:alphaOff val="0"/>
                <a:tint val="60000"/>
                <a:satMod val="120000"/>
              </a:schemeClr>
            </a:gs>
            <a:gs pos="100000">
              <a:schemeClr val="accent2">
                <a:hueOff val="2340759"/>
                <a:satOff val="-2919"/>
                <a:lumOff val="686"/>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altLang="zh-TW" sz="1800" b="1" kern="1200" dirty="0" smtClean="0">
              <a:ea typeface="標楷體" pitchFamily="65" charset="-120"/>
            </a:rPr>
            <a:t>3.</a:t>
          </a:r>
          <a:r>
            <a:rPr lang="zh-TW" altLang="en-US" sz="1800" b="1" kern="1200" dirty="0" smtClean="0">
              <a:ea typeface="標楷體" pitchFamily="65" charset="-120"/>
            </a:rPr>
            <a:t>標語及通用之符號、名詞、公式、數表、表格、簿冊或時曆</a:t>
          </a:r>
          <a:endParaRPr lang="zh-TW" altLang="en-US" sz="1800" b="1" kern="1200" dirty="0"/>
        </a:p>
      </dsp:txBody>
      <dsp:txXfrm>
        <a:off x="23760" y="1808423"/>
        <a:ext cx="7361342" cy="439200"/>
      </dsp:txXfrm>
    </dsp:sp>
    <dsp:sp modelId="{FD530C56-E133-49E6-9DBC-3A81CF72DF33}">
      <dsp:nvSpPr>
        <dsp:cNvPr id="0" name=""/>
        <dsp:cNvSpPr/>
      </dsp:nvSpPr>
      <dsp:spPr>
        <a:xfrm>
          <a:off x="0" y="2271383"/>
          <a:ext cx="7408862" cy="430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zh-TW" altLang="en-US" sz="1800" kern="1200" dirty="0" smtClean="0"/>
            <a:t>黃曆、農民曆</a:t>
          </a:r>
          <a:endParaRPr lang="zh-TW" altLang="en-US" sz="1800" kern="1200" dirty="0"/>
        </a:p>
      </dsp:txBody>
      <dsp:txXfrm>
        <a:off x="0" y="2271383"/>
        <a:ext cx="7408862" cy="430560"/>
      </dsp:txXfrm>
    </dsp:sp>
    <dsp:sp modelId="{4B29C854-4DEE-4C38-ABB2-897AF27DFCA6}">
      <dsp:nvSpPr>
        <dsp:cNvPr id="0" name=""/>
        <dsp:cNvSpPr/>
      </dsp:nvSpPr>
      <dsp:spPr>
        <a:xfrm>
          <a:off x="0" y="2701943"/>
          <a:ext cx="7408862" cy="486720"/>
        </a:xfrm>
        <a:prstGeom prst="roundRect">
          <a:avLst/>
        </a:prstGeom>
        <a:gradFill rotWithShape="0">
          <a:gsLst>
            <a:gs pos="0">
              <a:schemeClr val="accent2">
                <a:hueOff val="3511139"/>
                <a:satOff val="-4379"/>
                <a:lumOff val="1030"/>
                <a:alphaOff val="0"/>
                <a:tint val="0"/>
              </a:schemeClr>
            </a:gs>
            <a:gs pos="44000">
              <a:schemeClr val="accent2">
                <a:hueOff val="3511139"/>
                <a:satOff val="-4379"/>
                <a:lumOff val="1030"/>
                <a:alphaOff val="0"/>
                <a:tint val="60000"/>
                <a:satMod val="120000"/>
              </a:schemeClr>
            </a:gs>
            <a:gs pos="100000">
              <a:schemeClr val="accent2">
                <a:hueOff val="3511139"/>
                <a:satOff val="-4379"/>
                <a:lumOff val="103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altLang="zh-TW" sz="1800" b="1" kern="1200" dirty="0" smtClean="0">
              <a:ea typeface="標楷體" pitchFamily="65" charset="-120"/>
            </a:rPr>
            <a:t>4.</a:t>
          </a:r>
          <a:r>
            <a:rPr lang="zh-TW" altLang="en-US" sz="1800" b="1" kern="1200" dirty="0" smtClean="0">
              <a:ea typeface="標楷體" pitchFamily="65" charset="-120"/>
            </a:rPr>
            <a:t>單純為傳達事實之新聞報導所作成之語文著作</a:t>
          </a:r>
          <a:endParaRPr lang="zh-TW" altLang="en-US" sz="1800" b="1" kern="1200" dirty="0"/>
        </a:p>
      </dsp:txBody>
      <dsp:txXfrm>
        <a:off x="23760" y="2725703"/>
        <a:ext cx="7361342" cy="439200"/>
      </dsp:txXfrm>
    </dsp:sp>
    <dsp:sp modelId="{42797A1D-78C7-45DD-A890-91F0FF5D90E8}">
      <dsp:nvSpPr>
        <dsp:cNvPr id="0" name=""/>
        <dsp:cNvSpPr/>
      </dsp:nvSpPr>
      <dsp:spPr>
        <a:xfrm>
          <a:off x="0" y="3188663"/>
          <a:ext cx="7408862" cy="430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zh-TW" altLang="en-US" sz="1800" kern="1200" dirty="0" smtClean="0"/>
            <a:t>報載</a:t>
          </a:r>
          <a:r>
            <a:rPr lang="en-US" altLang="zh-TW" sz="1800" kern="1200" dirty="0" smtClean="0"/>
            <a:t>3</a:t>
          </a:r>
          <a:r>
            <a:rPr lang="zh-TW" altLang="en-US" sz="1800" kern="1200" dirty="0" smtClean="0"/>
            <a:t>月</a:t>
          </a:r>
          <a:r>
            <a:rPr lang="en-US" altLang="zh-TW" sz="1800" kern="1200" dirty="0" smtClean="0"/>
            <a:t>11</a:t>
          </a:r>
          <a:r>
            <a:rPr lang="zh-TW" altLang="en-US" sz="1800" kern="1200" dirty="0" smtClean="0"/>
            <a:t>日日本東北發生強震</a:t>
          </a:r>
          <a:endParaRPr lang="zh-TW" altLang="en-US" sz="1800" kern="1200" dirty="0"/>
        </a:p>
      </dsp:txBody>
      <dsp:txXfrm>
        <a:off x="0" y="3188663"/>
        <a:ext cx="7408862" cy="430560"/>
      </dsp:txXfrm>
    </dsp:sp>
    <dsp:sp modelId="{6B2D85FF-5E3A-4C01-9CDE-5C0092794228}">
      <dsp:nvSpPr>
        <dsp:cNvPr id="0" name=""/>
        <dsp:cNvSpPr/>
      </dsp:nvSpPr>
      <dsp:spPr>
        <a:xfrm>
          <a:off x="0" y="3619223"/>
          <a:ext cx="7408862" cy="486720"/>
        </a:xfrm>
        <a:prstGeom prst="roundRect">
          <a:avLst/>
        </a:prstGeom>
        <a:gradFill rotWithShape="0">
          <a:gsLst>
            <a:gs pos="0">
              <a:schemeClr val="accent2">
                <a:hueOff val="4681519"/>
                <a:satOff val="-5839"/>
                <a:lumOff val="1373"/>
                <a:alphaOff val="0"/>
                <a:tint val="0"/>
              </a:schemeClr>
            </a:gs>
            <a:gs pos="44000">
              <a:schemeClr val="accent2">
                <a:hueOff val="4681519"/>
                <a:satOff val="-5839"/>
                <a:lumOff val="1373"/>
                <a:alphaOff val="0"/>
                <a:tint val="60000"/>
                <a:satMod val="120000"/>
              </a:schemeClr>
            </a:gs>
            <a:gs pos="100000">
              <a:schemeClr val="accent2">
                <a:hueOff val="4681519"/>
                <a:satOff val="-5839"/>
                <a:lumOff val="1373"/>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altLang="zh-TW" sz="1800" b="1" kern="1200" dirty="0" smtClean="0">
              <a:ea typeface="標楷體" pitchFamily="65" charset="-120"/>
            </a:rPr>
            <a:t>5.</a:t>
          </a:r>
          <a:r>
            <a:rPr lang="zh-TW" altLang="en-US" sz="1800" b="1" kern="1200" dirty="0" smtClean="0">
              <a:ea typeface="標楷體" pitchFamily="65" charset="-120"/>
            </a:rPr>
            <a:t>依</a:t>
          </a:r>
          <a:r>
            <a:rPr lang="zh-TW" altLang="en-US" sz="1800" b="1" u="sng" kern="1200" dirty="0" smtClean="0">
              <a:ea typeface="標楷體" pitchFamily="65" charset="-120"/>
            </a:rPr>
            <a:t>法令</a:t>
          </a:r>
          <a:r>
            <a:rPr lang="zh-TW" altLang="en-US" sz="1800" b="1" kern="1200" dirty="0" smtClean="0">
              <a:ea typeface="標楷體" pitchFamily="65" charset="-120"/>
            </a:rPr>
            <a:t>舉行之各類考試試題及其備用試題</a:t>
          </a:r>
          <a:endParaRPr lang="zh-TW" altLang="en-US" sz="1800" b="1" kern="1200" dirty="0"/>
        </a:p>
      </dsp:txBody>
      <dsp:txXfrm>
        <a:off x="23760" y="3642983"/>
        <a:ext cx="7361342" cy="439200"/>
      </dsp:txXfrm>
    </dsp:sp>
    <dsp:sp modelId="{0341B90C-C80A-47A5-B395-2F0DC1D2C158}">
      <dsp:nvSpPr>
        <dsp:cNvPr id="0" name=""/>
        <dsp:cNvSpPr/>
      </dsp:nvSpPr>
      <dsp:spPr>
        <a:xfrm>
          <a:off x="0" y="4105943"/>
          <a:ext cx="7408862" cy="430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zh-TW" altLang="en-US" sz="1800" kern="1200" dirty="0" smtClean="0"/>
            <a:t>考試院舉行之特考、高考、普考等國家考試</a:t>
          </a:r>
          <a:endParaRPr lang="zh-TW" altLang="en-US" sz="1800" kern="1200" dirty="0"/>
        </a:p>
      </dsp:txBody>
      <dsp:txXfrm>
        <a:off x="0" y="4105943"/>
        <a:ext cx="7408862" cy="4305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6469CA-49B7-40EF-B02A-D50B34317C8F}">
      <dsp:nvSpPr>
        <dsp:cNvPr id="0" name=""/>
        <dsp:cNvSpPr/>
      </dsp:nvSpPr>
      <dsp:spPr>
        <a:xfrm>
          <a:off x="-5045538" y="-773293"/>
          <a:ext cx="6011082" cy="6011082"/>
        </a:xfrm>
        <a:prstGeom prst="blockArc">
          <a:avLst>
            <a:gd name="adj1" fmla="val 18900000"/>
            <a:gd name="adj2" fmla="val 2700000"/>
            <a:gd name="adj3" fmla="val 359"/>
          </a:avLst>
        </a:prstGeom>
        <a:noFill/>
        <a:ln w="15875" cap="flat" cmpd="sng" algn="ctr">
          <a:solidFill>
            <a:schemeClr val="accent6">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E8F128-32B9-4C6E-9021-01EF23BFB5F8}">
      <dsp:nvSpPr>
        <dsp:cNvPr id="0" name=""/>
        <dsp:cNvSpPr/>
      </dsp:nvSpPr>
      <dsp:spPr>
        <a:xfrm>
          <a:off x="313184" y="202955"/>
          <a:ext cx="7036076" cy="405733"/>
        </a:xfrm>
        <a:prstGeom prst="rect">
          <a:avLst/>
        </a:prstGeom>
        <a:gradFill rotWithShape="0">
          <a:gsLst>
            <a:gs pos="0">
              <a:schemeClr val="accent6">
                <a:alpha val="90000"/>
                <a:hueOff val="0"/>
                <a:satOff val="0"/>
                <a:lumOff val="0"/>
                <a:alphaOff val="0"/>
                <a:tint val="0"/>
              </a:schemeClr>
            </a:gs>
            <a:gs pos="44000">
              <a:schemeClr val="accent6">
                <a:alpha val="90000"/>
                <a:hueOff val="0"/>
                <a:satOff val="0"/>
                <a:lumOff val="0"/>
                <a:alphaOff val="0"/>
                <a:tint val="60000"/>
                <a:satMod val="120000"/>
              </a:schemeClr>
            </a:gs>
            <a:gs pos="100000">
              <a:schemeClr val="accent6">
                <a:alpha val="90000"/>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22051" tIns="50800" rIns="50800" bIns="50800" numCol="1" spcCol="1270" anchor="ctr" anchorCtr="0">
          <a:noAutofit/>
        </a:bodyPr>
        <a:lstStyle/>
        <a:p>
          <a:pPr lvl="0" algn="l" defTabSz="889000">
            <a:lnSpc>
              <a:spcPct val="90000"/>
            </a:lnSpc>
            <a:spcBef>
              <a:spcPct val="0"/>
            </a:spcBef>
            <a:spcAft>
              <a:spcPct val="35000"/>
            </a:spcAft>
          </a:pPr>
          <a:r>
            <a:rPr lang="zh-TW" altLang="en-US" sz="2000" kern="1200" dirty="0" smtClean="0">
              <a:solidFill>
                <a:srgbClr val="7030A0"/>
              </a:solidFill>
            </a:rPr>
            <a:t>新聞標題</a:t>
          </a:r>
          <a:endParaRPr lang="zh-TW" altLang="en-US" sz="2000" kern="1200" dirty="0">
            <a:solidFill>
              <a:srgbClr val="7030A0"/>
            </a:solidFill>
          </a:endParaRPr>
        </a:p>
      </dsp:txBody>
      <dsp:txXfrm>
        <a:off x="313184" y="202955"/>
        <a:ext cx="7036076" cy="405733"/>
      </dsp:txXfrm>
    </dsp:sp>
    <dsp:sp modelId="{F210CC0F-002A-4170-93EE-0F55133100E1}">
      <dsp:nvSpPr>
        <dsp:cNvPr id="0" name=""/>
        <dsp:cNvSpPr/>
      </dsp:nvSpPr>
      <dsp:spPr>
        <a:xfrm>
          <a:off x="59601" y="152239"/>
          <a:ext cx="507166" cy="507166"/>
        </a:xfrm>
        <a:prstGeom prst="ellipse">
          <a:avLst/>
        </a:prstGeom>
        <a:gradFill rotWithShape="0">
          <a:gsLst>
            <a:gs pos="0">
              <a:schemeClr val="lt1">
                <a:hueOff val="0"/>
                <a:satOff val="0"/>
                <a:lumOff val="0"/>
                <a:alphaOff val="0"/>
                <a:tint val="0"/>
              </a:schemeClr>
            </a:gs>
            <a:gs pos="44000">
              <a:schemeClr val="lt1">
                <a:hueOff val="0"/>
                <a:satOff val="0"/>
                <a:lumOff val="0"/>
                <a:alphaOff val="0"/>
                <a:tint val="60000"/>
                <a:satMod val="120000"/>
              </a:schemeClr>
            </a:gs>
            <a:gs pos="100000">
              <a:schemeClr val="lt1">
                <a:hueOff val="0"/>
                <a:satOff val="0"/>
                <a:lumOff val="0"/>
                <a:alphaOff val="0"/>
                <a:tint val="90000"/>
                <a:alpha val="100000"/>
                <a:lumMod val="90000"/>
              </a:schemeClr>
            </a:gs>
          </a:gsLst>
          <a:lin ang="5400000" scaled="0"/>
        </a:gradFill>
        <a:ln w="9525" cap="flat" cmpd="sng" algn="ctr">
          <a:solidFill>
            <a:schemeClr val="accent6">
              <a:alpha val="90000"/>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6786841B-520F-40B8-B151-B614A69E07EB}">
      <dsp:nvSpPr>
        <dsp:cNvPr id="0" name=""/>
        <dsp:cNvSpPr/>
      </dsp:nvSpPr>
      <dsp:spPr>
        <a:xfrm>
          <a:off x="680612" y="811913"/>
          <a:ext cx="6668648" cy="405733"/>
        </a:xfrm>
        <a:prstGeom prst="rect">
          <a:avLst/>
        </a:prstGeom>
        <a:gradFill rotWithShape="0">
          <a:gsLst>
            <a:gs pos="0">
              <a:schemeClr val="accent6">
                <a:alpha val="90000"/>
                <a:hueOff val="0"/>
                <a:satOff val="0"/>
                <a:lumOff val="0"/>
                <a:alphaOff val="-6667"/>
                <a:tint val="0"/>
              </a:schemeClr>
            </a:gs>
            <a:gs pos="44000">
              <a:schemeClr val="accent6">
                <a:alpha val="90000"/>
                <a:hueOff val="0"/>
                <a:satOff val="0"/>
                <a:lumOff val="0"/>
                <a:alphaOff val="-6667"/>
                <a:tint val="60000"/>
                <a:satMod val="120000"/>
              </a:schemeClr>
            </a:gs>
            <a:gs pos="100000">
              <a:schemeClr val="accent6">
                <a:alpha val="90000"/>
                <a:hueOff val="0"/>
                <a:satOff val="0"/>
                <a:lumOff val="0"/>
                <a:alphaOff val="-6667"/>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22051" tIns="50800" rIns="50800" bIns="50800" numCol="1" spcCol="1270" anchor="ctr" anchorCtr="0">
          <a:noAutofit/>
        </a:bodyPr>
        <a:lstStyle/>
        <a:p>
          <a:pPr lvl="0" algn="l" defTabSz="889000">
            <a:lnSpc>
              <a:spcPct val="90000"/>
            </a:lnSpc>
            <a:spcBef>
              <a:spcPct val="0"/>
            </a:spcBef>
            <a:spcAft>
              <a:spcPct val="35000"/>
            </a:spcAft>
          </a:pPr>
          <a:r>
            <a:rPr lang="zh-TW" altLang="en-US" sz="2000" kern="1200" dirty="0" smtClean="0">
              <a:solidFill>
                <a:srgbClr val="7030A0"/>
              </a:solidFill>
            </a:rPr>
            <a:t>書名</a:t>
          </a:r>
          <a:endParaRPr lang="zh-TW" altLang="en-US" sz="2000" kern="1200" dirty="0">
            <a:solidFill>
              <a:srgbClr val="7030A0"/>
            </a:solidFill>
          </a:endParaRPr>
        </a:p>
      </dsp:txBody>
      <dsp:txXfrm>
        <a:off x="680612" y="811913"/>
        <a:ext cx="6668648" cy="405733"/>
      </dsp:txXfrm>
    </dsp:sp>
    <dsp:sp modelId="{63FB4B66-04AD-4FF7-8F67-13D3B08B6A45}">
      <dsp:nvSpPr>
        <dsp:cNvPr id="0" name=""/>
        <dsp:cNvSpPr/>
      </dsp:nvSpPr>
      <dsp:spPr>
        <a:xfrm>
          <a:off x="427029" y="761196"/>
          <a:ext cx="507166" cy="507166"/>
        </a:xfrm>
        <a:prstGeom prst="ellipse">
          <a:avLst/>
        </a:prstGeom>
        <a:gradFill rotWithShape="0">
          <a:gsLst>
            <a:gs pos="0">
              <a:schemeClr val="lt1">
                <a:hueOff val="0"/>
                <a:satOff val="0"/>
                <a:lumOff val="0"/>
                <a:alphaOff val="0"/>
                <a:tint val="0"/>
              </a:schemeClr>
            </a:gs>
            <a:gs pos="44000">
              <a:schemeClr val="lt1">
                <a:hueOff val="0"/>
                <a:satOff val="0"/>
                <a:lumOff val="0"/>
                <a:alphaOff val="0"/>
                <a:tint val="60000"/>
                <a:satMod val="120000"/>
              </a:schemeClr>
            </a:gs>
            <a:gs pos="100000">
              <a:schemeClr val="lt1">
                <a:hueOff val="0"/>
                <a:satOff val="0"/>
                <a:lumOff val="0"/>
                <a:alphaOff val="0"/>
                <a:tint val="90000"/>
                <a:alpha val="100000"/>
                <a:lumMod val="90000"/>
              </a:schemeClr>
            </a:gs>
          </a:gsLst>
          <a:lin ang="5400000" scaled="0"/>
        </a:gradFill>
        <a:ln w="9525" cap="flat" cmpd="sng" algn="ctr">
          <a:solidFill>
            <a:schemeClr val="accent6">
              <a:alpha val="90000"/>
              <a:hueOff val="0"/>
              <a:satOff val="0"/>
              <a:lumOff val="0"/>
              <a:alphaOff val="-6667"/>
            </a:schemeClr>
          </a:solidFill>
          <a:prstDash val="solid"/>
        </a:ln>
        <a:effectLst/>
      </dsp:spPr>
      <dsp:style>
        <a:lnRef idx="1">
          <a:scrgbClr r="0" g="0" b="0"/>
        </a:lnRef>
        <a:fillRef idx="2">
          <a:scrgbClr r="0" g="0" b="0"/>
        </a:fillRef>
        <a:effectRef idx="0">
          <a:scrgbClr r="0" g="0" b="0"/>
        </a:effectRef>
        <a:fontRef idx="minor"/>
      </dsp:style>
    </dsp:sp>
    <dsp:sp modelId="{68D1721F-E604-4EF0-AB66-D4FF23CBF90B}">
      <dsp:nvSpPr>
        <dsp:cNvPr id="0" name=""/>
        <dsp:cNvSpPr/>
      </dsp:nvSpPr>
      <dsp:spPr>
        <a:xfrm>
          <a:off x="881961" y="1420424"/>
          <a:ext cx="6467299" cy="405733"/>
        </a:xfrm>
        <a:prstGeom prst="rect">
          <a:avLst/>
        </a:prstGeom>
        <a:gradFill rotWithShape="0">
          <a:gsLst>
            <a:gs pos="0">
              <a:schemeClr val="accent6">
                <a:alpha val="90000"/>
                <a:hueOff val="0"/>
                <a:satOff val="0"/>
                <a:lumOff val="0"/>
                <a:alphaOff val="-13333"/>
                <a:tint val="0"/>
              </a:schemeClr>
            </a:gs>
            <a:gs pos="44000">
              <a:schemeClr val="accent6">
                <a:alpha val="90000"/>
                <a:hueOff val="0"/>
                <a:satOff val="0"/>
                <a:lumOff val="0"/>
                <a:alphaOff val="-13333"/>
                <a:tint val="60000"/>
                <a:satMod val="120000"/>
              </a:schemeClr>
            </a:gs>
            <a:gs pos="100000">
              <a:schemeClr val="accent6">
                <a:alpha val="90000"/>
                <a:hueOff val="0"/>
                <a:satOff val="0"/>
                <a:lumOff val="0"/>
                <a:alphaOff val="-13333"/>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22051" tIns="50800" rIns="50800" bIns="50800" numCol="1" spcCol="1270" anchor="ctr" anchorCtr="0">
          <a:noAutofit/>
        </a:bodyPr>
        <a:lstStyle/>
        <a:p>
          <a:pPr lvl="0" algn="l" defTabSz="889000">
            <a:lnSpc>
              <a:spcPct val="90000"/>
            </a:lnSpc>
            <a:spcBef>
              <a:spcPct val="0"/>
            </a:spcBef>
            <a:spcAft>
              <a:spcPct val="35000"/>
            </a:spcAft>
          </a:pPr>
          <a:r>
            <a:rPr lang="zh-TW" altLang="en-US" sz="2000" kern="1200" dirty="0" smtClean="0"/>
            <a:t>托福考試試題</a:t>
          </a:r>
          <a:endParaRPr lang="zh-TW" altLang="en-US" sz="2000" kern="1200" dirty="0"/>
        </a:p>
      </dsp:txBody>
      <dsp:txXfrm>
        <a:off x="881961" y="1420424"/>
        <a:ext cx="6467299" cy="405733"/>
      </dsp:txXfrm>
    </dsp:sp>
    <dsp:sp modelId="{AD6B8D25-8956-4381-A14A-88896E9A7776}">
      <dsp:nvSpPr>
        <dsp:cNvPr id="0" name=""/>
        <dsp:cNvSpPr/>
      </dsp:nvSpPr>
      <dsp:spPr>
        <a:xfrm>
          <a:off x="628377" y="1369707"/>
          <a:ext cx="507166" cy="507166"/>
        </a:xfrm>
        <a:prstGeom prst="ellipse">
          <a:avLst/>
        </a:prstGeom>
        <a:gradFill rotWithShape="0">
          <a:gsLst>
            <a:gs pos="0">
              <a:schemeClr val="lt1">
                <a:hueOff val="0"/>
                <a:satOff val="0"/>
                <a:lumOff val="0"/>
                <a:alphaOff val="0"/>
                <a:tint val="0"/>
              </a:schemeClr>
            </a:gs>
            <a:gs pos="44000">
              <a:schemeClr val="lt1">
                <a:hueOff val="0"/>
                <a:satOff val="0"/>
                <a:lumOff val="0"/>
                <a:alphaOff val="0"/>
                <a:tint val="60000"/>
                <a:satMod val="120000"/>
              </a:schemeClr>
            </a:gs>
            <a:gs pos="100000">
              <a:schemeClr val="lt1">
                <a:hueOff val="0"/>
                <a:satOff val="0"/>
                <a:lumOff val="0"/>
                <a:alphaOff val="0"/>
                <a:tint val="90000"/>
                <a:alpha val="100000"/>
                <a:lumMod val="90000"/>
              </a:schemeClr>
            </a:gs>
          </a:gsLst>
          <a:lin ang="5400000" scaled="0"/>
        </a:gradFill>
        <a:ln w="9525" cap="flat" cmpd="sng" algn="ctr">
          <a:solidFill>
            <a:schemeClr val="accent6">
              <a:alpha val="90000"/>
              <a:hueOff val="0"/>
              <a:satOff val="0"/>
              <a:lumOff val="0"/>
              <a:alphaOff val="-13333"/>
            </a:schemeClr>
          </a:solidFill>
          <a:prstDash val="solid"/>
        </a:ln>
        <a:effectLst/>
      </dsp:spPr>
      <dsp:style>
        <a:lnRef idx="1">
          <a:scrgbClr r="0" g="0" b="0"/>
        </a:lnRef>
        <a:fillRef idx="2">
          <a:scrgbClr r="0" g="0" b="0"/>
        </a:fillRef>
        <a:effectRef idx="0">
          <a:scrgbClr r="0" g="0" b="0"/>
        </a:effectRef>
        <a:fontRef idx="minor"/>
      </dsp:style>
    </dsp:sp>
    <dsp:sp modelId="{7BF7154B-359D-4BB7-9A5A-B018B4CCB2B4}">
      <dsp:nvSpPr>
        <dsp:cNvPr id="0" name=""/>
        <dsp:cNvSpPr/>
      </dsp:nvSpPr>
      <dsp:spPr>
        <a:xfrm>
          <a:off x="946249" y="2029381"/>
          <a:ext cx="6403011" cy="405733"/>
        </a:xfrm>
        <a:prstGeom prst="rect">
          <a:avLst/>
        </a:prstGeom>
        <a:gradFill rotWithShape="0">
          <a:gsLst>
            <a:gs pos="0">
              <a:schemeClr val="accent6">
                <a:alpha val="90000"/>
                <a:hueOff val="0"/>
                <a:satOff val="0"/>
                <a:lumOff val="0"/>
                <a:alphaOff val="-20000"/>
                <a:tint val="0"/>
              </a:schemeClr>
            </a:gs>
            <a:gs pos="44000">
              <a:schemeClr val="accent6">
                <a:alpha val="90000"/>
                <a:hueOff val="0"/>
                <a:satOff val="0"/>
                <a:lumOff val="0"/>
                <a:alphaOff val="-20000"/>
                <a:tint val="60000"/>
                <a:satMod val="120000"/>
              </a:schemeClr>
            </a:gs>
            <a:gs pos="100000">
              <a:schemeClr val="accent6">
                <a:alpha val="90000"/>
                <a:hueOff val="0"/>
                <a:satOff val="0"/>
                <a:lumOff val="0"/>
                <a:alphaOff val="-2000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22051" tIns="50800" rIns="50800" bIns="50800" numCol="1" spcCol="1270" anchor="ctr" anchorCtr="0">
          <a:noAutofit/>
        </a:bodyPr>
        <a:lstStyle/>
        <a:p>
          <a:pPr lvl="0" algn="l" defTabSz="889000">
            <a:lnSpc>
              <a:spcPct val="90000"/>
            </a:lnSpc>
            <a:spcBef>
              <a:spcPct val="0"/>
            </a:spcBef>
            <a:spcAft>
              <a:spcPct val="35000"/>
            </a:spcAft>
          </a:pPr>
          <a:r>
            <a:rPr lang="zh-TW" altLang="en-US" sz="2000" kern="1200" dirty="0" smtClean="0">
              <a:solidFill>
                <a:srgbClr val="7030A0"/>
              </a:solidFill>
            </a:rPr>
            <a:t>高中職以下學校舉行之段考題目</a:t>
          </a:r>
          <a:endParaRPr lang="zh-TW" altLang="en-US" sz="2000" kern="1200" dirty="0">
            <a:solidFill>
              <a:srgbClr val="7030A0"/>
            </a:solidFill>
          </a:endParaRPr>
        </a:p>
      </dsp:txBody>
      <dsp:txXfrm>
        <a:off x="946249" y="2029381"/>
        <a:ext cx="6403011" cy="405733"/>
      </dsp:txXfrm>
    </dsp:sp>
    <dsp:sp modelId="{83B66751-69A9-48F8-B549-43716D0D6618}">
      <dsp:nvSpPr>
        <dsp:cNvPr id="0" name=""/>
        <dsp:cNvSpPr/>
      </dsp:nvSpPr>
      <dsp:spPr>
        <a:xfrm>
          <a:off x="692666" y="1978664"/>
          <a:ext cx="507166" cy="507166"/>
        </a:xfrm>
        <a:prstGeom prst="ellipse">
          <a:avLst/>
        </a:prstGeom>
        <a:gradFill rotWithShape="0">
          <a:gsLst>
            <a:gs pos="0">
              <a:schemeClr val="lt1">
                <a:hueOff val="0"/>
                <a:satOff val="0"/>
                <a:lumOff val="0"/>
                <a:alphaOff val="0"/>
                <a:tint val="0"/>
              </a:schemeClr>
            </a:gs>
            <a:gs pos="44000">
              <a:schemeClr val="lt1">
                <a:hueOff val="0"/>
                <a:satOff val="0"/>
                <a:lumOff val="0"/>
                <a:alphaOff val="0"/>
                <a:tint val="60000"/>
                <a:satMod val="120000"/>
              </a:schemeClr>
            </a:gs>
            <a:gs pos="100000">
              <a:schemeClr val="lt1">
                <a:hueOff val="0"/>
                <a:satOff val="0"/>
                <a:lumOff val="0"/>
                <a:alphaOff val="0"/>
                <a:tint val="90000"/>
                <a:alpha val="100000"/>
                <a:lumMod val="90000"/>
              </a:schemeClr>
            </a:gs>
          </a:gsLst>
          <a:lin ang="5400000" scaled="0"/>
        </a:gradFill>
        <a:ln w="9525" cap="flat" cmpd="sng" algn="ctr">
          <a:solidFill>
            <a:schemeClr val="accent6">
              <a:alpha val="90000"/>
              <a:hueOff val="0"/>
              <a:satOff val="0"/>
              <a:lumOff val="0"/>
              <a:alphaOff val="-20000"/>
            </a:schemeClr>
          </a:solidFill>
          <a:prstDash val="solid"/>
        </a:ln>
        <a:effectLst/>
      </dsp:spPr>
      <dsp:style>
        <a:lnRef idx="1">
          <a:scrgbClr r="0" g="0" b="0"/>
        </a:lnRef>
        <a:fillRef idx="2">
          <a:scrgbClr r="0" g="0" b="0"/>
        </a:fillRef>
        <a:effectRef idx="0">
          <a:scrgbClr r="0" g="0" b="0"/>
        </a:effectRef>
        <a:fontRef idx="minor"/>
      </dsp:style>
    </dsp:sp>
    <dsp:sp modelId="{0978CE7C-5E78-4C27-AC49-4D2DAD33F704}">
      <dsp:nvSpPr>
        <dsp:cNvPr id="0" name=""/>
        <dsp:cNvSpPr/>
      </dsp:nvSpPr>
      <dsp:spPr>
        <a:xfrm>
          <a:off x="881961" y="2638338"/>
          <a:ext cx="6467299" cy="405733"/>
        </a:xfrm>
        <a:prstGeom prst="rect">
          <a:avLst/>
        </a:prstGeom>
        <a:gradFill rotWithShape="0">
          <a:gsLst>
            <a:gs pos="0">
              <a:schemeClr val="accent6">
                <a:alpha val="90000"/>
                <a:hueOff val="0"/>
                <a:satOff val="0"/>
                <a:lumOff val="0"/>
                <a:alphaOff val="-26667"/>
                <a:tint val="0"/>
              </a:schemeClr>
            </a:gs>
            <a:gs pos="44000">
              <a:schemeClr val="accent6">
                <a:alpha val="90000"/>
                <a:hueOff val="0"/>
                <a:satOff val="0"/>
                <a:lumOff val="0"/>
                <a:alphaOff val="-26667"/>
                <a:tint val="60000"/>
                <a:satMod val="120000"/>
              </a:schemeClr>
            </a:gs>
            <a:gs pos="100000">
              <a:schemeClr val="accent6">
                <a:alpha val="90000"/>
                <a:hueOff val="0"/>
                <a:satOff val="0"/>
                <a:lumOff val="0"/>
                <a:alphaOff val="-26667"/>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22051" tIns="50800" rIns="50800" bIns="50800" numCol="1" spcCol="1270" anchor="ctr" anchorCtr="0">
          <a:noAutofit/>
        </a:bodyPr>
        <a:lstStyle/>
        <a:p>
          <a:pPr lvl="0" algn="l" defTabSz="889000">
            <a:lnSpc>
              <a:spcPct val="90000"/>
            </a:lnSpc>
            <a:spcBef>
              <a:spcPct val="0"/>
            </a:spcBef>
            <a:spcAft>
              <a:spcPct val="35000"/>
            </a:spcAft>
          </a:pPr>
          <a:r>
            <a:rPr lang="zh-TW" altLang="en-US" sz="2000" kern="1200" dirty="0" smtClean="0">
              <a:solidFill>
                <a:srgbClr val="7030A0"/>
              </a:solidFill>
            </a:rPr>
            <a:t>大學期中、期末考試題</a:t>
          </a:r>
          <a:endParaRPr lang="zh-TW" altLang="en-US" sz="2000" kern="1200" dirty="0">
            <a:solidFill>
              <a:srgbClr val="7030A0"/>
            </a:solidFill>
          </a:endParaRPr>
        </a:p>
      </dsp:txBody>
      <dsp:txXfrm>
        <a:off x="881961" y="2638338"/>
        <a:ext cx="6467299" cy="405733"/>
      </dsp:txXfrm>
    </dsp:sp>
    <dsp:sp modelId="{6ED8DA83-980B-4683-8F92-8990CAC1956F}">
      <dsp:nvSpPr>
        <dsp:cNvPr id="0" name=""/>
        <dsp:cNvSpPr/>
      </dsp:nvSpPr>
      <dsp:spPr>
        <a:xfrm>
          <a:off x="628377" y="2587621"/>
          <a:ext cx="507166" cy="507166"/>
        </a:xfrm>
        <a:prstGeom prst="ellipse">
          <a:avLst/>
        </a:prstGeom>
        <a:gradFill rotWithShape="0">
          <a:gsLst>
            <a:gs pos="0">
              <a:schemeClr val="lt1">
                <a:hueOff val="0"/>
                <a:satOff val="0"/>
                <a:lumOff val="0"/>
                <a:alphaOff val="0"/>
                <a:tint val="0"/>
              </a:schemeClr>
            </a:gs>
            <a:gs pos="44000">
              <a:schemeClr val="lt1">
                <a:hueOff val="0"/>
                <a:satOff val="0"/>
                <a:lumOff val="0"/>
                <a:alphaOff val="0"/>
                <a:tint val="60000"/>
                <a:satMod val="120000"/>
              </a:schemeClr>
            </a:gs>
            <a:gs pos="100000">
              <a:schemeClr val="lt1">
                <a:hueOff val="0"/>
                <a:satOff val="0"/>
                <a:lumOff val="0"/>
                <a:alphaOff val="0"/>
                <a:tint val="90000"/>
                <a:alpha val="100000"/>
                <a:lumMod val="90000"/>
              </a:schemeClr>
            </a:gs>
          </a:gsLst>
          <a:lin ang="5400000" scaled="0"/>
        </a:gradFill>
        <a:ln w="9525" cap="flat" cmpd="sng" algn="ctr">
          <a:solidFill>
            <a:schemeClr val="accent6">
              <a:alpha val="90000"/>
              <a:hueOff val="0"/>
              <a:satOff val="0"/>
              <a:lumOff val="0"/>
              <a:alphaOff val="-26667"/>
            </a:schemeClr>
          </a:solidFill>
          <a:prstDash val="solid"/>
        </a:ln>
        <a:effectLst/>
      </dsp:spPr>
      <dsp:style>
        <a:lnRef idx="1">
          <a:scrgbClr r="0" g="0" b="0"/>
        </a:lnRef>
        <a:fillRef idx="2">
          <a:scrgbClr r="0" g="0" b="0"/>
        </a:fillRef>
        <a:effectRef idx="0">
          <a:scrgbClr r="0" g="0" b="0"/>
        </a:effectRef>
        <a:fontRef idx="minor"/>
      </dsp:style>
    </dsp:sp>
    <dsp:sp modelId="{F4E4AAF8-A5A7-4C15-AD36-ACC65F436B00}">
      <dsp:nvSpPr>
        <dsp:cNvPr id="0" name=""/>
        <dsp:cNvSpPr/>
      </dsp:nvSpPr>
      <dsp:spPr>
        <a:xfrm>
          <a:off x="680612" y="3246849"/>
          <a:ext cx="6668648" cy="405733"/>
        </a:xfrm>
        <a:prstGeom prst="rect">
          <a:avLst/>
        </a:prstGeom>
        <a:gradFill rotWithShape="0">
          <a:gsLst>
            <a:gs pos="0">
              <a:schemeClr val="accent6">
                <a:alpha val="90000"/>
                <a:hueOff val="0"/>
                <a:satOff val="0"/>
                <a:lumOff val="0"/>
                <a:alphaOff val="-33333"/>
                <a:tint val="0"/>
              </a:schemeClr>
            </a:gs>
            <a:gs pos="44000">
              <a:schemeClr val="accent6">
                <a:alpha val="90000"/>
                <a:hueOff val="0"/>
                <a:satOff val="0"/>
                <a:lumOff val="0"/>
                <a:alphaOff val="-33333"/>
                <a:tint val="60000"/>
                <a:satMod val="120000"/>
              </a:schemeClr>
            </a:gs>
            <a:gs pos="100000">
              <a:schemeClr val="accent6">
                <a:alpha val="90000"/>
                <a:hueOff val="0"/>
                <a:satOff val="0"/>
                <a:lumOff val="0"/>
                <a:alphaOff val="-33333"/>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22051" tIns="50800" rIns="50800" bIns="50800" numCol="1" spcCol="1270" anchor="ctr" anchorCtr="0">
          <a:noAutofit/>
        </a:bodyPr>
        <a:lstStyle/>
        <a:p>
          <a:pPr lvl="0" algn="l" defTabSz="889000">
            <a:lnSpc>
              <a:spcPct val="90000"/>
            </a:lnSpc>
            <a:spcBef>
              <a:spcPct val="0"/>
            </a:spcBef>
            <a:spcAft>
              <a:spcPct val="35000"/>
            </a:spcAft>
          </a:pPr>
          <a:r>
            <a:rPr lang="zh-TW" altLang="en-US" sz="2000" kern="1200" dirty="0" smtClean="0">
              <a:solidFill>
                <a:srgbClr val="7030A0"/>
              </a:solidFill>
            </a:rPr>
            <a:t>各大學</a:t>
          </a:r>
          <a:r>
            <a:rPr lang="en-US" altLang="zh-TW" sz="2000" kern="1200" dirty="0" smtClean="0">
              <a:solidFill>
                <a:srgbClr val="7030A0"/>
              </a:solidFill>
            </a:rPr>
            <a:t>(</a:t>
          </a:r>
          <a:r>
            <a:rPr lang="zh-TW" altLang="en-US" sz="2000" kern="1200" dirty="0" smtClean="0">
              <a:solidFill>
                <a:srgbClr val="7030A0"/>
              </a:solidFill>
            </a:rPr>
            <a:t>包含公立與私立</a:t>
          </a:r>
          <a:r>
            <a:rPr lang="en-US" altLang="zh-TW" sz="2000" kern="1200" dirty="0" smtClean="0">
              <a:solidFill>
                <a:srgbClr val="7030A0"/>
              </a:solidFill>
            </a:rPr>
            <a:t>)</a:t>
          </a:r>
          <a:r>
            <a:rPr lang="zh-TW" altLang="en-US" sz="2000" kern="1200" dirty="0" smtClean="0">
              <a:solidFill>
                <a:srgbClr val="7030A0"/>
              </a:solidFill>
            </a:rPr>
            <a:t>的研究所入學考試</a:t>
          </a:r>
          <a:endParaRPr lang="zh-TW" altLang="en-US" sz="2000" kern="1200" dirty="0">
            <a:solidFill>
              <a:srgbClr val="7030A0"/>
            </a:solidFill>
          </a:endParaRPr>
        </a:p>
      </dsp:txBody>
      <dsp:txXfrm>
        <a:off x="680612" y="3246849"/>
        <a:ext cx="6668648" cy="405733"/>
      </dsp:txXfrm>
    </dsp:sp>
    <dsp:sp modelId="{DCE34967-81BA-4482-813D-E22939DFB86D}">
      <dsp:nvSpPr>
        <dsp:cNvPr id="0" name=""/>
        <dsp:cNvSpPr/>
      </dsp:nvSpPr>
      <dsp:spPr>
        <a:xfrm>
          <a:off x="427029" y="3196132"/>
          <a:ext cx="507166" cy="507166"/>
        </a:xfrm>
        <a:prstGeom prst="ellipse">
          <a:avLst/>
        </a:prstGeom>
        <a:gradFill rotWithShape="0">
          <a:gsLst>
            <a:gs pos="0">
              <a:schemeClr val="lt1">
                <a:hueOff val="0"/>
                <a:satOff val="0"/>
                <a:lumOff val="0"/>
                <a:alphaOff val="0"/>
                <a:tint val="0"/>
              </a:schemeClr>
            </a:gs>
            <a:gs pos="44000">
              <a:schemeClr val="lt1">
                <a:hueOff val="0"/>
                <a:satOff val="0"/>
                <a:lumOff val="0"/>
                <a:alphaOff val="0"/>
                <a:tint val="60000"/>
                <a:satMod val="120000"/>
              </a:schemeClr>
            </a:gs>
            <a:gs pos="100000">
              <a:schemeClr val="lt1">
                <a:hueOff val="0"/>
                <a:satOff val="0"/>
                <a:lumOff val="0"/>
                <a:alphaOff val="0"/>
                <a:tint val="90000"/>
                <a:alpha val="100000"/>
                <a:lumMod val="90000"/>
              </a:schemeClr>
            </a:gs>
          </a:gsLst>
          <a:lin ang="5400000" scaled="0"/>
        </a:gradFill>
        <a:ln w="9525" cap="flat" cmpd="sng" algn="ctr">
          <a:solidFill>
            <a:schemeClr val="accent6">
              <a:alpha val="90000"/>
              <a:hueOff val="0"/>
              <a:satOff val="0"/>
              <a:lumOff val="0"/>
              <a:alphaOff val="-33333"/>
            </a:schemeClr>
          </a:solidFill>
          <a:prstDash val="solid"/>
        </a:ln>
        <a:effectLst/>
      </dsp:spPr>
      <dsp:style>
        <a:lnRef idx="1">
          <a:scrgbClr r="0" g="0" b="0"/>
        </a:lnRef>
        <a:fillRef idx="2">
          <a:scrgbClr r="0" g="0" b="0"/>
        </a:fillRef>
        <a:effectRef idx="0">
          <a:scrgbClr r="0" g="0" b="0"/>
        </a:effectRef>
        <a:fontRef idx="minor"/>
      </dsp:style>
    </dsp:sp>
    <dsp:sp modelId="{3D99E8D6-1351-4A25-99AC-5D680EB2A6EA}">
      <dsp:nvSpPr>
        <dsp:cNvPr id="0" name=""/>
        <dsp:cNvSpPr/>
      </dsp:nvSpPr>
      <dsp:spPr>
        <a:xfrm>
          <a:off x="313184" y="3855806"/>
          <a:ext cx="7036076" cy="405733"/>
        </a:xfrm>
        <a:prstGeom prst="rect">
          <a:avLst/>
        </a:prstGeom>
        <a:gradFill rotWithShape="0">
          <a:gsLst>
            <a:gs pos="0">
              <a:schemeClr val="accent6">
                <a:alpha val="90000"/>
                <a:hueOff val="0"/>
                <a:satOff val="0"/>
                <a:lumOff val="0"/>
                <a:alphaOff val="-40000"/>
                <a:tint val="0"/>
              </a:schemeClr>
            </a:gs>
            <a:gs pos="44000">
              <a:schemeClr val="accent6">
                <a:alpha val="90000"/>
                <a:hueOff val="0"/>
                <a:satOff val="0"/>
                <a:lumOff val="0"/>
                <a:alphaOff val="-40000"/>
                <a:tint val="60000"/>
                <a:satMod val="120000"/>
              </a:schemeClr>
            </a:gs>
            <a:gs pos="100000">
              <a:schemeClr val="accent6">
                <a:alpha val="90000"/>
                <a:hueOff val="0"/>
                <a:satOff val="0"/>
                <a:lumOff val="0"/>
                <a:alphaOff val="-4000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22051" tIns="50800" rIns="50800" bIns="50800" numCol="1" spcCol="1270" anchor="ctr" anchorCtr="0">
          <a:noAutofit/>
        </a:bodyPr>
        <a:lstStyle/>
        <a:p>
          <a:pPr lvl="0" algn="l" defTabSz="889000">
            <a:lnSpc>
              <a:spcPct val="90000"/>
            </a:lnSpc>
            <a:spcBef>
              <a:spcPct val="0"/>
            </a:spcBef>
            <a:spcAft>
              <a:spcPct val="35000"/>
            </a:spcAft>
          </a:pPr>
          <a:r>
            <a:rPr lang="zh-TW" altLang="en-US" sz="2000" kern="1200" dirty="0" smtClean="0">
              <a:solidFill>
                <a:schemeClr val="tx1"/>
              </a:solidFill>
            </a:rPr>
            <a:t>試題解答</a:t>
          </a:r>
          <a:r>
            <a:rPr lang="en-US" altLang="zh-TW" sz="2000" kern="1200" dirty="0" smtClean="0">
              <a:solidFill>
                <a:schemeClr val="tx1"/>
              </a:solidFill>
            </a:rPr>
            <a:t>(</a:t>
          </a:r>
          <a:r>
            <a:rPr lang="zh-TW" altLang="en-US" sz="2000" kern="1200" dirty="0" smtClean="0">
              <a:solidFill>
                <a:schemeClr val="tx1"/>
              </a:solidFill>
            </a:rPr>
            <a:t>選擇、是非題以外）</a:t>
          </a:r>
          <a:endParaRPr lang="zh-TW" altLang="en-US" sz="2000" kern="1200" dirty="0">
            <a:solidFill>
              <a:schemeClr val="tx1"/>
            </a:solidFill>
          </a:endParaRPr>
        </a:p>
      </dsp:txBody>
      <dsp:txXfrm>
        <a:off x="313184" y="3855806"/>
        <a:ext cx="7036076" cy="405733"/>
      </dsp:txXfrm>
    </dsp:sp>
    <dsp:sp modelId="{4D56BE17-C51D-450F-955F-2ED41B226218}">
      <dsp:nvSpPr>
        <dsp:cNvPr id="0" name=""/>
        <dsp:cNvSpPr/>
      </dsp:nvSpPr>
      <dsp:spPr>
        <a:xfrm>
          <a:off x="59601" y="3805089"/>
          <a:ext cx="507166" cy="507166"/>
        </a:xfrm>
        <a:prstGeom prst="ellipse">
          <a:avLst/>
        </a:prstGeom>
        <a:gradFill rotWithShape="0">
          <a:gsLst>
            <a:gs pos="0">
              <a:schemeClr val="lt1">
                <a:hueOff val="0"/>
                <a:satOff val="0"/>
                <a:lumOff val="0"/>
                <a:alphaOff val="0"/>
                <a:tint val="0"/>
              </a:schemeClr>
            </a:gs>
            <a:gs pos="44000">
              <a:schemeClr val="lt1">
                <a:hueOff val="0"/>
                <a:satOff val="0"/>
                <a:lumOff val="0"/>
                <a:alphaOff val="0"/>
                <a:tint val="60000"/>
                <a:satMod val="120000"/>
              </a:schemeClr>
            </a:gs>
            <a:gs pos="100000">
              <a:schemeClr val="lt1">
                <a:hueOff val="0"/>
                <a:satOff val="0"/>
                <a:lumOff val="0"/>
                <a:alphaOff val="0"/>
                <a:tint val="90000"/>
                <a:alpha val="100000"/>
                <a:lumMod val="90000"/>
              </a:schemeClr>
            </a:gs>
          </a:gsLst>
          <a:lin ang="5400000" scaled="0"/>
        </a:gradFill>
        <a:ln w="9525" cap="flat" cmpd="sng" algn="ctr">
          <a:solidFill>
            <a:schemeClr val="accent6">
              <a:alpha val="90000"/>
              <a:hueOff val="0"/>
              <a:satOff val="0"/>
              <a:lumOff val="0"/>
              <a:alphaOff val="-4000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B8EC36DB-DF1E-4EA7-81F6-93D4B3D8E50D}" type="datetimeFigureOut">
              <a:rPr lang="zh-TW" altLang="en-US" smtClean="0"/>
              <a:t>2011/5/13</a:t>
            </a:fld>
            <a:endParaRPr lang="zh-TW" altLang="en-US"/>
          </a:p>
        </p:txBody>
      </p:sp>
      <p:sp>
        <p:nvSpPr>
          <p:cNvPr id="4" name="投影片圖像版面配置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65BB8FED-195B-4AE9-8D7F-D4D150081C24}" type="slidenum">
              <a:rPr lang="zh-TW" altLang="en-US" smtClean="0"/>
              <a:t>‹#›</a:t>
            </a:fld>
            <a:endParaRPr lang="zh-TW" altLang="en-US"/>
          </a:p>
        </p:txBody>
      </p:sp>
    </p:spTree>
    <p:extLst>
      <p:ext uri="{BB962C8B-B14F-4D97-AF65-F5344CB8AC3E}">
        <p14:creationId xmlns:p14="http://schemas.microsoft.com/office/powerpoint/2010/main" val="1746030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65BB8FED-195B-4AE9-8D7F-D4D150081C24}" type="slidenum">
              <a:rPr lang="zh-TW" altLang="en-US" smtClean="0"/>
              <a:t>1</a:t>
            </a:fld>
            <a:endParaRPr lang="zh-TW" altLang="en-US"/>
          </a:p>
        </p:txBody>
      </p:sp>
    </p:spTree>
    <p:extLst>
      <p:ext uri="{BB962C8B-B14F-4D97-AF65-F5344CB8AC3E}">
        <p14:creationId xmlns:p14="http://schemas.microsoft.com/office/powerpoint/2010/main" val="1766593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投影片圖像版面配置區 1"/>
          <p:cNvSpPr>
            <a:spLocks noGrp="1" noRot="1" noChangeAspect="1" noTextEdit="1"/>
          </p:cNvSpPr>
          <p:nvPr>
            <p:ph type="sldImg"/>
          </p:nvPr>
        </p:nvSpPr>
        <p:spPr>
          <a:ln/>
        </p:spPr>
      </p:sp>
      <p:sp>
        <p:nvSpPr>
          <p:cNvPr id="67587"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TW" altLang="en-US" smtClean="0">
              <a:latin typeface="Arial" pitchFamily="34" charset="0"/>
            </a:endParaRPr>
          </a:p>
        </p:txBody>
      </p:sp>
      <p:sp>
        <p:nvSpPr>
          <p:cNvPr id="67588"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fld id="{5C277BD4-5E4F-4989-95D2-9528D8DDE26D}" type="slidenum">
              <a:rPr lang="zh-TW" altLang="en-US" smtClean="0">
                <a:latin typeface="Arial" pitchFamily="34" charset="0"/>
              </a:rPr>
              <a:pPr eaLnBrk="1" hangingPunct="1"/>
              <a:t>6</a:t>
            </a:fld>
            <a:endParaRPr lang="en-US" altLang="zh-TW"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4" name="Date Placeholder 3"/>
          <p:cNvSpPr>
            <a:spLocks noGrp="1"/>
          </p:cNvSpPr>
          <p:nvPr>
            <p:ph type="dt" sz="half" idx="10"/>
          </p:nvPr>
        </p:nvSpPr>
        <p:spPr/>
        <p:txBody>
          <a:bodyPr/>
          <a:lstStyle/>
          <a:p>
            <a:fld id="{8E7A53E0-388D-4AF4-806B-522035B270E6}" type="datetime1">
              <a:rPr lang="zh-TW" altLang="en-US" smtClean="0"/>
              <a:t>2011/5/13</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18C4CFB-BFA7-48E9-8717-E8A422716625}" type="slidenum">
              <a:rPr lang="zh-TW" altLang="en-US" smtClean="0"/>
              <a:t>‹#›</a:t>
            </a:fld>
            <a:endParaRPr lang="zh-TW"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fld id="{8C0A0795-57AC-4242-9868-6E6405CD64AC}" type="datetime1">
              <a:rPr lang="zh-TW" altLang="en-US" smtClean="0"/>
              <a:t>2011/5/13</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18C4CFB-BFA7-48E9-8717-E8A422716625}" type="slidenum">
              <a:rPr lang="zh-TW" altLang="en-US" smtClean="0"/>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76A1738-4D93-44AF-8613-DED9FC9C4B05}" type="datetime1">
              <a:rPr lang="zh-TW" altLang="en-US" smtClean="0"/>
              <a:t>2011/5/13</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18C4CFB-BFA7-48E9-8717-E8A422716625}" type="slidenum">
              <a:rPr lang="zh-TW" altLang="en-US" smtClean="0"/>
              <a:t>‹#›</a:t>
            </a:fld>
            <a:endParaRPr lang="zh-TW"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fld id="{D8E0289F-97DC-4623-833C-4A4ED9BB30AA}" type="datetime1">
              <a:rPr lang="zh-TW" altLang="en-US" smtClean="0"/>
              <a:t>2011/5/13</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18C4CFB-BFA7-48E9-8717-E8A422716625}" type="slidenum">
              <a:rPr lang="zh-TW" altLang="en-US" smtClean="0"/>
              <a:t>‹#›</a:t>
            </a:fld>
            <a:endParaRPr lang="zh-TW" altLang="en-US"/>
          </a:p>
        </p:txBody>
      </p:sp>
      <p:sp>
        <p:nvSpPr>
          <p:cNvPr id="7" name="Title 6"/>
          <p:cNvSpPr>
            <a:spLocks noGrp="1"/>
          </p:cNvSpPr>
          <p:nvPr>
            <p:ph type="title"/>
          </p:nvPr>
        </p:nvSpPr>
        <p:spPr/>
        <p:txBody>
          <a:bodyPr/>
          <a:lstStyle/>
          <a:p>
            <a:r>
              <a:rPr lang="zh-TW" altLang="en-US" smtClean="0"/>
              <a:t>按一下以編輯母片標題樣式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fld id="{803430DD-6633-491E-A4FB-0431168B540E}" type="datetime1">
              <a:rPr lang="zh-TW" altLang="en-US" smtClean="0"/>
              <a:t>2011/5/13</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18C4CFB-BFA7-48E9-8717-E8A422716625}" type="slidenum">
              <a:rPr lang="zh-TW" altLang="en-US" smtClean="0"/>
              <a:t>‹#›</a:t>
            </a:fld>
            <a:endParaRPr lang="zh-TW"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5" name="Date Placeholder 4"/>
          <p:cNvSpPr>
            <a:spLocks noGrp="1"/>
          </p:cNvSpPr>
          <p:nvPr>
            <p:ph type="dt" sz="half" idx="10"/>
          </p:nvPr>
        </p:nvSpPr>
        <p:spPr/>
        <p:txBody>
          <a:bodyPr/>
          <a:lstStyle/>
          <a:p>
            <a:fld id="{9DDDAB63-DEF7-4743-AB60-280B4C58F0F9}" type="datetime1">
              <a:rPr lang="zh-TW" altLang="en-US" smtClean="0"/>
              <a:t>2011/5/13</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918C4CFB-BFA7-48E9-8717-E8A422716625}" type="slidenum">
              <a:rPr lang="zh-TW" altLang="en-US" smtClean="0"/>
              <a:t>‹#›</a:t>
            </a:fld>
            <a:endParaRPr lang="zh-TW" altLang="en-US"/>
          </a:p>
        </p:txBody>
      </p:sp>
      <p:sp>
        <p:nvSpPr>
          <p:cNvPr id="9" name="Content Placeholder 8"/>
          <p:cNvSpPr>
            <a:spLocks noGrp="1"/>
          </p:cNvSpPr>
          <p:nvPr>
            <p:ph sz="quarter" idx="13"/>
          </p:nvPr>
        </p:nvSpPr>
        <p:spPr>
          <a:xfrm>
            <a:off x="676655" y="2679192"/>
            <a:ext cx="3822192" cy="344728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smtClean="0"/>
              <a:t>按一下以編輯母片標題樣式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fld id="{8D53387B-66CA-4C73-9E8A-FCF5120E13C7}" type="datetime1">
              <a:rPr lang="zh-TW" altLang="en-US" smtClean="0"/>
              <a:t>2011/5/13</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918C4CFB-BFA7-48E9-8717-E8A422716625}" type="slidenum">
              <a:rPr lang="zh-TW" altLang="en-US" smtClean="0"/>
              <a:t>‹#›</a:t>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Date Placeholder 2"/>
          <p:cNvSpPr>
            <a:spLocks noGrp="1"/>
          </p:cNvSpPr>
          <p:nvPr>
            <p:ph type="dt" sz="half" idx="10"/>
          </p:nvPr>
        </p:nvSpPr>
        <p:spPr/>
        <p:txBody>
          <a:bodyPr/>
          <a:lstStyle/>
          <a:p>
            <a:fld id="{38F0868E-268A-4D2D-AFF6-B61F4EFC830D}" type="datetime1">
              <a:rPr lang="zh-TW" altLang="en-US" smtClean="0"/>
              <a:t>2011/5/13</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918C4CFB-BFA7-48E9-8717-E8A422716625}" type="slidenum">
              <a:rPr lang="zh-TW" altLang="en-US" smtClean="0"/>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88A59092-66AE-4C08-818E-0C9336BDA8B9}" type="datetime1">
              <a:rPr lang="zh-TW" altLang="en-US" smtClean="0"/>
              <a:t>2011/5/13</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918C4CFB-BFA7-48E9-8717-E8A422716625}" type="slidenum">
              <a:rPr lang="zh-TW" altLang="en-US" smtClean="0"/>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4EDFB41-3DC4-4241-90F5-CF47E9696E3E}" type="datetime1">
              <a:rPr lang="zh-TW" altLang="en-US" smtClean="0"/>
              <a:t>2011/5/13</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918C4CFB-BFA7-48E9-8717-E8A422716625}" type="slidenum">
              <a:rPr lang="zh-TW" altLang="en-US" smtClean="0"/>
              <a:t>‹#›</a:t>
            </a:fld>
            <a:endParaRPr lang="zh-TW"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TW" altLang="en-US" smtClean="0"/>
              <a:t>按一下以編輯母片標題樣式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TW" altLang="en-US" smtClean="0"/>
              <a:t>按一下以編輯母片標題樣式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FF2EB8DE-E6AC-48E5-B2C7-35A19B3209DF}" type="datetime1">
              <a:rPr lang="zh-TW" altLang="en-US" smtClean="0"/>
              <a:t>2011/5/13</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918C4CFB-BFA7-48E9-8717-E8A422716625}" type="slidenum">
              <a:rPr lang="zh-TW" altLang="en-US" smtClean="0"/>
              <a:t>‹#›</a:t>
            </a:fld>
            <a:endParaRPr lang="zh-TW"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TW" altLang="en-US" smtClean="0"/>
              <a:t>按一下以編輯母片標題樣式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DBC22E2E-1AFC-4F03-B243-3321F5DFF885}" type="datetime1">
              <a:rPr lang="zh-TW" altLang="en-US" smtClean="0"/>
              <a:t>2011/5/13</a:t>
            </a:fld>
            <a:endParaRPr lang="zh-TW"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TW"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918C4CFB-BFA7-48E9-8717-E8A422716625}" type="slidenum">
              <a:rPr lang="zh-TW" altLang="en-US" smtClean="0"/>
              <a:t>‹#›</a:t>
            </a:fld>
            <a:endParaRPr lang="zh-TW"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2.emf"/><Relationship Id="rId4" Type="http://schemas.openxmlformats.org/officeDocument/2006/relationships/oleObject" Target="../embeddings/Microsoft_Word_97_-_2003___1.doc"/></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6.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755576" y="1124744"/>
            <a:ext cx="7772400" cy="1780108"/>
          </a:xfrm>
          <a:effectLst>
            <a:innerShdw blurRad="63500" dist="50800" dir="10800000">
              <a:prstClr val="black">
                <a:alpha val="50000"/>
              </a:prstClr>
            </a:innerShdw>
          </a:effectLst>
        </p:spPr>
        <p:txBody>
          <a:bodyPr>
            <a:normAutofit/>
          </a:bodyPr>
          <a:lstStyle/>
          <a:p>
            <a:r>
              <a:rPr lang="zh-TW" altLang="en-US" sz="4800" dirty="0" smtClean="0"/>
              <a:t>著作權基本概念及教師教學涉及之著作權問題</a:t>
            </a:r>
            <a:endParaRPr lang="zh-TW" altLang="en-US" sz="4800" dirty="0"/>
          </a:p>
        </p:txBody>
      </p:sp>
      <p:sp>
        <p:nvSpPr>
          <p:cNvPr id="3" name="副標題 2"/>
          <p:cNvSpPr>
            <a:spLocks noGrp="1"/>
          </p:cNvSpPr>
          <p:nvPr>
            <p:ph type="subTitle" idx="1"/>
          </p:nvPr>
        </p:nvSpPr>
        <p:spPr>
          <a:xfrm>
            <a:off x="1371600" y="3789040"/>
            <a:ext cx="6400800" cy="1080120"/>
          </a:xfrm>
          <a:effectLst>
            <a:innerShdw blurRad="63500" dist="50800" dir="13500000">
              <a:prstClr val="black">
                <a:alpha val="50000"/>
              </a:prstClr>
            </a:innerShdw>
          </a:effectLst>
        </p:spPr>
        <p:txBody>
          <a:bodyPr>
            <a:normAutofit/>
          </a:bodyPr>
          <a:lstStyle/>
          <a:p>
            <a:r>
              <a:rPr lang="zh-TW" altLang="en-US" sz="3200" dirty="0" smtClean="0"/>
              <a:t>經濟部智慧財產局</a:t>
            </a:r>
            <a:endParaRPr lang="zh-TW" altLang="en-US" sz="3200" dirty="0"/>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1</a:t>
            </a:fld>
            <a:endParaRPr lang="zh-TW" altLang="en-US"/>
          </a:p>
        </p:txBody>
      </p:sp>
    </p:spTree>
    <p:extLst>
      <p:ext uri="{BB962C8B-B14F-4D97-AF65-F5344CB8AC3E}">
        <p14:creationId xmlns:p14="http://schemas.microsoft.com/office/powerpoint/2010/main" val="20466348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投影片編號版面配置區 3"/>
          <p:cNvSpPr>
            <a:spLocks noGrp="1"/>
          </p:cNvSpPr>
          <p:nvPr>
            <p:ph type="sldNum" sz="quarter" idx="12"/>
          </p:nvPr>
        </p:nvSpPr>
        <p:spPr/>
        <p:txBody>
          <a:bodyPr/>
          <a:lstStyle/>
          <a:p>
            <a:pPr>
              <a:defRPr/>
            </a:pPr>
            <a:fld id="{BE9025D2-126B-4C29-AE4B-D1E1B267B50C}" type="slidenum">
              <a:rPr lang="en-US" altLang="zh-TW"/>
              <a:pPr>
                <a:defRPr/>
              </a:pPr>
              <a:t>10</a:t>
            </a:fld>
            <a:endParaRPr lang="en-US" altLang="zh-TW"/>
          </a:p>
        </p:txBody>
      </p:sp>
      <p:grpSp>
        <p:nvGrpSpPr>
          <p:cNvPr id="2" name="Group 2"/>
          <p:cNvGrpSpPr>
            <a:grpSpLocks/>
          </p:cNvGrpSpPr>
          <p:nvPr/>
        </p:nvGrpSpPr>
        <p:grpSpPr bwMode="auto">
          <a:xfrm>
            <a:off x="685800" y="1371600"/>
            <a:ext cx="7551738" cy="2667000"/>
            <a:chOff x="410" y="576"/>
            <a:chExt cx="4906" cy="1920"/>
          </a:xfrm>
        </p:grpSpPr>
        <p:grpSp>
          <p:nvGrpSpPr>
            <p:cNvPr id="19472" name="Group 3"/>
            <p:cNvGrpSpPr>
              <a:grpSpLocks/>
            </p:cNvGrpSpPr>
            <p:nvPr/>
          </p:nvGrpSpPr>
          <p:grpSpPr bwMode="auto">
            <a:xfrm>
              <a:off x="410" y="576"/>
              <a:ext cx="4906" cy="1872"/>
              <a:chOff x="410" y="576"/>
              <a:chExt cx="4906" cy="1872"/>
            </a:xfrm>
          </p:grpSpPr>
          <p:pic>
            <p:nvPicPr>
              <p:cNvPr id="1947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8" y="624"/>
                <a:ext cx="708"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7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2" y="576"/>
                <a:ext cx="684"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77" name="Picture 6">
                <a:hlinkClick r:id="" action="ppaction://hlinkshowjump?jump=nextslid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4" y="624"/>
                <a:ext cx="684"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78"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60" y="624"/>
                <a:ext cx="756"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79" name="Group 8"/>
              <p:cNvGrpSpPr>
                <a:grpSpLocks/>
              </p:cNvGrpSpPr>
              <p:nvPr/>
            </p:nvGrpSpPr>
            <p:grpSpPr bwMode="auto">
              <a:xfrm>
                <a:off x="410" y="624"/>
                <a:ext cx="760" cy="1824"/>
                <a:chOff x="410" y="624"/>
                <a:chExt cx="760" cy="1824"/>
              </a:xfrm>
            </p:grpSpPr>
            <p:pic>
              <p:nvPicPr>
                <p:cNvPr id="19482"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 y="624"/>
                  <a:ext cx="690"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83" name="Text Box 10"/>
                <p:cNvSpPr txBox="1">
                  <a:spLocks noChangeArrowheads="1"/>
                </p:cNvSpPr>
                <p:nvPr/>
              </p:nvSpPr>
              <p:spPr bwMode="auto">
                <a:xfrm>
                  <a:off x="410" y="1584"/>
                  <a:ext cx="318"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語文著作</a:t>
                  </a:r>
                  <a:endParaRPr kumimoji="0" lang="zh-TW" altLang="en-US" sz="2000"/>
                </a:p>
              </p:txBody>
            </p:sp>
          </p:grpSp>
          <p:sp>
            <p:nvSpPr>
              <p:cNvPr id="19480" name="Text Box 11"/>
              <p:cNvSpPr txBox="1">
                <a:spLocks noChangeArrowheads="1"/>
              </p:cNvSpPr>
              <p:nvPr/>
            </p:nvSpPr>
            <p:spPr bwMode="auto">
              <a:xfrm>
                <a:off x="1372" y="1584"/>
                <a:ext cx="318"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音樂著作</a:t>
                </a:r>
                <a:endParaRPr kumimoji="0" lang="zh-TW" altLang="en-US" sz="2000">
                  <a:solidFill>
                    <a:srgbClr val="CC0099"/>
                  </a:solidFill>
                  <a:ea typeface="標楷體" pitchFamily="65" charset="-120"/>
                </a:endParaRPr>
              </a:p>
            </p:txBody>
          </p:sp>
          <p:sp>
            <p:nvSpPr>
              <p:cNvPr id="19481" name="Text Box 12"/>
              <p:cNvSpPr txBox="1">
                <a:spLocks noChangeArrowheads="1"/>
              </p:cNvSpPr>
              <p:nvPr/>
            </p:nvSpPr>
            <p:spPr bwMode="auto">
              <a:xfrm>
                <a:off x="3484" y="1536"/>
                <a:ext cx="318" cy="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美術著作</a:t>
                </a:r>
                <a:endParaRPr kumimoji="0" lang="zh-TW" altLang="en-US" sz="2000">
                  <a:ea typeface="標楷體" pitchFamily="65" charset="-120"/>
                </a:endParaRPr>
              </a:p>
            </p:txBody>
          </p:sp>
        </p:grpSp>
        <p:sp>
          <p:nvSpPr>
            <p:cNvPr id="19473" name="Text Box 13"/>
            <p:cNvSpPr txBox="1">
              <a:spLocks noChangeArrowheads="1"/>
            </p:cNvSpPr>
            <p:nvPr/>
          </p:nvSpPr>
          <p:spPr bwMode="auto">
            <a:xfrm>
              <a:off x="2485" y="1248"/>
              <a:ext cx="318" cy="1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戲劇舞蹈著作</a:t>
              </a:r>
              <a:endParaRPr kumimoji="0" lang="zh-TW" altLang="en-US" sz="2000" b="1">
                <a:solidFill>
                  <a:srgbClr val="CC0099"/>
                </a:solidFill>
              </a:endParaRPr>
            </a:p>
          </p:txBody>
        </p:sp>
        <p:sp>
          <p:nvSpPr>
            <p:cNvPr id="19474" name="Text Box 14"/>
            <p:cNvSpPr txBox="1">
              <a:spLocks noChangeArrowheads="1"/>
            </p:cNvSpPr>
            <p:nvPr/>
          </p:nvSpPr>
          <p:spPr bwMode="auto">
            <a:xfrm>
              <a:off x="4492" y="1584"/>
              <a:ext cx="318" cy="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66"/>
                  </a:solidFill>
                  <a:ea typeface="標楷體" pitchFamily="65" charset="-120"/>
                </a:rPr>
                <a:t>攝影著作</a:t>
              </a:r>
            </a:p>
          </p:txBody>
        </p:sp>
      </p:grpSp>
      <p:grpSp>
        <p:nvGrpSpPr>
          <p:cNvPr id="5" name="Group 15"/>
          <p:cNvGrpSpPr>
            <a:grpSpLocks/>
          </p:cNvGrpSpPr>
          <p:nvPr/>
        </p:nvGrpSpPr>
        <p:grpSpPr bwMode="auto">
          <a:xfrm>
            <a:off x="581025" y="4038600"/>
            <a:ext cx="7572375" cy="2590800"/>
            <a:chOff x="314" y="2520"/>
            <a:chExt cx="4966" cy="1800"/>
          </a:xfrm>
        </p:grpSpPr>
        <p:pic>
          <p:nvPicPr>
            <p:cNvPr id="19462"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2" y="2520"/>
              <a:ext cx="768"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Picture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88" y="2520"/>
              <a:ext cx="696"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Picture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44" y="2520"/>
              <a:ext cx="690"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5" name="Picture 1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00" y="2520"/>
              <a:ext cx="672"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6" name="Picture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08" y="2520"/>
              <a:ext cx="672" cy="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7" name="Text Box 21"/>
            <p:cNvSpPr txBox="1">
              <a:spLocks noChangeArrowheads="1"/>
            </p:cNvSpPr>
            <p:nvPr/>
          </p:nvSpPr>
          <p:spPr bwMode="auto">
            <a:xfrm>
              <a:off x="314" y="3408"/>
              <a:ext cx="320" cy="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圖形著作</a:t>
              </a:r>
              <a:endParaRPr kumimoji="0" lang="zh-TW" altLang="en-US" sz="2000"/>
            </a:p>
          </p:txBody>
        </p:sp>
        <p:sp>
          <p:nvSpPr>
            <p:cNvPr id="19468" name="Text Box 22"/>
            <p:cNvSpPr txBox="1">
              <a:spLocks noChangeArrowheads="1"/>
            </p:cNvSpPr>
            <p:nvPr/>
          </p:nvSpPr>
          <p:spPr bwMode="auto">
            <a:xfrm>
              <a:off x="1369" y="3456"/>
              <a:ext cx="321"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視聽著作</a:t>
              </a:r>
              <a:endParaRPr kumimoji="0" lang="zh-TW" altLang="en-US" sz="2000"/>
            </a:p>
          </p:txBody>
        </p:sp>
        <p:sp>
          <p:nvSpPr>
            <p:cNvPr id="19469" name="Text Box 23"/>
            <p:cNvSpPr txBox="1">
              <a:spLocks noChangeArrowheads="1"/>
            </p:cNvSpPr>
            <p:nvPr/>
          </p:nvSpPr>
          <p:spPr bwMode="auto">
            <a:xfrm>
              <a:off x="2416" y="3456"/>
              <a:ext cx="320"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錄音著作</a:t>
              </a:r>
              <a:endParaRPr kumimoji="0" lang="zh-TW" altLang="en-US" sz="2000"/>
            </a:p>
          </p:txBody>
        </p:sp>
        <p:sp>
          <p:nvSpPr>
            <p:cNvPr id="19470" name="Text Box 24"/>
            <p:cNvSpPr txBox="1">
              <a:spLocks noChangeArrowheads="1"/>
            </p:cNvSpPr>
            <p:nvPr/>
          </p:nvSpPr>
          <p:spPr bwMode="auto">
            <a:xfrm>
              <a:off x="3530" y="3408"/>
              <a:ext cx="320" cy="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建築著作</a:t>
              </a:r>
              <a:endParaRPr kumimoji="0" lang="zh-TW" altLang="en-US" sz="2000">
                <a:solidFill>
                  <a:srgbClr val="CC0099"/>
                </a:solidFill>
                <a:ea typeface="標楷體" pitchFamily="65" charset="-120"/>
              </a:endParaRPr>
            </a:p>
          </p:txBody>
        </p:sp>
        <p:sp>
          <p:nvSpPr>
            <p:cNvPr id="19471" name="Text Box 25"/>
            <p:cNvSpPr txBox="1">
              <a:spLocks noChangeArrowheads="1"/>
            </p:cNvSpPr>
            <p:nvPr/>
          </p:nvSpPr>
          <p:spPr bwMode="auto">
            <a:xfrm>
              <a:off x="4431" y="3071"/>
              <a:ext cx="321" cy="1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spcBef>
                  <a:spcPct val="50000"/>
                </a:spcBef>
              </a:pPr>
              <a:r>
                <a:rPr kumimoji="0" lang="zh-TW" altLang="en-US" sz="2000" b="1">
                  <a:solidFill>
                    <a:srgbClr val="CC0099"/>
                  </a:solidFill>
                  <a:ea typeface="標楷體" pitchFamily="65" charset="-120"/>
                </a:rPr>
                <a:t>電腦程式著作</a:t>
              </a:r>
            </a:p>
          </p:txBody>
        </p:sp>
      </p:grpSp>
      <p:sp>
        <p:nvSpPr>
          <p:cNvPr id="19461" name="Rectangle 26"/>
          <p:cNvSpPr>
            <a:spLocks noChangeArrowheads="1"/>
          </p:cNvSpPr>
          <p:nvPr/>
        </p:nvSpPr>
        <p:spPr bwMode="auto">
          <a:xfrm>
            <a:off x="1714500" y="404664"/>
            <a:ext cx="5715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1"/>
          <a:lstStyle/>
          <a:p>
            <a:pPr algn="ctr"/>
            <a:r>
              <a:rPr lang="en-US" altLang="zh-TW" sz="4800" dirty="0">
                <a:solidFill>
                  <a:schemeClr val="tx2"/>
                </a:solidFill>
                <a:latin typeface="Tahoma" pitchFamily="34" charset="0"/>
              </a:rPr>
              <a:t>  </a:t>
            </a:r>
            <a:r>
              <a:rPr lang="zh-TW" altLang="en-US" sz="3600" b="1" dirty="0">
                <a:solidFill>
                  <a:schemeClr val="bg2"/>
                </a:solidFill>
                <a:latin typeface="Tahoma" pitchFamily="34" charset="0"/>
                <a:ea typeface="標楷體" pitchFamily="65" charset="-120"/>
              </a:rPr>
              <a:t>著作類別</a:t>
            </a:r>
            <a:endParaRPr lang="zh-TW" altLang="en-US" sz="3600" b="1" dirty="0">
              <a:solidFill>
                <a:schemeClr val="bg2"/>
              </a:solidFill>
              <a:latin typeface="Tahoma" pitchFamily="34" charset="0"/>
            </a:endParaRPr>
          </a:p>
        </p:txBody>
      </p:sp>
    </p:spTree>
    <p:extLst>
      <p:ext uri="{BB962C8B-B14F-4D97-AF65-F5344CB8AC3E}">
        <p14:creationId xmlns:p14="http://schemas.microsoft.com/office/powerpoint/2010/main" val="40085473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1"/>
          </p:nvPr>
        </p:nvSpPr>
        <p:spPr/>
        <p:txBody>
          <a:bodyPr/>
          <a:lstStyle/>
          <a:p>
            <a:pPr>
              <a:defRPr/>
            </a:pPr>
            <a:fld id="{382D4723-6515-4465-8CEF-8CB02369EA04}" type="slidenum">
              <a:rPr lang="zh-TW" altLang="en-US" smtClean="0"/>
              <a:pPr>
                <a:defRPr/>
              </a:pPr>
              <a:t>11</a:t>
            </a:fld>
            <a:endParaRPr lang="zh-TW" altLang="en-US"/>
          </a:p>
        </p:txBody>
      </p:sp>
      <p:sp>
        <p:nvSpPr>
          <p:cNvPr id="5" name="標題 1"/>
          <p:cNvSpPr txBox="1">
            <a:spLocks/>
          </p:cNvSpPr>
          <p:nvPr/>
        </p:nvSpPr>
        <p:spPr>
          <a:xfrm>
            <a:off x="500034" y="404664"/>
            <a:ext cx="7467600" cy="864096"/>
          </a:xfrm>
          <a:prstGeom prst="rect">
            <a:avLst/>
          </a:prstGeom>
        </p:spPr>
        <p:txBody>
          <a:bodyPr vert="horz" anchor="b">
            <a:norm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zh-TW" altLang="en-US" sz="3600" cap="small" dirty="0" smtClean="0">
                <a:solidFill>
                  <a:schemeClr val="bg1"/>
                </a:solidFill>
                <a:latin typeface="+mj-lt"/>
                <a:ea typeface="+mj-ea"/>
                <a:cs typeface="+mj-cs"/>
              </a:rPr>
              <a:t>各類別</a:t>
            </a:r>
            <a:r>
              <a:rPr kumimoji="0" lang="zh-TW" altLang="en-US" sz="3600" i="0" u="none" strike="noStrike" kern="1200" cap="small" spc="0" normalizeH="0" baseline="0" noProof="0" dirty="0" smtClean="0">
                <a:ln>
                  <a:noFill/>
                </a:ln>
                <a:solidFill>
                  <a:schemeClr val="bg1"/>
                </a:solidFill>
                <a:effectLst/>
                <a:uLnTx/>
                <a:uFillTx/>
                <a:latin typeface="+mj-lt"/>
                <a:ea typeface="+mj-ea"/>
                <a:cs typeface="+mj-cs"/>
              </a:rPr>
              <a:t>著作之內容例示</a:t>
            </a:r>
            <a:endParaRPr kumimoji="0" lang="zh-TW" altLang="en-US" sz="3600" i="0" u="none" strike="noStrike" kern="1200" cap="small" spc="0" normalizeH="0" baseline="0" noProof="0" dirty="0">
              <a:ln>
                <a:noFill/>
              </a:ln>
              <a:solidFill>
                <a:schemeClr val="bg1"/>
              </a:solidFill>
              <a:effectLst/>
              <a:uLnTx/>
              <a:uFillTx/>
              <a:latin typeface="+mj-lt"/>
              <a:ea typeface="+mj-ea"/>
              <a:cs typeface="+mj-cs"/>
            </a:endParaRPr>
          </a:p>
        </p:txBody>
      </p:sp>
      <p:graphicFrame>
        <p:nvGraphicFramePr>
          <p:cNvPr id="7" name="資料庫圖表 6"/>
          <p:cNvGraphicFramePr/>
          <p:nvPr>
            <p:extLst>
              <p:ext uri="{D42A27DB-BD31-4B8C-83A1-F6EECF244321}">
                <p14:modId xmlns:p14="http://schemas.microsoft.com/office/powerpoint/2010/main" val="2678981876"/>
              </p:ext>
            </p:extLst>
          </p:nvPr>
        </p:nvGraphicFramePr>
        <p:xfrm>
          <a:off x="899592" y="1628800"/>
          <a:ext cx="7572428" cy="4857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666253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716010454"/>
              </p:ext>
            </p:extLst>
          </p:nvPr>
        </p:nvGraphicFramePr>
        <p:xfrm>
          <a:off x="871538" y="2204864"/>
          <a:ext cx="7408862" cy="39212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3600" dirty="0" smtClean="0">
                <a:solidFill>
                  <a:schemeClr val="bg1"/>
                </a:solidFill>
              </a:rPr>
              <a:t>特殊著作</a:t>
            </a:r>
            <a:endParaRPr lang="zh-TW" altLang="en-US" sz="3600" dirty="0">
              <a:solidFill>
                <a:schemeClr val="bg1"/>
              </a:solidFill>
            </a:endParaRPr>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12</a:t>
            </a:fld>
            <a:endParaRPr lang="zh-TW" altLang="en-US"/>
          </a:p>
        </p:txBody>
      </p:sp>
    </p:spTree>
    <p:extLst>
      <p:ext uri="{BB962C8B-B14F-4D97-AF65-F5344CB8AC3E}">
        <p14:creationId xmlns:p14="http://schemas.microsoft.com/office/powerpoint/2010/main" val="40082155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952923007"/>
              </p:ext>
            </p:extLst>
          </p:nvPr>
        </p:nvGraphicFramePr>
        <p:xfrm>
          <a:off x="1187624" y="2348880"/>
          <a:ext cx="7408862" cy="345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lstStyle/>
          <a:p>
            <a:r>
              <a:rPr lang="zh-TW" altLang="en-US" dirty="0" smtClean="0"/>
              <a:t>著作權之內容</a:t>
            </a:r>
            <a:endParaRPr lang="zh-TW" altLang="en-US" dirty="0"/>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13</a:t>
            </a:fld>
            <a:endParaRPr lang="zh-TW" altLang="en-US"/>
          </a:p>
        </p:txBody>
      </p:sp>
    </p:spTree>
    <p:extLst>
      <p:ext uri="{BB962C8B-B14F-4D97-AF65-F5344CB8AC3E}">
        <p14:creationId xmlns:p14="http://schemas.microsoft.com/office/powerpoint/2010/main" val="35526080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1063756289"/>
              </p:ext>
            </p:extLst>
          </p:nvPr>
        </p:nvGraphicFramePr>
        <p:xfrm>
          <a:off x="871538" y="2060848"/>
          <a:ext cx="7408862" cy="40653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4000" dirty="0" smtClean="0"/>
              <a:t>著作人格權</a:t>
            </a:r>
            <a:endParaRPr lang="zh-TW" altLang="en-US" sz="4000" dirty="0"/>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14</a:t>
            </a:fld>
            <a:endParaRPr lang="zh-TW" altLang="en-US"/>
          </a:p>
        </p:txBody>
      </p:sp>
    </p:spTree>
    <p:extLst>
      <p:ext uri="{BB962C8B-B14F-4D97-AF65-F5344CB8AC3E}">
        <p14:creationId xmlns:p14="http://schemas.microsoft.com/office/powerpoint/2010/main" val="5204445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1"/>
          </p:nvPr>
        </p:nvSpPr>
        <p:spPr>
          <a:xfrm>
            <a:off x="2699792" y="6309320"/>
            <a:ext cx="3786691" cy="365125"/>
          </a:xfrm>
        </p:spPr>
        <p:txBody>
          <a:bodyPr/>
          <a:lstStyle/>
          <a:p>
            <a:pPr algn="ctr">
              <a:defRPr/>
            </a:pPr>
            <a:fld id="{382D4723-6515-4465-8CEF-8CB02369EA04}" type="slidenum">
              <a:rPr lang="zh-TW" altLang="en-US" smtClean="0"/>
              <a:pPr algn="ctr">
                <a:defRPr/>
              </a:pPr>
              <a:t>15</a:t>
            </a:fld>
            <a:endParaRPr lang="zh-TW" altLang="en-US"/>
          </a:p>
        </p:txBody>
      </p:sp>
      <p:sp>
        <p:nvSpPr>
          <p:cNvPr id="5" name="標題 1"/>
          <p:cNvSpPr txBox="1">
            <a:spLocks/>
          </p:cNvSpPr>
          <p:nvPr/>
        </p:nvSpPr>
        <p:spPr>
          <a:xfrm>
            <a:off x="571472" y="357166"/>
            <a:ext cx="7467600" cy="785834"/>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TW" altLang="en-US" sz="4000" i="0" u="none" strike="noStrike" kern="1200" cap="small" spc="0" normalizeH="0" baseline="0" noProof="0" dirty="0" smtClean="0">
                <a:ln>
                  <a:noFill/>
                </a:ln>
                <a:solidFill>
                  <a:schemeClr val="bg1"/>
                </a:solidFill>
                <a:effectLst/>
                <a:uLnTx/>
                <a:uFillTx/>
                <a:latin typeface="+mj-lt"/>
                <a:ea typeface="+mj-ea"/>
                <a:cs typeface="+mj-cs"/>
              </a:rPr>
              <a:t>著作財產權</a:t>
            </a:r>
            <a:endParaRPr kumimoji="0" lang="zh-TW" altLang="en-US" sz="4000" i="0" u="none" strike="noStrike" kern="1200" cap="small" spc="0" normalizeH="0" baseline="0" noProof="0" dirty="0">
              <a:ln>
                <a:noFill/>
              </a:ln>
              <a:solidFill>
                <a:schemeClr val="bg1"/>
              </a:solidFill>
              <a:effectLst/>
              <a:uLnTx/>
              <a:uFillTx/>
              <a:latin typeface="+mj-lt"/>
              <a:ea typeface="+mj-ea"/>
              <a:cs typeface="+mj-cs"/>
            </a:endParaRPr>
          </a:p>
        </p:txBody>
      </p:sp>
      <p:sp>
        <p:nvSpPr>
          <p:cNvPr id="8" name="圓角矩形 7"/>
          <p:cNvSpPr/>
          <p:nvPr/>
        </p:nvSpPr>
        <p:spPr>
          <a:xfrm>
            <a:off x="755576" y="1583104"/>
            <a:ext cx="785818" cy="4572032"/>
          </a:xfrm>
          <a:prstGeom prst="roundRect">
            <a:avLst/>
          </a:prstGeom>
        </p:spPr>
        <p:style>
          <a:lnRef idx="1">
            <a:schemeClr val="accent1"/>
          </a:lnRef>
          <a:fillRef idx="2">
            <a:schemeClr val="accent1"/>
          </a:fillRef>
          <a:effectRef idx="1">
            <a:schemeClr val="accent1"/>
          </a:effectRef>
          <a:fontRef idx="minor">
            <a:schemeClr val="dk1"/>
          </a:fontRef>
        </p:style>
        <p:txBody>
          <a:bodyPr vert="eaVert" rtlCol="0" anchor="ctr"/>
          <a:lstStyle/>
          <a:p>
            <a:pPr algn="dist"/>
            <a:r>
              <a:rPr lang="zh-TW" altLang="en-US" sz="3200" dirty="0" smtClean="0">
                <a:solidFill>
                  <a:srgbClr val="002060"/>
                </a:solidFill>
              </a:rPr>
              <a:t>著作財產權</a:t>
            </a:r>
            <a:endParaRPr lang="zh-TW" altLang="en-US" sz="3200" dirty="0">
              <a:solidFill>
                <a:srgbClr val="002060"/>
              </a:solidFill>
            </a:endParaRPr>
          </a:p>
        </p:txBody>
      </p:sp>
      <p:graphicFrame>
        <p:nvGraphicFramePr>
          <p:cNvPr id="21" name="表格 20"/>
          <p:cNvGraphicFramePr>
            <a:graphicFrameLocks noGrp="1"/>
          </p:cNvGraphicFramePr>
          <p:nvPr>
            <p:extLst>
              <p:ext uri="{D42A27DB-BD31-4B8C-83A1-F6EECF244321}">
                <p14:modId xmlns:p14="http://schemas.microsoft.com/office/powerpoint/2010/main" val="2996579078"/>
              </p:ext>
            </p:extLst>
          </p:nvPr>
        </p:nvGraphicFramePr>
        <p:xfrm>
          <a:off x="2411760" y="1438340"/>
          <a:ext cx="5383500" cy="4861560"/>
        </p:xfrm>
        <a:graphic>
          <a:graphicData uri="http://schemas.openxmlformats.org/drawingml/2006/table">
            <a:tbl>
              <a:tblPr firstRow="1" bandRow="1">
                <a:tableStyleId>{BC89EF96-8CEA-46FF-86C4-4CE0E7609802}</a:tableStyleId>
              </a:tblPr>
              <a:tblGrid>
                <a:gridCol w="5383500"/>
              </a:tblGrid>
              <a:tr h="396817">
                <a:tc>
                  <a:txBody>
                    <a:bodyPr/>
                    <a:lstStyle/>
                    <a:p>
                      <a:r>
                        <a:rPr lang="zh-TW" altLang="en-US" sz="2300" b="0" dirty="0" smtClean="0"/>
                        <a:t>重製權</a:t>
                      </a:r>
                      <a:r>
                        <a:rPr lang="en-US" altLang="zh-TW" sz="2300" b="0" dirty="0" smtClean="0"/>
                        <a:t>(§22)</a:t>
                      </a:r>
                      <a:endParaRPr lang="zh-TW" altLang="en-US" sz="2300" b="0" dirty="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公開口述權</a:t>
                      </a:r>
                      <a:r>
                        <a:rPr lang="en-US" altLang="zh-TW" sz="2300" dirty="0" smtClean="0"/>
                        <a:t>(§23)</a:t>
                      </a:r>
                      <a:endParaRPr lang="zh-TW" altLang="en-US" sz="2300" dirty="0" smtClean="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公開播送權</a:t>
                      </a:r>
                      <a:r>
                        <a:rPr lang="en-US" altLang="zh-TW" sz="2300" dirty="0" smtClean="0"/>
                        <a:t>(§24)</a:t>
                      </a:r>
                      <a:endParaRPr lang="zh-TW" altLang="en-US" sz="2300" dirty="0" smtClean="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公開上映權</a:t>
                      </a:r>
                      <a:r>
                        <a:rPr lang="en-US" altLang="zh-TW" sz="2300" dirty="0" smtClean="0"/>
                        <a:t>(§25)</a:t>
                      </a:r>
                      <a:endParaRPr lang="zh-TW" altLang="en-US" sz="2300" dirty="0" smtClean="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公開演出權</a:t>
                      </a:r>
                      <a:r>
                        <a:rPr lang="en-US" altLang="zh-TW" sz="2300" dirty="0" smtClean="0"/>
                        <a:t>(§26)</a:t>
                      </a:r>
                      <a:endParaRPr lang="zh-TW" altLang="en-US" sz="2300" dirty="0" smtClean="0"/>
                    </a:p>
                  </a:txBody>
                  <a:tcPr/>
                </a:tc>
              </a:tr>
              <a:tr h="396817">
                <a:tc>
                  <a:txBody>
                    <a:bodyPr/>
                    <a:lstStyle/>
                    <a:p>
                      <a:r>
                        <a:rPr lang="zh-TW" altLang="en-US" sz="2300" dirty="0" smtClean="0"/>
                        <a:t>公開傳輸權</a:t>
                      </a:r>
                      <a:r>
                        <a:rPr lang="en-US" altLang="zh-TW" sz="2300" dirty="0" smtClean="0"/>
                        <a:t>(§26-1)</a:t>
                      </a:r>
                      <a:endParaRPr lang="zh-TW" altLang="en-US" sz="2300" dirty="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公開展示權</a:t>
                      </a:r>
                      <a:r>
                        <a:rPr lang="en-US" altLang="zh-TW" sz="2300" dirty="0" smtClean="0"/>
                        <a:t>(§27)</a:t>
                      </a:r>
                      <a:endParaRPr lang="zh-TW" altLang="en-US" sz="2300" dirty="0" smtClean="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改作權</a:t>
                      </a:r>
                      <a:r>
                        <a:rPr lang="en-US" altLang="zh-TW" sz="2300" dirty="0" smtClean="0"/>
                        <a:t>(§28)</a:t>
                      </a:r>
                      <a:endParaRPr lang="zh-TW" altLang="en-US" sz="2300" dirty="0" smtClean="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編輯權</a:t>
                      </a:r>
                      <a:r>
                        <a:rPr lang="en-US" altLang="zh-TW" sz="2300" dirty="0" smtClean="0"/>
                        <a:t>(§28)</a:t>
                      </a:r>
                      <a:endParaRPr lang="zh-TW" altLang="en-US" sz="2300" dirty="0" smtClean="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散布權</a:t>
                      </a:r>
                      <a:r>
                        <a:rPr lang="en-US" altLang="zh-TW" sz="2300" dirty="0" smtClean="0"/>
                        <a:t>(§28-1)</a:t>
                      </a:r>
                      <a:endParaRPr lang="zh-TW" altLang="en-US" sz="2300" dirty="0" smtClean="0"/>
                    </a:p>
                  </a:txBody>
                  <a:tcPr/>
                </a:tc>
              </a:tr>
              <a:tr h="3968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TW" altLang="en-US" sz="2300" dirty="0" smtClean="0"/>
                        <a:t>出租權</a:t>
                      </a:r>
                      <a:r>
                        <a:rPr lang="en-US" altLang="zh-TW" sz="2300" dirty="0" smtClean="0"/>
                        <a:t>(§29)</a:t>
                      </a:r>
                    </a:p>
                  </a:txBody>
                  <a:tcPr/>
                </a:tc>
              </a:tr>
            </a:tbl>
          </a:graphicData>
        </a:graphic>
      </p:graphicFrame>
      <p:sp>
        <p:nvSpPr>
          <p:cNvPr id="22" name="向右箭號 21"/>
          <p:cNvSpPr/>
          <p:nvPr/>
        </p:nvSpPr>
        <p:spPr>
          <a:xfrm>
            <a:off x="1643042" y="3429000"/>
            <a:ext cx="642942" cy="107157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a:p>
        </p:txBody>
      </p:sp>
    </p:spTree>
    <p:extLst>
      <p:ext uri="{BB962C8B-B14F-4D97-AF65-F5344CB8AC3E}">
        <p14:creationId xmlns:p14="http://schemas.microsoft.com/office/powerpoint/2010/main" val="470029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2" name="Object 2"/>
          <p:cNvGraphicFramePr>
            <a:graphicFrameLocks noChangeAspect="1"/>
          </p:cNvGraphicFramePr>
          <p:nvPr>
            <p:extLst>
              <p:ext uri="{D42A27DB-BD31-4B8C-83A1-F6EECF244321}">
                <p14:modId xmlns:p14="http://schemas.microsoft.com/office/powerpoint/2010/main" val="3192262813"/>
              </p:ext>
            </p:extLst>
          </p:nvPr>
        </p:nvGraphicFramePr>
        <p:xfrm>
          <a:off x="685800" y="544513"/>
          <a:ext cx="7859713" cy="5540375"/>
        </p:xfrm>
        <a:graphic>
          <a:graphicData uri="http://schemas.openxmlformats.org/presentationml/2006/ole">
            <mc:AlternateContent xmlns:mc="http://schemas.openxmlformats.org/markup-compatibility/2006">
              <mc:Choice xmlns:v="urn:schemas-microsoft-com:vml" Requires="v">
                <p:oleObj spid="_x0000_s1108" name="Document" r:id="rId4" imgW="8090021" imgH="5701874" progId="Word.Document.8">
                  <p:embed/>
                </p:oleObj>
              </mc:Choice>
              <mc:Fallback>
                <p:oleObj name="Document" r:id="rId4" imgW="8090021" imgH="5701874" progId="Word.Document.8">
                  <p:embed/>
                  <p:pic>
                    <p:nvPicPr>
                      <p:cNvPr id="0" name=""/>
                      <p:cNvPicPr>
                        <a:picLocks noChangeAspect="1" noChangeArrowheads="1"/>
                      </p:cNvPicPr>
                      <p:nvPr/>
                    </p:nvPicPr>
                    <p:blipFill>
                      <a:blip r:embed="rId5"/>
                      <a:srcRect/>
                      <a:stretch>
                        <a:fillRect/>
                      </a:stretch>
                    </p:blipFill>
                    <p:spPr bwMode="auto">
                      <a:xfrm>
                        <a:off x="685800" y="544513"/>
                        <a:ext cx="7859713" cy="554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03" name="Text Box 3"/>
          <p:cNvSpPr txBox="1">
            <a:spLocks noChangeArrowheads="1"/>
          </p:cNvSpPr>
          <p:nvPr/>
        </p:nvSpPr>
        <p:spPr bwMode="auto">
          <a:xfrm>
            <a:off x="6818313" y="969963"/>
            <a:ext cx="1752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spcBef>
                <a:spcPct val="50000"/>
              </a:spcBef>
            </a:pPr>
            <a:r>
              <a:rPr lang="en-US" altLang="zh-TW" sz="1400" dirty="0">
                <a:solidFill>
                  <a:srgbClr val="C00000"/>
                </a:solidFill>
                <a:latin typeface="Tahoma" pitchFamily="34" charset="0"/>
              </a:rPr>
              <a:t>A bundle of rights</a:t>
            </a:r>
          </a:p>
        </p:txBody>
      </p:sp>
      <p:sp>
        <p:nvSpPr>
          <p:cNvPr id="25604" name="投影片編號版面配置區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02C88014-80B2-4155-9C1F-A49B04F271C2}" type="slidenum">
              <a:rPr lang="zh-TW" altLang="en-US" sz="1000">
                <a:solidFill>
                  <a:schemeClr val="tx2"/>
                </a:solidFill>
              </a:rPr>
              <a:pPr eaLnBrk="1" hangingPunct="1"/>
              <a:t>16</a:t>
            </a:fld>
            <a:endParaRPr lang="zh-TW" altLang="en-US" sz="1000">
              <a:solidFill>
                <a:schemeClr val="tx2"/>
              </a:solidFill>
            </a:endParaRPr>
          </a:p>
        </p:txBody>
      </p:sp>
    </p:spTree>
    <p:extLst>
      <p:ext uri="{BB962C8B-B14F-4D97-AF65-F5344CB8AC3E}">
        <p14:creationId xmlns:p14="http://schemas.microsoft.com/office/powerpoint/2010/main" val="3567410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577262164"/>
              </p:ext>
            </p:extLst>
          </p:nvPr>
        </p:nvGraphicFramePr>
        <p:xfrm>
          <a:off x="899592" y="2060848"/>
          <a:ext cx="7408862" cy="34496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3200" dirty="0" smtClean="0"/>
              <a:t>Ｑ</a:t>
            </a:r>
            <a:r>
              <a:rPr lang="en-US" altLang="zh-TW" sz="3200" dirty="0" smtClean="0"/>
              <a:t>. </a:t>
            </a:r>
            <a:r>
              <a:rPr lang="zh-TW" altLang="en-US" sz="3200" dirty="0" smtClean="0"/>
              <a:t>下列行為涉及何種著作利用行為</a:t>
            </a:r>
            <a:endParaRPr lang="zh-TW" altLang="en-US" sz="3200"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17</a:t>
            </a:fld>
            <a:endParaRPr lang="zh-TW" altLang="en-US"/>
          </a:p>
        </p:txBody>
      </p:sp>
    </p:spTree>
    <p:extLst>
      <p:ext uri="{BB962C8B-B14F-4D97-AF65-F5344CB8AC3E}">
        <p14:creationId xmlns:p14="http://schemas.microsoft.com/office/powerpoint/2010/main" val="29097700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139723677"/>
              </p:ext>
            </p:extLst>
          </p:nvPr>
        </p:nvGraphicFramePr>
        <p:xfrm>
          <a:off x="871538" y="2132856"/>
          <a:ext cx="7804918" cy="38884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lstStyle/>
          <a:p>
            <a:r>
              <a:rPr lang="zh-TW" altLang="en-US" dirty="0" smtClean="0"/>
              <a:t>著作權之主體</a:t>
            </a:r>
            <a:endParaRPr lang="zh-TW" altLang="en-US"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18</a:t>
            </a:fld>
            <a:endParaRPr lang="zh-TW" altLang="en-US"/>
          </a:p>
        </p:txBody>
      </p:sp>
    </p:spTree>
    <p:extLst>
      <p:ext uri="{BB962C8B-B14F-4D97-AF65-F5344CB8AC3E}">
        <p14:creationId xmlns:p14="http://schemas.microsoft.com/office/powerpoint/2010/main" val="19449977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223061252"/>
              </p:ext>
            </p:extLst>
          </p:nvPr>
        </p:nvGraphicFramePr>
        <p:xfrm>
          <a:off x="899592" y="1844824"/>
          <a:ext cx="7704856" cy="39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3600" dirty="0" smtClean="0"/>
              <a:t>職務上完成之著作</a:t>
            </a:r>
            <a:r>
              <a:rPr lang="en-US" altLang="zh-TW" sz="3600" dirty="0" smtClean="0"/>
              <a:t>(</a:t>
            </a:r>
            <a:r>
              <a:rPr lang="zh-TW" altLang="en-US" sz="3600" dirty="0" smtClean="0"/>
              <a:t>第</a:t>
            </a:r>
            <a:r>
              <a:rPr lang="en-US" altLang="zh-TW" sz="3600" dirty="0" smtClean="0"/>
              <a:t>11</a:t>
            </a:r>
            <a:r>
              <a:rPr lang="zh-TW" altLang="en-US" sz="3600" dirty="0" smtClean="0"/>
              <a:t>條</a:t>
            </a:r>
            <a:r>
              <a:rPr lang="en-US" altLang="zh-TW" sz="3600" dirty="0" smtClean="0"/>
              <a:t>)</a:t>
            </a:r>
            <a:endParaRPr lang="zh-TW" altLang="en-US" sz="3600"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19</a:t>
            </a:fld>
            <a:endParaRPr lang="zh-TW" altLang="en-US"/>
          </a:p>
        </p:txBody>
      </p:sp>
    </p:spTree>
    <p:extLst>
      <p:ext uri="{BB962C8B-B14F-4D97-AF65-F5344CB8AC3E}">
        <p14:creationId xmlns:p14="http://schemas.microsoft.com/office/powerpoint/2010/main" val="37859340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1968221995"/>
              </p:ext>
            </p:extLst>
          </p:nvPr>
        </p:nvGraphicFramePr>
        <p:xfrm>
          <a:off x="871538" y="1484784"/>
          <a:ext cx="7408862" cy="4641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a:xfrm>
            <a:off x="251520" y="476672"/>
            <a:ext cx="8229600" cy="864096"/>
          </a:xfrm>
        </p:spPr>
        <p:txBody>
          <a:bodyPr>
            <a:normAutofit/>
          </a:bodyPr>
          <a:lstStyle/>
          <a:p>
            <a:r>
              <a:rPr lang="zh-TW" altLang="en-US" dirty="0" smtClean="0"/>
              <a:t>大綱</a:t>
            </a:r>
            <a:endParaRPr lang="zh-TW" altLang="en-US" dirty="0"/>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2</a:t>
            </a:fld>
            <a:endParaRPr lang="zh-TW" altLang="en-US"/>
          </a:p>
        </p:txBody>
      </p:sp>
    </p:spTree>
    <p:extLst>
      <p:ext uri="{BB962C8B-B14F-4D97-AF65-F5344CB8AC3E}">
        <p14:creationId xmlns:p14="http://schemas.microsoft.com/office/powerpoint/2010/main" val="6464390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907176011"/>
              </p:ext>
            </p:extLst>
          </p:nvPr>
        </p:nvGraphicFramePr>
        <p:xfrm>
          <a:off x="1115616" y="1772816"/>
          <a:ext cx="7408862" cy="41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3600" dirty="0" smtClean="0"/>
              <a:t>出資聘人完成之著作</a:t>
            </a:r>
            <a:r>
              <a:rPr lang="en-US" altLang="zh-TW" sz="3600" dirty="0" smtClean="0"/>
              <a:t>(</a:t>
            </a:r>
            <a:r>
              <a:rPr lang="zh-TW" altLang="en-US" sz="3600" dirty="0" smtClean="0"/>
              <a:t>第</a:t>
            </a:r>
            <a:r>
              <a:rPr lang="en-US" altLang="zh-TW" sz="3600" dirty="0" smtClean="0"/>
              <a:t>12</a:t>
            </a:r>
            <a:r>
              <a:rPr lang="zh-TW" altLang="en-US" sz="3600" dirty="0" smtClean="0"/>
              <a:t>條</a:t>
            </a:r>
            <a:r>
              <a:rPr lang="en-US" altLang="zh-TW" sz="3600" dirty="0" smtClean="0"/>
              <a:t>)</a:t>
            </a:r>
            <a:endParaRPr lang="zh-TW" altLang="en-US" sz="3600"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20</a:t>
            </a:fld>
            <a:endParaRPr lang="zh-TW" altLang="en-US" dirty="0"/>
          </a:p>
        </p:txBody>
      </p:sp>
      <p:sp>
        <p:nvSpPr>
          <p:cNvPr id="2" name="文字方塊 1"/>
          <p:cNvSpPr txBox="1"/>
          <p:nvPr/>
        </p:nvSpPr>
        <p:spPr>
          <a:xfrm>
            <a:off x="2843808" y="5229200"/>
            <a:ext cx="5472608" cy="646331"/>
          </a:xfrm>
          <a:prstGeom prst="rect">
            <a:avLst/>
          </a:prstGeom>
          <a:noFill/>
        </p:spPr>
        <p:txBody>
          <a:bodyPr wrap="square" rtlCol="0">
            <a:spAutoFit/>
          </a:bodyPr>
          <a:lstStyle/>
          <a:p>
            <a:r>
              <a:rPr lang="zh-TW" altLang="en-US" b="1" dirty="0" smtClean="0">
                <a:solidFill>
                  <a:srgbClr val="7030A0"/>
                </a:solidFill>
              </a:rPr>
              <a:t>◎著作財產權歸受聘人享有者，出資人得</a:t>
            </a:r>
            <a:r>
              <a:rPr lang="zh-TW" altLang="en-US" b="1" u="sng" dirty="0" smtClean="0">
                <a:solidFill>
                  <a:srgbClr val="7030A0"/>
                </a:solidFill>
              </a:rPr>
              <a:t>利用</a:t>
            </a:r>
            <a:r>
              <a:rPr lang="zh-TW" altLang="en-US" b="1" dirty="0" smtClean="0">
                <a:solidFill>
                  <a:srgbClr val="7030A0"/>
                </a:solidFill>
              </a:rPr>
              <a:t>該著作</a:t>
            </a:r>
            <a:r>
              <a:rPr lang="en-US" altLang="zh-TW" b="1" dirty="0" smtClean="0">
                <a:solidFill>
                  <a:srgbClr val="7030A0"/>
                </a:solidFill>
              </a:rPr>
              <a:t>(</a:t>
            </a:r>
            <a:r>
              <a:rPr lang="zh-TW" altLang="en-US" b="1" dirty="0" smtClean="0">
                <a:solidFill>
                  <a:srgbClr val="7030A0"/>
                </a:solidFill>
              </a:rPr>
              <a:t>第</a:t>
            </a:r>
            <a:r>
              <a:rPr lang="en-US" altLang="zh-TW" b="1" dirty="0" smtClean="0">
                <a:solidFill>
                  <a:srgbClr val="7030A0"/>
                </a:solidFill>
              </a:rPr>
              <a:t>12</a:t>
            </a:r>
            <a:r>
              <a:rPr lang="zh-TW" altLang="en-US" b="1" dirty="0" smtClean="0">
                <a:solidFill>
                  <a:srgbClr val="7030A0"/>
                </a:solidFill>
              </a:rPr>
              <a:t>條第</a:t>
            </a:r>
            <a:r>
              <a:rPr lang="en-US" altLang="zh-TW" b="1" dirty="0" smtClean="0">
                <a:solidFill>
                  <a:srgbClr val="7030A0"/>
                </a:solidFill>
              </a:rPr>
              <a:t>3</a:t>
            </a:r>
            <a:r>
              <a:rPr lang="zh-TW" altLang="en-US" b="1" dirty="0" smtClean="0">
                <a:solidFill>
                  <a:srgbClr val="7030A0"/>
                </a:solidFill>
              </a:rPr>
              <a:t>項</a:t>
            </a:r>
            <a:r>
              <a:rPr lang="en-US" altLang="zh-TW" b="1" dirty="0" smtClean="0">
                <a:solidFill>
                  <a:srgbClr val="7030A0"/>
                </a:solidFill>
              </a:rPr>
              <a:t>)</a:t>
            </a:r>
            <a:r>
              <a:rPr lang="zh-TW" altLang="en-US" b="1" dirty="0" smtClean="0">
                <a:solidFill>
                  <a:srgbClr val="7030A0"/>
                </a:solidFill>
              </a:rPr>
              <a:t>。</a:t>
            </a:r>
            <a:endParaRPr lang="zh-TW" altLang="en-US" b="1" dirty="0">
              <a:solidFill>
                <a:srgbClr val="7030A0"/>
              </a:solidFill>
            </a:endParaRPr>
          </a:p>
        </p:txBody>
      </p:sp>
    </p:spTree>
    <p:extLst>
      <p:ext uri="{BB962C8B-B14F-4D97-AF65-F5344CB8AC3E}">
        <p14:creationId xmlns:p14="http://schemas.microsoft.com/office/powerpoint/2010/main" val="15305862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503052320"/>
              </p:ext>
            </p:extLst>
          </p:nvPr>
        </p:nvGraphicFramePr>
        <p:xfrm>
          <a:off x="971600" y="2204864"/>
          <a:ext cx="7408862" cy="345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4000" dirty="0" smtClean="0"/>
              <a:t>著作財產權之讓與</a:t>
            </a:r>
            <a:endParaRPr lang="zh-TW" altLang="en-US" sz="4000"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21</a:t>
            </a:fld>
            <a:endParaRPr lang="zh-TW" altLang="en-US"/>
          </a:p>
        </p:txBody>
      </p:sp>
    </p:spTree>
    <p:extLst>
      <p:ext uri="{BB962C8B-B14F-4D97-AF65-F5344CB8AC3E}">
        <p14:creationId xmlns:p14="http://schemas.microsoft.com/office/powerpoint/2010/main" val="21441209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566237500"/>
              </p:ext>
            </p:extLst>
          </p:nvPr>
        </p:nvGraphicFramePr>
        <p:xfrm>
          <a:off x="871538" y="1916832"/>
          <a:ext cx="7408862" cy="42093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4000" dirty="0" smtClean="0"/>
              <a:t>著作財產權之授權</a:t>
            </a:r>
            <a:endParaRPr lang="zh-TW" altLang="en-US" sz="4000"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22</a:t>
            </a:fld>
            <a:endParaRPr lang="zh-TW" altLang="en-US"/>
          </a:p>
        </p:txBody>
      </p:sp>
    </p:spTree>
    <p:extLst>
      <p:ext uri="{BB962C8B-B14F-4D97-AF65-F5344CB8AC3E}">
        <p14:creationId xmlns:p14="http://schemas.microsoft.com/office/powerpoint/2010/main" val="8500191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485388790"/>
              </p:ext>
            </p:extLst>
          </p:nvPr>
        </p:nvGraphicFramePr>
        <p:xfrm>
          <a:off x="871538" y="1916832"/>
          <a:ext cx="7408862" cy="42093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4000" dirty="0" smtClean="0"/>
              <a:t>著作權保護期間</a:t>
            </a:r>
            <a:endParaRPr lang="zh-TW" altLang="en-US" sz="4000"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23</a:t>
            </a:fld>
            <a:endParaRPr lang="zh-TW" altLang="en-US"/>
          </a:p>
        </p:txBody>
      </p:sp>
    </p:spTree>
    <p:extLst>
      <p:ext uri="{BB962C8B-B14F-4D97-AF65-F5344CB8AC3E}">
        <p14:creationId xmlns:p14="http://schemas.microsoft.com/office/powerpoint/2010/main" val="40616553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96968041"/>
              </p:ext>
            </p:extLst>
          </p:nvPr>
        </p:nvGraphicFramePr>
        <p:xfrm>
          <a:off x="971600" y="1844824"/>
          <a:ext cx="7408862"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4000" dirty="0" smtClean="0"/>
              <a:t>合理使用</a:t>
            </a:r>
            <a:endParaRPr lang="zh-TW" altLang="en-US" sz="4000"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24</a:t>
            </a:fld>
            <a:endParaRPr lang="zh-TW" altLang="en-US"/>
          </a:p>
        </p:txBody>
      </p:sp>
    </p:spTree>
    <p:extLst>
      <p:ext uri="{BB962C8B-B14F-4D97-AF65-F5344CB8AC3E}">
        <p14:creationId xmlns:p14="http://schemas.microsoft.com/office/powerpoint/2010/main" val="36639629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653151598"/>
              </p:ext>
            </p:extLst>
          </p:nvPr>
        </p:nvGraphicFramePr>
        <p:xfrm>
          <a:off x="971600" y="1772816"/>
          <a:ext cx="7408862"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a:xfrm>
            <a:off x="467544" y="404664"/>
            <a:ext cx="8229600" cy="1152128"/>
          </a:xfrm>
        </p:spPr>
        <p:txBody>
          <a:bodyPr>
            <a:normAutofit/>
          </a:bodyPr>
          <a:lstStyle/>
          <a:p>
            <a:r>
              <a:rPr lang="zh-TW" altLang="en-US" sz="4000" dirty="0" smtClean="0"/>
              <a:t>合理使用之列舉規定</a:t>
            </a:r>
            <a:endParaRPr lang="zh-TW" altLang="en-US" sz="4000" dirty="0"/>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25</a:t>
            </a:fld>
            <a:endParaRPr lang="zh-TW" altLang="en-US"/>
          </a:p>
        </p:txBody>
      </p:sp>
    </p:spTree>
    <p:extLst>
      <p:ext uri="{BB962C8B-B14F-4D97-AF65-F5344CB8AC3E}">
        <p14:creationId xmlns:p14="http://schemas.microsoft.com/office/powerpoint/2010/main" val="8251155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683568" y="332656"/>
            <a:ext cx="7793037" cy="1143000"/>
          </a:xfrm>
        </p:spPr>
        <p:txBody>
          <a:bodyPr/>
          <a:lstStyle/>
          <a:p>
            <a:pPr eaLnBrk="1" hangingPunct="1"/>
            <a:r>
              <a:rPr lang="zh-TW" altLang="en-US" sz="3600" dirty="0" smtClean="0">
                <a:solidFill>
                  <a:schemeClr val="bg1"/>
                </a:solidFill>
                <a:ea typeface="標楷體" pitchFamily="65" charset="-120"/>
              </a:rPr>
              <a:t>個人使用目的之重製</a:t>
            </a:r>
            <a:endParaRPr lang="en-US" altLang="zh-TW" sz="2400" b="1" dirty="0" smtClean="0">
              <a:solidFill>
                <a:schemeClr val="folHlink"/>
              </a:solidFill>
              <a:ea typeface="標楷體" pitchFamily="65" charset="-120"/>
            </a:endParaRPr>
          </a:p>
        </p:txBody>
      </p:sp>
      <p:sp>
        <p:nvSpPr>
          <p:cNvPr id="116739" name="Rectangle 3"/>
          <p:cNvSpPr>
            <a:spLocks noGrp="1" noChangeArrowheads="1"/>
          </p:cNvSpPr>
          <p:nvPr>
            <p:ph type="body" idx="1"/>
          </p:nvPr>
        </p:nvSpPr>
        <p:spPr>
          <a:xfrm>
            <a:off x="755576" y="1916832"/>
            <a:ext cx="7994848" cy="3960440"/>
          </a:xfrm>
        </p:spPr>
        <p:txBody>
          <a:bodyPr>
            <a:normAutofit/>
          </a:bodyPr>
          <a:lstStyle/>
          <a:p>
            <a:pPr eaLnBrk="1" hangingPunct="1">
              <a:spcBef>
                <a:spcPct val="0"/>
              </a:spcBef>
              <a:buClr>
                <a:srgbClr val="2314E0"/>
              </a:buClr>
              <a:buSzPct val="75000"/>
              <a:buFont typeface="Wingdings" pitchFamily="2" charset="2"/>
              <a:buChar char="Ø"/>
            </a:pPr>
            <a:r>
              <a:rPr lang="zh-TW" altLang="en-US" sz="2400" b="1" dirty="0" smtClean="0">
                <a:solidFill>
                  <a:schemeClr val="tx1"/>
                </a:solidFill>
                <a:latin typeface="+mn-ea"/>
              </a:rPr>
              <a:t>供個人或家庭為非營利之目的，在合理範圍內，得利用</a:t>
            </a:r>
            <a:r>
              <a:rPr lang="zh-TW" altLang="en-US" sz="2400" b="1" u="sng" dirty="0" smtClean="0">
                <a:solidFill>
                  <a:schemeClr val="tx1"/>
                </a:solidFill>
                <a:latin typeface="+mn-ea"/>
              </a:rPr>
              <a:t>圖書館</a:t>
            </a:r>
            <a:r>
              <a:rPr lang="zh-TW" altLang="en-US" sz="2400" b="1" dirty="0" smtClean="0">
                <a:solidFill>
                  <a:schemeClr val="tx1"/>
                </a:solidFill>
                <a:latin typeface="+mn-ea"/>
              </a:rPr>
              <a:t>及</a:t>
            </a:r>
            <a:r>
              <a:rPr lang="zh-TW" altLang="en-US" sz="2400" b="1" u="sng" dirty="0" smtClean="0">
                <a:solidFill>
                  <a:schemeClr val="tx1"/>
                </a:solidFill>
                <a:latin typeface="+mn-ea"/>
              </a:rPr>
              <a:t>非供公眾使用之機器</a:t>
            </a:r>
            <a:r>
              <a:rPr lang="zh-TW" altLang="en-US" sz="2400" b="1" dirty="0" smtClean="0">
                <a:solidFill>
                  <a:schemeClr val="tx1"/>
                </a:solidFill>
                <a:latin typeface="+mn-ea"/>
              </a:rPr>
              <a:t>重製已公開發表之著作</a:t>
            </a:r>
            <a:r>
              <a:rPr lang="en-US" altLang="zh-TW" sz="2400" b="1" dirty="0" smtClean="0">
                <a:solidFill>
                  <a:schemeClr val="tx1"/>
                </a:solidFill>
                <a:latin typeface="+mn-ea"/>
              </a:rPr>
              <a:t>(51</a:t>
            </a:r>
            <a:r>
              <a:rPr lang="zh-TW" altLang="en-US" sz="2400" b="1" dirty="0" smtClean="0">
                <a:solidFill>
                  <a:schemeClr val="tx1"/>
                </a:solidFill>
                <a:latin typeface="+mn-ea"/>
              </a:rPr>
              <a:t>）</a:t>
            </a:r>
            <a:r>
              <a:rPr lang="zh-TW" altLang="en-US" b="1" dirty="0" smtClean="0">
                <a:solidFill>
                  <a:schemeClr val="tx1"/>
                </a:solidFill>
                <a:latin typeface="標楷體" pitchFamily="65" charset="-120"/>
                <a:ea typeface="標楷體" pitchFamily="65" charset="-120"/>
              </a:rPr>
              <a:t> </a:t>
            </a:r>
          </a:p>
          <a:p>
            <a:pPr eaLnBrk="1" hangingPunct="1">
              <a:lnSpc>
                <a:spcPct val="110000"/>
              </a:lnSpc>
              <a:spcBef>
                <a:spcPct val="0"/>
              </a:spcBef>
              <a:buClr>
                <a:srgbClr val="2314E0"/>
              </a:buClr>
              <a:buSzPct val="75000"/>
              <a:buFont typeface="Wingdings" pitchFamily="2" charset="2"/>
              <a:buBlip>
                <a:blip r:embed="rId2"/>
              </a:buBlip>
            </a:pPr>
            <a:r>
              <a:rPr lang="zh-TW" altLang="en-US" b="1" dirty="0" smtClean="0">
                <a:latin typeface="標楷體" pitchFamily="65" charset="-120"/>
                <a:ea typeface="標楷體" pitchFamily="65" charset="-120"/>
              </a:rPr>
              <a:t>利用人</a:t>
            </a:r>
            <a:r>
              <a:rPr lang="en-US" altLang="zh-TW" b="1" dirty="0" smtClean="0">
                <a:latin typeface="標楷體" pitchFamily="65" charset="-120"/>
                <a:ea typeface="標楷體" pitchFamily="65" charset="-120"/>
              </a:rPr>
              <a:t>:</a:t>
            </a:r>
            <a:r>
              <a:rPr lang="zh-TW" altLang="en-US" b="1" dirty="0" smtClean="0">
                <a:latin typeface="標楷體" pitchFamily="65" charset="-120"/>
                <a:ea typeface="標楷體" pitchFamily="65" charset="-120"/>
              </a:rPr>
              <a:t>任何人</a:t>
            </a:r>
          </a:p>
          <a:p>
            <a:pPr eaLnBrk="1" hangingPunct="1">
              <a:lnSpc>
                <a:spcPct val="110000"/>
              </a:lnSpc>
              <a:spcBef>
                <a:spcPct val="0"/>
              </a:spcBef>
              <a:buClr>
                <a:srgbClr val="2314E0"/>
              </a:buClr>
              <a:buSzPct val="75000"/>
              <a:buFont typeface="Wingdings" pitchFamily="2" charset="2"/>
              <a:buBlip>
                <a:blip r:embed="rId2"/>
              </a:buBlip>
            </a:pPr>
            <a:r>
              <a:rPr lang="zh-TW" altLang="en-US" b="1" dirty="0" smtClean="0">
                <a:latin typeface="標楷體" pitchFamily="65" charset="-120"/>
                <a:ea typeface="標楷體" pitchFamily="65" charset="-120"/>
              </a:rPr>
              <a:t>利用目的</a:t>
            </a:r>
            <a:r>
              <a:rPr lang="en-US" altLang="zh-TW" b="1" dirty="0" smtClean="0">
                <a:latin typeface="標楷體" pitchFamily="65" charset="-120"/>
                <a:ea typeface="標楷體" pitchFamily="65" charset="-120"/>
              </a:rPr>
              <a:t>:</a:t>
            </a:r>
            <a:r>
              <a:rPr lang="zh-TW" altLang="en-US" b="1" dirty="0" smtClean="0">
                <a:latin typeface="標楷體" pitchFamily="65" charset="-120"/>
                <a:ea typeface="標楷體" pitchFamily="65" charset="-120"/>
              </a:rPr>
              <a:t>個人或家庭</a:t>
            </a:r>
            <a:r>
              <a:rPr lang="zh-TW" altLang="en-US" b="1" dirty="0" smtClean="0">
                <a:ea typeface="標楷體" pitchFamily="65" charset="-120"/>
              </a:rPr>
              <a:t>非營利之目的</a:t>
            </a:r>
            <a:endParaRPr lang="zh-TW" altLang="en-US" b="1" dirty="0" smtClean="0">
              <a:latin typeface="標楷體" pitchFamily="65" charset="-120"/>
              <a:ea typeface="標楷體" pitchFamily="65" charset="-120"/>
            </a:endParaRPr>
          </a:p>
          <a:p>
            <a:pPr eaLnBrk="1" hangingPunct="1">
              <a:lnSpc>
                <a:spcPct val="110000"/>
              </a:lnSpc>
              <a:spcBef>
                <a:spcPct val="0"/>
              </a:spcBef>
              <a:buClr>
                <a:srgbClr val="2314E0"/>
              </a:buClr>
              <a:buSzPct val="75000"/>
              <a:buFont typeface="Wingdings" pitchFamily="2" charset="2"/>
              <a:buBlip>
                <a:blip r:embed="rId2"/>
              </a:buBlip>
            </a:pPr>
            <a:r>
              <a:rPr lang="zh-TW" altLang="en-US" b="1" dirty="0" smtClean="0">
                <a:latin typeface="標楷體" pitchFamily="65" charset="-120"/>
                <a:ea typeface="標楷體" pitchFamily="65" charset="-120"/>
              </a:rPr>
              <a:t>利用行為</a:t>
            </a:r>
            <a:r>
              <a:rPr lang="en-US" altLang="zh-TW" b="1" dirty="0" smtClean="0">
                <a:latin typeface="標楷體" pitchFamily="65" charset="-120"/>
                <a:ea typeface="標楷體" pitchFamily="65" charset="-120"/>
              </a:rPr>
              <a:t>:</a:t>
            </a:r>
            <a:r>
              <a:rPr lang="zh-TW" altLang="en-US" b="1" dirty="0" smtClean="0">
                <a:latin typeface="標楷體" pitchFamily="65" charset="-120"/>
                <a:ea typeface="標楷體" pitchFamily="65" charset="-120"/>
              </a:rPr>
              <a:t>重製</a:t>
            </a:r>
          </a:p>
          <a:p>
            <a:pPr lvl="1" eaLnBrk="1" hangingPunct="1">
              <a:lnSpc>
                <a:spcPct val="110000"/>
              </a:lnSpc>
              <a:spcBef>
                <a:spcPct val="0"/>
              </a:spcBef>
              <a:buClr>
                <a:srgbClr val="2314E0"/>
              </a:buClr>
              <a:buSzPct val="75000"/>
              <a:buFont typeface="Wingdings" pitchFamily="2" charset="2"/>
              <a:buBlip>
                <a:blip r:embed="rId2"/>
              </a:buBlip>
            </a:pPr>
            <a:r>
              <a:rPr lang="zh-TW" altLang="en-US" b="1" dirty="0" smtClean="0">
                <a:solidFill>
                  <a:srgbClr val="009900"/>
                </a:solidFill>
                <a:ea typeface="標楷體" pitchFamily="65" charset="-120"/>
              </a:rPr>
              <a:t>使用圖書館的機器重製</a:t>
            </a:r>
          </a:p>
          <a:p>
            <a:pPr lvl="1" eaLnBrk="1" hangingPunct="1">
              <a:lnSpc>
                <a:spcPct val="110000"/>
              </a:lnSpc>
              <a:spcBef>
                <a:spcPct val="0"/>
              </a:spcBef>
              <a:buClr>
                <a:srgbClr val="2314E0"/>
              </a:buClr>
              <a:buSzPct val="75000"/>
              <a:buFont typeface="Wingdings" pitchFamily="2" charset="2"/>
              <a:buBlip>
                <a:blip r:embed="rId2"/>
              </a:buBlip>
            </a:pPr>
            <a:r>
              <a:rPr lang="zh-TW" altLang="en-US" b="1" dirty="0" smtClean="0">
                <a:solidFill>
                  <a:srgbClr val="009900"/>
                </a:solidFill>
                <a:ea typeface="標楷體" pitchFamily="65" charset="-120"/>
              </a:rPr>
              <a:t>使用非供公眾使用的機器重製</a:t>
            </a:r>
          </a:p>
          <a:p>
            <a:pPr eaLnBrk="1" hangingPunct="1">
              <a:spcBef>
                <a:spcPct val="0"/>
              </a:spcBef>
              <a:buClr>
                <a:srgbClr val="2314E0"/>
              </a:buClr>
              <a:buSzPct val="75000"/>
              <a:buFont typeface="Wingdings" pitchFamily="2" charset="2"/>
              <a:buBlip>
                <a:blip r:embed="rId2"/>
              </a:buBlip>
            </a:pPr>
            <a:r>
              <a:rPr lang="zh-TW" altLang="en-US" b="1" dirty="0" smtClean="0">
                <a:ea typeface="標楷體" pitchFamily="65" charset="-120"/>
              </a:rPr>
              <a:t>客體</a:t>
            </a:r>
            <a:r>
              <a:rPr lang="en-US" altLang="zh-TW" b="1" dirty="0" smtClean="0">
                <a:ea typeface="標楷體" pitchFamily="65" charset="-120"/>
              </a:rPr>
              <a:t>:</a:t>
            </a:r>
            <a:r>
              <a:rPr lang="zh-TW" altLang="en-US" b="1" dirty="0" smtClean="0">
                <a:ea typeface="標楷體" pitchFamily="65" charset="-120"/>
              </a:rPr>
              <a:t>限於</a:t>
            </a:r>
            <a:r>
              <a:rPr lang="zh-TW" altLang="en-US" b="1" dirty="0" smtClean="0">
                <a:latin typeface="標楷體" pitchFamily="65" charset="-120"/>
                <a:ea typeface="標楷體" pitchFamily="65" charset="-120"/>
              </a:rPr>
              <a:t>已公開發表之著作</a:t>
            </a:r>
          </a:p>
          <a:p>
            <a:pPr eaLnBrk="1" hangingPunct="1">
              <a:spcBef>
                <a:spcPct val="0"/>
              </a:spcBef>
              <a:buClr>
                <a:srgbClr val="2314E0"/>
              </a:buClr>
              <a:buSzPct val="75000"/>
              <a:buFont typeface="Wingdings" pitchFamily="2" charset="2"/>
              <a:buBlip>
                <a:blip r:embed="rId2"/>
              </a:buBlip>
            </a:pPr>
            <a:r>
              <a:rPr lang="zh-TW" altLang="en-US" b="1" dirty="0" smtClean="0">
                <a:latin typeface="標楷體" pitchFamily="65" charset="-120"/>
                <a:ea typeface="標楷體" pitchFamily="65" charset="-120"/>
              </a:rPr>
              <a:t>利用範圍</a:t>
            </a:r>
            <a:r>
              <a:rPr lang="en-US" altLang="zh-TW" b="1" dirty="0" smtClean="0">
                <a:latin typeface="標楷體" pitchFamily="65" charset="-120"/>
                <a:ea typeface="標楷體" pitchFamily="65" charset="-120"/>
              </a:rPr>
              <a:t>:</a:t>
            </a:r>
            <a:r>
              <a:rPr lang="zh-TW" altLang="en-US" b="1" dirty="0" smtClean="0">
                <a:latin typeface="標楷體" pitchFamily="65" charset="-120"/>
                <a:ea typeface="標楷體" pitchFamily="65" charset="-120"/>
              </a:rPr>
              <a:t>合理範圍</a:t>
            </a:r>
          </a:p>
        </p:txBody>
      </p:sp>
      <p:sp>
        <p:nvSpPr>
          <p:cNvPr id="2" name="投影片編號版面配置區 1"/>
          <p:cNvSpPr>
            <a:spLocks noGrp="1"/>
          </p:cNvSpPr>
          <p:nvPr>
            <p:ph type="sldNum" sz="quarter" idx="12"/>
          </p:nvPr>
        </p:nvSpPr>
        <p:spPr/>
        <p:txBody>
          <a:bodyPr/>
          <a:lstStyle/>
          <a:p>
            <a:fld id="{918C4CFB-BFA7-48E9-8717-E8A422716625}" type="slidenum">
              <a:rPr lang="zh-TW" altLang="en-US" smtClean="0"/>
              <a:t>26</a:t>
            </a:fld>
            <a:endParaRPr lang="zh-TW" altLang="en-US"/>
          </a:p>
        </p:txBody>
      </p:sp>
    </p:spTree>
    <p:extLst>
      <p:ext uri="{BB962C8B-B14F-4D97-AF65-F5344CB8AC3E}">
        <p14:creationId xmlns:p14="http://schemas.microsoft.com/office/powerpoint/2010/main" val="407301085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normAutofit/>
          </a:bodyPr>
          <a:lstStyle/>
          <a:p>
            <a:pPr eaLnBrk="1" hangingPunct="1"/>
            <a:r>
              <a:rPr lang="zh-TW" altLang="en-US" sz="4000" dirty="0" smtClean="0">
                <a:solidFill>
                  <a:schemeClr val="bg1"/>
                </a:solidFill>
                <a:ea typeface="標楷體" pitchFamily="65" charset="-120"/>
              </a:rPr>
              <a:t>合理使用之判斷標準</a:t>
            </a:r>
          </a:p>
        </p:txBody>
      </p:sp>
      <p:sp>
        <p:nvSpPr>
          <p:cNvPr id="133123" name="Rectangle 3"/>
          <p:cNvSpPr>
            <a:spLocks noGrp="1" noChangeArrowheads="1"/>
          </p:cNvSpPr>
          <p:nvPr>
            <p:ph type="body" idx="1"/>
          </p:nvPr>
        </p:nvSpPr>
        <p:spPr>
          <a:xfrm>
            <a:off x="872067" y="2132856"/>
            <a:ext cx="7408333" cy="3600401"/>
          </a:xfrm>
        </p:spPr>
        <p:txBody>
          <a:bodyPr>
            <a:normAutofit/>
          </a:bodyPr>
          <a:lstStyle/>
          <a:p>
            <a:pPr eaLnBrk="1" hangingPunct="1">
              <a:lnSpc>
                <a:spcPct val="90000"/>
              </a:lnSpc>
              <a:spcBef>
                <a:spcPct val="0"/>
              </a:spcBef>
              <a:buClr>
                <a:srgbClr val="2314E0"/>
              </a:buClr>
              <a:buSzPct val="75000"/>
              <a:buBlip>
                <a:blip r:embed="rId2"/>
              </a:buBlip>
            </a:pPr>
            <a:r>
              <a:rPr lang="zh-TW" altLang="en-US" sz="3000" b="1" dirty="0" smtClean="0">
                <a:solidFill>
                  <a:srgbClr val="0000CC"/>
                </a:solidFill>
                <a:latin typeface="標楷體" pitchFamily="65" charset="-120"/>
                <a:ea typeface="標楷體" pitchFamily="65" charset="-120"/>
              </a:rPr>
              <a:t>利用是否符合合理使用或屬其他合理使用的情形依下列基準判斷</a:t>
            </a:r>
            <a:r>
              <a:rPr lang="en-US" altLang="zh-TW" sz="3000" b="1" dirty="0" smtClean="0">
                <a:solidFill>
                  <a:srgbClr val="0000CC"/>
                </a:solidFill>
                <a:latin typeface="標楷體" pitchFamily="65" charset="-120"/>
                <a:ea typeface="標楷體" pitchFamily="65" charset="-120"/>
              </a:rPr>
              <a:t>(65Ⅱ):</a:t>
            </a:r>
          </a:p>
          <a:p>
            <a:pPr lvl="1" eaLnBrk="1" hangingPunct="1">
              <a:lnSpc>
                <a:spcPct val="90000"/>
              </a:lnSpc>
              <a:spcBef>
                <a:spcPct val="0"/>
              </a:spcBef>
              <a:buClr>
                <a:srgbClr val="C00000"/>
              </a:buClr>
              <a:buSzPct val="85000"/>
              <a:buFont typeface="Wingdings" pitchFamily="2" charset="2"/>
              <a:buChar char="ü"/>
            </a:pPr>
            <a:r>
              <a:rPr lang="zh-TW" altLang="en-US" sz="3000" b="1" dirty="0" smtClean="0">
                <a:solidFill>
                  <a:srgbClr val="333300"/>
                </a:solidFill>
                <a:ea typeface="標楷體" pitchFamily="65" charset="-120"/>
              </a:rPr>
              <a:t>利用之目的和性質：商業</a:t>
            </a:r>
            <a:r>
              <a:rPr lang="en-US" altLang="zh-TW" sz="3000" b="1" dirty="0" smtClean="0">
                <a:solidFill>
                  <a:srgbClr val="333300"/>
                </a:solidFill>
                <a:latin typeface="標楷體" pitchFamily="65" charset="-120"/>
                <a:ea typeface="標楷體" pitchFamily="65" charset="-120"/>
              </a:rPr>
              <a:t>/</a:t>
            </a:r>
            <a:r>
              <a:rPr lang="zh-TW" altLang="en-US" sz="3000" b="1" dirty="0" smtClean="0">
                <a:solidFill>
                  <a:srgbClr val="333300"/>
                </a:solidFill>
                <a:latin typeface="標楷體" pitchFamily="65" charset="-120"/>
                <a:ea typeface="標楷體" pitchFamily="65" charset="-120"/>
              </a:rPr>
              <a:t>非營利利用</a:t>
            </a:r>
          </a:p>
          <a:p>
            <a:pPr lvl="1" eaLnBrk="1" hangingPunct="1">
              <a:lnSpc>
                <a:spcPct val="90000"/>
              </a:lnSpc>
              <a:spcBef>
                <a:spcPct val="0"/>
              </a:spcBef>
              <a:buClr>
                <a:srgbClr val="C00000"/>
              </a:buClr>
              <a:buSzPct val="85000"/>
              <a:buFont typeface="Wingdings" pitchFamily="2" charset="2"/>
              <a:buChar char="ü"/>
            </a:pPr>
            <a:r>
              <a:rPr lang="zh-TW" altLang="en-US" sz="3000" b="1" dirty="0" smtClean="0">
                <a:solidFill>
                  <a:srgbClr val="333300"/>
                </a:solidFill>
                <a:latin typeface="標楷體" pitchFamily="65" charset="-120"/>
                <a:ea typeface="標楷體" pitchFamily="65" charset="-120"/>
              </a:rPr>
              <a:t>著作性質</a:t>
            </a:r>
          </a:p>
          <a:p>
            <a:pPr lvl="1" eaLnBrk="1" hangingPunct="1">
              <a:lnSpc>
                <a:spcPct val="90000"/>
              </a:lnSpc>
              <a:spcBef>
                <a:spcPct val="0"/>
              </a:spcBef>
              <a:buClr>
                <a:srgbClr val="C00000"/>
              </a:buClr>
              <a:buSzPct val="85000"/>
              <a:buFont typeface="Wingdings" pitchFamily="2" charset="2"/>
              <a:buChar char="ü"/>
            </a:pPr>
            <a:r>
              <a:rPr lang="zh-TW" altLang="en-US" sz="3000" b="1" dirty="0" smtClean="0">
                <a:solidFill>
                  <a:srgbClr val="333300"/>
                </a:solidFill>
                <a:latin typeface="標楷體" pitchFamily="65" charset="-120"/>
                <a:ea typeface="標楷體" pitchFamily="65" charset="-120"/>
              </a:rPr>
              <a:t>利用質量及所佔被利用著作之比例</a:t>
            </a:r>
          </a:p>
          <a:p>
            <a:pPr lvl="1" indent="-273050" eaLnBrk="1" hangingPunct="1">
              <a:lnSpc>
                <a:spcPct val="90000"/>
              </a:lnSpc>
              <a:spcBef>
                <a:spcPct val="0"/>
              </a:spcBef>
              <a:buClr>
                <a:srgbClr val="C00000"/>
              </a:buClr>
              <a:buSzPct val="85000"/>
              <a:buFont typeface="Wingdings" pitchFamily="2" charset="2"/>
              <a:buChar char="ü"/>
            </a:pPr>
            <a:r>
              <a:rPr lang="zh-TW" altLang="en-US" sz="3000" b="1" dirty="0" smtClean="0">
                <a:solidFill>
                  <a:srgbClr val="333300"/>
                </a:solidFill>
                <a:latin typeface="標楷體" pitchFamily="65" charset="-120"/>
                <a:ea typeface="標楷體" pitchFamily="65" charset="-120"/>
              </a:rPr>
              <a:t>利用結果對被利用著作潛在市場及價</a:t>
            </a:r>
            <a:br>
              <a:rPr lang="zh-TW" altLang="en-US" sz="3000" b="1" dirty="0" smtClean="0">
                <a:solidFill>
                  <a:srgbClr val="333300"/>
                </a:solidFill>
                <a:latin typeface="標楷體" pitchFamily="65" charset="-120"/>
                <a:ea typeface="標楷體" pitchFamily="65" charset="-120"/>
              </a:rPr>
            </a:br>
            <a:r>
              <a:rPr lang="zh-TW" altLang="en-US" sz="3000" b="1" dirty="0" smtClean="0">
                <a:solidFill>
                  <a:srgbClr val="333300"/>
                </a:solidFill>
                <a:latin typeface="標楷體" pitchFamily="65" charset="-120"/>
                <a:ea typeface="標楷體" pitchFamily="65" charset="-120"/>
              </a:rPr>
              <a:t> 值的影響</a:t>
            </a:r>
            <a:r>
              <a:rPr lang="en-US" altLang="zh-TW" sz="3000" b="1" dirty="0" smtClean="0">
                <a:solidFill>
                  <a:srgbClr val="333300"/>
                </a:solidFill>
                <a:latin typeface="標楷體" pitchFamily="65" charset="-120"/>
                <a:ea typeface="標楷體" pitchFamily="65" charset="-120"/>
              </a:rPr>
              <a:t>:</a:t>
            </a:r>
            <a:r>
              <a:rPr lang="zh-TW" altLang="en-US" sz="3000" b="1" dirty="0" smtClean="0">
                <a:solidFill>
                  <a:srgbClr val="333300"/>
                </a:solidFill>
                <a:latin typeface="標楷體" pitchFamily="65" charset="-120"/>
                <a:ea typeface="標楷體" pitchFamily="65" charset="-120"/>
              </a:rPr>
              <a:t>有無替代性</a:t>
            </a:r>
            <a:r>
              <a:rPr lang="en-US" altLang="zh-TW" sz="3000" b="1" dirty="0" smtClean="0">
                <a:solidFill>
                  <a:srgbClr val="333300"/>
                </a:solidFill>
                <a:latin typeface="標楷體" pitchFamily="65" charset="-120"/>
                <a:ea typeface="標楷體" pitchFamily="65" charset="-120"/>
              </a:rPr>
              <a:t>/</a:t>
            </a:r>
            <a:r>
              <a:rPr lang="zh-TW" altLang="en-US" sz="3000" b="1" dirty="0" smtClean="0">
                <a:solidFill>
                  <a:srgbClr val="333300"/>
                </a:solidFill>
                <a:latin typeface="標楷體" pitchFamily="65" charset="-120"/>
                <a:ea typeface="標楷體" pitchFamily="65" charset="-120"/>
              </a:rPr>
              <a:t>市場收益降低</a:t>
            </a:r>
            <a:endParaRPr lang="en-US" altLang="zh-TW" sz="3000" b="1" dirty="0" smtClean="0">
              <a:solidFill>
                <a:srgbClr val="333300"/>
              </a:solidFill>
              <a:latin typeface="標楷體" pitchFamily="65" charset="-120"/>
              <a:ea typeface="標楷體" pitchFamily="65" charset="-120"/>
            </a:endParaRPr>
          </a:p>
        </p:txBody>
      </p:sp>
      <p:sp>
        <p:nvSpPr>
          <p:cNvPr id="2" name="投影片編號版面配置區 1"/>
          <p:cNvSpPr>
            <a:spLocks noGrp="1"/>
          </p:cNvSpPr>
          <p:nvPr>
            <p:ph type="sldNum" sz="quarter" idx="12"/>
          </p:nvPr>
        </p:nvSpPr>
        <p:spPr/>
        <p:txBody>
          <a:bodyPr/>
          <a:lstStyle/>
          <a:p>
            <a:fld id="{918C4CFB-BFA7-48E9-8717-E8A422716625}" type="slidenum">
              <a:rPr lang="zh-TW" altLang="en-US" smtClean="0"/>
              <a:t>27</a:t>
            </a:fld>
            <a:endParaRPr lang="zh-TW" altLang="en-US"/>
          </a:p>
        </p:txBody>
      </p:sp>
    </p:spTree>
    <p:extLst>
      <p:ext uri="{BB962C8B-B14F-4D97-AF65-F5344CB8AC3E}">
        <p14:creationId xmlns:p14="http://schemas.microsoft.com/office/powerpoint/2010/main" val="290417739"/>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zh-TW" altLang="en-US" dirty="0" smtClean="0">
                <a:solidFill>
                  <a:schemeClr val="bg1"/>
                </a:solidFill>
              </a:rPr>
              <a:t>教師教學涉及之著作權問題</a:t>
            </a:r>
            <a:endParaRPr lang="zh-TW" altLang="en-US" dirty="0">
              <a:solidFill>
                <a:schemeClr val="bg1"/>
              </a:solidFill>
            </a:endParaRPr>
          </a:p>
        </p:txBody>
      </p:sp>
      <p:sp>
        <p:nvSpPr>
          <p:cNvPr id="5" name="投影片編號版面配置區 4"/>
          <p:cNvSpPr>
            <a:spLocks noGrp="1"/>
          </p:cNvSpPr>
          <p:nvPr>
            <p:ph type="sldNum" sz="quarter" idx="12"/>
          </p:nvPr>
        </p:nvSpPr>
        <p:spPr/>
        <p:txBody>
          <a:bodyPr/>
          <a:lstStyle/>
          <a:p>
            <a:fld id="{918C4CFB-BFA7-48E9-8717-E8A422716625}" type="slidenum">
              <a:rPr lang="zh-TW" altLang="en-US" smtClean="0"/>
              <a:t>28</a:t>
            </a:fld>
            <a:endParaRPr lang="zh-TW" altLang="en-US"/>
          </a:p>
        </p:txBody>
      </p:sp>
    </p:spTree>
    <p:extLst>
      <p:ext uri="{BB962C8B-B14F-4D97-AF65-F5344CB8AC3E}">
        <p14:creationId xmlns:p14="http://schemas.microsoft.com/office/powerpoint/2010/main" val="22618768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normAutofit/>
          </a:bodyPr>
          <a:lstStyle/>
          <a:p>
            <a:pPr eaLnBrk="1" hangingPunct="1"/>
            <a:r>
              <a:rPr lang="zh-TW" altLang="en-US" sz="4000" dirty="0" smtClean="0">
                <a:solidFill>
                  <a:schemeClr val="bg1"/>
                </a:solidFill>
                <a:ea typeface="標楷體" pitchFamily="65" charset="-120"/>
              </a:rPr>
              <a:t>教學活動</a:t>
            </a:r>
            <a:r>
              <a:rPr lang="zh-TW" altLang="en-US" sz="4000" dirty="0">
                <a:solidFill>
                  <a:schemeClr val="bg1"/>
                </a:solidFill>
                <a:ea typeface="標楷體" pitchFamily="65" charset="-120"/>
              </a:rPr>
              <a:t>之</a:t>
            </a:r>
            <a:r>
              <a:rPr lang="zh-TW" altLang="en-US" sz="4000" dirty="0" smtClean="0">
                <a:solidFill>
                  <a:schemeClr val="bg1"/>
                </a:solidFill>
                <a:ea typeface="標楷體" pitchFamily="65" charset="-120"/>
              </a:rPr>
              <a:t>合理使用</a:t>
            </a:r>
          </a:p>
        </p:txBody>
      </p:sp>
      <p:sp>
        <p:nvSpPr>
          <p:cNvPr id="124931" name="Rectangle 3"/>
          <p:cNvSpPr>
            <a:spLocks noGrp="1" noChangeArrowheads="1"/>
          </p:cNvSpPr>
          <p:nvPr>
            <p:ph type="body" idx="1"/>
          </p:nvPr>
        </p:nvSpPr>
        <p:spPr>
          <a:xfrm>
            <a:off x="971600" y="1844824"/>
            <a:ext cx="7408333" cy="4320480"/>
          </a:xfrm>
        </p:spPr>
        <p:txBody>
          <a:bodyPr>
            <a:normAutofit fontScale="62500" lnSpcReduction="20000"/>
          </a:bodyPr>
          <a:lstStyle/>
          <a:p>
            <a:pPr eaLnBrk="1" hangingPunct="1">
              <a:spcBef>
                <a:spcPct val="0"/>
              </a:spcBef>
              <a:buClr>
                <a:srgbClr val="2314E0"/>
              </a:buClr>
              <a:buSzPct val="75000"/>
              <a:buFont typeface="Wingdings" pitchFamily="2" charset="2"/>
              <a:buBlip>
                <a:blip r:embed="rId2"/>
              </a:buBlip>
            </a:pPr>
            <a:r>
              <a:rPr lang="zh-TW" altLang="en-US" sz="3800" b="1" dirty="0" smtClean="0">
                <a:solidFill>
                  <a:srgbClr val="0000CC"/>
                </a:solidFill>
                <a:latin typeface="標楷體" pitchFamily="65" charset="-120"/>
                <a:ea typeface="標楷體" pitchFamily="65" charset="-120"/>
              </a:rPr>
              <a:t>教學之合理使用</a:t>
            </a:r>
            <a:r>
              <a:rPr lang="en-US" altLang="zh-TW" sz="3800" b="1" dirty="0" smtClean="0">
                <a:solidFill>
                  <a:srgbClr val="0000CC"/>
                </a:solidFill>
                <a:latin typeface="標楷體" pitchFamily="65" charset="-120"/>
                <a:ea typeface="標楷體" pitchFamily="65" charset="-120"/>
              </a:rPr>
              <a:t>(46)</a:t>
            </a:r>
          </a:p>
          <a:p>
            <a:pPr lvl="1" eaLnBrk="1" hangingPunct="1">
              <a:spcBef>
                <a:spcPct val="50000"/>
              </a:spcBef>
              <a:buClr>
                <a:srgbClr val="2314E0"/>
              </a:buClr>
              <a:buSzPct val="75000"/>
              <a:buFont typeface="Wingdings" pitchFamily="2" charset="2"/>
              <a:buBlip>
                <a:blip r:embed="rId2"/>
              </a:buBlip>
            </a:pPr>
            <a:r>
              <a:rPr lang="zh-TW" altLang="en-US" sz="3200" b="1" dirty="0" smtClean="0">
                <a:latin typeface="標楷體" pitchFamily="65" charset="-120"/>
                <a:ea typeface="標楷體" pitchFamily="65" charset="-120"/>
              </a:rPr>
              <a:t>利用人</a:t>
            </a:r>
            <a:r>
              <a:rPr lang="en-US" altLang="zh-TW" sz="3200" b="1" dirty="0" smtClean="0">
                <a:latin typeface="標楷體" pitchFamily="65" charset="-120"/>
                <a:ea typeface="標楷體" pitchFamily="65" charset="-120"/>
              </a:rPr>
              <a:t>:</a:t>
            </a:r>
            <a:r>
              <a:rPr lang="zh-TW" altLang="en-US" sz="3200" b="1" dirty="0" smtClean="0">
                <a:latin typeface="標楷體" pitchFamily="65" charset="-120"/>
                <a:ea typeface="標楷體" pitchFamily="65" charset="-120"/>
              </a:rPr>
              <a:t>依法設立的各級學校及老師</a:t>
            </a:r>
          </a:p>
          <a:p>
            <a:pPr lvl="1" eaLnBrk="1" hangingPunct="1">
              <a:spcBef>
                <a:spcPct val="50000"/>
              </a:spcBef>
              <a:buClr>
                <a:srgbClr val="2314E0"/>
              </a:buClr>
              <a:buSzPct val="75000"/>
              <a:buFont typeface="Wingdings" pitchFamily="2" charset="2"/>
              <a:buBlip>
                <a:blip r:embed="rId2"/>
              </a:buBlip>
            </a:pPr>
            <a:r>
              <a:rPr lang="zh-TW" altLang="en-US" sz="3200" b="1" dirty="0" smtClean="0">
                <a:latin typeface="標楷體" pitchFamily="65" charset="-120"/>
                <a:ea typeface="標楷體" pitchFamily="65" charset="-120"/>
              </a:rPr>
              <a:t>利用目的</a:t>
            </a:r>
            <a:r>
              <a:rPr lang="en-US" altLang="zh-TW" sz="3200" b="1" dirty="0" smtClean="0">
                <a:latin typeface="標楷體" pitchFamily="65" charset="-120"/>
                <a:ea typeface="標楷體" pitchFamily="65" charset="-120"/>
              </a:rPr>
              <a:t>:</a:t>
            </a:r>
            <a:r>
              <a:rPr lang="zh-TW" altLang="en-US" sz="3200" b="1" dirty="0" smtClean="0">
                <a:latin typeface="標楷體" pitchFamily="65" charset="-120"/>
                <a:ea typeface="標楷體" pitchFamily="65" charset="-120"/>
              </a:rPr>
              <a:t>為學校授課需要</a:t>
            </a:r>
            <a:endParaRPr lang="en-US" altLang="zh-TW" sz="3200" b="1" dirty="0" smtClean="0">
              <a:latin typeface="標楷體" pitchFamily="65" charset="-120"/>
              <a:ea typeface="標楷體" pitchFamily="65" charset="-120"/>
            </a:endParaRPr>
          </a:p>
          <a:p>
            <a:pPr marL="809625" lvl="1" indent="-233363" eaLnBrk="1" hangingPunct="1">
              <a:spcBef>
                <a:spcPct val="50000"/>
              </a:spcBef>
              <a:buClr>
                <a:srgbClr val="2314E0"/>
              </a:buClr>
              <a:buSzPct val="75000"/>
              <a:buBlip>
                <a:blip r:embed="rId3"/>
              </a:buBlip>
            </a:pPr>
            <a:r>
              <a:rPr lang="zh-TW" altLang="en-US" sz="2800" b="1" dirty="0" smtClean="0">
                <a:latin typeface="標楷體" pitchFamily="65" charset="-120"/>
                <a:ea typeface="標楷體" pitchFamily="65" charset="-120"/>
              </a:rPr>
              <a:t>須與課程內容有關</a:t>
            </a:r>
          </a:p>
          <a:p>
            <a:pPr lvl="1" eaLnBrk="1" hangingPunct="1">
              <a:spcBef>
                <a:spcPct val="50000"/>
              </a:spcBef>
              <a:buClr>
                <a:srgbClr val="2314E0"/>
              </a:buClr>
              <a:buSzPct val="75000"/>
              <a:buFont typeface="Wingdings" pitchFamily="2" charset="2"/>
              <a:buBlip>
                <a:blip r:embed="rId2"/>
              </a:buBlip>
            </a:pPr>
            <a:r>
              <a:rPr lang="zh-TW" altLang="en-US" sz="3200" b="1" dirty="0" smtClean="0">
                <a:latin typeface="標楷體" pitchFamily="65" charset="-120"/>
                <a:ea typeface="標楷體" pitchFamily="65" charset="-120"/>
              </a:rPr>
              <a:t>利用行為</a:t>
            </a:r>
            <a:r>
              <a:rPr lang="en-US" altLang="zh-TW" sz="3200" b="1" dirty="0" smtClean="0">
                <a:latin typeface="標楷體" pitchFamily="65" charset="-120"/>
                <a:ea typeface="標楷體" pitchFamily="65" charset="-120"/>
              </a:rPr>
              <a:t>:</a:t>
            </a:r>
            <a:r>
              <a:rPr lang="zh-TW" altLang="en-US" sz="3200" b="1" dirty="0" smtClean="0">
                <a:latin typeface="標楷體" pitchFamily="65" charset="-120"/>
                <a:ea typeface="標楷體" pitchFamily="65" charset="-120"/>
              </a:rPr>
              <a:t>重製</a:t>
            </a:r>
            <a:endParaRPr lang="en-US" altLang="zh-TW" sz="3200" b="1" dirty="0" smtClean="0">
              <a:latin typeface="標楷體" pitchFamily="65" charset="-120"/>
              <a:ea typeface="標楷體" pitchFamily="65" charset="-120"/>
            </a:endParaRPr>
          </a:p>
          <a:p>
            <a:pPr marL="896938" lvl="1" indent="-273050" defTabSz="809625" eaLnBrk="1" hangingPunct="1">
              <a:spcBef>
                <a:spcPct val="50000"/>
              </a:spcBef>
              <a:buClr>
                <a:srgbClr val="2314E0"/>
              </a:buClr>
              <a:buSzPct val="75000"/>
              <a:buBlip>
                <a:blip r:embed="rId3"/>
              </a:buBlip>
            </a:pPr>
            <a:r>
              <a:rPr lang="zh-TW" altLang="en-US" sz="2800" b="1" dirty="0" smtClean="0">
                <a:latin typeface="標楷體" pitchFamily="65" charset="-120"/>
                <a:ea typeface="標楷體" pitchFamily="65" charset="-120"/>
              </a:rPr>
              <a:t>亦得改作、散布</a:t>
            </a:r>
            <a:r>
              <a:rPr lang="en-US" altLang="zh-TW" sz="2800" b="1" dirty="0" smtClean="0">
                <a:latin typeface="標楷體" pitchFamily="65" charset="-120"/>
                <a:ea typeface="標楷體" pitchFamily="65" charset="-120"/>
              </a:rPr>
              <a:t>(</a:t>
            </a:r>
            <a:r>
              <a:rPr lang="zh-TW" altLang="en-US" sz="2800" b="1" dirty="0" smtClean="0">
                <a:latin typeface="標楷體" pitchFamily="65" charset="-120"/>
                <a:ea typeface="標楷體" pitchFamily="65" charset="-120"/>
              </a:rPr>
              <a:t>第</a:t>
            </a:r>
            <a:r>
              <a:rPr lang="en-US" altLang="zh-TW" sz="2800" b="1" dirty="0" smtClean="0">
                <a:latin typeface="標楷體" pitchFamily="65" charset="-120"/>
                <a:ea typeface="標楷體" pitchFamily="65" charset="-120"/>
              </a:rPr>
              <a:t>63</a:t>
            </a:r>
            <a:r>
              <a:rPr lang="zh-TW" altLang="en-US" sz="2800" b="1" dirty="0" smtClean="0">
                <a:latin typeface="標楷體" pitchFamily="65" charset="-120"/>
                <a:ea typeface="標楷體" pitchFamily="65" charset="-120"/>
              </a:rPr>
              <a:t>條第</a:t>
            </a:r>
            <a:r>
              <a:rPr lang="en-US" altLang="zh-TW" sz="2800" b="1" dirty="0" smtClean="0">
                <a:latin typeface="標楷體" pitchFamily="65" charset="-120"/>
                <a:ea typeface="標楷體" pitchFamily="65" charset="-120"/>
              </a:rPr>
              <a:t>2</a:t>
            </a:r>
            <a:r>
              <a:rPr lang="zh-TW" altLang="en-US" sz="2800" b="1" dirty="0" smtClean="0">
                <a:latin typeface="標楷體" pitchFamily="65" charset="-120"/>
                <a:ea typeface="標楷體" pitchFamily="65" charset="-120"/>
              </a:rPr>
              <a:t>、</a:t>
            </a:r>
            <a:r>
              <a:rPr lang="en-US" altLang="zh-TW" sz="2800" b="1" dirty="0" smtClean="0">
                <a:latin typeface="標楷體" pitchFamily="65" charset="-120"/>
                <a:ea typeface="標楷體" pitchFamily="65" charset="-120"/>
              </a:rPr>
              <a:t>3</a:t>
            </a:r>
            <a:r>
              <a:rPr lang="zh-TW" altLang="en-US" sz="2800" b="1" dirty="0" smtClean="0">
                <a:latin typeface="標楷體" pitchFamily="65" charset="-120"/>
                <a:ea typeface="標楷體" pitchFamily="65" charset="-120"/>
              </a:rPr>
              <a:t>項）</a:t>
            </a:r>
          </a:p>
          <a:p>
            <a:pPr lvl="1" eaLnBrk="1" hangingPunct="1">
              <a:spcBef>
                <a:spcPct val="50000"/>
              </a:spcBef>
              <a:buClr>
                <a:srgbClr val="2314E0"/>
              </a:buClr>
              <a:buSzPct val="75000"/>
              <a:buFont typeface="Wingdings" pitchFamily="2" charset="2"/>
              <a:buBlip>
                <a:blip r:embed="rId2"/>
              </a:buBlip>
            </a:pPr>
            <a:r>
              <a:rPr lang="zh-TW" altLang="en-US" sz="3200" b="1" dirty="0" smtClean="0">
                <a:latin typeface="標楷體" pitchFamily="65" charset="-120"/>
                <a:ea typeface="標楷體" pitchFamily="65" charset="-120"/>
              </a:rPr>
              <a:t>利用範圍</a:t>
            </a:r>
            <a:r>
              <a:rPr lang="en-US" altLang="zh-TW" sz="3200" b="1" dirty="0" smtClean="0">
                <a:latin typeface="標楷體" pitchFamily="65" charset="-120"/>
                <a:ea typeface="標楷體" pitchFamily="65" charset="-120"/>
              </a:rPr>
              <a:t>:</a:t>
            </a:r>
            <a:r>
              <a:rPr lang="zh-TW" altLang="en-US" sz="3200" b="1" dirty="0" smtClean="0">
                <a:latin typeface="標楷體" pitchFamily="65" charset="-120"/>
                <a:ea typeface="標楷體" pitchFamily="65" charset="-120"/>
              </a:rPr>
              <a:t>合理範圍</a:t>
            </a:r>
            <a:endParaRPr lang="en-US" altLang="zh-TW" sz="3200" b="1" dirty="0" smtClean="0">
              <a:latin typeface="標楷體" pitchFamily="65" charset="-120"/>
              <a:ea typeface="標楷體" pitchFamily="65" charset="-120"/>
            </a:endParaRPr>
          </a:p>
          <a:p>
            <a:pPr marL="804863" lvl="1" indent="-228600">
              <a:spcBef>
                <a:spcPct val="50000"/>
              </a:spcBef>
              <a:buClr>
                <a:srgbClr val="2314E0"/>
              </a:buClr>
              <a:buSzPct val="75000"/>
              <a:buBlip>
                <a:blip r:embed="rId4"/>
              </a:buBlip>
            </a:pPr>
            <a:r>
              <a:rPr lang="zh-TW" altLang="zh-TW" sz="2800" dirty="0" smtClean="0"/>
              <a:t>法律並沒有明確的數量上規定，通常來說，必須與老師上課的課程內容有關，而且重製的質或量也不宜超過客觀的標準</a:t>
            </a:r>
            <a:r>
              <a:rPr lang="zh-TW" altLang="en-US" sz="2800" dirty="0" smtClean="0"/>
              <a:t>。</a:t>
            </a:r>
            <a:endParaRPr lang="en-US" altLang="zh-TW" sz="2800" dirty="0" smtClean="0"/>
          </a:p>
          <a:p>
            <a:pPr marL="804863" lvl="1" indent="-228600">
              <a:spcBef>
                <a:spcPct val="50000"/>
              </a:spcBef>
              <a:buClr>
                <a:srgbClr val="2314E0"/>
              </a:buClr>
              <a:buSzPct val="75000"/>
              <a:buBlip>
                <a:blip r:embed="rId4"/>
              </a:buBlip>
            </a:pPr>
            <a:r>
              <a:rPr lang="zh-TW" altLang="en-US" sz="2900" dirty="0" smtClean="0"/>
              <a:t>為使教師明瞭上課所需重製他人著作之應有基本規範，智慧局特別製作</a:t>
            </a:r>
            <a:r>
              <a:rPr lang="zh-TW" altLang="en-US" sz="2900" dirty="0">
                <a:solidFill>
                  <a:srgbClr val="C00000"/>
                </a:solidFill>
              </a:rPr>
              <a:t>「教師授課著作權錦囊</a:t>
            </a:r>
            <a:r>
              <a:rPr lang="zh-TW" altLang="en-US" sz="2900" dirty="0" smtClean="0">
                <a:solidFill>
                  <a:srgbClr val="C00000"/>
                </a:solidFill>
              </a:rPr>
              <a:t>」</a:t>
            </a:r>
            <a:r>
              <a:rPr lang="zh-TW" altLang="zh-TW" sz="2900" dirty="0" smtClean="0"/>
              <a:t>，</a:t>
            </a:r>
            <a:r>
              <a:rPr lang="zh-TW" altLang="en-US" sz="2900" dirty="0" smtClean="0"/>
              <a:t>就基本原則及合理使用比例</a:t>
            </a:r>
            <a:r>
              <a:rPr lang="zh-TW" altLang="zh-TW" sz="2900" dirty="0" smtClean="0"/>
              <a:t>歸納</a:t>
            </a:r>
            <a:r>
              <a:rPr lang="zh-TW" altLang="zh-TW" sz="2900" dirty="0"/>
              <a:t>出幾項重點</a:t>
            </a:r>
            <a:r>
              <a:rPr lang="zh-TW" altLang="zh-TW" sz="2900" dirty="0" smtClean="0"/>
              <a:t>，供教師參考</a:t>
            </a:r>
            <a:r>
              <a:rPr lang="zh-TW" altLang="en-US" sz="2900" dirty="0" smtClean="0"/>
              <a:t>。</a:t>
            </a:r>
            <a:endParaRPr lang="zh-TW" altLang="en-US" sz="3200" b="1" dirty="0" smtClean="0">
              <a:latin typeface="標楷體" pitchFamily="65" charset="-120"/>
              <a:ea typeface="標楷體" pitchFamily="65" charset="-120"/>
            </a:endParaRPr>
          </a:p>
        </p:txBody>
      </p:sp>
      <p:sp>
        <p:nvSpPr>
          <p:cNvPr id="2" name="投影片編號版面配置區 1"/>
          <p:cNvSpPr>
            <a:spLocks noGrp="1"/>
          </p:cNvSpPr>
          <p:nvPr>
            <p:ph type="sldNum" sz="quarter" idx="12"/>
          </p:nvPr>
        </p:nvSpPr>
        <p:spPr/>
        <p:txBody>
          <a:bodyPr/>
          <a:lstStyle/>
          <a:p>
            <a:fld id="{918C4CFB-BFA7-48E9-8717-E8A422716625}" type="slidenum">
              <a:rPr lang="zh-TW" altLang="en-US" smtClean="0"/>
              <a:t>29</a:t>
            </a:fld>
            <a:endParaRPr lang="zh-TW" altLang="en-US"/>
          </a:p>
        </p:txBody>
      </p:sp>
    </p:spTree>
    <p:extLst>
      <p:ext uri="{BB962C8B-B14F-4D97-AF65-F5344CB8AC3E}">
        <p14:creationId xmlns:p14="http://schemas.microsoft.com/office/powerpoint/2010/main" val="284676950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normAutofit/>
          </a:bodyPr>
          <a:lstStyle/>
          <a:p>
            <a:r>
              <a:rPr lang="zh-TW" altLang="en-US" sz="4800" b="1" dirty="0" smtClean="0">
                <a:solidFill>
                  <a:schemeClr val="bg1"/>
                </a:solidFill>
              </a:rPr>
              <a:t>著作權基本概念介紹</a:t>
            </a:r>
            <a:endParaRPr lang="zh-TW" altLang="en-US" sz="4800" b="1" dirty="0">
              <a:solidFill>
                <a:schemeClr val="bg1"/>
              </a:solidFill>
            </a:endParaRPr>
          </a:p>
        </p:txBody>
      </p:sp>
      <p:sp>
        <p:nvSpPr>
          <p:cNvPr id="5" name="投影片編號版面配置區 4"/>
          <p:cNvSpPr>
            <a:spLocks noGrp="1"/>
          </p:cNvSpPr>
          <p:nvPr>
            <p:ph type="sldNum" sz="quarter" idx="12"/>
          </p:nvPr>
        </p:nvSpPr>
        <p:spPr/>
        <p:txBody>
          <a:bodyPr/>
          <a:lstStyle/>
          <a:p>
            <a:fld id="{918C4CFB-BFA7-48E9-8717-E8A422716625}" type="slidenum">
              <a:rPr lang="zh-TW" altLang="en-US" smtClean="0"/>
              <a:t>3</a:t>
            </a:fld>
            <a:endParaRPr lang="zh-TW" altLang="en-US"/>
          </a:p>
        </p:txBody>
      </p:sp>
    </p:spTree>
    <p:extLst>
      <p:ext uri="{BB962C8B-B14F-4D97-AF65-F5344CB8AC3E}">
        <p14:creationId xmlns:p14="http://schemas.microsoft.com/office/powerpoint/2010/main" val="21263158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idx="1"/>
          </p:nvPr>
        </p:nvSpPr>
        <p:spPr>
          <a:xfrm>
            <a:off x="872067" y="1484784"/>
            <a:ext cx="7408333" cy="4641379"/>
          </a:xfrm>
        </p:spPr>
        <p:txBody>
          <a:bodyPr>
            <a:normAutofit lnSpcReduction="10000"/>
          </a:bodyPr>
          <a:lstStyle/>
          <a:p>
            <a:pPr lvl="0">
              <a:buClrTx/>
              <a:buFont typeface="Wingdings" pitchFamily="2" charset="2"/>
              <a:buChar char="u"/>
            </a:pPr>
            <a:r>
              <a:rPr lang="zh-TW" altLang="zh-TW" sz="2600" b="1" dirty="0" smtClean="0">
                <a:solidFill>
                  <a:srgbClr val="002060"/>
                </a:solidFill>
              </a:rPr>
              <a:t>基本原則</a:t>
            </a:r>
          </a:p>
          <a:p>
            <a:pPr marL="457200" indent="-185738">
              <a:buFont typeface="+mj-lt"/>
              <a:buAutoNum type="arabicPeriod"/>
            </a:pPr>
            <a:r>
              <a:rPr lang="zh-TW" altLang="zh-TW" dirty="0" smtClean="0">
                <a:solidFill>
                  <a:schemeClr val="tx1"/>
                </a:solidFill>
              </a:rPr>
              <a:t>上課</a:t>
            </a:r>
            <a:r>
              <a:rPr lang="zh-TW" altLang="zh-TW" dirty="0">
                <a:solidFill>
                  <a:schemeClr val="tx1"/>
                </a:solidFill>
              </a:rPr>
              <a:t>指定之</a:t>
            </a:r>
            <a:r>
              <a:rPr lang="zh-TW" altLang="zh-TW" u="sng" dirty="0">
                <a:solidFill>
                  <a:schemeClr val="tx1"/>
                </a:solidFill>
              </a:rPr>
              <a:t>教科書不應以影印的方式代替購買</a:t>
            </a:r>
            <a:r>
              <a:rPr lang="zh-TW" altLang="zh-TW" dirty="0" smtClean="0">
                <a:solidFill>
                  <a:schemeClr val="tx1"/>
                </a:solidFill>
              </a:rPr>
              <a:t>。</a:t>
            </a:r>
            <a:endParaRPr lang="en-US" altLang="zh-TW" dirty="0" smtClean="0">
              <a:solidFill>
                <a:schemeClr val="tx1"/>
              </a:solidFill>
            </a:endParaRPr>
          </a:p>
          <a:p>
            <a:pPr marL="457200" indent="-185738">
              <a:buFont typeface="+mj-lt"/>
              <a:buAutoNum type="arabicPeriod"/>
            </a:pPr>
            <a:r>
              <a:rPr lang="zh-TW" altLang="zh-TW" dirty="0" smtClean="0">
                <a:solidFill>
                  <a:schemeClr val="tx1"/>
                </a:solidFill>
              </a:rPr>
              <a:t>教師</a:t>
            </a:r>
            <a:r>
              <a:rPr lang="zh-TW" altLang="zh-TW" dirty="0">
                <a:solidFill>
                  <a:schemeClr val="tx1"/>
                </a:solidFill>
              </a:rPr>
              <a:t>為授課目的所影印的資料對於已經出版銷售的選集、彙編、合輯或套裝教材</a:t>
            </a:r>
            <a:r>
              <a:rPr lang="zh-TW" altLang="zh-TW" u="sng" dirty="0">
                <a:solidFill>
                  <a:schemeClr val="tx1"/>
                </a:solidFill>
              </a:rPr>
              <a:t>不應產生市場替代的效果</a:t>
            </a:r>
            <a:r>
              <a:rPr lang="zh-TW" altLang="zh-TW" dirty="0">
                <a:solidFill>
                  <a:schemeClr val="tx1"/>
                </a:solidFill>
              </a:rPr>
              <a:t>。</a:t>
            </a:r>
          </a:p>
          <a:p>
            <a:pPr marL="457200" indent="-185738">
              <a:buFont typeface="+mj-lt"/>
              <a:buAutoNum type="arabicPeriod"/>
            </a:pPr>
            <a:r>
              <a:rPr lang="zh-TW" altLang="zh-TW" dirty="0" smtClean="0">
                <a:solidFill>
                  <a:schemeClr val="tx1"/>
                </a:solidFill>
              </a:rPr>
              <a:t>應</a:t>
            </a:r>
            <a:r>
              <a:rPr lang="zh-TW" altLang="zh-TW" dirty="0">
                <a:solidFill>
                  <a:schemeClr val="tx1"/>
                </a:solidFill>
              </a:rPr>
              <a:t>由教師自行衡量需不需要重製別人的著作，而不是接受第三人要求或指示而重製。</a:t>
            </a:r>
          </a:p>
          <a:p>
            <a:pPr marL="457200" indent="-185738">
              <a:buFont typeface="+mj-lt"/>
              <a:buAutoNum type="arabicPeriod"/>
            </a:pPr>
            <a:r>
              <a:rPr lang="zh-TW" altLang="zh-TW" dirty="0" smtClean="0">
                <a:solidFill>
                  <a:schemeClr val="tx1"/>
                </a:solidFill>
              </a:rPr>
              <a:t>同一</a:t>
            </a:r>
            <a:r>
              <a:rPr lang="zh-TW" altLang="zh-TW" dirty="0">
                <a:solidFill>
                  <a:schemeClr val="tx1"/>
                </a:solidFill>
              </a:rPr>
              <a:t>教師關於</a:t>
            </a:r>
            <a:r>
              <a:rPr lang="zh-TW" altLang="zh-TW" u="sng" dirty="0">
                <a:solidFill>
                  <a:schemeClr val="tx1"/>
                </a:solidFill>
              </a:rPr>
              <a:t>同一資料如在每一學期反覆重製、使用</a:t>
            </a:r>
            <a:r>
              <a:rPr lang="zh-TW" altLang="zh-TW" dirty="0">
                <a:solidFill>
                  <a:schemeClr val="tx1"/>
                </a:solidFill>
              </a:rPr>
              <a:t>時，</a:t>
            </a:r>
            <a:r>
              <a:rPr lang="zh-TW" altLang="zh-TW" dirty="0">
                <a:solidFill>
                  <a:srgbClr val="C00000"/>
                </a:solidFill>
              </a:rPr>
              <a:t>應徵求權利人授權</a:t>
            </a:r>
            <a:r>
              <a:rPr lang="zh-TW" altLang="zh-TW" dirty="0">
                <a:solidFill>
                  <a:schemeClr val="tx1"/>
                </a:solidFill>
              </a:rPr>
              <a:t>。</a:t>
            </a:r>
          </a:p>
          <a:p>
            <a:pPr marL="457200" indent="-185738">
              <a:buFont typeface="+mj-lt"/>
              <a:buAutoNum type="arabicPeriod"/>
            </a:pPr>
            <a:r>
              <a:rPr lang="zh-TW" altLang="zh-TW" dirty="0" smtClean="0">
                <a:solidFill>
                  <a:schemeClr val="tx1"/>
                </a:solidFill>
              </a:rPr>
              <a:t>影印本</a:t>
            </a:r>
            <a:r>
              <a:rPr lang="zh-TW" altLang="zh-TW" dirty="0">
                <a:solidFill>
                  <a:schemeClr val="tx1"/>
                </a:solidFill>
              </a:rPr>
              <a:t>應註明著作人、著作名稱、來源出處、影印日期等，並應向學生說明著作資訊，及提醒學生尊重著作權，及不可再行影印或重製給其他人</a:t>
            </a:r>
            <a:r>
              <a:rPr lang="zh-TW" altLang="zh-TW" dirty="0" smtClean="0">
                <a:solidFill>
                  <a:schemeClr val="tx1"/>
                </a:solidFill>
              </a:rPr>
              <a:t>。</a:t>
            </a:r>
            <a:endParaRPr lang="zh-TW" altLang="en-US" dirty="0">
              <a:solidFill>
                <a:schemeClr val="tx1"/>
              </a:solidFill>
            </a:endParaRPr>
          </a:p>
        </p:txBody>
      </p:sp>
      <p:sp>
        <p:nvSpPr>
          <p:cNvPr id="3" name="投影片編號版面配置區 2"/>
          <p:cNvSpPr>
            <a:spLocks noGrp="1"/>
          </p:cNvSpPr>
          <p:nvPr>
            <p:ph type="sldNum" sz="quarter" idx="12"/>
          </p:nvPr>
        </p:nvSpPr>
        <p:spPr/>
        <p:txBody>
          <a:bodyPr/>
          <a:lstStyle/>
          <a:p>
            <a:fld id="{918C4CFB-BFA7-48E9-8717-E8A422716625}" type="slidenum">
              <a:rPr lang="zh-TW" altLang="en-US" smtClean="0"/>
              <a:t>30</a:t>
            </a:fld>
            <a:endParaRPr lang="zh-TW" altLang="en-US"/>
          </a:p>
        </p:txBody>
      </p:sp>
      <p:sp>
        <p:nvSpPr>
          <p:cNvPr id="4" name="標題 3"/>
          <p:cNvSpPr>
            <a:spLocks noGrp="1"/>
          </p:cNvSpPr>
          <p:nvPr>
            <p:ph type="title"/>
          </p:nvPr>
        </p:nvSpPr>
        <p:spPr>
          <a:xfrm>
            <a:off x="457200" y="338328"/>
            <a:ext cx="8229600" cy="1074448"/>
          </a:xfrm>
        </p:spPr>
        <p:txBody>
          <a:bodyPr>
            <a:normAutofit/>
          </a:bodyPr>
          <a:lstStyle/>
          <a:p>
            <a:r>
              <a:rPr lang="zh-TW" altLang="zh-TW" sz="4000" dirty="0"/>
              <a:t>教師授課著作權</a:t>
            </a:r>
            <a:r>
              <a:rPr lang="zh-TW" altLang="zh-TW" sz="4000" dirty="0" smtClean="0"/>
              <a:t>錦囊</a:t>
            </a:r>
            <a:r>
              <a:rPr lang="en-US" altLang="zh-TW" sz="4000" dirty="0" smtClean="0"/>
              <a:t>(2-1)</a:t>
            </a:r>
            <a:endParaRPr lang="zh-TW" altLang="en-US" sz="4000" dirty="0"/>
          </a:p>
        </p:txBody>
      </p:sp>
    </p:spTree>
    <p:extLst>
      <p:ext uri="{BB962C8B-B14F-4D97-AF65-F5344CB8AC3E}">
        <p14:creationId xmlns:p14="http://schemas.microsoft.com/office/powerpoint/2010/main" val="13997984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idx="1"/>
          </p:nvPr>
        </p:nvSpPr>
        <p:spPr>
          <a:xfrm>
            <a:off x="683569" y="1340768"/>
            <a:ext cx="8064896" cy="4896544"/>
          </a:xfrm>
        </p:spPr>
        <p:txBody>
          <a:bodyPr>
            <a:noAutofit/>
          </a:bodyPr>
          <a:lstStyle/>
          <a:p>
            <a:pPr lvl="0">
              <a:buClrTx/>
              <a:buFont typeface="Wingdings" pitchFamily="2" charset="2"/>
              <a:buChar char="u"/>
            </a:pPr>
            <a:r>
              <a:rPr lang="zh-TW" altLang="zh-TW" b="1" dirty="0">
                <a:solidFill>
                  <a:schemeClr val="tx1"/>
                </a:solidFill>
                <a:latin typeface="+mn-ea"/>
              </a:rPr>
              <a:t>有關重製的數量或比例：</a:t>
            </a:r>
          </a:p>
          <a:p>
            <a:pPr marL="174625" indent="-174625">
              <a:buClrTx/>
              <a:buNone/>
            </a:pPr>
            <a:r>
              <a:rPr lang="en-US" altLang="zh-TW" sz="1600" dirty="0" smtClean="0">
                <a:solidFill>
                  <a:schemeClr val="tx1"/>
                </a:solidFill>
                <a:latin typeface="+mn-ea"/>
              </a:rPr>
              <a:t>1.</a:t>
            </a:r>
            <a:r>
              <a:rPr lang="zh-TW" altLang="zh-TW" sz="1600" b="1" dirty="0" smtClean="0">
                <a:solidFill>
                  <a:srgbClr val="C00000"/>
                </a:solidFill>
                <a:latin typeface="+mn-ea"/>
              </a:rPr>
              <a:t>供</a:t>
            </a:r>
            <a:r>
              <a:rPr lang="zh-TW" altLang="zh-TW" sz="1600" b="1" dirty="0">
                <a:solidFill>
                  <a:srgbClr val="C00000"/>
                </a:solidFill>
                <a:latin typeface="+mn-ea"/>
              </a:rPr>
              <a:t>教師自己使用時，限重製</a:t>
            </a:r>
            <a:r>
              <a:rPr lang="en-US" altLang="zh-TW" sz="1600" b="1" dirty="0">
                <a:solidFill>
                  <a:srgbClr val="C00000"/>
                </a:solidFill>
                <a:latin typeface="+mn-ea"/>
              </a:rPr>
              <a:t>1</a:t>
            </a:r>
            <a:r>
              <a:rPr lang="zh-TW" altLang="zh-TW" sz="1600" b="1" dirty="0">
                <a:solidFill>
                  <a:srgbClr val="C00000"/>
                </a:solidFill>
                <a:latin typeface="+mn-ea"/>
              </a:rPr>
              <a:t>份</a:t>
            </a:r>
            <a:r>
              <a:rPr lang="zh-TW" altLang="zh-TW" sz="1600" b="1" dirty="0" smtClean="0">
                <a:solidFill>
                  <a:srgbClr val="C00000"/>
                </a:solidFill>
                <a:latin typeface="+mn-ea"/>
              </a:rPr>
              <a:t>：</a:t>
            </a:r>
            <a:r>
              <a:rPr lang="zh-TW" altLang="zh-TW" sz="1600" dirty="0" smtClean="0">
                <a:solidFill>
                  <a:schemeClr val="tx1"/>
                </a:solidFill>
                <a:latin typeface="+mn-ea"/>
              </a:rPr>
              <a:t>為</a:t>
            </a:r>
            <a:r>
              <a:rPr lang="zh-TW" altLang="zh-TW" sz="1600" dirty="0">
                <a:solidFill>
                  <a:schemeClr val="tx1"/>
                </a:solidFill>
                <a:latin typeface="+mn-ea"/>
              </a:rPr>
              <a:t>供學術研究、教學或教學準備之用，可根據教師個人的需求，由其本人或他人，複製</a:t>
            </a:r>
            <a:r>
              <a:rPr lang="en-US" altLang="zh-TW" sz="1600" dirty="0">
                <a:solidFill>
                  <a:schemeClr val="tx1"/>
                </a:solidFill>
                <a:latin typeface="+mn-ea"/>
              </a:rPr>
              <a:t>1</a:t>
            </a:r>
            <a:r>
              <a:rPr lang="zh-TW" altLang="zh-TW" sz="1600" dirty="0">
                <a:solidFill>
                  <a:schemeClr val="tx1"/>
                </a:solidFill>
                <a:latin typeface="+mn-ea"/>
              </a:rPr>
              <a:t>份下列之著作：</a:t>
            </a:r>
          </a:p>
          <a:p>
            <a:pPr marL="0" indent="0">
              <a:buNone/>
            </a:pPr>
            <a:r>
              <a:rPr lang="zh-TW" altLang="zh-TW" sz="1600" dirty="0">
                <a:solidFill>
                  <a:schemeClr val="tx1"/>
                </a:solidFill>
                <a:latin typeface="+mn-ea"/>
              </a:rPr>
              <a:t>書籍之</a:t>
            </a:r>
            <a:r>
              <a:rPr lang="en-US" altLang="zh-TW" sz="1600" dirty="0">
                <a:solidFill>
                  <a:schemeClr val="tx1"/>
                </a:solidFill>
                <a:latin typeface="+mn-ea"/>
              </a:rPr>
              <a:t>1</a:t>
            </a:r>
            <a:r>
              <a:rPr lang="zh-TW" altLang="zh-TW" sz="1600" dirty="0">
                <a:solidFill>
                  <a:schemeClr val="tx1"/>
                </a:solidFill>
                <a:latin typeface="+mn-ea"/>
              </a:rPr>
              <a:t>章。</a:t>
            </a:r>
          </a:p>
          <a:p>
            <a:pPr marL="0" indent="0">
              <a:buNone/>
            </a:pPr>
            <a:r>
              <a:rPr lang="zh-TW" altLang="zh-TW" sz="1600" dirty="0">
                <a:solidFill>
                  <a:schemeClr val="tx1"/>
                </a:solidFill>
                <a:latin typeface="+mn-ea"/>
              </a:rPr>
              <a:t>期刊或報紙中之</a:t>
            </a:r>
            <a:r>
              <a:rPr lang="en-US" altLang="zh-TW" sz="1600" dirty="0">
                <a:solidFill>
                  <a:schemeClr val="tx1"/>
                </a:solidFill>
                <a:latin typeface="+mn-ea"/>
              </a:rPr>
              <a:t>1</a:t>
            </a:r>
            <a:r>
              <a:rPr lang="zh-TW" altLang="zh-TW" sz="1600" dirty="0">
                <a:solidFill>
                  <a:schemeClr val="tx1"/>
                </a:solidFill>
                <a:latin typeface="+mn-ea"/>
              </a:rPr>
              <a:t>篇著作。</a:t>
            </a:r>
          </a:p>
          <a:p>
            <a:pPr marL="0" indent="0">
              <a:buNone/>
            </a:pPr>
            <a:r>
              <a:rPr lang="zh-TW" altLang="zh-TW" sz="1600" dirty="0">
                <a:solidFill>
                  <a:schemeClr val="tx1"/>
                </a:solidFill>
                <a:latin typeface="+mn-ea"/>
              </a:rPr>
              <a:t>短篇故事、短篇論文或短詩，而不論是否來自集合著作。</a:t>
            </a:r>
          </a:p>
          <a:p>
            <a:pPr marL="174625" indent="-174625">
              <a:buNone/>
            </a:pPr>
            <a:r>
              <a:rPr lang="zh-TW" altLang="zh-TW" sz="1600" dirty="0">
                <a:solidFill>
                  <a:schemeClr val="tx1"/>
                </a:solidFill>
                <a:latin typeface="+mn-ea"/>
              </a:rPr>
              <a:t>書籍、期刊或報紙中之</a:t>
            </a:r>
            <a:r>
              <a:rPr lang="en-US" altLang="zh-TW" sz="1600" dirty="0">
                <a:solidFill>
                  <a:schemeClr val="tx1"/>
                </a:solidFill>
                <a:latin typeface="+mn-ea"/>
              </a:rPr>
              <a:t>1</a:t>
            </a:r>
            <a:r>
              <a:rPr lang="zh-TW" altLang="zh-TW" sz="1600" dirty="0">
                <a:solidFill>
                  <a:schemeClr val="tx1"/>
                </a:solidFill>
                <a:latin typeface="+mn-ea"/>
              </a:rPr>
              <a:t>張圖表（</a:t>
            </a:r>
            <a:r>
              <a:rPr lang="en-US" altLang="zh-TW" sz="1600" b="1" dirty="0">
                <a:solidFill>
                  <a:schemeClr val="tx1"/>
                </a:solidFill>
                <a:latin typeface="+mn-ea"/>
              </a:rPr>
              <a:t>chart</a:t>
            </a:r>
            <a:r>
              <a:rPr lang="zh-TW" altLang="zh-TW" sz="1600" dirty="0">
                <a:solidFill>
                  <a:schemeClr val="tx1"/>
                </a:solidFill>
                <a:latin typeface="+mn-ea"/>
              </a:rPr>
              <a:t>）、圖形（</a:t>
            </a:r>
            <a:r>
              <a:rPr lang="en-US" altLang="zh-TW" sz="1600" b="1" dirty="0">
                <a:solidFill>
                  <a:schemeClr val="tx1"/>
                </a:solidFill>
                <a:latin typeface="+mn-ea"/>
              </a:rPr>
              <a:t>graph</a:t>
            </a:r>
            <a:r>
              <a:rPr lang="zh-TW" altLang="zh-TW" sz="1600" dirty="0">
                <a:solidFill>
                  <a:schemeClr val="tx1"/>
                </a:solidFill>
                <a:latin typeface="+mn-ea"/>
              </a:rPr>
              <a:t>）、圖解（</a:t>
            </a:r>
            <a:r>
              <a:rPr lang="en-US" altLang="zh-TW" sz="1600" b="1" dirty="0">
                <a:solidFill>
                  <a:schemeClr val="tx1"/>
                </a:solidFill>
                <a:latin typeface="+mn-ea"/>
              </a:rPr>
              <a:t>diagram</a:t>
            </a:r>
            <a:r>
              <a:rPr lang="zh-TW" altLang="zh-TW" sz="1600" dirty="0">
                <a:solidFill>
                  <a:schemeClr val="tx1"/>
                </a:solidFill>
                <a:latin typeface="+mn-ea"/>
              </a:rPr>
              <a:t>）、繪畫（</a:t>
            </a:r>
            <a:r>
              <a:rPr lang="en-US" altLang="zh-TW" sz="1600" b="1" dirty="0">
                <a:solidFill>
                  <a:schemeClr val="tx1"/>
                </a:solidFill>
                <a:latin typeface="+mn-ea"/>
              </a:rPr>
              <a:t>drawing</a:t>
            </a:r>
            <a:r>
              <a:rPr lang="zh-TW" altLang="zh-TW" sz="1600" dirty="0">
                <a:solidFill>
                  <a:schemeClr val="tx1"/>
                </a:solidFill>
                <a:latin typeface="+mn-ea"/>
              </a:rPr>
              <a:t>）、卡通漫畫（</a:t>
            </a:r>
            <a:r>
              <a:rPr lang="en-US" altLang="zh-TW" sz="1600" b="1" dirty="0">
                <a:solidFill>
                  <a:schemeClr val="tx1"/>
                </a:solidFill>
                <a:latin typeface="+mn-ea"/>
              </a:rPr>
              <a:t>cartoon</a:t>
            </a:r>
            <a:r>
              <a:rPr lang="zh-TW" altLang="zh-TW" sz="1600" dirty="0">
                <a:solidFill>
                  <a:schemeClr val="tx1"/>
                </a:solidFill>
                <a:latin typeface="+mn-ea"/>
              </a:rPr>
              <a:t>）或照片（</a:t>
            </a:r>
            <a:r>
              <a:rPr lang="en-US" altLang="zh-TW" sz="1600" b="1" dirty="0">
                <a:solidFill>
                  <a:schemeClr val="tx1"/>
                </a:solidFill>
                <a:latin typeface="+mn-ea"/>
              </a:rPr>
              <a:t>picture</a:t>
            </a:r>
            <a:r>
              <a:rPr lang="zh-TW" altLang="zh-TW" sz="1600" dirty="0" smtClean="0">
                <a:solidFill>
                  <a:schemeClr val="tx1"/>
                </a:solidFill>
                <a:latin typeface="+mn-ea"/>
              </a:rPr>
              <a:t>）。</a:t>
            </a:r>
          </a:p>
          <a:p>
            <a:pPr marL="174625" indent="-174625">
              <a:buClrTx/>
              <a:buNone/>
            </a:pPr>
            <a:r>
              <a:rPr lang="en-US" altLang="zh-TW" sz="1600" dirty="0" smtClean="0">
                <a:solidFill>
                  <a:schemeClr val="tx1"/>
                </a:solidFill>
                <a:latin typeface="+mn-ea"/>
              </a:rPr>
              <a:t>2.</a:t>
            </a:r>
            <a:r>
              <a:rPr lang="zh-TW" altLang="zh-TW" sz="1600" b="1" dirty="0" smtClean="0">
                <a:solidFill>
                  <a:srgbClr val="C00000"/>
                </a:solidFill>
                <a:latin typeface="+mn-ea"/>
              </a:rPr>
              <a:t>供</a:t>
            </a:r>
            <a:r>
              <a:rPr lang="zh-TW" altLang="zh-TW" sz="1600" b="1" dirty="0">
                <a:solidFill>
                  <a:srgbClr val="C00000"/>
                </a:solidFill>
                <a:latin typeface="+mn-ea"/>
              </a:rPr>
              <a:t>教室內的學生使用時，可重製多份</a:t>
            </a:r>
            <a:r>
              <a:rPr lang="zh-TW" altLang="zh-TW" sz="1600" b="1" dirty="0" smtClean="0">
                <a:solidFill>
                  <a:srgbClr val="C00000"/>
                </a:solidFill>
                <a:latin typeface="+mn-ea"/>
              </a:rPr>
              <a:t>：</a:t>
            </a:r>
            <a:r>
              <a:rPr lang="zh-TW" altLang="zh-TW" sz="1600" dirty="0" smtClean="0">
                <a:solidFill>
                  <a:schemeClr val="tx1"/>
                </a:solidFill>
                <a:latin typeface="+mn-ea"/>
              </a:rPr>
              <a:t>任</a:t>
            </a:r>
            <a:r>
              <a:rPr lang="zh-TW" altLang="zh-TW" sz="1600" dirty="0">
                <a:solidFill>
                  <a:schemeClr val="tx1"/>
                </a:solidFill>
                <a:latin typeface="+mn-ea"/>
              </a:rPr>
              <a:t>課教師為供教學或討論之用，可由本人或他人重製下列之著作：</a:t>
            </a:r>
          </a:p>
          <a:p>
            <a:pPr marL="0" indent="0">
              <a:buNone/>
            </a:pPr>
            <a:r>
              <a:rPr lang="zh-TW" altLang="zh-TW" sz="1600" dirty="0">
                <a:solidFill>
                  <a:schemeClr val="tx1"/>
                </a:solidFill>
                <a:latin typeface="+mn-ea"/>
              </a:rPr>
              <a:t>所重製的影印本，限於相關課程的學生每人</a:t>
            </a:r>
            <a:r>
              <a:rPr lang="en-US" altLang="zh-TW" sz="1600" dirty="0">
                <a:solidFill>
                  <a:schemeClr val="tx1"/>
                </a:solidFill>
                <a:latin typeface="+mn-ea"/>
              </a:rPr>
              <a:t>1</a:t>
            </a:r>
            <a:r>
              <a:rPr lang="zh-TW" altLang="zh-TW" sz="1600" dirty="0">
                <a:solidFill>
                  <a:schemeClr val="tx1"/>
                </a:solidFill>
                <a:latin typeface="+mn-ea"/>
              </a:rPr>
              <a:t>份。</a:t>
            </a:r>
          </a:p>
          <a:p>
            <a:pPr marL="0" indent="0">
              <a:buNone/>
            </a:pPr>
            <a:r>
              <a:rPr lang="zh-TW" altLang="zh-TW" sz="1600" dirty="0">
                <a:solidFill>
                  <a:schemeClr val="tx1"/>
                </a:solidFill>
                <a:latin typeface="+mn-ea"/>
              </a:rPr>
              <a:t>所利用的每一著作的比例要簡短：</a:t>
            </a:r>
          </a:p>
          <a:p>
            <a:pPr marL="174625" indent="-174625">
              <a:buNone/>
            </a:pPr>
            <a:r>
              <a:rPr lang="zh-TW" altLang="zh-TW" sz="1600" dirty="0" smtClean="0">
                <a:solidFill>
                  <a:schemeClr val="tx1"/>
                </a:solidFill>
                <a:latin typeface="+mn-ea"/>
              </a:rPr>
              <a:t></a:t>
            </a:r>
            <a:r>
              <a:rPr lang="zh-TW" altLang="zh-TW" sz="1600" dirty="0">
                <a:solidFill>
                  <a:schemeClr val="tx1"/>
                </a:solidFill>
                <a:latin typeface="+mn-ea"/>
              </a:rPr>
              <a:t>同一本書、期刊雜誌使用的比例：如為同一作者，短詩、文章、故事不超過</a:t>
            </a:r>
            <a:r>
              <a:rPr lang="en-US" altLang="zh-TW" sz="1600" dirty="0">
                <a:solidFill>
                  <a:schemeClr val="tx1"/>
                </a:solidFill>
                <a:latin typeface="+mn-ea"/>
              </a:rPr>
              <a:t>1</a:t>
            </a:r>
            <a:r>
              <a:rPr lang="zh-TW" altLang="zh-TW" sz="1600" dirty="0">
                <a:solidFill>
                  <a:schemeClr val="tx1"/>
                </a:solidFill>
                <a:latin typeface="+mn-ea"/>
              </a:rPr>
              <a:t>篇、摘要不超過</a:t>
            </a:r>
            <a:r>
              <a:rPr lang="en-US" altLang="zh-TW" sz="1600" dirty="0">
                <a:solidFill>
                  <a:schemeClr val="tx1"/>
                </a:solidFill>
                <a:latin typeface="+mn-ea"/>
              </a:rPr>
              <a:t>2</a:t>
            </a:r>
            <a:r>
              <a:rPr lang="zh-TW" altLang="zh-TW" sz="1600" dirty="0">
                <a:solidFill>
                  <a:schemeClr val="tx1"/>
                </a:solidFill>
                <a:latin typeface="+mn-ea"/>
              </a:rPr>
              <a:t>篇；同一本集合著作、期刊雜誌不超過</a:t>
            </a:r>
            <a:r>
              <a:rPr lang="en-US" altLang="zh-TW" sz="1600" dirty="0">
                <a:solidFill>
                  <a:schemeClr val="tx1"/>
                </a:solidFill>
                <a:latin typeface="+mn-ea"/>
              </a:rPr>
              <a:t>3</a:t>
            </a:r>
            <a:r>
              <a:rPr lang="zh-TW" altLang="zh-TW" sz="1600" dirty="0">
                <a:solidFill>
                  <a:schemeClr val="tx1"/>
                </a:solidFill>
                <a:latin typeface="+mn-ea"/>
              </a:rPr>
              <a:t>篇。如屬報紙上的文章，同一學年同一課程不超過</a:t>
            </a:r>
            <a:r>
              <a:rPr lang="en-US" altLang="zh-TW" sz="1600" dirty="0">
                <a:solidFill>
                  <a:schemeClr val="tx1"/>
                </a:solidFill>
                <a:latin typeface="+mn-ea"/>
              </a:rPr>
              <a:t>15</a:t>
            </a:r>
            <a:r>
              <a:rPr lang="zh-TW" altLang="zh-TW" sz="1600" dirty="0">
                <a:solidFill>
                  <a:schemeClr val="tx1"/>
                </a:solidFill>
                <a:latin typeface="+mn-ea"/>
              </a:rPr>
              <a:t>件著作。</a:t>
            </a:r>
          </a:p>
          <a:p>
            <a:pPr marL="0" indent="0">
              <a:buNone/>
            </a:pPr>
            <a:r>
              <a:rPr lang="zh-TW" altLang="zh-TW" sz="1600" dirty="0">
                <a:solidFill>
                  <a:schemeClr val="tx1"/>
                </a:solidFill>
                <a:latin typeface="+mn-ea"/>
              </a:rPr>
              <a:t>同一學年中，重製的著作件數不超過</a:t>
            </a:r>
            <a:r>
              <a:rPr lang="en-US" altLang="zh-TW" sz="1600" dirty="0">
                <a:solidFill>
                  <a:schemeClr val="tx1"/>
                </a:solidFill>
                <a:latin typeface="+mn-ea"/>
              </a:rPr>
              <a:t>27</a:t>
            </a:r>
            <a:r>
              <a:rPr lang="zh-TW" altLang="zh-TW" sz="1600" dirty="0">
                <a:solidFill>
                  <a:schemeClr val="tx1"/>
                </a:solidFill>
                <a:latin typeface="+mn-ea"/>
              </a:rPr>
              <a:t>件</a:t>
            </a:r>
            <a:r>
              <a:rPr lang="zh-TW" altLang="zh-TW" sz="1600" dirty="0" smtClean="0">
                <a:solidFill>
                  <a:schemeClr val="tx1"/>
                </a:solidFill>
                <a:latin typeface="+mn-ea"/>
              </a:rPr>
              <a:t>。</a:t>
            </a:r>
            <a:endParaRPr lang="zh-TW" altLang="en-US" sz="1600" dirty="0">
              <a:solidFill>
                <a:schemeClr val="tx1"/>
              </a:solidFill>
              <a:latin typeface="+mn-ea"/>
            </a:endParaRPr>
          </a:p>
        </p:txBody>
      </p:sp>
      <p:sp>
        <p:nvSpPr>
          <p:cNvPr id="3" name="投影片編號版面配置區 2"/>
          <p:cNvSpPr>
            <a:spLocks noGrp="1"/>
          </p:cNvSpPr>
          <p:nvPr>
            <p:ph type="sldNum" sz="quarter" idx="12"/>
          </p:nvPr>
        </p:nvSpPr>
        <p:spPr/>
        <p:txBody>
          <a:bodyPr/>
          <a:lstStyle/>
          <a:p>
            <a:fld id="{918C4CFB-BFA7-48E9-8717-E8A422716625}" type="slidenum">
              <a:rPr lang="zh-TW" altLang="en-US" smtClean="0"/>
              <a:t>31</a:t>
            </a:fld>
            <a:endParaRPr lang="zh-TW" altLang="en-US"/>
          </a:p>
        </p:txBody>
      </p:sp>
      <p:sp>
        <p:nvSpPr>
          <p:cNvPr id="4" name="標題 3"/>
          <p:cNvSpPr>
            <a:spLocks noGrp="1"/>
          </p:cNvSpPr>
          <p:nvPr>
            <p:ph type="title"/>
          </p:nvPr>
        </p:nvSpPr>
        <p:spPr>
          <a:xfrm>
            <a:off x="457200" y="338328"/>
            <a:ext cx="8229600" cy="930432"/>
          </a:xfrm>
        </p:spPr>
        <p:txBody>
          <a:bodyPr>
            <a:normAutofit/>
          </a:bodyPr>
          <a:lstStyle/>
          <a:p>
            <a:r>
              <a:rPr lang="zh-TW" altLang="zh-TW" sz="4000" dirty="0"/>
              <a:t>教師授課著作權</a:t>
            </a:r>
            <a:r>
              <a:rPr lang="zh-TW" altLang="zh-TW" sz="4000" dirty="0" smtClean="0"/>
              <a:t>錦囊</a:t>
            </a:r>
            <a:r>
              <a:rPr lang="en-US" altLang="zh-TW" sz="4000" dirty="0" smtClean="0"/>
              <a:t>(2-2)</a:t>
            </a:r>
            <a:endParaRPr lang="zh-TW" altLang="en-US" sz="4000" dirty="0"/>
          </a:p>
        </p:txBody>
      </p:sp>
    </p:spTree>
    <p:extLst>
      <p:ext uri="{BB962C8B-B14F-4D97-AF65-F5344CB8AC3E}">
        <p14:creationId xmlns:p14="http://schemas.microsoft.com/office/powerpoint/2010/main" val="26973268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idx="1"/>
          </p:nvPr>
        </p:nvSpPr>
        <p:spPr>
          <a:xfrm>
            <a:off x="827584" y="1988840"/>
            <a:ext cx="7632848" cy="4104456"/>
          </a:xfrm>
        </p:spPr>
        <p:txBody>
          <a:bodyPr>
            <a:noAutofit/>
          </a:bodyPr>
          <a:lstStyle/>
          <a:p>
            <a:pPr>
              <a:buBlip>
                <a:blip r:embed="rId2"/>
              </a:buBlip>
            </a:pPr>
            <a:r>
              <a:rPr lang="en-US" altLang="zh-TW" sz="1800" dirty="0" smtClean="0">
                <a:solidFill>
                  <a:schemeClr val="tx1"/>
                </a:solidFill>
                <a:latin typeface="+mn-ea"/>
              </a:rPr>
              <a:t>94</a:t>
            </a:r>
            <a:r>
              <a:rPr lang="zh-TW" altLang="en-US" sz="1800" dirty="0" smtClean="0">
                <a:solidFill>
                  <a:schemeClr val="tx1"/>
                </a:solidFill>
                <a:latin typeface="+mn-ea"/>
              </a:rPr>
              <a:t>年間本局曾協助</a:t>
            </a:r>
            <a:r>
              <a:rPr lang="zh-TW" altLang="en-US" sz="1800" dirty="0">
                <a:solidFill>
                  <a:schemeClr val="tx1"/>
                </a:solidFill>
                <a:latin typeface="+mn-ea"/>
              </a:rPr>
              <a:t>學校與權利人團體就「依法設立之各級學校為授課需要影印書籍之合理使用範圍協議</a:t>
            </a:r>
            <a:r>
              <a:rPr lang="zh-TW" altLang="en-US" sz="1800" dirty="0" smtClean="0">
                <a:solidFill>
                  <a:schemeClr val="tx1"/>
                </a:solidFill>
                <a:latin typeface="+mn-ea"/>
              </a:rPr>
              <a:t>」召開座談會進行協商，惟當時部分</a:t>
            </a:r>
            <a:r>
              <a:rPr lang="zh-TW" altLang="en-US" sz="1800" dirty="0">
                <a:solidFill>
                  <a:schemeClr val="tx1"/>
                </a:solidFill>
                <a:latin typeface="+mn-ea"/>
              </a:rPr>
              <a:t>參與協商之單位主張現階段不需要訂定協議，回歸著作權法合理使用規定「個案認定」即可</a:t>
            </a:r>
            <a:r>
              <a:rPr lang="zh-TW" altLang="en-US" sz="1800" dirty="0" smtClean="0">
                <a:solidFill>
                  <a:schemeClr val="tx1"/>
                </a:solidFill>
                <a:latin typeface="+mn-ea"/>
              </a:rPr>
              <a:t>。</a:t>
            </a:r>
            <a:endParaRPr lang="en-US" altLang="zh-TW" sz="1800" dirty="0" smtClean="0">
              <a:solidFill>
                <a:schemeClr val="tx1"/>
              </a:solidFill>
              <a:latin typeface="+mn-ea"/>
            </a:endParaRPr>
          </a:p>
          <a:p>
            <a:pPr>
              <a:buBlip>
                <a:blip r:embed="rId2"/>
              </a:buBlip>
            </a:pPr>
            <a:r>
              <a:rPr lang="zh-TW" altLang="en-US" sz="1800" dirty="0" smtClean="0">
                <a:solidFill>
                  <a:schemeClr val="tx1"/>
                </a:solidFill>
                <a:latin typeface="+mn-ea"/>
              </a:rPr>
              <a:t>去</a:t>
            </a:r>
            <a:r>
              <a:rPr lang="en-US" altLang="zh-TW" sz="1800" dirty="0" smtClean="0">
                <a:solidFill>
                  <a:schemeClr val="tx1"/>
                </a:solidFill>
                <a:latin typeface="+mn-ea"/>
              </a:rPr>
              <a:t>(99)</a:t>
            </a:r>
            <a:r>
              <a:rPr lang="zh-TW" altLang="en-US" sz="1800" dirty="0" smtClean="0">
                <a:solidFill>
                  <a:schemeClr val="tx1"/>
                </a:solidFill>
                <a:latin typeface="+mn-ea"/>
              </a:rPr>
              <a:t>年</a:t>
            </a:r>
            <a:r>
              <a:rPr lang="en-US" altLang="zh-TW" sz="1800" dirty="0" smtClean="0">
                <a:solidFill>
                  <a:schemeClr val="tx1"/>
                </a:solidFill>
                <a:latin typeface="+mn-ea"/>
              </a:rPr>
              <a:t>2</a:t>
            </a:r>
            <a:r>
              <a:rPr lang="zh-TW" altLang="en-US" sz="1800" dirty="0" smtClean="0">
                <a:solidFill>
                  <a:schemeClr val="tx1"/>
                </a:solidFill>
                <a:latin typeface="+mn-ea"/>
              </a:rPr>
              <a:t>月本局應教育部之請求，再</a:t>
            </a:r>
            <a:r>
              <a:rPr lang="zh-TW" altLang="zh-TW" sz="1800" dirty="0">
                <a:solidFill>
                  <a:schemeClr val="tx1"/>
                </a:solidFill>
                <a:latin typeface="+mn-ea"/>
              </a:rPr>
              <a:t>邀集教師團體及圖書</a:t>
            </a:r>
            <a:r>
              <a:rPr lang="zh-TW" altLang="zh-TW" sz="1800" dirty="0" smtClean="0">
                <a:solidFill>
                  <a:schemeClr val="tx1"/>
                </a:solidFill>
                <a:latin typeface="+mn-ea"/>
              </a:rPr>
              <a:t>出版業</a:t>
            </a:r>
            <a:r>
              <a:rPr lang="zh-TW" altLang="en-US" sz="1800" dirty="0" smtClean="0">
                <a:solidFill>
                  <a:schemeClr val="tx1"/>
                </a:solidFill>
                <a:latin typeface="+mn-ea"/>
              </a:rPr>
              <a:t>就此議題召開會議進行討論，因教師團體</a:t>
            </a:r>
            <a:r>
              <a:rPr lang="zh-TW" altLang="zh-TW" sz="1800" dirty="0" smtClean="0">
                <a:solidFill>
                  <a:schemeClr val="tx1"/>
                </a:solidFill>
                <a:latin typeface="+mn-ea"/>
              </a:rPr>
              <a:t>認為</a:t>
            </a:r>
            <a:r>
              <a:rPr lang="zh-TW" altLang="zh-TW" sz="1800" dirty="0">
                <a:solidFill>
                  <a:schemeClr val="tx1"/>
                </a:solidFill>
                <a:latin typeface="+mn-ea"/>
              </a:rPr>
              <a:t>不需簽訂協議。本局尊重其意見，暫不續處此項協商工作</a:t>
            </a:r>
            <a:r>
              <a:rPr lang="zh-TW" altLang="zh-TW" sz="1800" dirty="0" smtClean="0">
                <a:solidFill>
                  <a:schemeClr val="tx1"/>
                </a:solidFill>
                <a:latin typeface="+mn-ea"/>
              </a:rPr>
              <a:t>。</a:t>
            </a:r>
            <a:endParaRPr lang="en-US" altLang="zh-TW" sz="1800" dirty="0" smtClean="0">
              <a:solidFill>
                <a:schemeClr val="tx1"/>
              </a:solidFill>
              <a:latin typeface="+mn-ea"/>
            </a:endParaRPr>
          </a:p>
          <a:p>
            <a:pPr>
              <a:buBlip>
                <a:blip r:embed="rId3"/>
              </a:buBlip>
            </a:pPr>
            <a:r>
              <a:rPr lang="zh-TW" altLang="en-US" sz="1800" dirty="0" smtClean="0">
                <a:solidFill>
                  <a:srgbClr val="7030A0"/>
                </a:solidFill>
                <a:latin typeface="+mn-ea"/>
              </a:rPr>
              <a:t>認為不需簽訂協議的理由略以：</a:t>
            </a:r>
            <a:endParaRPr lang="en-US" altLang="zh-TW" sz="1800" dirty="0" smtClean="0">
              <a:solidFill>
                <a:srgbClr val="7030A0"/>
              </a:solidFill>
              <a:latin typeface="+mn-ea"/>
            </a:endParaRPr>
          </a:p>
          <a:p>
            <a:pPr marL="342900" indent="-342900">
              <a:buClrTx/>
              <a:buFont typeface="+mj-lt"/>
              <a:buAutoNum type="arabicPeriod"/>
            </a:pPr>
            <a:r>
              <a:rPr lang="zh-TW" altLang="en-US" sz="1800" dirty="0" smtClean="0">
                <a:solidFill>
                  <a:srgbClr val="7030A0"/>
                </a:solidFill>
                <a:latin typeface="+mn-ea"/>
              </a:rPr>
              <a:t>「</a:t>
            </a:r>
            <a:r>
              <a:rPr lang="zh-TW" altLang="zh-TW" sz="1800" dirty="0" smtClean="0">
                <a:solidFill>
                  <a:srgbClr val="7030A0"/>
                </a:solidFill>
                <a:latin typeface="+mn-ea"/>
              </a:rPr>
              <a:t>依法</a:t>
            </a:r>
            <a:r>
              <a:rPr lang="zh-TW" altLang="zh-TW" sz="1800" dirty="0">
                <a:solidFill>
                  <a:srgbClr val="7030A0"/>
                </a:solidFill>
                <a:latin typeface="+mn-ea"/>
              </a:rPr>
              <a:t>設立之各級學校」包括國小、國中、高中、</a:t>
            </a:r>
            <a:r>
              <a:rPr lang="zh-TW" altLang="zh-TW" sz="1800" dirty="0" smtClean="0">
                <a:solidFill>
                  <a:srgbClr val="7030A0"/>
                </a:solidFill>
                <a:latin typeface="+mn-ea"/>
              </a:rPr>
              <a:t>大學</a:t>
            </a:r>
            <a:r>
              <a:rPr lang="zh-TW" altLang="en-US" sz="1800" dirty="0" smtClean="0">
                <a:solidFill>
                  <a:srgbClr val="7030A0"/>
                </a:solidFill>
                <a:latin typeface="+mn-ea"/>
              </a:rPr>
              <a:t>、</a:t>
            </a:r>
            <a:r>
              <a:rPr lang="en-US" altLang="zh-TW" sz="1800" dirty="0" smtClean="0">
                <a:solidFill>
                  <a:srgbClr val="7030A0"/>
                </a:solidFill>
                <a:latin typeface="+mn-ea"/>
              </a:rPr>
              <a:t> </a:t>
            </a:r>
            <a:r>
              <a:rPr lang="zh-TW" altLang="zh-TW" sz="1800" dirty="0">
                <a:solidFill>
                  <a:srgbClr val="7030A0"/>
                </a:solidFill>
                <a:latin typeface="+mn-ea"/>
              </a:rPr>
              <a:t>以至</a:t>
            </a:r>
            <a:r>
              <a:rPr lang="zh-TW" altLang="zh-TW" sz="1800" dirty="0" smtClean="0">
                <a:solidFill>
                  <a:srgbClr val="7030A0"/>
                </a:solidFill>
                <a:latin typeface="+mn-ea"/>
              </a:rPr>
              <a:t>研究所</a:t>
            </a:r>
            <a:r>
              <a:rPr lang="zh-TW" altLang="en-US" sz="1800" dirty="0" smtClean="0">
                <a:solidFill>
                  <a:srgbClr val="7030A0"/>
                </a:solidFill>
                <a:latin typeface="+mn-ea"/>
              </a:rPr>
              <a:t>，</a:t>
            </a:r>
            <a:r>
              <a:rPr lang="zh-TW" altLang="zh-TW" sz="1800" dirty="0" smtClean="0">
                <a:solidFill>
                  <a:srgbClr val="7030A0"/>
                </a:solidFill>
                <a:latin typeface="+mn-ea"/>
              </a:rPr>
              <a:t>其</a:t>
            </a:r>
            <a:r>
              <a:rPr lang="zh-TW" altLang="zh-TW" sz="1800" dirty="0">
                <a:solidFill>
                  <a:srgbClr val="7030A0"/>
                </a:solidFill>
                <a:latin typeface="+mn-ea"/>
              </a:rPr>
              <a:t>授課需要影印或複製他人著作情形各異。「協議內容」不宜以一個概括規定一體適用</a:t>
            </a:r>
            <a:r>
              <a:rPr lang="zh-TW" altLang="zh-TW" sz="1800" dirty="0" smtClean="0">
                <a:solidFill>
                  <a:srgbClr val="7030A0"/>
                </a:solidFill>
                <a:latin typeface="+mn-ea"/>
              </a:rPr>
              <a:t>。</a:t>
            </a:r>
            <a:endParaRPr lang="zh-TW" altLang="zh-TW" sz="1800" dirty="0">
              <a:solidFill>
                <a:srgbClr val="7030A0"/>
              </a:solidFill>
              <a:latin typeface="+mn-ea"/>
            </a:endParaRPr>
          </a:p>
          <a:p>
            <a:pPr marL="342900" indent="-342900">
              <a:buClrTx/>
              <a:buFont typeface="+mj-lt"/>
              <a:buAutoNum type="arabicPeriod"/>
            </a:pPr>
            <a:r>
              <a:rPr lang="zh-TW" altLang="zh-TW" sz="1800" dirty="0" smtClean="0">
                <a:solidFill>
                  <a:srgbClr val="7030A0"/>
                </a:solidFill>
                <a:latin typeface="+mn-ea"/>
              </a:rPr>
              <a:t>若</a:t>
            </a:r>
            <a:r>
              <a:rPr lang="zh-TW" altLang="zh-TW" sz="1800" dirty="0">
                <a:solidFill>
                  <a:srgbClr val="7030A0"/>
                </a:solidFill>
                <a:latin typeface="+mn-ea"/>
              </a:rPr>
              <a:t>透過「協議」把重製的「合理使用範圍」訂出具體的量化數據，使「合理使用範圍」標準明確化，也</a:t>
            </a:r>
            <a:r>
              <a:rPr lang="zh-TW" altLang="zh-TW" sz="1800" dirty="0" smtClean="0">
                <a:solidFill>
                  <a:srgbClr val="7030A0"/>
                </a:solidFill>
                <a:latin typeface="+mn-ea"/>
              </a:rPr>
              <a:t>可能</a:t>
            </a:r>
            <a:r>
              <a:rPr lang="zh-TW" altLang="en-US" sz="1800" dirty="0" smtClean="0">
                <a:solidFill>
                  <a:srgbClr val="7030A0"/>
                </a:solidFill>
                <a:latin typeface="+mn-ea"/>
              </a:rPr>
              <a:t>過於</a:t>
            </a:r>
            <a:r>
              <a:rPr lang="zh-TW" altLang="zh-TW" sz="1800" dirty="0" smtClean="0">
                <a:solidFill>
                  <a:srgbClr val="7030A0"/>
                </a:solidFill>
                <a:latin typeface="+mn-ea"/>
              </a:rPr>
              <a:t>僵化反而</a:t>
            </a:r>
            <a:r>
              <a:rPr lang="zh-TW" altLang="zh-TW" sz="1800" dirty="0">
                <a:solidFill>
                  <a:srgbClr val="7030A0"/>
                </a:solidFill>
                <a:latin typeface="+mn-ea"/>
              </a:rPr>
              <a:t>箝制學校教師製作優質教材</a:t>
            </a:r>
            <a:r>
              <a:rPr lang="zh-TW" altLang="zh-TW" sz="1800" dirty="0" smtClean="0">
                <a:solidFill>
                  <a:srgbClr val="7030A0"/>
                </a:solidFill>
                <a:latin typeface="+mn-ea"/>
              </a:rPr>
              <a:t>。</a:t>
            </a:r>
            <a:endParaRPr lang="en-US" altLang="zh-TW" sz="1800" dirty="0" smtClean="0">
              <a:solidFill>
                <a:srgbClr val="7030A0"/>
              </a:solidFill>
              <a:latin typeface="+mn-ea"/>
            </a:endParaRPr>
          </a:p>
        </p:txBody>
      </p:sp>
      <p:sp>
        <p:nvSpPr>
          <p:cNvPr id="3" name="投影片編號版面配置區 2"/>
          <p:cNvSpPr>
            <a:spLocks noGrp="1"/>
          </p:cNvSpPr>
          <p:nvPr>
            <p:ph type="sldNum" sz="quarter" idx="12"/>
          </p:nvPr>
        </p:nvSpPr>
        <p:spPr/>
        <p:txBody>
          <a:bodyPr/>
          <a:lstStyle/>
          <a:p>
            <a:fld id="{918C4CFB-BFA7-48E9-8717-E8A422716625}" type="slidenum">
              <a:rPr lang="zh-TW" altLang="en-US" smtClean="0"/>
              <a:t>32</a:t>
            </a:fld>
            <a:endParaRPr lang="zh-TW" altLang="en-US"/>
          </a:p>
        </p:txBody>
      </p:sp>
      <p:sp>
        <p:nvSpPr>
          <p:cNvPr id="4" name="標題 3"/>
          <p:cNvSpPr>
            <a:spLocks noGrp="1"/>
          </p:cNvSpPr>
          <p:nvPr>
            <p:ph type="title"/>
          </p:nvPr>
        </p:nvSpPr>
        <p:spPr>
          <a:xfrm>
            <a:off x="457200" y="338328"/>
            <a:ext cx="8229600" cy="1146456"/>
          </a:xfrm>
        </p:spPr>
        <p:txBody>
          <a:bodyPr>
            <a:normAutofit/>
          </a:bodyPr>
          <a:lstStyle/>
          <a:p>
            <a:r>
              <a:rPr lang="zh-TW" altLang="en-US" sz="3200" dirty="0" smtClean="0"/>
              <a:t>是否就「</a:t>
            </a:r>
            <a:r>
              <a:rPr lang="zh-TW" altLang="zh-TW" sz="3200" dirty="0" smtClean="0"/>
              <a:t>學校</a:t>
            </a:r>
            <a:r>
              <a:rPr lang="zh-TW" altLang="zh-TW" sz="3200" dirty="0"/>
              <a:t>為授課需要影印書籍之合理使用</a:t>
            </a:r>
            <a:r>
              <a:rPr lang="zh-TW" altLang="zh-TW" sz="3200" dirty="0" smtClean="0"/>
              <a:t>範圍</a:t>
            </a:r>
            <a:r>
              <a:rPr lang="zh-TW" altLang="en-US" sz="3200" dirty="0" smtClean="0"/>
              <a:t>」訂定標準</a:t>
            </a:r>
            <a:r>
              <a:rPr lang="en-US" altLang="zh-TW" sz="3200" dirty="0" smtClean="0"/>
              <a:t>?</a:t>
            </a:r>
            <a:endParaRPr lang="zh-TW" altLang="en-US" sz="3200" dirty="0"/>
          </a:p>
        </p:txBody>
      </p:sp>
    </p:spTree>
    <p:extLst>
      <p:ext uri="{BB962C8B-B14F-4D97-AF65-F5344CB8AC3E}">
        <p14:creationId xmlns:p14="http://schemas.microsoft.com/office/powerpoint/2010/main" val="15727142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normAutofit/>
          </a:bodyPr>
          <a:lstStyle/>
          <a:p>
            <a:pPr eaLnBrk="1" hangingPunct="1"/>
            <a:r>
              <a:rPr lang="zh-TW" altLang="en-US" sz="3600" dirty="0" smtClean="0">
                <a:solidFill>
                  <a:schemeClr val="bg1"/>
                </a:solidFill>
                <a:ea typeface="標楷體" pitchFamily="65" charset="-120"/>
              </a:rPr>
              <a:t>引用</a:t>
            </a:r>
            <a:endParaRPr lang="en-US" altLang="zh-TW" sz="3600" dirty="0" smtClean="0">
              <a:solidFill>
                <a:schemeClr val="bg1"/>
              </a:solidFill>
              <a:latin typeface="標楷體" pitchFamily="65" charset="-120"/>
              <a:ea typeface="標楷體" pitchFamily="65" charset="-120"/>
            </a:endParaRPr>
          </a:p>
        </p:txBody>
      </p:sp>
      <p:sp>
        <p:nvSpPr>
          <p:cNvPr id="117763" name="Rectangle 3"/>
          <p:cNvSpPr>
            <a:spLocks noGrp="1" noChangeArrowheads="1"/>
          </p:cNvSpPr>
          <p:nvPr>
            <p:ph type="body" idx="1"/>
          </p:nvPr>
        </p:nvSpPr>
        <p:spPr>
          <a:xfrm>
            <a:off x="899592" y="1844824"/>
            <a:ext cx="7408333" cy="4104456"/>
          </a:xfrm>
        </p:spPr>
        <p:txBody>
          <a:bodyPr>
            <a:normAutofit fontScale="77500" lnSpcReduction="20000"/>
          </a:bodyPr>
          <a:lstStyle/>
          <a:p>
            <a:pPr marL="174625" lvl="1" indent="-174625" algn="just">
              <a:lnSpc>
                <a:spcPct val="120000"/>
              </a:lnSpc>
              <a:spcBef>
                <a:spcPct val="0"/>
              </a:spcBef>
              <a:buClr>
                <a:srgbClr val="2314E0"/>
              </a:buClr>
              <a:buSzPct val="75000"/>
              <a:buBlip>
                <a:blip r:embed="rId2"/>
              </a:buBlip>
            </a:pPr>
            <a:r>
              <a:rPr lang="zh-TW" altLang="en-US" sz="3300" b="1" dirty="0">
                <a:solidFill>
                  <a:srgbClr val="0000CC"/>
                </a:solidFill>
                <a:ea typeface="標楷體" pitchFamily="65" charset="-120"/>
              </a:rPr>
              <a:t>引用之合理</a:t>
            </a:r>
            <a:r>
              <a:rPr lang="zh-TW" altLang="en-US" sz="3300" b="1" dirty="0" smtClean="0">
                <a:solidFill>
                  <a:srgbClr val="0000CC"/>
                </a:solidFill>
                <a:ea typeface="標楷體" pitchFamily="65" charset="-120"/>
              </a:rPr>
              <a:t>使用</a:t>
            </a:r>
            <a:r>
              <a:rPr lang="en-US" altLang="zh-TW" sz="3300" b="1" dirty="0" smtClean="0">
                <a:solidFill>
                  <a:srgbClr val="0000CC"/>
                </a:solidFill>
                <a:ea typeface="標楷體" pitchFamily="65" charset="-120"/>
              </a:rPr>
              <a:t>(52</a:t>
            </a:r>
            <a:r>
              <a:rPr lang="zh-TW" altLang="en-US" sz="3300" b="1" dirty="0" smtClean="0">
                <a:solidFill>
                  <a:srgbClr val="0000CC"/>
                </a:solidFill>
                <a:ea typeface="標楷體" pitchFamily="65" charset="-120"/>
              </a:rPr>
              <a:t>條</a:t>
            </a:r>
            <a:r>
              <a:rPr lang="en-US" altLang="zh-TW" sz="3300" b="1" dirty="0" smtClean="0">
                <a:solidFill>
                  <a:srgbClr val="0000CC"/>
                </a:solidFill>
                <a:ea typeface="標楷體" pitchFamily="65" charset="-120"/>
              </a:rPr>
              <a:t>)</a:t>
            </a:r>
            <a:endParaRPr lang="en-US" altLang="zh-TW" sz="3300" b="1" dirty="0">
              <a:solidFill>
                <a:srgbClr val="0000CC"/>
              </a:solidFill>
              <a:ea typeface="標楷體" pitchFamily="65" charset="-120"/>
            </a:endParaRPr>
          </a:p>
          <a:p>
            <a:pPr marL="0" indent="0" eaLnBrk="1" hangingPunct="1">
              <a:lnSpc>
                <a:spcPct val="120000"/>
              </a:lnSpc>
              <a:spcBef>
                <a:spcPts val="0"/>
              </a:spcBef>
              <a:buClr>
                <a:srgbClr val="2314E0"/>
              </a:buClr>
              <a:buSzPct val="75000"/>
              <a:buNone/>
            </a:pPr>
            <a:r>
              <a:rPr lang="zh-TW" altLang="en-US" sz="2600" b="1" dirty="0" smtClean="0">
                <a:solidFill>
                  <a:schemeClr val="tx1"/>
                </a:solidFill>
                <a:ea typeface="標楷體" pitchFamily="65" charset="-120"/>
              </a:rPr>
              <a:t>為</a:t>
            </a:r>
            <a:r>
              <a:rPr lang="zh-TW" altLang="en-US" sz="2600" b="1" dirty="0">
                <a:solidFill>
                  <a:srgbClr val="C00000"/>
                </a:solidFill>
                <a:ea typeface="標楷體" pitchFamily="65" charset="-120"/>
              </a:rPr>
              <a:t>報導、評論、教學、研究</a:t>
            </a:r>
            <a:r>
              <a:rPr lang="zh-TW" altLang="en-US" sz="2600" b="1" dirty="0">
                <a:solidFill>
                  <a:schemeClr val="tx1"/>
                </a:solidFill>
                <a:ea typeface="標楷體" pitchFamily="65" charset="-120"/>
              </a:rPr>
              <a:t>或</a:t>
            </a:r>
            <a:r>
              <a:rPr lang="zh-TW" altLang="en-US" sz="2600" b="1" dirty="0">
                <a:solidFill>
                  <a:srgbClr val="C00000"/>
                </a:solidFill>
                <a:ea typeface="標楷體" pitchFamily="65" charset="-120"/>
              </a:rPr>
              <a:t>其他正當目的</a:t>
            </a:r>
            <a:r>
              <a:rPr lang="zh-TW" altLang="en-US" sz="2600" b="1" dirty="0">
                <a:solidFill>
                  <a:schemeClr val="tx1"/>
                </a:solidFill>
                <a:ea typeface="標楷體" pitchFamily="65" charset="-120"/>
              </a:rPr>
              <a:t>之必要，在合理範圍內，得引用已公開發表之著作。 </a:t>
            </a:r>
          </a:p>
          <a:p>
            <a:pPr marL="533400" indent="-87313" eaLnBrk="1" hangingPunct="1">
              <a:lnSpc>
                <a:spcPct val="120000"/>
              </a:lnSpc>
              <a:spcBef>
                <a:spcPts val="0"/>
              </a:spcBef>
              <a:buClr>
                <a:srgbClr val="2314E0"/>
              </a:buClr>
              <a:buSzPct val="75000"/>
              <a:buFont typeface="Wingdings" pitchFamily="2" charset="2"/>
              <a:buBlip>
                <a:blip r:embed="rId2"/>
              </a:buBlip>
            </a:pPr>
            <a:r>
              <a:rPr lang="zh-TW" altLang="en-US" sz="2800" b="1" dirty="0" smtClean="0">
                <a:latin typeface="標楷體" pitchFamily="65" charset="-120"/>
                <a:ea typeface="標楷體" pitchFamily="65" charset="-120"/>
              </a:rPr>
              <a:t>利用人</a:t>
            </a:r>
            <a:r>
              <a:rPr lang="en-US" altLang="zh-TW" sz="2800" b="1" dirty="0" smtClean="0">
                <a:latin typeface="標楷體" pitchFamily="65" charset="-120"/>
                <a:ea typeface="標楷體" pitchFamily="65" charset="-120"/>
              </a:rPr>
              <a:t>:</a:t>
            </a:r>
            <a:r>
              <a:rPr lang="zh-TW" altLang="en-US" sz="2800" b="1" dirty="0" smtClean="0">
                <a:latin typeface="標楷體" pitchFamily="65" charset="-120"/>
                <a:ea typeface="標楷體" pitchFamily="65" charset="-120"/>
              </a:rPr>
              <a:t>任何人</a:t>
            </a:r>
          </a:p>
          <a:p>
            <a:pPr marL="533400" indent="-87313" eaLnBrk="1" hangingPunct="1">
              <a:lnSpc>
                <a:spcPct val="120000"/>
              </a:lnSpc>
              <a:spcBef>
                <a:spcPts val="0"/>
              </a:spcBef>
              <a:buClr>
                <a:srgbClr val="2314E0"/>
              </a:buClr>
              <a:buSzPct val="75000"/>
              <a:buFont typeface="Wingdings" pitchFamily="2" charset="2"/>
              <a:buBlip>
                <a:blip r:embed="rId2"/>
              </a:buBlip>
            </a:pPr>
            <a:r>
              <a:rPr lang="zh-TW" altLang="en-US" sz="2800" b="1" dirty="0" smtClean="0">
                <a:latin typeface="標楷體" pitchFamily="65" charset="-120"/>
                <a:ea typeface="標楷體" pitchFamily="65" charset="-120"/>
              </a:rPr>
              <a:t>利用目的</a:t>
            </a:r>
            <a:r>
              <a:rPr lang="en-US" altLang="zh-TW" sz="2800" b="1" dirty="0" smtClean="0">
                <a:latin typeface="標楷體" pitchFamily="65" charset="-120"/>
                <a:ea typeface="標楷體" pitchFamily="65" charset="-120"/>
              </a:rPr>
              <a:t>:</a:t>
            </a:r>
            <a:r>
              <a:rPr lang="zh-TW" altLang="en-US" sz="2800" b="1" dirty="0" smtClean="0">
                <a:latin typeface="標楷體" pitchFamily="65" charset="-120"/>
                <a:ea typeface="標楷體" pitchFamily="65" charset="-120"/>
              </a:rPr>
              <a:t>報導</a:t>
            </a:r>
            <a:r>
              <a:rPr lang="zh-TW" altLang="en-US" sz="2800" b="1" dirty="0" smtClean="0">
                <a:ea typeface="標楷體" pitchFamily="65" charset="-120"/>
              </a:rPr>
              <a:t>、評論、教學、研究 、其他正當目的</a:t>
            </a:r>
            <a:r>
              <a:rPr lang="en-US" altLang="zh-TW" sz="2800" b="1" dirty="0" smtClean="0">
                <a:ea typeface="標楷體" pitchFamily="65" charset="-120"/>
              </a:rPr>
              <a:t>(</a:t>
            </a:r>
            <a:r>
              <a:rPr lang="zh-TW" altLang="en-US" sz="2800" b="1" dirty="0" smtClean="0">
                <a:ea typeface="標楷體" pitchFamily="65" charset="-120"/>
              </a:rPr>
              <a:t>例如：著書</a:t>
            </a:r>
            <a:r>
              <a:rPr lang="en-US" altLang="zh-TW" sz="2800" b="1" dirty="0" smtClean="0">
                <a:ea typeface="標楷體" pitchFamily="65" charset="-120"/>
              </a:rPr>
              <a:t>)</a:t>
            </a:r>
            <a:endParaRPr lang="en-US" altLang="zh-TW" sz="2800" b="1" dirty="0" smtClean="0">
              <a:latin typeface="標楷體" pitchFamily="65" charset="-120"/>
              <a:ea typeface="標楷體" pitchFamily="65" charset="-120"/>
            </a:endParaRPr>
          </a:p>
          <a:p>
            <a:pPr marL="533400" indent="-87313" eaLnBrk="1" hangingPunct="1">
              <a:lnSpc>
                <a:spcPct val="120000"/>
              </a:lnSpc>
              <a:spcBef>
                <a:spcPts val="0"/>
              </a:spcBef>
              <a:buClr>
                <a:srgbClr val="2314E0"/>
              </a:buClr>
              <a:buSzPct val="75000"/>
              <a:buFont typeface="Wingdings" pitchFamily="2" charset="2"/>
              <a:buBlip>
                <a:blip r:embed="rId2"/>
              </a:buBlip>
            </a:pPr>
            <a:r>
              <a:rPr lang="zh-TW" altLang="en-US" sz="2800" b="1" dirty="0" smtClean="0">
                <a:latin typeface="標楷體" pitchFamily="65" charset="-120"/>
                <a:ea typeface="標楷體" pitchFamily="65" charset="-120"/>
              </a:rPr>
              <a:t>利用行為</a:t>
            </a:r>
            <a:r>
              <a:rPr lang="en-US" altLang="zh-TW" sz="2800" b="1" dirty="0" smtClean="0">
                <a:latin typeface="標楷體" pitchFamily="65" charset="-120"/>
                <a:ea typeface="標楷體" pitchFamily="65" charset="-120"/>
              </a:rPr>
              <a:t>:</a:t>
            </a:r>
            <a:r>
              <a:rPr lang="zh-TW" altLang="en-US" sz="2800" b="1" dirty="0" smtClean="0">
                <a:latin typeface="標楷體" pitchFamily="65" charset="-120"/>
                <a:ea typeface="標楷體" pitchFamily="65" charset="-120"/>
              </a:rPr>
              <a:t>引用</a:t>
            </a:r>
            <a:r>
              <a:rPr lang="en-US" altLang="zh-TW" sz="2800" b="1" dirty="0" smtClean="0">
                <a:latin typeface="標楷體" pitchFamily="65" charset="-120"/>
                <a:ea typeface="標楷體" pitchFamily="65" charset="-120"/>
              </a:rPr>
              <a:t>(</a:t>
            </a:r>
            <a:r>
              <a:rPr lang="zh-TW" altLang="en-US" sz="2800" b="1" dirty="0" smtClean="0">
                <a:latin typeface="標楷體" pitchFamily="65" charset="-120"/>
                <a:ea typeface="標楷體" pitchFamily="65" charset="-120"/>
              </a:rPr>
              <a:t>部分重製</a:t>
            </a:r>
            <a:r>
              <a:rPr lang="en-US" altLang="zh-TW" sz="2800" b="1" dirty="0" smtClean="0">
                <a:latin typeface="標楷體" pitchFamily="65" charset="-120"/>
                <a:ea typeface="標楷體" pitchFamily="65" charset="-120"/>
              </a:rPr>
              <a:t>)</a:t>
            </a:r>
          </a:p>
          <a:p>
            <a:pPr marL="1062037" lvl="1" indent="-342900">
              <a:lnSpc>
                <a:spcPct val="120000"/>
              </a:lnSpc>
              <a:spcBef>
                <a:spcPts val="0"/>
              </a:spcBef>
              <a:buClr>
                <a:srgbClr val="2314E0"/>
              </a:buClr>
              <a:buSzPct val="75000"/>
              <a:buBlip>
                <a:blip r:embed="rId3"/>
              </a:buBlip>
            </a:pPr>
            <a:r>
              <a:rPr lang="zh-TW" altLang="en-US" sz="2400" b="1" dirty="0" smtClean="0">
                <a:solidFill>
                  <a:srgbClr val="009900"/>
                </a:solidFill>
                <a:ea typeface="標楷體" pitchFamily="65" charset="-120"/>
              </a:rPr>
              <a:t>節錄或抄錄他人著作供自己著作之</a:t>
            </a:r>
            <a:r>
              <a:rPr lang="zh-TW" altLang="en-US" sz="2400" b="1" u="sng" dirty="0" smtClean="0">
                <a:solidFill>
                  <a:srgbClr val="009900"/>
                </a:solidFill>
                <a:ea typeface="標楷體" pitchFamily="65" charset="-120"/>
              </a:rPr>
              <a:t>注釋或參證</a:t>
            </a:r>
            <a:r>
              <a:rPr lang="zh-TW" altLang="en-US" sz="2400" b="1" dirty="0" smtClean="0">
                <a:solidFill>
                  <a:srgbClr val="009900"/>
                </a:solidFill>
                <a:ea typeface="標楷體" pitchFamily="65" charset="-120"/>
              </a:rPr>
              <a:t>之用</a:t>
            </a:r>
          </a:p>
          <a:p>
            <a:pPr marL="1062037" lvl="1" indent="-342900">
              <a:lnSpc>
                <a:spcPct val="120000"/>
              </a:lnSpc>
              <a:spcBef>
                <a:spcPts val="0"/>
              </a:spcBef>
              <a:buClr>
                <a:srgbClr val="2314E0"/>
              </a:buClr>
              <a:buSzPct val="75000"/>
              <a:buBlip>
                <a:blip r:embed="rId3"/>
              </a:buBlip>
            </a:pPr>
            <a:r>
              <a:rPr lang="zh-TW" altLang="en-US" sz="2400" b="1" dirty="0" smtClean="0">
                <a:solidFill>
                  <a:srgbClr val="009900"/>
                </a:solidFill>
                <a:ea typeface="標楷體" pitchFamily="65" charset="-120"/>
              </a:rPr>
              <a:t>引用之部分係</a:t>
            </a:r>
            <a:r>
              <a:rPr lang="zh-TW" altLang="en-US" sz="2400" b="1" u="sng" dirty="0" smtClean="0">
                <a:solidFill>
                  <a:srgbClr val="009900"/>
                </a:solidFill>
                <a:ea typeface="標楷體" pitchFamily="65" charset="-120"/>
              </a:rPr>
              <a:t>附屬</a:t>
            </a:r>
            <a:r>
              <a:rPr lang="zh-TW" altLang="en-US" sz="2400" b="1" dirty="0" smtClean="0">
                <a:solidFill>
                  <a:srgbClr val="009900"/>
                </a:solidFill>
                <a:ea typeface="標楷體" pitchFamily="65" charset="-120"/>
              </a:rPr>
              <a:t>於自己著作之內</a:t>
            </a:r>
          </a:p>
          <a:p>
            <a:pPr marL="1062037" lvl="1" indent="-342900">
              <a:lnSpc>
                <a:spcPct val="120000"/>
              </a:lnSpc>
              <a:spcBef>
                <a:spcPts val="0"/>
              </a:spcBef>
              <a:buClr>
                <a:srgbClr val="2314E0"/>
              </a:buClr>
              <a:buSzPct val="75000"/>
              <a:buBlip>
                <a:blip r:embed="rId3"/>
              </a:buBlip>
            </a:pPr>
            <a:r>
              <a:rPr lang="zh-TW" altLang="en-US" sz="2400" b="1" dirty="0" smtClean="0">
                <a:solidFill>
                  <a:srgbClr val="009900"/>
                </a:solidFill>
                <a:ea typeface="標楷體" pitchFamily="65" charset="-120"/>
              </a:rPr>
              <a:t>引用部分與自已部分</a:t>
            </a:r>
            <a:r>
              <a:rPr lang="zh-TW" altLang="en-US" sz="2400" b="1" u="sng" dirty="0" smtClean="0">
                <a:solidFill>
                  <a:srgbClr val="009900"/>
                </a:solidFill>
                <a:ea typeface="標楷體" pitchFamily="65" charset="-120"/>
              </a:rPr>
              <a:t>得加以區別</a:t>
            </a:r>
          </a:p>
          <a:p>
            <a:pPr marL="533400" indent="-87313" eaLnBrk="1" hangingPunct="1">
              <a:lnSpc>
                <a:spcPct val="120000"/>
              </a:lnSpc>
              <a:spcBef>
                <a:spcPts val="0"/>
              </a:spcBef>
              <a:buClr>
                <a:srgbClr val="2314E0"/>
              </a:buClr>
              <a:buSzPct val="75000"/>
              <a:buFont typeface="Wingdings" pitchFamily="2" charset="2"/>
              <a:buBlip>
                <a:blip r:embed="rId2"/>
              </a:buBlip>
            </a:pPr>
            <a:r>
              <a:rPr lang="zh-TW" altLang="en-US" sz="2800" b="1" dirty="0">
                <a:latin typeface="標楷體" pitchFamily="65" charset="-120"/>
                <a:ea typeface="標楷體" pitchFamily="65" charset="-120"/>
              </a:rPr>
              <a:t>引用之對象</a:t>
            </a:r>
            <a:r>
              <a:rPr lang="en-US" altLang="zh-TW" sz="2800" b="1" dirty="0">
                <a:latin typeface="標楷體" pitchFamily="65" charset="-120"/>
                <a:ea typeface="標楷體" pitchFamily="65" charset="-120"/>
              </a:rPr>
              <a:t>:</a:t>
            </a:r>
            <a:r>
              <a:rPr lang="zh-TW" altLang="en-US" sz="2400" b="1" dirty="0" smtClean="0">
                <a:solidFill>
                  <a:srgbClr val="C00000"/>
                </a:solidFill>
                <a:latin typeface="新細明體" pitchFamily="18" charset="-120"/>
              </a:rPr>
              <a:t>已公開發表之著作</a:t>
            </a:r>
            <a:endParaRPr lang="zh-TW" altLang="en-US" sz="2800" b="1" dirty="0" smtClean="0">
              <a:solidFill>
                <a:srgbClr val="C00000"/>
              </a:solidFill>
              <a:ea typeface="標楷體" pitchFamily="65" charset="-120"/>
            </a:endParaRPr>
          </a:p>
          <a:p>
            <a:pPr marL="533400" indent="-87313" eaLnBrk="1" hangingPunct="1">
              <a:lnSpc>
                <a:spcPct val="120000"/>
              </a:lnSpc>
              <a:spcBef>
                <a:spcPts val="0"/>
              </a:spcBef>
              <a:buClr>
                <a:srgbClr val="2314E0"/>
              </a:buClr>
              <a:buSzPct val="75000"/>
              <a:buFont typeface="Wingdings" pitchFamily="2" charset="2"/>
              <a:buBlip>
                <a:blip r:embed="rId2"/>
              </a:buBlip>
            </a:pPr>
            <a:r>
              <a:rPr lang="zh-TW" altLang="en-US" sz="2800" b="1" dirty="0" smtClean="0">
                <a:latin typeface="標楷體" pitchFamily="65" charset="-120"/>
                <a:ea typeface="標楷體" pitchFamily="65" charset="-120"/>
              </a:rPr>
              <a:t>利用範圍</a:t>
            </a:r>
            <a:r>
              <a:rPr lang="en-US" altLang="zh-TW" sz="2800" b="1" dirty="0" smtClean="0">
                <a:latin typeface="標楷體" pitchFamily="65" charset="-120"/>
                <a:ea typeface="標楷體" pitchFamily="65" charset="-120"/>
              </a:rPr>
              <a:t>:</a:t>
            </a:r>
            <a:r>
              <a:rPr lang="zh-TW" altLang="en-US" sz="2800" b="1" dirty="0" smtClean="0">
                <a:latin typeface="標楷體" pitchFamily="65" charset="-120"/>
                <a:ea typeface="標楷體" pitchFamily="65" charset="-120"/>
              </a:rPr>
              <a:t>合理範圍</a:t>
            </a:r>
          </a:p>
        </p:txBody>
      </p:sp>
      <p:sp>
        <p:nvSpPr>
          <p:cNvPr id="2" name="投影片編號版面配置區 1"/>
          <p:cNvSpPr>
            <a:spLocks noGrp="1"/>
          </p:cNvSpPr>
          <p:nvPr>
            <p:ph type="sldNum" sz="quarter" idx="12"/>
          </p:nvPr>
        </p:nvSpPr>
        <p:spPr/>
        <p:txBody>
          <a:bodyPr/>
          <a:lstStyle/>
          <a:p>
            <a:fld id="{918C4CFB-BFA7-48E9-8717-E8A422716625}" type="slidenum">
              <a:rPr lang="zh-TW" altLang="en-US" smtClean="0"/>
              <a:t>33</a:t>
            </a:fld>
            <a:endParaRPr lang="zh-TW" altLang="en-US"/>
          </a:p>
        </p:txBody>
      </p:sp>
    </p:spTree>
    <p:extLst>
      <p:ext uri="{BB962C8B-B14F-4D97-AF65-F5344CB8AC3E}">
        <p14:creationId xmlns:p14="http://schemas.microsoft.com/office/powerpoint/2010/main" val="533691737"/>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idx="1"/>
          </p:nvPr>
        </p:nvSpPr>
        <p:spPr>
          <a:xfrm>
            <a:off x="872067" y="1988840"/>
            <a:ext cx="7408333" cy="4137323"/>
          </a:xfrm>
        </p:spPr>
        <p:txBody>
          <a:bodyPr>
            <a:normAutofit/>
          </a:bodyPr>
          <a:lstStyle/>
          <a:p>
            <a:pPr marL="174625" lvl="1" indent="-174625" algn="just">
              <a:lnSpc>
                <a:spcPct val="90000"/>
              </a:lnSpc>
              <a:spcBef>
                <a:spcPct val="0"/>
              </a:spcBef>
              <a:buClr>
                <a:srgbClr val="2314E0"/>
              </a:buClr>
              <a:buSzPct val="75000"/>
              <a:buBlip>
                <a:blip r:embed="rId2"/>
              </a:buBlip>
            </a:pPr>
            <a:r>
              <a:rPr lang="zh-TW" altLang="en-US" sz="2800" b="1" dirty="0">
                <a:solidFill>
                  <a:srgbClr val="0000CC"/>
                </a:solidFill>
                <a:ea typeface="標楷體" pitchFamily="65" charset="-120"/>
              </a:rPr>
              <a:t>辦理各種考試重製他人著作之合理</a:t>
            </a:r>
            <a:r>
              <a:rPr lang="zh-TW" altLang="en-US" sz="2800" b="1" dirty="0" smtClean="0">
                <a:solidFill>
                  <a:srgbClr val="0000CC"/>
                </a:solidFill>
                <a:ea typeface="標楷體" pitchFamily="65" charset="-120"/>
              </a:rPr>
              <a:t>使用</a:t>
            </a:r>
            <a:r>
              <a:rPr lang="en-US" altLang="zh-TW" sz="2800" b="1" dirty="0" smtClean="0">
                <a:solidFill>
                  <a:srgbClr val="0000CC"/>
                </a:solidFill>
                <a:ea typeface="標楷體" pitchFamily="65" charset="-120"/>
              </a:rPr>
              <a:t>(54)</a:t>
            </a:r>
            <a:endParaRPr lang="en-US" altLang="zh-TW" sz="2800" b="1" dirty="0">
              <a:solidFill>
                <a:srgbClr val="0000CC"/>
              </a:solidFill>
              <a:ea typeface="標楷體" pitchFamily="65" charset="-120"/>
            </a:endParaRPr>
          </a:p>
          <a:p>
            <a:pPr lvl="1" algn="just">
              <a:lnSpc>
                <a:spcPct val="125000"/>
              </a:lnSpc>
              <a:spcBef>
                <a:spcPct val="0"/>
              </a:spcBef>
              <a:buClr>
                <a:srgbClr val="2314E0"/>
              </a:buClr>
              <a:buSzPct val="75000"/>
              <a:buBlip>
                <a:blip r:embed="rId2"/>
              </a:buBlip>
            </a:pPr>
            <a:r>
              <a:rPr lang="zh-TW" altLang="en-US" sz="2400" b="1" dirty="0" smtClean="0">
                <a:latin typeface="標楷體" pitchFamily="65" charset="-120"/>
                <a:ea typeface="標楷體" pitchFamily="65" charset="-120"/>
              </a:rPr>
              <a:t>利用</a:t>
            </a:r>
            <a:r>
              <a:rPr lang="zh-TW" altLang="en-US" sz="2400" b="1" dirty="0">
                <a:latin typeface="標楷體" pitchFamily="65" charset="-120"/>
                <a:ea typeface="標楷體" pitchFamily="65" charset="-120"/>
              </a:rPr>
              <a:t>人</a:t>
            </a:r>
            <a:r>
              <a:rPr lang="en-US" altLang="zh-TW" sz="2400" b="1" dirty="0" smtClean="0">
                <a:latin typeface="標楷體" pitchFamily="65" charset="-120"/>
                <a:ea typeface="標楷體" pitchFamily="65" charset="-120"/>
              </a:rPr>
              <a:t>:</a:t>
            </a:r>
            <a:r>
              <a:rPr lang="zh-TW" altLang="en-US" sz="2400" b="1" dirty="0" smtClean="0">
                <a:latin typeface="標楷體" pitchFamily="65" charset="-120"/>
                <a:ea typeface="標楷體" pitchFamily="65" charset="-120"/>
              </a:rPr>
              <a:t>中央或地方機關、依法設立之各級學校或教育機構</a:t>
            </a:r>
            <a:endParaRPr lang="zh-TW" altLang="en-US" sz="2400" b="1" dirty="0">
              <a:latin typeface="標楷體" pitchFamily="65" charset="-120"/>
              <a:ea typeface="標楷體" pitchFamily="65" charset="-120"/>
            </a:endParaRPr>
          </a:p>
          <a:p>
            <a:pPr lvl="1">
              <a:lnSpc>
                <a:spcPct val="125000"/>
              </a:lnSpc>
              <a:spcBef>
                <a:spcPct val="0"/>
              </a:spcBef>
              <a:buClr>
                <a:srgbClr val="2314E0"/>
              </a:buClr>
              <a:buSzPct val="75000"/>
              <a:buBlip>
                <a:blip r:embed="rId2"/>
              </a:buBlip>
            </a:pPr>
            <a:r>
              <a:rPr lang="zh-TW" altLang="en-US" sz="2400" b="1" dirty="0">
                <a:latin typeface="標楷體" pitchFamily="65" charset="-120"/>
                <a:ea typeface="標楷體" pitchFamily="65" charset="-120"/>
              </a:rPr>
              <a:t>利用目的</a:t>
            </a:r>
            <a:r>
              <a:rPr lang="en-US" altLang="zh-TW" sz="2400" b="1" dirty="0" smtClean="0">
                <a:latin typeface="標楷體" pitchFamily="65" charset="-120"/>
                <a:ea typeface="標楷體" pitchFamily="65" charset="-120"/>
              </a:rPr>
              <a:t>:</a:t>
            </a:r>
            <a:r>
              <a:rPr lang="zh-TW" altLang="en-US" sz="2400" b="1" dirty="0" smtClean="0">
                <a:latin typeface="標楷體" pitchFamily="65" charset="-120"/>
                <a:ea typeface="標楷體" pitchFamily="65" charset="-120"/>
              </a:rPr>
              <a:t>為</a:t>
            </a:r>
            <a:r>
              <a:rPr lang="zh-TW" altLang="en-US" sz="2400" b="1" dirty="0" smtClean="0">
                <a:ea typeface="標楷體" pitchFamily="65" charset="-120"/>
              </a:rPr>
              <a:t>舉辦考試</a:t>
            </a:r>
            <a:r>
              <a:rPr lang="zh-TW" altLang="en-US" sz="2400" b="1" dirty="0">
                <a:ea typeface="標楷體" pitchFamily="65" charset="-120"/>
              </a:rPr>
              <a:t>出試題</a:t>
            </a:r>
            <a:endParaRPr lang="zh-TW" altLang="en-US" sz="2400" b="1" dirty="0">
              <a:latin typeface="標楷體" pitchFamily="65" charset="-120"/>
              <a:ea typeface="標楷體" pitchFamily="65" charset="-120"/>
            </a:endParaRPr>
          </a:p>
          <a:p>
            <a:pPr lvl="1">
              <a:spcBef>
                <a:spcPts val="0"/>
              </a:spcBef>
              <a:buClr>
                <a:srgbClr val="2314E0"/>
              </a:buClr>
              <a:buSzPct val="75000"/>
              <a:buBlip>
                <a:blip r:embed="rId2"/>
              </a:buBlip>
            </a:pPr>
            <a:r>
              <a:rPr lang="zh-TW" altLang="en-US" sz="2400" b="1" dirty="0">
                <a:latin typeface="標楷體" pitchFamily="65" charset="-120"/>
                <a:ea typeface="標楷體" pitchFamily="65" charset="-120"/>
              </a:rPr>
              <a:t>利用行為</a:t>
            </a:r>
            <a:r>
              <a:rPr lang="en-US" altLang="zh-TW" sz="2400" b="1" dirty="0">
                <a:latin typeface="標楷體" pitchFamily="65" charset="-120"/>
                <a:ea typeface="標楷體" pitchFamily="65" charset="-120"/>
              </a:rPr>
              <a:t>:</a:t>
            </a:r>
            <a:r>
              <a:rPr lang="zh-TW" altLang="en-US" sz="2400" b="1" dirty="0">
                <a:latin typeface="標楷體" pitchFamily="65" charset="-120"/>
                <a:ea typeface="標楷體" pitchFamily="65" charset="-120"/>
              </a:rPr>
              <a:t>重</a:t>
            </a:r>
            <a:r>
              <a:rPr lang="zh-TW" altLang="en-US" sz="2400" b="1" dirty="0" smtClean="0">
                <a:latin typeface="標楷體" pitchFamily="65" charset="-120"/>
                <a:ea typeface="標楷體" pitchFamily="65" charset="-120"/>
              </a:rPr>
              <a:t>製</a:t>
            </a:r>
            <a:endParaRPr lang="en-US" altLang="zh-TW" sz="2400" b="1" dirty="0" smtClean="0">
              <a:latin typeface="標楷體" pitchFamily="65" charset="-120"/>
              <a:ea typeface="標楷體" pitchFamily="65" charset="-120"/>
            </a:endParaRPr>
          </a:p>
          <a:p>
            <a:pPr marL="896938" lvl="1" indent="-273050" defTabSz="809625">
              <a:spcBef>
                <a:spcPts val="0"/>
              </a:spcBef>
              <a:buClr>
                <a:srgbClr val="2314E0"/>
              </a:buClr>
              <a:buSzPct val="75000"/>
              <a:buBlip>
                <a:blip r:embed="rId3"/>
              </a:buBlip>
            </a:pPr>
            <a:r>
              <a:rPr lang="zh-TW" altLang="en-US" sz="2400" b="1" dirty="0" smtClean="0">
                <a:ea typeface="標楷體" pitchFamily="65" charset="-120"/>
              </a:rPr>
              <a:t>亦得</a:t>
            </a:r>
            <a:r>
              <a:rPr lang="zh-TW" altLang="en-US" sz="2400" b="1" dirty="0" smtClean="0">
                <a:latin typeface="標楷體" pitchFamily="65" charset="-120"/>
                <a:ea typeface="標楷體" pitchFamily="65" charset="-120"/>
              </a:rPr>
              <a:t>翻譯</a:t>
            </a:r>
            <a:r>
              <a:rPr lang="zh-TW" altLang="en-US" sz="2400" b="1" dirty="0">
                <a:latin typeface="標楷體" pitchFamily="65" charset="-120"/>
                <a:ea typeface="標楷體" pitchFamily="65" charset="-120"/>
              </a:rPr>
              <a:t>、散布</a:t>
            </a:r>
            <a:r>
              <a:rPr lang="en-US" altLang="zh-TW" sz="2400" b="1" dirty="0">
                <a:latin typeface="標楷體" pitchFamily="65" charset="-120"/>
                <a:ea typeface="標楷體" pitchFamily="65" charset="-120"/>
              </a:rPr>
              <a:t>(</a:t>
            </a:r>
            <a:r>
              <a:rPr lang="zh-TW" altLang="en-US" sz="2400" b="1" dirty="0">
                <a:latin typeface="標楷體" pitchFamily="65" charset="-120"/>
                <a:ea typeface="標楷體" pitchFamily="65" charset="-120"/>
              </a:rPr>
              <a:t>第</a:t>
            </a:r>
            <a:r>
              <a:rPr lang="en-US" altLang="zh-TW" sz="2400" b="1" dirty="0">
                <a:latin typeface="標楷體" pitchFamily="65" charset="-120"/>
                <a:ea typeface="標楷體" pitchFamily="65" charset="-120"/>
              </a:rPr>
              <a:t>63</a:t>
            </a:r>
            <a:r>
              <a:rPr lang="zh-TW" altLang="en-US" sz="2400" b="1" dirty="0">
                <a:latin typeface="標楷體" pitchFamily="65" charset="-120"/>
                <a:ea typeface="標楷體" pitchFamily="65" charset="-120"/>
              </a:rPr>
              <a:t>條</a:t>
            </a:r>
            <a:r>
              <a:rPr lang="zh-TW" altLang="en-US" sz="2400" b="1" dirty="0" smtClean="0">
                <a:latin typeface="標楷體" pitchFamily="65" charset="-120"/>
                <a:ea typeface="標楷體" pitchFamily="65" charset="-120"/>
              </a:rPr>
              <a:t>第</a:t>
            </a:r>
            <a:r>
              <a:rPr lang="en-US" altLang="zh-TW" sz="2400" b="1" dirty="0" smtClean="0">
                <a:latin typeface="標楷體" pitchFamily="65" charset="-120"/>
                <a:ea typeface="標楷體" pitchFamily="65" charset="-120"/>
              </a:rPr>
              <a:t>1</a:t>
            </a:r>
            <a:r>
              <a:rPr lang="zh-TW" altLang="en-US" sz="2400" b="1" dirty="0" smtClean="0">
                <a:latin typeface="標楷體" pitchFamily="65" charset="-120"/>
                <a:ea typeface="標楷體" pitchFamily="65" charset="-120"/>
              </a:rPr>
              <a:t>、</a:t>
            </a:r>
            <a:r>
              <a:rPr lang="en-US" altLang="zh-TW" sz="2400" b="1" dirty="0">
                <a:latin typeface="標楷體" pitchFamily="65" charset="-120"/>
                <a:ea typeface="標楷體" pitchFamily="65" charset="-120"/>
              </a:rPr>
              <a:t>3</a:t>
            </a:r>
            <a:r>
              <a:rPr lang="zh-TW" altLang="en-US" sz="2400" b="1" dirty="0">
                <a:latin typeface="標楷體" pitchFamily="65" charset="-120"/>
                <a:ea typeface="標楷體" pitchFamily="65" charset="-120"/>
              </a:rPr>
              <a:t>項）</a:t>
            </a:r>
          </a:p>
          <a:p>
            <a:pPr lvl="1">
              <a:lnSpc>
                <a:spcPct val="110000"/>
              </a:lnSpc>
              <a:spcBef>
                <a:spcPts val="0"/>
              </a:spcBef>
              <a:buClr>
                <a:srgbClr val="2314E0"/>
              </a:buClr>
              <a:buSzPct val="75000"/>
              <a:buBlip>
                <a:blip r:embed="rId2"/>
              </a:buBlip>
            </a:pPr>
            <a:r>
              <a:rPr lang="zh-TW" altLang="en-US" sz="2400" b="1" dirty="0" smtClean="0">
                <a:latin typeface="標楷體" pitchFamily="65" charset="-120"/>
                <a:ea typeface="標楷體" pitchFamily="65" charset="-120"/>
              </a:rPr>
              <a:t>利用範圍</a:t>
            </a:r>
            <a:r>
              <a:rPr lang="en-US" altLang="zh-TW" sz="2400" b="1" dirty="0" smtClean="0">
                <a:latin typeface="標楷體" pitchFamily="65" charset="-120"/>
                <a:ea typeface="標楷體" pitchFamily="65" charset="-120"/>
              </a:rPr>
              <a:t>:</a:t>
            </a:r>
            <a:r>
              <a:rPr lang="zh-TW" altLang="en-US" sz="2400" b="1" dirty="0" smtClean="0">
                <a:latin typeface="標楷體" pitchFamily="65" charset="-120"/>
                <a:ea typeface="標楷體" pitchFamily="65" charset="-120"/>
              </a:rPr>
              <a:t>已公開發表之著作</a:t>
            </a:r>
            <a:r>
              <a:rPr lang="en-US" altLang="zh-TW" sz="2400" b="1" dirty="0" smtClean="0">
                <a:latin typeface="標楷體" pitchFamily="65" charset="-120"/>
                <a:ea typeface="標楷體" pitchFamily="65" charset="-120"/>
              </a:rPr>
              <a:t>(</a:t>
            </a:r>
            <a:r>
              <a:rPr lang="zh-TW" altLang="en-US" sz="2400" b="1" dirty="0" smtClean="0">
                <a:latin typeface="標楷體" pitchFamily="65" charset="-120"/>
                <a:ea typeface="標楷體" pitchFamily="65" charset="-120"/>
              </a:rPr>
              <a:t>但不包括試題</a:t>
            </a:r>
            <a:r>
              <a:rPr lang="en-US" altLang="zh-TW" sz="2400" b="1" dirty="0" smtClean="0">
                <a:latin typeface="標楷體" pitchFamily="65" charset="-120"/>
                <a:ea typeface="標楷體" pitchFamily="65" charset="-120"/>
              </a:rPr>
              <a:t>)</a:t>
            </a:r>
          </a:p>
          <a:p>
            <a:pPr marL="896938" lvl="1" indent="-273050" defTabSz="809625">
              <a:lnSpc>
                <a:spcPct val="110000"/>
              </a:lnSpc>
              <a:spcBef>
                <a:spcPts val="0"/>
              </a:spcBef>
              <a:buClr>
                <a:srgbClr val="2314E0"/>
              </a:buClr>
              <a:buSzPct val="75000"/>
              <a:buBlip>
                <a:blip r:embed="rId3"/>
              </a:buBlip>
            </a:pPr>
            <a:r>
              <a:rPr lang="zh-TW" altLang="en-US" sz="2400" b="1" dirty="0" smtClean="0">
                <a:ea typeface="標楷體" pitchFamily="65" charset="-120"/>
              </a:rPr>
              <a:t>即如</a:t>
            </a:r>
            <a:r>
              <a:rPr lang="zh-TW" altLang="en-US" sz="2400" b="1" dirty="0">
                <a:ea typeface="標楷體" pitchFamily="65" charset="-120"/>
              </a:rPr>
              <a:t>已公開發表之著作本身為試題</a:t>
            </a:r>
            <a:r>
              <a:rPr lang="en-US" altLang="zh-TW" sz="2400" b="1" dirty="0">
                <a:ea typeface="標楷體" pitchFamily="65" charset="-120"/>
              </a:rPr>
              <a:t>(</a:t>
            </a:r>
            <a:r>
              <a:rPr lang="zh-TW" altLang="en-US" sz="2400" b="1" dirty="0" smtClean="0">
                <a:ea typeface="標楷體" pitchFamily="65" charset="-120"/>
              </a:rPr>
              <a:t>例如</a:t>
            </a:r>
            <a:r>
              <a:rPr lang="en-US" altLang="zh-TW" sz="2400" b="1" dirty="0" smtClean="0">
                <a:ea typeface="標楷體" pitchFamily="65" charset="-120"/>
              </a:rPr>
              <a:t>:</a:t>
            </a:r>
            <a:r>
              <a:rPr lang="zh-TW" altLang="en-US" sz="2400" b="1" dirty="0" smtClean="0">
                <a:ea typeface="標楷體" pitchFamily="65" charset="-120"/>
              </a:rPr>
              <a:t>外國</a:t>
            </a:r>
            <a:r>
              <a:rPr lang="zh-TW" altLang="en-US" sz="2400" b="1" dirty="0">
                <a:ea typeface="標楷體" pitchFamily="65" charset="-120"/>
              </a:rPr>
              <a:t>性向測驗、市售測驗卷等）亦不得重製。</a:t>
            </a:r>
            <a:endParaRPr lang="en-US" altLang="zh-TW" sz="2400" b="1" dirty="0">
              <a:ea typeface="標楷體" pitchFamily="65" charset="-120"/>
            </a:endParaRPr>
          </a:p>
        </p:txBody>
      </p:sp>
      <p:sp>
        <p:nvSpPr>
          <p:cNvPr id="3" name="投影片編號版面配置區 2"/>
          <p:cNvSpPr>
            <a:spLocks noGrp="1"/>
          </p:cNvSpPr>
          <p:nvPr>
            <p:ph type="sldNum" sz="quarter" idx="12"/>
          </p:nvPr>
        </p:nvSpPr>
        <p:spPr/>
        <p:txBody>
          <a:bodyPr/>
          <a:lstStyle/>
          <a:p>
            <a:fld id="{918C4CFB-BFA7-48E9-8717-E8A422716625}" type="slidenum">
              <a:rPr lang="zh-TW" altLang="en-US" smtClean="0"/>
              <a:t>34</a:t>
            </a:fld>
            <a:endParaRPr lang="zh-TW" altLang="en-US"/>
          </a:p>
        </p:txBody>
      </p:sp>
      <p:sp>
        <p:nvSpPr>
          <p:cNvPr id="4" name="標題 3"/>
          <p:cNvSpPr>
            <a:spLocks noGrp="1"/>
          </p:cNvSpPr>
          <p:nvPr>
            <p:ph type="title"/>
          </p:nvPr>
        </p:nvSpPr>
        <p:spPr/>
        <p:txBody>
          <a:bodyPr>
            <a:normAutofit/>
          </a:bodyPr>
          <a:lstStyle/>
          <a:p>
            <a:r>
              <a:rPr lang="zh-TW" altLang="en-US" sz="4000" dirty="0" smtClean="0"/>
              <a:t>考試目的之重製</a:t>
            </a:r>
            <a:endParaRPr lang="zh-TW" altLang="en-US" sz="4000" dirty="0"/>
          </a:p>
        </p:txBody>
      </p:sp>
    </p:spTree>
    <p:extLst>
      <p:ext uri="{BB962C8B-B14F-4D97-AF65-F5344CB8AC3E}">
        <p14:creationId xmlns:p14="http://schemas.microsoft.com/office/powerpoint/2010/main" val="25155987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常見問題說明</a:t>
            </a:r>
            <a:endParaRPr lang="zh-TW" altLang="en-US" dirty="0"/>
          </a:p>
        </p:txBody>
      </p:sp>
      <p:sp>
        <p:nvSpPr>
          <p:cNvPr id="4" name="投影片編號版面配置區 3"/>
          <p:cNvSpPr>
            <a:spLocks noGrp="1"/>
          </p:cNvSpPr>
          <p:nvPr>
            <p:ph type="sldNum" sz="quarter" idx="12"/>
          </p:nvPr>
        </p:nvSpPr>
        <p:spPr/>
        <p:txBody>
          <a:bodyPr/>
          <a:lstStyle/>
          <a:p>
            <a:fld id="{918C4CFB-BFA7-48E9-8717-E8A422716625}" type="slidenum">
              <a:rPr lang="zh-TW" altLang="en-US" smtClean="0"/>
              <a:t>35</a:t>
            </a:fld>
            <a:endParaRPr lang="zh-TW" altLang="en-US"/>
          </a:p>
        </p:txBody>
      </p:sp>
    </p:spTree>
    <p:extLst>
      <p:ext uri="{BB962C8B-B14F-4D97-AF65-F5344CB8AC3E}">
        <p14:creationId xmlns:p14="http://schemas.microsoft.com/office/powerpoint/2010/main" val="31580212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2415615396"/>
              </p:ext>
            </p:extLst>
          </p:nvPr>
        </p:nvGraphicFramePr>
        <p:xfrm>
          <a:off x="871538" y="1700808"/>
          <a:ext cx="7408862" cy="4425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918C4CFB-BFA7-48E9-8717-E8A422716625}" type="slidenum">
              <a:rPr lang="zh-TW" altLang="en-US" smtClean="0"/>
              <a:t>36</a:t>
            </a:fld>
            <a:endParaRPr lang="zh-TW" altLang="en-US"/>
          </a:p>
        </p:txBody>
      </p:sp>
      <p:sp>
        <p:nvSpPr>
          <p:cNvPr id="4" name="標題 3"/>
          <p:cNvSpPr>
            <a:spLocks noGrp="1"/>
          </p:cNvSpPr>
          <p:nvPr>
            <p:ph type="title"/>
          </p:nvPr>
        </p:nvSpPr>
        <p:spPr/>
        <p:txBody>
          <a:bodyPr>
            <a:normAutofit/>
          </a:bodyPr>
          <a:lstStyle/>
          <a:p>
            <a:r>
              <a:rPr lang="zh-TW" altLang="en-US" sz="2800" dirty="0" smtClean="0">
                <a:solidFill>
                  <a:schemeClr val="bg1"/>
                </a:solidFill>
                <a:latin typeface="+mn-ea"/>
                <a:ea typeface="+mn-ea"/>
              </a:rPr>
              <a:t>Ｑ</a:t>
            </a:r>
            <a:r>
              <a:rPr lang="en-US" altLang="zh-TW" sz="2800" dirty="0" smtClean="0">
                <a:solidFill>
                  <a:schemeClr val="bg1"/>
                </a:solidFill>
                <a:latin typeface="+mn-ea"/>
                <a:ea typeface="+mn-ea"/>
              </a:rPr>
              <a:t>1.</a:t>
            </a:r>
            <a:r>
              <a:rPr lang="zh-TW" altLang="en-US" sz="2800" dirty="0" smtClean="0">
                <a:solidFill>
                  <a:schemeClr val="bg1"/>
                </a:solidFill>
                <a:latin typeface="+mn-ea"/>
                <a:ea typeface="+mn-ea"/>
              </a:rPr>
              <a:t>教師將</a:t>
            </a:r>
            <a:r>
              <a:rPr lang="zh-TW" altLang="en-US" sz="2800" dirty="0">
                <a:solidFill>
                  <a:schemeClr val="bg1"/>
                </a:solidFill>
                <a:latin typeface="+mn-ea"/>
                <a:ea typeface="+mn-ea"/>
              </a:rPr>
              <a:t>補習班業者的參考模擬試題或參考試題影印後讓學生練習？</a:t>
            </a:r>
          </a:p>
        </p:txBody>
      </p:sp>
    </p:spTree>
    <p:extLst>
      <p:ext uri="{BB962C8B-B14F-4D97-AF65-F5344CB8AC3E}">
        <p14:creationId xmlns:p14="http://schemas.microsoft.com/office/powerpoint/2010/main" val="5025477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918C4CFB-BFA7-48E9-8717-E8A422716625}" type="slidenum">
              <a:rPr lang="zh-TW" altLang="en-US" smtClean="0"/>
              <a:t>37</a:t>
            </a:fld>
            <a:endParaRPr lang="zh-TW" altLang="en-US"/>
          </a:p>
        </p:txBody>
      </p:sp>
      <p:sp>
        <p:nvSpPr>
          <p:cNvPr id="4" name="標題 3"/>
          <p:cNvSpPr>
            <a:spLocks noGrp="1"/>
          </p:cNvSpPr>
          <p:nvPr>
            <p:ph type="title"/>
          </p:nvPr>
        </p:nvSpPr>
        <p:spPr>
          <a:xfrm>
            <a:off x="457200" y="332656"/>
            <a:ext cx="8291264" cy="1258400"/>
          </a:xfrm>
        </p:spPr>
        <p:txBody>
          <a:bodyPr>
            <a:normAutofit fontScale="90000"/>
          </a:bodyPr>
          <a:lstStyle/>
          <a:p>
            <a:pPr lvl="0"/>
            <a:r>
              <a:rPr lang="en-US" altLang="zh-TW" sz="2800" dirty="0" smtClean="0">
                <a:solidFill>
                  <a:schemeClr val="bg1"/>
                </a:solidFill>
                <a:latin typeface="+mn-ea"/>
                <a:ea typeface="+mn-ea"/>
              </a:rPr>
              <a:t>Q2.</a:t>
            </a:r>
            <a:r>
              <a:rPr lang="zh-TW" altLang="en-US" sz="2800" dirty="0" smtClean="0">
                <a:solidFill>
                  <a:schemeClr val="bg1"/>
                </a:solidFill>
                <a:latin typeface="+mn-ea"/>
                <a:ea typeface="+mn-ea"/>
              </a:rPr>
              <a:t>教師得否將自己所蒐集影印好的多篇期刊論文合</a:t>
            </a:r>
            <a:r>
              <a:rPr lang="zh-TW" altLang="en-US" sz="2800" dirty="0">
                <a:solidFill>
                  <a:schemeClr val="bg1"/>
                </a:solidFill>
                <a:latin typeface="+mn-ea"/>
                <a:ea typeface="+mn-ea"/>
              </a:rPr>
              <a:t>裝成一本</a:t>
            </a:r>
            <a:r>
              <a:rPr lang="zh-TW" altLang="en-US" sz="2800" dirty="0" smtClean="0">
                <a:solidFill>
                  <a:schemeClr val="bg1"/>
                </a:solidFill>
                <a:latin typeface="+mn-ea"/>
                <a:ea typeface="+mn-ea"/>
              </a:rPr>
              <a:t>作為</a:t>
            </a:r>
            <a:r>
              <a:rPr lang="zh-TW" altLang="en-US" sz="2800" dirty="0">
                <a:solidFill>
                  <a:schemeClr val="bg1"/>
                </a:solidFill>
                <a:latin typeface="+mn-ea"/>
                <a:ea typeface="+mn-ea"/>
              </a:rPr>
              <a:t>其</a:t>
            </a:r>
            <a:r>
              <a:rPr lang="zh-TW" altLang="en-US" sz="2800" dirty="0" smtClean="0">
                <a:solidFill>
                  <a:schemeClr val="bg1"/>
                </a:solidFill>
                <a:latin typeface="+mn-ea"/>
                <a:ea typeface="+mn-ea"/>
              </a:rPr>
              <a:t>教課書籍，並請同學集合印製分發全班同學使用？</a:t>
            </a:r>
            <a:endParaRPr lang="zh-TW" altLang="en-US" sz="2800" dirty="0">
              <a:solidFill>
                <a:schemeClr val="bg1"/>
              </a:solidFill>
              <a:latin typeface="+mn-ea"/>
              <a:ea typeface="+mn-ea"/>
            </a:endParaRPr>
          </a:p>
        </p:txBody>
      </p:sp>
      <p:graphicFrame>
        <p:nvGraphicFramePr>
          <p:cNvPr id="5" name="資料庫圖表 4"/>
          <p:cNvGraphicFramePr/>
          <p:nvPr>
            <p:extLst>
              <p:ext uri="{D42A27DB-BD31-4B8C-83A1-F6EECF244321}">
                <p14:modId xmlns:p14="http://schemas.microsoft.com/office/powerpoint/2010/main" val="3359001162"/>
              </p:ext>
            </p:extLst>
          </p:nvPr>
        </p:nvGraphicFramePr>
        <p:xfrm>
          <a:off x="1043608" y="1628800"/>
          <a:ext cx="7488832"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8569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724331339"/>
              </p:ext>
            </p:extLst>
          </p:nvPr>
        </p:nvGraphicFramePr>
        <p:xfrm>
          <a:off x="899592" y="1700808"/>
          <a:ext cx="7560840" cy="4497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918C4CFB-BFA7-48E9-8717-E8A422716625}" type="slidenum">
              <a:rPr lang="zh-TW" altLang="en-US" smtClean="0"/>
              <a:t>38</a:t>
            </a:fld>
            <a:endParaRPr lang="zh-TW" altLang="en-US"/>
          </a:p>
        </p:txBody>
      </p:sp>
      <p:sp>
        <p:nvSpPr>
          <p:cNvPr id="4" name="標題 3"/>
          <p:cNvSpPr>
            <a:spLocks noGrp="1"/>
          </p:cNvSpPr>
          <p:nvPr>
            <p:ph type="title"/>
          </p:nvPr>
        </p:nvSpPr>
        <p:spPr>
          <a:xfrm>
            <a:off x="323528" y="338328"/>
            <a:ext cx="8363272" cy="1252728"/>
          </a:xfrm>
        </p:spPr>
        <p:txBody>
          <a:bodyPr>
            <a:noAutofit/>
          </a:bodyPr>
          <a:lstStyle/>
          <a:p>
            <a:r>
              <a:rPr lang="zh-TW" altLang="en-US" sz="3200" dirty="0">
                <a:latin typeface="+mn-ea"/>
                <a:ea typeface="+mn-ea"/>
              </a:rPr>
              <a:t>Ｑ</a:t>
            </a:r>
            <a:r>
              <a:rPr lang="en-US" altLang="zh-TW" sz="3200" dirty="0">
                <a:latin typeface="+mn-ea"/>
                <a:ea typeface="+mn-ea"/>
              </a:rPr>
              <a:t>3.</a:t>
            </a:r>
            <a:r>
              <a:rPr lang="zh-TW" altLang="en-US" sz="3200" dirty="0">
                <a:latin typeface="+mn-ea"/>
                <a:ea typeface="+mn-ea"/>
              </a:rPr>
              <a:t>為編寫教材下載網路上照片、圖片、</a:t>
            </a:r>
            <a:r>
              <a:rPr lang="zh-TW" altLang="en-US" sz="3200" dirty="0" smtClean="0">
                <a:latin typeface="+mn-ea"/>
                <a:ea typeface="+mn-ea"/>
              </a:rPr>
              <a:t>文章</a:t>
            </a:r>
            <a:r>
              <a:rPr lang="en-US" altLang="zh-TW" sz="3200" dirty="0" smtClean="0">
                <a:latin typeface="+mn-ea"/>
                <a:ea typeface="+mn-ea"/>
              </a:rPr>
              <a:t>?</a:t>
            </a:r>
            <a:r>
              <a:rPr lang="zh-TW" altLang="en-US" sz="3200" dirty="0" smtClean="0">
                <a:latin typeface="+mn-ea"/>
                <a:ea typeface="+mn-ea"/>
              </a:rPr>
              <a:t>並</a:t>
            </a:r>
            <a:r>
              <a:rPr lang="zh-TW" altLang="en-US" sz="3200" dirty="0">
                <a:latin typeface="+mn-ea"/>
                <a:ea typeface="+mn-ea"/>
              </a:rPr>
              <a:t>將課程資料製成資料庫提供查閱或</a:t>
            </a:r>
            <a:r>
              <a:rPr lang="zh-TW" altLang="en-US" sz="3200" dirty="0" smtClean="0">
                <a:latin typeface="+mn-ea"/>
                <a:ea typeface="+mn-ea"/>
              </a:rPr>
              <a:t>下載</a:t>
            </a:r>
            <a:r>
              <a:rPr lang="en-US" altLang="zh-TW" sz="3200" dirty="0" smtClean="0">
                <a:latin typeface="+mn-ea"/>
                <a:ea typeface="+mn-ea"/>
              </a:rPr>
              <a:t>?</a:t>
            </a:r>
            <a:endParaRPr lang="zh-TW" altLang="en-US" sz="3200" dirty="0">
              <a:latin typeface="+mn-ea"/>
              <a:ea typeface="+mn-ea"/>
            </a:endParaRPr>
          </a:p>
        </p:txBody>
      </p:sp>
    </p:spTree>
    <p:extLst>
      <p:ext uri="{BB962C8B-B14F-4D97-AF65-F5344CB8AC3E}">
        <p14:creationId xmlns:p14="http://schemas.microsoft.com/office/powerpoint/2010/main" val="32763412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1312118274"/>
              </p:ext>
            </p:extLst>
          </p:nvPr>
        </p:nvGraphicFramePr>
        <p:xfrm>
          <a:off x="971600" y="1700808"/>
          <a:ext cx="7408862"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918C4CFB-BFA7-48E9-8717-E8A422716625}" type="slidenum">
              <a:rPr lang="zh-TW" altLang="en-US" smtClean="0"/>
              <a:t>39</a:t>
            </a:fld>
            <a:endParaRPr lang="zh-TW" altLang="en-US"/>
          </a:p>
        </p:txBody>
      </p:sp>
      <p:sp>
        <p:nvSpPr>
          <p:cNvPr id="4" name="標題 3"/>
          <p:cNvSpPr>
            <a:spLocks noGrp="1"/>
          </p:cNvSpPr>
          <p:nvPr>
            <p:ph type="title"/>
          </p:nvPr>
        </p:nvSpPr>
        <p:spPr>
          <a:xfrm>
            <a:off x="467544" y="332656"/>
            <a:ext cx="8229600" cy="1008112"/>
          </a:xfrm>
        </p:spPr>
        <p:txBody>
          <a:bodyPr>
            <a:normAutofit/>
          </a:bodyPr>
          <a:lstStyle/>
          <a:p>
            <a:r>
              <a:rPr lang="en-US" altLang="zh-TW" sz="3200" dirty="0">
                <a:latin typeface="+mn-ea"/>
              </a:rPr>
              <a:t>Q4.</a:t>
            </a:r>
            <a:r>
              <a:rPr lang="zh-TW" altLang="en-US" sz="3200" dirty="0">
                <a:latin typeface="+mn-ea"/>
              </a:rPr>
              <a:t>在課堂上連結到他人網站進行線上觀看？</a:t>
            </a:r>
            <a:endParaRPr lang="zh-TW" altLang="en-US" sz="3200" dirty="0"/>
          </a:p>
        </p:txBody>
      </p:sp>
    </p:spTree>
    <p:extLst>
      <p:ext uri="{BB962C8B-B14F-4D97-AF65-F5344CB8AC3E}">
        <p14:creationId xmlns:p14="http://schemas.microsoft.com/office/powerpoint/2010/main" val="12218288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a:xfrm>
            <a:off x="642938" y="500063"/>
            <a:ext cx="8183562" cy="928687"/>
          </a:xfrm>
        </p:spPr>
        <p:txBody>
          <a:bodyPr/>
          <a:lstStyle/>
          <a:p>
            <a:r>
              <a:rPr lang="zh-TW" altLang="en-US" sz="4000" dirty="0" smtClean="0">
                <a:solidFill>
                  <a:schemeClr val="bg1"/>
                </a:solidFill>
                <a:ea typeface="標楷體" pitchFamily="65" charset="-120"/>
              </a:rPr>
              <a:t>著作權基本原則─創作保護</a:t>
            </a:r>
            <a:endParaRPr lang="zh-TW" altLang="en-US" sz="4000" dirty="0" smtClean="0">
              <a:solidFill>
                <a:schemeClr val="bg1"/>
              </a:solidFill>
              <a:latin typeface="標楷體" pitchFamily="65" charset="-120"/>
              <a:ea typeface="標楷體" pitchFamily="65" charset="-120"/>
            </a:endParaRPr>
          </a:p>
        </p:txBody>
      </p:sp>
      <p:sp>
        <p:nvSpPr>
          <p:cNvPr id="9219" name="Rectangle 3"/>
          <p:cNvSpPr>
            <a:spLocks noGrp="1" noRot="1" noChangeArrowheads="1"/>
          </p:cNvSpPr>
          <p:nvPr>
            <p:ph idx="1"/>
          </p:nvPr>
        </p:nvSpPr>
        <p:spPr>
          <a:xfrm>
            <a:off x="1115616" y="2276872"/>
            <a:ext cx="7000875" cy="4000500"/>
          </a:xfrm>
        </p:spPr>
        <p:txBody>
          <a:bodyPr/>
          <a:lstStyle/>
          <a:p>
            <a:pPr>
              <a:spcAft>
                <a:spcPts val="600"/>
              </a:spcAft>
              <a:buClr>
                <a:schemeClr val="accent6">
                  <a:lumMod val="75000"/>
                </a:schemeClr>
              </a:buClr>
              <a:buFont typeface="Wingdings" pitchFamily="2" charset="2"/>
              <a:buChar char="Ø"/>
              <a:defRPr/>
            </a:pPr>
            <a:r>
              <a:rPr lang="zh-TW" altLang="en-US" sz="2800" dirty="0">
                <a:latin typeface="標楷體" pitchFamily="65" charset="-120"/>
                <a:ea typeface="標楷體" pitchFamily="65" charset="-120"/>
              </a:rPr>
              <a:t>創作</a:t>
            </a:r>
            <a:r>
              <a:rPr lang="zh-TW" altLang="en-US" sz="2800" dirty="0" smtClean="0">
                <a:latin typeface="標楷體" pitchFamily="65" charset="-120"/>
                <a:ea typeface="標楷體" pitchFamily="65" charset="-120"/>
              </a:rPr>
              <a:t>保護</a:t>
            </a:r>
            <a:r>
              <a:rPr lang="en-US" altLang="zh-TW" sz="2800" dirty="0" smtClean="0">
                <a:latin typeface="標楷體" pitchFamily="65" charset="-120"/>
                <a:ea typeface="標楷體" pitchFamily="65" charset="-120"/>
              </a:rPr>
              <a:t>vs.</a:t>
            </a:r>
            <a:r>
              <a:rPr lang="zh-TW" altLang="en-US" sz="2800" dirty="0" smtClean="0">
                <a:latin typeface="標楷體" pitchFamily="65" charset="-120"/>
                <a:ea typeface="標楷體" pitchFamily="65" charset="-120"/>
              </a:rPr>
              <a:t>註冊保護</a:t>
            </a:r>
            <a:endParaRPr lang="en-US" altLang="zh-TW" sz="2800" dirty="0" smtClean="0">
              <a:latin typeface="標楷體" pitchFamily="65" charset="-120"/>
              <a:ea typeface="標楷體" pitchFamily="65" charset="-120"/>
            </a:endParaRPr>
          </a:p>
          <a:p>
            <a:pPr marL="0" indent="263525">
              <a:spcAft>
                <a:spcPts val="600"/>
              </a:spcAft>
              <a:buClr>
                <a:schemeClr val="accent6">
                  <a:lumMod val="75000"/>
                </a:schemeClr>
              </a:buClr>
              <a:buNone/>
              <a:defRPr/>
            </a:pPr>
            <a:r>
              <a:rPr lang="zh-TW" altLang="en-US" sz="2800" dirty="0" smtClean="0">
                <a:latin typeface="標楷體" pitchFamily="65" charset="-120"/>
                <a:ea typeface="標楷體" pitchFamily="65" charset="-120"/>
              </a:rPr>
              <a:t>（</a:t>
            </a:r>
            <a:r>
              <a:rPr lang="en-US" altLang="zh-TW" sz="2800" dirty="0" smtClean="0">
                <a:latin typeface="標楷體" pitchFamily="65" charset="-120"/>
                <a:ea typeface="標楷體" pitchFamily="65" charset="-120"/>
              </a:rPr>
              <a:t>§10</a:t>
            </a:r>
            <a:r>
              <a:rPr lang="zh-TW" altLang="en-US" sz="2800" dirty="0" smtClean="0">
                <a:latin typeface="標楷體" pitchFamily="65" charset="-120"/>
                <a:ea typeface="標楷體" pitchFamily="65" charset="-120"/>
              </a:rPr>
              <a:t>前段）</a:t>
            </a:r>
            <a:endParaRPr lang="en-US" altLang="zh-TW" sz="2800" dirty="0" smtClean="0">
              <a:latin typeface="標楷體" pitchFamily="65" charset="-120"/>
              <a:ea typeface="標楷體" pitchFamily="65" charset="-120"/>
            </a:endParaRPr>
          </a:p>
          <a:p>
            <a:pPr>
              <a:spcAft>
                <a:spcPts val="600"/>
              </a:spcAft>
              <a:buClr>
                <a:schemeClr val="accent6">
                  <a:lumMod val="75000"/>
                </a:schemeClr>
              </a:buClr>
              <a:buFont typeface="Wingdings" pitchFamily="2" charset="2"/>
              <a:buChar char="Ø"/>
              <a:defRPr/>
            </a:pPr>
            <a:r>
              <a:rPr lang="zh-TW" altLang="en-US" sz="2800" dirty="0" smtClean="0">
                <a:latin typeface="標楷體" pitchFamily="65" charset="-120"/>
                <a:ea typeface="標楷體" pitchFamily="65" charset="-120"/>
              </a:rPr>
              <a:t>著作權採</a:t>
            </a:r>
            <a:r>
              <a:rPr lang="zh-TW" altLang="en-US" sz="2800" b="1" dirty="0" smtClean="0">
                <a:latin typeface="標楷體" pitchFamily="65" charset="-120"/>
                <a:ea typeface="標楷體" pitchFamily="65" charset="-120"/>
              </a:rPr>
              <a:t>創作保護原則</a:t>
            </a:r>
            <a:r>
              <a:rPr lang="zh-TW" altLang="en-US" sz="2800" dirty="0" smtClean="0">
                <a:latin typeface="標楷體" pitchFamily="65" charset="-120"/>
                <a:ea typeface="標楷體" pitchFamily="65" charset="-120"/>
              </a:rPr>
              <a:t>：著作人於著作</a:t>
            </a:r>
            <a:r>
              <a:rPr lang="zh-TW" altLang="en-US" sz="2800" b="1" u="sng" dirty="0" smtClean="0">
                <a:latin typeface="標楷體" pitchFamily="65" charset="-120"/>
                <a:ea typeface="標楷體" pitchFamily="65" charset="-120"/>
              </a:rPr>
              <a:t>完成時</a:t>
            </a:r>
            <a:r>
              <a:rPr lang="zh-TW" altLang="en-US" sz="2800" dirty="0" smtClean="0">
                <a:latin typeface="標楷體" pitchFamily="65" charset="-120"/>
                <a:ea typeface="標楷體" pitchFamily="65" charset="-120"/>
              </a:rPr>
              <a:t>即享有著作權，不以申請著作權登記為權利取得要件。</a:t>
            </a:r>
            <a:endParaRPr lang="en-US" altLang="zh-TW" sz="2800" dirty="0" smtClean="0">
              <a:latin typeface="標楷體" pitchFamily="65" charset="-120"/>
              <a:ea typeface="標楷體" pitchFamily="65" charset="-120"/>
            </a:endParaRPr>
          </a:p>
          <a:p>
            <a:pPr marL="0" indent="0">
              <a:spcAft>
                <a:spcPts val="600"/>
              </a:spcAft>
              <a:buClr>
                <a:schemeClr val="accent6">
                  <a:lumMod val="75000"/>
                </a:schemeClr>
              </a:buClr>
              <a:buNone/>
              <a:defRPr/>
            </a:pPr>
            <a:r>
              <a:rPr lang="zh-TW" altLang="en-US" sz="2800" b="1" dirty="0" smtClean="0">
                <a:solidFill>
                  <a:srgbClr val="7030A0"/>
                </a:solidFill>
                <a:latin typeface="標楷體" pitchFamily="65" charset="-120"/>
                <a:ea typeface="標楷體" pitchFamily="65" charset="-120"/>
              </a:rPr>
              <a:t>→相對於商標權、專利權採註冊保護原則</a:t>
            </a:r>
            <a:endParaRPr lang="en-US" altLang="zh-TW" sz="2800" b="1" dirty="0" smtClean="0">
              <a:solidFill>
                <a:srgbClr val="7030A0"/>
              </a:solidFill>
              <a:latin typeface="標楷體" pitchFamily="65" charset="-120"/>
              <a:ea typeface="標楷體" pitchFamily="65" charset="-120"/>
            </a:endParaRPr>
          </a:p>
          <a:p>
            <a:pPr indent="-115888">
              <a:spcAft>
                <a:spcPts val="600"/>
              </a:spcAft>
              <a:buClr>
                <a:schemeClr val="accent6">
                  <a:lumMod val="75000"/>
                </a:schemeClr>
              </a:buClr>
              <a:buFont typeface="Wingdings" pitchFamily="2" charset="2"/>
              <a:buNone/>
              <a:defRPr/>
            </a:pPr>
            <a:endParaRPr lang="zh-TW" altLang="en-US" sz="2800" dirty="0" smtClean="0">
              <a:solidFill>
                <a:srgbClr val="0070C0"/>
              </a:solidFill>
              <a:latin typeface="標楷體" pitchFamily="65" charset="-120"/>
              <a:ea typeface="標楷體" pitchFamily="65" charset="-120"/>
            </a:endParaRPr>
          </a:p>
        </p:txBody>
      </p:sp>
      <p:sp>
        <p:nvSpPr>
          <p:cNvPr id="8196" name="投影片編號版面配置區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fld id="{3AADB996-D7E6-4012-9745-6028B8A998BE}" type="slidenum">
              <a:rPr kumimoji="0" lang="zh-TW" altLang="en-US" smtClean="0"/>
              <a:pPr eaLnBrk="1" hangingPunct="1"/>
              <a:t>4</a:t>
            </a:fld>
            <a:endParaRPr kumimoji="0" lang="en-US" altLang="zh-TW" smtClean="0"/>
          </a:p>
        </p:txBody>
      </p:sp>
    </p:spTree>
    <p:extLst>
      <p:ext uri="{BB962C8B-B14F-4D97-AF65-F5344CB8AC3E}">
        <p14:creationId xmlns:p14="http://schemas.microsoft.com/office/powerpoint/2010/main" val="894397184"/>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3830205429"/>
              </p:ext>
            </p:extLst>
          </p:nvPr>
        </p:nvGraphicFramePr>
        <p:xfrm>
          <a:off x="683568" y="1628800"/>
          <a:ext cx="7992887" cy="4690864"/>
        </p:xfrm>
        <a:graphic>
          <a:graphicData uri="http://schemas.openxmlformats.org/drawingml/2006/table">
            <a:tbl>
              <a:tblPr firstRow="1" bandRow="1">
                <a:tableStyleId>{69CF1AB2-1976-4502-BF36-3FF5EA218861}</a:tableStyleId>
              </a:tblPr>
              <a:tblGrid>
                <a:gridCol w="659963"/>
                <a:gridCol w="2419865"/>
                <a:gridCol w="2419865"/>
                <a:gridCol w="2493194"/>
              </a:tblGrid>
              <a:tr h="648072">
                <a:tc>
                  <a:txBody>
                    <a:bodyPr/>
                    <a:lstStyle/>
                    <a:p>
                      <a:endParaRPr lang="zh-TW" altLang="en-US" sz="1400" dirty="0"/>
                    </a:p>
                  </a:txBody>
                  <a:tcPr/>
                </a:tc>
                <a:tc>
                  <a:txBody>
                    <a:bodyPr/>
                    <a:lstStyle/>
                    <a:p>
                      <a:r>
                        <a:rPr lang="zh-TW" altLang="en-US" sz="1400" dirty="0" smtClean="0">
                          <a:solidFill>
                            <a:srgbClr val="002060"/>
                          </a:solidFill>
                        </a:rPr>
                        <a:t>使用教室既有器材在課堂上播放光碟</a:t>
                      </a:r>
                      <a:endParaRPr lang="zh-TW" altLang="en-US" sz="1400" dirty="0">
                        <a:solidFill>
                          <a:srgbClr val="002060"/>
                        </a:solidFill>
                      </a:endParaRPr>
                    </a:p>
                  </a:txBody>
                  <a:tcPr/>
                </a:tc>
                <a:tc>
                  <a:txBody>
                    <a:bodyPr/>
                    <a:lstStyle/>
                    <a:p>
                      <a:r>
                        <a:rPr lang="zh-TW" altLang="en-US" sz="1400" dirty="0" smtClean="0">
                          <a:solidFill>
                            <a:srgbClr val="002060"/>
                          </a:solidFill>
                          <a:effectLst/>
                        </a:rPr>
                        <a:t>運用學校電腦網路系統播放供多數班級收看</a:t>
                      </a:r>
                      <a:endParaRPr lang="zh-TW" altLang="en-US" sz="1400" dirty="0">
                        <a:solidFill>
                          <a:srgbClr val="002060"/>
                        </a:solidFill>
                      </a:endParaRPr>
                    </a:p>
                  </a:txBody>
                  <a:tcPr/>
                </a:tc>
                <a:tc>
                  <a:txBody>
                    <a:bodyPr/>
                    <a:lstStyle/>
                    <a:p>
                      <a:r>
                        <a:rPr lang="zh-TW" altLang="en-US" sz="1400" dirty="0" smtClean="0">
                          <a:solidFill>
                            <a:srgbClr val="002060"/>
                          </a:solidFill>
                        </a:rPr>
                        <a:t>使用校方購買之</a:t>
                      </a:r>
                      <a:r>
                        <a:rPr lang="en-US" altLang="zh-TW" sz="1400" dirty="0" smtClean="0">
                          <a:solidFill>
                            <a:srgbClr val="002060"/>
                          </a:solidFill>
                        </a:rPr>
                        <a:t>VOD</a:t>
                      </a:r>
                      <a:r>
                        <a:rPr lang="zh-TW" altLang="en-US" sz="1400" dirty="0" smtClean="0">
                          <a:solidFill>
                            <a:srgbClr val="002060"/>
                          </a:solidFill>
                        </a:rPr>
                        <a:t>版影片</a:t>
                      </a:r>
                      <a:r>
                        <a:rPr lang="en-US" altLang="zh-TW" sz="1400" dirty="0" smtClean="0">
                          <a:solidFill>
                            <a:srgbClr val="002060"/>
                          </a:solidFill>
                        </a:rPr>
                        <a:t>(</a:t>
                      </a:r>
                      <a:r>
                        <a:rPr lang="zh-TW" altLang="en-US" sz="1400" dirty="0" smtClean="0">
                          <a:solidFill>
                            <a:srgbClr val="002060"/>
                          </a:solidFill>
                        </a:rPr>
                        <a:t>已建置在隨選視訊系統中</a:t>
                      </a:r>
                      <a:r>
                        <a:rPr lang="en-US" altLang="zh-TW" sz="1400" dirty="0" smtClean="0">
                          <a:solidFill>
                            <a:srgbClr val="002060"/>
                          </a:solidFill>
                        </a:rPr>
                        <a:t>)</a:t>
                      </a:r>
                      <a:r>
                        <a:rPr lang="zh-TW" altLang="en-US" sz="1400" dirty="0" smtClean="0">
                          <a:solidFill>
                            <a:srgbClr val="002060"/>
                          </a:solidFill>
                        </a:rPr>
                        <a:t>於課中直接連線播放</a:t>
                      </a:r>
                      <a:endParaRPr lang="zh-TW" altLang="en-US" sz="1400" dirty="0">
                        <a:solidFill>
                          <a:srgbClr val="002060"/>
                        </a:solidFill>
                      </a:endParaRPr>
                    </a:p>
                  </a:txBody>
                  <a:tcPr/>
                </a:tc>
              </a:tr>
              <a:tr h="576064">
                <a:tc>
                  <a:txBody>
                    <a:bodyPr/>
                    <a:lstStyle/>
                    <a:p>
                      <a:r>
                        <a:rPr lang="zh-TW" altLang="en-US" sz="1400" dirty="0" smtClean="0">
                          <a:solidFill>
                            <a:srgbClr val="002060"/>
                          </a:solidFill>
                        </a:rPr>
                        <a:t>利用行為</a:t>
                      </a:r>
                      <a:endParaRPr lang="zh-TW" altLang="en-US" sz="1400" dirty="0">
                        <a:solidFill>
                          <a:srgbClr val="002060"/>
                        </a:solidFill>
                      </a:endParaRPr>
                    </a:p>
                  </a:txBody>
                  <a:tcPr/>
                </a:tc>
                <a:tc>
                  <a:txBody>
                    <a:bodyPr/>
                    <a:lstStyle/>
                    <a:p>
                      <a:r>
                        <a:rPr lang="zh-TW" altLang="en-US" sz="1400" dirty="0" smtClean="0"/>
                        <a:t>公開上映</a:t>
                      </a:r>
                      <a:r>
                        <a:rPr lang="en-US" altLang="zh-TW" sz="1400" dirty="0" smtClean="0"/>
                        <a:t>(DVD,VCD)</a:t>
                      </a:r>
                    </a:p>
                    <a:p>
                      <a:r>
                        <a:rPr lang="zh-TW" altLang="en-US" sz="1400" dirty="0" smtClean="0"/>
                        <a:t>公開演出</a:t>
                      </a:r>
                      <a:r>
                        <a:rPr lang="en-US" altLang="zh-TW" sz="1400" dirty="0" smtClean="0"/>
                        <a:t>(CD)</a:t>
                      </a:r>
                      <a:endParaRPr lang="zh-TW" alt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400" dirty="0" smtClean="0">
                          <a:effectLst/>
                        </a:rPr>
                        <a:t>涉及視聽著作的「公開傳輸」行為</a:t>
                      </a:r>
                      <a:endParaRPr lang="zh-TW" alt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400" dirty="0" smtClean="0"/>
                        <a:t>公開傳輸</a:t>
                      </a:r>
                    </a:p>
                    <a:p>
                      <a:endParaRPr lang="zh-TW" altLang="en-US" sz="1400" dirty="0"/>
                    </a:p>
                  </a:txBody>
                  <a:tcPr/>
                </a:tc>
              </a:tr>
              <a:tr h="852656">
                <a:tc>
                  <a:txBody>
                    <a:bodyPr/>
                    <a:lstStyle/>
                    <a:p>
                      <a:r>
                        <a:rPr lang="zh-TW" altLang="en-US" sz="1400" dirty="0" smtClean="0">
                          <a:solidFill>
                            <a:srgbClr val="002060"/>
                          </a:solidFill>
                        </a:rPr>
                        <a:t>授權利用</a:t>
                      </a:r>
                      <a:endParaRPr lang="zh-TW" altLang="en-US" sz="1400" dirty="0">
                        <a:solidFill>
                          <a:srgbClr val="002060"/>
                        </a:solidFill>
                      </a:endParaRPr>
                    </a:p>
                  </a:txBody>
                  <a:tcPr/>
                </a:tc>
                <a:tc>
                  <a:txBody>
                    <a:bodyPr/>
                    <a:lstStyle/>
                    <a:p>
                      <a:r>
                        <a:rPr lang="en-US" altLang="zh-TW" sz="1400" dirty="0" smtClean="0"/>
                        <a:t>DVD,VCD</a:t>
                      </a:r>
                      <a:r>
                        <a:rPr lang="zh-TW" altLang="en-US" sz="1400" dirty="0" smtClean="0"/>
                        <a:t>應取得公開上映之授權。如係「公播版」即得播放，否則應另行取得授權</a:t>
                      </a:r>
                      <a:endParaRPr lang="en-US" altLang="zh-TW" sz="1400" dirty="0" smtClean="0"/>
                    </a:p>
                    <a:p>
                      <a:r>
                        <a:rPr lang="en-US" altLang="zh-TW" sz="1400" dirty="0" smtClean="0"/>
                        <a:t>CD</a:t>
                      </a:r>
                      <a:r>
                        <a:rPr lang="zh-TW" altLang="en-US" sz="1400" dirty="0" smtClean="0"/>
                        <a:t>應取得公開演出授權</a:t>
                      </a:r>
                      <a:endParaRPr lang="zh-TW" altLang="en-US" sz="1400" dirty="0"/>
                    </a:p>
                  </a:txBody>
                  <a:tcPr/>
                </a:tc>
                <a:tc>
                  <a:txBody>
                    <a:bodyPr/>
                    <a:lstStyle/>
                    <a:p>
                      <a:r>
                        <a:rPr lang="zh-TW" altLang="en-US" sz="1400" dirty="0" smtClean="0">
                          <a:effectLst/>
                        </a:rPr>
                        <a:t>應取得著作權人公開傳輸的授權</a:t>
                      </a:r>
                      <a:r>
                        <a:rPr lang="en-US" altLang="zh-TW" sz="1400" dirty="0" smtClean="0">
                          <a:effectLst/>
                        </a:rPr>
                        <a:t>(</a:t>
                      </a:r>
                      <a:r>
                        <a:rPr lang="zh-TW" altLang="en-US" sz="1400" dirty="0" smtClean="0">
                          <a:effectLst/>
                        </a:rPr>
                        <a:t>公開上映</a:t>
                      </a:r>
                      <a:r>
                        <a:rPr lang="zh-TW" altLang="en-US" sz="1400" dirty="0" smtClean="0">
                          <a:effectLst/>
                          <a:latin typeface="標楷體"/>
                          <a:ea typeface="標楷體"/>
                        </a:rPr>
                        <a:t>≠公開傳輸</a:t>
                      </a:r>
                      <a:r>
                        <a:rPr lang="en-US" altLang="zh-TW" sz="1400" dirty="0" smtClean="0">
                          <a:effectLst/>
                          <a:latin typeface="標楷體"/>
                          <a:ea typeface="標楷體"/>
                        </a:rPr>
                        <a:t>)</a:t>
                      </a:r>
                      <a:endParaRPr lang="zh-TW" altLang="en-US" sz="1400" dirty="0"/>
                    </a:p>
                  </a:txBody>
                  <a:tcPr/>
                </a:tc>
                <a:tc>
                  <a:txBody>
                    <a:bodyPr/>
                    <a:lstStyle/>
                    <a:p>
                      <a:r>
                        <a:rPr lang="zh-TW" altLang="en-US" sz="1400" dirty="0" smtClean="0"/>
                        <a:t>既已建置在隨選視訊系統中，教師上課時在課堂中直接連線播放，應尚不超越授權範圍</a:t>
                      </a:r>
                      <a:endParaRPr lang="zh-TW" altLang="en-US" sz="1400" dirty="0"/>
                    </a:p>
                  </a:txBody>
                  <a:tcPr/>
                </a:tc>
              </a:tr>
              <a:tr h="1882746">
                <a:tc>
                  <a:txBody>
                    <a:bodyPr/>
                    <a:lstStyle/>
                    <a:p>
                      <a:r>
                        <a:rPr lang="zh-TW" altLang="en-US" sz="1400" dirty="0" smtClean="0">
                          <a:solidFill>
                            <a:srgbClr val="002060"/>
                          </a:solidFill>
                        </a:rPr>
                        <a:t>合理使用</a:t>
                      </a:r>
                      <a:endParaRPr lang="zh-TW" altLang="en-US" sz="1400" dirty="0">
                        <a:solidFill>
                          <a:srgbClr val="002060"/>
                        </a:solidFill>
                      </a:endParaRPr>
                    </a:p>
                  </a:txBody>
                  <a:tcPr/>
                </a:tc>
                <a:tc>
                  <a:txBody>
                    <a:bodyPr/>
                    <a:lstStyle/>
                    <a:p>
                      <a:r>
                        <a:rPr lang="zh-TW" altLang="en-US" sz="1400" dirty="0" smtClean="0"/>
                        <a:t>個案或可主張</a:t>
                      </a:r>
                      <a:r>
                        <a:rPr lang="en-US" altLang="zh-TW" sz="1400" dirty="0" smtClean="0"/>
                        <a:t>52</a:t>
                      </a:r>
                      <a:r>
                        <a:rPr lang="zh-TW" altLang="en-US" sz="1400" dirty="0" smtClean="0"/>
                        <a:t>條（教學目的的引用）（例在課堂上播放</a:t>
                      </a:r>
                      <a:r>
                        <a:rPr lang="en-US" altLang="zh-TW" sz="1400" dirty="0" smtClean="0"/>
                        <a:t>90</a:t>
                      </a:r>
                      <a:r>
                        <a:rPr lang="zh-TW" altLang="en-US" sz="1400" dirty="0" smtClean="0"/>
                        <a:t>分鐘影片內之</a:t>
                      </a:r>
                      <a:r>
                        <a:rPr lang="en-US" altLang="zh-TW" sz="1400" dirty="0" smtClean="0"/>
                        <a:t>10</a:t>
                      </a:r>
                      <a:r>
                        <a:rPr lang="zh-TW" altLang="en-US" sz="1400" dirty="0" smtClean="0"/>
                        <a:t>分鐘片段，例如法庭攻防或親子衝突之內容，做為課堂討論基礎）</a:t>
                      </a:r>
                      <a:endParaRPr lang="zh-TW" altLang="en-US" sz="1400" dirty="0"/>
                    </a:p>
                  </a:txBody>
                  <a:tcPr/>
                </a:tc>
                <a:tc>
                  <a:txBody>
                    <a:bodyPr/>
                    <a:lstStyle/>
                    <a:p>
                      <a:r>
                        <a:rPr lang="zh-TW" altLang="en-US" sz="1400" dirty="0" smtClean="0">
                          <a:effectLst/>
                        </a:rPr>
                        <a:t>基於非營利的教育目的，播放的影片與課程內容相關，而且所利用的質與量占被利用原著作的比例低，其利用結果對於影片的市場不會造成「市場替代」的效應，可依著作權法第</a:t>
                      </a:r>
                      <a:r>
                        <a:rPr lang="en-US" altLang="zh-TW" sz="1400" dirty="0" smtClean="0">
                          <a:effectLst/>
                        </a:rPr>
                        <a:t>52</a:t>
                      </a:r>
                      <a:r>
                        <a:rPr lang="zh-TW" altLang="en-US" sz="1400" dirty="0" smtClean="0">
                          <a:effectLst/>
                        </a:rPr>
                        <a:t>條之規定引用部分影片，作為教材的內容而在課堂上播放，不必取得授權</a:t>
                      </a:r>
                      <a:r>
                        <a:rPr lang="en-US" altLang="zh-TW" sz="1400" dirty="0" smtClean="0">
                          <a:effectLst/>
                        </a:rPr>
                        <a:t>(</a:t>
                      </a:r>
                      <a:r>
                        <a:rPr lang="zh-TW" altLang="en-US" sz="1400" dirty="0" smtClean="0">
                          <a:effectLst/>
                        </a:rPr>
                        <a:t>仍須依照具體個案的情況判斷</a:t>
                      </a:r>
                      <a:r>
                        <a:rPr lang="en-US" altLang="zh-TW" sz="1400" dirty="0" smtClean="0">
                          <a:effectLst/>
                        </a:rPr>
                        <a:t>)</a:t>
                      </a:r>
                      <a:r>
                        <a:rPr lang="zh-TW" altLang="en-US" sz="1400" dirty="0" smtClean="0">
                          <a:effectLst/>
                        </a:rPr>
                        <a:t>。</a:t>
                      </a:r>
                      <a:endParaRPr lang="zh-TW" altLang="en-US" sz="1400" dirty="0"/>
                    </a:p>
                  </a:txBody>
                  <a:tcPr/>
                </a:tc>
                <a:tc>
                  <a:txBody>
                    <a:bodyPr/>
                    <a:lstStyle/>
                    <a:p>
                      <a:r>
                        <a:rPr lang="zh-TW" altLang="en-US" sz="1400" dirty="0" smtClean="0"/>
                        <a:t>─</a:t>
                      </a:r>
                      <a:endParaRPr lang="zh-TW" altLang="en-US" sz="1400" dirty="0"/>
                    </a:p>
                  </a:txBody>
                  <a:tcPr/>
                </a:tc>
              </a:tr>
            </a:tbl>
          </a:graphicData>
        </a:graphic>
      </p:graphicFrame>
      <p:sp>
        <p:nvSpPr>
          <p:cNvPr id="3" name="投影片編號版面配置區 2"/>
          <p:cNvSpPr>
            <a:spLocks noGrp="1"/>
          </p:cNvSpPr>
          <p:nvPr>
            <p:ph type="sldNum" sz="quarter" idx="12"/>
          </p:nvPr>
        </p:nvSpPr>
        <p:spPr/>
        <p:txBody>
          <a:bodyPr/>
          <a:lstStyle/>
          <a:p>
            <a:fld id="{918C4CFB-BFA7-48E9-8717-E8A422716625}" type="slidenum">
              <a:rPr lang="zh-TW" altLang="en-US" smtClean="0"/>
              <a:t>40</a:t>
            </a:fld>
            <a:endParaRPr lang="zh-TW" altLang="en-US"/>
          </a:p>
        </p:txBody>
      </p:sp>
      <p:sp>
        <p:nvSpPr>
          <p:cNvPr id="4" name="標題 3"/>
          <p:cNvSpPr>
            <a:spLocks noGrp="1"/>
          </p:cNvSpPr>
          <p:nvPr>
            <p:ph type="title"/>
          </p:nvPr>
        </p:nvSpPr>
        <p:spPr/>
        <p:txBody>
          <a:bodyPr>
            <a:normAutofit/>
          </a:bodyPr>
          <a:lstStyle/>
          <a:p>
            <a:r>
              <a:rPr lang="zh-TW" altLang="en-US" sz="3600" dirty="0" smtClean="0"/>
              <a:t>教師於課堂上播放影音光碟行為</a:t>
            </a:r>
            <a:endParaRPr lang="zh-TW" altLang="en-US" sz="3600" dirty="0"/>
          </a:p>
        </p:txBody>
      </p:sp>
    </p:spTree>
    <p:extLst>
      <p:ext uri="{BB962C8B-B14F-4D97-AF65-F5344CB8AC3E}">
        <p14:creationId xmlns:p14="http://schemas.microsoft.com/office/powerpoint/2010/main" val="419575952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idx="1"/>
          </p:nvPr>
        </p:nvSpPr>
        <p:spPr>
          <a:xfrm>
            <a:off x="755576" y="1988840"/>
            <a:ext cx="7732381" cy="4032448"/>
          </a:xfrm>
        </p:spPr>
        <p:txBody>
          <a:bodyPr>
            <a:normAutofit fontScale="70000" lnSpcReduction="20000"/>
          </a:bodyPr>
          <a:lstStyle/>
          <a:p>
            <a:pPr marL="271463" indent="-271463">
              <a:lnSpc>
                <a:spcPct val="120000"/>
              </a:lnSpc>
              <a:spcBef>
                <a:spcPts val="0"/>
              </a:spcBef>
              <a:buNone/>
            </a:pPr>
            <a:r>
              <a:rPr lang="zh-TW" altLang="en-US" dirty="0" smtClean="0">
                <a:solidFill>
                  <a:srgbClr val="C00000"/>
                </a:solidFill>
                <a:latin typeface="+mn-ea"/>
              </a:rPr>
              <a:t>Ｑ</a:t>
            </a:r>
            <a:r>
              <a:rPr lang="en-US" altLang="zh-TW" dirty="0" smtClean="0">
                <a:solidFill>
                  <a:srgbClr val="C00000"/>
                </a:solidFill>
                <a:latin typeface="+mn-ea"/>
              </a:rPr>
              <a:t>.</a:t>
            </a:r>
            <a:r>
              <a:rPr lang="zh-TW" altLang="en-US" sz="2600" dirty="0" smtClean="0">
                <a:solidFill>
                  <a:srgbClr val="C00000"/>
                </a:solidFill>
                <a:latin typeface="+mn-ea"/>
              </a:rPr>
              <a:t>學生</a:t>
            </a:r>
            <a:r>
              <a:rPr lang="zh-TW" altLang="en-US" sz="2600" dirty="0">
                <a:solidFill>
                  <a:srgbClr val="C00000"/>
                </a:solidFill>
                <a:latin typeface="+mn-ea"/>
              </a:rPr>
              <a:t>可否影印教科書在學校上課使用？影印教科書會不會觸犯著作權法？如果可以影印，可不可以印全部？不能印全部的話，可以印多少？ </a:t>
            </a:r>
          </a:p>
          <a:p>
            <a:pPr lvl="1">
              <a:lnSpc>
                <a:spcPct val="120000"/>
              </a:lnSpc>
              <a:spcBef>
                <a:spcPts val="0"/>
              </a:spcBef>
              <a:buClr>
                <a:srgbClr val="C00000"/>
              </a:buClr>
              <a:buFont typeface="Wingdings" pitchFamily="2" charset="2"/>
              <a:buChar char="ü"/>
            </a:pPr>
            <a:r>
              <a:rPr lang="zh-TW" altLang="en-US" sz="2600" b="1" u="sng" dirty="0" smtClean="0">
                <a:solidFill>
                  <a:srgbClr val="C00000"/>
                </a:solidFill>
                <a:latin typeface="+mn-ea"/>
              </a:rPr>
              <a:t>第</a:t>
            </a:r>
            <a:r>
              <a:rPr lang="en-US" altLang="zh-TW" sz="2600" b="1" u="sng" dirty="0" smtClean="0">
                <a:solidFill>
                  <a:srgbClr val="C00000"/>
                </a:solidFill>
                <a:latin typeface="+mn-ea"/>
              </a:rPr>
              <a:t>51</a:t>
            </a:r>
            <a:r>
              <a:rPr lang="zh-TW" altLang="en-US" sz="2600" b="1" u="sng" dirty="0" smtClean="0">
                <a:solidFill>
                  <a:srgbClr val="C00000"/>
                </a:solidFill>
                <a:latin typeface="+mn-ea"/>
              </a:rPr>
              <a:t>條</a:t>
            </a:r>
            <a:r>
              <a:rPr lang="zh-TW" altLang="en-US" sz="2600" dirty="0">
                <a:latin typeface="+mn-ea"/>
              </a:rPr>
              <a:t>→</a:t>
            </a:r>
            <a:r>
              <a:rPr lang="zh-TW" altLang="en-US" sz="2600" dirty="0" smtClean="0">
                <a:solidFill>
                  <a:schemeClr val="tx1"/>
                </a:solidFill>
                <a:latin typeface="+mn-ea"/>
              </a:rPr>
              <a:t>學生</a:t>
            </a:r>
            <a:r>
              <a:rPr lang="zh-TW" altLang="en-US" sz="2600" dirty="0">
                <a:solidFill>
                  <a:schemeClr val="tx1"/>
                </a:solidFill>
                <a:latin typeface="+mn-ea"/>
              </a:rPr>
              <a:t>可以用</a:t>
            </a:r>
            <a:r>
              <a:rPr lang="zh-TW" altLang="en-US" sz="2600" dirty="0" smtClean="0">
                <a:solidFill>
                  <a:schemeClr val="tx1"/>
                </a:solidFill>
                <a:latin typeface="+mn-ea"/>
              </a:rPr>
              <a:t>圖書館或</a:t>
            </a:r>
            <a:r>
              <a:rPr lang="zh-TW" altLang="en-US" sz="2600" dirty="0">
                <a:solidFill>
                  <a:schemeClr val="tx1"/>
                </a:solidFill>
                <a:latin typeface="+mn-ea"/>
              </a:rPr>
              <a:t>自己家裡的影印機，影印教科書的一部分來使用，現在許多圖書館都採用投幣式影印機或出售影印卡，方便學生使用影印機，這種情況下，學生就可以自己印。 </a:t>
            </a:r>
          </a:p>
          <a:p>
            <a:pPr lvl="1">
              <a:lnSpc>
                <a:spcPct val="120000"/>
              </a:lnSpc>
              <a:spcBef>
                <a:spcPts val="0"/>
              </a:spcBef>
              <a:buClr>
                <a:srgbClr val="C00000"/>
              </a:buClr>
              <a:buFont typeface="Wingdings" pitchFamily="2" charset="2"/>
              <a:buChar char="ü"/>
            </a:pPr>
            <a:r>
              <a:rPr lang="zh-TW" altLang="en-US" sz="2600" b="1" u="sng" dirty="0" smtClean="0">
                <a:solidFill>
                  <a:srgbClr val="C00000"/>
                </a:solidFill>
                <a:latin typeface="+mn-ea"/>
              </a:rPr>
              <a:t>第</a:t>
            </a:r>
            <a:r>
              <a:rPr lang="en-US" altLang="zh-TW" sz="2600" b="1" u="sng" dirty="0" smtClean="0">
                <a:solidFill>
                  <a:srgbClr val="C00000"/>
                </a:solidFill>
                <a:latin typeface="+mn-ea"/>
              </a:rPr>
              <a:t>65</a:t>
            </a:r>
            <a:r>
              <a:rPr lang="zh-TW" altLang="en-US" sz="2600" b="1" u="sng" dirty="0" smtClean="0">
                <a:solidFill>
                  <a:srgbClr val="C00000"/>
                </a:solidFill>
                <a:latin typeface="+mn-ea"/>
              </a:rPr>
              <a:t>條</a:t>
            </a:r>
            <a:r>
              <a:rPr lang="zh-TW" altLang="en-US" sz="2600" dirty="0">
                <a:latin typeface="+mn-ea"/>
              </a:rPr>
              <a:t>→</a:t>
            </a:r>
            <a:r>
              <a:rPr lang="zh-TW" altLang="en-US" sz="2600" dirty="0" smtClean="0">
                <a:solidFill>
                  <a:schemeClr val="tx1"/>
                </a:solidFill>
                <a:latin typeface="+mn-ea"/>
              </a:rPr>
              <a:t>如果</a:t>
            </a:r>
            <a:r>
              <a:rPr lang="zh-TW" altLang="en-US" sz="2600" dirty="0">
                <a:solidFill>
                  <a:schemeClr val="tx1"/>
                </a:solidFill>
                <a:latin typeface="+mn-ea"/>
              </a:rPr>
              <a:t>學生需要利用他人享有著作權的教科書，而所用的部分，佔教科書整體的比例不大，對市場影響有限，客觀上可以認為是合理範圍的話，甚至也可以利用影印店或便利商店的影印機，來影印教科書的一部分，拿來上課，學生、影印業者都不會有侵權的問題</a:t>
            </a:r>
            <a:r>
              <a:rPr lang="zh-TW" altLang="en-US" sz="2600" dirty="0" smtClean="0">
                <a:solidFill>
                  <a:schemeClr val="tx1"/>
                </a:solidFill>
                <a:latin typeface="+mn-ea"/>
              </a:rPr>
              <a:t>。</a:t>
            </a:r>
            <a:endParaRPr lang="en-US" altLang="zh-TW" sz="2600" b="1" dirty="0" smtClean="0">
              <a:solidFill>
                <a:schemeClr val="tx1"/>
              </a:solidFill>
              <a:latin typeface="+mn-ea"/>
            </a:endParaRPr>
          </a:p>
          <a:p>
            <a:pPr marL="271463" lvl="1" indent="-271463">
              <a:lnSpc>
                <a:spcPct val="120000"/>
              </a:lnSpc>
              <a:spcBef>
                <a:spcPts val="600"/>
              </a:spcBef>
              <a:buBlip>
                <a:blip r:embed="rId2"/>
              </a:buBlip>
            </a:pPr>
            <a:r>
              <a:rPr lang="zh-TW" altLang="en-US" sz="2600" b="1" dirty="0" smtClean="0">
                <a:solidFill>
                  <a:schemeClr val="accent6">
                    <a:lumMod val="50000"/>
                  </a:schemeClr>
                </a:solidFill>
                <a:latin typeface="+mn-ea"/>
              </a:rPr>
              <a:t>到底</a:t>
            </a:r>
            <a:r>
              <a:rPr lang="zh-TW" altLang="en-US" sz="2600" b="1" dirty="0">
                <a:solidFill>
                  <a:schemeClr val="accent6">
                    <a:lumMod val="50000"/>
                  </a:schemeClr>
                </a:solidFill>
                <a:latin typeface="+mn-ea"/>
              </a:rPr>
              <a:t>印多少才算是合理範圍，很難一概而論，必須依照具體個案的情況來做判斷。但是可以確定的說，如果</a:t>
            </a:r>
            <a:r>
              <a:rPr lang="zh-TW" altLang="en-US" sz="2600" b="1" u="sng" dirty="0">
                <a:solidFill>
                  <a:schemeClr val="accent6">
                    <a:lumMod val="50000"/>
                  </a:schemeClr>
                </a:solidFill>
                <a:latin typeface="+mn-ea"/>
              </a:rPr>
              <a:t>影印整本教科書，是超過合理使用範圍的</a:t>
            </a:r>
            <a:r>
              <a:rPr lang="zh-TW" altLang="en-US" sz="2600" b="1" dirty="0">
                <a:solidFill>
                  <a:schemeClr val="accent6">
                    <a:lumMod val="50000"/>
                  </a:schemeClr>
                </a:solidFill>
                <a:latin typeface="+mn-ea"/>
              </a:rPr>
              <a:t>，一定會構成侵害著作權</a:t>
            </a:r>
            <a:r>
              <a:rPr lang="zh-TW" altLang="en-US" sz="2600" b="1" dirty="0" smtClean="0">
                <a:solidFill>
                  <a:schemeClr val="accent6">
                    <a:lumMod val="50000"/>
                  </a:schemeClr>
                </a:solidFill>
                <a:latin typeface="+mn-ea"/>
              </a:rPr>
              <a:t>。</a:t>
            </a:r>
            <a:endParaRPr lang="zh-TW" altLang="en-US" sz="2600" b="1" dirty="0">
              <a:solidFill>
                <a:schemeClr val="accent6">
                  <a:lumMod val="50000"/>
                </a:schemeClr>
              </a:solidFill>
              <a:latin typeface="+mn-ea"/>
            </a:endParaRPr>
          </a:p>
        </p:txBody>
      </p:sp>
      <p:sp>
        <p:nvSpPr>
          <p:cNvPr id="3" name="投影片編號版面配置區 2"/>
          <p:cNvSpPr>
            <a:spLocks noGrp="1"/>
          </p:cNvSpPr>
          <p:nvPr>
            <p:ph type="sldNum" sz="quarter" idx="12"/>
          </p:nvPr>
        </p:nvSpPr>
        <p:spPr/>
        <p:txBody>
          <a:bodyPr/>
          <a:lstStyle/>
          <a:p>
            <a:fld id="{918C4CFB-BFA7-48E9-8717-E8A422716625}" type="slidenum">
              <a:rPr lang="zh-TW" altLang="en-US" smtClean="0"/>
              <a:t>41</a:t>
            </a:fld>
            <a:endParaRPr lang="zh-TW" altLang="en-US"/>
          </a:p>
        </p:txBody>
      </p:sp>
      <p:sp>
        <p:nvSpPr>
          <p:cNvPr id="4" name="標題 3"/>
          <p:cNvSpPr>
            <a:spLocks noGrp="1"/>
          </p:cNvSpPr>
          <p:nvPr>
            <p:ph type="title"/>
          </p:nvPr>
        </p:nvSpPr>
        <p:spPr/>
        <p:txBody>
          <a:bodyPr>
            <a:normAutofit/>
          </a:bodyPr>
          <a:lstStyle/>
          <a:p>
            <a:r>
              <a:rPr lang="zh-TW" altLang="en-US" sz="3600" dirty="0" smtClean="0"/>
              <a:t>學生影印教科書的合理使用界限？</a:t>
            </a:r>
            <a:endParaRPr lang="zh-TW" altLang="en-US" sz="3600" dirty="0"/>
          </a:p>
        </p:txBody>
      </p:sp>
    </p:spTree>
    <p:extLst>
      <p:ext uri="{BB962C8B-B14F-4D97-AF65-F5344CB8AC3E}">
        <p14:creationId xmlns:p14="http://schemas.microsoft.com/office/powerpoint/2010/main" val="10924796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idx="1"/>
          </p:nvPr>
        </p:nvSpPr>
        <p:spPr>
          <a:xfrm>
            <a:off x="683568" y="1772816"/>
            <a:ext cx="7920880" cy="4464496"/>
          </a:xfrm>
        </p:spPr>
        <p:txBody>
          <a:bodyPr>
            <a:normAutofit fontScale="77500" lnSpcReduction="20000"/>
          </a:bodyPr>
          <a:lstStyle/>
          <a:p>
            <a:pPr>
              <a:lnSpc>
                <a:spcPct val="120000"/>
              </a:lnSpc>
              <a:spcBef>
                <a:spcPts val="0"/>
              </a:spcBef>
            </a:pPr>
            <a:r>
              <a:rPr lang="zh-TW" altLang="en-US" dirty="0" smtClean="0">
                <a:solidFill>
                  <a:srgbClr val="0D24D1"/>
                </a:solidFill>
              </a:rPr>
              <a:t>著作財產權人投稿於新聞紙、雜誌或授權公開播送著作者，除另有約定外，</a:t>
            </a:r>
            <a:r>
              <a:rPr lang="zh-TW" altLang="en-US" b="1" dirty="0" smtClean="0">
                <a:solidFill>
                  <a:srgbClr val="0D24D1"/>
                </a:solidFill>
              </a:rPr>
              <a:t>推定</a:t>
            </a:r>
            <a:r>
              <a:rPr lang="zh-TW" altLang="en-US" dirty="0" smtClean="0">
                <a:solidFill>
                  <a:srgbClr val="0D24D1"/>
                </a:solidFill>
              </a:rPr>
              <a:t>僅授與</a:t>
            </a:r>
            <a:r>
              <a:rPr lang="zh-TW" altLang="en-US" b="1" dirty="0" smtClean="0">
                <a:solidFill>
                  <a:srgbClr val="0D24D1"/>
                </a:solidFill>
              </a:rPr>
              <a:t>刊載</a:t>
            </a:r>
            <a:r>
              <a:rPr lang="zh-TW" altLang="en-US" dirty="0" smtClean="0">
                <a:solidFill>
                  <a:srgbClr val="0D24D1"/>
                </a:solidFill>
              </a:rPr>
              <a:t>或公開播送</a:t>
            </a:r>
            <a:r>
              <a:rPr lang="zh-TW" altLang="en-US" b="1" dirty="0" smtClean="0">
                <a:solidFill>
                  <a:srgbClr val="0D24D1"/>
                </a:solidFill>
              </a:rPr>
              <a:t>一次</a:t>
            </a:r>
            <a:r>
              <a:rPr lang="zh-TW" altLang="en-US" dirty="0" smtClean="0">
                <a:solidFill>
                  <a:srgbClr val="0D24D1"/>
                </a:solidFill>
              </a:rPr>
              <a:t>之權利，對著作財產權人之其他權利不生影響</a:t>
            </a:r>
            <a:r>
              <a:rPr lang="en-US" altLang="zh-TW" dirty="0" smtClean="0">
                <a:solidFill>
                  <a:srgbClr val="0D24D1"/>
                </a:solidFill>
              </a:rPr>
              <a:t>(41)</a:t>
            </a:r>
            <a:r>
              <a:rPr lang="zh-TW" altLang="en-US" dirty="0" smtClean="0">
                <a:solidFill>
                  <a:srgbClr val="0D24D1"/>
                </a:solidFill>
              </a:rPr>
              <a:t>。</a:t>
            </a:r>
            <a:endParaRPr lang="en-US" altLang="zh-TW" dirty="0" smtClean="0">
              <a:solidFill>
                <a:srgbClr val="0D24D1"/>
              </a:solidFill>
            </a:endParaRPr>
          </a:p>
          <a:p>
            <a:pPr marL="271462" indent="0">
              <a:lnSpc>
                <a:spcPct val="120000"/>
              </a:lnSpc>
              <a:spcBef>
                <a:spcPts val="0"/>
              </a:spcBef>
              <a:buNone/>
            </a:pPr>
            <a:r>
              <a:rPr lang="zh-TW" altLang="en-US" b="1" dirty="0" smtClean="0">
                <a:solidFill>
                  <a:srgbClr val="C00000"/>
                </a:solidFill>
              </a:rPr>
              <a:t>→即原則上投稿</a:t>
            </a:r>
            <a:r>
              <a:rPr lang="zh-TW" altLang="en-US" b="1" dirty="0">
                <a:solidFill>
                  <a:srgbClr val="C00000"/>
                </a:solidFill>
              </a:rPr>
              <a:t>人只授權出版單位利用</a:t>
            </a:r>
            <a:r>
              <a:rPr lang="zh-TW" altLang="en-US" b="1" dirty="0" smtClean="0">
                <a:solidFill>
                  <a:srgbClr val="C00000"/>
                </a:solidFill>
              </a:rPr>
              <a:t>一次。</a:t>
            </a:r>
            <a:r>
              <a:rPr lang="zh-TW" altLang="en-US" dirty="0" smtClean="0"/>
              <a:t>因此，作者</a:t>
            </a:r>
            <a:r>
              <a:rPr lang="zh-TW" altLang="en-US" dirty="0"/>
              <a:t>將其文章投稿於報章雜誌，除其與報社或出版社有特別約定外，該文章之著作財產權仍歸作者享有</a:t>
            </a:r>
            <a:r>
              <a:rPr lang="zh-TW" altLang="en-US" dirty="0" smtClean="0"/>
              <a:t>。</a:t>
            </a:r>
            <a:endParaRPr lang="en-US" altLang="zh-TW" b="1" dirty="0">
              <a:solidFill>
                <a:srgbClr val="C00000"/>
              </a:solidFill>
            </a:endParaRPr>
          </a:p>
          <a:p>
            <a:pPr marL="269875" indent="-269875">
              <a:lnSpc>
                <a:spcPct val="120000"/>
              </a:lnSpc>
              <a:spcBef>
                <a:spcPts val="0"/>
              </a:spcBef>
              <a:buNone/>
            </a:pPr>
            <a:r>
              <a:rPr lang="zh-TW" altLang="en-US" sz="2500" dirty="0" smtClean="0">
                <a:solidFill>
                  <a:srgbClr val="C00000"/>
                </a:solidFill>
                <a:latin typeface="+mn-ea"/>
              </a:rPr>
              <a:t>Ｑ</a:t>
            </a:r>
            <a:r>
              <a:rPr lang="en-US" altLang="zh-TW" sz="2500" dirty="0" smtClean="0">
                <a:solidFill>
                  <a:srgbClr val="C00000"/>
                </a:solidFill>
                <a:latin typeface="+mn-ea"/>
              </a:rPr>
              <a:t>.</a:t>
            </a:r>
            <a:r>
              <a:rPr lang="zh-TW" altLang="en-US" sz="2500" dirty="0" smtClean="0">
                <a:solidFill>
                  <a:srgbClr val="C00000"/>
                </a:solidFill>
                <a:latin typeface="+mn-ea"/>
              </a:rPr>
              <a:t>出版</a:t>
            </a:r>
            <a:r>
              <a:rPr lang="zh-TW" altLang="en-US" sz="2500" dirty="0">
                <a:solidFill>
                  <a:srgbClr val="C00000"/>
                </a:solidFill>
                <a:latin typeface="+mn-ea"/>
              </a:rPr>
              <a:t>單位在徵稿的時候，註明投稿一經錄用，著作權歸出版單位所有？</a:t>
            </a:r>
            <a:endParaRPr lang="en-US" altLang="zh-TW" sz="2500" dirty="0">
              <a:solidFill>
                <a:srgbClr val="C00000"/>
              </a:solidFill>
              <a:latin typeface="+mn-ea"/>
            </a:endParaRPr>
          </a:p>
          <a:p>
            <a:pPr marL="271463" indent="0">
              <a:lnSpc>
                <a:spcPct val="120000"/>
              </a:lnSpc>
              <a:spcBef>
                <a:spcPts val="0"/>
              </a:spcBef>
              <a:buNone/>
            </a:pPr>
            <a:r>
              <a:rPr lang="zh-TW" altLang="en-US" dirty="0" smtClean="0"/>
              <a:t>這項註明不能</a:t>
            </a:r>
            <a:r>
              <a:rPr lang="zh-TW" altLang="en-US" dirty="0"/>
              <a:t>拘束投稿人，除非投稿人另外與出版單位約定，願意把文章的著作財產權讓與出版單位，否則</a:t>
            </a:r>
            <a:r>
              <a:rPr lang="zh-TW" altLang="en-US" dirty="0" smtClean="0"/>
              <a:t>，不會</a:t>
            </a:r>
            <a:r>
              <a:rPr lang="zh-TW" altLang="en-US" dirty="0"/>
              <a:t>因為投稿行為，造成喪失著作財產權的結果</a:t>
            </a:r>
            <a:r>
              <a:rPr lang="zh-TW" altLang="en-US" dirty="0" smtClean="0"/>
              <a:t>。</a:t>
            </a:r>
            <a:endParaRPr lang="en-US" altLang="zh-TW" dirty="0" smtClean="0"/>
          </a:p>
          <a:p>
            <a:pPr marL="271463" indent="-271463">
              <a:lnSpc>
                <a:spcPct val="120000"/>
              </a:lnSpc>
              <a:spcBef>
                <a:spcPts val="0"/>
              </a:spcBef>
              <a:buNone/>
            </a:pPr>
            <a:r>
              <a:rPr lang="zh-TW" altLang="en-US" dirty="0" smtClean="0">
                <a:solidFill>
                  <a:srgbClr val="C00000"/>
                </a:solidFill>
                <a:latin typeface="+mn-ea"/>
              </a:rPr>
              <a:t>Ｑ</a:t>
            </a:r>
            <a:r>
              <a:rPr lang="en-US" altLang="zh-TW" dirty="0" smtClean="0">
                <a:solidFill>
                  <a:srgbClr val="C00000"/>
                </a:solidFill>
                <a:latin typeface="+mn-ea"/>
              </a:rPr>
              <a:t>.</a:t>
            </a:r>
            <a:r>
              <a:rPr lang="zh-TW" altLang="en-US" dirty="0" smtClean="0">
                <a:solidFill>
                  <a:srgbClr val="C00000"/>
                </a:solidFill>
                <a:latin typeface="+mn-ea"/>
              </a:rPr>
              <a:t>著作財產權人得否將稿件同時向多家出版社投稿</a:t>
            </a:r>
            <a:r>
              <a:rPr lang="en-US" altLang="zh-TW" dirty="0" smtClean="0">
                <a:solidFill>
                  <a:srgbClr val="C00000"/>
                </a:solidFill>
                <a:latin typeface="+mn-ea"/>
              </a:rPr>
              <a:t>?</a:t>
            </a:r>
            <a:endParaRPr lang="en-US" altLang="zh-TW" dirty="0">
              <a:solidFill>
                <a:srgbClr val="C00000"/>
              </a:solidFill>
            </a:endParaRPr>
          </a:p>
          <a:p>
            <a:pPr marL="273050" indent="-273050">
              <a:lnSpc>
                <a:spcPct val="120000"/>
              </a:lnSpc>
              <a:spcBef>
                <a:spcPts val="0"/>
              </a:spcBef>
            </a:pPr>
            <a:r>
              <a:rPr lang="zh-TW" altLang="en-US" dirty="0" smtClean="0"/>
              <a:t>應視著作財產權人與</a:t>
            </a:r>
            <a:r>
              <a:rPr lang="zh-TW" altLang="en-US" dirty="0"/>
              <a:t>出版社間</a:t>
            </a:r>
            <a:r>
              <a:rPr lang="zh-TW" altLang="en-US" dirty="0" smtClean="0"/>
              <a:t>約定決定之，縱使出版社</a:t>
            </a:r>
            <a:r>
              <a:rPr lang="zh-TW" altLang="en-US" dirty="0"/>
              <a:t>有禁止一稿多投之情形，投稿者未照該約定履行</a:t>
            </a:r>
            <a:r>
              <a:rPr lang="zh-TW" altLang="en-US" dirty="0" smtClean="0"/>
              <a:t>，僅係民事違約</a:t>
            </a:r>
            <a:r>
              <a:rPr lang="zh-TW" altLang="en-US" dirty="0"/>
              <a:t>之</a:t>
            </a:r>
            <a:r>
              <a:rPr lang="zh-TW" altLang="en-US" dirty="0" smtClean="0"/>
              <a:t>問題，與</a:t>
            </a:r>
            <a:r>
              <a:rPr lang="zh-TW" altLang="en-US" dirty="0"/>
              <a:t>著作權法無</a:t>
            </a:r>
            <a:r>
              <a:rPr lang="zh-TW" altLang="en-US" dirty="0" smtClean="0"/>
              <a:t>涉</a:t>
            </a:r>
            <a:r>
              <a:rPr lang="zh-TW" altLang="en-US" dirty="0"/>
              <a:t>。</a:t>
            </a:r>
          </a:p>
        </p:txBody>
      </p:sp>
      <p:sp>
        <p:nvSpPr>
          <p:cNvPr id="3" name="投影片編號版面配置區 2"/>
          <p:cNvSpPr>
            <a:spLocks noGrp="1"/>
          </p:cNvSpPr>
          <p:nvPr>
            <p:ph type="sldNum" sz="quarter" idx="12"/>
          </p:nvPr>
        </p:nvSpPr>
        <p:spPr/>
        <p:txBody>
          <a:bodyPr/>
          <a:lstStyle/>
          <a:p>
            <a:fld id="{918C4CFB-BFA7-48E9-8717-E8A422716625}" type="slidenum">
              <a:rPr lang="zh-TW" altLang="en-US" smtClean="0"/>
              <a:t>42</a:t>
            </a:fld>
            <a:endParaRPr lang="zh-TW" altLang="en-US"/>
          </a:p>
        </p:txBody>
      </p:sp>
      <p:sp>
        <p:nvSpPr>
          <p:cNvPr id="4" name="標題 3"/>
          <p:cNvSpPr>
            <a:spLocks noGrp="1"/>
          </p:cNvSpPr>
          <p:nvPr>
            <p:ph type="title"/>
          </p:nvPr>
        </p:nvSpPr>
        <p:spPr/>
        <p:txBody>
          <a:bodyPr>
            <a:normAutofit/>
          </a:bodyPr>
          <a:lstStyle/>
          <a:p>
            <a:r>
              <a:rPr lang="zh-TW" altLang="en-US" sz="3600" dirty="0" smtClean="0"/>
              <a:t>投稿</a:t>
            </a:r>
            <a:endParaRPr lang="zh-TW" altLang="en-US" sz="3600" dirty="0"/>
          </a:p>
        </p:txBody>
      </p:sp>
    </p:spTree>
    <p:extLst>
      <p:ext uri="{BB962C8B-B14F-4D97-AF65-F5344CB8AC3E}">
        <p14:creationId xmlns:p14="http://schemas.microsoft.com/office/powerpoint/2010/main" val="35003612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idx="1"/>
          </p:nvPr>
        </p:nvSpPr>
        <p:spPr>
          <a:xfrm>
            <a:off x="971600" y="2132856"/>
            <a:ext cx="7408333" cy="3450696"/>
          </a:xfrm>
        </p:spPr>
        <p:txBody>
          <a:bodyPr>
            <a:normAutofit lnSpcReduction="10000"/>
          </a:bodyPr>
          <a:lstStyle/>
          <a:p>
            <a:r>
              <a:rPr lang="zh-TW" altLang="en-US" u="sng" dirty="0" smtClean="0">
                <a:solidFill>
                  <a:schemeClr val="tx1"/>
                </a:solidFill>
              </a:rPr>
              <a:t>教授僅</a:t>
            </a:r>
            <a:r>
              <a:rPr lang="zh-TW" altLang="en-US" u="sng" dirty="0">
                <a:solidFill>
                  <a:schemeClr val="tx1"/>
                </a:solidFill>
              </a:rPr>
              <a:t>為觀念之指導</a:t>
            </a:r>
            <a:r>
              <a:rPr lang="zh-TW" altLang="en-US" dirty="0">
                <a:solidFill>
                  <a:schemeClr val="tx1"/>
                </a:solidFill>
              </a:rPr>
              <a:t>，並未參與內容表達之</a:t>
            </a:r>
            <a:r>
              <a:rPr lang="zh-TW" altLang="en-US" dirty="0" smtClean="0">
                <a:solidFill>
                  <a:schemeClr val="tx1"/>
                </a:solidFill>
              </a:rPr>
              <a:t>撰寫</a:t>
            </a:r>
            <a:r>
              <a:rPr lang="zh-TW" altLang="en-US" dirty="0">
                <a:solidFill>
                  <a:schemeClr val="tx1"/>
                </a:solidFill>
              </a:rPr>
              <a:t>，</a:t>
            </a:r>
            <a:r>
              <a:rPr lang="zh-TW" altLang="en-US" dirty="0" smtClean="0">
                <a:solidFill>
                  <a:schemeClr val="tx1"/>
                </a:solidFill>
              </a:rPr>
              <a:t>依</a:t>
            </a:r>
            <a:r>
              <a:rPr lang="zh-TW" altLang="en-US" dirty="0">
                <a:solidFill>
                  <a:schemeClr val="tx1"/>
                </a:solidFill>
              </a:rPr>
              <a:t>著作權法規定，學生為該論文之著作人，並於論文完成時</a:t>
            </a:r>
            <a:r>
              <a:rPr lang="zh-TW" altLang="en-US" dirty="0" smtClean="0">
                <a:solidFill>
                  <a:schemeClr val="tx1"/>
                </a:solidFill>
              </a:rPr>
              <a:t>，享有</a:t>
            </a:r>
            <a:r>
              <a:rPr lang="zh-TW" altLang="en-US" dirty="0">
                <a:solidFill>
                  <a:schemeClr val="tx1"/>
                </a:solidFill>
              </a:rPr>
              <a:t>該論文之著作權</a:t>
            </a:r>
            <a:r>
              <a:rPr lang="zh-TW" altLang="en-US" dirty="0" smtClean="0">
                <a:solidFill>
                  <a:schemeClr val="tx1"/>
                </a:solidFill>
              </a:rPr>
              <a:t>。</a:t>
            </a:r>
            <a:endParaRPr lang="en-US" altLang="zh-TW" dirty="0" smtClean="0">
              <a:solidFill>
                <a:schemeClr val="tx1"/>
              </a:solidFill>
            </a:endParaRPr>
          </a:p>
          <a:p>
            <a:r>
              <a:rPr lang="zh-TW" altLang="en-US" u="sng" dirty="0" smtClean="0">
                <a:solidFill>
                  <a:schemeClr val="tx1"/>
                </a:solidFill>
              </a:rPr>
              <a:t>教授不僅</a:t>
            </a:r>
            <a:r>
              <a:rPr lang="zh-TW" altLang="en-US" u="sng" dirty="0">
                <a:solidFill>
                  <a:schemeClr val="tx1"/>
                </a:solidFill>
              </a:rPr>
              <a:t>為觀念的指導</a:t>
            </a:r>
            <a:r>
              <a:rPr lang="zh-TW" altLang="en-US" dirty="0">
                <a:solidFill>
                  <a:schemeClr val="tx1"/>
                </a:solidFill>
              </a:rPr>
              <a:t>，且</a:t>
            </a:r>
            <a:r>
              <a:rPr lang="zh-TW" altLang="en-US" u="sng" dirty="0">
                <a:solidFill>
                  <a:schemeClr val="tx1"/>
                </a:solidFill>
              </a:rPr>
              <a:t>參與內容之表達</a:t>
            </a:r>
            <a:r>
              <a:rPr lang="zh-TW" altLang="en-US" dirty="0">
                <a:solidFill>
                  <a:schemeClr val="tx1"/>
                </a:solidFill>
              </a:rPr>
              <a:t>而與學生共同完成論文</a:t>
            </a:r>
            <a:r>
              <a:rPr lang="zh-TW" altLang="en-US" dirty="0" smtClean="0">
                <a:solidFill>
                  <a:schemeClr val="tx1"/>
                </a:solidFill>
              </a:rPr>
              <a:t>，各人</a:t>
            </a:r>
            <a:r>
              <a:rPr lang="zh-TW" altLang="en-US" dirty="0">
                <a:solidFill>
                  <a:schemeClr val="tx1"/>
                </a:solidFill>
              </a:rPr>
              <a:t>之創作，不能分離利用者</a:t>
            </a:r>
            <a:r>
              <a:rPr lang="zh-TW" altLang="en-US" dirty="0" smtClean="0">
                <a:solidFill>
                  <a:schemeClr val="tx1"/>
                </a:solidFill>
              </a:rPr>
              <a:t>，為</a:t>
            </a:r>
            <a:r>
              <a:rPr lang="zh-TW" altLang="en-US" b="1" dirty="0">
                <a:solidFill>
                  <a:schemeClr val="tx1"/>
                </a:solidFill>
              </a:rPr>
              <a:t>共同著作</a:t>
            </a:r>
            <a:r>
              <a:rPr lang="zh-TW" altLang="en-US" dirty="0">
                <a:solidFill>
                  <a:schemeClr val="tx1"/>
                </a:solidFill>
              </a:rPr>
              <a:t>，</a:t>
            </a:r>
            <a:r>
              <a:rPr lang="zh-TW" altLang="en-US" b="1" dirty="0">
                <a:solidFill>
                  <a:schemeClr val="tx1"/>
                </a:solidFill>
              </a:rPr>
              <a:t>學生與指導教授為論文的共同著作人</a:t>
            </a:r>
            <a:r>
              <a:rPr lang="zh-TW" altLang="en-US" dirty="0">
                <a:solidFill>
                  <a:schemeClr val="tx1"/>
                </a:solidFill>
              </a:rPr>
              <a:t>並共同享有著作權，此等共同著作著作權（包括著作財產權及著作人格權）的行使，即應取得學生與指導教授之共同同意後，始得為之</a:t>
            </a:r>
            <a:r>
              <a:rPr lang="zh-TW" altLang="en-US" dirty="0" smtClean="0">
                <a:solidFill>
                  <a:schemeClr val="tx1"/>
                </a:solidFill>
              </a:rPr>
              <a:t>。</a:t>
            </a:r>
            <a:r>
              <a:rPr lang="en-US" altLang="zh-TW" dirty="0" smtClean="0">
                <a:solidFill>
                  <a:schemeClr val="tx1"/>
                </a:solidFill>
              </a:rPr>
              <a:t>(40-1)</a:t>
            </a:r>
            <a:endParaRPr lang="zh-TW" altLang="en-US" dirty="0">
              <a:solidFill>
                <a:schemeClr val="tx1"/>
              </a:solidFill>
            </a:endParaRPr>
          </a:p>
        </p:txBody>
      </p:sp>
      <p:sp>
        <p:nvSpPr>
          <p:cNvPr id="3" name="投影片編號版面配置區 2"/>
          <p:cNvSpPr>
            <a:spLocks noGrp="1"/>
          </p:cNvSpPr>
          <p:nvPr>
            <p:ph type="sldNum" sz="quarter" idx="12"/>
          </p:nvPr>
        </p:nvSpPr>
        <p:spPr/>
        <p:txBody>
          <a:bodyPr/>
          <a:lstStyle/>
          <a:p>
            <a:fld id="{918C4CFB-BFA7-48E9-8717-E8A422716625}" type="slidenum">
              <a:rPr lang="zh-TW" altLang="en-US" smtClean="0"/>
              <a:t>43</a:t>
            </a:fld>
            <a:endParaRPr lang="zh-TW" altLang="en-US"/>
          </a:p>
        </p:txBody>
      </p:sp>
      <p:sp>
        <p:nvSpPr>
          <p:cNvPr id="4" name="標題 3"/>
          <p:cNvSpPr>
            <a:spLocks noGrp="1"/>
          </p:cNvSpPr>
          <p:nvPr>
            <p:ph type="title"/>
          </p:nvPr>
        </p:nvSpPr>
        <p:spPr/>
        <p:txBody>
          <a:bodyPr>
            <a:normAutofit/>
          </a:bodyPr>
          <a:lstStyle/>
          <a:p>
            <a:r>
              <a:rPr lang="zh-TW" altLang="en-US" sz="3600" dirty="0" smtClean="0"/>
              <a:t>碩、博士論文著作權歸屬</a:t>
            </a:r>
            <a:endParaRPr lang="zh-TW" altLang="en-US" sz="3600" dirty="0"/>
          </a:p>
        </p:txBody>
      </p:sp>
    </p:spTree>
    <p:extLst>
      <p:ext uri="{BB962C8B-B14F-4D97-AF65-F5344CB8AC3E}">
        <p14:creationId xmlns:p14="http://schemas.microsoft.com/office/powerpoint/2010/main" val="6288286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1115616" y="1772816"/>
            <a:ext cx="6840760" cy="3096344"/>
          </a:xfrm>
        </p:spPr>
        <p:txBody>
          <a:bodyPr>
            <a:noAutofit/>
          </a:bodyPr>
          <a:lstStyle/>
          <a:p>
            <a:r>
              <a:rPr lang="zh-TW" altLang="en-US" sz="3600" dirty="0" smtClean="0"/>
              <a:t>校園著作權資訊詳細內容均刊載</a:t>
            </a:r>
            <a:r>
              <a:rPr lang="zh-TW" altLang="en-US" sz="3600" dirty="0" smtClean="0">
                <a:solidFill>
                  <a:srgbClr val="FFFF00"/>
                </a:solidFill>
              </a:rPr>
              <a:t>智慧</a:t>
            </a:r>
            <a:r>
              <a:rPr lang="zh-TW" altLang="en-US" sz="3600" dirty="0">
                <a:solidFill>
                  <a:srgbClr val="FFFF00"/>
                </a:solidFill>
              </a:rPr>
              <a:t>局</a:t>
            </a:r>
            <a:r>
              <a:rPr lang="zh-TW" altLang="en-US" sz="3600" dirty="0" smtClean="0">
                <a:solidFill>
                  <a:srgbClr val="FFFF00"/>
                </a:solidFill>
              </a:rPr>
              <a:t>網站</a:t>
            </a:r>
            <a:r>
              <a:rPr lang="en-US" altLang="zh-TW" sz="3600" dirty="0" smtClean="0">
                <a:solidFill>
                  <a:srgbClr val="FFC000"/>
                </a:solidFill>
              </a:rPr>
              <a:t>(http</a:t>
            </a:r>
            <a:r>
              <a:rPr lang="en-US" altLang="zh-TW" sz="3600" dirty="0">
                <a:solidFill>
                  <a:srgbClr val="FFC000"/>
                </a:solidFill>
              </a:rPr>
              <a:t>://</a:t>
            </a:r>
            <a:r>
              <a:rPr lang="en-US" altLang="zh-TW" sz="3600" dirty="0" smtClean="0">
                <a:solidFill>
                  <a:srgbClr val="FFC000"/>
                </a:solidFill>
              </a:rPr>
              <a:t>www.tipo.gov.tw)</a:t>
            </a:r>
            <a:r>
              <a:rPr lang="en-US" altLang="zh-TW" sz="3600" dirty="0">
                <a:solidFill>
                  <a:srgbClr val="FFC000"/>
                </a:solidFill>
              </a:rPr>
              <a:t/>
            </a:r>
            <a:br>
              <a:rPr lang="en-US" altLang="zh-TW" sz="3600" dirty="0">
                <a:solidFill>
                  <a:srgbClr val="FFC000"/>
                </a:solidFill>
              </a:rPr>
            </a:br>
            <a:r>
              <a:rPr lang="zh-TW" altLang="en-US" sz="2800" dirty="0" smtClean="0">
                <a:solidFill>
                  <a:schemeClr val="bg1"/>
                </a:solidFill>
                <a:sym typeface="Wingdings" pitchFamily="2" charset="2"/>
              </a:rPr>
              <a:t>著作權</a:t>
            </a:r>
            <a:r>
              <a:rPr lang="zh-TW" altLang="en-US" sz="2800" dirty="0">
                <a:solidFill>
                  <a:schemeClr val="bg1"/>
                </a:solidFill>
                <a:sym typeface="Wingdings" pitchFamily="2" charset="2"/>
              </a:rPr>
              <a:t>→著作權教育宣導→校園</a:t>
            </a:r>
            <a:r>
              <a:rPr lang="zh-TW" altLang="en-US" sz="2800" dirty="0" smtClean="0">
                <a:solidFill>
                  <a:schemeClr val="bg1"/>
                </a:solidFill>
                <a:sym typeface="Wingdings" pitchFamily="2" charset="2"/>
              </a:rPr>
              <a:t>著作權</a:t>
            </a:r>
            <a:r>
              <a:rPr lang="en-US" altLang="zh-TW" sz="3200" dirty="0">
                <a:solidFill>
                  <a:schemeClr val="bg1"/>
                </a:solidFill>
                <a:sym typeface="Wingdings" pitchFamily="2" charset="2"/>
              </a:rPr>
              <a:t/>
            </a:r>
            <a:br>
              <a:rPr lang="en-US" altLang="zh-TW" sz="3200" dirty="0">
                <a:solidFill>
                  <a:schemeClr val="bg1"/>
                </a:solidFill>
                <a:sym typeface="Wingdings" pitchFamily="2" charset="2"/>
              </a:rPr>
            </a:br>
            <a:r>
              <a:rPr lang="en-US" altLang="zh-TW" sz="3200" dirty="0" smtClean="0">
                <a:solidFill>
                  <a:schemeClr val="bg1"/>
                </a:solidFill>
                <a:sym typeface="Wingdings" pitchFamily="2" charset="2"/>
              </a:rPr>
              <a:t/>
            </a:r>
            <a:br>
              <a:rPr lang="en-US" altLang="zh-TW" sz="3200" dirty="0" smtClean="0">
                <a:solidFill>
                  <a:schemeClr val="bg1"/>
                </a:solidFill>
                <a:sym typeface="Wingdings" pitchFamily="2" charset="2"/>
              </a:rPr>
            </a:br>
            <a:r>
              <a:rPr lang="zh-TW" altLang="en-US" sz="3200" dirty="0">
                <a:solidFill>
                  <a:schemeClr val="tx1"/>
                </a:solidFill>
              </a:rPr>
              <a:t/>
            </a:r>
            <a:br>
              <a:rPr lang="zh-TW" altLang="en-US" sz="3200" dirty="0">
                <a:solidFill>
                  <a:schemeClr val="tx1"/>
                </a:solidFill>
              </a:rPr>
            </a:br>
            <a:endParaRPr lang="zh-TW" altLang="en-US" sz="3200" dirty="0">
              <a:solidFill>
                <a:schemeClr val="tx1"/>
              </a:solidFill>
            </a:endParaRPr>
          </a:p>
        </p:txBody>
      </p:sp>
      <p:sp>
        <p:nvSpPr>
          <p:cNvPr id="3" name="投影片編號版面配置區 2"/>
          <p:cNvSpPr>
            <a:spLocks noGrp="1"/>
          </p:cNvSpPr>
          <p:nvPr>
            <p:ph type="sldNum" sz="quarter" idx="12"/>
          </p:nvPr>
        </p:nvSpPr>
        <p:spPr/>
        <p:txBody>
          <a:bodyPr/>
          <a:lstStyle/>
          <a:p>
            <a:fld id="{918C4CFB-BFA7-48E9-8717-E8A422716625}" type="slidenum">
              <a:rPr lang="zh-TW" altLang="en-US" smtClean="0"/>
              <a:t>44</a:t>
            </a:fld>
            <a:endParaRPr lang="zh-TW" altLang="en-US"/>
          </a:p>
        </p:txBody>
      </p:sp>
    </p:spTree>
    <p:extLst>
      <p:ext uri="{BB962C8B-B14F-4D97-AF65-F5344CB8AC3E}">
        <p14:creationId xmlns:p14="http://schemas.microsoft.com/office/powerpoint/2010/main" val="33450204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467544" y="1700808"/>
            <a:ext cx="6552728" cy="1468760"/>
          </a:xfrm>
        </p:spPr>
        <p:txBody>
          <a:bodyPr/>
          <a:lstStyle/>
          <a:p>
            <a:r>
              <a:rPr lang="zh-TW" altLang="en-US" dirty="0" smtClean="0"/>
              <a:t>報告完畢</a:t>
            </a:r>
            <a:endParaRPr lang="zh-TW" altLang="en-US" dirty="0"/>
          </a:p>
        </p:txBody>
      </p:sp>
      <p:sp>
        <p:nvSpPr>
          <p:cNvPr id="3" name="副標題 2"/>
          <p:cNvSpPr>
            <a:spLocks noGrp="1"/>
          </p:cNvSpPr>
          <p:nvPr>
            <p:ph type="subTitle" idx="1"/>
          </p:nvPr>
        </p:nvSpPr>
        <p:spPr>
          <a:xfrm>
            <a:off x="1979712" y="3501008"/>
            <a:ext cx="6400800" cy="1473200"/>
          </a:xfrm>
        </p:spPr>
        <p:txBody>
          <a:bodyPr>
            <a:normAutofit/>
          </a:bodyPr>
          <a:lstStyle/>
          <a:p>
            <a:r>
              <a:rPr lang="zh-TW" altLang="en-US" sz="4400" dirty="0" smtClean="0"/>
              <a:t>敬請指教</a:t>
            </a:r>
            <a:endParaRPr lang="zh-TW" altLang="en-US" sz="4400" dirty="0"/>
          </a:p>
        </p:txBody>
      </p:sp>
      <p:sp>
        <p:nvSpPr>
          <p:cNvPr id="4" name="投影片編號版面配置區 3"/>
          <p:cNvSpPr>
            <a:spLocks noGrp="1"/>
          </p:cNvSpPr>
          <p:nvPr>
            <p:ph type="sldNum" sz="quarter" idx="12"/>
          </p:nvPr>
        </p:nvSpPr>
        <p:spPr/>
        <p:txBody>
          <a:bodyPr/>
          <a:lstStyle/>
          <a:p>
            <a:fld id="{918C4CFB-BFA7-48E9-8717-E8A422716625}" type="slidenum">
              <a:rPr lang="zh-TW" altLang="en-US" smtClean="0"/>
              <a:t>45</a:t>
            </a:fld>
            <a:endParaRPr lang="zh-TW" altLang="en-US"/>
          </a:p>
        </p:txBody>
      </p:sp>
    </p:spTree>
    <p:extLst>
      <p:ext uri="{BB962C8B-B14F-4D97-AF65-F5344CB8AC3E}">
        <p14:creationId xmlns:p14="http://schemas.microsoft.com/office/powerpoint/2010/main" val="1027634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投影片編號版面配置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fld id="{01846B3F-24C9-490B-80AC-88E1BF597EA8}" type="slidenum">
              <a:rPr kumimoji="0" lang="en-US" altLang="zh-TW" smtClean="0"/>
              <a:pPr eaLnBrk="1" hangingPunct="1"/>
              <a:t>5</a:t>
            </a:fld>
            <a:endParaRPr kumimoji="0" lang="en-US" altLang="zh-TW" smtClean="0"/>
          </a:p>
        </p:txBody>
      </p:sp>
      <p:sp>
        <p:nvSpPr>
          <p:cNvPr id="10243" name="Rectangle 2"/>
          <p:cNvSpPr>
            <a:spLocks noGrp="1" noChangeArrowheads="1"/>
          </p:cNvSpPr>
          <p:nvPr>
            <p:ph type="title"/>
          </p:nvPr>
        </p:nvSpPr>
        <p:spPr/>
        <p:txBody>
          <a:bodyPr/>
          <a:lstStyle/>
          <a:p>
            <a:pPr eaLnBrk="1" hangingPunct="1"/>
            <a:r>
              <a:rPr lang="zh-TW" altLang="en-US" sz="4000" dirty="0" smtClean="0">
                <a:solidFill>
                  <a:schemeClr val="bg1"/>
                </a:solidFill>
                <a:latin typeface="標楷體" pitchFamily="65" charset="-120"/>
                <a:ea typeface="標楷體" pitchFamily="65" charset="-120"/>
              </a:rPr>
              <a:t>著作權基本原則</a:t>
            </a:r>
            <a:endParaRPr lang="en-US" altLang="zh-TW" sz="4000" dirty="0" smtClean="0">
              <a:solidFill>
                <a:schemeClr val="bg1"/>
              </a:solidFill>
              <a:latin typeface="標楷體" pitchFamily="65" charset="-120"/>
              <a:ea typeface="標楷體" pitchFamily="65" charset="-120"/>
            </a:endParaRPr>
          </a:p>
        </p:txBody>
      </p:sp>
      <p:sp>
        <p:nvSpPr>
          <p:cNvPr id="90115" name="Rectangle 3"/>
          <p:cNvSpPr>
            <a:spLocks noGrp="1" noChangeArrowheads="1"/>
          </p:cNvSpPr>
          <p:nvPr>
            <p:ph type="body" idx="1"/>
          </p:nvPr>
        </p:nvSpPr>
        <p:spPr>
          <a:xfrm>
            <a:off x="571500" y="1857375"/>
            <a:ext cx="8143875" cy="4214813"/>
          </a:xfrm>
        </p:spPr>
        <p:txBody>
          <a:bodyPr/>
          <a:lstStyle/>
          <a:p>
            <a:pPr marL="476250" indent="-476250">
              <a:spcBef>
                <a:spcPct val="25000"/>
              </a:spcBef>
              <a:buFont typeface="Wingdings" pitchFamily="2" charset="2"/>
              <a:buChar char="v"/>
              <a:defRPr/>
            </a:pPr>
            <a:r>
              <a:rPr lang="zh-TW" altLang="en-US" sz="2800" b="1" dirty="0" smtClean="0">
                <a:latin typeface="標楷體" pitchFamily="65" charset="-120"/>
                <a:ea typeface="標楷體" pitchFamily="65" charset="-120"/>
              </a:rPr>
              <a:t>著作權的保護僅及於該著作之</a:t>
            </a:r>
            <a:r>
              <a:rPr lang="zh-TW" altLang="en-US" sz="2800" b="1" u="sng" dirty="0" smtClean="0">
                <a:latin typeface="標楷體" pitchFamily="65" charset="-120"/>
                <a:ea typeface="標楷體" pitchFamily="65" charset="-120"/>
              </a:rPr>
              <a:t>表達</a:t>
            </a:r>
            <a:r>
              <a:rPr lang="zh-TW" altLang="en-US" sz="2800" b="1" dirty="0" smtClean="0">
                <a:latin typeface="標楷體" pitchFamily="65" charset="-120"/>
                <a:ea typeface="標楷體" pitchFamily="65" charset="-120"/>
              </a:rPr>
              <a:t>，而不及於其所表達之思想、程序、製程、系統、操作方法、概念、原理、發現。</a:t>
            </a:r>
            <a:r>
              <a:rPr lang="zh-TW" altLang="en-US" sz="2800" dirty="0">
                <a:latin typeface="標楷體" pitchFamily="65" charset="-120"/>
                <a:ea typeface="標楷體" pitchFamily="65" charset="-120"/>
              </a:rPr>
              <a:t> </a:t>
            </a:r>
            <a:r>
              <a:rPr lang="en-US" altLang="zh-TW" sz="2800" dirty="0" smtClean="0">
                <a:latin typeface="標楷體" pitchFamily="65" charset="-120"/>
                <a:ea typeface="標楷體" pitchFamily="65" charset="-120"/>
              </a:rPr>
              <a:t>(§10-1)</a:t>
            </a:r>
            <a:endParaRPr lang="zh-TW" altLang="en-US" sz="2800" b="1" dirty="0" smtClean="0">
              <a:latin typeface="標楷體" pitchFamily="65" charset="-120"/>
              <a:ea typeface="標楷體" pitchFamily="65" charset="-120"/>
            </a:endParaRPr>
          </a:p>
          <a:p>
            <a:pPr marL="476250" indent="-33338" eaLnBrk="1" hangingPunct="1">
              <a:spcBef>
                <a:spcPct val="25000"/>
              </a:spcBef>
              <a:buFont typeface="Wingdings" pitchFamily="2" charset="2"/>
              <a:buNone/>
              <a:defRPr/>
            </a:pPr>
            <a:r>
              <a:rPr lang="zh-TW" altLang="en-US" sz="2800" b="1" dirty="0" smtClean="0">
                <a:solidFill>
                  <a:srgbClr val="7030A0"/>
                </a:solidFill>
                <a:latin typeface="標楷體" pitchFamily="65" charset="-120"/>
                <a:ea typeface="標楷體" pitchFamily="65" charset="-120"/>
              </a:rPr>
              <a:t>例如：烘焙麵包的方法</a:t>
            </a:r>
            <a:endParaRPr lang="en-US" altLang="zh-TW" sz="2800" b="1" dirty="0" smtClean="0">
              <a:solidFill>
                <a:srgbClr val="7030A0"/>
              </a:solidFill>
              <a:latin typeface="標楷體" pitchFamily="65" charset="-120"/>
              <a:ea typeface="標楷體" pitchFamily="65" charset="-120"/>
            </a:endParaRPr>
          </a:p>
          <a:p>
            <a:pPr marL="476250" indent="-476250" eaLnBrk="1" hangingPunct="1">
              <a:spcBef>
                <a:spcPct val="25000"/>
              </a:spcBef>
              <a:buFont typeface="Wingdings" pitchFamily="2" charset="2"/>
              <a:buChar char="v"/>
              <a:defRPr/>
            </a:pPr>
            <a:r>
              <a:rPr lang="zh-TW" altLang="en-US" sz="2800" b="1" dirty="0" smtClean="0">
                <a:latin typeface="標楷體" pitchFamily="65" charset="-120"/>
                <a:ea typeface="標楷體" pitchFamily="65" charset="-120"/>
              </a:rPr>
              <a:t>著作權與著作物之所有權不同</a:t>
            </a:r>
          </a:p>
          <a:p>
            <a:pPr marL="476250" indent="-387350" eaLnBrk="1" hangingPunct="1">
              <a:spcBef>
                <a:spcPct val="25000"/>
              </a:spcBef>
              <a:buFont typeface="Wingdings" pitchFamily="2" charset="2"/>
              <a:buNone/>
              <a:defRPr/>
            </a:pPr>
            <a:r>
              <a:rPr lang="zh-TW" altLang="en-US" sz="2400" dirty="0" smtClean="0">
                <a:latin typeface="標楷體" pitchFamily="65" charset="-120"/>
                <a:ea typeface="標楷體" pitchFamily="65" charset="-120"/>
              </a:rPr>
              <a:t>→買到一個套裝軟體通常不是買到該軟體的著作權，而是買到著作權所授權的使用該軟體的權利。所以買到一套軟體，通常是買到「該軟體的一份合法重製物」及「著作權人授權你透過該合法重製物來使用該軟體」的權利。</a:t>
            </a:r>
            <a:endParaRPr lang="en-US" altLang="zh-TW" sz="2400" dirty="0" smtClean="0">
              <a:latin typeface="標楷體" pitchFamily="65" charset="-120"/>
              <a:ea typeface="標楷體" pitchFamily="65" charset="-120"/>
            </a:endParaRPr>
          </a:p>
        </p:txBody>
      </p:sp>
    </p:spTree>
    <p:extLst>
      <p:ext uri="{BB962C8B-B14F-4D97-AF65-F5344CB8AC3E}">
        <p14:creationId xmlns:p14="http://schemas.microsoft.com/office/powerpoint/2010/main" val="851910724"/>
      </p:ext>
    </p:extLst>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animEffect transition="in" filter="wipe(left)">
                                      <p:cBhvr>
                                        <p:cTn id="7" dur="500"/>
                                        <p:tgtEl>
                                          <p:spTgt spid="90115">
                                            <p:txEl>
                                              <p:pRg st="0" end="0"/>
                                            </p:txEl>
                                          </p:spTgt>
                                        </p:tgtEl>
                                      </p:cBhvr>
                                    </p:animEffect>
                                  </p:childTnLst>
                                  <p:subTnLst>
                                    <p:animClr clrSpc="rgb" dir="cw">
                                      <p:cBhvr override="childStyle">
                                        <p:cTn dur="1" fill="hold" display="0" masterRel="nextClick" afterEffect="1"/>
                                        <p:tgtEl>
                                          <p:spTgt spid="90115">
                                            <p:txEl>
                                              <p:pRg st="0" end="0"/>
                                            </p:txEl>
                                          </p:spTgt>
                                        </p:tgtEl>
                                        <p:attrNameLst>
                                          <p:attrName>ppt_c</p:attrName>
                                        </p:attrNameLst>
                                      </p:cBhvr>
                                      <p:to>
                                        <a:srgbClr val="FF66CC"/>
                                      </p:to>
                                    </p:animClr>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0115">
                                            <p:txEl>
                                              <p:pRg st="1" end="1"/>
                                            </p:txEl>
                                          </p:spTgt>
                                        </p:tgtEl>
                                        <p:attrNameLst>
                                          <p:attrName>style.visibility</p:attrName>
                                        </p:attrNameLst>
                                      </p:cBhvr>
                                      <p:to>
                                        <p:strVal val="visible"/>
                                      </p:to>
                                    </p:set>
                                    <p:animEffect transition="in" filter="wipe(left)">
                                      <p:cBhvr>
                                        <p:cTn id="12" dur="500"/>
                                        <p:tgtEl>
                                          <p:spTgt spid="90115">
                                            <p:txEl>
                                              <p:pRg st="1" end="1"/>
                                            </p:txEl>
                                          </p:spTgt>
                                        </p:tgtEl>
                                      </p:cBhvr>
                                    </p:animEffect>
                                  </p:childTnLst>
                                  <p:subTnLst>
                                    <p:animClr clrSpc="rgb" dir="cw">
                                      <p:cBhvr override="childStyle">
                                        <p:cTn dur="1" fill="hold" display="0" masterRel="nextClick" afterEffect="1"/>
                                        <p:tgtEl>
                                          <p:spTgt spid="90115">
                                            <p:txEl>
                                              <p:pRg st="1" end="1"/>
                                            </p:txEl>
                                          </p:spTgt>
                                        </p:tgtEl>
                                        <p:attrNameLst>
                                          <p:attrName>ppt_c</p:attrName>
                                        </p:attrNameLst>
                                      </p:cBhvr>
                                      <p:to>
                                        <a:srgbClr val="FF66CC"/>
                                      </p:to>
                                    </p:animClr>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0115">
                                            <p:txEl>
                                              <p:pRg st="2" end="2"/>
                                            </p:txEl>
                                          </p:spTgt>
                                        </p:tgtEl>
                                        <p:attrNameLst>
                                          <p:attrName>style.visibility</p:attrName>
                                        </p:attrNameLst>
                                      </p:cBhvr>
                                      <p:to>
                                        <p:strVal val="visible"/>
                                      </p:to>
                                    </p:set>
                                    <p:animEffect transition="in" filter="wipe(left)">
                                      <p:cBhvr>
                                        <p:cTn id="17" dur="500"/>
                                        <p:tgtEl>
                                          <p:spTgt spid="90115">
                                            <p:txEl>
                                              <p:pRg st="2" end="2"/>
                                            </p:txEl>
                                          </p:spTgt>
                                        </p:tgtEl>
                                      </p:cBhvr>
                                    </p:animEffect>
                                  </p:childTnLst>
                                  <p:subTnLst>
                                    <p:animClr clrSpc="rgb" dir="cw">
                                      <p:cBhvr override="childStyle">
                                        <p:cTn dur="1" fill="hold" display="0" masterRel="nextClick" afterEffect="1"/>
                                        <p:tgtEl>
                                          <p:spTgt spid="90115">
                                            <p:txEl>
                                              <p:pRg st="2" end="2"/>
                                            </p:txEl>
                                          </p:spTgt>
                                        </p:tgtEl>
                                        <p:attrNameLst>
                                          <p:attrName>ppt_c</p:attrName>
                                        </p:attrNameLst>
                                      </p:cBhvr>
                                      <p:to>
                                        <a:srgbClr val="FF66CC"/>
                                      </p:to>
                                    </p:animClr>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0115">
                                            <p:txEl>
                                              <p:pRg st="3" end="3"/>
                                            </p:txEl>
                                          </p:spTgt>
                                        </p:tgtEl>
                                        <p:attrNameLst>
                                          <p:attrName>style.visibility</p:attrName>
                                        </p:attrNameLst>
                                      </p:cBhvr>
                                      <p:to>
                                        <p:strVal val="visible"/>
                                      </p:to>
                                    </p:set>
                                    <p:animEffect transition="in" filter="wipe(left)">
                                      <p:cBhvr>
                                        <p:cTn id="22" dur="500"/>
                                        <p:tgtEl>
                                          <p:spTgt spid="90115">
                                            <p:txEl>
                                              <p:pRg st="3" end="3"/>
                                            </p:txEl>
                                          </p:spTgt>
                                        </p:tgtEl>
                                      </p:cBhvr>
                                    </p:animEffect>
                                  </p:childTnLst>
                                  <p:subTnLst>
                                    <p:animClr clrSpc="rgb" dir="cw">
                                      <p:cBhvr override="childStyle">
                                        <p:cTn dur="1" fill="hold" display="0" masterRel="nextClick" afterEffect="1"/>
                                        <p:tgtEl>
                                          <p:spTgt spid="90115">
                                            <p:txEl>
                                              <p:pRg st="3" end="3"/>
                                            </p:txEl>
                                          </p:spTgt>
                                        </p:tgtEl>
                                        <p:attrNameLst>
                                          <p:attrName>ppt_c</p:attrName>
                                        </p:attrNameLst>
                                      </p:cBhvr>
                                      <p:to>
                                        <a:srgbClr val="FF66CC"/>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2"/>
          <p:cNvGrpSpPr>
            <a:grpSpLocks/>
          </p:cNvGrpSpPr>
          <p:nvPr/>
        </p:nvGrpSpPr>
        <p:grpSpPr bwMode="auto">
          <a:xfrm>
            <a:off x="571500" y="214313"/>
            <a:ext cx="7913791" cy="6000750"/>
            <a:chOff x="962" y="6275"/>
            <a:chExt cx="9909" cy="7200"/>
          </a:xfrm>
        </p:grpSpPr>
        <p:sp>
          <p:nvSpPr>
            <p:cNvPr id="26632" name="Rectangle 3"/>
            <p:cNvSpPr>
              <a:spLocks noChangeArrowheads="1"/>
            </p:cNvSpPr>
            <p:nvPr/>
          </p:nvSpPr>
          <p:spPr bwMode="auto">
            <a:xfrm>
              <a:off x="962" y="6275"/>
              <a:ext cx="9894" cy="7200"/>
            </a:xfrm>
            <a:prstGeom prst="rect">
              <a:avLst/>
            </a:prstGeom>
            <a:solidFill>
              <a:srgbClr val="FFFFFF"/>
            </a:solidFill>
            <a:ln w="9525">
              <a:solidFill>
                <a:srgbClr val="000000"/>
              </a:solidFill>
              <a:miter lim="800000"/>
              <a:headEnd/>
              <a:tailEnd/>
            </a:ln>
          </p:spPr>
          <p:txBody>
            <a:bodyPr/>
            <a:lstStyle/>
            <a:p>
              <a:r>
                <a:rPr lang="en-US" altLang="zh-TW"/>
                <a:t> </a:t>
              </a:r>
              <a:endParaRPr lang="zh-TW" altLang="en-US"/>
            </a:p>
          </p:txBody>
        </p:sp>
        <p:sp>
          <p:nvSpPr>
            <p:cNvPr id="26633" name="Text Box 4"/>
            <p:cNvSpPr txBox="1">
              <a:spLocks noChangeArrowheads="1"/>
            </p:cNvSpPr>
            <p:nvPr/>
          </p:nvSpPr>
          <p:spPr bwMode="auto">
            <a:xfrm>
              <a:off x="1634" y="8009"/>
              <a:ext cx="580" cy="1310"/>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著作權法</a:t>
              </a:r>
              <a:endParaRPr lang="zh-TW" altLang="en-US"/>
            </a:p>
          </p:txBody>
        </p:sp>
        <p:cxnSp>
          <p:nvCxnSpPr>
            <p:cNvPr id="26634" name="AutoShape 5"/>
            <p:cNvCxnSpPr>
              <a:cxnSpLocks noChangeShapeType="1"/>
            </p:cNvCxnSpPr>
            <p:nvPr/>
          </p:nvCxnSpPr>
          <p:spPr bwMode="auto">
            <a:xfrm flipV="1">
              <a:off x="2195" y="8458"/>
              <a:ext cx="556" cy="472"/>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6635" name="AutoShape 6"/>
            <p:cNvCxnSpPr>
              <a:cxnSpLocks noChangeShapeType="1"/>
            </p:cNvCxnSpPr>
            <p:nvPr/>
          </p:nvCxnSpPr>
          <p:spPr bwMode="auto">
            <a:xfrm>
              <a:off x="2195" y="9050"/>
              <a:ext cx="556" cy="615"/>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6636" name="Text Box 7"/>
            <p:cNvSpPr txBox="1">
              <a:spLocks noChangeArrowheads="1"/>
            </p:cNvSpPr>
            <p:nvPr/>
          </p:nvSpPr>
          <p:spPr bwMode="auto">
            <a:xfrm>
              <a:off x="2768" y="7872"/>
              <a:ext cx="582" cy="711"/>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主體</a:t>
              </a:r>
              <a:endParaRPr lang="zh-TW" altLang="en-US"/>
            </a:p>
          </p:txBody>
        </p:sp>
        <p:sp>
          <p:nvSpPr>
            <p:cNvPr id="26637" name="Text Box 8"/>
            <p:cNvSpPr txBox="1">
              <a:spLocks noChangeArrowheads="1"/>
            </p:cNvSpPr>
            <p:nvPr/>
          </p:nvSpPr>
          <p:spPr bwMode="auto">
            <a:xfrm>
              <a:off x="2766" y="9315"/>
              <a:ext cx="581" cy="711"/>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客體</a:t>
              </a:r>
              <a:endParaRPr lang="zh-TW" altLang="en-US"/>
            </a:p>
          </p:txBody>
        </p:sp>
        <p:cxnSp>
          <p:nvCxnSpPr>
            <p:cNvPr id="26638" name="AutoShape 9"/>
            <p:cNvCxnSpPr>
              <a:cxnSpLocks noChangeShapeType="1"/>
            </p:cNvCxnSpPr>
            <p:nvPr/>
          </p:nvCxnSpPr>
          <p:spPr bwMode="auto">
            <a:xfrm flipV="1">
              <a:off x="3350" y="7648"/>
              <a:ext cx="556" cy="472"/>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6639" name="AutoShape 10"/>
            <p:cNvCxnSpPr>
              <a:cxnSpLocks noChangeShapeType="1"/>
            </p:cNvCxnSpPr>
            <p:nvPr/>
          </p:nvCxnSpPr>
          <p:spPr bwMode="auto">
            <a:xfrm>
              <a:off x="3350" y="8240"/>
              <a:ext cx="556" cy="405"/>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6640" name="Text Box 12"/>
            <p:cNvSpPr txBox="1">
              <a:spLocks noChangeArrowheads="1"/>
            </p:cNvSpPr>
            <p:nvPr/>
          </p:nvSpPr>
          <p:spPr bwMode="auto">
            <a:xfrm>
              <a:off x="3903" y="7299"/>
              <a:ext cx="1508" cy="410"/>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著作人</a:t>
              </a:r>
              <a:endParaRPr lang="zh-TW" altLang="en-US"/>
            </a:p>
          </p:txBody>
        </p:sp>
        <p:sp>
          <p:nvSpPr>
            <p:cNvPr id="26641" name="Text Box 13"/>
            <p:cNvSpPr txBox="1">
              <a:spLocks noChangeArrowheads="1"/>
            </p:cNvSpPr>
            <p:nvPr/>
          </p:nvSpPr>
          <p:spPr bwMode="auto">
            <a:xfrm>
              <a:off x="3903" y="8491"/>
              <a:ext cx="1985" cy="410"/>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著作人之權利</a:t>
              </a:r>
              <a:endParaRPr lang="zh-TW" altLang="en-US"/>
            </a:p>
          </p:txBody>
        </p:sp>
        <p:sp>
          <p:nvSpPr>
            <p:cNvPr id="14354" name="Text Box 14"/>
            <p:cNvSpPr txBox="1">
              <a:spLocks noChangeArrowheads="1"/>
            </p:cNvSpPr>
            <p:nvPr/>
          </p:nvSpPr>
          <p:spPr bwMode="auto">
            <a:xfrm>
              <a:off x="1312" y="10561"/>
              <a:ext cx="4815" cy="2770"/>
            </a:xfrm>
            <a:prstGeom prst="rect">
              <a:avLst/>
            </a:prstGeom>
            <a:gradFill>
              <a:gsLst>
                <a:gs pos="0">
                  <a:srgbClr val="8488C4"/>
                </a:gs>
                <a:gs pos="53000">
                  <a:srgbClr val="D4DEFF"/>
                </a:gs>
                <a:gs pos="83000">
                  <a:srgbClr val="D4DEFF"/>
                </a:gs>
                <a:gs pos="100000">
                  <a:srgbClr val="96AB94"/>
                </a:gs>
              </a:gsLst>
              <a:lin ang="5400000" scaled="0"/>
            </a:gradFill>
            <a:ln w="9525">
              <a:solidFill>
                <a:srgbClr val="C00000"/>
              </a:solidFill>
              <a:miter lim="800000"/>
              <a:headEnd/>
              <a:tailEnd/>
            </a:ln>
          </p:spPr>
          <p:txBody>
            <a:bodyPr>
              <a:spAutoFit/>
            </a:bodyPr>
            <a:lstStyle/>
            <a:p>
              <a:pPr marL="269875" lvl="1" indent="-269875">
                <a:buClr>
                  <a:schemeClr val="accent2"/>
                </a:buClr>
                <a:buFont typeface="Wingdings" pitchFamily="2" charset="2"/>
                <a:buChar char="n"/>
                <a:defRPr/>
              </a:pPr>
              <a:r>
                <a:rPr lang="zh-TW" altLang="en-US" b="1" dirty="0">
                  <a:latin typeface="標楷體" pitchFamily="65" charset="-120"/>
                  <a:ea typeface="標楷體" pitchFamily="65" charset="-120"/>
                </a:rPr>
                <a:t>有形利用權利：</a:t>
              </a:r>
              <a:endParaRPr lang="en-US" altLang="zh-TW" b="1" dirty="0">
                <a:latin typeface="標楷體" pitchFamily="65" charset="-120"/>
                <a:ea typeface="標楷體" pitchFamily="65" charset="-120"/>
              </a:endParaRPr>
            </a:p>
            <a:p>
              <a:pPr marL="269875" lvl="1" indent="-269875">
                <a:defRPr/>
              </a:pPr>
              <a:r>
                <a:rPr lang="zh-TW" altLang="en-US" dirty="0">
                  <a:latin typeface="標楷體" pitchFamily="65" charset="-120"/>
                  <a:ea typeface="標楷體" pitchFamily="65" charset="-120"/>
                </a:rPr>
                <a:t>  </a:t>
              </a:r>
              <a:r>
                <a:rPr lang="zh-TW" altLang="en-US" dirty="0" smtClean="0">
                  <a:latin typeface="標楷體" pitchFamily="65" charset="-120"/>
                  <a:ea typeface="標楷體" pitchFamily="65" charset="-120"/>
                </a:rPr>
                <a:t>重</a:t>
              </a:r>
              <a:r>
                <a:rPr lang="zh-TW" altLang="en-US" dirty="0">
                  <a:latin typeface="標楷體" pitchFamily="65" charset="-120"/>
                  <a:ea typeface="標楷體" pitchFamily="65" charset="-120"/>
                </a:rPr>
                <a:t>製、公開展示、出租、改作、編輯、 散布</a:t>
              </a:r>
              <a:endParaRPr lang="en-US" altLang="zh-TW" dirty="0">
                <a:latin typeface="標楷體" pitchFamily="65" charset="-120"/>
                <a:ea typeface="標楷體" pitchFamily="65" charset="-120"/>
              </a:endParaRPr>
            </a:p>
            <a:p>
              <a:pPr marL="269875" lvl="1" indent="-269875">
                <a:buClr>
                  <a:schemeClr val="accent2"/>
                </a:buClr>
                <a:buFont typeface="Wingdings" pitchFamily="2" charset="2"/>
                <a:buChar char="n"/>
                <a:defRPr/>
              </a:pPr>
              <a:r>
                <a:rPr lang="zh-TW" altLang="en-US" b="1" dirty="0">
                  <a:latin typeface="標楷體" pitchFamily="65" charset="-120"/>
                  <a:ea typeface="標楷體" pitchFamily="65" charset="-120"/>
                </a:rPr>
                <a:t>無形利用權利：</a:t>
              </a:r>
              <a:endParaRPr lang="en-US" altLang="zh-TW" dirty="0">
                <a:latin typeface="標楷體" pitchFamily="65" charset="-120"/>
                <a:ea typeface="標楷體" pitchFamily="65" charset="-120"/>
              </a:endParaRPr>
            </a:p>
            <a:p>
              <a:pPr marL="269875" lvl="1" indent="-269875">
                <a:buClr>
                  <a:schemeClr val="accent2"/>
                </a:buClr>
                <a:defRPr/>
              </a:pPr>
              <a:r>
                <a:rPr lang="zh-TW" altLang="en-US" dirty="0">
                  <a:latin typeface="標楷體" pitchFamily="65" charset="-120"/>
                  <a:ea typeface="標楷體" pitchFamily="65" charset="-120"/>
                </a:rPr>
                <a:t>  </a:t>
              </a:r>
              <a:r>
                <a:rPr lang="zh-TW" altLang="en-US" dirty="0" smtClean="0">
                  <a:latin typeface="標楷體" pitchFamily="65" charset="-120"/>
                  <a:ea typeface="標楷體" pitchFamily="65" charset="-120"/>
                </a:rPr>
                <a:t>公開</a:t>
              </a:r>
              <a:r>
                <a:rPr lang="zh-TW" altLang="en-US" dirty="0">
                  <a:latin typeface="標楷體" pitchFamily="65" charset="-120"/>
                  <a:ea typeface="標楷體" pitchFamily="65" charset="-120"/>
                </a:rPr>
                <a:t>播送、公開口述、公開上映、公開傳輸、公開演出</a:t>
              </a:r>
            </a:p>
            <a:p>
              <a:pPr marL="176213" lvl="1" indent="-176213">
                <a:buClr>
                  <a:schemeClr val="accent2"/>
                </a:buClr>
                <a:buFont typeface="Wingdings" pitchFamily="2" charset="2"/>
                <a:buChar char="n"/>
                <a:defRPr/>
              </a:pPr>
              <a:r>
                <a:rPr lang="zh-TW" altLang="en-US" dirty="0">
                  <a:latin typeface="標楷體" pitchFamily="65" charset="-120"/>
                  <a:ea typeface="標楷體" pitchFamily="65" charset="-120"/>
                </a:rPr>
                <a:t> </a:t>
              </a:r>
              <a:r>
                <a:rPr lang="zh-TW" altLang="en-US" b="1" dirty="0">
                  <a:latin typeface="標楷體" pitchFamily="65" charset="-120"/>
                  <a:ea typeface="標楷體" pitchFamily="65" charset="-120"/>
                </a:rPr>
                <a:t>無權利登記制度</a:t>
              </a:r>
              <a:r>
                <a:rPr lang="zh-TW" altLang="en-US" dirty="0">
                  <a:latin typeface="標楷體" pitchFamily="65" charset="-120"/>
                  <a:ea typeface="標楷體" pitchFamily="65" charset="-120"/>
                </a:rPr>
                <a:t>，與商標、專利不同</a:t>
              </a:r>
              <a:endParaRPr lang="zh-TW" altLang="en-US" dirty="0"/>
            </a:p>
          </p:txBody>
        </p:sp>
        <p:cxnSp>
          <p:nvCxnSpPr>
            <p:cNvPr id="26643" name="AutoShape 15"/>
            <p:cNvCxnSpPr>
              <a:cxnSpLocks noChangeShapeType="1"/>
              <a:stCxn id="26641" idx="3"/>
              <a:endCxn id="26645" idx="1"/>
            </p:cNvCxnSpPr>
            <p:nvPr/>
          </p:nvCxnSpPr>
          <p:spPr bwMode="auto">
            <a:xfrm flipV="1">
              <a:off x="5888" y="7603"/>
              <a:ext cx="620" cy="110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6644" name="AutoShape 16"/>
            <p:cNvCxnSpPr>
              <a:cxnSpLocks noChangeShapeType="1"/>
              <a:stCxn id="26641" idx="3"/>
              <a:endCxn id="26646" idx="1"/>
            </p:cNvCxnSpPr>
            <p:nvPr/>
          </p:nvCxnSpPr>
          <p:spPr bwMode="auto">
            <a:xfrm>
              <a:off x="5888" y="8711"/>
              <a:ext cx="530" cy="2"/>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6645" name="Text Box 17"/>
            <p:cNvSpPr txBox="1">
              <a:spLocks noChangeArrowheads="1"/>
            </p:cNvSpPr>
            <p:nvPr/>
          </p:nvSpPr>
          <p:spPr bwMode="auto">
            <a:xfrm>
              <a:off x="6508" y="7384"/>
              <a:ext cx="1717" cy="410"/>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著作人格權</a:t>
              </a:r>
              <a:endParaRPr lang="zh-TW" altLang="en-US"/>
            </a:p>
          </p:txBody>
        </p:sp>
        <p:sp>
          <p:nvSpPr>
            <p:cNvPr id="26646" name="Text Box 18"/>
            <p:cNvSpPr txBox="1">
              <a:spLocks noChangeArrowheads="1"/>
            </p:cNvSpPr>
            <p:nvPr/>
          </p:nvSpPr>
          <p:spPr bwMode="auto">
            <a:xfrm>
              <a:off x="6418" y="8491"/>
              <a:ext cx="1715" cy="410"/>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著作財產權</a:t>
              </a:r>
              <a:endParaRPr lang="zh-TW" altLang="en-US"/>
            </a:p>
          </p:txBody>
        </p:sp>
        <p:cxnSp>
          <p:nvCxnSpPr>
            <p:cNvPr id="26647" name="AutoShape 19"/>
            <p:cNvCxnSpPr>
              <a:cxnSpLocks noChangeShapeType="1"/>
              <a:stCxn id="26646" idx="2"/>
            </p:cNvCxnSpPr>
            <p:nvPr/>
          </p:nvCxnSpPr>
          <p:spPr bwMode="auto">
            <a:xfrm rot="16200000" flipH="1">
              <a:off x="6953" y="9255"/>
              <a:ext cx="651" cy="5"/>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6648" name="Text Box 20"/>
            <p:cNvSpPr txBox="1">
              <a:spLocks noChangeArrowheads="1"/>
            </p:cNvSpPr>
            <p:nvPr/>
          </p:nvSpPr>
          <p:spPr bwMode="auto">
            <a:xfrm>
              <a:off x="6594" y="9582"/>
              <a:ext cx="1714" cy="411"/>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授權與讓與</a:t>
              </a:r>
              <a:endParaRPr lang="zh-TW" altLang="en-US"/>
            </a:p>
          </p:txBody>
        </p:sp>
        <p:cxnSp>
          <p:nvCxnSpPr>
            <p:cNvPr id="26649" name="AutoShape 21"/>
            <p:cNvCxnSpPr>
              <a:cxnSpLocks noChangeShapeType="1"/>
              <a:endCxn id="26650" idx="1"/>
            </p:cNvCxnSpPr>
            <p:nvPr/>
          </p:nvCxnSpPr>
          <p:spPr bwMode="auto">
            <a:xfrm>
              <a:off x="8181" y="8780"/>
              <a:ext cx="574" cy="502"/>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6650" name="Text Box 22"/>
            <p:cNvSpPr txBox="1">
              <a:spLocks noChangeArrowheads="1"/>
            </p:cNvSpPr>
            <p:nvPr/>
          </p:nvSpPr>
          <p:spPr bwMode="auto">
            <a:xfrm>
              <a:off x="8754" y="9036"/>
              <a:ext cx="1618" cy="411"/>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合理使用</a:t>
              </a:r>
              <a:endParaRPr lang="zh-TW" altLang="en-US"/>
            </a:p>
          </p:txBody>
        </p:sp>
        <p:cxnSp>
          <p:nvCxnSpPr>
            <p:cNvPr id="26651" name="AutoShape 23"/>
            <p:cNvCxnSpPr>
              <a:cxnSpLocks noChangeShapeType="1"/>
              <a:endCxn id="26653" idx="1"/>
            </p:cNvCxnSpPr>
            <p:nvPr/>
          </p:nvCxnSpPr>
          <p:spPr bwMode="auto">
            <a:xfrm rot="5400000" flipH="1" flipV="1">
              <a:off x="8148" y="7524"/>
              <a:ext cx="1346" cy="1229"/>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6652" name="AutoShape 24"/>
            <p:cNvCxnSpPr>
              <a:cxnSpLocks noChangeShapeType="1"/>
              <a:stCxn id="26645" idx="3"/>
              <a:endCxn id="26653" idx="1"/>
            </p:cNvCxnSpPr>
            <p:nvPr/>
          </p:nvCxnSpPr>
          <p:spPr bwMode="auto">
            <a:xfrm flipV="1">
              <a:off x="8224" y="7466"/>
              <a:ext cx="1211" cy="13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6653" name="Text Box 25"/>
            <p:cNvSpPr txBox="1">
              <a:spLocks noChangeArrowheads="1"/>
            </p:cNvSpPr>
            <p:nvPr/>
          </p:nvSpPr>
          <p:spPr bwMode="auto">
            <a:xfrm>
              <a:off x="9436" y="6658"/>
              <a:ext cx="528" cy="1609"/>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著作權侵害</a:t>
              </a:r>
              <a:endParaRPr lang="zh-TW" altLang="en-US"/>
            </a:p>
          </p:txBody>
        </p:sp>
        <p:cxnSp>
          <p:nvCxnSpPr>
            <p:cNvPr id="26654" name="AutoShape 26"/>
            <p:cNvCxnSpPr>
              <a:cxnSpLocks noChangeShapeType="1"/>
            </p:cNvCxnSpPr>
            <p:nvPr/>
          </p:nvCxnSpPr>
          <p:spPr bwMode="auto">
            <a:xfrm>
              <a:off x="10023" y="7573"/>
              <a:ext cx="420" cy="2"/>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6655" name="Text Box 27"/>
            <p:cNvSpPr txBox="1">
              <a:spLocks noChangeArrowheads="1"/>
            </p:cNvSpPr>
            <p:nvPr/>
          </p:nvSpPr>
          <p:spPr bwMode="auto">
            <a:xfrm>
              <a:off x="10451" y="6658"/>
              <a:ext cx="420" cy="1609"/>
            </a:xfrm>
            <a:prstGeom prst="rect">
              <a:avLst/>
            </a:prstGeom>
            <a:solidFill>
              <a:srgbClr val="FFFFFF"/>
            </a:solidFill>
            <a:ln w="9525">
              <a:solidFill>
                <a:srgbClr val="0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a:latin typeface="標楷體" pitchFamily="65" charset="-120"/>
                  <a:ea typeface="標楷體" pitchFamily="65" charset="-120"/>
                </a:rPr>
                <a:t>民刑事責任</a:t>
              </a:r>
              <a:endParaRPr lang="zh-TW" altLang="en-US"/>
            </a:p>
          </p:txBody>
        </p:sp>
      </p:grpSp>
      <p:sp>
        <p:nvSpPr>
          <p:cNvPr id="26627" name="文字方塊 36"/>
          <p:cNvSpPr txBox="1">
            <a:spLocks noChangeArrowheads="1"/>
          </p:cNvSpPr>
          <p:nvPr/>
        </p:nvSpPr>
        <p:spPr bwMode="auto">
          <a:xfrm rot="10800000" flipH="1" flipV="1">
            <a:off x="0" y="1857375"/>
            <a:ext cx="642938"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r>
              <a:rPr lang="zh-TW" altLang="en-US" sz="2000">
                <a:latin typeface="標楷體" pitchFamily="65" charset="-120"/>
                <a:ea typeface="標楷體" pitchFamily="65" charset="-120"/>
              </a:rPr>
              <a:t>     </a:t>
            </a:r>
            <a:endParaRPr lang="en-US" altLang="zh-TW" sz="2000">
              <a:latin typeface="標楷體" pitchFamily="65" charset="-120"/>
              <a:ea typeface="標楷體" pitchFamily="65" charset="-120"/>
            </a:endParaRPr>
          </a:p>
          <a:p>
            <a:pPr eaLnBrk="1" hangingPunct="1"/>
            <a:r>
              <a:rPr lang="zh-TW" altLang="en-US" sz="2000">
                <a:latin typeface="標楷體" pitchFamily="65" charset="-120"/>
                <a:ea typeface="標楷體" pitchFamily="65" charset="-120"/>
              </a:rPr>
              <a:t>著作權法簡圖</a:t>
            </a:r>
          </a:p>
        </p:txBody>
      </p:sp>
      <p:cxnSp>
        <p:nvCxnSpPr>
          <p:cNvPr id="31" name="直線單箭頭接點 30"/>
          <p:cNvCxnSpPr/>
          <p:nvPr/>
        </p:nvCxnSpPr>
        <p:spPr>
          <a:xfrm rot="10800000" flipV="1">
            <a:off x="3286125" y="2428875"/>
            <a:ext cx="2071688" cy="12858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直線單箭頭接點 32"/>
          <p:cNvCxnSpPr/>
          <p:nvPr/>
        </p:nvCxnSpPr>
        <p:spPr>
          <a:xfrm rot="16200000" flipH="1">
            <a:off x="6215062" y="3429001"/>
            <a:ext cx="714375" cy="5715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630" name="文字方塊 38"/>
          <p:cNvSpPr txBox="1">
            <a:spLocks noChangeArrowheads="1"/>
          </p:cNvSpPr>
          <p:nvPr/>
        </p:nvSpPr>
        <p:spPr bwMode="auto">
          <a:xfrm>
            <a:off x="5357813" y="4143375"/>
            <a:ext cx="2928937" cy="1468438"/>
          </a:xfrm>
          <a:prstGeom prst="rect">
            <a:avLst/>
          </a:prstGeom>
          <a:gradFill rotWithShape="0">
            <a:gsLst>
              <a:gs pos="0">
                <a:srgbClr val="FFEFD1"/>
              </a:gs>
              <a:gs pos="64999">
                <a:srgbClr val="F0EBD5"/>
              </a:gs>
              <a:gs pos="100000">
                <a:srgbClr val="D1C39F"/>
              </a:gs>
            </a:gsLst>
            <a:lin ang="5400000"/>
          </a:gradFill>
          <a:ln w="3175">
            <a:solidFill>
              <a:srgbClr val="C00000"/>
            </a:solidFill>
            <a:miter lim="800000"/>
            <a:headEnd/>
            <a:tailEnd/>
          </a:ln>
        </p:spPr>
        <p:txBody>
          <a:bodyPr>
            <a:spAutoFit/>
          </a:bodyPr>
          <a:lstStyle>
            <a:lvl1pPr eaLnBrk="0" hangingPunct="0">
              <a:defRPr kumimoji="1">
                <a:solidFill>
                  <a:schemeClr val="tx1"/>
                </a:solidFill>
                <a:latin typeface="Verdana" pitchFamily="34" charset="0"/>
                <a:ea typeface="新細明體" pitchFamily="18" charset="-120"/>
              </a:defRPr>
            </a:lvl1pPr>
            <a:lvl2pPr indent="-280988"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buClr>
                <a:schemeClr val="accent2"/>
              </a:buClr>
              <a:buFont typeface="Wingdings" pitchFamily="2" charset="2"/>
              <a:buChar char="n"/>
            </a:pPr>
            <a:r>
              <a:rPr lang="zh-TW" altLang="en-US">
                <a:latin typeface="標楷體" pitchFamily="65" charset="-120"/>
                <a:ea typeface="標楷體" pitchFamily="65" charset="-120"/>
              </a:rPr>
              <a:t>三種授權方式：</a:t>
            </a:r>
            <a:endParaRPr lang="en-US" altLang="zh-TW">
              <a:latin typeface="標楷體" pitchFamily="65" charset="-120"/>
              <a:ea typeface="標楷體" pitchFamily="65" charset="-120"/>
            </a:endParaRPr>
          </a:p>
          <a:p>
            <a:pPr lvl="1" eaLnBrk="1" hangingPunct="1">
              <a:buFont typeface="Wingdings" pitchFamily="2" charset="2"/>
              <a:buChar char="ü"/>
            </a:pPr>
            <a:r>
              <a:rPr lang="zh-TW" altLang="en-US">
                <a:latin typeface="標楷體" pitchFamily="65" charset="-120"/>
                <a:ea typeface="標楷體" pitchFamily="65" charset="-120"/>
              </a:rPr>
              <a:t>權利人自己行使</a:t>
            </a:r>
            <a:endParaRPr lang="en-US" altLang="zh-TW">
              <a:latin typeface="標楷體" pitchFamily="65" charset="-120"/>
              <a:ea typeface="標楷體" pitchFamily="65" charset="-120"/>
            </a:endParaRPr>
          </a:p>
          <a:p>
            <a:pPr lvl="1" eaLnBrk="1" hangingPunct="1">
              <a:buFont typeface="Wingdings" pitchFamily="2" charset="2"/>
              <a:buChar char="ü"/>
            </a:pPr>
            <a:r>
              <a:rPr lang="zh-TW" altLang="en-US">
                <a:latin typeface="標楷體" pitchFamily="65" charset="-120"/>
                <a:ea typeface="標楷體" pitchFamily="65" charset="-120"/>
              </a:rPr>
              <a:t>委託他人</a:t>
            </a:r>
            <a:r>
              <a:rPr lang="en-US" altLang="zh-TW">
                <a:latin typeface="標楷體" pitchFamily="65" charset="-120"/>
                <a:ea typeface="標楷體" pitchFamily="65" charset="-120"/>
              </a:rPr>
              <a:t>(</a:t>
            </a:r>
            <a:r>
              <a:rPr lang="zh-TW" altLang="en-US">
                <a:latin typeface="標楷體" pitchFamily="65" charset="-120"/>
                <a:ea typeface="標楷體" pitchFamily="65" charset="-120"/>
              </a:rPr>
              <a:t>經紀人</a:t>
            </a:r>
            <a:r>
              <a:rPr lang="en-US" altLang="zh-TW">
                <a:latin typeface="標楷體" pitchFamily="65" charset="-120"/>
                <a:ea typeface="標楷體" pitchFamily="65" charset="-120"/>
              </a:rPr>
              <a:t>)</a:t>
            </a:r>
          </a:p>
          <a:p>
            <a:pPr lvl="1" eaLnBrk="1" hangingPunct="1">
              <a:buFont typeface="Wingdings" pitchFamily="2" charset="2"/>
              <a:buChar char="ü"/>
            </a:pPr>
            <a:r>
              <a:rPr lang="zh-TW" altLang="en-US">
                <a:latin typeface="標楷體" pitchFamily="65" charset="-120"/>
                <a:ea typeface="標楷體" pitchFamily="65" charset="-120"/>
              </a:rPr>
              <a:t>著作權集管團體</a:t>
            </a:r>
            <a:endParaRPr lang="en-US" altLang="zh-TW">
              <a:latin typeface="標楷體" pitchFamily="65" charset="-120"/>
              <a:ea typeface="標楷體" pitchFamily="65" charset="-120"/>
            </a:endParaRPr>
          </a:p>
          <a:p>
            <a:pPr eaLnBrk="1" hangingPunct="1"/>
            <a:endParaRPr lang="zh-TW" altLang="en-US"/>
          </a:p>
        </p:txBody>
      </p:sp>
      <p:sp>
        <p:nvSpPr>
          <p:cNvPr id="26631" name="投影片編號版面配置區 3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itchFamily="34" charset="0"/>
                <a:ea typeface="新細明體" pitchFamily="18" charset="-120"/>
              </a:defRPr>
            </a:lvl1pPr>
            <a:lvl2pPr marL="742950" indent="-285750" eaLnBrk="0" hangingPunct="0">
              <a:defRPr kumimoji="1">
                <a:solidFill>
                  <a:schemeClr val="tx1"/>
                </a:solidFill>
                <a:latin typeface="Verdana" pitchFamily="34" charset="0"/>
                <a:ea typeface="新細明體" pitchFamily="18" charset="-120"/>
              </a:defRPr>
            </a:lvl2pPr>
            <a:lvl3pPr marL="1143000" indent="-228600" eaLnBrk="0" hangingPunct="0">
              <a:defRPr kumimoji="1">
                <a:solidFill>
                  <a:schemeClr val="tx1"/>
                </a:solidFill>
                <a:latin typeface="Verdana" pitchFamily="34" charset="0"/>
                <a:ea typeface="新細明體" pitchFamily="18" charset="-120"/>
              </a:defRPr>
            </a:lvl3pPr>
            <a:lvl4pPr marL="1600200" indent="-228600" eaLnBrk="0" hangingPunct="0">
              <a:defRPr kumimoji="1">
                <a:solidFill>
                  <a:schemeClr val="tx1"/>
                </a:solidFill>
                <a:latin typeface="Verdana" pitchFamily="34" charset="0"/>
                <a:ea typeface="新細明體" pitchFamily="18" charset="-120"/>
              </a:defRPr>
            </a:lvl4pPr>
            <a:lvl5pPr marL="2057400" indent="-228600" eaLnBrk="0" hangingPunct="0">
              <a:defRPr kumimoji="1">
                <a:solidFill>
                  <a:schemeClr val="tx1"/>
                </a:solidFill>
                <a:latin typeface="Verdana"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Verdana"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Verdana"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Verdana"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Verdana" pitchFamily="34" charset="0"/>
                <a:ea typeface="新細明體" pitchFamily="18" charset="-120"/>
              </a:defRPr>
            </a:lvl9pPr>
          </a:lstStyle>
          <a:p>
            <a:pPr eaLnBrk="1" hangingPunct="1"/>
            <a:fld id="{D95DA40C-3383-4EA6-8AC7-8961F2C1D528}" type="slidenum">
              <a:rPr kumimoji="0" lang="zh-TW" altLang="en-US" smtClean="0"/>
              <a:pPr eaLnBrk="1" hangingPunct="1"/>
              <a:t>6</a:t>
            </a:fld>
            <a:endParaRPr kumimoji="0" lang="en-US" altLang="zh-TW" smtClean="0"/>
          </a:p>
        </p:txBody>
      </p:sp>
    </p:spTree>
    <p:extLst>
      <p:ext uri="{BB962C8B-B14F-4D97-AF65-F5344CB8AC3E}">
        <p14:creationId xmlns:p14="http://schemas.microsoft.com/office/powerpoint/2010/main" val="2919465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994419150"/>
              </p:ext>
            </p:extLst>
          </p:nvPr>
        </p:nvGraphicFramePr>
        <p:xfrm>
          <a:off x="871538" y="2132856"/>
          <a:ext cx="7408862" cy="41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4000" dirty="0" smtClean="0">
                <a:solidFill>
                  <a:schemeClr val="bg1"/>
                </a:solidFill>
                <a:latin typeface="標楷體" pitchFamily="65" charset="-120"/>
                <a:ea typeface="標楷體" pitchFamily="65" charset="-120"/>
              </a:rPr>
              <a:t>著作權之客體</a:t>
            </a:r>
            <a:endParaRPr lang="zh-TW" altLang="en-US" sz="4000" dirty="0">
              <a:solidFill>
                <a:schemeClr val="bg1"/>
              </a:solidFill>
            </a:endParaRPr>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7</a:t>
            </a:fld>
            <a:endParaRPr lang="zh-TW" altLang="en-US"/>
          </a:p>
        </p:txBody>
      </p:sp>
    </p:spTree>
    <p:extLst>
      <p:ext uri="{BB962C8B-B14F-4D97-AF65-F5344CB8AC3E}">
        <p14:creationId xmlns:p14="http://schemas.microsoft.com/office/powerpoint/2010/main" val="7197153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662480095"/>
              </p:ext>
            </p:extLst>
          </p:nvPr>
        </p:nvGraphicFramePr>
        <p:xfrm>
          <a:off x="899592" y="1772816"/>
          <a:ext cx="7408862"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zh-TW" altLang="en-US" sz="3600" dirty="0">
                <a:solidFill>
                  <a:schemeClr val="bg1"/>
                </a:solidFill>
                <a:latin typeface="新細明體" pitchFamily="18" charset="-120"/>
                <a:ea typeface="標楷體" pitchFamily="65" charset="-120"/>
              </a:rPr>
              <a:t>不得為著作權保護之標的</a:t>
            </a:r>
            <a:endParaRPr lang="zh-TW" altLang="en-US" sz="3600" dirty="0">
              <a:solidFill>
                <a:schemeClr val="bg1"/>
              </a:solidFill>
            </a:endParaRPr>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8</a:t>
            </a:fld>
            <a:endParaRPr lang="zh-TW" altLang="en-US"/>
          </a:p>
        </p:txBody>
      </p:sp>
    </p:spTree>
    <p:extLst>
      <p:ext uri="{BB962C8B-B14F-4D97-AF65-F5344CB8AC3E}">
        <p14:creationId xmlns:p14="http://schemas.microsoft.com/office/powerpoint/2010/main" val="22669523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349371909"/>
              </p:ext>
            </p:extLst>
          </p:nvPr>
        </p:nvGraphicFramePr>
        <p:xfrm>
          <a:off x="899592" y="1628800"/>
          <a:ext cx="7408862"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p:txBody>
          <a:bodyPr>
            <a:normAutofit/>
          </a:bodyPr>
          <a:lstStyle/>
          <a:p>
            <a:r>
              <a:rPr lang="en-US" altLang="zh-TW" sz="3600" dirty="0" smtClean="0">
                <a:solidFill>
                  <a:schemeClr val="bg2"/>
                </a:solidFill>
                <a:latin typeface="+mn-ea"/>
                <a:ea typeface="+mn-ea"/>
              </a:rPr>
              <a:t>Q.</a:t>
            </a:r>
            <a:r>
              <a:rPr lang="zh-TW" altLang="en-US" sz="3600" dirty="0" smtClean="0">
                <a:solidFill>
                  <a:schemeClr val="bg2"/>
                </a:solidFill>
                <a:latin typeface="+mn-ea"/>
                <a:ea typeface="+mn-ea"/>
              </a:rPr>
              <a:t>下列內容是否受著作權法保護</a:t>
            </a:r>
            <a:r>
              <a:rPr lang="en-US" altLang="zh-TW" sz="3600" dirty="0" smtClean="0">
                <a:solidFill>
                  <a:schemeClr val="bg2"/>
                </a:solidFill>
                <a:latin typeface="+mn-ea"/>
                <a:ea typeface="+mn-ea"/>
              </a:rPr>
              <a:t>?</a:t>
            </a:r>
            <a:endParaRPr lang="zh-TW" altLang="en-US" sz="3600" dirty="0">
              <a:solidFill>
                <a:schemeClr val="bg2"/>
              </a:solidFill>
              <a:latin typeface="+mn-ea"/>
              <a:ea typeface="+mn-ea"/>
            </a:endParaRPr>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9</a:t>
            </a:fld>
            <a:endParaRPr lang="zh-TW" altLang="en-US"/>
          </a:p>
        </p:txBody>
      </p:sp>
    </p:spTree>
    <p:extLst>
      <p:ext uri="{BB962C8B-B14F-4D97-AF65-F5344CB8AC3E}">
        <p14:creationId xmlns:p14="http://schemas.microsoft.com/office/powerpoint/2010/main" val="39821793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3391</TotalTime>
  <Words>4547</Words>
  <Application>Microsoft Office PowerPoint</Application>
  <PresentationFormat>如螢幕大小 (4:3)</PresentationFormat>
  <Paragraphs>401</Paragraphs>
  <Slides>45</Slides>
  <Notes>2</Notes>
  <HiddenSlides>0</HiddenSlides>
  <MMClips>0</MMClips>
  <ScaleCrop>false</ScaleCrop>
  <HeadingPairs>
    <vt:vector size="6" baseType="variant">
      <vt:variant>
        <vt:lpstr>佈景主題</vt:lpstr>
      </vt:variant>
      <vt:variant>
        <vt:i4>1</vt:i4>
      </vt:variant>
      <vt:variant>
        <vt:lpstr>內嵌 OLE 伺服程式</vt:lpstr>
      </vt:variant>
      <vt:variant>
        <vt:i4>1</vt:i4>
      </vt:variant>
      <vt:variant>
        <vt:lpstr>投影片標題</vt:lpstr>
      </vt:variant>
      <vt:variant>
        <vt:i4>45</vt:i4>
      </vt:variant>
    </vt:vector>
  </HeadingPairs>
  <TitlesOfParts>
    <vt:vector size="47" baseType="lpstr">
      <vt:lpstr>波形</vt:lpstr>
      <vt:lpstr>Document</vt:lpstr>
      <vt:lpstr>著作權基本概念及教師教學涉及之著作權問題</vt:lpstr>
      <vt:lpstr>大綱</vt:lpstr>
      <vt:lpstr>著作權基本概念介紹</vt:lpstr>
      <vt:lpstr>著作權基本原則─創作保護</vt:lpstr>
      <vt:lpstr>著作權基本原則</vt:lpstr>
      <vt:lpstr>PowerPoint 簡報</vt:lpstr>
      <vt:lpstr>著作權之客體</vt:lpstr>
      <vt:lpstr>不得為著作權保護之標的</vt:lpstr>
      <vt:lpstr>Q.下列內容是否受著作權法保護?</vt:lpstr>
      <vt:lpstr>PowerPoint 簡報</vt:lpstr>
      <vt:lpstr>PowerPoint 簡報</vt:lpstr>
      <vt:lpstr>特殊著作</vt:lpstr>
      <vt:lpstr>著作權之內容</vt:lpstr>
      <vt:lpstr>著作人格權</vt:lpstr>
      <vt:lpstr>PowerPoint 簡報</vt:lpstr>
      <vt:lpstr>PowerPoint 簡報</vt:lpstr>
      <vt:lpstr>Ｑ. 下列行為涉及何種著作利用行為</vt:lpstr>
      <vt:lpstr>著作權之主體</vt:lpstr>
      <vt:lpstr>職務上完成之著作(第11條)</vt:lpstr>
      <vt:lpstr>出資聘人完成之著作(第12條)</vt:lpstr>
      <vt:lpstr>著作財產權之讓與</vt:lpstr>
      <vt:lpstr>著作財產權之授權</vt:lpstr>
      <vt:lpstr>著作權保護期間</vt:lpstr>
      <vt:lpstr>合理使用</vt:lpstr>
      <vt:lpstr>合理使用之列舉規定</vt:lpstr>
      <vt:lpstr>個人使用目的之重製</vt:lpstr>
      <vt:lpstr>合理使用之判斷標準</vt:lpstr>
      <vt:lpstr>教師教學涉及之著作權問題</vt:lpstr>
      <vt:lpstr>教學活動之合理使用</vt:lpstr>
      <vt:lpstr>教師授課著作權錦囊(2-1)</vt:lpstr>
      <vt:lpstr>教師授課著作權錦囊(2-2)</vt:lpstr>
      <vt:lpstr>是否就「學校為授課需要影印書籍之合理使用範圍」訂定標準?</vt:lpstr>
      <vt:lpstr>引用</vt:lpstr>
      <vt:lpstr>考試目的之重製</vt:lpstr>
      <vt:lpstr>常見問題說明</vt:lpstr>
      <vt:lpstr>Ｑ1.教師將補習班業者的參考模擬試題或參考試題影印後讓學生練習？</vt:lpstr>
      <vt:lpstr>Q2.教師得否將自己所蒐集影印好的多篇期刊論文合裝成一本作為其教課書籍，並請同學集合印製分發全班同學使用？</vt:lpstr>
      <vt:lpstr>Ｑ3.為編寫教材下載網路上照片、圖片、文章?並將課程資料製成資料庫提供查閱或下載?</vt:lpstr>
      <vt:lpstr>Q4.在課堂上連結到他人網站進行線上觀看？</vt:lpstr>
      <vt:lpstr>教師於課堂上播放影音光碟行為</vt:lpstr>
      <vt:lpstr>學生影印教科書的合理使用界限？</vt:lpstr>
      <vt:lpstr>投稿</vt:lpstr>
      <vt:lpstr>碩、博士論文著作權歸屬</vt:lpstr>
      <vt:lpstr>校園著作權資訊詳細內容均刊載智慧局網站(http://www.tipo.gov.tw) 著作權→著作權教育宣導→校園著作權   </vt:lpstr>
      <vt:lpstr>報告完畢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00533</dc:creator>
  <cp:lastModifiedBy>40341</cp:lastModifiedBy>
  <cp:revision>167</cp:revision>
  <cp:lastPrinted>2011-05-13T01:35:07Z</cp:lastPrinted>
  <dcterms:created xsi:type="dcterms:W3CDTF">2011-04-28T06:37:11Z</dcterms:created>
  <dcterms:modified xsi:type="dcterms:W3CDTF">2011-05-13T04:17:30Z</dcterms:modified>
</cp:coreProperties>
</file>