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753" r:id="rId4"/>
    <p:sldId id="779" r:id="rId5"/>
    <p:sldId id="776" r:id="rId6"/>
    <p:sldId id="777" r:id="rId7"/>
    <p:sldId id="778" r:id="rId8"/>
    <p:sldId id="663" r:id="rId9"/>
    <p:sldId id="797" r:id="rId10"/>
    <p:sldId id="798" r:id="rId11"/>
    <p:sldId id="794" r:id="rId12"/>
    <p:sldId id="795" r:id="rId13"/>
    <p:sldId id="796" r:id="rId14"/>
    <p:sldId id="730" r:id="rId15"/>
    <p:sldId id="782" r:id="rId16"/>
    <p:sldId id="785" r:id="rId17"/>
    <p:sldId id="786" r:id="rId18"/>
    <p:sldId id="696" r:id="rId19"/>
    <p:sldId id="719" r:id="rId20"/>
    <p:sldId id="282" r:id="rId21"/>
  </p:sldIdLst>
  <p:sldSz cx="9144000" cy="6858000" type="screen4x3"/>
  <p:notesSz cx="6807200" cy="9939338"/>
  <p:defaultTextStyle>
    <a:defPPr>
      <a:defRPr lang="en-GB"/>
    </a:defPPr>
    <a:lvl1pPr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1pPr>
    <a:lvl2pPr marL="4572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2pPr>
    <a:lvl3pPr marL="9144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3pPr>
    <a:lvl4pPr marL="13716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4pPr>
    <a:lvl5pPr marL="18288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ingLiU" pitchFamily="49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4F6899-A466-4CC0-A05A-20FBFB063D76}" type="doc">
      <dgm:prSet loTypeId="urn:microsoft.com/office/officeart/2005/8/layout/hList9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zh-TW" altLang="en-US"/>
        </a:p>
      </dgm:t>
    </dgm:pt>
    <dgm:pt modelId="{B72E858F-7951-4B41-95C5-D7ACA9DD1F75}">
      <dgm:prSet phldrT="[文字]"/>
      <dgm:spPr/>
      <dgm:t>
        <a:bodyPr/>
        <a:lstStyle/>
        <a:p>
          <a:r>
            <a:rPr lang="zh-TW" altLang="en-US" dirty="0" smtClean="0"/>
            <a:t>告訴人</a:t>
          </a:r>
          <a:endParaRPr lang="zh-TW" altLang="en-US" dirty="0"/>
        </a:p>
      </dgm:t>
    </dgm:pt>
    <dgm:pt modelId="{23BB1AE9-F97F-4361-9DE8-A2C0851167E3}" type="parTrans" cxnId="{16BBF9D0-55D6-4AA7-B225-1E842C24E684}">
      <dgm:prSet/>
      <dgm:spPr/>
      <dgm:t>
        <a:bodyPr/>
        <a:lstStyle/>
        <a:p>
          <a:endParaRPr lang="zh-TW" altLang="en-US"/>
        </a:p>
      </dgm:t>
    </dgm:pt>
    <dgm:pt modelId="{4331E8AC-C225-4A3E-92B6-932586C6F38B}" type="sibTrans" cxnId="{16BBF9D0-55D6-4AA7-B225-1E842C24E684}">
      <dgm:prSet/>
      <dgm:spPr/>
      <dgm:t>
        <a:bodyPr/>
        <a:lstStyle/>
        <a:p>
          <a:endParaRPr lang="zh-TW" altLang="en-US"/>
        </a:p>
      </dgm:t>
    </dgm:pt>
    <dgm:pt modelId="{EC5D273E-5113-4B01-B13D-6717675CB046}">
      <dgm:prSet phldrT="[文字]" custT="1"/>
      <dgm:spPr/>
      <dgm:t>
        <a:bodyPr/>
        <a:lstStyle/>
        <a:p>
          <a:r>
            <a:rPr lang="zh-TW" altLang="en-US" sz="3600" dirty="0" smtClean="0"/>
            <a:t>鍾</a:t>
          </a:r>
          <a:r>
            <a:rPr lang="en-US" altLang="zh-TW" sz="3600" dirty="0" smtClean="0"/>
            <a:t>OO</a:t>
          </a:r>
          <a:endParaRPr lang="zh-TW" altLang="en-US" sz="3600" dirty="0"/>
        </a:p>
      </dgm:t>
    </dgm:pt>
    <dgm:pt modelId="{8A2461E1-5580-43E2-B428-E0BB1D4E41FE}" type="parTrans" cxnId="{EB3818EB-3557-46D9-8A5B-7BA66393C08A}">
      <dgm:prSet/>
      <dgm:spPr/>
      <dgm:t>
        <a:bodyPr/>
        <a:lstStyle/>
        <a:p>
          <a:endParaRPr lang="zh-TW" altLang="en-US"/>
        </a:p>
      </dgm:t>
    </dgm:pt>
    <dgm:pt modelId="{4FF705AA-063B-4148-8876-89DE23FDB826}" type="sibTrans" cxnId="{EB3818EB-3557-46D9-8A5B-7BA66393C08A}">
      <dgm:prSet/>
      <dgm:spPr/>
      <dgm:t>
        <a:bodyPr/>
        <a:lstStyle/>
        <a:p>
          <a:endParaRPr lang="zh-TW" altLang="en-US"/>
        </a:p>
      </dgm:t>
    </dgm:pt>
    <dgm:pt modelId="{671E74F7-46D6-461F-A491-27C7A8D1284B}">
      <dgm:prSet phldrT="[文字]" custT="1"/>
      <dgm:spPr/>
      <dgm:t>
        <a:bodyPr lIns="0" tIns="36000" rIns="36000" bIns="36000"/>
        <a:lstStyle/>
        <a:p>
          <a:r>
            <a:rPr lang="zh-TW" altLang="en-US" sz="1800" dirty="0" smtClean="0"/>
            <a:t>主張：受被告委託為被告客戶「瑪奇朵」的店面設計「咖啡豆子圖」、「小廚師圖」，被告卻將未被採用的「咖啡豆子圖」調整後轉給其他客戶。</a:t>
          </a:r>
          <a:endParaRPr lang="zh-TW" altLang="en-US" sz="1800" dirty="0"/>
        </a:p>
      </dgm:t>
    </dgm:pt>
    <dgm:pt modelId="{F9535148-1E2F-445D-86D0-72B121CFA374}" type="parTrans" cxnId="{038991D2-9ED4-4B08-B3A6-EF45223FC388}">
      <dgm:prSet/>
      <dgm:spPr/>
      <dgm:t>
        <a:bodyPr/>
        <a:lstStyle/>
        <a:p>
          <a:endParaRPr lang="zh-TW" altLang="en-US"/>
        </a:p>
      </dgm:t>
    </dgm:pt>
    <dgm:pt modelId="{855CE67A-0119-4C9E-9663-507D8777FBB9}" type="sibTrans" cxnId="{038991D2-9ED4-4B08-B3A6-EF45223FC388}">
      <dgm:prSet/>
      <dgm:spPr/>
      <dgm:t>
        <a:bodyPr/>
        <a:lstStyle/>
        <a:p>
          <a:endParaRPr lang="zh-TW" altLang="en-US"/>
        </a:p>
      </dgm:t>
    </dgm:pt>
    <dgm:pt modelId="{A3FD7E99-0694-4577-8AEF-0DDA1F333328}">
      <dgm:prSet phldrT="[文字]"/>
      <dgm:spPr/>
      <dgm:t>
        <a:bodyPr/>
        <a:lstStyle/>
        <a:p>
          <a:r>
            <a:rPr lang="zh-TW" altLang="en-US" dirty="0" smtClean="0"/>
            <a:t>被告</a:t>
          </a:r>
          <a:endParaRPr lang="zh-TW" altLang="en-US" dirty="0"/>
        </a:p>
      </dgm:t>
    </dgm:pt>
    <dgm:pt modelId="{8E077079-2F26-4C02-8E52-AA894EF661CA}" type="parTrans" cxnId="{D1D63FB2-D954-487B-A96F-B960CDD521A8}">
      <dgm:prSet/>
      <dgm:spPr/>
      <dgm:t>
        <a:bodyPr/>
        <a:lstStyle/>
        <a:p>
          <a:endParaRPr lang="zh-TW" altLang="en-US"/>
        </a:p>
      </dgm:t>
    </dgm:pt>
    <dgm:pt modelId="{2467265C-5A7D-4307-B76F-D643C8FFD975}" type="sibTrans" cxnId="{D1D63FB2-D954-487B-A96F-B960CDD521A8}">
      <dgm:prSet/>
      <dgm:spPr/>
      <dgm:t>
        <a:bodyPr/>
        <a:lstStyle/>
        <a:p>
          <a:endParaRPr lang="zh-TW" altLang="en-US"/>
        </a:p>
      </dgm:t>
    </dgm:pt>
    <dgm:pt modelId="{304F88F4-2582-4090-8106-4EA30A1DFABA}">
      <dgm:prSet phldrT="[文字]" custT="1"/>
      <dgm:spPr/>
      <dgm:t>
        <a:bodyPr/>
        <a:lstStyle/>
        <a:p>
          <a:r>
            <a:rPr lang="zh-TW" altLang="en-US" sz="3600" dirty="0" smtClean="0"/>
            <a:t>溫</a:t>
          </a:r>
          <a:r>
            <a:rPr lang="en-US" altLang="zh-TW" sz="3600" dirty="0" smtClean="0"/>
            <a:t>OO</a:t>
          </a:r>
          <a:endParaRPr lang="zh-TW" altLang="en-US" sz="3600" dirty="0"/>
        </a:p>
      </dgm:t>
    </dgm:pt>
    <dgm:pt modelId="{83C5F444-D2AD-441A-8408-B3AAE15833DB}" type="parTrans" cxnId="{D06E7CD5-E5EB-478C-8675-335FD5D48CA2}">
      <dgm:prSet/>
      <dgm:spPr/>
      <dgm:t>
        <a:bodyPr/>
        <a:lstStyle/>
        <a:p>
          <a:endParaRPr lang="zh-TW" altLang="en-US"/>
        </a:p>
      </dgm:t>
    </dgm:pt>
    <dgm:pt modelId="{321DCF62-5682-4267-8E51-3EFCD20BD34C}" type="sibTrans" cxnId="{D06E7CD5-E5EB-478C-8675-335FD5D48CA2}">
      <dgm:prSet/>
      <dgm:spPr/>
      <dgm:t>
        <a:bodyPr/>
        <a:lstStyle/>
        <a:p>
          <a:endParaRPr lang="zh-TW" altLang="en-US"/>
        </a:p>
      </dgm:t>
    </dgm:pt>
    <dgm:pt modelId="{5064D358-293E-4F41-8C58-473F9F603EA8}">
      <dgm:prSet phldrT="[文字]"/>
      <dgm:spPr/>
      <dgm:t>
        <a:bodyPr/>
        <a:lstStyle/>
        <a:p>
          <a:r>
            <a:rPr lang="zh-TW" altLang="en-US" dirty="0" smtClean="0"/>
            <a:t>抗辯：被告已經向告訴人 支付設計費</a:t>
          </a:r>
          <a:r>
            <a:rPr lang="en-US" altLang="zh-TW" dirty="0" smtClean="0"/>
            <a:t>5,000</a:t>
          </a:r>
          <a:r>
            <a:rPr lang="zh-TW" altLang="en-US" dirty="0" smtClean="0"/>
            <a:t>元，應有權使用「咖啡豆子圖」並不構成侵權。</a:t>
          </a:r>
          <a:endParaRPr lang="zh-TW" altLang="en-US" dirty="0"/>
        </a:p>
      </dgm:t>
    </dgm:pt>
    <dgm:pt modelId="{4DA67360-B0AD-4737-8921-22F24D10A410}" type="parTrans" cxnId="{6C1C5CDA-99F1-458E-BC74-E7AF6482E52F}">
      <dgm:prSet/>
      <dgm:spPr/>
      <dgm:t>
        <a:bodyPr/>
        <a:lstStyle/>
        <a:p>
          <a:endParaRPr lang="zh-TW" altLang="en-US"/>
        </a:p>
      </dgm:t>
    </dgm:pt>
    <dgm:pt modelId="{ABA861B3-635E-4AA2-A8AB-489D3640EB31}" type="sibTrans" cxnId="{6C1C5CDA-99F1-458E-BC74-E7AF6482E52F}">
      <dgm:prSet/>
      <dgm:spPr/>
      <dgm:t>
        <a:bodyPr/>
        <a:lstStyle/>
        <a:p>
          <a:endParaRPr lang="zh-TW" altLang="en-US"/>
        </a:p>
      </dgm:t>
    </dgm:pt>
    <dgm:pt modelId="{A1BAFC1C-B83F-4263-B32C-FEF5E2FC317C}" type="pres">
      <dgm:prSet presAssocID="{384F6899-A466-4CC0-A05A-20FBFB063D7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7D41715F-6CC2-4023-807F-A3A0A0E40899}" type="pres">
      <dgm:prSet presAssocID="{B72E858F-7951-4B41-95C5-D7ACA9DD1F75}" presName="posSpace" presStyleCnt="0"/>
      <dgm:spPr/>
    </dgm:pt>
    <dgm:pt modelId="{30828FA0-062D-47F2-802F-A9D40721D6DF}" type="pres">
      <dgm:prSet presAssocID="{B72E858F-7951-4B41-95C5-D7ACA9DD1F75}" presName="vertFlow" presStyleCnt="0"/>
      <dgm:spPr/>
    </dgm:pt>
    <dgm:pt modelId="{2F7A49C1-27F7-48CA-8E6E-01632E53A6E8}" type="pres">
      <dgm:prSet presAssocID="{B72E858F-7951-4B41-95C5-D7ACA9DD1F75}" presName="topSpace" presStyleCnt="0"/>
      <dgm:spPr/>
    </dgm:pt>
    <dgm:pt modelId="{E56DF031-9D74-4263-84A5-AF7FCB526A39}" type="pres">
      <dgm:prSet presAssocID="{B72E858F-7951-4B41-95C5-D7ACA9DD1F75}" presName="firstComp" presStyleCnt="0"/>
      <dgm:spPr/>
    </dgm:pt>
    <dgm:pt modelId="{A9A5A333-E1C2-464A-9847-AFC4A42D2259}" type="pres">
      <dgm:prSet presAssocID="{B72E858F-7951-4B41-95C5-D7ACA9DD1F75}" presName="firstChild" presStyleLbl="bgAccFollowNode1" presStyleIdx="0" presStyleCnt="4"/>
      <dgm:spPr/>
      <dgm:t>
        <a:bodyPr/>
        <a:lstStyle/>
        <a:p>
          <a:endParaRPr lang="zh-TW" altLang="en-US"/>
        </a:p>
      </dgm:t>
    </dgm:pt>
    <dgm:pt modelId="{A71F9AD6-EE33-4B84-8F16-4E9ED40D511C}" type="pres">
      <dgm:prSet presAssocID="{B72E858F-7951-4B41-95C5-D7ACA9DD1F75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2D7664-E870-4E07-9F1B-D78C23CC03A0}" type="pres">
      <dgm:prSet presAssocID="{671E74F7-46D6-461F-A491-27C7A8D1284B}" presName="comp" presStyleCnt="0"/>
      <dgm:spPr/>
    </dgm:pt>
    <dgm:pt modelId="{47C189E7-23A5-49F6-AD94-E02C4247F0B1}" type="pres">
      <dgm:prSet presAssocID="{671E74F7-46D6-461F-A491-27C7A8D1284B}" presName="child" presStyleLbl="bgAccFollowNode1" presStyleIdx="1" presStyleCnt="4" custScaleY="155898"/>
      <dgm:spPr/>
      <dgm:t>
        <a:bodyPr/>
        <a:lstStyle/>
        <a:p>
          <a:endParaRPr lang="zh-TW" altLang="en-US"/>
        </a:p>
      </dgm:t>
    </dgm:pt>
    <dgm:pt modelId="{395F794D-0A97-4E1B-924D-59C0D083D472}" type="pres">
      <dgm:prSet presAssocID="{671E74F7-46D6-461F-A491-27C7A8D1284B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6593106-D6D9-4B84-8FC6-19D0ABF2F397}" type="pres">
      <dgm:prSet presAssocID="{B72E858F-7951-4B41-95C5-D7ACA9DD1F75}" presName="negSpace" presStyleCnt="0"/>
      <dgm:spPr/>
    </dgm:pt>
    <dgm:pt modelId="{FBD3D26D-27C7-4D76-86EC-66AC8FBA5F19}" type="pres">
      <dgm:prSet presAssocID="{B72E858F-7951-4B41-95C5-D7ACA9DD1F75}" presName="circle" presStyleLbl="node1" presStyleIdx="0" presStyleCnt="2"/>
      <dgm:spPr/>
      <dgm:t>
        <a:bodyPr/>
        <a:lstStyle/>
        <a:p>
          <a:endParaRPr lang="zh-TW" altLang="en-US"/>
        </a:p>
      </dgm:t>
    </dgm:pt>
    <dgm:pt modelId="{A61C0F47-4AFE-49A7-8E53-E59E9DA4A7BA}" type="pres">
      <dgm:prSet presAssocID="{4331E8AC-C225-4A3E-92B6-932586C6F38B}" presName="transSpace" presStyleCnt="0"/>
      <dgm:spPr/>
    </dgm:pt>
    <dgm:pt modelId="{2E6C97CC-AF14-41A1-953B-FCBE52851015}" type="pres">
      <dgm:prSet presAssocID="{A3FD7E99-0694-4577-8AEF-0DDA1F333328}" presName="posSpace" presStyleCnt="0"/>
      <dgm:spPr/>
    </dgm:pt>
    <dgm:pt modelId="{26C1BC58-43C1-43DB-81FC-1EA214FDD5A9}" type="pres">
      <dgm:prSet presAssocID="{A3FD7E99-0694-4577-8AEF-0DDA1F333328}" presName="vertFlow" presStyleCnt="0"/>
      <dgm:spPr/>
    </dgm:pt>
    <dgm:pt modelId="{78E17BDF-FB95-40A6-9B60-B9058B2360F6}" type="pres">
      <dgm:prSet presAssocID="{A3FD7E99-0694-4577-8AEF-0DDA1F333328}" presName="topSpace" presStyleCnt="0"/>
      <dgm:spPr/>
    </dgm:pt>
    <dgm:pt modelId="{43C7D2F5-BDC7-4210-9DB6-45531A3A7CBB}" type="pres">
      <dgm:prSet presAssocID="{A3FD7E99-0694-4577-8AEF-0DDA1F333328}" presName="firstComp" presStyleCnt="0"/>
      <dgm:spPr/>
    </dgm:pt>
    <dgm:pt modelId="{72C8E83C-BD50-4F56-90D0-7BCBFA9D041D}" type="pres">
      <dgm:prSet presAssocID="{A3FD7E99-0694-4577-8AEF-0DDA1F333328}" presName="firstChild" presStyleLbl="bgAccFollowNode1" presStyleIdx="2" presStyleCnt="4"/>
      <dgm:spPr/>
      <dgm:t>
        <a:bodyPr/>
        <a:lstStyle/>
        <a:p>
          <a:endParaRPr lang="zh-TW" altLang="en-US"/>
        </a:p>
      </dgm:t>
    </dgm:pt>
    <dgm:pt modelId="{037A5F9A-D100-43D7-8451-ECBFF08CF5B4}" type="pres">
      <dgm:prSet presAssocID="{A3FD7E99-0694-4577-8AEF-0DDA1F333328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9D8E60-02C0-4E27-B859-93FA6AA54C3D}" type="pres">
      <dgm:prSet presAssocID="{5064D358-293E-4F41-8C58-473F9F603EA8}" presName="comp" presStyleCnt="0"/>
      <dgm:spPr/>
    </dgm:pt>
    <dgm:pt modelId="{39D2116D-8710-470C-BA05-C7548F035F03}" type="pres">
      <dgm:prSet presAssocID="{5064D358-293E-4F41-8C58-473F9F603EA8}" presName="child" presStyleLbl="bgAccFollowNode1" presStyleIdx="3" presStyleCnt="4"/>
      <dgm:spPr/>
      <dgm:t>
        <a:bodyPr/>
        <a:lstStyle/>
        <a:p>
          <a:endParaRPr lang="zh-TW" altLang="en-US"/>
        </a:p>
      </dgm:t>
    </dgm:pt>
    <dgm:pt modelId="{17C00CBA-1D19-47F4-92F1-F0F653CEA410}" type="pres">
      <dgm:prSet presAssocID="{5064D358-293E-4F41-8C58-473F9F603EA8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F329C7-B20F-42E9-89AD-4EB0585C1B11}" type="pres">
      <dgm:prSet presAssocID="{A3FD7E99-0694-4577-8AEF-0DDA1F333328}" presName="negSpace" presStyleCnt="0"/>
      <dgm:spPr/>
    </dgm:pt>
    <dgm:pt modelId="{CEC07466-47AA-4CEE-B764-315145D6E27C}" type="pres">
      <dgm:prSet presAssocID="{A3FD7E99-0694-4577-8AEF-0DDA1F333328}" presName="circle" presStyleLbl="node1" presStyleIdx="1" presStyleCnt="2"/>
      <dgm:spPr/>
      <dgm:t>
        <a:bodyPr/>
        <a:lstStyle/>
        <a:p>
          <a:endParaRPr lang="zh-TW" altLang="en-US"/>
        </a:p>
      </dgm:t>
    </dgm:pt>
  </dgm:ptLst>
  <dgm:cxnLst>
    <dgm:cxn modelId="{038991D2-9ED4-4B08-B3A6-EF45223FC388}" srcId="{B72E858F-7951-4B41-95C5-D7ACA9DD1F75}" destId="{671E74F7-46D6-461F-A491-27C7A8D1284B}" srcOrd="1" destOrd="0" parTransId="{F9535148-1E2F-445D-86D0-72B121CFA374}" sibTransId="{855CE67A-0119-4C9E-9663-507D8777FBB9}"/>
    <dgm:cxn modelId="{A825DBC3-9798-43B8-A6CD-3C2D675CB376}" type="presOf" srcId="{EC5D273E-5113-4B01-B13D-6717675CB046}" destId="{A71F9AD6-EE33-4B84-8F16-4E9ED40D511C}" srcOrd="1" destOrd="0" presId="urn:microsoft.com/office/officeart/2005/8/layout/hList9"/>
    <dgm:cxn modelId="{EB3818EB-3557-46D9-8A5B-7BA66393C08A}" srcId="{B72E858F-7951-4B41-95C5-D7ACA9DD1F75}" destId="{EC5D273E-5113-4B01-B13D-6717675CB046}" srcOrd="0" destOrd="0" parTransId="{8A2461E1-5580-43E2-B428-E0BB1D4E41FE}" sibTransId="{4FF705AA-063B-4148-8876-89DE23FDB826}"/>
    <dgm:cxn modelId="{6C1C5CDA-99F1-458E-BC74-E7AF6482E52F}" srcId="{A3FD7E99-0694-4577-8AEF-0DDA1F333328}" destId="{5064D358-293E-4F41-8C58-473F9F603EA8}" srcOrd="1" destOrd="0" parTransId="{4DA67360-B0AD-4737-8921-22F24D10A410}" sibTransId="{ABA861B3-635E-4AA2-A8AB-489D3640EB31}"/>
    <dgm:cxn modelId="{CEA56EAC-66F1-4B83-9483-ED8974161AFF}" type="presOf" srcId="{5064D358-293E-4F41-8C58-473F9F603EA8}" destId="{39D2116D-8710-470C-BA05-C7548F035F03}" srcOrd="0" destOrd="0" presId="urn:microsoft.com/office/officeart/2005/8/layout/hList9"/>
    <dgm:cxn modelId="{52E4D45D-8F9A-4ABF-B5B5-D44F0D39DC0F}" type="presOf" srcId="{304F88F4-2582-4090-8106-4EA30A1DFABA}" destId="{72C8E83C-BD50-4F56-90D0-7BCBFA9D041D}" srcOrd="0" destOrd="0" presId="urn:microsoft.com/office/officeart/2005/8/layout/hList9"/>
    <dgm:cxn modelId="{D1D63FB2-D954-487B-A96F-B960CDD521A8}" srcId="{384F6899-A466-4CC0-A05A-20FBFB063D76}" destId="{A3FD7E99-0694-4577-8AEF-0DDA1F333328}" srcOrd="1" destOrd="0" parTransId="{8E077079-2F26-4C02-8E52-AA894EF661CA}" sibTransId="{2467265C-5A7D-4307-B76F-D643C8FFD975}"/>
    <dgm:cxn modelId="{AE048DC3-0230-4481-B39D-C64393EA294A}" type="presOf" srcId="{5064D358-293E-4F41-8C58-473F9F603EA8}" destId="{17C00CBA-1D19-47F4-92F1-F0F653CEA410}" srcOrd="1" destOrd="0" presId="urn:microsoft.com/office/officeart/2005/8/layout/hList9"/>
    <dgm:cxn modelId="{7008AEA0-EF7B-4FA8-81C3-74D5D91AABFC}" type="presOf" srcId="{A3FD7E99-0694-4577-8AEF-0DDA1F333328}" destId="{CEC07466-47AA-4CEE-B764-315145D6E27C}" srcOrd="0" destOrd="0" presId="urn:microsoft.com/office/officeart/2005/8/layout/hList9"/>
    <dgm:cxn modelId="{16BBF9D0-55D6-4AA7-B225-1E842C24E684}" srcId="{384F6899-A466-4CC0-A05A-20FBFB063D76}" destId="{B72E858F-7951-4B41-95C5-D7ACA9DD1F75}" srcOrd="0" destOrd="0" parTransId="{23BB1AE9-F97F-4361-9DE8-A2C0851167E3}" sibTransId="{4331E8AC-C225-4A3E-92B6-932586C6F38B}"/>
    <dgm:cxn modelId="{18F4AEA4-8F44-4D17-918A-3921CF2ED891}" type="presOf" srcId="{671E74F7-46D6-461F-A491-27C7A8D1284B}" destId="{47C189E7-23A5-49F6-AD94-E02C4247F0B1}" srcOrd="0" destOrd="0" presId="urn:microsoft.com/office/officeart/2005/8/layout/hList9"/>
    <dgm:cxn modelId="{2D14E2E0-4A6E-4737-AEEC-011C580253DE}" type="presOf" srcId="{304F88F4-2582-4090-8106-4EA30A1DFABA}" destId="{037A5F9A-D100-43D7-8451-ECBFF08CF5B4}" srcOrd="1" destOrd="0" presId="urn:microsoft.com/office/officeart/2005/8/layout/hList9"/>
    <dgm:cxn modelId="{D06E7CD5-E5EB-478C-8675-335FD5D48CA2}" srcId="{A3FD7E99-0694-4577-8AEF-0DDA1F333328}" destId="{304F88F4-2582-4090-8106-4EA30A1DFABA}" srcOrd="0" destOrd="0" parTransId="{83C5F444-D2AD-441A-8408-B3AAE15833DB}" sibTransId="{321DCF62-5682-4267-8E51-3EFCD20BD34C}"/>
    <dgm:cxn modelId="{8913DFCF-F680-4149-9C82-05EB37BF5488}" type="presOf" srcId="{EC5D273E-5113-4B01-B13D-6717675CB046}" destId="{A9A5A333-E1C2-464A-9847-AFC4A42D2259}" srcOrd="0" destOrd="0" presId="urn:microsoft.com/office/officeart/2005/8/layout/hList9"/>
    <dgm:cxn modelId="{578055C8-F554-4083-B15B-B3ECEC019440}" type="presOf" srcId="{B72E858F-7951-4B41-95C5-D7ACA9DD1F75}" destId="{FBD3D26D-27C7-4D76-86EC-66AC8FBA5F19}" srcOrd="0" destOrd="0" presId="urn:microsoft.com/office/officeart/2005/8/layout/hList9"/>
    <dgm:cxn modelId="{A8F1FBF3-33EE-40A9-9907-3974D050542B}" type="presOf" srcId="{671E74F7-46D6-461F-A491-27C7A8D1284B}" destId="{395F794D-0A97-4E1B-924D-59C0D083D472}" srcOrd="1" destOrd="0" presId="urn:microsoft.com/office/officeart/2005/8/layout/hList9"/>
    <dgm:cxn modelId="{A1CD4DDC-F841-43B2-96F7-0AE2D3F5C4D2}" type="presOf" srcId="{384F6899-A466-4CC0-A05A-20FBFB063D76}" destId="{A1BAFC1C-B83F-4263-B32C-FEF5E2FC317C}" srcOrd="0" destOrd="0" presId="urn:microsoft.com/office/officeart/2005/8/layout/hList9"/>
    <dgm:cxn modelId="{9D58FA48-7128-41B1-8F80-D8DCEA35280F}" type="presParOf" srcId="{A1BAFC1C-B83F-4263-B32C-FEF5E2FC317C}" destId="{7D41715F-6CC2-4023-807F-A3A0A0E40899}" srcOrd="0" destOrd="0" presId="urn:microsoft.com/office/officeart/2005/8/layout/hList9"/>
    <dgm:cxn modelId="{8D5F3516-B0D2-4E2B-8888-D2022949DC4A}" type="presParOf" srcId="{A1BAFC1C-B83F-4263-B32C-FEF5E2FC317C}" destId="{30828FA0-062D-47F2-802F-A9D40721D6DF}" srcOrd="1" destOrd="0" presId="urn:microsoft.com/office/officeart/2005/8/layout/hList9"/>
    <dgm:cxn modelId="{B11E061E-1DF9-44EF-B6B7-C5BDC468C845}" type="presParOf" srcId="{30828FA0-062D-47F2-802F-A9D40721D6DF}" destId="{2F7A49C1-27F7-48CA-8E6E-01632E53A6E8}" srcOrd="0" destOrd="0" presId="urn:microsoft.com/office/officeart/2005/8/layout/hList9"/>
    <dgm:cxn modelId="{03E5F108-1ACF-43ED-B87C-9FDFAAA7729C}" type="presParOf" srcId="{30828FA0-062D-47F2-802F-A9D40721D6DF}" destId="{E56DF031-9D74-4263-84A5-AF7FCB526A39}" srcOrd="1" destOrd="0" presId="urn:microsoft.com/office/officeart/2005/8/layout/hList9"/>
    <dgm:cxn modelId="{C17786E6-963C-4313-9AD8-DF03D94C7E87}" type="presParOf" srcId="{E56DF031-9D74-4263-84A5-AF7FCB526A39}" destId="{A9A5A333-E1C2-464A-9847-AFC4A42D2259}" srcOrd="0" destOrd="0" presId="urn:microsoft.com/office/officeart/2005/8/layout/hList9"/>
    <dgm:cxn modelId="{8FCE6A9C-977C-4101-AE51-488BBDA1A1D2}" type="presParOf" srcId="{E56DF031-9D74-4263-84A5-AF7FCB526A39}" destId="{A71F9AD6-EE33-4B84-8F16-4E9ED40D511C}" srcOrd="1" destOrd="0" presId="urn:microsoft.com/office/officeart/2005/8/layout/hList9"/>
    <dgm:cxn modelId="{8B78D731-3FB5-4B91-8A77-DC13844FDB0E}" type="presParOf" srcId="{30828FA0-062D-47F2-802F-A9D40721D6DF}" destId="{FA2D7664-E870-4E07-9F1B-D78C23CC03A0}" srcOrd="2" destOrd="0" presId="urn:microsoft.com/office/officeart/2005/8/layout/hList9"/>
    <dgm:cxn modelId="{8E1BA4B9-5185-49B1-B7C3-92BBB8A5C373}" type="presParOf" srcId="{FA2D7664-E870-4E07-9F1B-D78C23CC03A0}" destId="{47C189E7-23A5-49F6-AD94-E02C4247F0B1}" srcOrd="0" destOrd="0" presId="urn:microsoft.com/office/officeart/2005/8/layout/hList9"/>
    <dgm:cxn modelId="{BAC66F40-8FE0-4F3B-87E9-C1806CD61C34}" type="presParOf" srcId="{FA2D7664-E870-4E07-9F1B-D78C23CC03A0}" destId="{395F794D-0A97-4E1B-924D-59C0D083D472}" srcOrd="1" destOrd="0" presId="urn:microsoft.com/office/officeart/2005/8/layout/hList9"/>
    <dgm:cxn modelId="{46BE710B-E887-425E-AD07-E98E2EF824A8}" type="presParOf" srcId="{A1BAFC1C-B83F-4263-B32C-FEF5E2FC317C}" destId="{06593106-D6D9-4B84-8FC6-19D0ABF2F397}" srcOrd="2" destOrd="0" presId="urn:microsoft.com/office/officeart/2005/8/layout/hList9"/>
    <dgm:cxn modelId="{1C09CC61-7EBE-4D39-AA0C-F77B3DAF66F1}" type="presParOf" srcId="{A1BAFC1C-B83F-4263-B32C-FEF5E2FC317C}" destId="{FBD3D26D-27C7-4D76-86EC-66AC8FBA5F19}" srcOrd="3" destOrd="0" presId="urn:microsoft.com/office/officeart/2005/8/layout/hList9"/>
    <dgm:cxn modelId="{4B01FB71-7C4A-46BF-8804-6A6588A58935}" type="presParOf" srcId="{A1BAFC1C-B83F-4263-B32C-FEF5E2FC317C}" destId="{A61C0F47-4AFE-49A7-8E53-E59E9DA4A7BA}" srcOrd="4" destOrd="0" presId="urn:microsoft.com/office/officeart/2005/8/layout/hList9"/>
    <dgm:cxn modelId="{4ABDB8E4-A582-459E-9936-49D838779BF0}" type="presParOf" srcId="{A1BAFC1C-B83F-4263-B32C-FEF5E2FC317C}" destId="{2E6C97CC-AF14-41A1-953B-FCBE52851015}" srcOrd="5" destOrd="0" presId="urn:microsoft.com/office/officeart/2005/8/layout/hList9"/>
    <dgm:cxn modelId="{6EB11FFB-5440-497F-851B-41847E61A54C}" type="presParOf" srcId="{A1BAFC1C-B83F-4263-B32C-FEF5E2FC317C}" destId="{26C1BC58-43C1-43DB-81FC-1EA214FDD5A9}" srcOrd="6" destOrd="0" presId="urn:microsoft.com/office/officeart/2005/8/layout/hList9"/>
    <dgm:cxn modelId="{ACBC4344-E527-4913-AFA3-7F8C2145C025}" type="presParOf" srcId="{26C1BC58-43C1-43DB-81FC-1EA214FDD5A9}" destId="{78E17BDF-FB95-40A6-9B60-B9058B2360F6}" srcOrd="0" destOrd="0" presId="urn:microsoft.com/office/officeart/2005/8/layout/hList9"/>
    <dgm:cxn modelId="{FED7A32E-DEA8-492B-BE62-E141B7F5104C}" type="presParOf" srcId="{26C1BC58-43C1-43DB-81FC-1EA214FDD5A9}" destId="{43C7D2F5-BDC7-4210-9DB6-45531A3A7CBB}" srcOrd="1" destOrd="0" presId="urn:microsoft.com/office/officeart/2005/8/layout/hList9"/>
    <dgm:cxn modelId="{DD1847B0-30E3-4B4F-AC72-1F667151F007}" type="presParOf" srcId="{43C7D2F5-BDC7-4210-9DB6-45531A3A7CBB}" destId="{72C8E83C-BD50-4F56-90D0-7BCBFA9D041D}" srcOrd="0" destOrd="0" presId="urn:microsoft.com/office/officeart/2005/8/layout/hList9"/>
    <dgm:cxn modelId="{32761D21-60D3-4B75-BA87-174F19559C9F}" type="presParOf" srcId="{43C7D2F5-BDC7-4210-9DB6-45531A3A7CBB}" destId="{037A5F9A-D100-43D7-8451-ECBFF08CF5B4}" srcOrd="1" destOrd="0" presId="urn:microsoft.com/office/officeart/2005/8/layout/hList9"/>
    <dgm:cxn modelId="{EE68D513-F3F0-4AE0-85D3-CB471E078E94}" type="presParOf" srcId="{26C1BC58-43C1-43DB-81FC-1EA214FDD5A9}" destId="{BE9D8E60-02C0-4E27-B859-93FA6AA54C3D}" srcOrd="2" destOrd="0" presId="urn:microsoft.com/office/officeart/2005/8/layout/hList9"/>
    <dgm:cxn modelId="{9642B6B2-9AB0-4152-BB88-C2AF51E3CB68}" type="presParOf" srcId="{BE9D8E60-02C0-4E27-B859-93FA6AA54C3D}" destId="{39D2116D-8710-470C-BA05-C7548F035F03}" srcOrd="0" destOrd="0" presId="urn:microsoft.com/office/officeart/2005/8/layout/hList9"/>
    <dgm:cxn modelId="{CF76B336-F42A-4419-94DD-C5CA2182DB7D}" type="presParOf" srcId="{BE9D8E60-02C0-4E27-B859-93FA6AA54C3D}" destId="{17C00CBA-1D19-47F4-92F1-F0F653CEA410}" srcOrd="1" destOrd="0" presId="urn:microsoft.com/office/officeart/2005/8/layout/hList9"/>
    <dgm:cxn modelId="{82F035C5-798C-48CC-8D3B-25CC784E872A}" type="presParOf" srcId="{A1BAFC1C-B83F-4263-B32C-FEF5E2FC317C}" destId="{B1F329C7-B20F-42E9-89AD-4EB0585C1B11}" srcOrd="7" destOrd="0" presId="urn:microsoft.com/office/officeart/2005/8/layout/hList9"/>
    <dgm:cxn modelId="{6CD6AA52-8018-4722-8C42-04C2620B5147}" type="presParOf" srcId="{A1BAFC1C-B83F-4263-B32C-FEF5E2FC317C}" destId="{CEC07466-47AA-4CEE-B764-315145D6E27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6E2F1D-2E6D-4B06-B742-294575ADBCE2}" type="doc">
      <dgm:prSet loTypeId="urn:microsoft.com/office/officeart/2005/8/layout/vList2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zh-TW" altLang="en-US"/>
        </a:p>
      </dgm:t>
    </dgm:pt>
    <dgm:pt modelId="{FD03171B-DA2B-4CA4-9640-9430036FB399}">
      <dgm:prSet phldrT="[文字]"/>
      <dgm:spPr/>
      <dgm:t>
        <a:bodyPr/>
        <a:lstStyle/>
        <a:p>
          <a:r>
            <a:rPr lang="zh-TW" altLang="en-US" dirty="0" smtClean="0"/>
            <a:t>案例事實</a:t>
          </a:r>
          <a:endParaRPr lang="zh-TW" altLang="en-US" dirty="0"/>
        </a:p>
      </dgm:t>
    </dgm:pt>
    <dgm:pt modelId="{DAF8800F-0A2A-438F-8DA0-08CCA35068CB}" type="parTrans" cxnId="{80D9DF5B-EFA8-4651-9555-C3047E9E3494}">
      <dgm:prSet/>
      <dgm:spPr/>
      <dgm:t>
        <a:bodyPr/>
        <a:lstStyle/>
        <a:p>
          <a:endParaRPr lang="zh-TW" altLang="en-US"/>
        </a:p>
      </dgm:t>
    </dgm:pt>
    <dgm:pt modelId="{74BEFC2B-DFB1-4910-A4DF-62DDAD2B0DF7}" type="sibTrans" cxnId="{80D9DF5B-EFA8-4651-9555-C3047E9E3494}">
      <dgm:prSet/>
      <dgm:spPr/>
      <dgm:t>
        <a:bodyPr/>
        <a:lstStyle/>
        <a:p>
          <a:endParaRPr lang="zh-TW" altLang="en-US"/>
        </a:p>
      </dgm:t>
    </dgm:pt>
    <dgm:pt modelId="{B6DEF1F4-60E6-4E91-8F48-D3F26AA29068}">
      <dgm:prSet phldrT="[文字]"/>
      <dgm:spPr/>
      <dgm:t>
        <a:bodyPr/>
        <a:lstStyle/>
        <a:p>
          <a:r>
            <a:rPr lang="zh-TW" altLang="en-US" dirty="0" smtClean="0"/>
            <a:t>溫</a:t>
          </a:r>
          <a:r>
            <a:rPr lang="en-US" altLang="zh-TW" dirty="0" smtClean="0"/>
            <a:t>OO</a:t>
          </a:r>
          <a:r>
            <a:rPr lang="zh-TW" altLang="en-US" dirty="0" smtClean="0"/>
            <a:t>係開店設計有限公司之負責人，於民國九十四年間承攬客戶「瑪奇朵」店面之設計工作案（含店卡、菜單、價目表、海報等），再以新臺幣（下同）五千元之代價，轉由鍾</a:t>
          </a:r>
          <a:r>
            <a:rPr lang="en-US" altLang="zh-TW" dirty="0" smtClean="0"/>
            <a:t>OO</a:t>
          </a:r>
          <a:r>
            <a:rPr lang="zh-TW" altLang="en-US" dirty="0" smtClean="0"/>
            <a:t>設計圖稿，鍾</a:t>
          </a:r>
          <a:r>
            <a:rPr lang="en-US" altLang="zh-TW" dirty="0" smtClean="0"/>
            <a:t>OO</a:t>
          </a:r>
          <a:r>
            <a:rPr lang="zh-TW" altLang="en-US" dirty="0" smtClean="0"/>
            <a:t>設計完成「咖啡豆子圖（即Ａ稿）」、「小廚師圖（即Ｂ稿）」後均交予溫</a:t>
          </a:r>
          <a:r>
            <a:rPr lang="en-US" altLang="zh-TW" dirty="0" smtClean="0"/>
            <a:t>OO</a:t>
          </a:r>
          <a:r>
            <a:rPr lang="zh-TW" altLang="en-US" dirty="0" smtClean="0"/>
            <a:t>，經「瑪奇朵」業主選擇採用「小廚師圖（即Ｂ稿）」，而「咖啡豆子圖（即Ａ稿）」則未被採用。溫</a:t>
          </a:r>
          <a:r>
            <a:rPr lang="en-US" altLang="zh-TW" dirty="0" smtClean="0"/>
            <a:t>OO</a:t>
          </a:r>
          <a:r>
            <a:rPr lang="zh-TW" altLang="en-US" dirty="0" smtClean="0"/>
            <a:t>未經鍾</a:t>
          </a:r>
          <a:r>
            <a:rPr lang="en-US" altLang="zh-TW" dirty="0" smtClean="0"/>
            <a:t>OO</a:t>
          </a:r>
          <a:r>
            <a:rPr lang="zh-TW" altLang="en-US" dirty="0" smtClean="0"/>
            <a:t>之同意或授權，於九十八年十二月間，以代價十二萬元，承攬不知情之劉</a:t>
          </a:r>
          <a:r>
            <a:rPr lang="en-US" altLang="zh-TW" dirty="0" smtClean="0"/>
            <a:t>OO</a:t>
          </a:r>
          <a:r>
            <a:rPr lang="zh-TW" altLang="en-US" dirty="0" smtClean="0"/>
            <a:t>委請設計「醾豆餐飲店」之店標、招牌及裝潢等，而以先前鍾</a:t>
          </a:r>
          <a:r>
            <a:rPr lang="en-US" altLang="zh-TW" dirty="0" smtClean="0"/>
            <a:t>OO</a:t>
          </a:r>
          <a:r>
            <a:rPr lang="zh-TW" altLang="en-US" dirty="0" smtClean="0"/>
            <a:t>所繪製「咖啡豆子圖」圖樣稿件，擅自重製咖啡豆子圖之美術著作，僅將圖案部分修飾線條、稍加著色後，製成如附件所示之圖樣交予劉</a:t>
          </a:r>
          <a:r>
            <a:rPr lang="en-US" altLang="zh-TW" dirty="0" smtClean="0"/>
            <a:t>OO</a:t>
          </a:r>
          <a:r>
            <a:rPr lang="zh-TW" altLang="en-US" dirty="0" smtClean="0"/>
            <a:t>使用。</a:t>
          </a:r>
          <a:endParaRPr lang="zh-TW" altLang="en-US" dirty="0"/>
        </a:p>
      </dgm:t>
    </dgm:pt>
    <dgm:pt modelId="{A62179ED-5D45-46DE-A416-BCE39BB27E87}" type="parTrans" cxnId="{1F51C8EC-EAA0-444D-AFB9-DC9F8EA3708C}">
      <dgm:prSet/>
      <dgm:spPr/>
      <dgm:t>
        <a:bodyPr/>
        <a:lstStyle/>
        <a:p>
          <a:endParaRPr lang="zh-TW" altLang="en-US"/>
        </a:p>
      </dgm:t>
    </dgm:pt>
    <dgm:pt modelId="{E04313B2-27E6-4677-BD67-773F1C8CB851}" type="sibTrans" cxnId="{1F51C8EC-EAA0-444D-AFB9-DC9F8EA3708C}">
      <dgm:prSet/>
      <dgm:spPr/>
      <dgm:t>
        <a:bodyPr/>
        <a:lstStyle/>
        <a:p>
          <a:endParaRPr lang="zh-TW" altLang="en-US"/>
        </a:p>
      </dgm:t>
    </dgm:pt>
    <dgm:pt modelId="{2C466B58-F17B-44AB-8D8C-50A12322BE38}">
      <dgm:prSet phldrT="[文字]"/>
      <dgm:spPr/>
      <dgm:t>
        <a:bodyPr/>
        <a:lstStyle/>
        <a:p>
          <a:r>
            <a:rPr lang="zh-TW" altLang="en-US" dirty="0" smtClean="0"/>
            <a:t>智慧財產法院</a:t>
          </a:r>
          <a:r>
            <a:rPr lang="en-US" altLang="zh-TW" dirty="0" smtClean="0"/>
            <a:t>100</a:t>
          </a:r>
          <a:r>
            <a:rPr lang="zh-TW" altLang="en-US" dirty="0" smtClean="0"/>
            <a:t>年刑智上訴字第</a:t>
          </a:r>
          <a:r>
            <a:rPr lang="en-US" altLang="zh-TW" dirty="0" smtClean="0"/>
            <a:t>25</a:t>
          </a:r>
          <a:r>
            <a:rPr lang="zh-TW" altLang="en-US" dirty="0" smtClean="0"/>
            <a:t>號刑事判決</a:t>
          </a:r>
          <a:endParaRPr lang="zh-TW" altLang="en-US" dirty="0"/>
        </a:p>
      </dgm:t>
    </dgm:pt>
    <dgm:pt modelId="{184D8D4C-4588-441E-878A-23589302712F}" type="parTrans" cxnId="{4587B9E0-3EFB-415C-82F7-19CFA5E19559}">
      <dgm:prSet/>
      <dgm:spPr/>
      <dgm:t>
        <a:bodyPr/>
        <a:lstStyle/>
        <a:p>
          <a:endParaRPr lang="zh-TW" altLang="en-US"/>
        </a:p>
      </dgm:t>
    </dgm:pt>
    <dgm:pt modelId="{B9CD68BE-338D-46B1-B419-565BDDB264AA}" type="sibTrans" cxnId="{4587B9E0-3EFB-415C-82F7-19CFA5E19559}">
      <dgm:prSet/>
      <dgm:spPr/>
      <dgm:t>
        <a:bodyPr/>
        <a:lstStyle/>
        <a:p>
          <a:endParaRPr lang="zh-TW" altLang="en-US"/>
        </a:p>
      </dgm:t>
    </dgm:pt>
    <dgm:pt modelId="{7E9B9958-CD10-45D2-9FC4-51742E2BF14A}">
      <dgm:prSet phldrT="[文字]"/>
      <dgm:spPr/>
      <dgm:t>
        <a:bodyPr/>
        <a:lstStyle/>
        <a:p>
          <a:r>
            <a:rPr lang="zh-TW" altLang="en-US" dirty="0" smtClean="0"/>
            <a:t>受聘人與出資人係屬依個案出資受聘關係，就著作之歸屬並未明文約定，依同法第 </a:t>
          </a:r>
          <a:r>
            <a:rPr lang="en-US" altLang="en-US" dirty="0" smtClean="0"/>
            <a:t>12 </a:t>
          </a:r>
          <a:r>
            <a:rPr lang="zh-TW" altLang="en-US" dirty="0" smtClean="0"/>
            <a:t>條規定，自應以受聘人為著作人，著作財產權亦歸受聘人所有。</a:t>
          </a:r>
          <a:endParaRPr lang="zh-TW" altLang="en-US" dirty="0"/>
        </a:p>
      </dgm:t>
    </dgm:pt>
    <dgm:pt modelId="{C18A95F9-C79E-475C-8998-C3EF28E2873B}" type="parTrans" cxnId="{EA73CB81-4581-4CC5-BA26-C5E670B2A479}">
      <dgm:prSet/>
      <dgm:spPr/>
      <dgm:t>
        <a:bodyPr/>
        <a:lstStyle/>
        <a:p>
          <a:endParaRPr lang="zh-TW" altLang="en-US"/>
        </a:p>
      </dgm:t>
    </dgm:pt>
    <dgm:pt modelId="{60EACDF7-C10E-4A4D-81FD-67642A1DA160}" type="sibTrans" cxnId="{EA73CB81-4581-4CC5-BA26-C5E670B2A479}">
      <dgm:prSet/>
      <dgm:spPr/>
      <dgm:t>
        <a:bodyPr/>
        <a:lstStyle/>
        <a:p>
          <a:endParaRPr lang="zh-TW" altLang="en-US"/>
        </a:p>
      </dgm:t>
    </dgm:pt>
    <dgm:pt modelId="{2454F329-6729-49AC-8D1D-A493F2A9F1D9}" type="pres">
      <dgm:prSet presAssocID="{636E2F1D-2E6D-4B06-B742-294575ADBC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FDF92D8-AAFD-4FEA-8BF2-D7BC189E7597}" type="pres">
      <dgm:prSet presAssocID="{FD03171B-DA2B-4CA4-9640-9430036FB39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A9E56D0-C5AD-4343-9588-B6DAB9A8B063}" type="pres">
      <dgm:prSet presAssocID="{FD03171B-DA2B-4CA4-9640-9430036FB39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C3D922-BBA7-4ED2-890F-2F8BD46D6FBD}" type="pres">
      <dgm:prSet presAssocID="{2C466B58-F17B-44AB-8D8C-50A12322BE3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07D33FA-F4ED-4FA7-9B29-BEFEEB9F83BB}" type="pres">
      <dgm:prSet presAssocID="{2C466B58-F17B-44AB-8D8C-50A12322BE3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29BE951-9A6E-44DC-869D-B53C67CA7E90}" type="presOf" srcId="{636E2F1D-2E6D-4B06-B742-294575ADBCE2}" destId="{2454F329-6729-49AC-8D1D-A493F2A9F1D9}" srcOrd="0" destOrd="0" presId="urn:microsoft.com/office/officeart/2005/8/layout/vList2"/>
    <dgm:cxn modelId="{80D9DF5B-EFA8-4651-9555-C3047E9E3494}" srcId="{636E2F1D-2E6D-4B06-B742-294575ADBCE2}" destId="{FD03171B-DA2B-4CA4-9640-9430036FB399}" srcOrd="0" destOrd="0" parTransId="{DAF8800F-0A2A-438F-8DA0-08CCA35068CB}" sibTransId="{74BEFC2B-DFB1-4910-A4DF-62DDAD2B0DF7}"/>
    <dgm:cxn modelId="{C056BA89-1D05-4975-B69A-7654BD7387C7}" type="presOf" srcId="{B6DEF1F4-60E6-4E91-8F48-D3F26AA29068}" destId="{2A9E56D0-C5AD-4343-9588-B6DAB9A8B063}" srcOrd="0" destOrd="0" presId="urn:microsoft.com/office/officeart/2005/8/layout/vList2"/>
    <dgm:cxn modelId="{E9200261-D188-4231-9894-7059D801BC41}" type="presOf" srcId="{FD03171B-DA2B-4CA4-9640-9430036FB399}" destId="{7FDF92D8-AAFD-4FEA-8BF2-D7BC189E7597}" srcOrd="0" destOrd="0" presId="urn:microsoft.com/office/officeart/2005/8/layout/vList2"/>
    <dgm:cxn modelId="{BD8C70A8-4B83-40C3-8FEC-E821870CD31B}" type="presOf" srcId="{2C466B58-F17B-44AB-8D8C-50A12322BE38}" destId="{0CC3D922-BBA7-4ED2-890F-2F8BD46D6FBD}" srcOrd="0" destOrd="0" presId="urn:microsoft.com/office/officeart/2005/8/layout/vList2"/>
    <dgm:cxn modelId="{A736303F-4B0A-408C-8F14-1FB052B4B20D}" type="presOf" srcId="{7E9B9958-CD10-45D2-9FC4-51742E2BF14A}" destId="{107D33FA-F4ED-4FA7-9B29-BEFEEB9F83BB}" srcOrd="0" destOrd="0" presId="urn:microsoft.com/office/officeart/2005/8/layout/vList2"/>
    <dgm:cxn modelId="{4587B9E0-3EFB-415C-82F7-19CFA5E19559}" srcId="{636E2F1D-2E6D-4B06-B742-294575ADBCE2}" destId="{2C466B58-F17B-44AB-8D8C-50A12322BE38}" srcOrd="1" destOrd="0" parTransId="{184D8D4C-4588-441E-878A-23589302712F}" sibTransId="{B9CD68BE-338D-46B1-B419-565BDDB264AA}"/>
    <dgm:cxn modelId="{1F51C8EC-EAA0-444D-AFB9-DC9F8EA3708C}" srcId="{FD03171B-DA2B-4CA4-9640-9430036FB399}" destId="{B6DEF1F4-60E6-4E91-8F48-D3F26AA29068}" srcOrd="0" destOrd="0" parTransId="{A62179ED-5D45-46DE-A416-BCE39BB27E87}" sibTransId="{E04313B2-27E6-4677-BD67-773F1C8CB851}"/>
    <dgm:cxn modelId="{EA73CB81-4581-4CC5-BA26-C5E670B2A479}" srcId="{2C466B58-F17B-44AB-8D8C-50A12322BE38}" destId="{7E9B9958-CD10-45D2-9FC4-51742E2BF14A}" srcOrd="0" destOrd="0" parTransId="{C18A95F9-C79E-475C-8998-C3EF28E2873B}" sibTransId="{60EACDF7-C10E-4A4D-81FD-67642A1DA160}"/>
    <dgm:cxn modelId="{318EDAF9-FDED-41D9-B028-9202D57BB120}" type="presParOf" srcId="{2454F329-6729-49AC-8D1D-A493F2A9F1D9}" destId="{7FDF92D8-AAFD-4FEA-8BF2-D7BC189E7597}" srcOrd="0" destOrd="0" presId="urn:microsoft.com/office/officeart/2005/8/layout/vList2"/>
    <dgm:cxn modelId="{EC62D84F-1AD3-449B-A1EC-03F405ED06F1}" type="presParOf" srcId="{2454F329-6729-49AC-8D1D-A493F2A9F1D9}" destId="{2A9E56D0-C5AD-4343-9588-B6DAB9A8B063}" srcOrd="1" destOrd="0" presId="urn:microsoft.com/office/officeart/2005/8/layout/vList2"/>
    <dgm:cxn modelId="{A50DF4B4-49BA-438E-A56A-3320AA1F19C3}" type="presParOf" srcId="{2454F329-6729-49AC-8D1D-A493F2A9F1D9}" destId="{0CC3D922-BBA7-4ED2-890F-2F8BD46D6FBD}" srcOrd="2" destOrd="0" presId="urn:microsoft.com/office/officeart/2005/8/layout/vList2"/>
    <dgm:cxn modelId="{FF328BC1-42D2-4D16-8981-D9E643CA84F0}" type="presParOf" srcId="{2454F329-6729-49AC-8D1D-A493F2A9F1D9}" destId="{107D33FA-F4ED-4FA7-9B29-BEFEEB9F83B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4F6899-A466-4CC0-A05A-20FBFB063D76}" type="doc">
      <dgm:prSet loTypeId="urn:microsoft.com/office/officeart/2005/8/layout/hList9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zh-TW" altLang="en-US"/>
        </a:p>
      </dgm:t>
    </dgm:pt>
    <dgm:pt modelId="{B72E858F-7951-4B41-95C5-D7ACA9DD1F75}">
      <dgm:prSet phldrT="[文字]"/>
      <dgm:spPr/>
      <dgm:t>
        <a:bodyPr/>
        <a:lstStyle/>
        <a:p>
          <a:r>
            <a:rPr lang="zh-TW" altLang="en-US" dirty="0" smtClean="0"/>
            <a:t>原告</a:t>
          </a:r>
          <a:endParaRPr lang="zh-TW" altLang="en-US" dirty="0"/>
        </a:p>
      </dgm:t>
    </dgm:pt>
    <dgm:pt modelId="{23BB1AE9-F97F-4361-9DE8-A2C0851167E3}" type="parTrans" cxnId="{16BBF9D0-55D6-4AA7-B225-1E842C24E684}">
      <dgm:prSet/>
      <dgm:spPr/>
      <dgm:t>
        <a:bodyPr/>
        <a:lstStyle/>
        <a:p>
          <a:endParaRPr lang="zh-TW" altLang="en-US"/>
        </a:p>
      </dgm:t>
    </dgm:pt>
    <dgm:pt modelId="{4331E8AC-C225-4A3E-92B6-932586C6F38B}" type="sibTrans" cxnId="{16BBF9D0-55D6-4AA7-B225-1E842C24E684}">
      <dgm:prSet/>
      <dgm:spPr/>
      <dgm:t>
        <a:bodyPr/>
        <a:lstStyle/>
        <a:p>
          <a:endParaRPr lang="zh-TW" altLang="en-US"/>
        </a:p>
      </dgm:t>
    </dgm:pt>
    <dgm:pt modelId="{EC5D273E-5113-4B01-B13D-6717675CB046}">
      <dgm:prSet phldrT="[文字]"/>
      <dgm:spPr/>
      <dgm:t>
        <a:bodyPr/>
        <a:lstStyle/>
        <a:p>
          <a:r>
            <a:rPr lang="zh-TW" altLang="en-US" dirty="0" smtClean="0"/>
            <a:t>全球防衛雜誌公司的編輯</a:t>
          </a:r>
          <a:endParaRPr lang="zh-TW" altLang="en-US" dirty="0"/>
        </a:p>
      </dgm:t>
    </dgm:pt>
    <dgm:pt modelId="{8A2461E1-5580-43E2-B428-E0BB1D4E41FE}" type="parTrans" cxnId="{EB3818EB-3557-46D9-8A5B-7BA66393C08A}">
      <dgm:prSet/>
      <dgm:spPr/>
      <dgm:t>
        <a:bodyPr/>
        <a:lstStyle/>
        <a:p>
          <a:endParaRPr lang="zh-TW" altLang="en-US"/>
        </a:p>
      </dgm:t>
    </dgm:pt>
    <dgm:pt modelId="{4FF705AA-063B-4148-8876-89DE23FDB826}" type="sibTrans" cxnId="{EB3818EB-3557-46D9-8A5B-7BA66393C08A}">
      <dgm:prSet/>
      <dgm:spPr/>
      <dgm:t>
        <a:bodyPr/>
        <a:lstStyle/>
        <a:p>
          <a:endParaRPr lang="zh-TW" altLang="en-US"/>
        </a:p>
      </dgm:t>
    </dgm:pt>
    <dgm:pt modelId="{671E74F7-46D6-461F-A491-27C7A8D1284B}">
      <dgm:prSet phldrT="[文字]"/>
      <dgm:spPr/>
      <dgm:t>
        <a:bodyPr/>
        <a:lstStyle/>
        <a:p>
          <a:r>
            <a:rPr lang="zh-TW" altLang="en-US" dirty="0" smtClean="0"/>
            <a:t>主張：被告在</a:t>
          </a:r>
          <a:r>
            <a:rPr lang="en-US" altLang="zh-TW" dirty="0" smtClean="0"/>
            <a:t>&lt;</a:t>
          </a:r>
          <a:r>
            <a:rPr lang="zh-TW" altLang="en-US" dirty="0" smtClean="0"/>
            <a:t>勝利之光</a:t>
          </a:r>
          <a:r>
            <a:rPr lang="en-US" altLang="zh-TW" dirty="0" smtClean="0"/>
            <a:t>&gt;</a:t>
          </a:r>
          <a:r>
            <a:rPr lang="zh-TW" altLang="en-US" dirty="0" smtClean="0"/>
            <a:t>的文章抄襲原告在</a:t>
          </a:r>
          <a:r>
            <a:rPr lang="en-US" altLang="zh-TW" dirty="0" smtClean="0"/>
            <a:t>&lt;</a:t>
          </a:r>
          <a:r>
            <a:rPr lang="zh-TW" altLang="en-US" dirty="0" smtClean="0"/>
            <a:t>全球防衛雜誌</a:t>
          </a:r>
          <a:r>
            <a:rPr lang="en-US" altLang="zh-TW" dirty="0" smtClean="0"/>
            <a:t>&gt;</a:t>
          </a:r>
          <a:r>
            <a:rPr lang="zh-TW" altLang="en-US" dirty="0" smtClean="0"/>
            <a:t>的文章。</a:t>
          </a:r>
          <a:endParaRPr lang="zh-TW" altLang="en-US" dirty="0"/>
        </a:p>
      </dgm:t>
    </dgm:pt>
    <dgm:pt modelId="{F9535148-1E2F-445D-86D0-72B121CFA374}" type="parTrans" cxnId="{038991D2-9ED4-4B08-B3A6-EF45223FC388}">
      <dgm:prSet/>
      <dgm:spPr/>
      <dgm:t>
        <a:bodyPr/>
        <a:lstStyle/>
        <a:p>
          <a:endParaRPr lang="zh-TW" altLang="en-US"/>
        </a:p>
      </dgm:t>
    </dgm:pt>
    <dgm:pt modelId="{855CE67A-0119-4C9E-9663-507D8777FBB9}" type="sibTrans" cxnId="{038991D2-9ED4-4B08-B3A6-EF45223FC388}">
      <dgm:prSet/>
      <dgm:spPr/>
      <dgm:t>
        <a:bodyPr/>
        <a:lstStyle/>
        <a:p>
          <a:endParaRPr lang="zh-TW" altLang="en-US"/>
        </a:p>
      </dgm:t>
    </dgm:pt>
    <dgm:pt modelId="{A3FD7E99-0694-4577-8AEF-0DDA1F333328}">
      <dgm:prSet phldrT="[文字]"/>
      <dgm:spPr/>
      <dgm:t>
        <a:bodyPr/>
        <a:lstStyle/>
        <a:p>
          <a:r>
            <a:rPr lang="zh-TW" altLang="en-US" dirty="0" smtClean="0"/>
            <a:t>被告</a:t>
          </a:r>
          <a:endParaRPr lang="zh-TW" altLang="en-US" dirty="0"/>
        </a:p>
      </dgm:t>
    </dgm:pt>
    <dgm:pt modelId="{8E077079-2F26-4C02-8E52-AA894EF661CA}" type="parTrans" cxnId="{D1D63FB2-D954-487B-A96F-B960CDD521A8}">
      <dgm:prSet/>
      <dgm:spPr/>
      <dgm:t>
        <a:bodyPr/>
        <a:lstStyle/>
        <a:p>
          <a:endParaRPr lang="zh-TW" altLang="en-US"/>
        </a:p>
      </dgm:t>
    </dgm:pt>
    <dgm:pt modelId="{2467265C-5A7D-4307-B76F-D643C8FFD975}" type="sibTrans" cxnId="{D1D63FB2-D954-487B-A96F-B960CDD521A8}">
      <dgm:prSet/>
      <dgm:spPr/>
      <dgm:t>
        <a:bodyPr/>
        <a:lstStyle/>
        <a:p>
          <a:endParaRPr lang="zh-TW" altLang="en-US"/>
        </a:p>
      </dgm:t>
    </dgm:pt>
    <dgm:pt modelId="{304F88F4-2582-4090-8106-4EA30A1DFABA}">
      <dgm:prSet phldrT="[文字]"/>
      <dgm:spPr/>
      <dgm:t>
        <a:bodyPr/>
        <a:lstStyle/>
        <a:p>
          <a:r>
            <a:rPr lang="zh-TW" altLang="en-US" dirty="0" smtClean="0"/>
            <a:t>勝利之光報社的記者</a:t>
          </a:r>
          <a:endParaRPr lang="zh-TW" altLang="en-US" dirty="0"/>
        </a:p>
      </dgm:t>
    </dgm:pt>
    <dgm:pt modelId="{83C5F444-D2AD-441A-8408-B3AAE15833DB}" type="parTrans" cxnId="{D06E7CD5-E5EB-478C-8675-335FD5D48CA2}">
      <dgm:prSet/>
      <dgm:spPr/>
      <dgm:t>
        <a:bodyPr/>
        <a:lstStyle/>
        <a:p>
          <a:endParaRPr lang="zh-TW" altLang="en-US"/>
        </a:p>
      </dgm:t>
    </dgm:pt>
    <dgm:pt modelId="{321DCF62-5682-4267-8E51-3EFCD20BD34C}" type="sibTrans" cxnId="{D06E7CD5-E5EB-478C-8675-335FD5D48CA2}">
      <dgm:prSet/>
      <dgm:spPr/>
      <dgm:t>
        <a:bodyPr/>
        <a:lstStyle/>
        <a:p>
          <a:endParaRPr lang="zh-TW" altLang="en-US"/>
        </a:p>
      </dgm:t>
    </dgm:pt>
    <dgm:pt modelId="{5064D358-293E-4F41-8C58-473F9F603EA8}">
      <dgm:prSet phldrT="[文字]"/>
      <dgm:spPr/>
      <dgm:t>
        <a:bodyPr/>
        <a:lstStyle/>
        <a:p>
          <a:r>
            <a:rPr lang="zh-TW" altLang="en-US" dirty="0" smtClean="0"/>
            <a:t>抗辯：原告在</a:t>
          </a:r>
          <a:r>
            <a:rPr lang="en-US" altLang="zh-TW" dirty="0" smtClean="0"/>
            <a:t>&lt;</a:t>
          </a:r>
          <a:r>
            <a:rPr lang="zh-TW" altLang="en-US" dirty="0" smtClean="0"/>
            <a:t>全球防衛雜誌</a:t>
          </a:r>
          <a:r>
            <a:rPr lang="en-US" altLang="zh-TW" dirty="0" smtClean="0"/>
            <a:t>&gt;</a:t>
          </a:r>
          <a:r>
            <a:rPr lang="zh-TW" altLang="en-US" dirty="0" smtClean="0"/>
            <a:t>的文章是職務著作，著作財產權歸屬於全球防衛雜誌。</a:t>
          </a:r>
          <a:endParaRPr lang="zh-TW" altLang="en-US" dirty="0"/>
        </a:p>
      </dgm:t>
    </dgm:pt>
    <dgm:pt modelId="{4DA67360-B0AD-4737-8921-22F24D10A410}" type="parTrans" cxnId="{6C1C5CDA-99F1-458E-BC74-E7AF6482E52F}">
      <dgm:prSet/>
      <dgm:spPr/>
      <dgm:t>
        <a:bodyPr/>
        <a:lstStyle/>
        <a:p>
          <a:endParaRPr lang="zh-TW" altLang="en-US"/>
        </a:p>
      </dgm:t>
    </dgm:pt>
    <dgm:pt modelId="{ABA861B3-635E-4AA2-A8AB-489D3640EB31}" type="sibTrans" cxnId="{6C1C5CDA-99F1-458E-BC74-E7AF6482E52F}">
      <dgm:prSet/>
      <dgm:spPr/>
      <dgm:t>
        <a:bodyPr/>
        <a:lstStyle/>
        <a:p>
          <a:endParaRPr lang="zh-TW" altLang="en-US"/>
        </a:p>
      </dgm:t>
    </dgm:pt>
    <dgm:pt modelId="{A1BAFC1C-B83F-4263-B32C-FEF5E2FC317C}" type="pres">
      <dgm:prSet presAssocID="{384F6899-A466-4CC0-A05A-20FBFB063D7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7D41715F-6CC2-4023-807F-A3A0A0E40899}" type="pres">
      <dgm:prSet presAssocID="{B72E858F-7951-4B41-95C5-D7ACA9DD1F75}" presName="posSpace" presStyleCnt="0"/>
      <dgm:spPr/>
    </dgm:pt>
    <dgm:pt modelId="{30828FA0-062D-47F2-802F-A9D40721D6DF}" type="pres">
      <dgm:prSet presAssocID="{B72E858F-7951-4B41-95C5-D7ACA9DD1F75}" presName="vertFlow" presStyleCnt="0"/>
      <dgm:spPr/>
    </dgm:pt>
    <dgm:pt modelId="{2F7A49C1-27F7-48CA-8E6E-01632E53A6E8}" type="pres">
      <dgm:prSet presAssocID="{B72E858F-7951-4B41-95C5-D7ACA9DD1F75}" presName="topSpace" presStyleCnt="0"/>
      <dgm:spPr/>
    </dgm:pt>
    <dgm:pt modelId="{E56DF031-9D74-4263-84A5-AF7FCB526A39}" type="pres">
      <dgm:prSet presAssocID="{B72E858F-7951-4B41-95C5-D7ACA9DD1F75}" presName="firstComp" presStyleCnt="0"/>
      <dgm:spPr/>
    </dgm:pt>
    <dgm:pt modelId="{A9A5A333-E1C2-464A-9847-AFC4A42D2259}" type="pres">
      <dgm:prSet presAssocID="{B72E858F-7951-4B41-95C5-D7ACA9DD1F75}" presName="firstChild" presStyleLbl="bgAccFollowNode1" presStyleIdx="0" presStyleCnt="4"/>
      <dgm:spPr/>
      <dgm:t>
        <a:bodyPr/>
        <a:lstStyle/>
        <a:p>
          <a:endParaRPr lang="zh-TW" altLang="en-US"/>
        </a:p>
      </dgm:t>
    </dgm:pt>
    <dgm:pt modelId="{A71F9AD6-EE33-4B84-8F16-4E9ED40D511C}" type="pres">
      <dgm:prSet presAssocID="{B72E858F-7951-4B41-95C5-D7ACA9DD1F75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2D7664-E870-4E07-9F1B-D78C23CC03A0}" type="pres">
      <dgm:prSet presAssocID="{671E74F7-46D6-461F-A491-27C7A8D1284B}" presName="comp" presStyleCnt="0"/>
      <dgm:spPr/>
    </dgm:pt>
    <dgm:pt modelId="{47C189E7-23A5-49F6-AD94-E02C4247F0B1}" type="pres">
      <dgm:prSet presAssocID="{671E74F7-46D6-461F-A491-27C7A8D1284B}" presName="child" presStyleLbl="bgAccFollowNode1" presStyleIdx="1" presStyleCnt="4"/>
      <dgm:spPr/>
      <dgm:t>
        <a:bodyPr/>
        <a:lstStyle/>
        <a:p>
          <a:endParaRPr lang="zh-TW" altLang="en-US"/>
        </a:p>
      </dgm:t>
    </dgm:pt>
    <dgm:pt modelId="{395F794D-0A97-4E1B-924D-59C0D083D472}" type="pres">
      <dgm:prSet presAssocID="{671E74F7-46D6-461F-A491-27C7A8D1284B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6593106-D6D9-4B84-8FC6-19D0ABF2F397}" type="pres">
      <dgm:prSet presAssocID="{B72E858F-7951-4B41-95C5-D7ACA9DD1F75}" presName="negSpace" presStyleCnt="0"/>
      <dgm:spPr/>
    </dgm:pt>
    <dgm:pt modelId="{FBD3D26D-27C7-4D76-86EC-66AC8FBA5F19}" type="pres">
      <dgm:prSet presAssocID="{B72E858F-7951-4B41-95C5-D7ACA9DD1F75}" presName="circle" presStyleLbl="node1" presStyleIdx="0" presStyleCnt="2"/>
      <dgm:spPr/>
      <dgm:t>
        <a:bodyPr/>
        <a:lstStyle/>
        <a:p>
          <a:endParaRPr lang="zh-TW" altLang="en-US"/>
        </a:p>
      </dgm:t>
    </dgm:pt>
    <dgm:pt modelId="{A61C0F47-4AFE-49A7-8E53-E59E9DA4A7BA}" type="pres">
      <dgm:prSet presAssocID="{4331E8AC-C225-4A3E-92B6-932586C6F38B}" presName="transSpace" presStyleCnt="0"/>
      <dgm:spPr/>
    </dgm:pt>
    <dgm:pt modelId="{2E6C97CC-AF14-41A1-953B-FCBE52851015}" type="pres">
      <dgm:prSet presAssocID="{A3FD7E99-0694-4577-8AEF-0DDA1F333328}" presName="posSpace" presStyleCnt="0"/>
      <dgm:spPr/>
    </dgm:pt>
    <dgm:pt modelId="{26C1BC58-43C1-43DB-81FC-1EA214FDD5A9}" type="pres">
      <dgm:prSet presAssocID="{A3FD7E99-0694-4577-8AEF-0DDA1F333328}" presName="vertFlow" presStyleCnt="0"/>
      <dgm:spPr/>
    </dgm:pt>
    <dgm:pt modelId="{78E17BDF-FB95-40A6-9B60-B9058B2360F6}" type="pres">
      <dgm:prSet presAssocID="{A3FD7E99-0694-4577-8AEF-0DDA1F333328}" presName="topSpace" presStyleCnt="0"/>
      <dgm:spPr/>
    </dgm:pt>
    <dgm:pt modelId="{43C7D2F5-BDC7-4210-9DB6-45531A3A7CBB}" type="pres">
      <dgm:prSet presAssocID="{A3FD7E99-0694-4577-8AEF-0DDA1F333328}" presName="firstComp" presStyleCnt="0"/>
      <dgm:spPr/>
    </dgm:pt>
    <dgm:pt modelId="{72C8E83C-BD50-4F56-90D0-7BCBFA9D041D}" type="pres">
      <dgm:prSet presAssocID="{A3FD7E99-0694-4577-8AEF-0DDA1F333328}" presName="firstChild" presStyleLbl="bgAccFollowNode1" presStyleIdx="2" presStyleCnt="4"/>
      <dgm:spPr/>
      <dgm:t>
        <a:bodyPr/>
        <a:lstStyle/>
        <a:p>
          <a:endParaRPr lang="zh-TW" altLang="en-US"/>
        </a:p>
      </dgm:t>
    </dgm:pt>
    <dgm:pt modelId="{037A5F9A-D100-43D7-8451-ECBFF08CF5B4}" type="pres">
      <dgm:prSet presAssocID="{A3FD7E99-0694-4577-8AEF-0DDA1F333328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9D8E60-02C0-4E27-B859-93FA6AA54C3D}" type="pres">
      <dgm:prSet presAssocID="{5064D358-293E-4F41-8C58-473F9F603EA8}" presName="comp" presStyleCnt="0"/>
      <dgm:spPr/>
    </dgm:pt>
    <dgm:pt modelId="{39D2116D-8710-470C-BA05-C7548F035F03}" type="pres">
      <dgm:prSet presAssocID="{5064D358-293E-4F41-8C58-473F9F603EA8}" presName="child" presStyleLbl="bgAccFollowNode1" presStyleIdx="3" presStyleCnt="4"/>
      <dgm:spPr/>
      <dgm:t>
        <a:bodyPr/>
        <a:lstStyle/>
        <a:p>
          <a:endParaRPr lang="zh-TW" altLang="en-US"/>
        </a:p>
      </dgm:t>
    </dgm:pt>
    <dgm:pt modelId="{17C00CBA-1D19-47F4-92F1-F0F653CEA410}" type="pres">
      <dgm:prSet presAssocID="{5064D358-293E-4F41-8C58-473F9F603EA8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F329C7-B20F-42E9-89AD-4EB0585C1B11}" type="pres">
      <dgm:prSet presAssocID="{A3FD7E99-0694-4577-8AEF-0DDA1F333328}" presName="negSpace" presStyleCnt="0"/>
      <dgm:spPr/>
    </dgm:pt>
    <dgm:pt modelId="{CEC07466-47AA-4CEE-B764-315145D6E27C}" type="pres">
      <dgm:prSet presAssocID="{A3FD7E99-0694-4577-8AEF-0DDA1F333328}" presName="circle" presStyleLbl="node1" presStyleIdx="1" presStyleCnt="2"/>
      <dgm:spPr/>
      <dgm:t>
        <a:bodyPr/>
        <a:lstStyle/>
        <a:p>
          <a:endParaRPr lang="zh-TW" altLang="en-US"/>
        </a:p>
      </dgm:t>
    </dgm:pt>
  </dgm:ptLst>
  <dgm:cxnLst>
    <dgm:cxn modelId="{038991D2-9ED4-4B08-B3A6-EF45223FC388}" srcId="{B72E858F-7951-4B41-95C5-D7ACA9DD1F75}" destId="{671E74F7-46D6-461F-A491-27C7A8D1284B}" srcOrd="1" destOrd="0" parTransId="{F9535148-1E2F-445D-86D0-72B121CFA374}" sibTransId="{855CE67A-0119-4C9E-9663-507D8777FBB9}"/>
    <dgm:cxn modelId="{B091E996-49BD-4A61-ACC7-23662FE97F65}" type="presOf" srcId="{B72E858F-7951-4B41-95C5-D7ACA9DD1F75}" destId="{FBD3D26D-27C7-4D76-86EC-66AC8FBA5F19}" srcOrd="0" destOrd="0" presId="urn:microsoft.com/office/officeart/2005/8/layout/hList9"/>
    <dgm:cxn modelId="{59609A99-54BD-47CD-8ED8-45F6A95BCFA4}" type="presOf" srcId="{5064D358-293E-4F41-8C58-473F9F603EA8}" destId="{17C00CBA-1D19-47F4-92F1-F0F653CEA410}" srcOrd="1" destOrd="0" presId="urn:microsoft.com/office/officeart/2005/8/layout/hList9"/>
    <dgm:cxn modelId="{44FB4B72-1B21-4F17-9DE2-41C4E6385FFB}" type="presOf" srcId="{671E74F7-46D6-461F-A491-27C7A8D1284B}" destId="{47C189E7-23A5-49F6-AD94-E02C4247F0B1}" srcOrd="0" destOrd="0" presId="urn:microsoft.com/office/officeart/2005/8/layout/hList9"/>
    <dgm:cxn modelId="{EB3818EB-3557-46D9-8A5B-7BA66393C08A}" srcId="{B72E858F-7951-4B41-95C5-D7ACA9DD1F75}" destId="{EC5D273E-5113-4B01-B13D-6717675CB046}" srcOrd="0" destOrd="0" parTransId="{8A2461E1-5580-43E2-B428-E0BB1D4E41FE}" sibTransId="{4FF705AA-063B-4148-8876-89DE23FDB826}"/>
    <dgm:cxn modelId="{6C1C5CDA-99F1-458E-BC74-E7AF6482E52F}" srcId="{A3FD7E99-0694-4577-8AEF-0DDA1F333328}" destId="{5064D358-293E-4F41-8C58-473F9F603EA8}" srcOrd="1" destOrd="0" parTransId="{4DA67360-B0AD-4737-8921-22F24D10A410}" sibTransId="{ABA861B3-635E-4AA2-A8AB-489D3640EB31}"/>
    <dgm:cxn modelId="{5482B1CE-837C-467C-A986-99DD2E149A88}" type="presOf" srcId="{EC5D273E-5113-4B01-B13D-6717675CB046}" destId="{A9A5A333-E1C2-464A-9847-AFC4A42D2259}" srcOrd="0" destOrd="0" presId="urn:microsoft.com/office/officeart/2005/8/layout/hList9"/>
    <dgm:cxn modelId="{5BC1A846-7CC2-4F82-9D39-DBD230AFCDE6}" type="presOf" srcId="{384F6899-A466-4CC0-A05A-20FBFB063D76}" destId="{A1BAFC1C-B83F-4263-B32C-FEF5E2FC317C}" srcOrd="0" destOrd="0" presId="urn:microsoft.com/office/officeart/2005/8/layout/hList9"/>
    <dgm:cxn modelId="{D1D63FB2-D954-487B-A96F-B960CDD521A8}" srcId="{384F6899-A466-4CC0-A05A-20FBFB063D76}" destId="{A3FD7E99-0694-4577-8AEF-0DDA1F333328}" srcOrd="1" destOrd="0" parTransId="{8E077079-2F26-4C02-8E52-AA894EF661CA}" sibTransId="{2467265C-5A7D-4307-B76F-D643C8FFD975}"/>
    <dgm:cxn modelId="{49E82FBC-7A16-4B27-A316-012D3102AB4D}" type="presOf" srcId="{5064D358-293E-4F41-8C58-473F9F603EA8}" destId="{39D2116D-8710-470C-BA05-C7548F035F03}" srcOrd="0" destOrd="0" presId="urn:microsoft.com/office/officeart/2005/8/layout/hList9"/>
    <dgm:cxn modelId="{16BBF9D0-55D6-4AA7-B225-1E842C24E684}" srcId="{384F6899-A466-4CC0-A05A-20FBFB063D76}" destId="{B72E858F-7951-4B41-95C5-D7ACA9DD1F75}" srcOrd="0" destOrd="0" parTransId="{23BB1AE9-F97F-4361-9DE8-A2C0851167E3}" sibTransId="{4331E8AC-C225-4A3E-92B6-932586C6F38B}"/>
    <dgm:cxn modelId="{40D26707-5045-49F3-8D2A-2090218CDEB6}" type="presOf" srcId="{671E74F7-46D6-461F-A491-27C7A8D1284B}" destId="{395F794D-0A97-4E1B-924D-59C0D083D472}" srcOrd="1" destOrd="0" presId="urn:microsoft.com/office/officeart/2005/8/layout/hList9"/>
    <dgm:cxn modelId="{FE6B6404-E2EA-40F9-970F-32B5DD89DA69}" type="presOf" srcId="{EC5D273E-5113-4B01-B13D-6717675CB046}" destId="{A71F9AD6-EE33-4B84-8F16-4E9ED40D511C}" srcOrd="1" destOrd="0" presId="urn:microsoft.com/office/officeart/2005/8/layout/hList9"/>
    <dgm:cxn modelId="{D06E7CD5-E5EB-478C-8675-335FD5D48CA2}" srcId="{A3FD7E99-0694-4577-8AEF-0DDA1F333328}" destId="{304F88F4-2582-4090-8106-4EA30A1DFABA}" srcOrd="0" destOrd="0" parTransId="{83C5F444-D2AD-441A-8408-B3AAE15833DB}" sibTransId="{321DCF62-5682-4267-8E51-3EFCD20BD34C}"/>
    <dgm:cxn modelId="{3E6D9A9D-C27A-43F8-97BC-6475D42B3588}" type="presOf" srcId="{A3FD7E99-0694-4577-8AEF-0DDA1F333328}" destId="{CEC07466-47AA-4CEE-B764-315145D6E27C}" srcOrd="0" destOrd="0" presId="urn:microsoft.com/office/officeart/2005/8/layout/hList9"/>
    <dgm:cxn modelId="{7DA321C8-9A4C-4202-8421-3EF021A717F3}" type="presOf" srcId="{304F88F4-2582-4090-8106-4EA30A1DFABA}" destId="{72C8E83C-BD50-4F56-90D0-7BCBFA9D041D}" srcOrd="0" destOrd="0" presId="urn:microsoft.com/office/officeart/2005/8/layout/hList9"/>
    <dgm:cxn modelId="{792F3D0F-F6DB-43E9-BE9F-5516BFEA14EC}" type="presOf" srcId="{304F88F4-2582-4090-8106-4EA30A1DFABA}" destId="{037A5F9A-D100-43D7-8451-ECBFF08CF5B4}" srcOrd="1" destOrd="0" presId="urn:microsoft.com/office/officeart/2005/8/layout/hList9"/>
    <dgm:cxn modelId="{540840DB-4F82-49AA-B20F-5399E150D701}" type="presParOf" srcId="{A1BAFC1C-B83F-4263-B32C-FEF5E2FC317C}" destId="{7D41715F-6CC2-4023-807F-A3A0A0E40899}" srcOrd="0" destOrd="0" presId="urn:microsoft.com/office/officeart/2005/8/layout/hList9"/>
    <dgm:cxn modelId="{7E973253-FA40-489A-9F02-6E5452E927A2}" type="presParOf" srcId="{A1BAFC1C-B83F-4263-B32C-FEF5E2FC317C}" destId="{30828FA0-062D-47F2-802F-A9D40721D6DF}" srcOrd="1" destOrd="0" presId="urn:microsoft.com/office/officeart/2005/8/layout/hList9"/>
    <dgm:cxn modelId="{CD437820-DD7E-4BC9-89E5-D2D97D054650}" type="presParOf" srcId="{30828FA0-062D-47F2-802F-A9D40721D6DF}" destId="{2F7A49C1-27F7-48CA-8E6E-01632E53A6E8}" srcOrd="0" destOrd="0" presId="urn:microsoft.com/office/officeart/2005/8/layout/hList9"/>
    <dgm:cxn modelId="{6D448001-48DB-4285-B4F2-D9F54B394812}" type="presParOf" srcId="{30828FA0-062D-47F2-802F-A9D40721D6DF}" destId="{E56DF031-9D74-4263-84A5-AF7FCB526A39}" srcOrd="1" destOrd="0" presId="urn:microsoft.com/office/officeart/2005/8/layout/hList9"/>
    <dgm:cxn modelId="{5950481D-3344-4807-9843-C6C9E282C7AA}" type="presParOf" srcId="{E56DF031-9D74-4263-84A5-AF7FCB526A39}" destId="{A9A5A333-E1C2-464A-9847-AFC4A42D2259}" srcOrd="0" destOrd="0" presId="urn:microsoft.com/office/officeart/2005/8/layout/hList9"/>
    <dgm:cxn modelId="{8A6113F3-80EA-42E5-B154-836DFE8694DB}" type="presParOf" srcId="{E56DF031-9D74-4263-84A5-AF7FCB526A39}" destId="{A71F9AD6-EE33-4B84-8F16-4E9ED40D511C}" srcOrd="1" destOrd="0" presId="urn:microsoft.com/office/officeart/2005/8/layout/hList9"/>
    <dgm:cxn modelId="{CCC156E9-082C-447E-9D26-E969B043968B}" type="presParOf" srcId="{30828FA0-062D-47F2-802F-A9D40721D6DF}" destId="{FA2D7664-E870-4E07-9F1B-D78C23CC03A0}" srcOrd="2" destOrd="0" presId="urn:microsoft.com/office/officeart/2005/8/layout/hList9"/>
    <dgm:cxn modelId="{A73E9B2A-38CD-414F-9F76-7099AB254557}" type="presParOf" srcId="{FA2D7664-E870-4E07-9F1B-D78C23CC03A0}" destId="{47C189E7-23A5-49F6-AD94-E02C4247F0B1}" srcOrd="0" destOrd="0" presId="urn:microsoft.com/office/officeart/2005/8/layout/hList9"/>
    <dgm:cxn modelId="{2C5499DB-791D-47A7-AB82-7FADB7ADAFAC}" type="presParOf" srcId="{FA2D7664-E870-4E07-9F1B-D78C23CC03A0}" destId="{395F794D-0A97-4E1B-924D-59C0D083D472}" srcOrd="1" destOrd="0" presId="urn:microsoft.com/office/officeart/2005/8/layout/hList9"/>
    <dgm:cxn modelId="{B00E953F-76CC-4DA2-AD22-4F9D5A384329}" type="presParOf" srcId="{A1BAFC1C-B83F-4263-B32C-FEF5E2FC317C}" destId="{06593106-D6D9-4B84-8FC6-19D0ABF2F397}" srcOrd="2" destOrd="0" presId="urn:microsoft.com/office/officeart/2005/8/layout/hList9"/>
    <dgm:cxn modelId="{26A53522-14ED-49D5-AA92-2731AB721119}" type="presParOf" srcId="{A1BAFC1C-B83F-4263-B32C-FEF5E2FC317C}" destId="{FBD3D26D-27C7-4D76-86EC-66AC8FBA5F19}" srcOrd="3" destOrd="0" presId="urn:microsoft.com/office/officeart/2005/8/layout/hList9"/>
    <dgm:cxn modelId="{6A9BF8F5-AA14-403F-8799-3EAEA11C3009}" type="presParOf" srcId="{A1BAFC1C-B83F-4263-B32C-FEF5E2FC317C}" destId="{A61C0F47-4AFE-49A7-8E53-E59E9DA4A7BA}" srcOrd="4" destOrd="0" presId="urn:microsoft.com/office/officeart/2005/8/layout/hList9"/>
    <dgm:cxn modelId="{4E827EB8-7FF1-4B17-918D-BF38AD3D2355}" type="presParOf" srcId="{A1BAFC1C-B83F-4263-B32C-FEF5E2FC317C}" destId="{2E6C97CC-AF14-41A1-953B-FCBE52851015}" srcOrd="5" destOrd="0" presId="urn:microsoft.com/office/officeart/2005/8/layout/hList9"/>
    <dgm:cxn modelId="{70A1C321-DEB2-41BB-B296-E45D2DFE80CE}" type="presParOf" srcId="{A1BAFC1C-B83F-4263-B32C-FEF5E2FC317C}" destId="{26C1BC58-43C1-43DB-81FC-1EA214FDD5A9}" srcOrd="6" destOrd="0" presId="urn:microsoft.com/office/officeart/2005/8/layout/hList9"/>
    <dgm:cxn modelId="{DBDF9FD8-1D03-41B6-B271-C906565A69E5}" type="presParOf" srcId="{26C1BC58-43C1-43DB-81FC-1EA214FDD5A9}" destId="{78E17BDF-FB95-40A6-9B60-B9058B2360F6}" srcOrd="0" destOrd="0" presId="urn:microsoft.com/office/officeart/2005/8/layout/hList9"/>
    <dgm:cxn modelId="{A88C5222-F2B6-4D1D-833B-10F3CF86379D}" type="presParOf" srcId="{26C1BC58-43C1-43DB-81FC-1EA214FDD5A9}" destId="{43C7D2F5-BDC7-4210-9DB6-45531A3A7CBB}" srcOrd="1" destOrd="0" presId="urn:microsoft.com/office/officeart/2005/8/layout/hList9"/>
    <dgm:cxn modelId="{7BF33636-352B-4790-A196-0F7CE46D1D2F}" type="presParOf" srcId="{43C7D2F5-BDC7-4210-9DB6-45531A3A7CBB}" destId="{72C8E83C-BD50-4F56-90D0-7BCBFA9D041D}" srcOrd="0" destOrd="0" presId="urn:microsoft.com/office/officeart/2005/8/layout/hList9"/>
    <dgm:cxn modelId="{D7B169C6-93FA-4D9B-A454-B8EF2CDAB183}" type="presParOf" srcId="{43C7D2F5-BDC7-4210-9DB6-45531A3A7CBB}" destId="{037A5F9A-D100-43D7-8451-ECBFF08CF5B4}" srcOrd="1" destOrd="0" presId="urn:microsoft.com/office/officeart/2005/8/layout/hList9"/>
    <dgm:cxn modelId="{BBAAE08B-2A23-4ABE-805E-4014C65C308D}" type="presParOf" srcId="{26C1BC58-43C1-43DB-81FC-1EA214FDD5A9}" destId="{BE9D8E60-02C0-4E27-B859-93FA6AA54C3D}" srcOrd="2" destOrd="0" presId="urn:microsoft.com/office/officeart/2005/8/layout/hList9"/>
    <dgm:cxn modelId="{DA86CC44-0484-4FBC-B60B-B9192701C752}" type="presParOf" srcId="{BE9D8E60-02C0-4E27-B859-93FA6AA54C3D}" destId="{39D2116D-8710-470C-BA05-C7548F035F03}" srcOrd="0" destOrd="0" presId="urn:microsoft.com/office/officeart/2005/8/layout/hList9"/>
    <dgm:cxn modelId="{9BF13B3B-28F0-46BC-BB3D-0290F3A049FF}" type="presParOf" srcId="{BE9D8E60-02C0-4E27-B859-93FA6AA54C3D}" destId="{17C00CBA-1D19-47F4-92F1-F0F653CEA410}" srcOrd="1" destOrd="0" presId="urn:microsoft.com/office/officeart/2005/8/layout/hList9"/>
    <dgm:cxn modelId="{6ADC780D-F63B-4963-A724-76B126BCF851}" type="presParOf" srcId="{A1BAFC1C-B83F-4263-B32C-FEF5E2FC317C}" destId="{B1F329C7-B20F-42E9-89AD-4EB0585C1B11}" srcOrd="7" destOrd="0" presId="urn:microsoft.com/office/officeart/2005/8/layout/hList9"/>
    <dgm:cxn modelId="{1AEF59FC-D154-412A-BF97-ABEEF88D1140}" type="presParOf" srcId="{A1BAFC1C-B83F-4263-B32C-FEF5E2FC317C}" destId="{CEC07466-47AA-4CEE-B764-315145D6E27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6E2F1D-2E6D-4B06-B742-294575ADBCE2}" type="doc">
      <dgm:prSet loTypeId="urn:microsoft.com/office/officeart/2005/8/layout/vList2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zh-TW" altLang="en-US"/>
        </a:p>
      </dgm:t>
    </dgm:pt>
    <dgm:pt modelId="{FD03171B-DA2B-4CA4-9640-9430036FB399}">
      <dgm:prSet phldrT="[文字]"/>
      <dgm:spPr/>
      <dgm:t>
        <a:bodyPr/>
        <a:lstStyle/>
        <a:p>
          <a:r>
            <a:rPr lang="zh-TW" altLang="en-US" dirty="0" smtClean="0"/>
            <a:t>智慧財產法院</a:t>
          </a:r>
          <a:r>
            <a:rPr lang="en-US" altLang="en-US" dirty="0" smtClean="0"/>
            <a:t>98</a:t>
          </a:r>
          <a:r>
            <a:rPr lang="zh-TW" altLang="en-US" dirty="0" smtClean="0"/>
            <a:t>年民著訴字第</a:t>
          </a:r>
          <a:r>
            <a:rPr lang="en-US" altLang="en-US" dirty="0" smtClean="0"/>
            <a:t>36</a:t>
          </a:r>
          <a:r>
            <a:rPr lang="zh-TW" altLang="en-US" dirty="0" smtClean="0"/>
            <a:t>號民事判決</a:t>
          </a:r>
          <a:endParaRPr lang="zh-TW" altLang="en-US" dirty="0"/>
        </a:p>
      </dgm:t>
    </dgm:pt>
    <dgm:pt modelId="{DAF8800F-0A2A-438F-8DA0-08CCA35068CB}" type="parTrans" cxnId="{80D9DF5B-EFA8-4651-9555-C3047E9E3494}">
      <dgm:prSet/>
      <dgm:spPr/>
      <dgm:t>
        <a:bodyPr/>
        <a:lstStyle/>
        <a:p>
          <a:endParaRPr lang="zh-TW" altLang="en-US"/>
        </a:p>
      </dgm:t>
    </dgm:pt>
    <dgm:pt modelId="{74BEFC2B-DFB1-4910-A4DF-62DDAD2B0DF7}" type="sibTrans" cxnId="{80D9DF5B-EFA8-4651-9555-C3047E9E3494}">
      <dgm:prSet/>
      <dgm:spPr/>
      <dgm:t>
        <a:bodyPr/>
        <a:lstStyle/>
        <a:p>
          <a:endParaRPr lang="zh-TW" altLang="en-US"/>
        </a:p>
      </dgm:t>
    </dgm:pt>
    <dgm:pt modelId="{B6DEF1F4-60E6-4E91-8F48-D3F26AA29068}">
      <dgm:prSet phldrT="[文字]"/>
      <dgm:spPr/>
      <dgm:t>
        <a:bodyPr/>
        <a:lstStyle/>
        <a:p>
          <a:r>
            <a:rPr lang="zh-TW" altLang="en-US" dirty="0" smtClean="0"/>
            <a:t>據證人即全○防衛雜誌社經理丙○○於本院證稱：甲○○於</a:t>
          </a:r>
          <a:r>
            <a:rPr lang="en-US" altLang="en-US" dirty="0" smtClean="0"/>
            <a:t>2005</a:t>
          </a:r>
          <a:r>
            <a:rPr lang="zh-TW" altLang="en-US" dirty="0" smtClean="0"/>
            <a:t>年</a:t>
          </a:r>
          <a:r>
            <a:rPr lang="en-US" altLang="en-US" dirty="0" smtClean="0"/>
            <a:t>11</a:t>
          </a:r>
          <a:r>
            <a:rPr lang="zh-TW" altLang="en-US" dirty="0" smtClean="0"/>
            <a:t>月，於全○防衛雜誌第</a:t>
          </a:r>
          <a:r>
            <a:rPr lang="en-US" altLang="en-US" dirty="0" smtClean="0"/>
            <a:t>256</a:t>
          </a:r>
          <a:r>
            <a:rPr lang="zh-TW" altLang="en-US" dirty="0" smtClean="0"/>
            <a:t>期所發表之韓國軍艦博物館一文，著作財產權屬於甲○○的，因為他沒有請領稿費，他是私人請假去韓國，公司有贊助他</a:t>
          </a:r>
          <a:r>
            <a:rPr lang="en-US" altLang="en-US" dirty="0" smtClean="0"/>
            <a:t>1</a:t>
          </a:r>
          <a:r>
            <a:rPr lang="zh-TW" altLang="en-US" dirty="0" smtClean="0"/>
            <a:t>萬元的旅費，他有幫我們公司拍照片回來。照片著作權是他跟公司共有的，事先去韓國之前有口頭說他去拍照片回來跟公司共有，文章沒有領稿費，所以是他私人請假去的。他在全○防衛雜誌社擔任編輯職務，每個月有固定領</a:t>
          </a:r>
          <a:r>
            <a:rPr lang="en-US" altLang="en-US" dirty="0" smtClean="0"/>
            <a:t>3 </a:t>
          </a:r>
          <a:r>
            <a:rPr lang="zh-TW" altLang="en-US" dirty="0" smtClean="0"/>
            <a:t>萬元薪水。這不是他職務上的著作，他的工作是編輯，文章是他私底下採訪所得等語，並有全○防衛雜誌社出具之證明書一紙可稽，故被告抗辯原告於</a:t>
          </a:r>
          <a:r>
            <a:rPr lang="en-US" altLang="en-US" dirty="0" smtClean="0"/>
            <a:t>2005</a:t>
          </a:r>
          <a:r>
            <a:rPr lang="zh-TW" altLang="en-US" dirty="0" smtClean="0"/>
            <a:t>年</a:t>
          </a:r>
          <a:r>
            <a:rPr lang="en-US" altLang="en-US" dirty="0" smtClean="0"/>
            <a:t>11</a:t>
          </a:r>
          <a:r>
            <a:rPr lang="zh-TW" altLang="en-US" dirty="0" smtClean="0"/>
            <a:t>月，於全○防衛雜誌第</a:t>
          </a:r>
          <a:r>
            <a:rPr lang="en-US" altLang="en-US" dirty="0" smtClean="0"/>
            <a:t>256</a:t>
          </a:r>
          <a:r>
            <a:rPr lang="zh-TW" altLang="en-US" dirty="0" smtClean="0"/>
            <a:t>期所發表之韓國軍艦博物館一文之著作財產權屬於全○防衛雜誌有限公司所有云云，不足採信，應以原告主張著作財產權屬於其所有為可採。</a:t>
          </a:r>
          <a:endParaRPr lang="zh-TW" altLang="en-US" dirty="0"/>
        </a:p>
      </dgm:t>
    </dgm:pt>
    <dgm:pt modelId="{A62179ED-5D45-46DE-A416-BCE39BB27E87}" type="parTrans" cxnId="{1F51C8EC-EAA0-444D-AFB9-DC9F8EA3708C}">
      <dgm:prSet/>
      <dgm:spPr/>
      <dgm:t>
        <a:bodyPr/>
        <a:lstStyle/>
        <a:p>
          <a:endParaRPr lang="zh-TW" altLang="en-US"/>
        </a:p>
      </dgm:t>
    </dgm:pt>
    <dgm:pt modelId="{E04313B2-27E6-4677-BD67-773F1C8CB851}" type="sibTrans" cxnId="{1F51C8EC-EAA0-444D-AFB9-DC9F8EA3708C}">
      <dgm:prSet/>
      <dgm:spPr/>
      <dgm:t>
        <a:bodyPr/>
        <a:lstStyle/>
        <a:p>
          <a:endParaRPr lang="zh-TW" altLang="en-US"/>
        </a:p>
      </dgm:t>
    </dgm:pt>
    <dgm:pt modelId="{2C466B58-F17B-44AB-8D8C-50A12322BE38}">
      <dgm:prSet phldrT="[文字]"/>
      <dgm:spPr/>
      <dgm:t>
        <a:bodyPr/>
        <a:lstStyle/>
        <a:p>
          <a:r>
            <a:rPr lang="zh-TW" altLang="en-US" dirty="0" smtClean="0"/>
            <a:t>因此，職務著作的認定參考標準為</a:t>
          </a:r>
          <a:r>
            <a:rPr lang="en-US" altLang="zh-TW" dirty="0" smtClean="0"/>
            <a:t>…</a:t>
          </a:r>
          <a:endParaRPr lang="zh-TW" altLang="en-US" dirty="0"/>
        </a:p>
      </dgm:t>
    </dgm:pt>
    <dgm:pt modelId="{184D8D4C-4588-441E-878A-23589302712F}" type="parTrans" cxnId="{4587B9E0-3EFB-415C-82F7-19CFA5E19559}">
      <dgm:prSet/>
      <dgm:spPr/>
      <dgm:t>
        <a:bodyPr/>
        <a:lstStyle/>
        <a:p>
          <a:endParaRPr lang="zh-TW" altLang="en-US"/>
        </a:p>
      </dgm:t>
    </dgm:pt>
    <dgm:pt modelId="{B9CD68BE-338D-46B1-B419-565BDDB264AA}" type="sibTrans" cxnId="{4587B9E0-3EFB-415C-82F7-19CFA5E19559}">
      <dgm:prSet/>
      <dgm:spPr/>
      <dgm:t>
        <a:bodyPr/>
        <a:lstStyle/>
        <a:p>
          <a:endParaRPr lang="zh-TW" altLang="en-US"/>
        </a:p>
      </dgm:t>
    </dgm:pt>
    <dgm:pt modelId="{7E9B9958-CD10-45D2-9FC4-51742E2BF14A}">
      <dgm:prSet phldrT="[文字]"/>
      <dgm:spPr/>
      <dgm:t>
        <a:bodyPr/>
        <a:lstStyle/>
        <a:p>
          <a:r>
            <a:rPr lang="zh-TW" altLang="en-US" dirty="0" smtClean="0"/>
            <a:t>時間：上班或非上班時間創作。</a:t>
          </a:r>
          <a:endParaRPr lang="zh-TW" altLang="en-US" dirty="0"/>
        </a:p>
      </dgm:t>
    </dgm:pt>
    <dgm:pt modelId="{C18A95F9-C79E-475C-8998-C3EF28E2873B}" type="parTrans" cxnId="{EA73CB81-4581-4CC5-BA26-C5E670B2A479}">
      <dgm:prSet/>
      <dgm:spPr/>
      <dgm:t>
        <a:bodyPr/>
        <a:lstStyle/>
        <a:p>
          <a:endParaRPr lang="zh-TW" altLang="en-US"/>
        </a:p>
      </dgm:t>
    </dgm:pt>
    <dgm:pt modelId="{60EACDF7-C10E-4A4D-81FD-67642A1DA160}" type="sibTrans" cxnId="{EA73CB81-4581-4CC5-BA26-C5E670B2A479}">
      <dgm:prSet/>
      <dgm:spPr/>
      <dgm:t>
        <a:bodyPr/>
        <a:lstStyle/>
        <a:p>
          <a:endParaRPr lang="zh-TW" altLang="en-US"/>
        </a:p>
      </dgm:t>
    </dgm:pt>
    <dgm:pt modelId="{F3B5A288-A03F-4542-A216-98FC2FB0CEF1}">
      <dgm:prSet/>
      <dgm:spPr/>
      <dgm:t>
        <a:bodyPr/>
        <a:lstStyle/>
        <a:p>
          <a:r>
            <a:rPr lang="zh-TW" altLang="en-US" dirty="0" smtClean="0"/>
            <a:t>資源：是否利用。</a:t>
          </a:r>
          <a:endParaRPr lang="zh-TW" altLang="en-US" dirty="0"/>
        </a:p>
      </dgm:t>
    </dgm:pt>
    <dgm:pt modelId="{DF867DA7-7F44-4369-A3AB-177D4C7B3E8C}" type="parTrans" cxnId="{85F047B0-42B3-452D-BE1D-00291307B4E9}">
      <dgm:prSet/>
      <dgm:spPr/>
      <dgm:t>
        <a:bodyPr/>
        <a:lstStyle/>
        <a:p>
          <a:endParaRPr lang="zh-TW" altLang="en-US"/>
        </a:p>
      </dgm:t>
    </dgm:pt>
    <dgm:pt modelId="{6DFA7D83-AF02-4176-9787-A486EFA3DCA7}" type="sibTrans" cxnId="{85F047B0-42B3-452D-BE1D-00291307B4E9}">
      <dgm:prSet/>
      <dgm:spPr/>
      <dgm:t>
        <a:bodyPr/>
        <a:lstStyle/>
        <a:p>
          <a:endParaRPr lang="zh-TW" altLang="en-US"/>
        </a:p>
      </dgm:t>
    </dgm:pt>
    <dgm:pt modelId="{542BAB5E-B231-4733-8000-F303E82506C6}">
      <dgm:prSet/>
      <dgm:spPr/>
      <dgm:t>
        <a:bodyPr/>
        <a:lstStyle/>
        <a:p>
          <a:r>
            <a:rPr lang="zh-TW" altLang="en-US" dirty="0" smtClean="0"/>
            <a:t>職務關聯性：必須與所任職務有密切關聯性。</a:t>
          </a:r>
          <a:endParaRPr lang="zh-TW" altLang="en-US" dirty="0"/>
        </a:p>
      </dgm:t>
    </dgm:pt>
    <dgm:pt modelId="{4D357C6E-3E1E-4E14-B5DE-6950D5876211}" type="parTrans" cxnId="{7AF2BACD-2195-408E-A1C3-4F42F11EF353}">
      <dgm:prSet/>
      <dgm:spPr/>
      <dgm:t>
        <a:bodyPr/>
        <a:lstStyle/>
        <a:p>
          <a:endParaRPr lang="zh-TW" altLang="en-US"/>
        </a:p>
      </dgm:t>
    </dgm:pt>
    <dgm:pt modelId="{77CE35D0-61D5-455C-B7E2-73CC095D2AD3}" type="sibTrans" cxnId="{7AF2BACD-2195-408E-A1C3-4F42F11EF353}">
      <dgm:prSet/>
      <dgm:spPr/>
      <dgm:t>
        <a:bodyPr/>
        <a:lstStyle/>
        <a:p>
          <a:endParaRPr lang="zh-TW" altLang="en-US"/>
        </a:p>
      </dgm:t>
    </dgm:pt>
    <dgm:pt modelId="{2454F329-6729-49AC-8D1D-A493F2A9F1D9}" type="pres">
      <dgm:prSet presAssocID="{636E2F1D-2E6D-4B06-B742-294575ADBC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FDF92D8-AAFD-4FEA-8BF2-D7BC189E7597}" type="pres">
      <dgm:prSet presAssocID="{FD03171B-DA2B-4CA4-9640-9430036FB39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A9E56D0-C5AD-4343-9588-B6DAB9A8B063}" type="pres">
      <dgm:prSet presAssocID="{FD03171B-DA2B-4CA4-9640-9430036FB39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C3D922-BBA7-4ED2-890F-2F8BD46D6FBD}" type="pres">
      <dgm:prSet presAssocID="{2C466B58-F17B-44AB-8D8C-50A12322BE3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07D33FA-F4ED-4FA7-9B29-BEFEEB9F83BB}" type="pres">
      <dgm:prSet presAssocID="{2C466B58-F17B-44AB-8D8C-50A12322BE3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C677880-E443-4842-BF5B-93A30893AF6F}" type="presOf" srcId="{2C466B58-F17B-44AB-8D8C-50A12322BE38}" destId="{0CC3D922-BBA7-4ED2-890F-2F8BD46D6FBD}" srcOrd="0" destOrd="0" presId="urn:microsoft.com/office/officeart/2005/8/layout/vList2"/>
    <dgm:cxn modelId="{490537CC-F1A7-44FC-99FD-C2243F2F1AB2}" type="presOf" srcId="{B6DEF1F4-60E6-4E91-8F48-D3F26AA29068}" destId="{2A9E56D0-C5AD-4343-9588-B6DAB9A8B063}" srcOrd="0" destOrd="0" presId="urn:microsoft.com/office/officeart/2005/8/layout/vList2"/>
    <dgm:cxn modelId="{6B007695-1568-488B-91DA-B120FF0A38ED}" type="presOf" srcId="{636E2F1D-2E6D-4B06-B742-294575ADBCE2}" destId="{2454F329-6729-49AC-8D1D-A493F2A9F1D9}" srcOrd="0" destOrd="0" presId="urn:microsoft.com/office/officeart/2005/8/layout/vList2"/>
    <dgm:cxn modelId="{80D9DF5B-EFA8-4651-9555-C3047E9E3494}" srcId="{636E2F1D-2E6D-4B06-B742-294575ADBCE2}" destId="{FD03171B-DA2B-4CA4-9640-9430036FB399}" srcOrd="0" destOrd="0" parTransId="{DAF8800F-0A2A-438F-8DA0-08CCA35068CB}" sibTransId="{74BEFC2B-DFB1-4910-A4DF-62DDAD2B0DF7}"/>
    <dgm:cxn modelId="{B06E312A-35BE-4810-B21A-3DD04FF51721}" type="presOf" srcId="{542BAB5E-B231-4733-8000-F303E82506C6}" destId="{107D33FA-F4ED-4FA7-9B29-BEFEEB9F83BB}" srcOrd="0" destOrd="2" presId="urn:microsoft.com/office/officeart/2005/8/layout/vList2"/>
    <dgm:cxn modelId="{0F1F4B1E-D08D-4ACF-9051-722ECCAC6392}" type="presOf" srcId="{7E9B9958-CD10-45D2-9FC4-51742E2BF14A}" destId="{107D33FA-F4ED-4FA7-9B29-BEFEEB9F83BB}" srcOrd="0" destOrd="0" presId="urn:microsoft.com/office/officeart/2005/8/layout/vList2"/>
    <dgm:cxn modelId="{4587B9E0-3EFB-415C-82F7-19CFA5E19559}" srcId="{636E2F1D-2E6D-4B06-B742-294575ADBCE2}" destId="{2C466B58-F17B-44AB-8D8C-50A12322BE38}" srcOrd="1" destOrd="0" parTransId="{184D8D4C-4588-441E-878A-23589302712F}" sibTransId="{B9CD68BE-338D-46B1-B419-565BDDB264AA}"/>
    <dgm:cxn modelId="{85F047B0-42B3-452D-BE1D-00291307B4E9}" srcId="{2C466B58-F17B-44AB-8D8C-50A12322BE38}" destId="{F3B5A288-A03F-4542-A216-98FC2FB0CEF1}" srcOrd="1" destOrd="0" parTransId="{DF867DA7-7F44-4369-A3AB-177D4C7B3E8C}" sibTransId="{6DFA7D83-AF02-4176-9787-A486EFA3DCA7}"/>
    <dgm:cxn modelId="{E8F616AA-BFC8-4102-9E41-7402A4B2E921}" type="presOf" srcId="{FD03171B-DA2B-4CA4-9640-9430036FB399}" destId="{7FDF92D8-AAFD-4FEA-8BF2-D7BC189E7597}" srcOrd="0" destOrd="0" presId="urn:microsoft.com/office/officeart/2005/8/layout/vList2"/>
    <dgm:cxn modelId="{EA73CB81-4581-4CC5-BA26-C5E670B2A479}" srcId="{2C466B58-F17B-44AB-8D8C-50A12322BE38}" destId="{7E9B9958-CD10-45D2-9FC4-51742E2BF14A}" srcOrd="0" destOrd="0" parTransId="{C18A95F9-C79E-475C-8998-C3EF28E2873B}" sibTransId="{60EACDF7-C10E-4A4D-81FD-67642A1DA160}"/>
    <dgm:cxn modelId="{9C1AC3C0-7805-4154-94DF-86F954A001F6}" type="presOf" srcId="{F3B5A288-A03F-4542-A216-98FC2FB0CEF1}" destId="{107D33FA-F4ED-4FA7-9B29-BEFEEB9F83BB}" srcOrd="0" destOrd="1" presId="urn:microsoft.com/office/officeart/2005/8/layout/vList2"/>
    <dgm:cxn modelId="{7AF2BACD-2195-408E-A1C3-4F42F11EF353}" srcId="{2C466B58-F17B-44AB-8D8C-50A12322BE38}" destId="{542BAB5E-B231-4733-8000-F303E82506C6}" srcOrd="2" destOrd="0" parTransId="{4D357C6E-3E1E-4E14-B5DE-6950D5876211}" sibTransId="{77CE35D0-61D5-455C-B7E2-73CC095D2AD3}"/>
    <dgm:cxn modelId="{1F51C8EC-EAA0-444D-AFB9-DC9F8EA3708C}" srcId="{FD03171B-DA2B-4CA4-9640-9430036FB399}" destId="{B6DEF1F4-60E6-4E91-8F48-D3F26AA29068}" srcOrd="0" destOrd="0" parTransId="{A62179ED-5D45-46DE-A416-BCE39BB27E87}" sibTransId="{E04313B2-27E6-4677-BD67-773F1C8CB851}"/>
    <dgm:cxn modelId="{8FD2DCC5-F5D2-49AB-A81B-33D9C6F62E50}" type="presParOf" srcId="{2454F329-6729-49AC-8D1D-A493F2A9F1D9}" destId="{7FDF92D8-AAFD-4FEA-8BF2-D7BC189E7597}" srcOrd="0" destOrd="0" presId="urn:microsoft.com/office/officeart/2005/8/layout/vList2"/>
    <dgm:cxn modelId="{F9E5FD7A-293F-444B-AFEF-E31C9C5D9518}" type="presParOf" srcId="{2454F329-6729-49AC-8D1D-A493F2A9F1D9}" destId="{2A9E56D0-C5AD-4343-9588-B6DAB9A8B063}" srcOrd="1" destOrd="0" presId="urn:microsoft.com/office/officeart/2005/8/layout/vList2"/>
    <dgm:cxn modelId="{A6EBA476-CF62-4CCE-9F43-3BEDDF8E67A7}" type="presParOf" srcId="{2454F329-6729-49AC-8D1D-A493F2A9F1D9}" destId="{0CC3D922-BBA7-4ED2-890F-2F8BD46D6FBD}" srcOrd="2" destOrd="0" presId="urn:microsoft.com/office/officeart/2005/8/layout/vList2"/>
    <dgm:cxn modelId="{FD799555-14B0-439A-904B-89DAE07D7A4E}" type="presParOf" srcId="{2454F329-6729-49AC-8D1D-A493F2A9F1D9}" destId="{107D33FA-F4ED-4FA7-9B29-BEFEEB9F83B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5A333-E1C2-464A-9847-AFC4A42D2259}">
      <dsp:nvSpPr>
        <dsp:cNvPr id="0" name=""/>
        <dsp:cNvSpPr/>
      </dsp:nvSpPr>
      <dsp:spPr>
        <a:xfrm>
          <a:off x="1529551" y="645882"/>
          <a:ext cx="2413973" cy="1610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鍾</a:t>
          </a:r>
          <a:r>
            <a:rPr lang="en-US" altLang="zh-TW" sz="3600" kern="1200" dirty="0" smtClean="0"/>
            <a:t>OO</a:t>
          </a:r>
          <a:endParaRPr lang="zh-TW" altLang="en-US" sz="3600" kern="1200" dirty="0"/>
        </a:p>
      </dsp:txBody>
      <dsp:txXfrm>
        <a:off x="1915786" y="645882"/>
        <a:ext cx="2027737" cy="1610120"/>
      </dsp:txXfrm>
    </dsp:sp>
    <dsp:sp modelId="{47C189E7-23A5-49F6-AD94-E02C4247F0B1}">
      <dsp:nvSpPr>
        <dsp:cNvPr id="0" name=""/>
        <dsp:cNvSpPr/>
      </dsp:nvSpPr>
      <dsp:spPr>
        <a:xfrm>
          <a:off x="1529551" y="2256002"/>
          <a:ext cx="2413973" cy="25101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36000" bIns="3600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主張：受被告委託為被告客戶「瑪奇朵」的店面設計「咖啡豆子圖」、「小廚師圖」，被告卻將未被採用的「咖啡豆子圖」調整後轉給其他客戶。</a:t>
          </a:r>
          <a:endParaRPr lang="zh-TW" altLang="en-US" sz="1800" kern="1200" dirty="0"/>
        </a:p>
      </dsp:txBody>
      <dsp:txXfrm>
        <a:off x="1915786" y="2256002"/>
        <a:ext cx="2027737" cy="2510145"/>
      </dsp:txXfrm>
    </dsp:sp>
    <dsp:sp modelId="{FBD3D26D-27C7-4D76-86EC-66AC8FBA5F19}">
      <dsp:nvSpPr>
        <dsp:cNvPr id="0" name=""/>
        <dsp:cNvSpPr/>
      </dsp:nvSpPr>
      <dsp:spPr>
        <a:xfrm>
          <a:off x="242098" y="2156"/>
          <a:ext cx="1609315" cy="1609315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告訴人</a:t>
          </a:r>
          <a:endParaRPr lang="zh-TW" altLang="en-US" sz="3700" kern="1200" dirty="0"/>
        </a:p>
      </dsp:txBody>
      <dsp:txXfrm>
        <a:off x="477777" y="237835"/>
        <a:ext cx="1137957" cy="1137957"/>
      </dsp:txXfrm>
    </dsp:sp>
    <dsp:sp modelId="{72C8E83C-BD50-4F56-90D0-7BCBFA9D041D}">
      <dsp:nvSpPr>
        <dsp:cNvPr id="0" name=""/>
        <dsp:cNvSpPr/>
      </dsp:nvSpPr>
      <dsp:spPr>
        <a:xfrm>
          <a:off x="5552839" y="645882"/>
          <a:ext cx="2413973" cy="1610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溫</a:t>
          </a:r>
          <a:r>
            <a:rPr lang="en-US" altLang="zh-TW" sz="3600" kern="1200" dirty="0" smtClean="0"/>
            <a:t>OO</a:t>
          </a:r>
          <a:endParaRPr lang="zh-TW" altLang="en-US" sz="3600" kern="1200" dirty="0"/>
        </a:p>
      </dsp:txBody>
      <dsp:txXfrm>
        <a:off x="5939075" y="645882"/>
        <a:ext cx="2027737" cy="1610120"/>
      </dsp:txXfrm>
    </dsp:sp>
    <dsp:sp modelId="{39D2116D-8710-470C-BA05-C7548F035F03}">
      <dsp:nvSpPr>
        <dsp:cNvPr id="0" name=""/>
        <dsp:cNvSpPr/>
      </dsp:nvSpPr>
      <dsp:spPr>
        <a:xfrm>
          <a:off x="5552839" y="2256002"/>
          <a:ext cx="2413973" cy="1610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抗辯：被告已經向告訴人 支付設計費</a:t>
          </a:r>
          <a:r>
            <a:rPr lang="en-US" altLang="zh-TW" sz="1800" kern="1200" dirty="0" smtClean="0"/>
            <a:t>5,000</a:t>
          </a:r>
          <a:r>
            <a:rPr lang="zh-TW" altLang="en-US" sz="1800" kern="1200" dirty="0" smtClean="0"/>
            <a:t>元，應有權使用「咖啡豆子圖」並不構成侵權。</a:t>
          </a:r>
          <a:endParaRPr lang="zh-TW" altLang="en-US" sz="1800" kern="1200" dirty="0"/>
        </a:p>
      </dsp:txBody>
      <dsp:txXfrm>
        <a:off x="5939075" y="2256002"/>
        <a:ext cx="2027737" cy="1610120"/>
      </dsp:txXfrm>
    </dsp:sp>
    <dsp:sp modelId="{CEC07466-47AA-4CEE-B764-315145D6E27C}">
      <dsp:nvSpPr>
        <dsp:cNvPr id="0" name=""/>
        <dsp:cNvSpPr/>
      </dsp:nvSpPr>
      <dsp:spPr>
        <a:xfrm>
          <a:off x="4265387" y="2156"/>
          <a:ext cx="1609315" cy="1609315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被告</a:t>
          </a:r>
          <a:endParaRPr lang="zh-TW" altLang="en-US" sz="3700" kern="1200" dirty="0"/>
        </a:p>
      </dsp:txBody>
      <dsp:txXfrm>
        <a:off x="4501066" y="237835"/>
        <a:ext cx="1137957" cy="11379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F92D8-AAFD-4FEA-8BF2-D7BC189E7597}">
      <dsp:nvSpPr>
        <dsp:cNvPr id="0" name=""/>
        <dsp:cNvSpPr/>
      </dsp:nvSpPr>
      <dsp:spPr>
        <a:xfrm>
          <a:off x="0" y="252084"/>
          <a:ext cx="8280920" cy="59664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kern="1200" dirty="0" smtClean="0"/>
            <a:t>案例事實</a:t>
          </a:r>
          <a:endParaRPr lang="zh-TW" altLang="en-US" sz="2300" kern="1200" dirty="0"/>
        </a:p>
      </dsp:txBody>
      <dsp:txXfrm>
        <a:off x="29126" y="281210"/>
        <a:ext cx="8222668" cy="538393"/>
      </dsp:txXfrm>
    </dsp:sp>
    <dsp:sp modelId="{2A9E56D0-C5AD-4343-9588-B6DAB9A8B063}">
      <dsp:nvSpPr>
        <dsp:cNvPr id="0" name=""/>
        <dsp:cNvSpPr/>
      </dsp:nvSpPr>
      <dsp:spPr>
        <a:xfrm>
          <a:off x="0" y="848729"/>
          <a:ext cx="8280920" cy="247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/>
            <a:t>溫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係開店設計有限公司之負責人，於民國九十四年間承攬客戶「瑪奇朵」店面之設計工作案（含店卡、菜單、價目表、海報等），再以新臺幣（下同）五千元之代價，轉由鍾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設計圖稿，鍾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設計完成「咖啡豆子圖（即Ａ稿）」、「小廚師圖（即Ｂ稿）」後均交予溫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，經「瑪奇朵」業主選擇採用「小廚師圖（即Ｂ稿）」，而「咖啡豆子圖（即Ａ稿）」則未被採用。溫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未經鍾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之同意或授權，於九十八年十二月間，以代價十二萬元，承攬不知情之劉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委請設計「醾豆餐飲店」之店標、招牌及裝潢等，而以先前鍾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所繪製「咖啡豆子圖」圖樣稿件，擅自重製咖啡豆子圖之美術著作，僅將圖案部分修飾線條、稍加著色後，製成如附件所示之圖樣交予劉</a:t>
          </a:r>
          <a:r>
            <a:rPr lang="en-US" altLang="zh-TW" sz="1800" kern="1200" dirty="0" smtClean="0"/>
            <a:t>OO</a:t>
          </a:r>
          <a:r>
            <a:rPr lang="zh-TW" altLang="en-US" sz="1800" kern="1200" dirty="0" smtClean="0"/>
            <a:t>使用。</a:t>
          </a:r>
          <a:endParaRPr lang="zh-TW" altLang="en-US" sz="1800" kern="1200" dirty="0"/>
        </a:p>
      </dsp:txBody>
      <dsp:txXfrm>
        <a:off x="0" y="848729"/>
        <a:ext cx="8280920" cy="2475720"/>
      </dsp:txXfrm>
    </dsp:sp>
    <dsp:sp modelId="{0CC3D922-BBA7-4ED2-890F-2F8BD46D6FBD}">
      <dsp:nvSpPr>
        <dsp:cNvPr id="0" name=""/>
        <dsp:cNvSpPr/>
      </dsp:nvSpPr>
      <dsp:spPr>
        <a:xfrm>
          <a:off x="0" y="3324449"/>
          <a:ext cx="8280920" cy="59664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kern="1200" dirty="0" smtClean="0"/>
            <a:t>智慧財產法院</a:t>
          </a:r>
          <a:r>
            <a:rPr lang="en-US" altLang="zh-TW" sz="2300" kern="1200" dirty="0" smtClean="0"/>
            <a:t>100</a:t>
          </a:r>
          <a:r>
            <a:rPr lang="zh-TW" altLang="en-US" sz="2300" kern="1200" dirty="0" smtClean="0"/>
            <a:t>年刑智上訴字第</a:t>
          </a:r>
          <a:r>
            <a:rPr lang="en-US" altLang="zh-TW" sz="2300" kern="1200" dirty="0" smtClean="0"/>
            <a:t>25</a:t>
          </a:r>
          <a:r>
            <a:rPr lang="zh-TW" altLang="en-US" sz="2300" kern="1200" dirty="0" smtClean="0"/>
            <a:t>號刑事判決</a:t>
          </a:r>
          <a:endParaRPr lang="zh-TW" altLang="en-US" sz="2300" kern="1200" dirty="0"/>
        </a:p>
      </dsp:txBody>
      <dsp:txXfrm>
        <a:off x="29126" y="3353575"/>
        <a:ext cx="8222668" cy="538393"/>
      </dsp:txXfrm>
    </dsp:sp>
    <dsp:sp modelId="{107D33FA-F4ED-4FA7-9B29-BEFEEB9F83BB}">
      <dsp:nvSpPr>
        <dsp:cNvPr id="0" name=""/>
        <dsp:cNvSpPr/>
      </dsp:nvSpPr>
      <dsp:spPr>
        <a:xfrm>
          <a:off x="0" y="3921094"/>
          <a:ext cx="8280920" cy="595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/>
            <a:t>受聘人與出資人係屬依個案出資受聘關係，就著作之歸屬並未明文約定，依同法第 </a:t>
          </a:r>
          <a:r>
            <a:rPr lang="en-US" altLang="en-US" sz="1800" kern="1200" dirty="0" smtClean="0"/>
            <a:t>12 </a:t>
          </a:r>
          <a:r>
            <a:rPr lang="zh-TW" altLang="en-US" sz="1800" kern="1200" dirty="0" smtClean="0"/>
            <a:t>條規定，自應以受聘人為著作人，著作財產權亦歸受聘人所有。</a:t>
          </a:r>
          <a:endParaRPr lang="zh-TW" altLang="en-US" sz="1800" kern="1200" dirty="0"/>
        </a:p>
      </dsp:txBody>
      <dsp:txXfrm>
        <a:off x="0" y="3921094"/>
        <a:ext cx="8280920" cy="5951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5A333-E1C2-464A-9847-AFC4A42D2259}">
      <dsp:nvSpPr>
        <dsp:cNvPr id="0" name=""/>
        <dsp:cNvSpPr/>
      </dsp:nvSpPr>
      <dsp:spPr>
        <a:xfrm>
          <a:off x="1369220" y="1015679"/>
          <a:ext cx="2564282" cy="17103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全球防衛雜誌公司的編輯</a:t>
          </a:r>
          <a:endParaRPr lang="zh-TW" altLang="en-US" sz="1900" kern="1200" dirty="0"/>
        </a:p>
      </dsp:txBody>
      <dsp:txXfrm>
        <a:off x="1779506" y="1015679"/>
        <a:ext cx="2153997" cy="1710376"/>
      </dsp:txXfrm>
    </dsp:sp>
    <dsp:sp modelId="{47C189E7-23A5-49F6-AD94-E02C4247F0B1}">
      <dsp:nvSpPr>
        <dsp:cNvPr id="0" name=""/>
        <dsp:cNvSpPr/>
      </dsp:nvSpPr>
      <dsp:spPr>
        <a:xfrm>
          <a:off x="1369220" y="2726056"/>
          <a:ext cx="2564282" cy="17103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主張：被告在</a:t>
          </a:r>
          <a:r>
            <a:rPr lang="en-US" altLang="zh-TW" sz="1900" kern="1200" dirty="0" smtClean="0"/>
            <a:t>&lt;</a:t>
          </a:r>
          <a:r>
            <a:rPr lang="zh-TW" altLang="en-US" sz="1900" kern="1200" dirty="0" smtClean="0"/>
            <a:t>勝利之光</a:t>
          </a:r>
          <a:r>
            <a:rPr lang="en-US" altLang="zh-TW" sz="1900" kern="1200" dirty="0" smtClean="0"/>
            <a:t>&gt;</a:t>
          </a:r>
          <a:r>
            <a:rPr lang="zh-TW" altLang="en-US" sz="1900" kern="1200" dirty="0" smtClean="0"/>
            <a:t>的文章抄襲原告在</a:t>
          </a:r>
          <a:r>
            <a:rPr lang="en-US" altLang="zh-TW" sz="1900" kern="1200" dirty="0" smtClean="0"/>
            <a:t>&lt;</a:t>
          </a:r>
          <a:r>
            <a:rPr lang="zh-TW" altLang="en-US" sz="1900" kern="1200" dirty="0" smtClean="0"/>
            <a:t>全球防衛雜誌</a:t>
          </a:r>
          <a:r>
            <a:rPr lang="en-US" altLang="zh-TW" sz="1900" kern="1200" dirty="0" smtClean="0"/>
            <a:t>&gt;</a:t>
          </a:r>
          <a:r>
            <a:rPr lang="zh-TW" altLang="en-US" sz="1900" kern="1200" dirty="0" smtClean="0"/>
            <a:t>的文章。</a:t>
          </a:r>
          <a:endParaRPr lang="zh-TW" altLang="en-US" sz="1900" kern="1200" dirty="0"/>
        </a:p>
      </dsp:txBody>
      <dsp:txXfrm>
        <a:off x="1779506" y="2726056"/>
        <a:ext cx="2153997" cy="1710376"/>
      </dsp:txXfrm>
    </dsp:sp>
    <dsp:sp modelId="{FBD3D26D-27C7-4D76-86EC-66AC8FBA5F19}">
      <dsp:nvSpPr>
        <dsp:cNvPr id="0" name=""/>
        <dsp:cNvSpPr/>
      </dsp:nvSpPr>
      <dsp:spPr>
        <a:xfrm>
          <a:off x="1603" y="331870"/>
          <a:ext cx="1709521" cy="1709521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原告</a:t>
          </a:r>
          <a:endParaRPr lang="zh-TW" altLang="en-US" sz="4700" kern="1200" dirty="0"/>
        </a:p>
      </dsp:txBody>
      <dsp:txXfrm>
        <a:off x="251957" y="582224"/>
        <a:ext cx="1208813" cy="1208813"/>
      </dsp:txXfrm>
    </dsp:sp>
    <dsp:sp modelId="{72C8E83C-BD50-4F56-90D0-7BCBFA9D041D}">
      <dsp:nvSpPr>
        <dsp:cNvPr id="0" name=""/>
        <dsp:cNvSpPr/>
      </dsp:nvSpPr>
      <dsp:spPr>
        <a:xfrm>
          <a:off x="5643025" y="1015679"/>
          <a:ext cx="2564282" cy="17103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勝利之光報社的記者</a:t>
          </a:r>
          <a:endParaRPr lang="zh-TW" altLang="en-US" sz="1900" kern="1200" dirty="0"/>
        </a:p>
      </dsp:txBody>
      <dsp:txXfrm>
        <a:off x="6053311" y="1015679"/>
        <a:ext cx="2153997" cy="1710376"/>
      </dsp:txXfrm>
    </dsp:sp>
    <dsp:sp modelId="{39D2116D-8710-470C-BA05-C7548F035F03}">
      <dsp:nvSpPr>
        <dsp:cNvPr id="0" name=""/>
        <dsp:cNvSpPr/>
      </dsp:nvSpPr>
      <dsp:spPr>
        <a:xfrm>
          <a:off x="5643025" y="2726056"/>
          <a:ext cx="2564282" cy="17103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抗辯：原告在</a:t>
          </a:r>
          <a:r>
            <a:rPr lang="en-US" altLang="zh-TW" sz="1900" kern="1200" dirty="0" smtClean="0"/>
            <a:t>&lt;</a:t>
          </a:r>
          <a:r>
            <a:rPr lang="zh-TW" altLang="en-US" sz="1900" kern="1200" dirty="0" smtClean="0"/>
            <a:t>全球防衛雜誌</a:t>
          </a:r>
          <a:r>
            <a:rPr lang="en-US" altLang="zh-TW" sz="1900" kern="1200" dirty="0" smtClean="0"/>
            <a:t>&gt;</a:t>
          </a:r>
          <a:r>
            <a:rPr lang="zh-TW" altLang="en-US" sz="1900" kern="1200" dirty="0" smtClean="0"/>
            <a:t>的文章是職務著作，著作財產權歸屬於全球防衛雜誌。</a:t>
          </a:r>
          <a:endParaRPr lang="zh-TW" altLang="en-US" sz="1900" kern="1200" dirty="0"/>
        </a:p>
      </dsp:txBody>
      <dsp:txXfrm>
        <a:off x="6053311" y="2726056"/>
        <a:ext cx="2153997" cy="1710376"/>
      </dsp:txXfrm>
    </dsp:sp>
    <dsp:sp modelId="{CEC07466-47AA-4CEE-B764-315145D6E27C}">
      <dsp:nvSpPr>
        <dsp:cNvPr id="0" name=""/>
        <dsp:cNvSpPr/>
      </dsp:nvSpPr>
      <dsp:spPr>
        <a:xfrm>
          <a:off x="4275408" y="331870"/>
          <a:ext cx="1709521" cy="1709521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被告</a:t>
          </a:r>
          <a:endParaRPr lang="zh-TW" altLang="en-US" sz="4700" kern="1200" dirty="0"/>
        </a:p>
      </dsp:txBody>
      <dsp:txXfrm>
        <a:off x="4525762" y="582224"/>
        <a:ext cx="1208813" cy="12088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F92D8-AAFD-4FEA-8BF2-D7BC189E7597}">
      <dsp:nvSpPr>
        <dsp:cNvPr id="0" name=""/>
        <dsp:cNvSpPr/>
      </dsp:nvSpPr>
      <dsp:spPr>
        <a:xfrm>
          <a:off x="0" y="48772"/>
          <a:ext cx="8280920" cy="570704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kern="1200" dirty="0" smtClean="0"/>
            <a:t>智慧財產法院</a:t>
          </a:r>
          <a:r>
            <a:rPr lang="en-US" altLang="en-US" sz="2200" kern="1200" dirty="0" smtClean="0"/>
            <a:t>98</a:t>
          </a:r>
          <a:r>
            <a:rPr lang="zh-TW" altLang="en-US" sz="2200" kern="1200" dirty="0" smtClean="0"/>
            <a:t>年民著訴字第</a:t>
          </a:r>
          <a:r>
            <a:rPr lang="en-US" altLang="en-US" sz="2200" kern="1200" dirty="0" smtClean="0"/>
            <a:t>36</a:t>
          </a:r>
          <a:r>
            <a:rPr lang="zh-TW" altLang="en-US" sz="2200" kern="1200" dirty="0" smtClean="0"/>
            <a:t>號民事判決</a:t>
          </a:r>
          <a:endParaRPr lang="zh-TW" altLang="en-US" sz="2200" kern="1200" dirty="0"/>
        </a:p>
      </dsp:txBody>
      <dsp:txXfrm>
        <a:off x="27859" y="76631"/>
        <a:ext cx="8225202" cy="514986"/>
      </dsp:txXfrm>
    </dsp:sp>
    <dsp:sp modelId="{2A9E56D0-C5AD-4343-9588-B6DAB9A8B063}">
      <dsp:nvSpPr>
        <dsp:cNvPr id="0" name=""/>
        <dsp:cNvSpPr/>
      </dsp:nvSpPr>
      <dsp:spPr>
        <a:xfrm>
          <a:off x="0" y="619477"/>
          <a:ext cx="8280920" cy="2595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700" kern="1200" dirty="0" smtClean="0"/>
            <a:t>據證人即全○防衛雜誌社經理丙○○於本院證稱：甲○○於</a:t>
          </a:r>
          <a:r>
            <a:rPr lang="en-US" altLang="en-US" sz="1700" kern="1200" dirty="0" smtClean="0"/>
            <a:t>2005</a:t>
          </a:r>
          <a:r>
            <a:rPr lang="zh-TW" altLang="en-US" sz="1700" kern="1200" dirty="0" smtClean="0"/>
            <a:t>年</a:t>
          </a:r>
          <a:r>
            <a:rPr lang="en-US" altLang="en-US" sz="1700" kern="1200" dirty="0" smtClean="0"/>
            <a:t>11</a:t>
          </a:r>
          <a:r>
            <a:rPr lang="zh-TW" altLang="en-US" sz="1700" kern="1200" dirty="0" smtClean="0"/>
            <a:t>月，於全○防衛雜誌第</a:t>
          </a:r>
          <a:r>
            <a:rPr lang="en-US" altLang="en-US" sz="1700" kern="1200" dirty="0" smtClean="0"/>
            <a:t>256</a:t>
          </a:r>
          <a:r>
            <a:rPr lang="zh-TW" altLang="en-US" sz="1700" kern="1200" dirty="0" smtClean="0"/>
            <a:t>期所發表之韓國軍艦博物館一文，著作財產權屬於甲○○的，因為他沒有請領稿費，他是私人請假去韓國，公司有贊助他</a:t>
          </a:r>
          <a:r>
            <a:rPr lang="en-US" altLang="en-US" sz="1700" kern="1200" dirty="0" smtClean="0"/>
            <a:t>1</a:t>
          </a:r>
          <a:r>
            <a:rPr lang="zh-TW" altLang="en-US" sz="1700" kern="1200" dirty="0" smtClean="0"/>
            <a:t>萬元的旅費，他有幫我們公司拍照片回來。照片著作權是他跟公司共有的，事先去韓國之前有口頭說他去拍照片回來跟公司共有，文章沒有領稿費，所以是他私人請假去的。他在全○防衛雜誌社擔任編輯職務，每個月有固定領</a:t>
          </a:r>
          <a:r>
            <a:rPr lang="en-US" altLang="en-US" sz="1700" kern="1200" dirty="0" smtClean="0"/>
            <a:t>3 </a:t>
          </a:r>
          <a:r>
            <a:rPr lang="zh-TW" altLang="en-US" sz="1700" kern="1200" dirty="0" smtClean="0"/>
            <a:t>萬元薪水。這不是他職務上的著作，他的工作是編輯，文章是他私底下採訪所得等語，並有全○防衛雜誌社出具之證明書一紙可稽，故被告抗辯原告於</a:t>
          </a:r>
          <a:r>
            <a:rPr lang="en-US" altLang="en-US" sz="1700" kern="1200" dirty="0" smtClean="0"/>
            <a:t>2005</a:t>
          </a:r>
          <a:r>
            <a:rPr lang="zh-TW" altLang="en-US" sz="1700" kern="1200" dirty="0" smtClean="0"/>
            <a:t>年</a:t>
          </a:r>
          <a:r>
            <a:rPr lang="en-US" altLang="en-US" sz="1700" kern="1200" dirty="0" smtClean="0"/>
            <a:t>11</a:t>
          </a:r>
          <a:r>
            <a:rPr lang="zh-TW" altLang="en-US" sz="1700" kern="1200" dirty="0" smtClean="0"/>
            <a:t>月，於全○防衛雜誌第</a:t>
          </a:r>
          <a:r>
            <a:rPr lang="en-US" altLang="en-US" sz="1700" kern="1200" dirty="0" smtClean="0"/>
            <a:t>256</a:t>
          </a:r>
          <a:r>
            <a:rPr lang="zh-TW" altLang="en-US" sz="1700" kern="1200" dirty="0" smtClean="0"/>
            <a:t>期所發表之韓國軍艦博物館一文之著作財產權屬於全○防衛雜誌有限公司所有云云，不足採信，應以原告主張著作財產權屬於其所有為可採。</a:t>
          </a:r>
          <a:endParaRPr lang="zh-TW" altLang="en-US" sz="1700" kern="1200" dirty="0"/>
        </a:p>
      </dsp:txBody>
      <dsp:txXfrm>
        <a:off x="0" y="619477"/>
        <a:ext cx="8280920" cy="2595780"/>
      </dsp:txXfrm>
    </dsp:sp>
    <dsp:sp modelId="{0CC3D922-BBA7-4ED2-890F-2F8BD46D6FBD}">
      <dsp:nvSpPr>
        <dsp:cNvPr id="0" name=""/>
        <dsp:cNvSpPr/>
      </dsp:nvSpPr>
      <dsp:spPr>
        <a:xfrm>
          <a:off x="0" y="3215257"/>
          <a:ext cx="8280920" cy="570704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200" kern="1200" dirty="0" smtClean="0"/>
            <a:t>因此，職務著作的認定參考標準為</a:t>
          </a:r>
          <a:r>
            <a:rPr lang="en-US" altLang="zh-TW" sz="2200" kern="1200" dirty="0" smtClean="0"/>
            <a:t>…</a:t>
          </a:r>
          <a:endParaRPr lang="zh-TW" altLang="en-US" sz="2200" kern="1200" dirty="0"/>
        </a:p>
      </dsp:txBody>
      <dsp:txXfrm>
        <a:off x="27859" y="3243116"/>
        <a:ext cx="8225202" cy="514986"/>
      </dsp:txXfrm>
    </dsp:sp>
    <dsp:sp modelId="{107D33FA-F4ED-4FA7-9B29-BEFEEB9F83BB}">
      <dsp:nvSpPr>
        <dsp:cNvPr id="0" name=""/>
        <dsp:cNvSpPr/>
      </dsp:nvSpPr>
      <dsp:spPr>
        <a:xfrm>
          <a:off x="0" y="3785961"/>
          <a:ext cx="8280920" cy="933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700" kern="1200" dirty="0" smtClean="0"/>
            <a:t>時間：上班或非上班時間創作。</a:t>
          </a:r>
          <a:endParaRPr lang="zh-TW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700" kern="1200" dirty="0" smtClean="0"/>
            <a:t>資源：是否利用。</a:t>
          </a:r>
          <a:endParaRPr lang="zh-TW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700" kern="1200" dirty="0" smtClean="0"/>
            <a:t>職務關聯性：必須與所任職務有密切關聯性。</a:t>
          </a:r>
          <a:endParaRPr lang="zh-TW" altLang="en-US" sz="1700" kern="1200" dirty="0"/>
        </a:p>
      </dsp:txBody>
      <dsp:txXfrm>
        <a:off x="0" y="3785961"/>
        <a:ext cx="8280920" cy="933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07200" cy="99393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8211" cy="4952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ea typeface="新細明體" charset="-120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55838" y="0"/>
            <a:ext cx="2948210" cy="4952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ea typeface="新細明體" charset="-120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813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0" y="746125"/>
            <a:ext cx="4964113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0720" y="4721186"/>
            <a:ext cx="5444185" cy="44709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" y="9440646"/>
            <a:ext cx="2948211" cy="4952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ea typeface="新細明體" charset="-120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5838" y="9440646"/>
            <a:ext cx="2948210" cy="4952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ea typeface="新細明體" charset="-120"/>
              </a:defRPr>
            </a:lvl1pPr>
          </a:lstStyle>
          <a:p>
            <a:pPr>
              <a:defRPr/>
            </a:pPr>
            <a:fld id="{CB147A22-494E-4586-8DB8-FCA5F2B3EFD8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  <p:extLst>
      <p:ext uri="{BB962C8B-B14F-4D97-AF65-F5344CB8AC3E}">
        <p14:creationId xmlns:p14="http://schemas.microsoft.com/office/powerpoint/2010/main" val="1164705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990E0B6-42EB-4ACC-A400-C5830D3A6B2C}" type="slidenum">
              <a:rPr lang="zh-TW" altLang="en-GB" smtClean="0"/>
              <a:pPr/>
              <a:t>1</a:t>
            </a:fld>
            <a:endParaRPr lang="en-GB" altLang="zh-TW" smtClean="0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1134534" y="745450"/>
            <a:ext cx="4538133" cy="37272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680720" y="4721186"/>
            <a:ext cx="5445760" cy="4474428"/>
          </a:xfrm>
          <a:noFill/>
          <a:ln/>
        </p:spPr>
        <p:txBody>
          <a:bodyPr wrap="none" anchor="ctr"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F57A5BF-2933-47B3-B7D7-FEB6C7F8C880}" type="slidenum">
              <a:rPr lang="zh-TW" altLang="en-GB" smtClean="0"/>
              <a:pPr/>
              <a:t>6</a:t>
            </a:fld>
            <a:endParaRPr lang="en-GB" altLang="zh-TW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422744B-50B3-4053-8CF9-E952463A38A8}" type="slidenum">
              <a:rPr lang="zh-TW" altLang="en-GB" smtClean="0"/>
              <a:pPr/>
              <a:t>7</a:t>
            </a:fld>
            <a:endParaRPr lang="en-GB" altLang="zh-TW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noFill/>
          <a:ln/>
        </p:spPr>
        <p:txBody>
          <a:bodyPr/>
          <a:lstStyle/>
          <a:p>
            <a:pPr defTabSz="914400"/>
            <a:endParaRPr lang="zh-TW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324AE48-5B83-4828-8D6E-B98EF4413E48}" type="slidenum">
              <a:rPr lang="zh-TW" altLang="en-GB" smtClean="0"/>
              <a:pPr/>
              <a:t>14</a:t>
            </a:fld>
            <a:endParaRPr lang="en-GB" altLang="zh-TW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950144F-4C44-44E8-B869-A1377606EA2A}" type="slidenum">
              <a:rPr lang="zh-TW" altLang="en-GB" smtClean="0"/>
              <a:pPr/>
              <a:t>15</a:t>
            </a:fld>
            <a:endParaRPr lang="en-GB" altLang="zh-TW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1EA085E-5E02-46D5-B02C-525E71D4AFC4}" type="slidenum">
              <a:rPr lang="zh-TW" altLang="en-GB" smtClean="0"/>
              <a:pPr/>
              <a:t>16</a:t>
            </a:fld>
            <a:endParaRPr lang="en-GB" altLang="zh-TW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7DDAAA-35A0-4BDC-A870-F99BE93CE55D}" type="slidenum">
              <a:rPr lang="zh-TW" altLang="en-GB" smtClean="0"/>
              <a:pPr/>
              <a:t>19</a:t>
            </a:fld>
            <a:endParaRPr lang="en-GB" altLang="zh-TW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34534" y="745450"/>
            <a:ext cx="4538133" cy="37272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680720" y="4721186"/>
            <a:ext cx="5445760" cy="4474428"/>
          </a:xfrm>
          <a:noFill/>
          <a:ln/>
        </p:spPr>
        <p:txBody>
          <a:bodyPr wrap="none" anchor="ctr"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8AA16-2C42-4C98-8533-B5F41798EB53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B58DE-673F-45AA-AAAD-0ED218D39991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67488" y="42863"/>
            <a:ext cx="2055812" cy="58943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19800" cy="58943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186D-58A2-46D2-B5F7-807A9E82C690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7EE1-2699-4247-B006-0AE980FC383A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345DC-C8BE-4517-BCF6-26A325419A51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1C485-ABEA-40CE-8816-75771DDA6E54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72498-A41E-4E8B-9D5E-44A62D905F4B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7DAA0-F931-4B6A-BAE0-C82CBF737E88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41D49-FD3A-4DF3-9519-3CA574B7C942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00391-F0F2-4D67-8414-FD1FCBDB5A24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8EA59-9658-4226-B90F-001F76FE8693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B166C-71AF-4FEA-B4EE-7A2D1430B789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B8401-5AA3-4E81-B9A6-E3D88202D960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24818-432F-4FA0-A34C-060BBAC034F2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2A338-06DB-4273-9ED1-7238A990BE90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44675"/>
            <a:ext cx="7770812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0C3A2-7995-4DB6-9C20-7FDE84A6DAB7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4BF50-4EC7-4F80-896B-F693D954C37D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95288" y="1412875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84700" y="1412875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E301D-30A2-4FA3-8009-90CA72175B4F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8AF0-A781-4D97-8918-7E503C3EF209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1E176-97F2-4C0E-8E30-2A589D0B2D7F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E527A-2DBD-4A0A-A76A-48B597184D71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32B40-0276-42B3-90C9-D5136A3C2A19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A16C5-1ABA-4B1D-936C-D35B6202408F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2863"/>
            <a:ext cx="8228012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請按一下鼠標，編輯標題文的格式。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12875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請按鼠標，編輯大綱文字格式。</a:t>
            </a:r>
          </a:p>
          <a:p>
            <a:pPr lvl="1"/>
            <a:r>
              <a:rPr lang="zh-TW" altLang="en-GB" smtClean="0"/>
              <a:t>第二個大綱級</a:t>
            </a:r>
          </a:p>
          <a:p>
            <a:pPr lvl="2"/>
            <a:r>
              <a:rPr lang="zh-TW" altLang="en-GB" smtClean="0"/>
              <a:t>第三個大綱級</a:t>
            </a:r>
          </a:p>
          <a:p>
            <a:pPr lvl="3"/>
            <a:r>
              <a:rPr lang="zh-TW" altLang="en-GB" smtClean="0"/>
              <a:t>第四個大綱級</a:t>
            </a:r>
          </a:p>
          <a:p>
            <a:pPr lvl="4"/>
            <a:r>
              <a:rPr lang="zh-TW" altLang="en-GB" smtClean="0"/>
              <a:t>第五個大綱級</a:t>
            </a:r>
          </a:p>
          <a:p>
            <a:pPr lvl="4"/>
            <a:r>
              <a:rPr lang="zh-TW" altLang="en-GB" smtClean="0"/>
              <a:t>第六個大綱級</a:t>
            </a:r>
          </a:p>
          <a:p>
            <a:pPr lvl="4"/>
            <a:r>
              <a:rPr lang="zh-TW" altLang="en-GB" smtClean="0"/>
              <a:t>第七個大綱級</a:t>
            </a:r>
          </a:p>
          <a:p>
            <a:pPr lvl="4"/>
            <a:r>
              <a:rPr lang="zh-TW" altLang="en-GB" smtClean="0"/>
              <a:t>第八個大綱級</a:t>
            </a:r>
          </a:p>
          <a:p>
            <a:pPr lvl="4"/>
            <a:r>
              <a:rPr lang="zh-TW" altLang="en-GB" smtClean="0"/>
              <a:t>第九個大綱級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732588" y="6381750"/>
            <a:ext cx="2132012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52FF031-86F8-4003-8762-F0E94032DE28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381750"/>
            <a:ext cx="7596188" cy="215900"/>
          </a:xfrm>
          <a:prstGeom prst="rect">
            <a:avLst/>
          </a:prstGeom>
          <a:solidFill>
            <a:srgbClr val="0000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237288"/>
            <a:ext cx="7596188" cy="142875"/>
          </a:xfrm>
          <a:prstGeom prst="rect">
            <a:avLst/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142875"/>
          </a:xfrm>
          <a:prstGeom prst="rect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95288" y="5300663"/>
            <a:ext cx="1587" cy="1557337"/>
          </a:xfrm>
          <a:prstGeom prst="line">
            <a:avLst/>
          </a:prstGeom>
          <a:noFill/>
          <a:ln w="3492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395288" y="260350"/>
            <a:ext cx="1587" cy="1584325"/>
          </a:xfrm>
          <a:prstGeom prst="line">
            <a:avLst/>
          </a:prstGeom>
          <a:noFill/>
          <a:ln w="3492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1036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67400" y="6092825"/>
            <a:ext cx="2843213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5pPr>
      <a:lvl6pPr marL="4572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6pPr>
      <a:lvl7pPr marL="9144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7pPr>
      <a:lvl8pPr marL="1371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8pPr>
      <a:lvl9pPr marL="18288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9pPr>
    </p:titleStyle>
    <p:bodyStyle>
      <a:lvl1pPr marL="341313" indent="-341313" algn="l" defTabSz="449263" rtl="0" eaLnBrk="0" fontAlgn="base" hangingPunct="0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628775"/>
            <a:ext cx="9144000" cy="1728788"/>
          </a:xfrm>
          <a:prstGeom prst="rect">
            <a:avLst/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44675"/>
            <a:ext cx="7770812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請按一下鼠標，編輯標題文的格式。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altLang="zh-TW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EBB2C95-7AE0-481F-8020-B97797535072}" type="slidenum">
              <a:rPr lang="zh-TW" altLang="en-GB"/>
              <a:pPr>
                <a:defRPr/>
              </a:pPr>
              <a:t>‹#›</a:t>
            </a:fld>
            <a:endParaRPr lang="en-GB" altLang="zh-TW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 rot="10800000">
            <a:off x="0" y="3360738"/>
            <a:ext cx="9144000" cy="503237"/>
          </a:xfrm>
          <a:prstGeom prst="rect">
            <a:avLst/>
          </a:prstGeom>
          <a:solidFill>
            <a:srgbClr val="0000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95963" y="6021388"/>
            <a:ext cx="2843212" cy="60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請按鼠標，編輯大綱文字格式。</a:t>
            </a:r>
          </a:p>
          <a:p>
            <a:pPr lvl="1"/>
            <a:r>
              <a:rPr lang="zh-TW" altLang="en-GB" smtClean="0"/>
              <a:t>第二個大綱級</a:t>
            </a:r>
          </a:p>
          <a:p>
            <a:pPr lvl="2"/>
            <a:r>
              <a:rPr lang="zh-TW" altLang="en-GB" smtClean="0"/>
              <a:t>第三個大綱級</a:t>
            </a:r>
          </a:p>
          <a:p>
            <a:pPr lvl="3"/>
            <a:r>
              <a:rPr lang="zh-TW" altLang="en-GB" smtClean="0"/>
              <a:t>第四個大綱級</a:t>
            </a:r>
          </a:p>
          <a:p>
            <a:pPr lvl="4"/>
            <a:r>
              <a:rPr lang="zh-TW" altLang="en-GB" smtClean="0"/>
              <a:t>第五個大綱級</a:t>
            </a:r>
          </a:p>
          <a:p>
            <a:pPr lvl="4"/>
            <a:r>
              <a:rPr lang="zh-TW" altLang="en-GB" smtClean="0"/>
              <a:t>第六個大綱級</a:t>
            </a:r>
          </a:p>
          <a:p>
            <a:pPr lvl="4"/>
            <a:r>
              <a:rPr lang="zh-TW" altLang="en-GB" smtClean="0"/>
              <a:t>第七個大綱級</a:t>
            </a:r>
          </a:p>
          <a:p>
            <a:pPr lvl="4"/>
            <a:r>
              <a:rPr lang="zh-TW" altLang="en-GB" smtClean="0"/>
              <a:t>第八個大綱級</a:t>
            </a:r>
          </a:p>
          <a:p>
            <a:pPr lvl="4"/>
            <a:r>
              <a:rPr lang="zh-TW" altLang="en-GB" smtClean="0"/>
              <a:t>第九個大綱級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5pPr>
      <a:lvl6pPr marL="4572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6pPr>
      <a:lvl7pPr marL="9144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7pPr>
      <a:lvl8pPr marL="1371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8pPr>
      <a:lvl9pPr marL="18288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新細明體" charset="-120"/>
        </a:defRPr>
      </a:lvl9pPr>
    </p:titleStyle>
    <p:bodyStyle>
      <a:lvl1pPr marL="341313" indent="-341313" algn="l" defTabSz="449263" rtl="0" eaLnBrk="0" fontAlgn="base" hangingPunct="0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855322"/>
            <a:ext cx="7772400" cy="1448731"/>
          </a:xfrm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TW" b="1" dirty="0" smtClean="0"/>
              <a:t>104</a:t>
            </a:r>
            <a:r>
              <a:rPr lang="zh-TW" altLang="en-US" b="1" dirty="0" smtClean="0"/>
              <a:t>年度文創產業座談會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en-US" altLang="zh-TW" b="1" dirty="0" smtClean="0"/>
              <a:t>(</a:t>
            </a:r>
            <a:r>
              <a:rPr lang="zh-TW" altLang="en-US" b="1" dirty="0" smtClean="0"/>
              <a:t>表演及視覺藝術</a:t>
            </a:r>
            <a:r>
              <a:rPr lang="en-US" altLang="zh-TW" b="1" dirty="0" smtClean="0"/>
              <a:t>)</a:t>
            </a:r>
            <a:endParaRPr lang="zh-TW" altLang="en-GB" b="1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116013" y="3860800"/>
            <a:ext cx="6911975" cy="1777026"/>
          </a:xfrm>
        </p:spPr>
        <p:txBody>
          <a:bodyPr lIns="90000" tIns="46800" rIns="90000" bIns="46800">
            <a:spAutoFit/>
          </a:bodyPr>
          <a:lstStyle/>
          <a:p>
            <a:pPr marL="0" indent="0" algn="ctr"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TW" altLang="en-GB" dirty="0" smtClean="0"/>
              <a:t>益思科技法律事務所</a:t>
            </a:r>
          </a:p>
          <a:p>
            <a:pPr marL="0" indent="0" algn="ctr"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TW" altLang="en-US" dirty="0" smtClean="0"/>
              <a:t>劉承慶</a:t>
            </a:r>
            <a:r>
              <a:rPr lang="zh-TW" altLang="en-GB" dirty="0" smtClean="0"/>
              <a:t>律師</a:t>
            </a:r>
          </a:p>
          <a:p>
            <a:pPr marL="0" indent="0" algn="just"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TW" altLang="en-US" dirty="0" smtClean="0"/>
              <a:t>              </a:t>
            </a:r>
            <a:r>
              <a:rPr lang="en-GB" altLang="zh-TW" dirty="0" smtClean="0"/>
              <a:t>2015/7/3@</a:t>
            </a:r>
            <a:r>
              <a:rPr lang="zh-TW" altLang="en-US" dirty="0" smtClean="0"/>
              <a:t>台大</a:t>
            </a:r>
            <a:r>
              <a:rPr lang="zh-TW" altLang="en-US" dirty="0"/>
              <a:t>萬</a:t>
            </a:r>
            <a:r>
              <a:rPr lang="zh-TW" altLang="en-US" dirty="0" smtClean="0"/>
              <a:t>才館</a:t>
            </a:r>
            <a:endParaRPr lang="zh-TW" alt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員工職務著作的著作權歸屬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288" y="1412875"/>
            <a:ext cx="8228012" cy="525621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zh-TW" altLang="en-US" dirty="0" smtClean="0"/>
              <a:t>員工受僱於公司支領薪水，著作財產權因而歸屬於公司。</a:t>
            </a:r>
            <a:endParaRPr lang="en-US" altLang="zh-TW" dirty="0" smtClean="0"/>
          </a:p>
          <a:p>
            <a:pPr>
              <a:defRPr/>
            </a:pPr>
            <a:r>
              <a:rPr lang="zh-TW" altLang="en-US" dirty="0" smtClean="0"/>
              <a:t>著作人的身分在法律設計上仍保留給員工，所以員工仍有著作人格權。</a:t>
            </a:r>
            <a:endParaRPr lang="en-US" altLang="zh-TW" dirty="0" smtClean="0"/>
          </a:p>
          <a:p>
            <a:pPr>
              <a:defRPr/>
            </a:pPr>
            <a:r>
              <a:rPr lang="zh-TW" altLang="en-US" dirty="0" smtClean="0"/>
              <a:t>員工的著作人格權仍受以下法定限制：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依第十一條第二項及第十二條第二項規定，由雇用人或出資人自始取得尚未公開發表著作之著作財產權者，因其著作財產權之讓與、行使或利用而公開發表者，視為著作人同意公開發表其著作。（著作權法</a:t>
            </a:r>
            <a:r>
              <a:rPr lang="en-US" altLang="zh-TW" dirty="0" smtClean="0"/>
              <a:t>15II</a:t>
            </a:r>
            <a:r>
              <a:rPr lang="zh-TW" altLang="en-US" dirty="0" smtClean="0"/>
              <a:t>）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依著作利用之目的及方法，於著作人之利益無損害之虞，且不違反社會使用慣例者，得省略著作人之姓名或名稱。（著作權法</a:t>
            </a:r>
            <a:r>
              <a:rPr lang="en-US" altLang="zh-TW" dirty="0" smtClean="0"/>
              <a:t>16IV</a:t>
            </a:r>
            <a:r>
              <a:rPr lang="zh-TW" altLang="en-US" dirty="0" smtClean="0"/>
              <a:t>）</a:t>
            </a:r>
            <a:endParaRPr lang="zh-TW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案例：職務著作如何認定？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4AF5F-34EA-4C9B-B20E-18CF25B2C926}" type="slidenum">
              <a:rPr lang="zh-TW" altLang="en-GB" smtClean="0"/>
              <a:pPr>
                <a:defRPr/>
              </a:pPr>
              <a:t>11</a:t>
            </a:fld>
            <a:endParaRPr lang="en-GB" altLang="zh-TW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467544" y="1397000"/>
          <a:ext cx="820891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職務著作如何認定？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B4686-2CB8-4F20-91E7-9604C199A128}" type="slidenum">
              <a:rPr lang="zh-TW" altLang="en-GB" smtClean="0"/>
              <a:pPr>
                <a:defRPr/>
              </a:pPr>
              <a:t>12</a:t>
            </a:fld>
            <a:endParaRPr lang="en-GB" altLang="zh-TW"/>
          </a:p>
        </p:txBody>
      </p:sp>
      <p:graphicFrame>
        <p:nvGraphicFramePr>
          <p:cNvPr id="8" name="資料庫圖表 7"/>
          <p:cNvGraphicFramePr/>
          <p:nvPr/>
        </p:nvGraphicFramePr>
        <p:xfrm>
          <a:off x="467544" y="1397000"/>
          <a:ext cx="828092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員工侵權公司是否須負責？</a:t>
            </a:r>
          </a:p>
        </p:txBody>
      </p:sp>
      <p:sp>
        <p:nvSpPr>
          <p:cNvPr id="19459" name="內容版面配置區 2"/>
          <p:cNvSpPr>
            <a:spLocks noGrp="1"/>
          </p:cNvSpPr>
          <p:nvPr>
            <p:ph idx="1"/>
          </p:nvPr>
        </p:nvSpPr>
        <p:spPr>
          <a:xfrm>
            <a:off x="395288" y="1412875"/>
            <a:ext cx="8228012" cy="5040313"/>
          </a:xfrm>
        </p:spPr>
        <p:txBody>
          <a:bodyPr/>
          <a:lstStyle/>
          <a:p>
            <a:r>
              <a:rPr lang="zh-TW" altLang="en-US" smtClean="0"/>
              <a:t>著作權法有兩罰規定，若是員工是執行業務有關的行為，則公司同時也可能受罰</a:t>
            </a:r>
            <a:endParaRPr lang="en-US" altLang="zh-TW" smtClean="0"/>
          </a:p>
          <a:p>
            <a:r>
              <a:rPr lang="zh-TW" altLang="en-US" smtClean="0"/>
              <a:t>著作權法第</a:t>
            </a:r>
            <a:r>
              <a:rPr lang="en-US" altLang="zh-TW" smtClean="0"/>
              <a:t>101</a:t>
            </a:r>
            <a:r>
              <a:rPr lang="zh-TW" altLang="en-US" smtClean="0"/>
              <a:t>條第</a:t>
            </a:r>
            <a:r>
              <a:rPr lang="en-US" altLang="zh-TW" smtClean="0"/>
              <a:t>1</a:t>
            </a:r>
            <a:r>
              <a:rPr lang="zh-TW" altLang="en-US" smtClean="0"/>
              <a:t>項：「法人之代表人、法人或自然人之代理人、受雇人或其他從業人員，因執行業務，犯第九十一條至第九十三條、第九十五條至第九十六條之一之罪者，除依各該條規定處罰其行為人外，對該法人或自然人亦科各該條之罰金。」</a:t>
            </a:r>
            <a:endParaRPr lang="en-US" altLang="zh-TW" smtClean="0"/>
          </a:p>
          <a:p>
            <a:r>
              <a:rPr lang="zh-TW" altLang="en-US" smtClean="0"/>
              <a:t>民事責任則依民法第</a:t>
            </a:r>
            <a:r>
              <a:rPr lang="en-US" altLang="zh-TW" smtClean="0"/>
              <a:t>188</a:t>
            </a:r>
            <a:r>
              <a:rPr lang="zh-TW" altLang="en-US" smtClean="0"/>
              <a:t>條負僱用人責任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smtClean="0">
                <a:latin typeface="Times New Roman" pitchFamily="18" charset="0"/>
              </a:rPr>
              <a:t>抄襲的要件與侵權效果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3000"/>
              </a:lnSpc>
            </a:pPr>
            <a:r>
              <a:rPr lang="zh-TW" altLang="en-US" smtClean="0"/>
              <a:t>法院實務採用的抄襲成立要件</a:t>
            </a:r>
            <a:endParaRPr lang="en-US" altLang="zh-TW" smtClean="0"/>
          </a:p>
          <a:p>
            <a:pPr lvl="1" eaLnBrk="1" hangingPunct="1">
              <a:lnSpc>
                <a:spcPct val="83000"/>
              </a:lnSpc>
            </a:pPr>
            <a:r>
              <a:rPr lang="zh-TW" altLang="en-US" smtClean="0"/>
              <a:t>接觸</a:t>
            </a:r>
            <a:endParaRPr lang="en-US" altLang="zh-TW" smtClean="0"/>
          </a:p>
          <a:p>
            <a:pPr lvl="2" eaLnBrk="1" hangingPunct="1">
              <a:lnSpc>
                <a:spcPct val="83000"/>
              </a:lnSpc>
            </a:pPr>
            <a:r>
              <a:rPr lang="zh-TW" altLang="en-US" smtClean="0"/>
              <a:t>直接接觸：例如抄襲者與被抄襲者曾經一同工作。</a:t>
            </a:r>
            <a:endParaRPr lang="en-US" altLang="zh-TW" smtClean="0"/>
          </a:p>
          <a:p>
            <a:pPr lvl="2" eaLnBrk="1" hangingPunct="1">
              <a:lnSpc>
                <a:spcPct val="83000"/>
              </a:lnSpc>
            </a:pPr>
            <a:r>
              <a:rPr lang="zh-TW" altLang="en-US" smtClean="0"/>
              <a:t>間接接觸：例如被抄襲作品曾出版。</a:t>
            </a:r>
            <a:endParaRPr lang="en-US" altLang="zh-TW" smtClean="0"/>
          </a:p>
          <a:p>
            <a:pPr lvl="1" eaLnBrk="1" hangingPunct="1">
              <a:lnSpc>
                <a:spcPct val="83000"/>
              </a:lnSpc>
            </a:pPr>
            <a:r>
              <a:rPr lang="zh-TW" altLang="en-US" smtClean="0"/>
              <a:t>實質相似</a:t>
            </a:r>
            <a:endParaRPr lang="en-US" altLang="zh-TW" smtClean="0"/>
          </a:p>
          <a:p>
            <a:pPr lvl="2" eaLnBrk="1" hangingPunct="1">
              <a:lnSpc>
                <a:spcPct val="83000"/>
              </a:lnSpc>
            </a:pPr>
            <a:r>
              <a:rPr lang="zh-TW" altLang="en-US" smtClean="0"/>
              <a:t>量的相似</a:t>
            </a:r>
            <a:endParaRPr lang="en-US" altLang="zh-TW" smtClean="0"/>
          </a:p>
          <a:p>
            <a:pPr lvl="3" eaLnBrk="1" hangingPunct="1">
              <a:lnSpc>
                <a:spcPct val="83000"/>
              </a:lnSpc>
            </a:pPr>
            <a:r>
              <a:rPr lang="zh-TW" altLang="en-US" smtClean="0"/>
              <a:t>寫實作品</a:t>
            </a:r>
            <a:endParaRPr lang="en-US" altLang="zh-TW" smtClean="0"/>
          </a:p>
          <a:p>
            <a:pPr lvl="3" eaLnBrk="1" hangingPunct="1">
              <a:lnSpc>
                <a:spcPct val="83000"/>
              </a:lnSpc>
            </a:pPr>
            <a:r>
              <a:rPr lang="zh-TW" altLang="en-US" smtClean="0"/>
              <a:t>虛構作品</a:t>
            </a:r>
            <a:endParaRPr lang="en-US" altLang="zh-TW" smtClean="0"/>
          </a:p>
          <a:p>
            <a:pPr lvl="2" eaLnBrk="1" hangingPunct="1">
              <a:lnSpc>
                <a:spcPct val="83000"/>
              </a:lnSpc>
            </a:pPr>
            <a:r>
              <a:rPr lang="zh-TW" altLang="en-US" smtClean="0"/>
              <a:t>質的相似</a:t>
            </a:r>
            <a:endParaRPr lang="en-US" altLang="zh-TW" smtClean="0"/>
          </a:p>
          <a:p>
            <a:pPr eaLnBrk="1" hangingPunct="1">
              <a:lnSpc>
                <a:spcPct val="83000"/>
              </a:lnSpc>
            </a:pPr>
            <a:r>
              <a:rPr lang="zh-TW" altLang="en-US" smtClean="0"/>
              <a:t>抄襲構成的著作權侵害：侵害重製權。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A2BFC1-FA53-46CB-83B2-2EE9E8ABB79F}" type="slidenum">
              <a:rPr lang="zh-TW" altLang="en-GB" smtClean="0"/>
              <a:pPr>
                <a:defRPr/>
              </a:pPr>
              <a:t>14</a:t>
            </a:fld>
            <a:endParaRPr lang="en-GB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smtClean="0">
                <a:latin typeface="Times New Roman" pitchFamily="18" charset="0"/>
              </a:rPr>
              <a:t>圖像抄襲案例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8DFF1-8B2A-44EB-8428-C28D3AD406B4}" type="slidenum">
              <a:rPr lang="zh-TW" altLang="en-GB" smtClean="0"/>
              <a:pPr>
                <a:defRPr/>
              </a:pPr>
              <a:t>15</a:t>
            </a:fld>
            <a:endParaRPr lang="en-GB" altLang="zh-TW"/>
          </a:p>
        </p:txBody>
      </p:sp>
      <p:pic>
        <p:nvPicPr>
          <p:cNvPr id="25604" name="圖片 7" descr="http://1-ps.googleusercontent.com/h/www.nownews.com/newspic/1539/xi1539346.jpg.pagespeed.ic.0VF4eNAIk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341438"/>
            <a:ext cx="84963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smtClean="0">
                <a:latin typeface="Times New Roman" pitchFamily="18" charset="0"/>
              </a:rPr>
              <a:t>圖像抄襲案例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92E6B-2E72-4CDD-9EB5-696400851BFA}" type="slidenum">
              <a:rPr lang="zh-TW" altLang="en-GB" smtClean="0"/>
              <a:pPr>
                <a:defRPr/>
              </a:pPr>
              <a:t>16</a:t>
            </a:fld>
            <a:endParaRPr lang="en-GB" altLang="zh-TW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013" y="1338263"/>
            <a:ext cx="8666162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844675"/>
            <a:ext cx="7772400" cy="1471613"/>
          </a:xfrm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TW" smtClean="0"/>
              <a:t>THE END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182688"/>
          </a:xfrm>
        </p:spPr>
        <p:txBody>
          <a:bodyPr lIns="90000" tIns="46800" rIns="90000" bIns="46800">
            <a:spAutoFit/>
          </a:bodyPr>
          <a:lstStyle/>
          <a:p>
            <a:pPr marL="0" indent="0" algn="ctr"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TW" altLang="en-GB" smtClean="0"/>
              <a:t>歡迎各位踴躍提出問題！</a:t>
            </a:r>
          </a:p>
          <a:p>
            <a:pPr marL="0" indent="0" algn="ctr" eaLnBrk="1" hangingPunct="1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TW" smtClean="0"/>
              <a:t>mannliu@is-law.com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常見之著作權議題</a:t>
            </a:r>
          </a:p>
        </p:txBody>
      </p:sp>
      <p:sp>
        <p:nvSpPr>
          <p:cNvPr id="4099" name="內容版面配置區 2"/>
          <p:cNvSpPr>
            <a:spLocks noGrp="1"/>
          </p:cNvSpPr>
          <p:nvPr>
            <p:ph idx="1"/>
          </p:nvPr>
        </p:nvSpPr>
        <p:spPr>
          <a:xfrm>
            <a:off x="395288" y="1341438"/>
            <a:ext cx="8228012" cy="5300662"/>
          </a:xfrm>
        </p:spPr>
        <p:txBody>
          <a:bodyPr/>
          <a:lstStyle/>
          <a:p>
            <a:r>
              <a:rPr lang="zh-TW" altLang="en-US" dirty="0" smtClean="0"/>
              <a:t>何謂著作？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瞭解著作權保護的客體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選擇可避開著作權的創作元素</a:t>
            </a:r>
            <a:endParaRPr lang="en-US" altLang="zh-TW" dirty="0" smtClean="0"/>
          </a:p>
          <a:p>
            <a:r>
              <a:rPr lang="zh-TW" altLang="en-US" dirty="0" smtClean="0"/>
              <a:t>著作權是誰的？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著作人格權、著作財產權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員工職務著作、委外著作的權利歸屬</a:t>
            </a:r>
            <a:endParaRPr lang="en-US" altLang="zh-TW" dirty="0" smtClean="0"/>
          </a:p>
          <a:p>
            <a:r>
              <a:rPr lang="zh-TW" altLang="en-US" dirty="0" smtClean="0"/>
              <a:t>抄襲</a:t>
            </a:r>
            <a:r>
              <a:rPr lang="en-US" altLang="zh-TW" dirty="0" err="1" smtClean="0"/>
              <a:t>vs</a:t>
            </a:r>
            <a:r>
              <a:rPr lang="zh-TW" altLang="en-US" dirty="0" smtClean="0"/>
              <a:t>侵權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抄襲在著作權法上的意義與判斷標準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如何避免成立抄襲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Times New Roman" pitchFamily="18" charset="0"/>
              </a:rPr>
              <a:t>什麼是著作？</a:t>
            </a:r>
            <a:endParaRPr lang="zh-TW" altLang="en-US" smtClean="0"/>
          </a:p>
        </p:txBody>
      </p:sp>
      <p:sp>
        <p:nvSpPr>
          <p:cNvPr id="512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什麼是著作</a:t>
            </a:r>
            <a:endParaRPr lang="en-US" altLang="zh-TW" smtClean="0"/>
          </a:p>
          <a:p>
            <a:pPr lvl="1"/>
            <a:r>
              <a:rPr lang="zh-TW" altLang="en-US" smtClean="0"/>
              <a:t>著作權法第</a:t>
            </a:r>
            <a:r>
              <a:rPr lang="en-US" altLang="zh-TW" smtClean="0"/>
              <a:t>3</a:t>
            </a:r>
            <a:r>
              <a:rPr lang="zh-TW" altLang="en-US" smtClean="0"/>
              <a:t>條第</a:t>
            </a:r>
            <a:r>
              <a:rPr lang="en-US" altLang="zh-TW" smtClean="0"/>
              <a:t>1</a:t>
            </a:r>
            <a:r>
              <a:rPr lang="zh-TW" altLang="en-US" smtClean="0"/>
              <a:t>項第</a:t>
            </a:r>
            <a:r>
              <a:rPr lang="en-US" altLang="zh-TW" smtClean="0"/>
              <a:t>1</a:t>
            </a:r>
            <a:r>
              <a:rPr lang="zh-TW" altLang="en-US" smtClean="0"/>
              <a:t>款：</a:t>
            </a:r>
            <a:endParaRPr lang="en-US" altLang="zh-TW" smtClean="0"/>
          </a:p>
          <a:p>
            <a:pPr lvl="1">
              <a:buFont typeface="Arial" charset="0"/>
              <a:buNone/>
            </a:pPr>
            <a:r>
              <a:rPr lang="en-US" altLang="zh-TW" smtClean="0"/>
              <a:t>	</a:t>
            </a:r>
            <a:r>
              <a:rPr lang="zh-TW" altLang="en-US" smtClean="0"/>
              <a:t>本法用詞，定義如下：一、著作：指屬於文學、科學、藝術或其他學術範圍之創作。</a:t>
            </a:r>
            <a:endParaRPr lang="en-US" altLang="zh-TW" smtClean="0"/>
          </a:p>
          <a:p>
            <a:r>
              <a:rPr lang="zh-TW" altLang="en-US" smtClean="0"/>
              <a:t>著作保護的範圍</a:t>
            </a:r>
            <a:endParaRPr lang="en-US" altLang="zh-TW" smtClean="0"/>
          </a:p>
          <a:p>
            <a:pPr lvl="1"/>
            <a:r>
              <a:rPr lang="zh-TW" altLang="en-US" smtClean="0"/>
              <a:t>著作權法第</a:t>
            </a:r>
            <a:r>
              <a:rPr lang="en-US" altLang="zh-TW" smtClean="0"/>
              <a:t>10</a:t>
            </a:r>
            <a:r>
              <a:rPr lang="zh-TW" altLang="en-US" smtClean="0"/>
              <a:t>條之</a:t>
            </a:r>
            <a:r>
              <a:rPr lang="en-US" altLang="zh-TW" smtClean="0"/>
              <a:t>1</a:t>
            </a:r>
            <a:r>
              <a:rPr lang="zh-TW" altLang="en-US" smtClean="0"/>
              <a:t>：</a:t>
            </a:r>
            <a:endParaRPr lang="en-US" altLang="zh-TW" smtClean="0"/>
          </a:p>
          <a:p>
            <a:pPr lvl="1">
              <a:buFont typeface="Arial" charset="0"/>
              <a:buNone/>
            </a:pPr>
            <a:r>
              <a:rPr lang="en-US" altLang="zh-TW" smtClean="0"/>
              <a:t>	</a:t>
            </a:r>
            <a:r>
              <a:rPr lang="zh-TW" altLang="en-US" smtClean="0"/>
              <a:t>依本法取得之著作權，其保護僅及於該著作之表達，而不及於其所表達之思想、程序、製程、系統、操作方法、概念、原理、發現。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Times New Roman" pitchFamily="18" charset="0"/>
              </a:rPr>
              <a:t>什麼是著作？</a:t>
            </a:r>
            <a:endParaRPr lang="zh-TW" altLang="en-US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3E5FFA-9B4E-4121-8644-2DA7774498A7}" type="slidenum">
              <a:rPr lang="zh-TW" altLang="en-GB" smtClean="0"/>
              <a:pPr>
                <a:defRPr/>
              </a:pPr>
              <a:t>4</a:t>
            </a:fld>
            <a:endParaRPr lang="en-GB" altLang="zh-TW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Times New Roman" pitchFamily="18" charset="0"/>
              </a:rPr>
              <a:t>什麼是著作？</a:t>
            </a:r>
            <a:endParaRPr lang="zh-TW" altLang="en-US" smtClean="0"/>
          </a:p>
        </p:txBody>
      </p:sp>
      <p:sp>
        <p:nvSpPr>
          <p:cNvPr id="8195" name="內容版面配置區 2"/>
          <p:cNvSpPr>
            <a:spLocks noGrp="1"/>
          </p:cNvSpPr>
          <p:nvPr>
            <p:ph sz="half" idx="1"/>
          </p:nvPr>
        </p:nvSpPr>
        <p:spPr>
          <a:xfrm>
            <a:off x="395288" y="1412875"/>
            <a:ext cx="4464050" cy="4524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altLang="zh-TW" sz="2200" smtClean="0"/>
              <a:t>(</a:t>
            </a:r>
            <a:r>
              <a:rPr lang="zh-TW" altLang="en-US" sz="2200" smtClean="0"/>
              <a:t>照片來源：故宮粉絲團網頁</a:t>
            </a:r>
            <a:r>
              <a:rPr lang="en-US" altLang="zh-TW" sz="2200" smtClean="0"/>
              <a:t>)</a:t>
            </a:r>
          </a:p>
          <a:p>
            <a:r>
              <a:rPr lang="zh-TW" altLang="en-US" smtClean="0"/>
              <a:t>「朕知道了」這四個字是不是語文著作？</a:t>
            </a:r>
            <a:endParaRPr lang="en-US" altLang="zh-TW" smtClean="0"/>
          </a:p>
          <a:p>
            <a:r>
              <a:rPr lang="zh-TW" altLang="en-US" smtClean="0"/>
              <a:t>「朕知道了」這四個字是不是美術著作？</a:t>
            </a:r>
            <a:endParaRPr lang="en-US" altLang="zh-TW" smtClean="0"/>
          </a:p>
          <a:p>
            <a:r>
              <a:rPr lang="zh-TW" altLang="en-US" smtClean="0"/>
              <a:t>「朕知道了」字樣的膠帶是否構成美術著作或其他著作？</a:t>
            </a:r>
            <a:endParaRPr lang="en-US" altLang="zh-TW" smtClean="0"/>
          </a:p>
          <a:p>
            <a:r>
              <a:rPr lang="zh-TW" altLang="en-US" smtClean="0"/>
              <a:t>結論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79C90-5597-44B2-AE2A-D7EFDA288423}" type="slidenum">
              <a:rPr lang="zh-TW" altLang="en-GB" smtClean="0"/>
              <a:pPr>
                <a:defRPr/>
              </a:pPr>
              <a:t>5</a:t>
            </a:fld>
            <a:endParaRPr lang="en-GB" altLang="zh-TW"/>
          </a:p>
        </p:txBody>
      </p:sp>
      <p:pic>
        <p:nvPicPr>
          <p:cNvPr id="8197" name="Picture 2" descr="http://static.ettoday.net/images/342/d3421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412875"/>
            <a:ext cx="27368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smtClean="0">
                <a:latin typeface="Times New Roman" pitchFamily="18" charset="0"/>
              </a:rPr>
              <a:t>不受著作權保護的標的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497887" cy="4524375"/>
          </a:xfrm>
        </p:spPr>
        <p:txBody>
          <a:bodyPr/>
          <a:lstStyle/>
          <a:p>
            <a:pPr eaLnBrk="1" hangingPunct="1">
              <a:lnSpc>
                <a:spcPct val="83000"/>
              </a:lnSpc>
            </a:pPr>
            <a:r>
              <a:rPr lang="zh-TW" altLang="en-US" smtClean="0"/>
              <a:t>著作權法第</a:t>
            </a:r>
            <a:r>
              <a:rPr lang="en-US" altLang="zh-TW" smtClean="0"/>
              <a:t>9</a:t>
            </a:r>
            <a:r>
              <a:rPr lang="zh-TW" altLang="en-US" smtClean="0"/>
              <a:t>條</a:t>
            </a:r>
            <a:endParaRPr lang="en-US" altLang="zh-TW" smtClean="0"/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en-US" altLang="zh-TW" smtClean="0"/>
              <a:t>	</a:t>
            </a:r>
            <a:r>
              <a:rPr lang="zh-TW" altLang="en-US" smtClean="0"/>
              <a:t>下列各款不得為著作權之標的</a:t>
            </a:r>
            <a:r>
              <a:rPr lang="en-US" altLang="zh-TW" smtClean="0"/>
              <a:t>︰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zh-TW" altLang="en-US" smtClean="0"/>
              <a:t>一、憲法、法律、命令或公文。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zh-TW" altLang="en-US" smtClean="0"/>
              <a:t>二、中央或地方機關就前款著作作成之翻譯物或編輯物。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zh-TW" altLang="en-US" smtClean="0"/>
              <a:t>三、標語及通用之符號、名詞、公式、數表、表格、簿冊或時曆。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zh-TW" altLang="en-US" smtClean="0"/>
              <a:t>四、單純為傳達事實之新聞報導所作成之語文著作。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zh-TW" altLang="en-US" smtClean="0"/>
              <a:t>五、依法令舉行之各類考試試題及其備用試題。</a:t>
            </a:r>
          </a:p>
          <a:p>
            <a:pPr lvl="1" eaLnBrk="1" hangingPunct="1">
              <a:lnSpc>
                <a:spcPct val="83000"/>
              </a:lnSpc>
              <a:buFont typeface="Arial" charset="0"/>
              <a:buNone/>
            </a:pPr>
            <a:r>
              <a:rPr lang="en-US" altLang="zh-TW" smtClean="0"/>
              <a:t>	</a:t>
            </a:r>
            <a:r>
              <a:rPr lang="zh-TW" altLang="en-US" smtClean="0"/>
              <a:t>前項第一款所稱公文，包括公務員於職務上草擬之文告、講稿、新聞稿及其他文書。</a:t>
            </a:r>
            <a:endParaRPr lang="en-US" altLang="zh-TW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B27A6-07F2-43E6-A732-30F3B03248F3}" type="slidenum">
              <a:rPr lang="zh-TW" altLang="en-GB" smtClean="0"/>
              <a:pPr>
                <a:defRPr/>
              </a:pPr>
              <a:t>6</a:t>
            </a:fld>
            <a:endParaRPr lang="en-GB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 hangingPunct="1"/>
            <a:r>
              <a:rPr lang="zh-TW" altLang="en-US" b="1" smtClean="0"/>
              <a:t>著作權的發生與歸屬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7375" cy="5113337"/>
          </a:xfrm>
        </p:spPr>
        <p:txBody>
          <a:bodyPr/>
          <a:lstStyle/>
          <a:p>
            <a:pPr marL="342900" indent="-342900" defTabSz="914400" eaLnBrk="1" hangingPunct="1"/>
            <a:r>
              <a:rPr lang="zh-TW" altLang="en-US" smtClean="0"/>
              <a:t>著作權法第</a:t>
            </a:r>
            <a:r>
              <a:rPr lang="en-US" altLang="zh-TW" smtClean="0"/>
              <a:t>10</a:t>
            </a:r>
            <a:r>
              <a:rPr lang="zh-TW" altLang="en-US" smtClean="0"/>
              <a:t>條：「著作人於著作完成時享有著作權。但本法另有規定者，從其規定。」</a:t>
            </a:r>
          </a:p>
          <a:p>
            <a:pPr marL="342900" indent="-342900" defTabSz="914400" eaLnBrk="1" hangingPunct="1"/>
            <a:r>
              <a:rPr lang="zh-TW" altLang="en-US" smtClean="0"/>
              <a:t>創作保護主義：著作人於創作完成時起，無須任何其他程序，即自動受著作權法保護。</a:t>
            </a:r>
          </a:p>
          <a:p>
            <a:pPr marL="342900" indent="-342900" defTabSz="914400" eaLnBrk="1" hangingPunct="1"/>
            <a:r>
              <a:rPr lang="zh-TW" altLang="en-US" smtClean="0"/>
              <a:t>著作權原則上屬於實際從事創作的著作人享有，但受雇關係及出資聘人完成著作的情形，可以透過契約約定。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案例：出資人利用範圍？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DF11D-D10F-475F-90CF-84E959903DAE}" type="slidenum">
              <a:rPr lang="zh-TW" altLang="en-GB" smtClean="0"/>
              <a:pPr>
                <a:defRPr/>
              </a:pPr>
              <a:t>8</a:t>
            </a:fld>
            <a:endParaRPr lang="en-GB" altLang="zh-TW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467544" y="1397000"/>
          <a:ext cx="820891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出資人利用範圍？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A7EF3F-6E98-4E39-8179-2F6BBC7A0861}" type="slidenum">
              <a:rPr lang="zh-TW" altLang="en-GB" smtClean="0"/>
              <a:pPr>
                <a:defRPr/>
              </a:pPr>
              <a:t>9</a:t>
            </a:fld>
            <a:endParaRPr lang="en-GB" altLang="zh-TW"/>
          </a:p>
        </p:txBody>
      </p:sp>
      <p:graphicFrame>
        <p:nvGraphicFramePr>
          <p:cNvPr id="8" name="資料庫圖表 7"/>
          <p:cNvGraphicFramePr/>
          <p:nvPr/>
        </p:nvGraphicFramePr>
        <p:xfrm>
          <a:off x="467544" y="1397000"/>
          <a:ext cx="828092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ingLiU" pitchFamily="49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ingLiU" pitchFamily="49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ingLiU" pitchFamily="49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MingLiU" pitchFamily="49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6877</TotalTime>
  <Words>1336</Words>
  <Application>Microsoft Office PowerPoint</Application>
  <PresentationFormat>如螢幕大小 (4:3)</PresentationFormat>
  <Paragraphs>110</Paragraphs>
  <Slides>19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19</vt:i4>
      </vt:variant>
    </vt:vector>
  </HeadingPairs>
  <TitlesOfParts>
    <vt:vector size="21" baseType="lpstr">
      <vt:lpstr>預設簡報設計</vt:lpstr>
      <vt:lpstr>1_預設簡報設計</vt:lpstr>
      <vt:lpstr>104年度文創產業座談會 (表演及視覺藝術)</vt:lpstr>
      <vt:lpstr>常見之著作權議題</vt:lpstr>
      <vt:lpstr>什麼是著作？</vt:lpstr>
      <vt:lpstr>什麼是著作？</vt:lpstr>
      <vt:lpstr>什麼是著作？</vt:lpstr>
      <vt:lpstr>不受著作權保護的標的</vt:lpstr>
      <vt:lpstr>著作權的發生與歸屬</vt:lpstr>
      <vt:lpstr>案例：出資人利用範圍？</vt:lpstr>
      <vt:lpstr>出資人利用範圍？</vt:lpstr>
      <vt:lpstr>員工職務著作的著作權歸屬</vt:lpstr>
      <vt:lpstr>案例：職務著作如何認定？</vt:lpstr>
      <vt:lpstr>職務著作如何認定？</vt:lpstr>
      <vt:lpstr>員工侵權公司是否須負責？</vt:lpstr>
      <vt:lpstr>抄襲的要件與侵權效果</vt:lpstr>
      <vt:lpstr>圖像抄襲案例</vt:lpstr>
      <vt:lpstr>圖像抄襲案例</vt:lpstr>
      <vt:lpstr>PowerPoint 簡報</vt:lpstr>
      <vt:lpstr>PowerPoint 簡報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著作權研習</dc:title>
  <dc:creator>DICK</dc:creator>
  <cp:lastModifiedBy>00611陳俞安</cp:lastModifiedBy>
  <cp:revision>356</cp:revision>
  <cp:lastPrinted>2015-06-30T06:53:03Z</cp:lastPrinted>
  <dcterms:modified xsi:type="dcterms:W3CDTF">2015-06-30T06:53:04Z</dcterms:modified>
</cp:coreProperties>
</file>