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4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5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6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57" r:id="rId3"/>
    <p:sldId id="263" r:id="rId4"/>
    <p:sldId id="264" r:id="rId5"/>
    <p:sldId id="297" r:id="rId6"/>
    <p:sldId id="266" r:id="rId7"/>
    <p:sldId id="267" r:id="rId8"/>
    <p:sldId id="298" r:id="rId9"/>
    <p:sldId id="268" r:id="rId10"/>
    <p:sldId id="299" r:id="rId11"/>
    <p:sldId id="269" r:id="rId12"/>
    <p:sldId id="300" r:id="rId13"/>
    <p:sldId id="271" r:id="rId14"/>
    <p:sldId id="273" r:id="rId15"/>
    <p:sldId id="274" r:id="rId16"/>
    <p:sldId id="275" r:id="rId17"/>
    <p:sldId id="304" r:id="rId18"/>
    <p:sldId id="276" r:id="rId19"/>
    <p:sldId id="320" r:id="rId20"/>
    <p:sldId id="321" r:id="rId21"/>
    <p:sldId id="323" r:id="rId22"/>
    <p:sldId id="324" r:id="rId23"/>
    <p:sldId id="322" r:id="rId24"/>
    <p:sldId id="308" r:id="rId25"/>
    <p:sldId id="313" r:id="rId26"/>
    <p:sldId id="290" r:id="rId2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98" autoAdjust="0"/>
  </p:normalViewPr>
  <p:slideViewPr>
    <p:cSldViewPr>
      <p:cViewPr varScale="1">
        <p:scale>
          <a:sx n="77" d="100"/>
          <a:sy n="77" d="100"/>
        </p:scale>
        <p:origin x="-16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FDA13C-9A1D-4D6A-A542-7C92BE897B00}" type="doc">
      <dgm:prSet loTypeId="urn:microsoft.com/office/officeart/2008/layout/Lin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FBD9D21D-6887-4066-8A1D-0EBDEA19F54F}">
      <dgm:prSet phldrT="[文字]" custT="1"/>
      <dgm:spPr/>
      <dgm:t>
        <a:bodyPr/>
        <a:lstStyle/>
        <a:p>
          <a:r>
            <a:rPr lang="zh-TW" altLang="en-US" sz="4800" b="1" dirty="0" smtClean="0">
              <a:solidFill>
                <a:schemeClr val="accent5">
                  <a:lumMod val="50000"/>
                </a:schemeClr>
              </a:solidFill>
            </a:rPr>
            <a:t>大</a:t>
          </a:r>
          <a:endParaRPr lang="en-US" altLang="zh-TW" sz="4800" b="1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zh-TW" altLang="en-US" sz="4800" b="1" dirty="0" smtClean="0">
              <a:solidFill>
                <a:schemeClr val="accent5">
                  <a:lumMod val="50000"/>
                </a:schemeClr>
              </a:solidFill>
            </a:rPr>
            <a:t>綱</a:t>
          </a:r>
          <a:endParaRPr lang="zh-TW" altLang="en-US" sz="4800" b="1" dirty="0">
            <a:solidFill>
              <a:schemeClr val="accent5">
                <a:lumMod val="50000"/>
              </a:schemeClr>
            </a:solidFill>
          </a:endParaRPr>
        </a:p>
      </dgm:t>
    </dgm:pt>
    <dgm:pt modelId="{247B3C43-C218-4BA0-8A03-AC2B3D9AEB76}" type="parTrans" cxnId="{15CB3A76-327B-434A-AFB1-BDB952666BB0}">
      <dgm:prSet/>
      <dgm:spPr/>
      <dgm:t>
        <a:bodyPr/>
        <a:lstStyle/>
        <a:p>
          <a:endParaRPr lang="zh-TW" altLang="en-US"/>
        </a:p>
      </dgm:t>
    </dgm:pt>
    <dgm:pt modelId="{408171A2-60D9-47AC-A75E-2F1597118E1B}" type="sibTrans" cxnId="{15CB3A76-327B-434A-AFB1-BDB952666BB0}">
      <dgm:prSet/>
      <dgm:spPr/>
      <dgm:t>
        <a:bodyPr/>
        <a:lstStyle/>
        <a:p>
          <a:endParaRPr lang="zh-TW" altLang="en-US"/>
        </a:p>
      </dgm:t>
    </dgm:pt>
    <dgm:pt modelId="{8F0F8E70-BED3-4263-8623-9D2797471101}">
      <dgm:prSet phldrT="[文字]"/>
      <dgm:spPr/>
      <dgm:t>
        <a:bodyPr/>
        <a:lstStyle/>
        <a:p>
          <a:r>
            <a:rPr lang="zh-TW" altLang="en-US" b="1" dirty="0" smtClean="0">
              <a:effectLst/>
              <a:latin typeface="+mn-ea"/>
              <a:ea typeface="+mn-ea"/>
            </a:rPr>
            <a:t>什麼是「著作」？</a:t>
          </a:r>
          <a:endParaRPr lang="zh-TW" altLang="en-US" b="1" dirty="0">
            <a:effectLst/>
            <a:latin typeface="+mn-ea"/>
            <a:ea typeface="+mn-ea"/>
          </a:endParaRPr>
        </a:p>
      </dgm:t>
    </dgm:pt>
    <dgm:pt modelId="{0DEA1B91-6F64-4836-8172-B6F4E9BCC56E}" type="parTrans" cxnId="{292E8F9E-E3F4-4C35-9A1B-B1928360FA28}">
      <dgm:prSet/>
      <dgm:spPr/>
      <dgm:t>
        <a:bodyPr/>
        <a:lstStyle/>
        <a:p>
          <a:endParaRPr lang="zh-TW" altLang="en-US"/>
        </a:p>
      </dgm:t>
    </dgm:pt>
    <dgm:pt modelId="{ECC4CABC-60E3-4FE7-B4BD-476C6CC2B075}" type="sibTrans" cxnId="{292E8F9E-E3F4-4C35-9A1B-B1928360FA28}">
      <dgm:prSet/>
      <dgm:spPr/>
      <dgm:t>
        <a:bodyPr/>
        <a:lstStyle/>
        <a:p>
          <a:endParaRPr lang="zh-TW" altLang="en-US"/>
        </a:p>
      </dgm:t>
    </dgm:pt>
    <dgm:pt modelId="{EBD4C32D-3D1E-4BCC-8763-444034E7C3EA}">
      <dgm:prSet phldrT="[文字]"/>
      <dgm:spPr/>
      <dgm:t>
        <a:bodyPr/>
        <a:lstStyle/>
        <a:p>
          <a:r>
            <a:rPr lang="zh-TW" altLang="en-US" b="1" dirty="0" smtClean="0"/>
            <a:t>要如何授權</a:t>
          </a:r>
          <a:r>
            <a:rPr lang="zh-TW" altLang="en-US" b="1" dirty="0" smtClean="0"/>
            <a:t>？</a:t>
          </a:r>
          <a:endParaRPr lang="en-US" altLang="zh-TW" b="1" dirty="0" smtClean="0"/>
        </a:p>
      </dgm:t>
    </dgm:pt>
    <dgm:pt modelId="{50133C85-74BC-4F61-84F3-C0F56F25EC58}" type="parTrans" cxnId="{5D9AB0E1-2A0E-43C4-8F0E-D4BBF1AB2A05}">
      <dgm:prSet/>
      <dgm:spPr/>
      <dgm:t>
        <a:bodyPr/>
        <a:lstStyle/>
        <a:p>
          <a:endParaRPr lang="zh-TW" altLang="en-US"/>
        </a:p>
      </dgm:t>
    </dgm:pt>
    <dgm:pt modelId="{96702D0A-6DF5-478F-A30A-51192BD8DD4E}" type="sibTrans" cxnId="{5D9AB0E1-2A0E-43C4-8F0E-D4BBF1AB2A05}">
      <dgm:prSet/>
      <dgm:spPr/>
      <dgm:t>
        <a:bodyPr/>
        <a:lstStyle/>
        <a:p>
          <a:endParaRPr lang="zh-TW" altLang="en-US"/>
        </a:p>
      </dgm:t>
    </dgm:pt>
    <dgm:pt modelId="{F67586F3-A1BA-4D11-93D9-9011B98F0EA5}">
      <dgm:prSet phldrT="[文字]"/>
      <dgm:spPr/>
      <dgm:t>
        <a:bodyPr/>
        <a:lstStyle/>
        <a:p>
          <a:r>
            <a:rPr lang="zh-TW" altLang="en-US" b="1" dirty="0" smtClean="0">
              <a:solidFill>
                <a:schemeClr val="tx1"/>
              </a:solidFill>
            </a:rPr>
            <a:t>「誰」享有著作權？</a:t>
          </a:r>
          <a:endParaRPr lang="zh-TW" altLang="en-US" b="1" dirty="0">
            <a:effectLst/>
            <a:latin typeface="+mn-ea"/>
            <a:ea typeface="+mn-ea"/>
          </a:endParaRPr>
        </a:p>
      </dgm:t>
    </dgm:pt>
    <dgm:pt modelId="{1BE582D4-4E6B-4E36-A8C2-B9571F87407F}" type="parTrans" cxnId="{5E79F641-EEDC-46FD-82CD-4588A4CB31A0}">
      <dgm:prSet/>
      <dgm:spPr/>
      <dgm:t>
        <a:bodyPr/>
        <a:lstStyle/>
        <a:p>
          <a:endParaRPr lang="zh-TW" altLang="en-US"/>
        </a:p>
      </dgm:t>
    </dgm:pt>
    <dgm:pt modelId="{F47BCA4E-E366-4FE1-BE05-795A4FA64A8A}" type="sibTrans" cxnId="{5E79F641-EEDC-46FD-82CD-4588A4CB31A0}">
      <dgm:prSet/>
      <dgm:spPr/>
      <dgm:t>
        <a:bodyPr/>
        <a:lstStyle/>
        <a:p>
          <a:endParaRPr lang="zh-TW" altLang="en-US"/>
        </a:p>
      </dgm:t>
    </dgm:pt>
    <dgm:pt modelId="{C3127DAE-5703-4712-9F66-11D410A627C3}">
      <dgm:prSet phldrT="[文字]"/>
      <dgm:spPr/>
      <dgm:t>
        <a:bodyPr/>
        <a:lstStyle/>
        <a:p>
          <a:r>
            <a:rPr lang="zh-TW" altLang="en-US" b="1" dirty="0" smtClean="0">
              <a:effectLst/>
              <a:latin typeface="+mn-ea"/>
              <a:ea typeface="+mn-ea"/>
            </a:rPr>
            <a:t>著作權包含哪些？</a:t>
          </a:r>
          <a:endParaRPr lang="zh-TW" altLang="en-US" b="1" dirty="0">
            <a:effectLst/>
            <a:latin typeface="+mn-ea"/>
            <a:ea typeface="+mn-ea"/>
          </a:endParaRPr>
        </a:p>
      </dgm:t>
    </dgm:pt>
    <dgm:pt modelId="{BB634E85-5CD6-4B13-9DDF-397A90118FC6}" type="parTrans" cxnId="{7D59648F-380B-41F9-88E4-57E3888C83E3}">
      <dgm:prSet/>
      <dgm:spPr/>
      <dgm:t>
        <a:bodyPr/>
        <a:lstStyle/>
        <a:p>
          <a:endParaRPr lang="zh-TW" altLang="en-US"/>
        </a:p>
      </dgm:t>
    </dgm:pt>
    <dgm:pt modelId="{0BCE78B2-57A6-4627-9F95-E67B1F517A5D}" type="sibTrans" cxnId="{7D59648F-380B-41F9-88E4-57E3888C83E3}">
      <dgm:prSet/>
      <dgm:spPr/>
      <dgm:t>
        <a:bodyPr/>
        <a:lstStyle/>
        <a:p>
          <a:endParaRPr lang="zh-TW" altLang="en-US"/>
        </a:p>
      </dgm:t>
    </dgm:pt>
    <dgm:pt modelId="{F3D29122-3BC3-4D63-A3F3-178E3D4F3F4B}" type="pres">
      <dgm:prSet presAssocID="{C1FDA13C-9A1D-4D6A-A542-7C92BE897B0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64BCE358-0C36-4214-B5A8-82A1AD5F42FC}" type="pres">
      <dgm:prSet presAssocID="{FBD9D21D-6887-4066-8A1D-0EBDEA19F54F}" presName="thickLine" presStyleLbl="alignNode1" presStyleIdx="0" presStyleCnt="1"/>
      <dgm:spPr/>
    </dgm:pt>
    <dgm:pt modelId="{21AB0ED8-5EC1-4527-B57E-945756780DA4}" type="pres">
      <dgm:prSet presAssocID="{FBD9D21D-6887-4066-8A1D-0EBDEA19F54F}" presName="horz1" presStyleCnt="0"/>
      <dgm:spPr/>
    </dgm:pt>
    <dgm:pt modelId="{30BB5EA1-9BCD-45B5-95C3-82FC8A622946}" type="pres">
      <dgm:prSet presAssocID="{FBD9D21D-6887-4066-8A1D-0EBDEA19F54F}" presName="tx1" presStyleLbl="revTx" presStyleIdx="0" presStyleCnt="5"/>
      <dgm:spPr/>
      <dgm:t>
        <a:bodyPr/>
        <a:lstStyle/>
        <a:p>
          <a:endParaRPr lang="zh-TW" altLang="en-US"/>
        </a:p>
      </dgm:t>
    </dgm:pt>
    <dgm:pt modelId="{1248A773-60B8-43BD-9658-F76EEC8DEC32}" type="pres">
      <dgm:prSet presAssocID="{FBD9D21D-6887-4066-8A1D-0EBDEA19F54F}" presName="vert1" presStyleCnt="0"/>
      <dgm:spPr/>
    </dgm:pt>
    <dgm:pt modelId="{C944B268-DA25-4F94-98BE-D954C97629AF}" type="pres">
      <dgm:prSet presAssocID="{8F0F8E70-BED3-4263-8623-9D2797471101}" presName="vertSpace2a" presStyleCnt="0"/>
      <dgm:spPr/>
    </dgm:pt>
    <dgm:pt modelId="{368AEB62-07D1-4AEF-87D6-43EC9CBAD983}" type="pres">
      <dgm:prSet presAssocID="{8F0F8E70-BED3-4263-8623-9D2797471101}" presName="horz2" presStyleCnt="0"/>
      <dgm:spPr/>
    </dgm:pt>
    <dgm:pt modelId="{8869C656-7CE7-4E59-ACE8-CFF0540E5331}" type="pres">
      <dgm:prSet presAssocID="{8F0F8E70-BED3-4263-8623-9D2797471101}" presName="horzSpace2" presStyleCnt="0"/>
      <dgm:spPr/>
    </dgm:pt>
    <dgm:pt modelId="{56CDBB7F-A9D9-4FE5-BFA3-6DBD5E38937F}" type="pres">
      <dgm:prSet presAssocID="{8F0F8E70-BED3-4263-8623-9D2797471101}" presName="tx2" presStyleLbl="revTx" presStyleIdx="1" presStyleCnt="5"/>
      <dgm:spPr/>
      <dgm:t>
        <a:bodyPr/>
        <a:lstStyle/>
        <a:p>
          <a:endParaRPr lang="zh-TW" altLang="en-US"/>
        </a:p>
      </dgm:t>
    </dgm:pt>
    <dgm:pt modelId="{40DAA43D-E930-4EA6-9C98-216535EEDA39}" type="pres">
      <dgm:prSet presAssocID="{8F0F8E70-BED3-4263-8623-9D2797471101}" presName="vert2" presStyleCnt="0"/>
      <dgm:spPr/>
    </dgm:pt>
    <dgm:pt modelId="{CD484289-C958-489B-A4F1-176C12746F17}" type="pres">
      <dgm:prSet presAssocID="{8F0F8E70-BED3-4263-8623-9D2797471101}" presName="thinLine2b" presStyleLbl="callout" presStyleIdx="0" presStyleCnt="4"/>
      <dgm:spPr/>
    </dgm:pt>
    <dgm:pt modelId="{D6BAFC66-0C9D-403B-88B8-E02698F7D44B}" type="pres">
      <dgm:prSet presAssocID="{8F0F8E70-BED3-4263-8623-9D2797471101}" presName="vertSpace2b" presStyleCnt="0"/>
      <dgm:spPr/>
    </dgm:pt>
    <dgm:pt modelId="{43A331CB-DE10-4E07-BF5E-C734C9F57306}" type="pres">
      <dgm:prSet presAssocID="{F67586F3-A1BA-4D11-93D9-9011B98F0EA5}" presName="horz2" presStyleCnt="0"/>
      <dgm:spPr/>
    </dgm:pt>
    <dgm:pt modelId="{8A27D799-7310-4CB2-8438-283D9950FC6F}" type="pres">
      <dgm:prSet presAssocID="{F67586F3-A1BA-4D11-93D9-9011B98F0EA5}" presName="horzSpace2" presStyleCnt="0"/>
      <dgm:spPr/>
    </dgm:pt>
    <dgm:pt modelId="{E6B5CBB4-1BE8-4FB0-86AA-D14F7FD8F7F9}" type="pres">
      <dgm:prSet presAssocID="{F67586F3-A1BA-4D11-93D9-9011B98F0EA5}" presName="tx2" presStyleLbl="revTx" presStyleIdx="2" presStyleCnt="5"/>
      <dgm:spPr/>
      <dgm:t>
        <a:bodyPr/>
        <a:lstStyle/>
        <a:p>
          <a:endParaRPr lang="zh-TW" altLang="en-US"/>
        </a:p>
      </dgm:t>
    </dgm:pt>
    <dgm:pt modelId="{21A988B6-9C09-456C-A322-5B9C04E7E7EC}" type="pres">
      <dgm:prSet presAssocID="{F67586F3-A1BA-4D11-93D9-9011B98F0EA5}" presName="vert2" presStyleCnt="0"/>
      <dgm:spPr/>
    </dgm:pt>
    <dgm:pt modelId="{1FBED6F5-B4D0-471A-82A9-35AC250FC14D}" type="pres">
      <dgm:prSet presAssocID="{F67586F3-A1BA-4D11-93D9-9011B98F0EA5}" presName="thinLine2b" presStyleLbl="callout" presStyleIdx="1" presStyleCnt="4"/>
      <dgm:spPr/>
    </dgm:pt>
    <dgm:pt modelId="{4A914069-B724-4EF5-AA05-E06E2A62A00C}" type="pres">
      <dgm:prSet presAssocID="{F67586F3-A1BA-4D11-93D9-9011B98F0EA5}" presName="vertSpace2b" presStyleCnt="0"/>
      <dgm:spPr/>
    </dgm:pt>
    <dgm:pt modelId="{5E10C9DE-6885-485A-82D3-792777750BF7}" type="pres">
      <dgm:prSet presAssocID="{C3127DAE-5703-4712-9F66-11D410A627C3}" presName="horz2" presStyleCnt="0"/>
      <dgm:spPr/>
    </dgm:pt>
    <dgm:pt modelId="{3C8159DD-6A31-4E46-B3B9-B6C4F0F6854F}" type="pres">
      <dgm:prSet presAssocID="{C3127DAE-5703-4712-9F66-11D410A627C3}" presName="horzSpace2" presStyleCnt="0"/>
      <dgm:spPr/>
    </dgm:pt>
    <dgm:pt modelId="{2B15A66F-5E1D-44FB-B464-F834B3A70783}" type="pres">
      <dgm:prSet presAssocID="{C3127DAE-5703-4712-9F66-11D410A627C3}" presName="tx2" presStyleLbl="revTx" presStyleIdx="3" presStyleCnt="5"/>
      <dgm:spPr/>
      <dgm:t>
        <a:bodyPr/>
        <a:lstStyle/>
        <a:p>
          <a:endParaRPr lang="zh-TW" altLang="en-US"/>
        </a:p>
      </dgm:t>
    </dgm:pt>
    <dgm:pt modelId="{5C952F72-981B-460E-B3FD-9F37C5BBAF9E}" type="pres">
      <dgm:prSet presAssocID="{C3127DAE-5703-4712-9F66-11D410A627C3}" presName="vert2" presStyleCnt="0"/>
      <dgm:spPr/>
    </dgm:pt>
    <dgm:pt modelId="{49D56A6C-4194-434A-AD14-E3A83ADE0C95}" type="pres">
      <dgm:prSet presAssocID="{C3127DAE-5703-4712-9F66-11D410A627C3}" presName="thinLine2b" presStyleLbl="callout" presStyleIdx="2" presStyleCnt="4"/>
      <dgm:spPr/>
    </dgm:pt>
    <dgm:pt modelId="{624F8339-71BF-4ECC-92CE-DDA1A5DC63FA}" type="pres">
      <dgm:prSet presAssocID="{C3127DAE-5703-4712-9F66-11D410A627C3}" presName="vertSpace2b" presStyleCnt="0"/>
      <dgm:spPr/>
    </dgm:pt>
    <dgm:pt modelId="{AF629F38-8831-419F-88B6-41F58B8C9D21}" type="pres">
      <dgm:prSet presAssocID="{EBD4C32D-3D1E-4BCC-8763-444034E7C3EA}" presName="horz2" presStyleCnt="0"/>
      <dgm:spPr/>
    </dgm:pt>
    <dgm:pt modelId="{BCD006AB-9461-4E68-B5A9-A95F692A2DB1}" type="pres">
      <dgm:prSet presAssocID="{EBD4C32D-3D1E-4BCC-8763-444034E7C3EA}" presName="horzSpace2" presStyleCnt="0"/>
      <dgm:spPr/>
    </dgm:pt>
    <dgm:pt modelId="{01E46873-2B6B-47E5-8028-07A76F84EDAF}" type="pres">
      <dgm:prSet presAssocID="{EBD4C32D-3D1E-4BCC-8763-444034E7C3EA}" presName="tx2" presStyleLbl="revTx" presStyleIdx="4" presStyleCnt="5"/>
      <dgm:spPr/>
      <dgm:t>
        <a:bodyPr/>
        <a:lstStyle/>
        <a:p>
          <a:endParaRPr lang="zh-TW" altLang="en-US"/>
        </a:p>
      </dgm:t>
    </dgm:pt>
    <dgm:pt modelId="{2A8C1955-8CDB-4FD3-9644-0E15FECFBF1F}" type="pres">
      <dgm:prSet presAssocID="{EBD4C32D-3D1E-4BCC-8763-444034E7C3EA}" presName="vert2" presStyleCnt="0"/>
      <dgm:spPr/>
    </dgm:pt>
    <dgm:pt modelId="{B015252F-DDB2-4B2B-9677-235C2EA11D44}" type="pres">
      <dgm:prSet presAssocID="{EBD4C32D-3D1E-4BCC-8763-444034E7C3EA}" presName="thinLine2b" presStyleLbl="callout" presStyleIdx="3" presStyleCnt="4"/>
      <dgm:spPr/>
    </dgm:pt>
    <dgm:pt modelId="{B17928D1-8FAB-4CFC-94AC-2BEEF736A55D}" type="pres">
      <dgm:prSet presAssocID="{EBD4C32D-3D1E-4BCC-8763-444034E7C3EA}" presName="vertSpace2b" presStyleCnt="0"/>
      <dgm:spPr/>
    </dgm:pt>
  </dgm:ptLst>
  <dgm:cxnLst>
    <dgm:cxn modelId="{5D9AB0E1-2A0E-43C4-8F0E-D4BBF1AB2A05}" srcId="{FBD9D21D-6887-4066-8A1D-0EBDEA19F54F}" destId="{EBD4C32D-3D1E-4BCC-8763-444034E7C3EA}" srcOrd="3" destOrd="0" parTransId="{50133C85-74BC-4F61-84F3-C0F56F25EC58}" sibTransId="{96702D0A-6DF5-478F-A30A-51192BD8DD4E}"/>
    <dgm:cxn modelId="{292E8F9E-E3F4-4C35-9A1B-B1928360FA28}" srcId="{FBD9D21D-6887-4066-8A1D-0EBDEA19F54F}" destId="{8F0F8E70-BED3-4263-8623-9D2797471101}" srcOrd="0" destOrd="0" parTransId="{0DEA1B91-6F64-4836-8172-B6F4E9BCC56E}" sibTransId="{ECC4CABC-60E3-4FE7-B4BD-476C6CC2B075}"/>
    <dgm:cxn modelId="{B859012A-4B12-4357-806A-42E2BEB6F018}" type="presOf" srcId="{C1FDA13C-9A1D-4D6A-A542-7C92BE897B00}" destId="{F3D29122-3BC3-4D63-A3F3-178E3D4F3F4B}" srcOrd="0" destOrd="0" presId="urn:microsoft.com/office/officeart/2008/layout/LinedList"/>
    <dgm:cxn modelId="{91B4E18F-0865-4EBB-8BF4-8679ECCB3F7B}" type="presOf" srcId="{C3127DAE-5703-4712-9F66-11D410A627C3}" destId="{2B15A66F-5E1D-44FB-B464-F834B3A70783}" srcOrd="0" destOrd="0" presId="urn:microsoft.com/office/officeart/2008/layout/LinedList"/>
    <dgm:cxn modelId="{E1C86662-55E9-4514-8155-4570CE0336FA}" type="presOf" srcId="{EBD4C32D-3D1E-4BCC-8763-444034E7C3EA}" destId="{01E46873-2B6B-47E5-8028-07A76F84EDAF}" srcOrd="0" destOrd="0" presId="urn:microsoft.com/office/officeart/2008/layout/LinedList"/>
    <dgm:cxn modelId="{BC8A594F-74B2-4262-A584-9CAB16495A0A}" type="presOf" srcId="{FBD9D21D-6887-4066-8A1D-0EBDEA19F54F}" destId="{30BB5EA1-9BCD-45B5-95C3-82FC8A622946}" srcOrd="0" destOrd="0" presId="urn:microsoft.com/office/officeart/2008/layout/LinedList"/>
    <dgm:cxn modelId="{7D59648F-380B-41F9-88E4-57E3888C83E3}" srcId="{FBD9D21D-6887-4066-8A1D-0EBDEA19F54F}" destId="{C3127DAE-5703-4712-9F66-11D410A627C3}" srcOrd="2" destOrd="0" parTransId="{BB634E85-5CD6-4B13-9DDF-397A90118FC6}" sibTransId="{0BCE78B2-57A6-4627-9F95-E67B1F517A5D}"/>
    <dgm:cxn modelId="{15CB3A76-327B-434A-AFB1-BDB952666BB0}" srcId="{C1FDA13C-9A1D-4D6A-A542-7C92BE897B00}" destId="{FBD9D21D-6887-4066-8A1D-0EBDEA19F54F}" srcOrd="0" destOrd="0" parTransId="{247B3C43-C218-4BA0-8A03-AC2B3D9AEB76}" sibTransId="{408171A2-60D9-47AC-A75E-2F1597118E1B}"/>
    <dgm:cxn modelId="{79B14145-7B7C-4B70-B5D7-93FE7999D653}" type="presOf" srcId="{8F0F8E70-BED3-4263-8623-9D2797471101}" destId="{56CDBB7F-A9D9-4FE5-BFA3-6DBD5E38937F}" srcOrd="0" destOrd="0" presId="urn:microsoft.com/office/officeart/2008/layout/LinedList"/>
    <dgm:cxn modelId="{F65787EB-654A-4EB9-81E4-FA276FE23C8B}" type="presOf" srcId="{F67586F3-A1BA-4D11-93D9-9011B98F0EA5}" destId="{E6B5CBB4-1BE8-4FB0-86AA-D14F7FD8F7F9}" srcOrd="0" destOrd="0" presId="urn:microsoft.com/office/officeart/2008/layout/LinedList"/>
    <dgm:cxn modelId="{5E79F641-EEDC-46FD-82CD-4588A4CB31A0}" srcId="{FBD9D21D-6887-4066-8A1D-0EBDEA19F54F}" destId="{F67586F3-A1BA-4D11-93D9-9011B98F0EA5}" srcOrd="1" destOrd="0" parTransId="{1BE582D4-4E6B-4E36-A8C2-B9571F87407F}" sibTransId="{F47BCA4E-E366-4FE1-BE05-795A4FA64A8A}"/>
    <dgm:cxn modelId="{E4304D72-B1E8-41E9-A3C1-CC749C7E6B48}" type="presParOf" srcId="{F3D29122-3BC3-4D63-A3F3-178E3D4F3F4B}" destId="{64BCE358-0C36-4214-B5A8-82A1AD5F42FC}" srcOrd="0" destOrd="0" presId="urn:microsoft.com/office/officeart/2008/layout/LinedList"/>
    <dgm:cxn modelId="{F1F6232E-3B56-4A22-820E-299B08C35F22}" type="presParOf" srcId="{F3D29122-3BC3-4D63-A3F3-178E3D4F3F4B}" destId="{21AB0ED8-5EC1-4527-B57E-945756780DA4}" srcOrd="1" destOrd="0" presId="urn:microsoft.com/office/officeart/2008/layout/LinedList"/>
    <dgm:cxn modelId="{64EA440F-A9A1-487A-982B-62EBA8D25A70}" type="presParOf" srcId="{21AB0ED8-5EC1-4527-B57E-945756780DA4}" destId="{30BB5EA1-9BCD-45B5-95C3-82FC8A622946}" srcOrd="0" destOrd="0" presId="urn:microsoft.com/office/officeart/2008/layout/LinedList"/>
    <dgm:cxn modelId="{323BDC27-21FF-479D-A61E-11E218F9AEB0}" type="presParOf" srcId="{21AB0ED8-5EC1-4527-B57E-945756780DA4}" destId="{1248A773-60B8-43BD-9658-F76EEC8DEC32}" srcOrd="1" destOrd="0" presId="urn:microsoft.com/office/officeart/2008/layout/LinedList"/>
    <dgm:cxn modelId="{C338E979-DBCE-49D8-8D8F-685364B054CE}" type="presParOf" srcId="{1248A773-60B8-43BD-9658-F76EEC8DEC32}" destId="{C944B268-DA25-4F94-98BE-D954C97629AF}" srcOrd="0" destOrd="0" presId="urn:microsoft.com/office/officeart/2008/layout/LinedList"/>
    <dgm:cxn modelId="{90FBACBB-5089-4295-BFA8-E29919D58DE6}" type="presParOf" srcId="{1248A773-60B8-43BD-9658-F76EEC8DEC32}" destId="{368AEB62-07D1-4AEF-87D6-43EC9CBAD983}" srcOrd="1" destOrd="0" presId="urn:microsoft.com/office/officeart/2008/layout/LinedList"/>
    <dgm:cxn modelId="{7AB94421-25F6-414A-B40A-BC5E19657616}" type="presParOf" srcId="{368AEB62-07D1-4AEF-87D6-43EC9CBAD983}" destId="{8869C656-7CE7-4E59-ACE8-CFF0540E5331}" srcOrd="0" destOrd="0" presId="urn:microsoft.com/office/officeart/2008/layout/LinedList"/>
    <dgm:cxn modelId="{9132A5F4-C545-4916-9370-2289302C00AA}" type="presParOf" srcId="{368AEB62-07D1-4AEF-87D6-43EC9CBAD983}" destId="{56CDBB7F-A9D9-4FE5-BFA3-6DBD5E38937F}" srcOrd="1" destOrd="0" presId="urn:microsoft.com/office/officeart/2008/layout/LinedList"/>
    <dgm:cxn modelId="{0EC5D4EB-EAB3-45F1-A76F-27607F7CE009}" type="presParOf" srcId="{368AEB62-07D1-4AEF-87D6-43EC9CBAD983}" destId="{40DAA43D-E930-4EA6-9C98-216535EEDA39}" srcOrd="2" destOrd="0" presId="urn:microsoft.com/office/officeart/2008/layout/LinedList"/>
    <dgm:cxn modelId="{5EA7A7D7-85D2-49B4-A828-5D5E832953B0}" type="presParOf" srcId="{1248A773-60B8-43BD-9658-F76EEC8DEC32}" destId="{CD484289-C958-489B-A4F1-176C12746F17}" srcOrd="2" destOrd="0" presId="urn:microsoft.com/office/officeart/2008/layout/LinedList"/>
    <dgm:cxn modelId="{9B0AB5FF-72DF-4247-B408-6C1002AAED6B}" type="presParOf" srcId="{1248A773-60B8-43BD-9658-F76EEC8DEC32}" destId="{D6BAFC66-0C9D-403B-88B8-E02698F7D44B}" srcOrd="3" destOrd="0" presId="urn:microsoft.com/office/officeart/2008/layout/LinedList"/>
    <dgm:cxn modelId="{23BAB3D6-B6C2-4BD7-8DC8-2C63353B72B8}" type="presParOf" srcId="{1248A773-60B8-43BD-9658-F76EEC8DEC32}" destId="{43A331CB-DE10-4E07-BF5E-C734C9F57306}" srcOrd="4" destOrd="0" presId="urn:microsoft.com/office/officeart/2008/layout/LinedList"/>
    <dgm:cxn modelId="{55825FD4-3128-48C6-B9D6-455A0D5B47A6}" type="presParOf" srcId="{43A331CB-DE10-4E07-BF5E-C734C9F57306}" destId="{8A27D799-7310-4CB2-8438-283D9950FC6F}" srcOrd="0" destOrd="0" presId="urn:microsoft.com/office/officeart/2008/layout/LinedList"/>
    <dgm:cxn modelId="{162F7E96-CB08-4510-8B2E-BE091A5416EE}" type="presParOf" srcId="{43A331CB-DE10-4E07-BF5E-C734C9F57306}" destId="{E6B5CBB4-1BE8-4FB0-86AA-D14F7FD8F7F9}" srcOrd="1" destOrd="0" presId="urn:microsoft.com/office/officeart/2008/layout/LinedList"/>
    <dgm:cxn modelId="{CB07D4C7-4EFC-493A-AD27-0CAB320A803B}" type="presParOf" srcId="{43A331CB-DE10-4E07-BF5E-C734C9F57306}" destId="{21A988B6-9C09-456C-A322-5B9C04E7E7EC}" srcOrd="2" destOrd="0" presId="urn:microsoft.com/office/officeart/2008/layout/LinedList"/>
    <dgm:cxn modelId="{EE446CDB-1FD5-4127-AC03-480819B2A7CB}" type="presParOf" srcId="{1248A773-60B8-43BD-9658-F76EEC8DEC32}" destId="{1FBED6F5-B4D0-471A-82A9-35AC250FC14D}" srcOrd="5" destOrd="0" presId="urn:microsoft.com/office/officeart/2008/layout/LinedList"/>
    <dgm:cxn modelId="{15DAC642-F782-4CF0-A108-CA0E255A5393}" type="presParOf" srcId="{1248A773-60B8-43BD-9658-F76EEC8DEC32}" destId="{4A914069-B724-4EF5-AA05-E06E2A62A00C}" srcOrd="6" destOrd="0" presId="urn:microsoft.com/office/officeart/2008/layout/LinedList"/>
    <dgm:cxn modelId="{ACEDD846-BCDA-42E9-A47B-769EE40451C9}" type="presParOf" srcId="{1248A773-60B8-43BD-9658-F76EEC8DEC32}" destId="{5E10C9DE-6885-485A-82D3-792777750BF7}" srcOrd="7" destOrd="0" presId="urn:microsoft.com/office/officeart/2008/layout/LinedList"/>
    <dgm:cxn modelId="{9CCC2FD9-10C0-45CE-AC85-C57CEB068426}" type="presParOf" srcId="{5E10C9DE-6885-485A-82D3-792777750BF7}" destId="{3C8159DD-6A31-4E46-B3B9-B6C4F0F6854F}" srcOrd="0" destOrd="0" presId="urn:microsoft.com/office/officeart/2008/layout/LinedList"/>
    <dgm:cxn modelId="{AA9D7170-832B-4752-8B25-90AF946CB8AE}" type="presParOf" srcId="{5E10C9DE-6885-485A-82D3-792777750BF7}" destId="{2B15A66F-5E1D-44FB-B464-F834B3A70783}" srcOrd="1" destOrd="0" presId="urn:microsoft.com/office/officeart/2008/layout/LinedList"/>
    <dgm:cxn modelId="{AADC2BAE-C4E4-43FC-86EE-65E450B2614A}" type="presParOf" srcId="{5E10C9DE-6885-485A-82D3-792777750BF7}" destId="{5C952F72-981B-460E-B3FD-9F37C5BBAF9E}" srcOrd="2" destOrd="0" presId="urn:microsoft.com/office/officeart/2008/layout/LinedList"/>
    <dgm:cxn modelId="{B9171E7D-DBB8-4B87-B3C6-BC1B1C844A67}" type="presParOf" srcId="{1248A773-60B8-43BD-9658-F76EEC8DEC32}" destId="{49D56A6C-4194-434A-AD14-E3A83ADE0C95}" srcOrd="8" destOrd="0" presId="urn:microsoft.com/office/officeart/2008/layout/LinedList"/>
    <dgm:cxn modelId="{9158FB15-DE59-48E6-9998-EA75DCFDC79C}" type="presParOf" srcId="{1248A773-60B8-43BD-9658-F76EEC8DEC32}" destId="{624F8339-71BF-4ECC-92CE-DDA1A5DC63FA}" srcOrd="9" destOrd="0" presId="urn:microsoft.com/office/officeart/2008/layout/LinedList"/>
    <dgm:cxn modelId="{48730964-8521-4752-A7C6-DC3FF689064A}" type="presParOf" srcId="{1248A773-60B8-43BD-9658-F76EEC8DEC32}" destId="{AF629F38-8831-419F-88B6-41F58B8C9D21}" srcOrd="10" destOrd="0" presId="urn:microsoft.com/office/officeart/2008/layout/LinedList"/>
    <dgm:cxn modelId="{446635A0-DFA8-4A29-8BB6-CF05278759E3}" type="presParOf" srcId="{AF629F38-8831-419F-88B6-41F58B8C9D21}" destId="{BCD006AB-9461-4E68-B5A9-A95F692A2DB1}" srcOrd="0" destOrd="0" presId="urn:microsoft.com/office/officeart/2008/layout/LinedList"/>
    <dgm:cxn modelId="{BE19DFD9-8C85-4C6B-8090-EA91C2039F06}" type="presParOf" srcId="{AF629F38-8831-419F-88B6-41F58B8C9D21}" destId="{01E46873-2B6B-47E5-8028-07A76F84EDAF}" srcOrd="1" destOrd="0" presId="urn:microsoft.com/office/officeart/2008/layout/LinedList"/>
    <dgm:cxn modelId="{6F6F6B7C-EF15-4EB9-8222-796954295B0D}" type="presParOf" srcId="{AF629F38-8831-419F-88B6-41F58B8C9D21}" destId="{2A8C1955-8CDB-4FD3-9644-0E15FECFBF1F}" srcOrd="2" destOrd="0" presId="urn:microsoft.com/office/officeart/2008/layout/LinedList"/>
    <dgm:cxn modelId="{F518F5D8-531F-4365-BAD2-91311FE2A890}" type="presParOf" srcId="{1248A773-60B8-43BD-9658-F76EEC8DEC32}" destId="{B015252F-DDB2-4B2B-9677-235C2EA11D44}" srcOrd="11" destOrd="0" presId="urn:microsoft.com/office/officeart/2008/layout/LinedList"/>
    <dgm:cxn modelId="{1326C0CE-DFA9-4925-A3DF-F27F667A8641}" type="presParOf" srcId="{1248A773-60B8-43BD-9658-F76EEC8DEC32}" destId="{B17928D1-8FAB-4CFC-94AC-2BEEF736A55D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D9DBB44-A3DA-4CB0-AB6A-B1FC1DAC0F9C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zh-TW" altLang="en-US"/>
        </a:p>
      </dgm:t>
    </dgm:pt>
    <dgm:pt modelId="{B712F619-697D-4BE6-82F8-89C06332A672}">
      <dgm:prSet phldrT="[文字]" custT="1"/>
      <dgm:spPr/>
      <dgm:t>
        <a:bodyPr/>
        <a:lstStyle/>
        <a:p>
          <a:r>
            <a:rPr lang="zh-TW" altLang="en-US" sz="4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無形公開利用</a:t>
          </a:r>
          <a:endParaRPr lang="zh-TW" altLang="en-US" sz="44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6D551623-1E37-4690-94F6-582D66B55358}" type="parTrans" cxnId="{566D1ADA-4F51-4593-973F-76008B7D1D33}">
      <dgm:prSet/>
      <dgm:spPr/>
      <dgm:t>
        <a:bodyPr/>
        <a:lstStyle/>
        <a:p>
          <a:endParaRPr lang="zh-TW" altLang="en-US"/>
        </a:p>
      </dgm:t>
    </dgm:pt>
    <dgm:pt modelId="{40EF17DA-41F9-4F3F-9034-257BBD0127BC}" type="sibTrans" cxnId="{566D1ADA-4F51-4593-973F-76008B7D1D33}">
      <dgm:prSet/>
      <dgm:spPr/>
      <dgm:t>
        <a:bodyPr/>
        <a:lstStyle/>
        <a:p>
          <a:endParaRPr lang="zh-TW" altLang="en-US"/>
        </a:p>
      </dgm:t>
    </dgm:pt>
    <dgm:pt modelId="{37956E4C-82E4-42DA-AE7A-8A546967DA06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公開播送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D93060D4-F0B8-4549-8037-DE15D3D32B72}" type="parTrans" cxnId="{0F1C58BE-12B9-4426-82A9-747F5C4296F5}">
      <dgm:prSet/>
      <dgm:spPr/>
      <dgm:t>
        <a:bodyPr/>
        <a:lstStyle/>
        <a:p>
          <a:endParaRPr lang="zh-TW" altLang="en-US"/>
        </a:p>
      </dgm:t>
    </dgm:pt>
    <dgm:pt modelId="{24F9C1E7-08E4-44A5-B847-420F3BDE75E2}" type="sibTrans" cxnId="{0F1C58BE-12B9-4426-82A9-747F5C4296F5}">
      <dgm:prSet/>
      <dgm:spPr/>
      <dgm:t>
        <a:bodyPr/>
        <a:lstStyle/>
        <a:p>
          <a:endParaRPr lang="zh-TW" altLang="en-US"/>
        </a:p>
      </dgm:t>
    </dgm:pt>
    <dgm:pt modelId="{A58ACB21-AE32-4548-AC26-A0A728417BA2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公開上映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15E5AF69-787F-4423-ADEF-46095C70A05D}" type="parTrans" cxnId="{E858630F-E730-495F-8601-A8F526909852}">
      <dgm:prSet/>
      <dgm:spPr/>
      <dgm:t>
        <a:bodyPr/>
        <a:lstStyle/>
        <a:p>
          <a:endParaRPr lang="zh-TW" altLang="en-US"/>
        </a:p>
      </dgm:t>
    </dgm:pt>
    <dgm:pt modelId="{0BA9A250-ED7E-426E-84D3-86F6FFD3CD49}" type="sibTrans" cxnId="{E858630F-E730-495F-8601-A8F526909852}">
      <dgm:prSet/>
      <dgm:spPr/>
      <dgm:t>
        <a:bodyPr/>
        <a:lstStyle/>
        <a:p>
          <a:endParaRPr lang="zh-TW" altLang="en-US"/>
        </a:p>
      </dgm:t>
    </dgm:pt>
    <dgm:pt modelId="{D6143E66-D136-4AD3-8506-D77D87FB187C}">
      <dgm:prSet phldrT="[文字]" custT="1"/>
      <dgm:spPr/>
      <dgm:t>
        <a:bodyPr/>
        <a:lstStyle/>
        <a:p>
          <a:r>
            <a:rPr lang="zh-TW" altLang="en-US" sz="4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有形公開利用</a:t>
          </a:r>
          <a:endParaRPr lang="zh-TW" altLang="en-US" sz="44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51673C5A-AFAB-45AC-8B80-A7DD2C05713A}" type="parTrans" cxnId="{5D2DDFBD-B88F-4D3F-B29E-66A3453BE501}">
      <dgm:prSet/>
      <dgm:spPr/>
      <dgm:t>
        <a:bodyPr/>
        <a:lstStyle/>
        <a:p>
          <a:endParaRPr lang="zh-TW" altLang="en-US"/>
        </a:p>
      </dgm:t>
    </dgm:pt>
    <dgm:pt modelId="{E2B372E8-3901-4819-BC61-8928F61EE02E}" type="sibTrans" cxnId="{5D2DDFBD-B88F-4D3F-B29E-66A3453BE501}">
      <dgm:prSet/>
      <dgm:spPr/>
      <dgm:t>
        <a:bodyPr/>
        <a:lstStyle/>
        <a:p>
          <a:endParaRPr lang="zh-TW" altLang="en-US"/>
        </a:p>
      </dgm:t>
    </dgm:pt>
    <dgm:pt modelId="{12494F57-B1AB-45EC-A9C0-BE2289EAC5FD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重製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0F37C03F-7E99-4E44-9EA8-2EB3C78FACC8}" type="parTrans" cxnId="{18F42CDF-BE37-41A6-8147-EF86F03DA6E3}">
      <dgm:prSet/>
      <dgm:spPr/>
      <dgm:t>
        <a:bodyPr/>
        <a:lstStyle/>
        <a:p>
          <a:endParaRPr lang="zh-TW" altLang="en-US"/>
        </a:p>
      </dgm:t>
    </dgm:pt>
    <dgm:pt modelId="{BEF049DE-096C-44B5-88B3-257773F5B0B5}" type="sibTrans" cxnId="{18F42CDF-BE37-41A6-8147-EF86F03DA6E3}">
      <dgm:prSet/>
      <dgm:spPr/>
      <dgm:t>
        <a:bodyPr/>
        <a:lstStyle/>
        <a:p>
          <a:endParaRPr lang="zh-TW" altLang="en-US"/>
        </a:p>
      </dgm:t>
    </dgm:pt>
    <dgm:pt modelId="{0009656B-237F-439E-A3C5-DA2F67966E13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改作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3CA0722C-52F2-4AE8-8CFD-33D11F5F6AAA}" type="parTrans" cxnId="{6A49564F-85C8-4A20-8B76-0F95253795A0}">
      <dgm:prSet/>
      <dgm:spPr/>
      <dgm:t>
        <a:bodyPr/>
        <a:lstStyle/>
        <a:p>
          <a:endParaRPr lang="zh-TW" altLang="en-US"/>
        </a:p>
      </dgm:t>
    </dgm:pt>
    <dgm:pt modelId="{EDAEE9F7-45E6-4FFF-BCA7-7AA6C7B59FDA}" type="sibTrans" cxnId="{6A49564F-85C8-4A20-8B76-0F95253795A0}">
      <dgm:prSet/>
      <dgm:spPr/>
      <dgm:t>
        <a:bodyPr/>
        <a:lstStyle/>
        <a:p>
          <a:endParaRPr lang="zh-TW" altLang="en-US"/>
        </a:p>
      </dgm:t>
    </dgm:pt>
    <dgm:pt modelId="{7CAA1612-D6CE-451F-BCD6-BECCC3F12D54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公開演出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A75777A6-6BDC-43B1-B66B-48DF44652A4B}" type="parTrans" cxnId="{87DC76B7-A3FA-4666-9255-B9186D732D9F}">
      <dgm:prSet/>
      <dgm:spPr/>
      <dgm:t>
        <a:bodyPr/>
        <a:lstStyle/>
        <a:p>
          <a:endParaRPr lang="zh-TW" altLang="en-US"/>
        </a:p>
      </dgm:t>
    </dgm:pt>
    <dgm:pt modelId="{13CD19E8-1092-4F5D-AD27-54169D7EB75F}" type="sibTrans" cxnId="{87DC76B7-A3FA-4666-9255-B9186D732D9F}">
      <dgm:prSet/>
      <dgm:spPr/>
      <dgm:t>
        <a:bodyPr/>
        <a:lstStyle/>
        <a:p>
          <a:endParaRPr lang="zh-TW" altLang="en-US"/>
        </a:p>
      </dgm:t>
    </dgm:pt>
    <dgm:pt modelId="{C22D380C-172F-4789-AE5E-BEE129C94E8F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公開傳輸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7C742CA5-6A0B-405D-9FD4-2A7A521F1903}" type="parTrans" cxnId="{4DC9A4F2-FFDC-42F9-9C39-DF8E75A453F4}">
      <dgm:prSet/>
      <dgm:spPr/>
      <dgm:t>
        <a:bodyPr/>
        <a:lstStyle/>
        <a:p>
          <a:endParaRPr lang="zh-TW" altLang="en-US"/>
        </a:p>
      </dgm:t>
    </dgm:pt>
    <dgm:pt modelId="{36477659-553F-4B74-8876-FBCA97FE256A}" type="sibTrans" cxnId="{4DC9A4F2-FFDC-42F9-9C39-DF8E75A453F4}">
      <dgm:prSet/>
      <dgm:spPr/>
      <dgm:t>
        <a:bodyPr/>
        <a:lstStyle/>
        <a:p>
          <a:endParaRPr lang="zh-TW" altLang="en-US"/>
        </a:p>
      </dgm:t>
    </dgm:pt>
    <dgm:pt modelId="{9173CCEC-929F-45F9-BBBB-109C8B416E7F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公開口述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CACB5476-1757-4358-8B6A-AF0FFD3AACBA}" type="parTrans" cxnId="{04463EBD-3C06-4F63-8F68-A5286F316527}">
      <dgm:prSet/>
      <dgm:spPr/>
      <dgm:t>
        <a:bodyPr/>
        <a:lstStyle/>
        <a:p>
          <a:endParaRPr lang="zh-TW" altLang="en-US"/>
        </a:p>
      </dgm:t>
    </dgm:pt>
    <dgm:pt modelId="{331E0C3F-226A-40F6-8F92-E5A1F113907A}" type="sibTrans" cxnId="{04463EBD-3C06-4F63-8F68-A5286F316527}">
      <dgm:prSet/>
      <dgm:spPr/>
      <dgm:t>
        <a:bodyPr/>
        <a:lstStyle/>
        <a:p>
          <a:endParaRPr lang="zh-TW" altLang="en-US"/>
        </a:p>
      </dgm:t>
    </dgm:pt>
    <dgm:pt modelId="{B421FEF2-0C78-4F77-B681-F95A9F191E11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公開展示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C1042F87-EA78-48EF-ADE0-EB6A9D46B1DC}" type="parTrans" cxnId="{8DA11B38-78C6-4983-BF2A-3166FA1378D0}">
      <dgm:prSet/>
      <dgm:spPr/>
      <dgm:t>
        <a:bodyPr/>
        <a:lstStyle/>
        <a:p>
          <a:endParaRPr lang="zh-TW" altLang="en-US"/>
        </a:p>
      </dgm:t>
    </dgm:pt>
    <dgm:pt modelId="{C863DA68-6989-48E2-9884-A323A45AC45F}" type="sibTrans" cxnId="{8DA11B38-78C6-4983-BF2A-3166FA1378D0}">
      <dgm:prSet/>
      <dgm:spPr/>
      <dgm:t>
        <a:bodyPr/>
        <a:lstStyle/>
        <a:p>
          <a:endParaRPr lang="zh-TW" altLang="en-US"/>
        </a:p>
      </dgm:t>
    </dgm:pt>
    <dgm:pt modelId="{FB33E804-D592-4413-BD52-BC3D9314D6D7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出租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ABD051EB-FE3C-4E85-A1A7-84511C6F0D18}" type="parTrans" cxnId="{F34D0013-3162-43BE-97D2-31FF7D5115C7}">
      <dgm:prSet/>
      <dgm:spPr/>
      <dgm:t>
        <a:bodyPr/>
        <a:lstStyle/>
        <a:p>
          <a:endParaRPr lang="zh-TW" altLang="en-US"/>
        </a:p>
      </dgm:t>
    </dgm:pt>
    <dgm:pt modelId="{ACF0704D-6F03-4191-9517-26A35296E833}" type="sibTrans" cxnId="{F34D0013-3162-43BE-97D2-31FF7D5115C7}">
      <dgm:prSet/>
      <dgm:spPr/>
      <dgm:t>
        <a:bodyPr/>
        <a:lstStyle/>
        <a:p>
          <a:endParaRPr lang="zh-TW" altLang="en-US"/>
        </a:p>
      </dgm:t>
    </dgm:pt>
    <dgm:pt modelId="{658F018D-E56F-4377-8821-E1A9E49BA177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散布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35939CB6-907E-4988-8E25-E42DA2DE4983}" type="parTrans" cxnId="{D1A711B1-908D-4561-8EC1-BAF39A2C14B3}">
      <dgm:prSet/>
      <dgm:spPr/>
      <dgm:t>
        <a:bodyPr/>
        <a:lstStyle/>
        <a:p>
          <a:endParaRPr lang="zh-TW" altLang="en-US"/>
        </a:p>
      </dgm:t>
    </dgm:pt>
    <dgm:pt modelId="{455BCA02-3ADB-457D-A751-4FC42A79E29A}" type="sibTrans" cxnId="{D1A711B1-908D-4561-8EC1-BAF39A2C14B3}">
      <dgm:prSet/>
      <dgm:spPr/>
      <dgm:t>
        <a:bodyPr/>
        <a:lstStyle/>
        <a:p>
          <a:endParaRPr lang="zh-TW" altLang="en-US"/>
        </a:p>
      </dgm:t>
    </dgm:pt>
    <dgm:pt modelId="{267F3A1E-1263-43B0-91C3-FFE876EB49D0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編輯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124132DF-CD3A-44D3-AC32-04DFF54D1C2B}" type="parTrans" cxnId="{C1265381-48D3-4608-B4EA-B80EFD38A7FE}">
      <dgm:prSet/>
      <dgm:spPr/>
      <dgm:t>
        <a:bodyPr/>
        <a:lstStyle/>
        <a:p>
          <a:endParaRPr lang="zh-TW" altLang="en-US"/>
        </a:p>
      </dgm:t>
    </dgm:pt>
    <dgm:pt modelId="{436687FA-E66F-45FD-B5AC-C00AC0C43A55}" type="sibTrans" cxnId="{C1265381-48D3-4608-B4EA-B80EFD38A7FE}">
      <dgm:prSet/>
      <dgm:spPr/>
      <dgm:t>
        <a:bodyPr/>
        <a:lstStyle/>
        <a:p>
          <a:endParaRPr lang="zh-TW" altLang="en-US"/>
        </a:p>
      </dgm:t>
    </dgm:pt>
    <dgm:pt modelId="{0BCB8C22-20BA-4AE4-A977-ED6EFB1A7D19}" type="pres">
      <dgm:prSet presAssocID="{0D9DBB44-A3DA-4CB0-AB6A-B1FC1DAC0F9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FDF5FEBC-868B-4180-9A7B-E57F753193F1}" type="pres">
      <dgm:prSet presAssocID="{D6143E66-D136-4AD3-8506-D77D87FB187C}" presName="compNode" presStyleCnt="0"/>
      <dgm:spPr/>
      <dgm:t>
        <a:bodyPr/>
        <a:lstStyle/>
        <a:p>
          <a:endParaRPr lang="zh-TW" altLang="en-US"/>
        </a:p>
      </dgm:t>
    </dgm:pt>
    <dgm:pt modelId="{2571FED5-3347-4D38-BF87-AAB30D377DE8}" type="pres">
      <dgm:prSet presAssocID="{D6143E66-D136-4AD3-8506-D77D87FB187C}" presName="aNode" presStyleLbl="bgShp" presStyleIdx="0" presStyleCnt="2" custLinFactNeighborX="-1738" custLinFactNeighborY="-105"/>
      <dgm:spPr/>
      <dgm:t>
        <a:bodyPr/>
        <a:lstStyle/>
        <a:p>
          <a:endParaRPr lang="zh-TW" altLang="en-US"/>
        </a:p>
      </dgm:t>
    </dgm:pt>
    <dgm:pt modelId="{3635E3E9-CE01-4ECB-A29A-16206E529499}" type="pres">
      <dgm:prSet presAssocID="{D6143E66-D136-4AD3-8506-D77D87FB187C}" presName="textNode" presStyleLbl="bgShp" presStyleIdx="0" presStyleCnt="2"/>
      <dgm:spPr/>
      <dgm:t>
        <a:bodyPr/>
        <a:lstStyle/>
        <a:p>
          <a:endParaRPr lang="zh-TW" altLang="en-US"/>
        </a:p>
      </dgm:t>
    </dgm:pt>
    <dgm:pt modelId="{F58D8747-4B56-4F08-A3C0-B1F69E209424}" type="pres">
      <dgm:prSet presAssocID="{D6143E66-D136-4AD3-8506-D77D87FB187C}" presName="compChildNode" presStyleCnt="0"/>
      <dgm:spPr/>
      <dgm:t>
        <a:bodyPr/>
        <a:lstStyle/>
        <a:p>
          <a:endParaRPr lang="zh-TW" altLang="en-US"/>
        </a:p>
      </dgm:t>
    </dgm:pt>
    <dgm:pt modelId="{1864A46D-3F7B-45B9-BBC1-1E399A890A04}" type="pres">
      <dgm:prSet presAssocID="{D6143E66-D136-4AD3-8506-D77D87FB187C}" presName="theInnerList" presStyleCnt="0"/>
      <dgm:spPr/>
      <dgm:t>
        <a:bodyPr/>
        <a:lstStyle/>
        <a:p>
          <a:endParaRPr lang="zh-TW" altLang="en-US"/>
        </a:p>
      </dgm:t>
    </dgm:pt>
    <dgm:pt modelId="{C4E1DD2E-E2FE-4F2B-8A4E-B7A722DEB358}" type="pres">
      <dgm:prSet presAssocID="{12494F57-B1AB-45EC-A9C0-BE2289EAC5FD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7D2D3DD-1D47-4E84-974C-5A30AD406E1C}" type="pres">
      <dgm:prSet presAssocID="{12494F57-B1AB-45EC-A9C0-BE2289EAC5FD}" presName="aSpace2" presStyleCnt="0"/>
      <dgm:spPr/>
      <dgm:t>
        <a:bodyPr/>
        <a:lstStyle/>
        <a:p>
          <a:endParaRPr lang="zh-TW" altLang="en-US"/>
        </a:p>
      </dgm:t>
    </dgm:pt>
    <dgm:pt modelId="{0EC4999D-0E3A-4258-98AF-0E1366FD3150}" type="pres">
      <dgm:prSet presAssocID="{B421FEF2-0C78-4F77-B681-F95A9F191E11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D607E56-7836-4D7D-8FD1-AE828BDE9E66}" type="pres">
      <dgm:prSet presAssocID="{B421FEF2-0C78-4F77-B681-F95A9F191E11}" presName="aSpace2" presStyleCnt="0"/>
      <dgm:spPr/>
      <dgm:t>
        <a:bodyPr/>
        <a:lstStyle/>
        <a:p>
          <a:endParaRPr lang="zh-TW" altLang="en-US"/>
        </a:p>
      </dgm:t>
    </dgm:pt>
    <dgm:pt modelId="{C8B82B98-8FE3-4E77-9495-55FC54D8ED9A}" type="pres">
      <dgm:prSet presAssocID="{FB33E804-D592-4413-BD52-BC3D9314D6D7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66438DB-DDBF-4E21-8D86-20068DF830AC}" type="pres">
      <dgm:prSet presAssocID="{FB33E804-D592-4413-BD52-BC3D9314D6D7}" presName="aSpace2" presStyleCnt="0"/>
      <dgm:spPr/>
      <dgm:t>
        <a:bodyPr/>
        <a:lstStyle/>
        <a:p>
          <a:endParaRPr lang="zh-TW" altLang="en-US"/>
        </a:p>
      </dgm:t>
    </dgm:pt>
    <dgm:pt modelId="{9CB067C0-E461-4BE7-8272-EB50DA45D18C}" type="pres">
      <dgm:prSet presAssocID="{658F018D-E56F-4377-8821-E1A9E49BA177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83086C-6752-423C-BC12-CDF473C7169A}" type="pres">
      <dgm:prSet presAssocID="{658F018D-E56F-4377-8821-E1A9E49BA177}" presName="aSpace2" presStyleCnt="0"/>
      <dgm:spPr/>
      <dgm:t>
        <a:bodyPr/>
        <a:lstStyle/>
        <a:p>
          <a:endParaRPr lang="zh-TW" altLang="en-US"/>
        </a:p>
      </dgm:t>
    </dgm:pt>
    <dgm:pt modelId="{B5559CE6-895F-4763-AFD7-CF50EA8CE29D}" type="pres">
      <dgm:prSet presAssocID="{267F3A1E-1263-43B0-91C3-FFE876EB49D0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3F88C3-9519-4497-B704-69C5579D3E54}" type="pres">
      <dgm:prSet presAssocID="{267F3A1E-1263-43B0-91C3-FFE876EB49D0}" presName="aSpace2" presStyleCnt="0"/>
      <dgm:spPr/>
      <dgm:t>
        <a:bodyPr/>
        <a:lstStyle/>
        <a:p>
          <a:endParaRPr lang="zh-TW" altLang="en-US"/>
        </a:p>
      </dgm:t>
    </dgm:pt>
    <dgm:pt modelId="{6810B298-D521-4AFD-8F72-7DCA6AE8278F}" type="pres">
      <dgm:prSet presAssocID="{0009656B-237F-439E-A3C5-DA2F67966E13}" presName="child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DB389DA-0907-4536-912E-8CF19AF86020}" type="pres">
      <dgm:prSet presAssocID="{D6143E66-D136-4AD3-8506-D77D87FB187C}" presName="aSpace" presStyleCnt="0"/>
      <dgm:spPr/>
      <dgm:t>
        <a:bodyPr/>
        <a:lstStyle/>
        <a:p>
          <a:endParaRPr lang="zh-TW" altLang="en-US"/>
        </a:p>
      </dgm:t>
    </dgm:pt>
    <dgm:pt modelId="{A841BEB5-8BCC-4BE4-BFCC-D09531441233}" type="pres">
      <dgm:prSet presAssocID="{B712F619-697D-4BE6-82F8-89C06332A672}" presName="compNode" presStyleCnt="0"/>
      <dgm:spPr/>
      <dgm:t>
        <a:bodyPr/>
        <a:lstStyle/>
        <a:p>
          <a:endParaRPr lang="zh-TW" altLang="en-US"/>
        </a:p>
      </dgm:t>
    </dgm:pt>
    <dgm:pt modelId="{0F5179BF-9C74-418A-A524-0267FBB0E186}" type="pres">
      <dgm:prSet presAssocID="{B712F619-697D-4BE6-82F8-89C06332A672}" presName="aNode" presStyleLbl="bgShp" presStyleIdx="1" presStyleCnt="2" custLinFactNeighborX="-8163" custLinFactNeighborY="1589"/>
      <dgm:spPr/>
      <dgm:t>
        <a:bodyPr/>
        <a:lstStyle/>
        <a:p>
          <a:endParaRPr lang="zh-TW" altLang="en-US"/>
        </a:p>
      </dgm:t>
    </dgm:pt>
    <dgm:pt modelId="{E15B32B5-0D26-447A-A00D-1B0FC35556BB}" type="pres">
      <dgm:prSet presAssocID="{B712F619-697D-4BE6-82F8-89C06332A672}" presName="textNode" presStyleLbl="bgShp" presStyleIdx="1" presStyleCnt="2"/>
      <dgm:spPr/>
      <dgm:t>
        <a:bodyPr/>
        <a:lstStyle/>
        <a:p>
          <a:endParaRPr lang="zh-TW" altLang="en-US"/>
        </a:p>
      </dgm:t>
    </dgm:pt>
    <dgm:pt modelId="{36A9E313-E68D-409B-B244-2D053C9B9751}" type="pres">
      <dgm:prSet presAssocID="{B712F619-697D-4BE6-82F8-89C06332A672}" presName="compChildNode" presStyleCnt="0"/>
      <dgm:spPr/>
      <dgm:t>
        <a:bodyPr/>
        <a:lstStyle/>
        <a:p>
          <a:endParaRPr lang="zh-TW" altLang="en-US"/>
        </a:p>
      </dgm:t>
    </dgm:pt>
    <dgm:pt modelId="{38E81B79-25EE-48AD-9BE2-6E7EB19025D8}" type="pres">
      <dgm:prSet presAssocID="{B712F619-697D-4BE6-82F8-89C06332A672}" presName="theInnerList" presStyleCnt="0"/>
      <dgm:spPr/>
      <dgm:t>
        <a:bodyPr/>
        <a:lstStyle/>
        <a:p>
          <a:endParaRPr lang="zh-TW" altLang="en-US"/>
        </a:p>
      </dgm:t>
    </dgm:pt>
    <dgm:pt modelId="{89CE01A3-E810-4DF0-8226-414489ED5A84}" type="pres">
      <dgm:prSet presAssocID="{37956E4C-82E4-42DA-AE7A-8A546967DA06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E09B4DC-D625-43F4-A4FB-D09AAF45F456}" type="pres">
      <dgm:prSet presAssocID="{37956E4C-82E4-42DA-AE7A-8A546967DA06}" presName="aSpace2" presStyleCnt="0"/>
      <dgm:spPr/>
      <dgm:t>
        <a:bodyPr/>
        <a:lstStyle/>
        <a:p>
          <a:endParaRPr lang="zh-TW" altLang="en-US"/>
        </a:p>
      </dgm:t>
    </dgm:pt>
    <dgm:pt modelId="{0ADA8F44-B891-48A2-B0E2-BAB0CB6F8AF1}" type="pres">
      <dgm:prSet presAssocID="{A58ACB21-AE32-4548-AC26-A0A728417BA2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BEF6E34-DAB5-4CE0-967D-AEA7A195B471}" type="pres">
      <dgm:prSet presAssocID="{A58ACB21-AE32-4548-AC26-A0A728417BA2}" presName="aSpace2" presStyleCnt="0"/>
      <dgm:spPr/>
      <dgm:t>
        <a:bodyPr/>
        <a:lstStyle/>
        <a:p>
          <a:endParaRPr lang="zh-TW" altLang="en-US"/>
        </a:p>
      </dgm:t>
    </dgm:pt>
    <dgm:pt modelId="{3D4F126E-80A8-4628-924B-E6EFAFFE5B3C}" type="pres">
      <dgm:prSet presAssocID="{7CAA1612-D6CE-451F-BCD6-BECCC3F12D54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F4B35BA-7040-446A-81DD-4988D0C64520}" type="pres">
      <dgm:prSet presAssocID="{7CAA1612-D6CE-451F-BCD6-BECCC3F12D54}" presName="aSpace2" presStyleCnt="0"/>
      <dgm:spPr/>
      <dgm:t>
        <a:bodyPr/>
        <a:lstStyle/>
        <a:p>
          <a:endParaRPr lang="zh-TW" altLang="en-US"/>
        </a:p>
      </dgm:t>
    </dgm:pt>
    <dgm:pt modelId="{75F60CBE-A199-4D3C-A1E4-80D521111D2E}" type="pres">
      <dgm:prSet presAssocID="{C22D380C-172F-4789-AE5E-BEE129C94E8F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E6CAB3B-A1FE-4395-B780-0A8D70606262}" type="pres">
      <dgm:prSet presAssocID="{C22D380C-172F-4789-AE5E-BEE129C94E8F}" presName="aSpace2" presStyleCnt="0"/>
      <dgm:spPr/>
      <dgm:t>
        <a:bodyPr/>
        <a:lstStyle/>
        <a:p>
          <a:endParaRPr lang="zh-TW" altLang="en-US"/>
        </a:p>
      </dgm:t>
    </dgm:pt>
    <dgm:pt modelId="{4E7F6187-2B06-450F-848C-88AFF88340ED}" type="pres">
      <dgm:prSet presAssocID="{9173CCEC-929F-45F9-BBBB-109C8B416E7F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F1C58BE-12B9-4426-82A9-747F5C4296F5}" srcId="{B712F619-697D-4BE6-82F8-89C06332A672}" destId="{37956E4C-82E4-42DA-AE7A-8A546967DA06}" srcOrd="0" destOrd="0" parTransId="{D93060D4-F0B8-4549-8037-DE15D3D32B72}" sibTransId="{24F9C1E7-08E4-44A5-B847-420F3BDE75E2}"/>
    <dgm:cxn modelId="{C2DC3394-D485-4383-995D-BE7679E6C5CF}" type="presOf" srcId="{0D9DBB44-A3DA-4CB0-AB6A-B1FC1DAC0F9C}" destId="{0BCB8C22-20BA-4AE4-A977-ED6EFB1A7D19}" srcOrd="0" destOrd="0" presId="urn:microsoft.com/office/officeart/2005/8/layout/lProcess2"/>
    <dgm:cxn modelId="{B10F0860-2A42-4C57-8ADE-DAD296E3DB51}" type="presOf" srcId="{7CAA1612-D6CE-451F-BCD6-BECCC3F12D54}" destId="{3D4F126E-80A8-4628-924B-E6EFAFFE5B3C}" srcOrd="0" destOrd="0" presId="urn:microsoft.com/office/officeart/2005/8/layout/lProcess2"/>
    <dgm:cxn modelId="{E858630F-E730-495F-8601-A8F526909852}" srcId="{B712F619-697D-4BE6-82F8-89C06332A672}" destId="{A58ACB21-AE32-4548-AC26-A0A728417BA2}" srcOrd="1" destOrd="0" parTransId="{15E5AF69-787F-4423-ADEF-46095C70A05D}" sibTransId="{0BA9A250-ED7E-426E-84D3-86F6FFD3CD49}"/>
    <dgm:cxn modelId="{92F54ADA-9C5B-42B2-911E-EEEFA3256A32}" type="presOf" srcId="{C22D380C-172F-4789-AE5E-BEE129C94E8F}" destId="{75F60CBE-A199-4D3C-A1E4-80D521111D2E}" srcOrd="0" destOrd="0" presId="urn:microsoft.com/office/officeart/2005/8/layout/lProcess2"/>
    <dgm:cxn modelId="{555ED06F-A14E-40FB-929D-BBDDC4F51F6E}" type="presOf" srcId="{658F018D-E56F-4377-8821-E1A9E49BA177}" destId="{9CB067C0-E461-4BE7-8272-EB50DA45D18C}" srcOrd="0" destOrd="0" presId="urn:microsoft.com/office/officeart/2005/8/layout/lProcess2"/>
    <dgm:cxn modelId="{695F03C1-0615-4B85-8263-5DB174AC8C83}" type="presOf" srcId="{B712F619-697D-4BE6-82F8-89C06332A672}" destId="{0F5179BF-9C74-418A-A524-0267FBB0E186}" srcOrd="0" destOrd="0" presId="urn:microsoft.com/office/officeart/2005/8/layout/lProcess2"/>
    <dgm:cxn modelId="{8DA11B38-78C6-4983-BF2A-3166FA1378D0}" srcId="{D6143E66-D136-4AD3-8506-D77D87FB187C}" destId="{B421FEF2-0C78-4F77-B681-F95A9F191E11}" srcOrd="1" destOrd="0" parTransId="{C1042F87-EA78-48EF-ADE0-EB6A9D46B1DC}" sibTransId="{C863DA68-6989-48E2-9884-A323A45AC45F}"/>
    <dgm:cxn modelId="{D79AD74D-7B5E-4FD4-8915-45B6BF2F2FEA}" type="presOf" srcId="{12494F57-B1AB-45EC-A9C0-BE2289EAC5FD}" destId="{C4E1DD2E-E2FE-4F2B-8A4E-B7A722DEB358}" srcOrd="0" destOrd="0" presId="urn:microsoft.com/office/officeart/2005/8/layout/lProcess2"/>
    <dgm:cxn modelId="{5D2DDFBD-B88F-4D3F-B29E-66A3453BE501}" srcId="{0D9DBB44-A3DA-4CB0-AB6A-B1FC1DAC0F9C}" destId="{D6143E66-D136-4AD3-8506-D77D87FB187C}" srcOrd="0" destOrd="0" parTransId="{51673C5A-AFAB-45AC-8B80-A7DD2C05713A}" sibTransId="{E2B372E8-3901-4819-BC61-8928F61EE02E}"/>
    <dgm:cxn modelId="{D1A711B1-908D-4561-8EC1-BAF39A2C14B3}" srcId="{D6143E66-D136-4AD3-8506-D77D87FB187C}" destId="{658F018D-E56F-4377-8821-E1A9E49BA177}" srcOrd="3" destOrd="0" parTransId="{35939CB6-907E-4988-8E25-E42DA2DE4983}" sibTransId="{455BCA02-3ADB-457D-A751-4FC42A79E29A}"/>
    <dgm:cxn modelId="{87DC76B7-A3FA-4666-9255-B9186D732D9F}" srcId="{B712F619-697D-4BE6-82F8-89C06332A672}" destId="{7CAA1612-D6CE-451F-BCD6-BECCC3F12D54}" srcOrd="2" destOrd="0" parTransId="{A75777A6-6BDC-43B1-B66B-48DF44652A4B}" sibTransId="{13CD19E8-1092-4F5D-AD27-54169D7EB75F}"/>
    <dgm:cxn modelId="{A6EE761A-D768-4127-B4BD-54B52EA554CF}" type="presOf" srcId="{D6143E66-D136-4AD3-8506-D77D87FB187C}" destId="{3635E3E9-CE01-4ECB-A29A-16206E529499}" srcOrd="1" destOrd="0" presId="urn:microsoft.com/office/officeart/2005/8/layout/lProcess2"/>
    <dgm:cxn modelId="{F34D0013-3162-43BE-97D2-31FF7D5115C7}" srcId="{D6143E66-D136-4AD3-8506-D77D87FB187C}" destId="{FB33E804-D592-4413-BD52-BC3D9314D6D7}" srcOrd="2" destOrd="0" parTransId="{ABD051EB-FE3C-4E85-A1A7-84511C6F0D18}" sibTransId="{ACF0704D-6F03-4191-9517-26A35296E833}"/>
    <dgm:cxn modelId="{6A49564F-85C8-4A20-8B76-0F95253795A0}" srcId="{D6143E66-D136-4AD3-8506-D77D87FB187C}" destId="{0009656B-237F-439E-A3C5-DA2F67966E13}" srcOrd="5" destOrd="0" parTransId="{3CA0722C-52F2-4AE8-8CFD-33D11F5F6AAA}" sibTransId="{EDAEE9F7-45E6-4FFF-BCA7-7AA6C7B59FDA}"/>
    <dgm:cxn modelId="{566D1ADA-4F51-4593-973F-76008B7D1D33}" srcId="{0D9DBB44-A3DA-4CB0-AB6A-B1FC1DAC0F9C}" destId="{B712F619-697D-4BE6-82F8-89C06332A672}" srcOrd="1" destOrd="0" parTransId="{6D551623-1E37-4690-94F6-582D66B55358}" sibTransId="{40EF17DA-41F9-4F3F-9034-257BBD0127BC}"/>
    <dgm:cxn modelId="{D51445ED-EFEC-44BA-B18E-71699822F143}" type="presOf" srcId="{0009656B-237F-439E-A3C5-DA2F67966E13}" destId="{6810B298-D521-4AFD-8F72-7DCA6AE8278F}" srcOrd="0" destOrd="0" presId="urn:microsoft.com/office/officeart/2005/8/layout/lProcess2"/>
    <dgm:cxn modelId="{C1265381-48D3-4608-B4EA-B80EFD38A7FE}" srcId="{D6143E66-D136-4AD3-8506-D77D87FB187C}" destId="{267F3A1E-1263-43B0-91C3-FFE876EB49D0}" srcOrd="4" destOrd="0" parTransId="{124132DF-CD3A-44D3-AC32-04DFF54D1C2B}" sibTransId="{436687FA-E66F-45FD-B5AC-C00AC0C43A55}"/>
    <dgm:cxn modelId="{4B61C30A-9EF8-4E0B-9096-59F69A9CFF5A}" type="presOf" srcId="{D6143E66-D136-4AD3-8506-D77D87FB187C}" destId="{2571FED5-3347-4D38-BF87-AAB30D377DE8}" srcOrd="0" destOrd="0" presId="urn:microsoft.com/office/officeart/2005/8/layout/lProcess2"/>
    <dgm:cxn modelId="{75BA84F8-8603-49AC-BDEC-446ECA11BDEF}" type="presOf" srcId="{9173CCEC-929F-45F9-BBBB-109C8B416E7F}" destId="{4E7F6187-2B06-450F-848C-88AFF88340ED}" srcOrd="0" destOrd="0" presId="urn:microsoft.com/office/officeart/2005/8/layout/lProcess2"/>
    <dgm:cxn modelId="{315059B6-98FD-421A-94B7-EC3F7F69FE4A}" type="presOf" srcId="{B421FEF2-0C78-4F77-B681-F95A9F191E11}" destId="{0EC4999D-0E3A-4258-98AF-0E1366FD3150}" srcOrd="0" destOrd="0" presId="urn:microsoft.com/office/officeart/2005/8/layout/lProcess2"/>
    <dgm:cxn modelId="{41970113-128B-4B15-AA58-0C6B8D8E332A}" type="presOf" srcId="{FB33E804-D592-4413-BD52-BC3D9314D6D7}" destId="{C8B82B98-8FE3-4E77-9495-55FC54D8ED9A}" srcOrd="0" destOrd="0" presId="urn:microsoft.com/office/officeart/2005/8/layout/lProcess2"/>
    <dgm:cxn modelId="{0FC0A45D-5706-46EB-9230-7B60C829542D}" type="presOf" srcId="{37956E4C-82E4-42DA-AE7A-8A546967DA06}" destId="{89CE01A3-E810-4DF0-8226-414489ED5A84}" srcOrd="0" destOrd="0" presId="urn:microsoft.com/office/officeart/2005/8/layout/lProcess2"/>
    <dgm:cxn modelId="{04463EBD-3C06-4F63-8F68-A5286F316527}" srcId="{B712F619-697D-4BE6-82F8-89C06332A672}" destId="{9173CCEC-929F-45F9-BBBB-109C8B416E7F}" srcOrd="4" destOrd="0" parTransId="{CACB5476-1757-4358-8B6A-AF0FFD3AACBA}" sibTransId="{331E0C3F-226A-40F6-8F92-E5A1F113907A}"/>
    <dgm:cxn modelId="{18F42CDF-BE37-41A6-8147-EF86F03DA6E3}" srcId="{D6143E66-D136-4AD3-8506-D77D87FB187C}" destId="{12494F57-B1AB-45EC-A9C0-BE2289EAC5FD}" srcOrd="0" destOrd="0" parTransId="{0F37C03F-7E99-4E44-9EA8-2EB3C78FACC8}" sibTransId="{BEF049DE-096C-44B5-88B3-257773F5B0B5}"/>
    <dgm:cxn modelId="{6F96EE5B-38FD-489C-8FE9-C03E0A1A74BC}" type="presOf" srcId="{267F3A1E-1263-43B0-91C3-FFE876EB49D0}" destId="{B5559CE6-895F-4763-AFD7-CF50EA8CE29D}" srcOrd="0" destOrd="0" presId="urn:microsoft.com/office/officeart/2005/8/layout/lProcess2"/>
    <dgm:cxn modelId="{99B73654-9E65-4BF5-93B0-FE6FA20B39BF}" type="presOf" srcId="{A58ACB21-AE32-4548-AC26-A0A728417BA2}" destId="{0ADA8F44-B891-48A2-B0E2-BAB0CB6F8AF1}" srcOrd="0" destOrd="0" presId="urn:microsoft.com/office/officeart/2005/8/layout/lProcess2"/>
    <dgm:cxn modelId="{EDF9A181-D466-40FF-B174-75A2E0113011}" type="presOf" srcId="{B712F619-697D-4BE6-82F8-89C06332A672}" destId="{E15B32B5-0D26-447A-A00D-1B0FC35556BB}" srcOrd="1" destOrd="0" presId="urn:microsoft.com/office/officeart/2005/8/layout/lProcess2"/>
    <dgm:cxn modelId="{4DC9A4F2-FFDC-42F9-9C39-DF8E75A453F4}" srcId="{B712F619-697D-4BE6-82F8-89C06332A672}" destId="{C22D380C-172F-4789-AE5E-BEE129C94E8F}" srcOrd="3" destOrd="0" parTransId="{7C742CA5-6A0B-405D-9FD4-2A7A521F1903}" sibTransId="{36477659-553F-4B74-8876-FBCA97FE256A}"/>
    <dgm:cxn modelId="{E2723797-7B29-47FB-B81E-7A88BBF6EEB2}" type="presParOf" srcId="{0BCB8C22-20BA-4AE4-A977-ED6EFB1A7D19}" destId="{FDF5FEBC-868B-4180-9A7B-E57F753193F1}" srcOrd="0" destOrd="0" presId="urn:microsoft.com/office/officeart/2005/8/layout/lProcess2"/>
    <dgm:cxn modelId="{BB323449-BCCF-4420-9EED-B39098021574}" type="presParOf" srcId="{FDF5FEBC-868B-4180-9A7B-E57F753193F1}" destId="{2571FED5-3347-4D38-BF87-AAB30D377DE8}" srcOrd="0" destOrd="0" presId="urn:microsoft.com/office/officeart/2005/8/layout/lProcess2"/>
    <dgm:cxn modelId="{C429CAE8-5387-4FDB-8D59-8D7590AB7E62}" type="presParOf" srcId="{FDF5FEBC-868B-4180-9A7B-E57F753193F1}" destId="{3635E3E9-CE01-4ECB-A29A-16206E529499}" srcOrd="1" destOrd="0" presId="urn:microsoft.com/office/officeart/2005/8/layout/lProcess2"/>
    <dgm:cxn modelId="{E12EA81D-28A9-4581-AF27-1A0320301565}" type="presParOf" srcId="{FDF5FEBC-868B-4180-9A7B-E57F753193F1}" destId="{F58D8747-4B56-4F08-A3C0-B1F69E209424}" srcOrd="2" destOrd="0" presId="urn:microsoft.com/office/officeart/2005/8/layout/lProcess2"/>
    <dgm:cxn modelId="{AEEB2027-D2C7-47AC-B842-1971F78D232F}" type="presParOf" srcId="{F58D8747-4B56-4F08-A3C0-B1F69E209424}" destId="{1864A46D-3F7B-45B9-BBC1-1E399A890A04}" srcOrd="0" destOrd="0" presId="urn:microsoft.com/office/officeart/2005/8/layout/lProcess2"/>
    <dgm:cxn modelId="{15AB44B8-4D2B-40BC-BF6C-EA33682A1DD9}" type="presParOf" srcId="{1864A46D-3F7B-45B9-BBC1-1E399A890A04}" destId="{C4E1DD2E-E2FE-4F2B-8A4E-B7A722DEB358}" srcOrd="0" destOrd="0" presId="urn:microsoft.com/office/officeart/2005/8/layout/lProcess2"/>
    <dgm:cxn modelId="{C0887823-F8E3-4ACA-8C74-DABD813D9910}" type="presParOf" srcId="{1864A46D-3F7B-45B9-BBC1-1E399A890A04}" destId="{87D2D3DD-1D47-4E84-974C-5A30AD406E1C}" srcOrd="1" destOrd="0" presId="urn:microsoft.com/office/officeart/2005/8/layout/lProcess2"/>
    <dgm:cxn modelId="{CC9AE675-2D23-473A-B72A-2454642B9547}" type="presParOf" srcId="{1864A46D-3F7B-45B9-BBC1-1E399A890A04}" destId="{0EC4999D-0E3A-4258-98AF-0E1366FD3150}" srcOrd="2" destOrd="0" presId="urn:microsoft.com/office/officeart/2005/8/layout/lProcess2"/>
    <dgm:cxn modelId="{C6C3A662-6BB7-4625-9E80-9CF9A26E828F}" type="presParOf" srcId="{1864A46D-3F7B-45B9-BBC1-1E399A890A04}" destId="{FD607E56-7836-4D7D-8FD1-AE828BDE9E66}" srcOrd="3" destOrd="0" presId="urn:microsoft.com/office/officeart/2005/8/layout/lProcess2"/>
    <dgm:cxn modelId="{16DCD987-7080-4ADC-95A7-E2C14715C203}" type="presParOf" srcId="{1864A46D-3F7B-45B9-BBC1-1E399A890A04}" destId="{C8B82B98-8FE3-4E77-9495-55FC54D8ED9A}" srcOrd="4" destOrd="0" presId="urn:microsoft.com/office/officeart/2005/8/layout/lProcess2"/>
    <dgm:cxn modelId="{DDA30C57-7469-4209-A1FA-BAD6B84E3286}" type="presParOf" srcId="{1864A46D-3F7B-45B9-BBC1-1E399A890A04}" destId="{C66438DB-DDBF-4E21-8D86-20068DF830AC}" srcOrd="5" destOrd="0" presId="urn:microsoft.com/office/officeart/2005/8/layout/lProcess2"/>
    <dgm:cxn modelId="{7BA50CB1-201B-48F1-ABA2-E16A504C6749}" type="presParOf" srcId="{1864A46D-3F7B-45B9-BBC1-1E399A890A04}" destId="{9CB067C0-E461-4BE7-8272-EB50DA45D18C}" srcOrd="6" destOrd="0" presId="urn:microsoft.com/office/officeart/2005/8/layout/lProcess2"/>
    <dgm:cxn modelId="{19F177FF-87E7-40FC-89F4-D7B1F03CCCAA}" type="presParOf" srcId="{1864A46D-3F7B-45B9-BBC1-1E399A890A04}" destId="{F883086C-6752-423C-BC12-CDF473C7169A}" srcOrd="7" destOrd="0" presId="urn:microsoft.com/office/officeart/2005/8/layout/lProcess2"/>
    <dgm:cxn modelId="{B0E4D2FF-3EA8-4F1C-B339-396B8E3A7546}" type="presParOf" srcId="{1864A46D-3F7B-45B9-BBC1-1E399A890A04}" destId="{B5559CE6-895F-4763-AFD7-CF50EA8CE29D}" srcOrd="8" destOrd="0" presId="urn:microsoft.com/office/officeart/2005/8/layout/lProcess2"/>
    <dgm:cxn modelId="{7B012F5C-5888-493B-9F0E-97DF5FA8DBDE}" type="presParOf" srcId="{1864A46D-3F7B-45B9-BBC1-1E399A890A04}" destId="{943F88C3-9519-4497-B704-69C5579D3E54}" srcOrd="9" destOrd="0" presId="urn:microsoft.com/office/officeart/2005/8/layout/lProcess2"/>
    <dgm:cxn modelId="{EC68B3AA-2890-4668-BC73-5A282D3C1AA6}" type="presParOf" srcId="{1864A46D-3F7B-45B9-BBC1-1E399A890A04}" destId="{6810B298-D521-4AFD-8F72-7DCA6AE8278F}" srcOrd="10" destOrd="0" presId="urn:microsoft.com/office/officeart/2005/8/layout/lProcess2"/>
    <dgm:cxn modelId="{484CE346-5C3A-4F8C-B23C-8AEBBC5D609A}" type="presParOf" srcId="{0BCB8C22-20BA-4AE4-A977-ED6EFB1A7D19}" destId="{6DB389DA-0907-4536-912E-8CF19AF86020}" srcOrd="1" destOrd="0" presId="urn:microsoft.com/office/officeart/2005/8/layout/lProcess2"/>
    <dgm:cxn modelId="{C9E54BF1-C197-48E7-A218-552F03C6F485}" type="presParOf" srcId="{0BCB8C22-20BA-4AE4-A977-ED6EFB1A7D19}" destId="{A841BEB5-8BCC-4BE4-BFCC-D09531441233}" srcOrd="2" destOrd="0" presId="urn:microsoft.com/office/officeart/2005/8/layout/lProcess2"/>
    <dgm:cxn modelId="{3F05324B-0AB7-4407-80D9-5243751F5209}" type="presParOf" srcId="{A841BEB5-8BCC-4BE4-BFCC-D09531441233}" destId="{0F5179BF-9C74-418A-A524-0267FBB0E186}" srcOrd="0" destOrd="0" presId="urn:microsoft.com/office/officeart/2005/8/layout/lProcess2"/>
    <dgm:cxn modelId="{ECA719D5-9558-4A8F-9385-8741F519B2A9}" type="presParOf" srcId="{A841BEB5-8BCC-4BE4-BFCC-D09531441233}" destId="{E15B32B5-0D26-447A-A00D-1B0FC35556BB}" srcOrd="1" destOrd="0" presId="urn:microsoft.com/office/officeart/2005/8/layout/lProcess2"/>
    <dgm:cxn modelId="{4D627C14-A3CA-4512-921C-A23CF52CBB16}" type="presParOf" srcId="{A841BEB5-8BCC-4BE4-BFCC-D09531441233}" destId="{36A9E313-E68D-409B-B244-2D053C9B9751}" srcOrd="2" destOrd="0" presId="urn:microsoft.com/office/officeart/2005/8/layout/lProcess2"/>
    <dgm:cxn modelId="{B08F0A4E-AF82-49E5-B3BD-FFB17D7C5973}" type="presParOf" srcId="{36A9E313-E68D-409B-B244-2D053C9B9751}" destId="{38E81B79-25EE-48AD-9BE2-6E7EB19025D8}" srcOrd="0" destOrd="0" presId="urn:microsoft.com/office/officeart/2005/8/layout/lProcess2"/>
    <dgm:cxn modelId="{60A23256-D6A0-4A19-B087-8A818F384375}" type="presParOf" srcId="{38E81B79-25EE-48AD-9BE2-6E7EB19025D8}" destId="{89CE01A3-E810-4DF0-8226-414489ED5A84}" srcOrd="0" destOrd="0" presId="urn:microsoft.com/office/officeart/2005/8/layout/lProcess2"/>
    <dgm:cxn modelId="{42A17E52-7F93-4269-8B3A-FD441BC4E6C0}" type="presParOf" srcId="{38E81B79-25EE-48AD-9BE2-6E7EB19025D8}" destId="{EE09B4DC-D625-43F4-A4FB-D09AAF45F456}" srcOrd="1" destOrd="0" presId="urn:microsoft.com/office/officeart/2005/8/layout/lProcess2"/>
    <dgm:cxn modelId="{7C1BB602-2830-402D-A7B8-4700BFCE8A64}" type="presParOf" srcId="{38E81B79-25EE-48AD-9BE2-6E7EB19025D8}" destId="{0ADA8F44-B891-48A2-B0E2-BAB0CB6F8AF1}" srcOrd="2" destOrd="0" presId="urn:microsoft.com/office/officeart/2005/8/layout/lProcess2"/>
    <dgm:cxn modelId="{834FFB0A-C8C3-4904-AF9D-2FBF6454F94B}" type="presParOf" srcId="{38E81B79-25EE-48AD-9BE2-6E7EB19025D8}" destId="{3BEF6E34-DAB5-4CE0-967D-AEA7A195B471}" srcOrd="3" destOrd="0" presId="urn:microsoft.com/office/officeart/2005/8/layout/lProcess2"/>
    <dgm:cxn modelId="{151CA259-4099-43F7-A4A2-656A9273EBE2}" type="presParOf" srcId="{38E81B79-25EE-48AD-9BE2-6E7EB19025D8}" destId="{3D4F126E-80A8-4628-924B-E6EFAFFE5B3C}" srcOrd="4" destOrd="0" presId="urn:microsoft.com/office/officeart/2005/8/layout/lProcess2"/>
    <dgm:cxn modelId="{D7072119-B5A2-4346-B6CF-F8BA038E8C82}" type="presParOf" srcId="{38E81B79-25EE-48AD-9BE2-6E7EB19025D8}" destId="{DF4B35BA-7040-446A-81DD-4988D0C64520}" srcOrd="5" destOrd="0" presId="urn:microsoft.com/office/officeart/2005/8/layout/lProcess2"/>
    <dgm:cxn modelId="{FE310316-29F1-43A5-BDEA-748661936BB3}" type="presParOf" srcId="{38E81B79-25EE-48AD-9BE2-6E7EB19025D8}" destId="{75F60CBE-A199-4D3C-A1E4-80D521111D2E}" srcOrd="6" destOrd="0" presId="urn:microsoft.com/office/officeart/2005/8/layout/lProcess2"/>
    <dgm:cxn modelId="{69ACF855-3F06-4C07-9A73-9E8EAC9E255B}" type="presParOf" srcId="{38E81B79-25EE-48AD-9BE2-6E7EB19025D8}" destId="{EE6CAB3B-A1FE-4395-B780-0A8D70606262}" srcOrd="7" destOrd="0" presId="urn:microsoft.com/office/officeart/2005/8/layout/lProcess2"/>
    <dgm:cxn modelId="{E81D35C8-BB7E-4B56-8284-5901AE500A43}" type="presParOf" srcId="{38E81B79-25EE-48AD-9BE2-6E7EB19025D8}" destId="{4E7F6187-2B06-450F-848C-88AFF88340ED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690F5B8-E81D-407D-A8BA-A178AC225E7B}" type="doc">
      <dgm:prSet loTypeId="urn:microsoft.com/office/officeart/2005/8/layout/cycle4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92986970-BEAB-40C3-83EB-3684F9DB2CAA}">
      <dgm:prSet custT="1"/>
      <dgm:spPr/>
      <dgm:t>
        <a:bodyPr/>
        <a:lstStyle/>
        <a:p>
          <a:pPr rtl="0"/>
          <a:r>
            <a:rPr lang="zh-TW" alt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公開上映</a:t>
          </a:r>
          <a:endParaRPr lang="zh-TW" alt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F787FEBB-209A-4F69-9F39-01B424FDD776}" type="parTrans" cxnId="{02BC34C5-9EE8-47C7-9F3A-BFE28F7249FC}">
      <dgm:prSet/>
      <dgm:spPr/>
      <dgm:t>
        <a:bodyPr/>
        <a:lstStyle/>
        <a:p>
          <a:endParaRPr lang="zh-TW" altLang="en-US"/>
        </a:p>
      </dgm:t>
    </dgm:pt>
    <dgm:pt modelId="{6853592F-DE3D-4B94-A4EE-3C3A892C2ECC}" type="sibTrans" cxnId="{02BC34C5-9EE8-47C7-9F3A-BFE28F7249FC}">
      <dgm:prSet/>
      <dgm:spPr/>
      <dgm:t>
        <a:bodyPr/>
        <a:lstStyle/>
        <a:p>
          <a:endParaRPr lang="zh-TW" altLang="en-US"/>
        </a:p>
      </dgm:t>
    </dgm:pt>
    <dgm:pt modelId="{6641D0C8-C8AE-499D-9B32-05D927A2B2C0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rtl="0">
            <a:spcAft>
              <a:spcPts val="0"/>
            </a:spcAft>
          </a:pP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在公眾得出入的場所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如電影院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、飛機、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餐廳等）播放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電影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E3F6CD52-80FC-4193-AEE0-6B5EA754B224}" type="parTrans" cxnId="{30935751-17D7-45B8-A70C-B75AF9B5F837}">
      <dgm:prSet/>
      <dgm:spPr/>
      <dgm:t>
        <a:bodyPr/>
        <a:lstStyle/>
        <a:p>
          <a:endParaRPr lang="zh-TW" altLang="en-US"/>
        </a:p>
      </dgm:t>
    </dgm:pt>
    <dgm:pt modelId="{02355A5F-4C83-49EC-A06F-0D18F6275ECE}" type="sibTrans" cxnId="{30935751-17D7-45B8-A70C-B75AF9B5F837}">
      <dgm:prSet/>
      <dgm:spPr/>
      <dgm:t>
        <a:bodyPr/>
        <a:lstStyle/>
        <a:p>
          <a:endParaRPr lang="zh-TW" altLang="en-US"/>
        </a:p>
      </dgm:t>
    </dgm:pt>
    <dgm:pt modelId="{5A1D0B65-C7F6-4300-BEFF-FA66BAF45303}">
      <dgm:prSet custT="1"/>
      <dgm:spPr/>
      <dgm:t>
        <a:bodyPr/>
        <a:lstStyle/>
        <a:p>
          <a:pPr rtl="0"/>
          <a:r>
            <a:rPr lang="zh-TW" alt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公開傳輸</a:t>
          </a:r>
          <a:endParaRPr lang="zh-TW" alt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7D8A3A4E-329B-456D-B47D-D65A73107553}" type="parTrans" cxnId="{930374CD-8571-4ECB-B9B5-933DA6DA0D3E}">
      <dgm:prSet/>
      <dgm:spPr/>
      <dgm:t>
        <a:bodyPr/>
        <a:lstStyle/>
        <a:p>
          <a:endParaRPr lang="zh-TW" altLang="en-US"/>
        </a:p>
      </dgm:t>
    </dgm:pt>
    <dgm:pt modelId="{AEDCF982-9512-429F-93E0-D62CE0B34421}" type="sibTrans" cxnId="{930374CD-8571-4ECB-B9B5-933DA6DA0D3E}">
      <dgm:prSet/>
      <dgm:spPr/>
      <dgm:t>
        <a:bodyPr/>
        <a:lstStyle/>
        <a:p>
          <a:endParaRPr lang="zh-TW" altLang="en-US"/>
        </a:p>
      </dgm:t>
    </dgm:pt>
    <dgm:pt modelId="{97BE3AFB-495D-424B-A615-032C0B9D3AD2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電視台、廣播電台播放節目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原播送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一次公播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5F864A01-D9A2-4099-A0B2-A359F9DF4DD6}" type="parTrans" cxnId="{B2D5F3A8-FAF7-46BE-9271-CF8EE779E8AB}">
      <dgm:prSet/>
      <dgm:spPr/>
      <dgm:t>
        <a:bodyPr/>
        <a:lstStyle/>
        <a:p>
          <a:endParaRPr lang="zh-TW" altLang="en-US"/>
        </a:p>
      </dgm:t>
    </dgm:pt>
    <dgm:pt modelId="{B0B09C09-23FC-401F-9FF6-39579FE14361}" type="sibTrans" cxnId="{B2D5F3A8-FAF7-46BE-9271-CF8EE779E8AB}">
      <dgm:prSet/>
      <dgm:spPr/>
      <dgm:t>
        <a:bodyPr/>
        <a:lstStyle/>
        <a:p>
          <a:endParaRPr lang="zh-TW" altLang="en-US"/>
        </a:p>
      </dgm:t>
    </dgm:pt>
    <dgm:pt modelId="{6EC190EF-A612-45BC-987E-2681D4803F6D}">
      <dgm:prSet custT="1"/>
      <dgm:spPr/>
      <dgm:t>
        <a:bodyPr/>
        <a:lstStyle/>
        <a:p>
          <a:pPr rtl="0"/>
          <a:r>
            <a:rPr lang="zh-TW" alt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公開播送</a:t>
          </a:r>
          <a:endParaRPr lang="zh-TW" alt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20BF0F07-9081-416D-ACCA-441F1FEEC993}" type="parTrans" cxnId="{8EDDE408-D2F4-4702-9133-747DB3F4335A}">
      <dgm:prSet/>
      <dgm:spPr/>
      <dgm:t>
        <a:bodyPr/>
        <a:lstStyle/>
        <a:p>
          <a:endParaRPr lang="zh-TW" altLang="en-US"/>
        </a:p>
      </dgm:t>
    </dgm:pt>
    <dgm:pt modelId="{6E48F6A9-C309-4E7F-940E-99388B212EDA}" type="sibTrans" cxnId="{8EDDE408-D2F4-4702-9133-747DB3F4335A}">
      <dgm:prSet/>
      <dgm:spPr/>
      <dgm:t>
        <a:bodyPr/>
        <a:lstStyle/>
        <a:p>
          <a:endParaRPr lang="zh-TW" altLang="en-US"/>
        </a:p>
      </dgm:t>
    </dgm:pt>
    <dgm:pt modelId="{31AE813E-4CA3-4CAB-B31E-8429E85AE789}">
      <dgm:prSet custT="1"/>
      <dgm:spPr/>
      <dgm:t>
        <a:bodyPr/>
        <a:lstStyle/>
        <a:p>
          <a:r>
            <a:rPr lang="zh-TW" altLang="en-US" sz="2800" b="1" spc="-1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公開演出</a:t>
          </a:r>
          <a:endParaRPr lang="zh-TW" altLang="en-US" sz="2800" b="1" spc="-100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4E8A4E77-0A93-4561-8865-83B1C71DFC2A}" type="parTrans" cxnId="{3A143BA0-4503-47C2-BD7A-63897BB22305}">
      <dgm:prSet/>
      <dgm:spPr/>
      <dgm:t>
        <a:bodyPr/>
        <a:lstStyle/>
        <a:p>
          <a:endParaRPr lang="zh-TW" altLang="en-US"/>
        </a:p>
      </dgm:t>
    </dgm:pt>
    <dgm:pt modelId="{58B16B0F-ACE1-4F41-A8A9-205F2B9B6244}" type="sibTrans" cxnId="{3A143BA0-4503-47C2-BD7A-63897BB22305}">
      <dgm:prSet/>
      <dgm:spPr/>
      <dgm:t>
        <a:bodyPr/>
        <a:lstStyle/>
        <a:p>
          <a:endParaRPr lang="zh-TW" altLang="en-US"/>
        </a:p>
      </dgm:t>
    </dgm:pt>
    <dgm:pt modelId="{3D90AFCA-1C49-4C34-8C67-4C694F9FE792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有線系統台或旅館房間</a:t>
          </a:r>
          <a:r>
            <a:rPr lang="zh-TW" sz="1800" b="1" dirty="0" smtClean="0">
              <a:latin typeface="微軟正黑體" pitchFamily="34" charset="-120"/>
              <a:ea typeface="微軟正黑體" pitchFamily="34" charset="-120"/>
            </a:rPr>
            <a:t>播放</a:t>
          </a:r>
          <a:r>
            <a:rPr lang="zh-TW" altLang="zh-TW" sz="1800" b="1" dirty="0" smtClean="0">
              <a:latin typeface="微軟正黑體" pitchFamily="34" charset="-120"/>
              <a:ea typeface="微軟正黑體" pitchFamily="34" charset="-120"/>
            </a:rPr>
            <a:t>電視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、</a:t>
          </a:r>
          <a:r>
            <a:rPr lang="zh-TW" sz="1800" b="1" dirty="0" smtClean="0">
              <a:latin typeface="微軟正黑體" pitchFamily="34" charset="-120"/>
              <a:ea typeface="微軟正黑體" pitchFamily="34" charset="-120"/>
            </a:rPr>
            <a:t>廣播 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再播送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二次公播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F66A992D-6128-4B72-9994-2F2A0CBBB3C8}" type="parTrans" cxnId="{31EB56DA-8552-4048-A8F8-4EF47C6AC3DC}">
      <dgm:prSet/>
      <dgm:spPr/>
      <dgm:t>
        <a:bodyPr/>
        <a:lstStyle/>
        <a:p>
          <a:endParaRPr lang="zh-TW" altLang="en-US"/>
        </a:p>
      </dgm:t>
    </dgm:pt>
    <dgm:pt modelId="{843C3C85-040D-4EE8-A9C9-01B20C82BD08}" type="sibTrans" cxnId="{31EB56DA-8552-4048-A8F8-4EF47C6AC3DC}">
      <dgm:prSet/>
      <dgm:spPr/>
      <dgm:t>
        <a:bodyPr/>
        <a:lstStyle/>
        <a:p>
          <a:endParaRPr lang="zh-TW" altLang="en-US"/>
        </a:p>
      </dgm:t>
    </dgm:pt>
    <dgm:pt modelId="{04A2D25F-41E6-4E71-B7A3-7BC56572DC42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>
            <a:spcAft>
              <a:spcPts val="0"/>
            </a:spcAft>
          </a:pPr>
          <a:r>
            <a:rPr lang="zh-TW" altLang="en-US" sz="1800" b="1" u="sng" dirty="0" smtClean="0">
              <a:latin typeface="微軟正黑體" pitchFamily="34" charset="-120"/>
              <a:ea typeface="微軟正黑體" pitchFamily="34" charset="-120"/>
            </a:rPr>
            <a:t>現場演奏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或</a:t>
          </a:r>
          <a:r>
            <a:rPr lang="zh-TW" altLang="en-US" sz="1800" b="1" u="sng" dirty="0" smtClean="0">
              <a:latin typeface="微軟正黑體" pitchFamily="34" charset="-120"/>
              <a:ea typeface="微軟正黑體" pitchFamily="34" charset="-120"/>
            </a:rPr>
            <a:t>演唱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BF61839B-96AA-442A-B724-E63F6A4A052C}" type="parTrans" cxnId="{76FA6D4D-3D61-4284-9CC9-D4EE668CBAA7}">
      <dgm:prSet/>
      <dgm:spPr/>
      <dgm:t>
        <a:bodyPr/>
        <a:lstStyle/>
        <a:p>
          <a:endParaRPr lang="zh-TW" altLang="en-US"/>
        </a:p>
      </dgm:t>
    </dgm:pt>
    <dgm:pt modelId="{27FF9F09-BE47-451F-8C16-02FEE8263ECD}" type="sibTrans" cxnId="{76FA6D4D-3D61-4284-9CC9-D4EE668CBAA7}">
      <dgm:prSet/>
      <dgm:spPr/>
      <dgm:t>
        <a:bodyPr/>
        <a:lstStyle/>
        <a:p>
          <a:endParaRPr lang="zh-TW" altLang="en-US"/>
        </a:p>
      </dgm:t>
    </dgm:pt>
    <dgm:pt modelId="{C12E881D-3E33-4AF9-B58A-4DD580207CEE}">
      <dgm:prSet custT="1"/>
      <dgm:spPr>
        <a:solidFill>
          <a:schemeClr val="accent5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將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影片上傳至</a:t>
          </a:r>
          <a:r>
            <a:rPr lang="en-US" altLang="zh-TW" sz="1800" b="1" dirty="0" err="1" smtClean="0">
              <a:latin typeface="微軟正黑體" pitchFamily="34" charset="-120"/>
              <a:ea typeface="微軟正黑體" pitchFamily="34" charset="-120"/>
            </a:rPr>
            <a:t>Youtube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BC4B828B-2E00-44F9-9DE6-8DB0EED991EE}" type="parTrans" cxnId="{29AFF0B4-3015-4EFC-A086-EE59123447F5}">
      <dgm:prSet/>
      <dgm:spPr/>
      <dgm:t>
        <a:bodyPr/>
        <a:lstStyle/>
        <a:p>
          <a:endParaRPr lang="zh-TW" altLang="en-US"/>
        </a:p>
      </dgm:t>
    </dgm:pt>
    <dgm:pt modelId="{401D4D10-C62B-4C47-B8B9-EF6111BA591C}" type="sibTrans" cxnId="{29AFF0B4-3015-4EFC-A086-EE59123447F5}">
      <dgm:prSet/>
      <dgm:spPr/>
      <dgm:t>
        <a:bodyPr/>
        <a:lstStyle/>
        <a:p>
          <a:endParaRPr lang="zh-TW" altLang="en-US"/>
        </a:p>
      </dgm:t>
    </dgm:pt>
    <dgm:pt modelId="{FF3CE27A-CC7F-44BF-A137-C423242A4716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rtl="0">
            <a:spcAft>
              <a:spcPts val="0"/>
            </a:spcAft>
          </a:pPr>
          <a:r>
            <a:rPr lang="zh-TW" altLang="en-US" sz="1800" b="1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提供電腦伴唱機</a:t>
          </a:r>
          <a:r>
            <a:rPr lang="zh-TW" altLang="en-US" sz="1800" b="1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供演唱</a:t>
          </a:r>
          <a:r>
            <a:rPr lang="en-US" altLang="en-US" sz="1800" b="1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公開演出及公開上映</a:t>
          </a:r>
          <a:r>
            <a:rPr lang="en-US" altLang="en-US" sz="1800" b="1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1800" b="1" dirty="0">
            <a:solidFill>
              <a:schemeClr val="accent2">
                <a:lumMod val="50000"/>
              </a:schemeClr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216326A7-D2EB-473C-AC7C-285AAE3B13F6}" type="parTrans" cxnId="{79E32D27-B55B-4DAE-B186-BB9337FE3873}">
      <dgm:prSet/>
      <dgm:spPr/>
      <dgm:t>
        <a:bodyPr/>
        <a:lstStyle/>
        <a:p>
          <a:endParaRPr lang="zh-TW" altLang="en-US"/>
        </a:p>
      </dgm:t>
    </dgm:pt>
    <dgm:pt modelId="{69D47466-A555-4022-BB16-37C82DBEF211}" type="sibTrans" cxnId="{79E32D27-B55B-4DAE-B186-BB9337FE3873}">
      <dgm:prSet/>
      <dgm:spPr/>
      <dgm:t>
        <a:bodyPr/>
        <a:lstStyle/>
        <a:p>
          <a:endParaRPr lang="zh-TW" altLang="en-US"/>
        </a:p>
      </dgm:t>
    </dgm:pt>
    <dgm:pt modelId="{F0EBB12C-17D6-40A4-90B6-DD5EBD262A5C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>
            <a:spcAft>
              <a:spcPts val="0"/>
            </a:spcAft>
          </a:pP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接收電視、廣播節目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後，再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以擴音器或其他器材擴大播送的效果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A8F45DBE-DCBD-470F-9AF3-921507341EC5}" type="sibTrans" cxnId="{5C869ED7-3A7D-4451-BE5E-DC8E8ECD7572}">
      <dgm:prSet/>
      <dgm:spPr/>
      <dgm:t>
        <a:bodyPr/>
        <a:lstStyle/>
        <a:p>
          <a:endParaRPr lang="zh-TW" altLang="en-US"/>
        </a:p>
      </dgm:t>
    </dgm:pt>
    <dgm:pt modelId="{2A85D54C-E755-4451-BB89-5948572D0C07}" type="parTrans" cxnId="{5C869ED7-3A7D-4451-BE5E-DC8E8ECD7572}">
      <dgm:prSet/>
      <dgm:spPr/>
      <dgm:t>
        <a:bodyPr/>
        <a:lstStyle/>
        <a:p>
          <a:endParaRPr lang="zh-TW" altLang="en-US"/>
        </a:p>
      </dgm:t>
    </dgm:pt>
    <dgm:pt modelId="{6F29C489-835F-450B-B028-520C0DE2D145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>
            <a:spcAft>
              <a:spcPts val="0"/>
            </a:spcAft>
          </a:pPr>
          <a:r>
            <a:rPr lang="zh-TW" altLang="en-US" sz="1800" b="1" u="sng" dirty="0" smtClean="0">
              <a:latin typeface="微軟正黑體" pitchFamily="34" charset="-120"/>
              <a:ea typeface="微軟正黑體" pitchFamily="34" charset="-120"/>
            </a:rPr>
            <a:t>播放音樂</a:t>
          </a:r>
          <a:r>
            <a:rPr lang="en-US" altLang="en-US" sz="1800" b="1" u="sng" dirty="0" smtClean="0">
              <a:latin typeface="微軟正黑體" pitchFamily="34" charset="-120"/>
              <a:ea typeface="微軟正黑體" pitchFamily="34" charset="-120"/>
            </a:rPr>
            <a:t>CD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49C9440F-AB3E-47DD-BD97-F05E1330D392}" type="parTrans" cxnId="{D36A955C-1E5E-45D6-A25C-A8AED3D0D0CC}">
      <dgm:prSet/>
      <dgm:spPr/>
      <dgm:t>
        <a:bodyPr/>
        <a:lstStyle/>
        <a:p>
          <a:endParaRPr lang="zh-TW" altLang="en-US"/>
        </a:p>
      </dgm:t>
    </dgm:pt>
    <dgm:pt modelId="{A56C69A1-C99E-4A87-9FB6-DF3EEED8A1F2}" type="sibTrans" cxnId="{D36A955C-1E5E-45D6-A25C-A8AED3D0D0CC}">
      <dgm:prSet/>
      <dgm:spPr/>
      <dgm:t>
        <a:bodyPr/>
        <a:lstStyle/>
        <a:p>
          <a:endParaRPr lang="zh-TW" altLang="en-US"/>
        </a:p>
      </dgm:t>
    </dgm:pt>
    <dgm:pt modelId="{920F3AD2-CF92-43A2-8D21-F63D214CA1F2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rtl="0">
            <a:spcAft>
              <a:spcPts val="0"/>
            </a:spcAft>
          </a:pP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提供電腦伴唱機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供演唱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46924BFE-4D15-4DB3-9255-6ACF94446AD3}" type="parTrans" cxnId="{AE9417F8-CC35-473E-A284-B6A014C48CEA}">
      <dgm:prSet/>
      <dgm:spPr/>
      <dgm:t>
        <a:bodyPr/>
        <a:lstStyle/>
        <a:p>
          <a:endParaRPr lang="zh-TW" altLang="en-US"/>
        </a:p>
      </dgm:t>
    </dgm:pt>
    <dgm:pt modelId="{01B029AD-61EF-46EB-9D9F-1EAF366FE162}" type="sibTrans" cxnId="{AE9417F8-CC35-473E-A284-B6A014C48CEA}">
      <dgm:prSet/>
      <dgm:spPr/>
      <dgm:t>
        <a:bodyPr/>
        <a:lstStyle/>
        <a:p>
          <a:endParaRPr lang="zh-TW" altLang="en-US"/>
        </a:p>
      </dgm:t>
    </dgm:pt>
    <dgm:pt modelId="{8AC06D62-D7EE-49E0-96F3-4AE0D83233E8}">
      <dgm:prSet custT="1"/>
      <dgm:spPr>
        <a:solidFill>
          <a:schemeClr val="accent5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將音樂、文章張貼在部落格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DF99C37D-9D62-4478-98E8-97255126C975}" type="parTrans" cxnId="{910AA038-3E0A-4CBB-8B33-3C71FCD38131}">
      <dgm:prSet/>
      <dgm:spPr/>
      <dgm:t>
        <a:bodyPr/>
        <a:lstStyle/>
        <a:p>
          <a:endParaRPr lang="zh-TW" altLang="en-US"/>
        </a:p>
      </dgm:t>
    </dgm:pt>
    <dgm:pt modelId="{41F97FD7-0010-4705-B046-08DF4D534418}" type="sibTrans" cxnId="{910AA038-3E0A-4CBB-8B33-3C71FCD38131}">
      <dgm:prSet/>
      <dgm:spPr/>
      <dgm:t>
        <a:bodyPr/>
        <a:lstStyle/>
        <a:p>
          <a:endParaRPr lang="zh-TW" altLang="en-US"/>
        </a:p>
      </dgm:t>
    </dgm:pt>
    <dgm:pt modelId="{70571EB8-591E-4F65-9B3B-D4CD84140876}" type="pres">
      <dgm:prSet presAssocID="{B690F5B8-E81D-407D-A8BA-A178AC225E7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DBEC07D-64A2-4285-9DC2-2EEEE0AED9B4}" type="pres">
      <dgm:prSet presAssocID="{B690F5B8-E81D-407D-A8BA-A178AC225E7B}" presName="children" presStyleCnt="0"/>
      <dgm:spPr/>
      <dgm:t>
        <a:bodyPr/>
        <a:lstStyle/>
        <a:p>
          <a:endParaRPr lang="zh-TW" altLang="en-US"/>
        </a:p>
      </dgm:t>
    </dgm:pt>
    <dgm:pt modelId="{18917525-6FB6-4C97-AAE5-9E5C08D43459}" type="pres">
      <dgm:prSet presAssocID="{B690F5B8-E81D-407D-A8BA-A178AC225E7B}" presName="child1group" presStyleCnt="0"/>
      <dgm:spPr/>
      <dgm:t>
        <a:bodyPr/>
        <a:lstStyle/>
        <a:p>
          <a:endParaRPr lang="zh-TW" altLang="en-US"/>
        </a:p>
      </dgm:t>
    </dgm:pt>
    <dgm:pt modelId="{72B48B64-5DBA-4004-A856-EBA2BF22C320}" type="pres">
      <dgm:prSet presAssocID="{B690F5B8-E81D-407D-A8BA-A178AC225E7B}" presName="child1" presStyleLbl="bgAcc1" presStyleIdx="0" presStyleCnt="4" custScaleX="149848" custScaleY="165775" custLinFactNeighborX="-1198" custLinFactNeighborY="23062"/>
      <dgm:spPr/>
      <dgm:t>
        <a:bodyPr/>
        <a:lstStyle/>
        <a:p>
          <a:endParaRPr lang="zh-TW" altLang="en-US"/>
        </a:p>
      </dgm:t>
    </dgm:pt>
    <dgm:pt modelId="{539DC6E7-7A30-4F3E-8686-DFC328361B9A}" type="pres">
      <dgm:prSet presAssocID="{B690F5B8-E81D-407D-A8BA-A178AC225E7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A7E7C6A-4959-411A-AA30-D3ACA5E3E110}" type="pres">
      <dgm:prSet presAssocID="{B690F5B8-E81D-407D-A8BA-A178AC225E7B}" presName="child2group" presStyleCnt="0"/>
      <dgm:spPr/>
      <dgm:t>
        <a:bodyPr/>
        <a:lstStyle/>
        <a:p>
          <a:endParaRPr lang="zh-TW" altLang="en-US"/>
        </a:p>
      </dgm:t>
    </dgm:pt>
    <dgm:pt modelId="{9F6F3872-5355-426C-9A4E-D38F0C06555C}" type="pres">
      <dgm:prSet presAssocID="{B690F5B8-E81D-407D-A8BA-A178AC225E7B}" presName="child2" presStyleLbl="bgAcc1" presStyleIdx="1" presStyleCnt="4" custScaleX="163514" custScaleY="180145" custLinFactNeighborX="-263" custLinFactNeighborY="22924"/>
      <dgm:spPr/>
      <dgm:t>
        <a:bodyPr/>
        <a:lstStyle/>
        <a:p>
          <a:endParaRPr lang="zh-TW" altLang="en-US"/>
        </a:p>
      </dgm:t>
    </dgm:pt>
    <dgm:pt modelId="{0321474A-6BDA-46F0-9B03-687D95E17265}" type="pres">
      <dgm:prSet presAssocID="{B690F5B8-E81D-407D-A8BA-A178AC225E7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CA6BDCA-7433-4651-8EE8-B7F03F291C7E}" type="pres">
      <dgm:prSet presAssocID="{B690F5B8-E81D-407D-A8BA-A178AC225E7B}" presName="child3group" presStyleCnt="0"/>
      <dgm:spPr/>
      <dgm:t>
        <a:bodyPr/>
        <a:lstStyle/>
        <a:p>
          <a:endParaRPr lang="zh-TW" altLang="en-US"/>
        </a:p>
      </dgm:t>
    </dgm:pt>
    <dgm:pt modelId="{11084E36-DCEF-4AE1-A91D-C1636522DFDE}" type="pres">
      <dgm:prSet presAssocID="{B690F5B8-E81D-407D-A8BA-A178AC225E7B}" presName="child3" presStyleLbl="bgAcc1" presStyleIdx="2" presStyleCnt="4" custScaleX="158839" custScaleY="148697" custLinFactNeighborX="-3604" custLinFactNeighborY="-22795"/>
      <dgm:spPr/>
      <dgm:t>
        <a:bodyPr/>
        <a:lstStyle/>
        <a:p>
          <a:endParaRPr lang="zh-TW" altLang="en-US"/>
        </a:p>
      </dgm:t>
    </dgm:pt>
    <dgm:pt modelId="{F52DAB14-6F7C-4DF9-B37F-F9A3305B1EF3}" type="pres">
      <dgm:prSet presAssocID="{B690F5B8-E81D-407D-A8BA-A178AC225E7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AD10AC2-B8CE-4CEC-A16B-DA2A36C1111B}" type="pres">
      <dgm:prSet presAssocID="{B690F5B8-E81D-407D-A8BA-A178AC225E7B}" presName="child4group" presStyleCnt="0"/>
      <dgm:spPr/>
      <dgm:t>
        <a:bodyPr/>
        <a:lstStyle/>
        <a:p>
          <a:endParaRPr lang="zh-TW" altLang="en-US"/>
        </a:p>
      </dgm:t>
    </dgm:pt>
    <dgm:pt modelId="{49AE8CC9-D3A2-44D1-A00B-CE27EFEEE270}" type="pres">
      <dgm:prSet presAssocID="{B690F5B8-E81D-407D-A8BA-A178AC225E7B}" presName="child4" presStyleLbl="bgAcc1" presStyleIdx="3" presStyleCnt="4" custScaleX="149143" custScaleY="154463" custLinFactNeighborX="-332" custLinFactNeighborY="-27129"/>
      <dgm:spPr/>
      <dgm:t>
        <a:bodyPr/>
        <a:lstStyle/>
        <a:p>
          <a:endParaRPr lang="zh-TW" altLang="en-US"/>
        </a:p>
      </dgm:t>
    </dgm:pt>
    <dgm:pt modelId="{AD5AE3AA-DE97-43D5-9E08-8E8B8279CD4B}" type="pres">
      <dgm:prSet presAssocID="{B690F5B8-E81D-407D-A8BA-A178AC225E7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EBCABBD-849C-4988-8904-1DFB52A44995}" type="pres">
      <dgm:prSet presAssocID="{B690F5B8-E81D-407D-A8BA-A178AC225E7B}" presName="childPlaceholder" presStyleCnt="0"/>
      <dgm:spPr/>
      <dgm:t>
        <a:bodyPr/>
        <a:lstStyle/>
        <a:p>
          <a:endParaRPr lang="zh-TW" altLang="en-US"/>
        </a:p>
      </dgm:t>
    </dgm:pt>
    <dgm:pt modelId="{064A70D3-243B-4A35-BFE8-F4E2882E605D}" type="pres">
      <dgm:prSet presAssocID="{B690F5B8-E81D-407D-A8BA-A178AC225E7B}" presName="circle" presStyleCnt="0"/>
      <dgm:spPr/>
      <dgm:t>
        <a:bodyPr/>
        <a:lstStyle/>
        <a:p>
          <a:endParaRPr lang="zh-TW" altLang="en-US"/>
        </a:p>
      </dgm:t>
    </dgm:pt>
    <dgm:pt modelId="{8F85E319-DA8E-4AD8-AEFD-D074370102CE}" type="pres">
      <dgm:prSet presAssocID="{B690F5B8-E81D-407D-A8BA-A178AC225E7B}" presName="quadrant1" presStyleLbl="node1" presStyleIdx="0" presStyleCnt="4" custScaleX="72722" custScaleY="64148" custLinFactNeighborX="9087" custLinFactNeighborY="21649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94A42D2-C0C7-4F81-896E-77E0D2DD071C}" type="pres">
      <dgm:prSet presAssocID="{B690F5B8-E81D-407D-A8BA-A178AC225E7B}" presName="quadrant2" presStyleLbl="node1" presStyleIdx="1" presStyleCnt="4" custScaleX="68701" custScaleY="61959" custLinFactNeighborX="-21169" custLinFactNeighborY="23231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57D070-D52E-4D9B-82A6-DAD1845EE904}" type="pres">
      <dgm:prSet presAssocID="{B690F5B8-E81D-407D-A8BA-A178AC225E7B}" presName="quadrant3" presStyleLbl="node1" presStyleIdx="2" presStyleCnt="4" custScaleX="73173" custScaleY="64687" custLinFactNeighborX="-22110" custLinFactNeighborY="-1575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FDF0975-5028-49BD-9721-A6E4EC4E4455}" type="pres">
      <dgm:prSet presAssocID="{B690F5B8-E81D-407D-A8BA-A178AC225E7B}" presName="quadrant4" presStyleLbl="node1" presStyleIdx="3" presStyleCnt="4" custScaleX="73712" custScaleY="65209" custLinFactNeighborX="9582" custLinFactNeighborY="-13948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AB69839-0394-4CAC-9C78-4C8FB1BD8398}" type="pres">
      <dgm:prSet presAssocID="{B690F5B8-E81D-407D-A8BA-A178AC225E7B}" presName="quadrantPlaceholder" presStyleCnt="0"/>
      <dgm:spPr/>
      <dgm:t>
        <a:bodyPr/>
        <a:lstStyle/>
        <a:p>
          <a:endParaRPr lang="zh-TW" altLang="en-US"/>
        </a:p>
      </dgm:t>
    </dgm:pt>
    <dgm:pt modelId="{CCE54DB7-17F6-410B-823D-7FC252E02373}" type="pres">
      <dgm:prSet presAssocID="{B690F5B8-E81D-407D-A8BA-A178AC225E7B}" presName="center1" presStyleLbl="fgShp" presStyleIdx="0" presStyleCnt="2" custScaleX="63108" custScaleY="57571" custLinFactNeighborX="-5589" custLinFactNeighborY="19178"/>
      <dgm:spPr/>
      <dgm:t>
        <a:bodyPr/>
        <a:lstStyle/>
        <a:p>
          <a:endParaRPr lang="zh-TW" altLang="en-US"/>
        </a:p>
      </dgm:t>
    </dgm:pt>
    <dgm:pt modelId="{42D45704-19BF-4CBD-AB1B-F18F02282CA8}" type="pres">
      <dgm:prSet presAssocID="{B690F5B8-E81D-407D-A8BA-A178AC225E7B}" presName="center2" presStyleLbl="fgShp" presStyleIdx="1" presStyleCnt="2" custScaleX="63109" custScaleY="90842" custLinFactNeighborX="-5589" custLinFactNeighborY="-2648"/>
      <dgm:spPr/>
      <dgm:t>
        <a:bodyPr/>
        <a:lstStyle/>
        <a:p>
          <a:endParaRPr lang="zh-TW" altLang="en-US"/>
        </a:p>
      </dgm:t>
    </dgm:pt>
  </dgm:ptLst>
  <dgm:cxnLst>
    <dgm:cxn modelId="{9870C41C-DC32-46D2-BB05-0B90D84B2F41}" type="presOf" srcId="{FF3CE27A-CC7F-44BF-A137-C423242A4716}" destId="{11084E36-DCEF-4AE1-A91D-C1636522DFDE}" srcOrd="0" destOrd="1" presId="urn:microsoft.com/office/officeart/2005/8/layout/cycle4"/>
    <dgm:cxn modelId="{76FA6D4D-3D61-4284-9CC9-D4EE668CBAA7}" srcId="{31AE813E-4CA3-4CAB-B31E-8429E85AE789}" destId="{04A2D25F-41E6-4E71-B7A3-7BC56572DC42}" srcOrd="0" destOrd="0" parTransId="{BF61839B-96AA-442A-B724-E63F6A4A052C}" sibTransId="{27FF9F09-BE47-451F-8C16-02FEE8263ECD}"/>
    <dgm:cxn modelId="{CF256203-AF9A-4498-9414-4E038B921DB6}" type="presOf" srcId="{6641D0C8-C8AE-499D-9B32-05D927A2B2C0}" destId="{11084E36-DCEF-4AE1-A91D-C1636522DFDE}" srcOrd="0" destOrd="0" presId="urn:microsoft.com/office/officeart/2005/8/layout/cycle4"/>
    <dgm:cxn modelId="{B5C8F6C6-0423-4744-A528-E73A625A3465}" type="presOf" srcId="{3D90AFCA-1C49-4C34-8C67-4C694F9FE792}" destId="{539DC6E7-7A30-4F3E-8686-DFC328361B9A}" srcOrd="1" destOrd="1" presId="urn:microsoft.com/office/officeart/2005/8/layout/cycle4"/>
    <dgm:cxn modelId="{31EB56DA-8552-4048-A8F8-4EF47C6AC3DC}" srcId="{6EC190EF-A612-45BC-987E-2681D4803F6D}" destId="{3D90AFCA-1C49-4C34-8C67-4C694F9FE792}" srcOrd="1" destOrd="0" parTransId="{F66A992D-6128-4B72-9994-2F2A0CBBB3C8}" sibTransId="{843C3C85-040D-4EE8-A9C9-01B20C82BD08}"/>
    <dgm:cxn modelId="{ED90D32E-75B6-40C4-8050-E48B509326C9}" type="presOf" srcId="{31AE813E-4CA3-4CAB-B31E-8429E85AE789}" destId="{F94A42D2-C0C7-4F81-896E-77E0D2DD071C}" srcOrd="0" destOrd="0" presId="urn:microsoft.com/office/officeart/2005/8/layout/cycle4"/>
    <dgm:cxn modelId="{0A89FB99-C877-444B-AB4E-6DDE1E3A68D0}" type="presOf" srcId="{8AC06D62-D7EE-49E0-96F3-4AE0D83233E8}" destId="{49AE8CC9-D3A2-44D1-A00B-CE27EFEEE270}" srcOrd="0" destOrd="1" presId="urn:microsoft.com/office/officeart/2005/8/layout/cycle4"/>
    <dgm:cxn modelId="{45F7EE9B-8494-4F63-A7E6-DF7BC5A75F3C}" type="presOf" srcId="{3D90AFCA-1C49-4C34-8C67-4C694F9FE792}" destId="{72B48B64-5DBA-4004-A856-EBA2BF22C320}" srcOrd="0" destOrd="1" presId="urn:microsoft.com/office/officeart/2005/8/layout/cycle4"/>
    <dgm:cxn modelId="{24FDB872-BFA6-46FD-89AC-A95B9B234CD5}" type="presOf" srcId="{FF3CE27A-CC7F-44BF-A137-C423242A4716}" destId="{F52DAB14-6F7C-4DF9-B37F-F9A3305B1EF3}" srcOrd="1" destOrd="1" presId="urn:microsoft.com/office/officeart/2005/8/layout/cycle4"/>
    <dgm:cxn modelId="{2A22001D-5394-485E-8945-428BA0A77817}" type="presOf" srcId="{F0EBB12C-17D6-40A4-90B6-DD5EBD262A5C}" destId="{9F6F3872-5355-426C-9A4E-D38F0C06555C}" srcOrd="0" destOrd="2" presId="urn:microsoft.com/office/officeart/2005/8/layout/cycle4"/>
    <dgm:cxn modelId="{D18DD332-A0EB-4C4E-9609-395E6F2AB68A}" type="presOf" srcId="{92986970-BEAB-40C3-83EB-3684F9DB2CAA}" destId="{9557D070-D52E-4D9B-82A6-DAD1845EE904}" srcOrd="0" destOrd="0" presId="urn:microsoft.com/office/officeart/2005/8/layout/cycle4"/>
    <dgm:cxn modelId="{80A1B97F-ABAE-4DD0-B4E7-B8139D79E070}" type="presOf" srcId="{97BE3AFB-495D-424B-A615-032C0B9D3AD2}" destId="{72B48B64-5DBA-4004-A856-EBA2BF22C320}" srcOrd="0" destOrd="0" presId="urn:microsoft.com/office/officeart/2005/8/layout/cycle4"/>
    <dgm:cxn modelId="{3A143BA0-4503-47C2-BD7A-63897BB22305}" srcId="{B690F5B8-E81D-407D-A8BA-A178AC225E7B}" destId="{31AE813E-4CA3-4CAB-B31E-8429E85AE789}" srcOrd="1" destOrd="0" parTransId="{4E8A4E77-0A93-4561-8865-83B1C71DFC2A}" sibTransId="{58B16B0F-ACE1-4F41-A8A9-205F2B9B6244}"/>
    <dgm:cxn modelId="{AB813470-BD84-4B09-9EFE-0051259D09CF}" type="presOf" srcId="{920F3AD2-CF92-43A2-8D21-F63D214CA1F2}" destId="{9F6F3872-5355-426C-9A4E-D38F0C06555C}" srcOrd="0" destOrd="3" presId="urn:microsoft.com/office/officeart/2005/8/layout/cycle4"/>
    <dgm:cxn modelId="{DBD0E468-AE65-485D-8088-54AEADFE7FBC}" type="presOf" srcId="{6F29C489-835F-450B-B028-520C0DE2D145}" destId="{0321474A-6BDA-46F0-9B03-687D95E17265}" srcOrd="1" destOrd="1" presId="urn:microsoft.com/office/officeart/2005/8/layout/cycle4"/>
    <dgm:cxn modelId="{79E32D27-B55B-4DAE-B186-BB9337FE3873}" srcId="{92986970-BEAB-40C3-83EB-3684F9DB2CAA}" destId="{FF3CE27A-CC7F-44BF-A137-C423242A4716}" srcOrd="1" destOrd="0" parTransId="{216326A7-D2EB-473C-AC7C-285AAE3B13F6}" sibTransId="{69D47466-A555-4022-BB16-37C82DBEF211}"/>
    <dgm:cxn modelId="{30935751-17D7-45B8-A70C-B75AF9B5F837}" srcId="{92986970-BEAB-40C3-83EB-3684F9DB2CAA}" destId="{6641D0C8-C8AE-499D-9B32-05D927A2B2C0}" srcOrd="0" destOrd="0" parTransId="{E3F6CD52-80FC-4193-AEE0-6B5EA754B224}" sibTransId="{02355A5F-4C83-49EC-A06F-0D18F6275ECE}"/>
    <dgm:cxn modelId="{930374CD-8571-4ECB-B9B5-933DA6DA0D3E}" srcId="{B690F5B8-E81D-407D-A8BA-A178AC225E7B}" destId="{5A1D0B65-C7F6-4300-BEFF-FA66BAF45303}" srcOrd="3" destOrd="0" parTransId="{7D8A3A4E-329B-456D-B47D-D65A73107553}" sibTransId="{AEDCF982-9512-429F-93E0-D62CE0B34421}"/>
    <dgm:cxn modelId="{D36A955C-1E5E-45D6-A25C-A8AED3D0D0CC}" srcId="{31AE813E-4CA3-4CAB-B31E-8429E85AE789}" destId="{6F29C489-835F-450B-B028-520C0DE2D145}" srcOrd="1" destOrd="0" parTransId="{49C9440F-AB3E-47DD-BD97-F05E1330D392}" sibTransId="{A56C69A1-C99E-4A87-9FB6-DF3EEED8A1F2}"/>
    <dgm:cxn modelId="{8713B7FF-F3CB-471C-AB10-93400D514B0B}" type="presOf" srcId="{04A2D25F-41E6-4E71-B7A3-7BC56572DC42}" destId="{0321474A-6BDA-46F0-9B03-687D95E17265}" srcOrd="1" destOrd="0" presId="urn:microsoft.com/office/officeart/2005/8/layout/cycle4"/>
    <dgm:cxn modelId="{B30C9AFA-3B98-46B6-A774-67DA7DFD363D}" type="presOf" srcId="{04A2D25F-41E6-4E71-B7A3-7BC56572DC42}" destId="{9F6F3872-5355-426C-9A4E-D38F0C06555C}" srcOrd="0" destOrd="0" presId="urn:microsoft.com/office/officeart/2005/8/layout/cycle4"/>
    <dgm:cxn modelId="{5C869ED7-3A7D-4451-BE5E-DC8E8ECD7572}" srcId="{31AE813E-4CA3-4CAB-B31E-8429E85AE789}" destId="{F0EBB12C-17D6-40A4-90B6-DD5EBD262A5C}" srcOrd="2" destOrd="0" parTransId="{2A85D54C-E755-4451-BB89-5948572D0C07}" sibTransId="{A8F45DBE-DCBD-470F-9AF3-921507341EC5}"/>
    <dgm:cxn modelId="{8EDDE408-D2F4-4702-9133-747DB3F4335A}" srcId="{B690F5B8-E81D-407D-A8BA-A178AC225E7B}" destId="{6EC190EF-A612-45BC-987E-2681D4803F6D}" srcOrd="0" destOrd="0" parTransId="{20BF0F07-9081-416D-ACCA-441F1FEEC993}" sibTransId="{6E48F6A9-C309-4E7F-940E-99388B212EDA}"/>
    <dgm:cxn modelId="{910AA038-3E0A-4CBB-8B33-3C71FCD38131}" srcId="{5A1D0B65-C7F6-4300-BEFF-FA66BAF45303}" destId="{8AC06D62-D7EE-49E0-96F3-4AE0D83233E8}" srcOrd="1" destOrd="0" parTransId="{DF99C37D-9D62-4478-98E8-97255126C975}" sibTransId="{41F97FD7-0010-4705-B046-08DF4D534418}"/>
    <dgm:cxn modelId="{9525E4E6-0771-4761-9A99-720DC0A71DC9}" type="presOf" srcId="{C12E881D-3E33-4AF9-B58A-4DD580207CEE}" destId="{AD5AE3AA-DE97-43D5-9E08-8E8B8279CD4B}" srcOrd="1" destOrd="0" presId="urn:microsoft.com/office/officeart/2005/8/layout/cycle4"/>
    <dgm:cxn modelId="{C14A7047-2224-4F18-B300-0ED3D0E6B3F4}" type="presOf" srcId="{6F29C489-835F-450B-B028-520C0DE2D145}" destId="{9F6F3872-5355-426C-9A4E-D38F0C06555C}" srcOrd="0" destOrd="1" presId="urn:microsoft.com/office/officeart/2005/8/layout/cycle4"/>
    <dgm:cxn modelId="{FB4F9A47-B619-4A9F-8666-748F22AA5221}" type="presOf" srcId="{6EC190EF-A612-45BC-987E-2681D4803F6D}" destId="{8F85E319-DA8E-4AD8-AEFD-D074370102CE}" srcOrd="0" destOrd="0" presId="urn:microsoft.com/office/officeart/2005/8/layout/cycle4"/>
    <dgm:cxn modelId="{61DBA05D-324A-458D-972C-A8FF863CD166}" type="presOf" srcId="{B690F5B8-E81D-407D-A8BA-A178AC225E7B}" destId="{70571EB8-591E-4F65-9B3B-D4CD84140876}" srcOrd="0" destOrd="0" presId="urn:microsoft.com/office/officeart/2005/8/layout/cycle4"/>
    <dgm:cxn modelId="{A5B7ECA1-B14B-4630-8457-E243E9AAC707}" type="presOf" srcId="{C12E881D-3E33-4AF9-B58A-4DD580207CEE}" destId="{49AE8CC9-D3A2-44D1-A00B-CE27EFEEE270}" srcOrd="0" destOrd="0" presId="urn:microsoft.com/office/officeart/2005/8/layout/cycle4"/>
    <dgm:cxn modelId="{29AFF0B4-3015-4EFC-A086-EE59123447F5}" srcId="{5A1D0B65-C7F6-4300-BEFF-FA66BAF45303}" destId="{C12E881D-3E33-4AF9-B58A-4DD580207CEE}" srcOrd="0" destOrd="0" parTransId="{BC4B828B-2E00-44F9-9DE6-8DB0EED991EE}" sibTransId="{401D4D10-C62B-4C47-B8B9-EF6111BA591C}"/>
    <dgm:cxn modelId="{AE9417F8-CC35-473E-A284-B6A014C48CEA}" srcId="{31AE813E-4CA3-4CAB-B31E-8429E85AE789}" destId="{920F3AD2-CF92-43A2-8D21-F63D214CA1F2}" srcOrd="3" destOrd="0" parTransId="{46924BFE-4D15-4DB3-9255-6ACF94446AD3}" sibTransId="{01B029AD-61EF-46EB-9D9F-1EAF366FE162}"/>
    <dgm:cxn modelId="{02BC34C5-9EE8-47C7-9F3A-BFE28F7249FC}" srcId="{B690F5B8-E81D-407D-A8BA-A178AC225E7B}" destId="{92986970-BEAB-40C3-83EB-3684F9DB2CAA}" srcOrd="2" destOrd="0" parTransId="{F787FEBB-209A-4F69-9F39-01B424FDD776}" sibTransId="{6853592F-DE3D-4B94-A4EE-3C3A892C2ECC}"/>
    <dgm:cxn modelId="{3CCCE5FE-49D6-4C03-89DA-BA81FE112B8E}" type="presOf" srcId="{5A1D0B65-C7F6-4300-BEFF-FA66BAF45303}" destId="{CFDF0975-5028-49BD-9721-A6E4EC4E4455}" srcOrd="0" destOrd="0" presId="urn:microsoft.com/office/officeart/2005/8/layout/cycle4"/>
    <dgm:cxn modelId="{5DC89485-3318-4980-BEB0-42C3B0D6C5C1}" type="presOf" srcId="{6641D0C8-C8AE-499D-9B32-05D927A2B2C0}" destId="{F52DAB14-6F7C-4DF9-B37F-F9A3305B1EF3}" srcOrd="1" destOrd="0" presId="urn:microsoft.com/office/officeart/2005/8/layout/cycle4"/>
    <dgm:cxn modelId="{A833B732-18EB-4354-A6FD-F2C44F178372}" type="presOf" srcId="{8AC06D62-D7EE-49E0-96F3-4AE0D83233E8}" destId="{AD5AE3AA-DE97-43D5-9E08-8E8B8279CD4B}" srcOrd="1" destOrd="1" presId="urn:microsoft.com/office/officeart/2005/8/layout/cycle4"/>
    <dgm:cxn modelId="{FB350191-A90E-431C-9B70-5202310B931B}" type="presOf" srcId="{97BE3AFB-495D-424B-A615-032C0B9D3AD2}" destId="{539DC6E7-7A30-4F3E-8686-DFC328361B9A}" srcOrd="1" destOrd="0" presId="urn:microsoft.com/office/officeart/2005/8/layout/cycle4"/>
    <dgm:cxn modelId="{B2D5F3A8-FAF7-46BE-9271-CF8EE779E8AB}" srcId="{6EC190EF-A612-45BC-987E-2681D4803F6D}" destId="{97BE3AFB-495D-424B-A615-032C0B9D3AD2}" srcOrd="0" destOrd="0" parTransId="{5F864A01-D9A2-4099-A0B2-A359F9DF4DD6}" sibTransId="{B0B09C09-23FC-401F-9FF6-39579FE14361}"/>
    <dgm:cxn modelId="{4A083123-ECDE-4686-90D2-085C27CBF4F8}" type="presOf" srcId="{F0EBB12C-17D6-40A4-90B6-DD5EBD262A5C}" destId="{0321474A-6BDA-46F0-9B03-687D95E17265}" srcOrd="1" destOrd="2" presId="urn:microsoft.com/office/officeart/2005/8/layout/cycle4"/>
    <dgm:cxn modelId="{9D44758E-DA70-4300-A2CF-00C0903CA510}" type="presOf" srcId="{920F3AD2-CF92-43A2-8D21-F63D214CA1F2}" destId="{0321474A-6BDA-46F0-9B03-687D95E17265}" srcOrd="1" destOrd="3" presId="urn:microsoft.com/office/officeart/2005/8/layout/cycle4"/>
    <dgm:cxn modelId="{6DD11FB0-2F40-4C5C-A54A-55F960D96094}" type="presParOf" srcId="{70571EB8-591E-4F65-9B3B-D4CD84140876}" destId="{4DBEC07D-64A2-4285-9DC2-2EEEE0AED9B4}" srcOrd="0" destOrd="0" presId="urn:microsoft.com/office/officeart/2005/8/layout/cycle4"/>
    <dgm:cxn modelId="{D86BC394-8D79-4B0E-A820-B9C84D9B17E0}" type="presParOf" srcId="{4DBEC07D-64A2-4285-9DC2-2EEEE0AED9B4}" destId="{18917525-6FB6-4C97-AAE5-9E5C08D43459}" srcOrd="0" destOrd="0" presId="urn:microsoft.com/office/officeart/2005/8/layout/cycle4"/>
    <dgm:cxn modelId="{6D721A3D-5D28-489F-A273-A2AF7327A175}" type="presParOf" srcId="{18917525-6FB6-4C97-AAE5-9E5C08D43459}" destId="{72B48B64-5DBA-4004-A856-EBA2BF22C320}" srcOrd="0" destOrd="0" presId="urn:microsoft.com/office/officeart/2005/8/layout/cycle4"/>
    <dgm:cxn modelId="{19D65B9D-BFD7-498F-8FE6-D2265BD014ED}" type="presParOf" srcId="{18917525-6FB6-4C97-AAE5-9E5C08D43459}" destId="{539DC6E7-7A30-4F3E-8686-DFC328361B9A}" srcOrd="1" destOrd="0" presId="urn:microsoft.com/office/officeart/2005/8/layout/cycle4"/>
    <dgm:cxn modelId="{BAC43879-C15E-4A23-9B33-096B56492A73}" type="presParOf" srcId="{4DBEC07D-64A2-4285-9DC2-2EEEE0AED9B4}" destId="{6A7E7C6A-4959-411A-AA30-D3ACA5E3E110}" srcOrd="1" destOrd="0" presId="urn:microsoft.com/office/officeart/2005/8/layout/cycle4"/>
    <dgm:cxn modelId="{281A13D4-3BC4-4FCA-B324-8FB4DB782969}" type="presParOf" srcId="{6A7E7C6A-4959-411A-AA30-D3ACA5E3E110}" destId="{9F6F3872-5355-426C-9A4E-D38F0C06555C}" srcOrd="0" destOrd="0" presId="urn:microsoft.com/office/officeart/2005/8/layout/cycle4"/>
    <dgm:cxn modelId="{49F9E6E6-0D2A-4FCB-AF22-D78CE7F33340}" type="presParOf" srcId="{6A7E7C6A-4959-411A-AA30-D3ACA5E3E110}" destId="{0321474A-6BDA-46F0-9B03-687D95E17265}" srcOrd="1" destOrd="0" presId="urn:microsoft.com/office/officeart/2005/8/layout/cycle4"/>
    <dgm:cxn modelId="{276275F4-0559-4753-9A68-0172D1E97C04}" type="presParOf" srcId="{4DBEC07D-64A2-4285-9DC2-2EEEE0AED9B4}" destId="{7CA6BDCA-7433-4651-8EE8-B7F03F291C7E}" srcOrd="2" destOrd="0" presId="urn:microsoft.com/office/officeart/2005/8/layout/cycle4"/>
    <dgm:cxn modelId="{0F065F5F-C5F4-4FC4-99B8-9736E4B36BD1}" type="presParOf" srcId="{7CA6BDCA-7433-4651-8EE8-B7F03F291C7E}" destId="{11084E36-DCEF-4AE1-A91D-C1636522DFDE}" srcOrd="0" destOrd="0" presId="urn:microsoft.com/office/officeart/2005/8/layout/cycle4"/>
    <dgm:cxn modelId="{9ED9FC22-30B0-4AAF-8DA0-3D7D31616204}" type="presParOf" srcId="{7CA6BDCA-7433-4651-8EE8-B7F03F291C7E}" destId="{F52DAB14-6F7C-4DF9-B37F-F9A3305B1EF3}" srcOrd="1" destOrd="0" presId="urn:microsoft.com/office/officeart/2005/8/layout/cycle4"/>
    <dgm:cxn modelId="{7A3CD00E-29CE-43B7-A7BC-4C62D8945798}" type="presParOf" srcId="{4DBEC07D-64A2-4285-9DC2-2EEEE0AED9B4}" destId="{DAD10AC2-B8CE-4CEC-A16B-DA2A36C1111B}" srcOrd="3" destOrd="0" presId="urn:microsoft.com/office/officeart/2005/8/layout/cycle4"/>
    <dgm:cxn modelId="{7F0AD2C9-9C9B-41DD-A0DA-6B58E7BDC1D9}" type="presParOf" srcId="{DAD10AC2-B8CE-4CEC-A16B-DA2A36C1111B}" destId="{49AE8CC9-D3A2-44D1-A00B-CE27EFEEE270}" srcOrd="0" destOrd="0" presId="urn:microsoft.com/office/officeart/2005/8/layout/cycle4"/>
    <dgm:cxn modelId="{350A972D-E193-4271-A0E9-CC135641BF2B}" type="presParOf" srcId="{DAD10AC2-B8CE-4CEC-A16B-DA2A36C1111B}" destId="{AD5AE3AA-DE97-43D5-9E08-8E8B8279CD4B}" srcOrd="1" destOrd="0" presId="urn:microsoft.com/office/officeart/2005/8/layout/cycle4"/>
    <dgm:cxn modelId="{2130BD42-5970-492B-A2CF-8A6C584B0A53}" type="presParOf" srcId="{4DBEC07D-64A2-4285-9DC2-2EEEE0AED9B4}" destId="{5EBCABBD-849C-4988-8904-1DFB52A44995}" srcOrd="4" destOrd="0" presId="urn:microsoft.com/office/officeart/2005/8/layout/cycle4"/>
    <dgm:cxn modelId="{15A67A34-B75F-477A-9D65-8376E875D277}" type="presParOf" srcId="{70571EB8-591E-4F65-9B3B-D4CD84140876}" destId="{064A70D3-243B-4A35-BFE8-F4E2882E605D}" srcOrd="1" destOrd="0" presId="urn:microsoft.com/office/officeart/2005/8/layout/cycle4"/>
    <dgm:cxn modelId="{E832784F-742F-4D30-AF34-A2A88C33130D}" type="presParOf" srcId="{064A70D3-243B-4A35-BFE8-F4E2882E605D}" destId="{8F85E319-DA8E-4AD8-AEFD-D074370102CE}" srcOrd="0" destOrd="0" presId="urn:microsoft.com/office/officeart/2005/8/layout/cycle4"/>
    <dgm:cxn modelId="{00E532E1-A8EA-469F-B8BA-97A0A6DCD8D2}" type="presParOf" srcId="{064A70D3-243B-4A35-BFE8-F4E2882E605D}" destId="{F94A42D2-C0C7-4F81-896E-77E0D2DD071C}" srcOrd="1" destOrd="0" presId="urn:microsoft.com/office/officeart/2005/8/layout/cycle4"/>
    <dgm:cxn modelId="{D7ECEE8D-0EC7-42EF-8DA8-BE8C7E486426}" type="presParOf" srcId="{064A70D3-243B-4A35-BFE8-F4E2882E605D}" destId="{9557D070-D52E-4D9B-82A6-DAD1845EE904}" srcOrd="2" destOrd="0" presId="urn:microsoft.com/office/officeart/2005/8/layout/cycle4"/>
    <dgm:cxn modelId="{D2342786-77DA-43E9-819A-0A5C4B54C500}" type="presParOf" srcId="{064A70D3-243B-4A35-BFE8-F4E2882E605D}" destId="{CFDF0975-5028-49BD-9721-A6E4EC4E4455}" srcOrd="3" destOrd="0" presId="urn:microsoft.com/office/officeart/2005/8/layout/cycle4"/>
    <dgm:cxn modelId="{C215FF78-F463-462C-B7BD-7ACB74D6DA0E}" type="presParOf" srcId="{064A70D3-243B-4A35-BFE8-F4E2882E605D}" destId="{BAB69839-0394-4CAC-9C78-4C8FB1BD8398}" srcOrd="4" destOrd="0" presId="urn:microsoft.com/office/officeart/2005/8/layout/cycle4"/>
    <dgm:cxn modelId="{7E4AC388-AE20-4E42-B42C-FC10EAC7C260}" type="presParOf" srcId="{70571EB8-591E-4F65-9B3B-D4CD84140876}" destId="{CCE54DB7-17F6-410B-823D-7FC252E02373}" srcOrd="2" destOrd="0" presId="urn:microsoft.com/office/officeart/2005/8/layout/cycle4"/>
    <dgm:cxn modelId="{5B540430-D60B-4BA3-991B-327268115BAE}" type="presParOf" srcId="{70571EB8-591E-4F65-9B3B-D4CD84140876}" destId="{42D45704-19BF-4CBD-AB1B-F18F02282CA8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29FCD04-2832-41EE-8FAE-ADF6D1967121}" type="doc">
      <dgm:prSet loTypeId="urn:microsoft.com/office/officeart/2005/8/layout/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219DC89E-5AF6-44A8-90D0-F42036E0598D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公開發表權 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限首次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94EE818D-D9C6-44B9-9321-4996A8F06729}" type="parTrans" cxnId="{C5617DF5-C9A1-47F1-9AA0-4BDA7B0AAC08}">
      <dgm:prSet/>
      <dgm:spPr/>
      <dgm:t>
        <a:bodyPr/>
        <a:lstStyle/>
        <a:p>
          <a:endParaRPr lang="zh-TW" altLang="en-US"/>
        </a:p>
      </dgm:t>
    </dgm:pt>
    <dgm:pt modelId="{CFC7D81C-F93B-4F11-B709-83B410A6EBB9}" type="sibTrans" cxnId="{C5617DF5-C9A1-47F1-9AA0-4BDA7B0AAC08}">
      <dgm:prSet/>
      <dgm:spPr/>
      <dgm:t>
        <a:bodyPr/>
        <a:lstStyle/>
        <a:p>
          <a:endParaRPr lang="zh-TW" altLang="en-US"/>
        </a:p>
      </dgm:t>
    </dgm:pt>
    <dgm:pt modelId="{B610B28F-89A7-4AD3-B1CE-8A07DF73CE04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著作人享有是否、何時及如何公表其著作的權利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u="none" dirty="0" smtClean="0">
              <a:latin typeface="微軟正黑體" pitchFamily="34" charset="-120"/>
              <a:ea typeface="微軟正黑體" pitchFamily="34" charset="-120"/>
            </a:rPr>
            <a:t>例外</a:t>
          </a:r>
          <a:r>
            <a:rPr lang="en-US" altLang="zh-TW" sz="1800" b="1" u="none" dirty="0" smtClean="0">
              <a:latin typeface="微軟正黑體" pitchFamily="34" charset="-120"/>
              <a:ea typeface="微軟正黑體" pitchFamily="34" charset="-120"/>
            </a:rPr>
            <a:t>-</a:t>
          </a:r>
          <a:r>
            <a:rPr lang="zh-TW" altLang="en-US" sz="1800" b="1" u="none" dirty="0" smtClean="0">
              <a:latin typeface="微軟正黑體" pitchFamily="34" charset="-120"/>
              <a:ea typeface="微軟正黑體" pitchFamily="34" charset="-120"/>
            </a:rPr>
            <a:t>公務員著作</a:t>
          </a:r>
          <a:r>
            <a:rPr lang="en-US" altLang="zh-TW" sz="1800" b="1" u="none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800" b="1" dirty="0" smtClean="0">
              <a:solidFill>
                <a:srgbClr val="7030A0"/>
              </a:solidFill>
              <a:latin typeface="微軟正黑體" pitchFamily="34" charset="-120"/>
              <a:ea typeface="微軟正黑體" pitchFamily="34" charset="-120"/>
            </a:rPr>
            <a:t>推定同意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：</a:t>
          </a: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未公表之著作經讓與或授權他人利用、未公表之美術或攝影之原件或重製物經讓與、碩博士論文</a:t>
          </a:r>
          <a:r>
            <a:rPr lang="en-US" altLang="en-US" sz="1800" b="0" dirty="0" smtClean="0">
              <a:latin typeface="微軟正黑體" pitchFamily="34" charset="-120"/>
              <a:ea typeface="微軟正黑體" pitchFamily="34" charset="-120"/>
            </a:rPr>
            <a:t/>
          </a:r>
          <a:br>
            <a:rPr lang="en-US" altLang="en-US" sz="1800" b="0" dirty="0" smtClean="0">
              <a:latin typeface="微軟正黑體" pitchFamily="34" charset="-120"/>
              <a:ea typeface="微軟正黑體" pitchFamily="34" charset="-120"/>
            </a:rPr>
          </a:br>
          <a:r>
            <a:rPr lang="zh-TW" altLang="en-US" sz="1800" b="1" dirty="0" smtClean="0">
              <a:solidFill>
                <a:srgbClr val="7030A0"/>
              </a:solidFill>
              <a:latin typeface="微軟正黑體" pitchFamily="34" charset="-120"/>
              <a:ea typeface="微軟正黑體" pitchFamily="34" charset="-120"/>
            </a:rPr>
            <a:t>視為同意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：</a:t>
          </a:r>
          <a:r>
            <a:rPr lang="zh-TW" altLang="en-US" sz="1800" b="0" dirty="0" smtClean="0">
              <a:latin typeface="Univers Condensed"/>
              <a:ea typeface="微軟正黑體" pitchFamily="34" charset="-120"/>
            </a:rPr>
            <a:t>雇用人或出資人取得著作財產權者</a:t>
          </a:r>
          <a:r>
            <a:rPr lang="en-US" altLang="zh-TW" sz="1800" b="0" dirty="0" smtClean="0">
              <a:latin typeface="Univers Condensed"/>
              <a:ea typeface="微軟正黑體" pitchFamily="34" charset="-120"/>
            </a:rPr>
            <a:t>,</a:t>
          </a:r>
          <a:r>
            <a:rPr lang="zh-TW" altLang="en-US" sz="1800" b="0" dirty="0" smtClean="0">
              <a:latin typeface="Univers Condensed"/>
              <a:ea typeface="微軟正黑體" pitchFamily="34" charset="-120"/>
            </a:rPr>
            <a:t>經讓</a:t>
          </a:r>
          <a:r>
            <a:rPr lang="zh-TW" altLang="en-US" sz="1800" b="0" dirty="0" smtClean="0">
              <a:latin typeface="Univers Condensed"/>
              <a:ea typeface="微軟正黑體" pitchFamily="34" charset="-120"/>
            </a:rPr>
            <a:t>與或利用著作</a:t>
          </a:r>
          <a:endParaRPr lang="zh-TW" altLang="en-US" sz="1800" b="0" dirty="0">
            <a:latin typeface="微軟正黑體" pitchFamily="34" charset="-120"/>
            <a:ea typeface="微軟正黑體" pitchFamily="34" charset="-120"/>
          </a:endParaRPr>
        </a:p>
      </dgm:t>
    </dgm:pt>
    <dgm:pt modelId="{0C85151C-E2CC-4639-83A8-9186C4EAD2D8}" type="parTrans" cxnId="{A31659DA-C6C8-4BB4-9137-1647E392E66C}">
      <dgm:prSet/>
      <dgm:spPr/>
      <dgm:t>
        <a:bodyPr/>
        <a:lstStyle/>
        <a:p>
          <a:endParaRPr lang="zh-TW" altLang="en-US"/>
        </a:p>
      </dgm:t>
    </dgm:pt>
    <dgm:pt modelId="{B25FF970-FCB5-44F9-848C-EBED78059E65}" type="sibTrans" cxnId="{A31659DA-C6C8-4BB4-9137-1647E392E66C}">
      <dgm:prSet/>
      <dgm:spPr/>
      <dgm:t>
        <a:bodyPr/>
        <a:lstStyle/>
        <a:p>
          <a:endParaRPr lang="zh-TW" altLang="en-US"/>
        </a:p>
      </dgm:t>
    </dgm:pt>
    <dgm:pt modelId="{3F5C50A6-412C-473D-9822-F6B4EF4796A2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姓名表示權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8B71498D-3346-41EF-85BA-1AF44F67F036}" type="parTrans" cxnId="{DBEF0166-A106-42E8-8616-520FCADB44CB}">
      <dgm:prSet/>
      <dgm:spPr/>
      <dgm:t>
        <a:bodyPr/>
        <a:lstStyle/>
        <a:p>
          <a:endParaRPr lang="zh-TW" altLang="en-US"/>
        </a:p>
      </dgm:t>
    </dgm:pt>
    <dgm:pt modelId="{DB3D112A-7FAE-47C5-92A5-5CBFE69B557D}" type="sibTrans" cxnId="{DBEF0166-A106-42E8-8616-520FCADB44CB}">
      <dgm:prSet/>
      <dgm:spPr/>
      <dgm:t>
        <a:bodyPr/>
        <a:lstStyle/>
        <a:p>
          <a:endParaRPr lang="zh-TW" altLang="en-US"/>
        </a:p>
      </dgm:t>
    </dgm:pt>
    <dgm:pt modelId="{0D25A8A4-2DFE-40B7-A0EB-79E6AE5B601C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著作人在著作的原件或其重製物上，或於著作公開發表時，有表示本名、別名或不具名的權利 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u="none" dirty="0" smtClean="0">
              <a:latin typeface="微軟正黑體" pitchFamily="34" charset="-120"/>
              <a:ea typeface="微軟正黑體" pitchFamily="34" charset="-120"/>
            </a:rPr>
            <a:t>例外</a:t>
          </a:r>
          <a:r>
            <a:rPr lang="en-US" altLang="zh-TW" sz="1800" b="1" u="none" dirty="0" smtClean="0">
              <a:latin typeface="微軟正黑體" pitchFamily="34" charset="-120"/>
              <a:ea typeface="微軟正黑體" pitchFamily="34" charset="-120"/>
            </a:rPr>
            <a:t>-</a:t>
          </a:r>
          <a:r>
            <a:rPr lang="zh-TW" altLang="en-US" sz="1800" b="1" u="none" dirty="0" smtClean="0">
              <a:latin typeface="微軟正黑體" pitchFamily="34" charset="-120"/>
              <a:ea typeface="微軟正黑體" pitchFamily="34" charset="-120"/>
            </a:rPr>
            <a:t>公務員著作</a:t>
          </a:r>
          <a:r>
            <a:rPr lang="en-US" altLang="zh-TW" sz="1800" b="1" u="none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730CBD90-D985-435A-A3EC-B7DD886005A9}" type="parTrans" cxnId="{6DB64860-1775-4964-BAC1-6F1741B138CF}">
      <dgm:prSet/>
      <dgm:spPr/>
      <dgm:t>
        <a:bodyPr/>
        <a:lstStyle/>
        <a:p>
          <a:endParaRPr lang="zh-TW" altLang="en-US"/>
        </a:p>
      </dgm:t>
    </dgm:pt>
    <dgm:pt modelId="{36E9D623-0897-4719-8253-9D4DCEB8D88F}" type="sibTrans" cxnId="{6DB64860-1775-4964-BAC1-6F1741B138CF}">
      <dgm:prSet/>
      <dgm:spPr/>
      <dgm:t>
        <a:bodyPr/>
        <a:lstStyle/>
        <a:p>
          <a:endParaRPr lang="zh-TW" altLang="en-US"/>
        </a:p>
      </dgm:t>
    </dgm:pt>
    <dgm:pt modelId="{AA1EA162-8A29-4979-BCFC-30C71A5F4453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著作人享有禁止他人以歪曲、割裂、竄改或其他方法改變其著作之內容、形式或名目致損害其名譽的權利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92416431-CA85-4FE3-A3E8-411F20A21A78}" type="parTrans" cxnId="{CCAF7C3E-AB09-46C3-A6CF-E57B28A773C3}">
      <dgm:prSet/>
      <dgm:spPr/>
      <dgm:t>
        <a:bodyPr/>
        <a:lstStyle/>
        <a:p>
          <a:endParaRPr lang="zh-TW" altLang="en-US"/>
        </a:p>
      </dgm:t>
    </dgm:pt>
    <dgm:pt modelId="{E3FCDF07-4779-41F2-90F0-40FE2E0D50FB}" type="sibTrans" cxnId="{CCAF7C3E-AB09-46C3-A6CF-E57B28A773C3}">
      <dgm:prSet/>
      <dgm:spPr/>
      <dgm:t>
        <a:bodyPr/>
        <a:lstStyle/>
        <a:p>
          <a:endParaRPr lang="zh-TW" altLang="en-US"/>
        </a:p>
      </dgm:t>
    </dgm:pt>
    <dgm:pt modelId="{AF8AF421-5E3F-43EC-A14E-EFF4F9F7368D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禁止不當改變權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44EE2140-05FC-49AB-845B-7069D6C5E808}" type="sibTrans" cxnId="{01895B00-4C44-4462-830E-B8F77C79B8AE}">
      <dgm:prSet/>
      <dgm:spPr/>
      <dgm:t>
        <a:bodyPr/>
        <a:lstStyle/>
        <a:p>
          <a:endParaRPr lang="zh-TW" altLang="en-US"/>
        </a:p>
      </dgm:t>
    </dgm:pt>
    <dgm:pt modelId="{6DE6DA00-9C48-4049-96C9-06CFC1DA70D4}" type="parTrans" cxnId="{01895B00-4C44-4462-830E-B8F77C79B8AE}">
      <dgm:prSet/>
      <dgm:spPr/>
      <dgm:t>
        <a:bodyPr/>
        <a:lstStyle/>
        <a:p>
          <a:endParaRPr lang="zh-TW" altLang="en-US"/>
        </a:p>
      </dgm:t>
    </dgm:pt>
    <dgm:pt modelId="{681911A4-1ED8-4F04-A325-E7E93AC806AC}" type="pres">
      <dgm:prSet presAssocID="{B29FCD04-2832-41EE-8FAE-ADF6D19671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5B500C69-33E3-4C1A-A711-CB51B3309B3C}" type="pres">
      <dgm:prSet presAssocID="{219DC89E-5AF6-44A8-90D0-F42036E0598D}" presName="parentLin" presStyleCnt="0"/>
      <dgm:spPr/>
      <dgm:t>
        <a:bodyPr/>
        <a:lstStyle/>
        <a:p>
          <a:endParaRPr lang="zh-TW" altLang="en-US"/>
        </a:p>
      </dgm:t>
    </dgm:pt>
    <dgm:pt modelId="{4408AE78-6EE9-4C49-911F-C1AE2B4CC74E}" type="pres">
      <dgm:prSet presAssocID="{219DC89E-5AF6-44A8-90D0-F42036E0598D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46C4CF51-DEDC-4A8E-AE65-5CE619E9CE67}" type="pres">
      <dgm:prSet presAssocID="{219DC89E-5AF6-44A8-90D0-F42036E0598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E8D789F-69AC-4D19-8080-EA9D213CFA69}" type="pres">
      <dgm:prSet presAssocID="{219DC89E-5AF6-44A8-90D0-F42036E0598D}" presName="negativeSpace" presStyleCnt="0"/>
      <dgm:spPr/>
      <dgm:t>
        <a:bodyPr/>
        <a:lstStyle/>
        <a:p>
          <a:endParaRPr lang="zh-TW" altLang="en-US"/>
        </a:p>
      </dgm:t>
    </dgm:pt>
    <dgm:pt modelId="{A936C7EE-3A84-4EA8-A9BB-9164C4ED2009}" type="pres">
      <dgm:prSet presAssocID="{219DC89E-5AF6-44A8-90D0-F42036E0598D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D68D6D0-32CB-4943-AB5B-3563DCA7E695}" type="pres">
      <dgm:prSet presAssocID="{CFC7D81C-F93B-4F11-B709-83B410A6EBB9}" presName="spaceBetweenRectangles" presStyleCnt="0"/>
      <dgm:spPr/>
      <dgm:t>
        <a:bodyPr/>
        <a:lstStyle/>
        <a:p>
          <a:endParaRPr lang="zh-TW" altLang="en-US"/>
        </a:p>
      </dgm:t>
    </dgm:pt>
    <dgm:pt modelId="{37A2C4BA-BEE5-4DA2-883B-3CC2CA89E98B}" type="pres">
      <dgm:prSet presAssocID="{3F5C50A6-412C-473D-9822-F6B4EF4796A2}" presName="parentLin" presStyleCnt="0"/>
      <dgm:spPr/>
      <dgm:t>
        <a:bodyPr/>
        <a:lstStyle/>
        <a:p>
          <a:endParaRPr lang="zh-TW" altLang="en-US"/>
        </a:p>
      </dgm:t>
    </dgm:pt>
    <dgm:pt modelId="{DB9AAD9E-82AA-4971-A0B3-5C64B0CD68CD}" type="pres">
      <dgm:prSet presAssocID="{3F5C50A6-412C-473D-9822-F6B4EF4796A2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AADAB0F6-70F7-422D-9A6F-6311059FC037}" type="pres">
      <dgm:prSet presAssocID="{3F5C50A6-412C-473D-9822-F6B4EF4796A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B8AF5AB-A5C0-4261-9D40-2DD20DF5BE4C}" type="pres">
      <dgm:prSet presAssocID="{3F5C50A6-412C-473D-9822-F6B4EF4796A2}" presName="negativeSpace" presStyleCnt="0"/>
      <dgm:spPr/>
      <dgm:t>
        <a:bodyPr/>
        <a:lstStyle/>
        <a:p>
          <a:endParaRPr lang="zh-TW" altLang="en-US"/>
        </a:p>
      </dgm:t>
    </dgm:pt>
    <dgm:pt modelId="{3890D02F-D642-421C-B649-A61E9AE3B830}" type="pres">
      <dgm:prSet presAssocID="{3F5C50A6-412C-473D-9822-F6B4EF4796A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902547B-2802-4E6F-A8C2-AE2282D93256}" type="pres">
      <dgm:prSet presAssocID="{DB3D112A-7FAE-47C5-92A5-5CBFE69B557D}" presName="spaceBetweenRectangles" presStyleCnt="0"/>
      <dgm:spPr/>
      <dgm:t>
        <a:bodyPr/>
        <a:lstStyle/>
        <a:p>
          <a:endParaRPr lang="zh-TW" altLang="en-US"/>
        </a:p>
      </dgm:t>
    </dgm:pt>
    <dgm:pt modelId="{B59A19E2-8053-4939-AAFE-54030AD2077C}" type="pres">
      <dgm:prSet presAssocID="{AF8AF421-5E3F-43EC-A14E-EFF4F9F7368D}" presName="parentLin" presStyleCnt="0"/>
      <dgm:spPr/>
      <dgm:t>
        <a:bodyPr/>
        <a:lstStyle/>
        <a:p>
          <a:endParaRPr lang="zh-TW" altLang="en-US"/>
        </a:p>
      </dgm:t>
    </dgm:pt>
    <dgm:pt modelId="{C8B2F77E-7524-4B3D-9F87-107B2A351DB9}" type="pres">
      <dgm:prSet presAssocID="{AF8AF421-5E3F-43EC-A14E-EFF4F9F7368D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966DFEE8-F7EA-41E3-A6A1-17699003F218}" type="pres">
      <dgm:prSet presAssocID="{AF8AF421-5E3F-43EC-A14E-EFF4F9F7368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71CB439-3AC2-4609-A2D7-4E7618432D56}" type="pres">
      <dgm:prSet presAssocID="{AF8AF421-5E3F-43EC-A14E-EFF4F9F7368D}" presName="negativeSpace" presStyleCnt="0"/>
      <dgm:spPr/>
      <dgm:t>
        <a:bodyPr/>
        <a:lstStyle/>
        <a:p>
          <a:endParaRPr lang="zh-TW" altLang="en-US"/>
        </a:p>
      </dgm:t>
    </dgm:pt>
    <dgm:pt modelId="{30E9C293-899A-4346-A20E-EFEF0E793613}" type="pres">
      <dgm:prSet presAssocID="{AF8AF421-5E3F-43EC-A14E-EFF4F9F7368D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CDDF19E-2566-4DCD-A37E-0DD55FA0C02F}" type="presOf" srcId="{3F5C50A6-412C-473D-9822-F6B4EF4796A2}" destId="{DB9AAD9E-82AA-4971-A0B3-5C64B0CD68CD}" srcOrd="0" destOrd="0" presId="urn:microsoft.com/office/officeart/2005/8/layout/list1"/>
    <dgm:cxn modelId="{CCAF7C3E-AB09-46C3-A6CF-E57B28A773C3}" srcId="{AF8AF421-5E3F-43EC-A14E-EFF4F9F7368D}" destId="{AA1EA162-8A29-4979-BCFC-30C71A5F4453}" srcOrd="0" destOrd="0" parTransId="{92416431-CA85-4FE3-A3E8-411F20A21A78}" sibTransId="{E3FCDF07-4779-41F2-90F0-40FE2E0D50FB}"/>
    <dgm:cxn modelId="{7AAE9211-D025-4FA5-AE45-0C931D5BCE84}" type="presOf" srcId="{AF8AF421-5E3F-43EC-A14E-EFF4F9F7368D}" destId="{C8B2F77E-7524-4B3D-9F87-107B2A351DB9}" srcOrd="0" destOrd="0" presId="urn:microsoft.com/office/officeart/2005/8/layout/list1"/>
    <dgm:cxn modelId="{F38178D3-55E9-4F67-90EA-F4B83C9E1275}" type="presOf" srcId="{219DC89E-5AF6-44A8-90D0-F42036E0598D}" destId="{4408AE78-6EE9-4C49-911F-C1AE2B4CC74E}" srcOrd="0" destOrd="0" presId="urn:microsoft.com/office/officeart/2005/8/layout/list1"/>
    <dgm:cxn modelId="{F24291F9-2AEB-491D-AEAC-26F60D858844}" type="presOf" srcId="{B29FCD04-2832-41EE-8FAE-ADF6D1967121}" destId="{681911A4-1ED8-4F04-A325-E7E93AC806AC}" srcOrd="0" destOrd="0" presId="urn:microsoft.com/office/officeart/2005/8/layout/list1"/>
    <dgm:cxn modelId="{C5617DF5-C9A1-47F1-9AA0-4BDA7B0AAC08}" srcId="{B29FCD04-2832-41EE-8FAE-ADF6D1967121}" destId="{219DC89E-5AF6-44A8-90D0-F42036E0598D}" srcOrd="0" destOrd="0" parTransId="{94EE818D-D9C6-44B9-9321-4996A8F06729}" sibTransId="{CFC7D81C-F93B-4F11-B709-83B410A6EBB9}"/>
    <dgm:cxn modelId="{01895B00-4C44-4462-830E-B8F77C79B8AE}" srcId="{B29FCD04-2832-41EE-8FAE-ADF6D1967121}" destId="{AF8AF421-5E3F-43EC-A14E-EFF4F9F7368D}" srcOrd="2" destOrd="0" parTransId="{6DE6DA00-9C48-4049-96C9-06CFC1DA70D4}" sibTransId="{44EE2140-05FC-49AB-845B-7069D6C5E808}"/>
    <dgm:cxn modelId="{D64184E1-3A12-495E-8EB2-3CD8506391BF}" type="presOf" srcId="{B610B28F-89A7-4AD3-B1CE-8A07DF73CE04}" destId="{A936C7EE-3A84-4EA8-A9BB-9164C4ED2009}" srcOrd="0" destOrd="0" presId="urn:microsoft.com/office/officeart/2005/8/layout/list1"/>
    <dgm:cxn modelId="{98A8E2F2-37DF-48FC-AFEF-A065183FBB91}" type="presOf" srcId="{0D25A8A4-2DFE-40B7-A0EB-79E6AE5B601C}" destId="{3890D02F-D642-421C-B649-A61E9AE3B830}" srcOrd="0" destOrd="0" presId="urn:microsoft.com/office/officeart/2005/8/layout/list1"/>
    <dgm:cxn modelId="{3049B151-8935-4595-A1BC-BCFE4C7949C2}" type="presOf" srcId="{AA1EA162-8A29-4979-BCFC-30C71A5F4453}" destId="{30E9C293-899A-4346-A20E-EFEF0E793613}" srcOrd="0" destOrd="0" presId="urn:microsoft.com/office/officeart/2005/8/layout/list1"/>
    <dgm:cxn modelId="{962F9887-76C6-4472-BC06-D8A1BABB55AD}" type="presOf" srcId="{219DC89E-5AF6-44A8-90D0-F42036E0598D}" destId="{46C4CF51-DEDC-4A8E-AE65-5CE619E9CE67}" srcOrd="1" destOrd="0" presId="urn:microsoft.com/office/officeart/2005/8/layout/list1"/>
    <dgm:cxn modelId="{6DB64860-1775-4964-BAC1-6F1741B138CF}" srcId="{3F5C50A6-412C-473D-9822-F6B4EF4796A2}" destId="{0D25A8A4-2DFE-40B7-A0EB-79E6AE5B601C}" srcOrd="0" destOrd="0" parTransId="{730CBD90-D985-435A-A3EC-B7DD886005A9}" sibTransId="{36E9D623-0897-4719-8253-9D4DCEB8D88F}"/>
    <dgm:cxn modelId="{06AC8ADC-1CEE-4631-BC85-C1E8D516A69D}" type="presOf" srcId="{3F5C50A6-412C-473D-9822-F6B4EF4796A2}" destId="{AADAB0F6-70F7-422D-9A6F-6311059FC037}" srcOrd="1" destOrd="0" presId="urn:microsoft.com/office/officeart/2005/8/layout/list1"/>
    <dgm:cxn modelId="{A31659DA-C6C8-4BB4-9137-1647E392E66C}" srcId="{219DC89E-5AF6-44A8-90D0-F42036E0598D}" destId="{B610B28F-89A7-4AD3-B1CE-8A07DF73CE04}" srcOrd="0" destOrd="0" parTransId="{0C85151C-E2CC-4639-83A8-9186C4EAD2D8}" sibTransId="{B25FF970-FCB5-44F9-848C-EBED78059E65}"/>
    <dgm:cxn modelId="{4C9DB9D1-382E-4196-A155-F963C9404F73}" type="presOf" srcId="{AF8AF421-5E3F-43EC-A14E-EFF4F9F7368D}" destId="{966DFEE8-F7EA-41E3-A6A1-17699003F218}" srcOrd="1" destOrd="0" presId="urn:microsoft.com/office/officeart/2005/8/layout/list1"/>
    <dgm:cxn modelId="{DBEF0166-A106-42E8-8616-520FCADB44CB}" srcId="{B29FCD04-2832-41EE-8FAE-ADF6D1967121}" destId="{3F5C50A6-412C-473D-9822-F6B4EF4796A2}" srcOrd="1" destOrd="0" parTransId="{8B71498D-3346-41EF-85BA-1AF44F67F036}" sibTransId="{DB3D112A-7FAE-47C5-92A5-5CBFE69B557D}"/>
    <dgm:cxn modelId="{5FEED42D-DF5E-4824-BA0D-D48E280D2B0B}" type="presParOf" srcId="{681911A4-1ED8-4F04-A325-E7E93AC806AC}" destId="{5B500C69-33E3-4C1A-A711-CB51B3309B3C}" srcOrd="0" destOrd="0" presId="urn:microsoft.com/office/officeart/2005/8/layout/list1"/>
    <dgm:cxn modelId="{423AD0BE-C231-4E18-9A58-FF0084A6523A}" type="presParOf" srcId="{5B500C69-33E3-4C1A-A711-CB51B3309B3C}" destId="{4408AE78-6EE9-4C49-911F-C1AE2B4CC74E}" srcOrd="0" destOrd="0" presId="urn:microsoft.com/office/officeart/2005/8/layout/list1"/>
    <dgm:cxn modelId="{1AF6CB97-D1A8-4402-B393-E91B6512B19B}" type="presParOf" srcId="{5B500C69-33E3-4C1A-A711-CB51B3309B3C}" destId="{46C4CF51-DEDC-4A8E-AE65-5CE619E9CE67}" srcOrd="1" destOrd="0" presId="urn:microsoft.com/office/officeart/2005/8/layout/list1"/>
    <dgm:cxn modelId="{D7226844-D394-48CF-B7F8-BA60156FF99C}" type="presParOf" srcId="{681911A4-1ED8-4F04-A325-E7E93AC806AC}" destId="{AE8D789F-69AC-4D19-8080-EA9D213CFA69}" srcOrd="1" destOrd="0" presId="urn:microsoft.com/office/officeart/2005/8/layout/list1"/>
    <dgm:cxn modelId="{4254B317-FEF3-426B-BB1D-9EA9F0C66556}" type="presParOf" srcId="{681911A4-1ED8-4F04-A325-E7E93AC806AC}" destId="{A936C7EE-3A84-4EA8-A9BB-9164C4ED2009}" srcOrd="2" destOrd="0" presId="urn:microsoft.com/office/officeart/2005/8/layout/list1"/>
    <dgm:cxn modelId="{5360A458-36F6-446C-BC4F-A3B2968FE492}" type="presParOf" srcId="{681911A4-1ED8-4F04-A325-E7E93AC806AC}" destId="{ED68D6D0-32CB-4943-AB5B-3563DCA7E695}" srcOrd="3" destOrd="0" presId="urn:microsoft.com/office/officeart/2005/8/layout/list1"/>
    <dgm:cxn modelId="{62F6ED57-4CB0-47CB-975C-288CBB80C446}" type="presParOf" srcId="{681911A4-1ED8-4F04-A325-E7E93AC806AC}" destId="{37A2C4BA-BEE5-4DA2-883B-3CC2CA89E98B}" srcOrd="4" destOrd="0" presId="urn:microsoft.com/office/officeart/2005/8/layout/list1"/>
    <dgm:cxn modelId="{6301CD6A-D68D-4C0A-8DDB-843C0998BFD7}" type="presParOf" srcId="{37A2C4BA-BEE5-4DA2-883B-3CC2CA89E98B}" destId="{DB9AAD9E-82AA-4971-A0B3-5C64B0CD68CD}" srcOrd="0" destOrd="0" presId="urn:microsoft.com/office/officeart/2005/8/layout/list1"/>
    <dgm:cxn modelId="{CB8D0CE6-6463-402C-A00A-238C0B8EFE49}" type="presParOf" srcId="{37A2C4BA-BEE5-4DA2-883B-3CC2CA89E98B}" destId="{AADAB0F6-70F7-422D-9A6F-6311059FC037}" srcOrd="1" destOrd="0" presId="urn:microsoft.com/office/officeart/2005/8/layout/list1"/>
    <dgm:cxn modelId="{76647062-F362-4AD8-A45E-BA2433C16CB4}" type="presParOf" srcId="{681911A4-1ED8-4F04-A325-E7E93AC806AC}" destId="{EB8AF5AB-A5C0-4261-9D40-2DD20DF5BE4C}" srcOrd="5" destOrd="0" presId="urn:microsoft.com/office/officeart/2005/8/layout/list1"/>
    <dgm:cxn modelId="{E353B1F7-252A-4CFA-969A-9FD88D7DB55E}" type="presParOf" srcId="{681911A4-1ED8-4F04-A325-E7E93AC806AC}" destId="{3890D02F-D642-421C-B649-A61E9AE3B830}" srcOrd="6" destOrd="0" presId="urn:microsoft.com/office/officeart/2005/8/layout/list1"/>
    <dgm:cxn modelId="{DB6B211B-A581-4159-AACE-6ADFCFAFA2C1}" type="presParOf" srcId="{681911A4-1ED8-4F04-A325-E7E93AC806AC}" destId="{D902547B-2802-4E6F-A8C2-AE2282D93256}" srcOrd="7" destOrd="0" presId="urn:microsoft.com/office/officeart/2005/8/layout/list1"/>
    <dgm:cxn modelId="{8A5078CF-F7C5-4446-B696-553DC26216DC}" type="presParOf" srcId="{681911A4-1ED8-4F04-A325-E7E93AC806AC}" destId="{B59A19E2-8053-4939-AAFE-54030AD2077C}" srcOrd="8" destOrd="0" presId="urn:microsoft.com/office/officeart/2005/8/layout/list1"/>
    <dgm:cxn modelId="{C6ED63DD-B62D-4E80-9D60-9E41FEFDC880}" type="presParOf" srcId="{B59A19E2-8053-4939-AAFE-54030AD2077C}" destId="{C8B2F77E-7524-4B3D-9F87-107B2A351DB9}" srcOrd="0" destOrd="0" presId="urn:microsoft.com/office/officeart/2005/8/layout/list1"/>
    <dgm:cxn modelId="{2AA862CE-5A52-45D8-8A58-6E3DA6761C14}" type="presParOf" srcId="{B59A19E2-8053-4939-AAFE-54030AD2077C}" destId="{966DFEE8-F7EA-41E3-A6A1-17699003F218}" srcOrd="1" destOrd="0" presId="urn:microsoft.com/office/officeart/2005/8/layout/list1"/>
    <dgm:cxn modelId="{78693964-A5CF-44BC-B502-D5B00C4305D9}" type="presParOf" srcId="{681911A4-1ED8-4F04-A325-E7E93AC806AC}" destId="{B71CB439-3AC2-4609-A2D7-4E7618432D56}" srcOrd="9" destOrd="0" presId="urn:microsoft.com/office/officeart/2005/8/layout/list1"/>
    <dgm:cxn modelId="{5C9E35F9-8E0E-4A87-AE4D-38D466200383}" type="presParOf" srcId="{681911A4-1ED8-4F04-A325-E7E93AC806AC}" destId="{30E9C293-899A-4346-A20E-EFEF0E79361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77927A6-C00A-40E0-B167-DBA0C595B8AB}" type="doc">
      <dgm:prSet loTypeId="urn:microsoft.com/office/officeart/2005/8/layout/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2CA10E27-91C8-4A43-BD19-376615364549}">
      <dgm:prSet custT="1"/>
      <dgm:spPr/>
      <dgm:t>
        <a:bodyPr/>
        <a:lstStyle/>
        <a:p>
          <a:pPr algn="l" rtl="0"/>
          <a:r>
            <a:rPr lang="zh-TW" altLang="en-US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著作財產權</a:t>
          </a:r>
          <a:r>
            <a:rPr lang="zh-TW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：著作人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生存期間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+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死亡後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50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年</a:t>
          </a:r>
          <a:endParaRPr lang="zh-TW" altLang="en-US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00ECAA3C-AD8E-4471-B260-136775766491}" type="parTrans" cxnId="{A915355C-A8B7-4D29-964A-A31145C7FC76}">
      <dgm:prSet/>
      <dgm:spPr/>
      <dgm:t>
        <a:bodyPr/>
        <a:lstStyle/>
        <a:p>
          <a:pPr algn="l"/>
          <a:endParaRPr lang="zh-TW" altLang="en-US"/>
        </a:p>
      </dgm:t>
    </dgm:pt>
    <dgm:pt modelId="{3C91123C-B0B4-413E-9AC7-C1B917BC7D41}" type="sibTrans" cxnId="{A915355C-A8B7-4D29-964A-A31145C7FC76}">
      <dgm:prSet/>
      <dgm:spPr/>
      <dgm:t>
        <a:bodyPr/>
        <a:lstStyle/>
        <a:p>
          <a:pPr algn="l"/>
          <a:endParaRPr lang="zh-TW" altLang="en-US"/>
        </a:p>
      </dgm:t>
    </dgm:pt>
    <dgm:pt modelId="{634AAC28-B8D9-42B4-969D-FE011287D03E}">
      <dgm:prSet custT="1"/>
      <dgm:spPr/>
      <dgm:t>
        <a:bodyPr/>
        <a:lstStyle/>
        <a:p>
          <a:pPr algn="l" rtl="0">
            <a:spcAft>
              <a:spcPts val="0"/>
            </a:spcAft>
          </a:pPr>
          <a:r>
            <a:rPr lang="zh-TW" sz="2000" b="1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特定類別著作</a:t>
          </a:r>
          <a:r>
            <a:rPr lang="en-US" sz="2000" b="1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(</a:t>
          </a:r>
          <a:r>
            <a:rPr lang="zh-TW" sz="2000" b="1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法人、攝影、視聽、錄音及表演</a:t>
          </a:r>
          <a:r>
            <a:rPr lang="en-US" altLang="zh-TW" sz="2000" b="1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)</a:t>
          </a:r>
          <a:r>
            <a:rPr lang="zh-TW" sz="2000" b="1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為公開發表以後</a:t>
          </a:r>
          <a:r>
            <a:rPr lang="en-US" altLang="zh-TW" sz="2000" b="1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50</a:t>
          </a:r>
          <a:r>
            <a:rPr lang="zh-TW" sz="2000" b="1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年</a:t>
          </a:r>
          <a:r>
            <a:rPr lang="zh-TW" altLang="en-US" sz="2000" b="1" dirty="0" smtClean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rPr>
            <a:t>，</a:t>
          </a:r>
          <a:r>
            <a:rPr lang="zh-TW" altLang="en-US" sz="2000" b="1" dirty="0" smtClean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rPr>
            <a:t>但在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創作完成時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起</a:t>
          </a:r>
          <a:r>
            <a:rPr lang="en-US" altLang="zh-TW" sz="2000" b="1" dirty="0" smtClean="0">
              <a:latin typeface="微軟正黑體" pitchFamily="34" charset="-120"/>
              <a:ea typeface="微軟正黑體" pitchFamily="34" charset="-120"/>
            </a:rPr>
            <a:t>50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年內未公開發表者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，存續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至創作完成時起</a:t>
          </a:r>
          <a:r>
            <a:rPr lang="en-US" altLang="zh-TW" sz="2000" b="1" dirty="0" smtClean="0">
              <a:latin typeface="微軟正黑體" pitchFamily="34" charset="-120"/>
              <a:ea typeface="微軟正黑體" pitchFamily="34" charset="-120"/>
            </a:rPr>
            <a:t>50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年</a:t>
          </a:r>
          <a:endParaRPr lang="zh-TW" sz="20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22206B45-E022-4FA6-92F8-F200CD93001E}" type="parTrans" cxnId="{BA568DCF-DDA0-4902-995E-146AF2FE2A42}">
      <dgm:prSet/>
      <dgm:spPr/>
      <dgm:t>
        <a:bodyPr/>
        <a:lstStyle/>
        <a:p>
          <a:pPr algn="l"/>
          <a:endParaRPr lang="zh-TW" altLang="en-US"/>
        </a:p>
      </dgm:t>
    </dgm:pt>
    <dgm:pt modelId="{912A01D3-7C09-4A83-8CAE-8891879E882C}" type="sibTrans" cxnId="{BA568DCF-DDA0-4902-995E-146AF2FE2A42}">
      <dgm:prSet/>
      <dgm:spPr/>
      <dgm:t>
        <a:bodyPr/>
        <a:lstStyle/>
        <a:p>
          <a:pPr algn="l"/>
          <a:endParaRPr lang="zh-TW" altLang="en-US"/>
        </a:p>
      </dgm:t>
    </dgm:pt>
    <dgm:pt modelId="{ABC56EDC-0122-4D33-A9C5-44092F3803B5}">
      <dgm:prSet custT="1"/>
      <dgm:spPr/>
      <dgm:t>
        <a:bodyPr/>
        <a:lstStyle/>
        <a:p>
          <a:pPr algn="l" rtl="0"/>
          <a:r>
            <a:rPr lang="zh-TW" altLang="en-U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著作人格權</a:t>
          </a:r>
          <a:r>
            <a:rPr lang="zh-TW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：永久保護</a:t>
          </a:r>
          <a:endParaRPr lang="zh-TW" altLang="en-US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321A838E-D1A6-4933-8B50-9238236AC524}" type="parTrans" cxnId="{D52E91C7-8652-48C5-B334-6CEB6B400509}">
      <dgm:prSet/>
      <dgm:spPr/>
      <dgm:t>
        <a:bodyPr/>
        <a:lstStyle/>
        <a:p>
          <a:pPr algn="l"/>
          <a:endParaRPr lang="zh-TW" altLang="en-US"/>
        </a:p>
      </dgm:t>
    </dgm:pt>
    <dgm:pt modelId="{26256F5B-EF66-4570-9AE1-EF04D3DDAA6B}" type="sibTrans" cxnId="{D52E91C7-8652-48C5-B334-6CEB6B400509}">
      <dgm:prSet/>
      <dgm:spPr/>
      <dgm:t>
        <a:bodyPr/>
        <a:lstStyle/>
        <a:p>
          <a:pPr algn="l"/>
          <a:endParaRPr lang="zh-TW" altLang="en-US"/>
        </a:p>
      </dgm:t>
    </dgm:pt>
    <dgm:pt modelId="{6E60F224-6FF3-4423-808C-5B8B5A805503}">
      <dgm:prSet custT="1"/>
      <dgm:spPr/>
      <dgm:t>
        <a:bodyPr/>
        <a:lstStyle/>
        <a:p>
          <a:pPr algn="l" rtl="0">
            <a:spcAft>
              <a:spcPts val="0"/>
            </a:spcAft>
          </a:pPr>
          <a:r>
            <a:rPr lang="zh-TW" altLang="en-US" sz="2000" b="1" u="sng" dirty="0" smtClean="0">
              <a:latin typeface="微軟正黑體" pitchFamily="34" charset="-120"/>
              <a:ea typeface="微軟正黑體" pitchFamily="34" charset="-120"/>
            </a:rPr>
            <a:t>以該期間屆滿當年之末日為期間之終止 </a:t>
          </a:r>
          <a:endParaRPr lang="zh-TW" altLang="en-US" sz="200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78A09514-1E47-48AE-BBAB-FF1E5F03CF82}" type="parTrans" cxnId="{EA0B63F5-89EA-42B6-87F5-35F82D82841B}">
      <dgm:prSet/>
      <dgm:spPr/>
      <dgm:t>
        <a:bodyPr/>
        <a:lstStyle/>
        <a:p>
          <a:endParaRPr lang="zh-TW" altLang="en-US"/>
        </a:p>
      </dgm:t>
    </dgm:pt>
    <dgm:pt modelId="{A5D7E14E-BC83-4EB7-8D27-5CEF1466B217}" type="sibTrans" cxnId="{EA0B63F5-89EA-42B6-87F5-35F82D82841B}">
      <dgm:prSet/>
      <dgm:spPr/>
      <dgm:t>
        <a:bodyPr/>
        <a:lstStyle/>
        <a:p>
          <a:endParaRPr lang="zh-TW" altLang="en-US"/>
        </a:p>
      </dgm:t>
    </dgm:pt>
    <dgm:pt modelId="{C47AF24F-D9B0-4E3F-935D-D21D9E49D73B}">
      <dgm:prSet custT="1"/>
      <dgm:spPr/>
      <dgm:t>
        <a:bodyPr/>
        <a:lstStyle/>
        <a:p>
          <a:pPr algn="l" rtl="0">
            <a:spcAft>
              <a:spcPts val="0"/>
            </a:spcAft>
          </a:pPr>
          <a:r>
            <a:rPr lang="zh-TW" altLang="en-US" sz="2400" b="1" dirty="0" smtClean="0">
              <a:effectLst/>
              <a:latin typeface="微軟正黑體" pitchFamily="34" charset="-120"/>
              <a:ea typeface="微軟正黑體" pitchFamily="34" charset="-120"/>
            </a:rPr>
            <a:t>保護期間屆滿，著作財產權消滅</a:t>
          </a:r>
          <a:endParaRPr lang="zh-TW" sz="2400" b="1" dirty="0">
            <a:effectLst/>
            <a:latin typeface="微軟正黑體" pitchFamily="34" charset="-120"/>
            <a:ea typeface="微軟正黑體" pitchFamily="34" charset="-120"/>
          </a:endParaRPr>
        </a:p>
      </dgm:t>
    </dgm:pt>
    <dgm:pt modelId="{CB3073B2-59D4-4E00-8603-DB05A4A01B54}" type="parTrans" cxnId="{3AB44F62-9161-497B-8F82-7C04F538BAA1}">
      <dgm:prSet/>
      <dgm:spPr/>
      <dgm:t>
        <a:bodyPr/>
        <a:lstStyle/>
        <a:p>
          <a:endParaRPr lang="zh-TW" altLang="en-US"/>
        </a:p>
      </dgm:t>
    </dgm:pt>
    <dgm:pt modelId="{80D4D347-EDB0-48F3-9BF3-72B11C709952}" type="sibTrans" cxnId="{3AB44F62-9161-497B-8F82-7C04F538BAA1}">
      <dgm:prSet/>
      <dgm:spPr/>
      <dgm:t>
        <a:bodyPr/>
        <a:lstStyle/>
        <a:p>
          <a:endParaRPr lang="zh-TW" altLang="en-US"/>
        </a:p>
      </dgm:t>
    </dgm:pt>
    <dgm:pt modelId="{94AE6310-CB77-4791-B1D6-1A40F06D0117}">
      <dgm:prSet custT="1"/>
      <dgm:spPr/>
      <dgm:t>
        <a:bodyPr/>
        <a:lstStyle/>
        <a:p>
          <a:pPr algn="l" rtl="0">
            <a:spcAft>
              <a:spcPts val="0"/>
            </a:spcAft>
          </a:pPr>
          <a:r>
            <a:rPr lang="zh-TW" altLang="en-US" sz="2000" b="1" dirty="0" smtClean="0">
              <a:effectLst/>
              <a:latin typeface="微軟正黑體" pitchFamily="34" charset="-120"/>
              <a:ea typeface="微軟正黑體" pitchFamily="34" charset="-120"/>
            </a:rPr>
            <a:t>成為公共財</a:t>
          </a:r>
          <a:r>
            <a:rPr lang="en-US" altLang="zh-TW" sz="2000" b="1" dirty="0" smtClean="0">
              <a:effectLst/>
              <a:latin typeface="微軟正黑體" pitchFamily="34" charset="-120"/>
              <a:ea typeface="微軟正黑體" pitchFamily="34" charset="-120"/>
            </a:rPr>
            <a:t>,</a:t>
          </a:r>
          <a:r>
            <a:rPr lang="zh-TW" altLang="en-US" sz="2000" b="1" dirty="0" smtClean="0">
              <a:effectLst/>
              <a:latin typeface="微軟正黑體" pitchFamily="34" charset="-120"/>
              <a:ea typeface="微軟正黑體" pitchFamily="34" charset="-120"/>
            </a:rPr>
            <a:t>任何人均得自由利用</a:t>
          </a:r>
          <a:endParaRPr lang="zh-TW" sz="2000" b="1" dirty="0">
            <a:effectLst/>
            <a:latin typeface="微軟正黑體" pitchFamily="34" charset="-120"/>
            <a:ea typeface="微軟正黑體" pitchFamily="34" charset="-120"/>
          </a:endParaRPr>
        </a:p>
      </dgm:t>
    </dgm:pt>
    <dgm:pt modelId="{7068AA82-586E-48FB-BB7D-EF086AA8A65C}" type="parTrans" cxnId="{D3008037-1EE1-4C4D-958D-9613ACDACF41}">
      <dgm:prSet/>
      <dgm:spPr/>
      <dgm:t>
        <a:bodyPr/>
        <a:lstStyle/>
        <a:p>
          <a:endParaRPr lang="zh-TW" altLang="en-US"/>
        </a:p>
      </dgm:t>
    </dgm:pt>
    <dgm:pt modelId="{83C6BA6C-00DD-4BC0-A191-55E0F61FB18E}" type="sibTrans" cxnId="{D3008037-1EE1-4C4D-958D-9613ACDACF41}">
      <dgm:prSet/>
      <dgm:spPr/>
      <dgm:t>
        <a:bodyPr/>
        <a:lstStyle/>
        <a:p>
          <a:endParaRPr lang="zh-TW" altLang="en-US"/>
        </a:p>
      </dgm:t>
    </dgm:pt>
    <dgm:pt modelId="{E4024C47-05E6-484F-B925-5C21B2B55845}">
      <dgm:prSet custT="1"/>
      <dgm:spPr/>
      <dgm:t>
        <a:bodyPr/>
        <a:lstStyle/>
        <a:p>
          <a:pPr algn="l" rtl="0">
            <a:spcAft>
              <a:spcPts val="0"/>
            </a:spcAft>
          </a:pPr>
          <a:r>
            <a:rPr lang="zh-TW" altLang="en-US" sz="2000" b="1" dirty="0" smtClean="0">
              <a:effectLst/>
              <a:latin typeface="微軟正黑體" pitchFamily="34" charset="-120"/>
              <a:ea typeface="微軟正黑體" pitchFamily="34" charset="-120"/>
            </a:rPr>
            <a:t>需注意著作人格權之保護</a:t>
          </a:r>
          <a:endParaRPr lang="zh-TW" sz="2000" b="1" dirty="0">
            <a:effectLst/>
            <a:latin typeface="微軟正黑體" pitchFamily="34" charset="-120"/>
            <a:ea typeface="微軟正黑體" pitchFamily="34" charset="-120"/>
          </a:endParaRPr>
        </a:p>
      </dgm:t>
    </dgm:pt>
    <dgm:pt modelId="{5AD11715-8D1F-421D-A7DC-4E76193AA9ED}" type="parTrans" cxnId="{B0808DD9-74B8-496B-B195-75CE7E9B7178}">
      <dgm:prSet/>
      <dgm:spPr/>
      <dgm:t>
        <a:bodyPr/>
        <a:lstStyle/>
        <a:p>
          <a:endParaRPr lang="zh-TW" altLang="en-US"/>
        </a:p>
      </dgm:t>
    </dgm:pt>
    <dgm:pt modelId="{DC10A3A2-08E8-4714-A3A9-E44AF17EC726}" type="sibTrans" cxnId="{B0808DD9-74B8-496B-B195-75CE7E9B7178}">
      <dgm:prSet/>
      <dgm:spPr/>
      <dgm:t>
        <a:bodyPr/>
        <a:lstStyle/>
        <a:p>
          <a:endParaRPr lang="zh-TW" altLang="en-US"/>
        </a:p>
      </dgm:t>
    </dgm:pt>
    <dgm:pt modelId="{498FDDA2-1DF0-439D-9E54-BD7F128AC618}" type="pres">
      <dgm:prSet presAssocID="{977927A6-C00A-40E0-B167-DBA0C595B8A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18DABEC-2D7A-4E28-8D85-0F2876C14BE3}" type="pres">
      <dgm:prSet presAssocID="{ABC56EDC-0122-4D33-A9C5-44092F3803B5}" presName="parentLin" presStyleCnt="0"/>
      <dgm:spPr/>
      <dgm:t>
        <a:bodyPr/>
        <a:lstStyle/>
        <a:p>
          <a:endParaRPr lang="zh-TW" altLang="en-US"/>
        </a:p>
      </dgm:t>
    </dgm:pt>
    <dgm:pt modelId="{6FC912EC-1E45-48C3-B9C9-59351A3CEF87}" type="pres">
      <dgm:prSet presAssocID="{ABC56EDC-0122-4D33-A9C5-44092F3803B5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A3B44C3C-9AAC-4DD8-BAAF-07B50080C280}" type="pres">
      <dgm:prSet presAssocID="{ABC56EDC-0122-4D33-A9C5-44092F3803B5}" presName="parentText" presStyleLbl="node1" presStyleIdx="0" presStyleCnt="3" custScaleX="129372" custScaleY="13607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B01A69E-0329-4034-96FE-5A03BA4803A0}" type="pres">
      <dgm:prSet presAssocID="{ABC56EDC-0122-4D33-A9C5-44092F3803B5}" presName="negativeSpace" presStyleCnt="0"/>
      <dgm:spPr/>
      <dgm:t>
        <a:bodyPr/>
        <a:lstStyle/>
        <a:p>
          <a:endParaRPr lang="zh-TW" altLang="en-US"/>
        </a:p>
      </dgm:t>
    </dgm:pt>
    <dgm:pt modelId="{55B79748-908F-4F0B-972B-1813958DB4AD}" type="pres">
      <dgm:prSet presAssocID="{ABC56EDC-0122-4D33-A9C5-44092F3803B5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7C441FA-3080-4A77-9DB3-09905786300F}" type="pres">
      <dgm:prSet presAssocID="{26256F5B-EF66-4570-9AE1-EF04D3DDAA6B}" presName="spaceBetweenRectangles" presStyleCnt="0"/>
      <dgm:spPr/>
      <dgm:t>
        <a:bodyPr/>
        <a:lstStyle/>
        <a:p>
          <a:endParaRPr lang="zh-TW" altLang="en-US"/>
        </a:p>
      </dgm:t>
    </dgm:pt>
    <dgm:pt modelId="{C37FC937-17AC-478D-834B-4E8462FB543F}" type="pres">
      <dgm:prSet presAssocID="{2CA10E27-91C8-4A43-BD19-376615364549}" presName="parentLin" presStyleCnt="0"/>
      <dgm:spPr/>
      <dgm:t>
        <a:bodyPr/>
        <a:lstStyle/>
        <a:p>
          <a:endParaRPr lang="zh-TW" altLang="en-US"/>
        </a:p>
      </dgm:t>
    </dgm:pt>
    <dgm:pt modelId="{00A8E9C3-7D07-4C26-964C-EDFBF1CC1E19}" type="pres">
      <dgm:prSet presAssocID="{2CA10E27-91C8-4A43-BD19-376615364549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8A747B68-06C9-4C9B-99D7-ACA87CD9DA59}" type="pres">
      <dgm:prSet presAssocID="{2CA10E27-91C8-4A43-BD19-376615364549}" presName="parentText" presStyleLbl="node1" presStyleIdx="1" presStyleCnt="3" custScaleX="129372" custScaleY="13607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5DCF029-3A85-49B3-B831-F1E5873DA79B}" type="pres">
      <dgm:prSet presAssocID="{2CA10E27-91C8-4A43-BD19-376615364549}" presName="negativeSpace" presStyleCnt="0"/>
      <dgm:spPr/>
      <dgm:t>
        <a:bodyPr/>
        <a:lstStyle/>
        <a:p>
          <a:endParaRPr lang="zh-TW" altLang="en-US"/>
        </a:p>
      </dgm:t>
    </dgm:pt>
    <dgm:pt modelId="{288E0734-3901-46AD-B02A-6CFCAA6FA004}" type="pres">
      <dgm:prSet presAssocID="{2CA10E27-91C8-4A43-BD19-37661536454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EB52142-E5A8-46E0-9D5C-28A609F57F64}" type="pres">
      <dgm:prSet presAssocID="{3C91123C-B0B4-413E-9AC7-C1B917BC7D41}" presName="spaceBetweenRectangles" presStyleCnt="0"/>
      <dgm:spPr/>
      <dgm:t>
        <a:bodyPr/>
        <a:lstStyle/>
        <a:p>
          <a:endParaRPr lang="zh-TW" altLang="en-US"/>
        </a:p>
      </dgm:t>
    </dgm:pt>
    <dgm:pt modelId="{CE2D64F0-82A8-458D-96C0-8F1BFC536C21}" type="pres">
      <dgm:prSet presAssocID="{C47AF24F-D9B0-4E3F-935D-D21D9E49D73B}" presName="parentLin" presStyleCnt="0"/>
      <dgm:spPr/>
      <dgm:t>
        <a:bodyPr/>
        <a:lstStyle/>
        <a:p>
          <a:endParaRPr lang="zh-TW" altLang="en-US"/>
        </a:p>
      </dgm:t>
    </dgm:pt>
    <dgm:pt modelId="{2A4BB29C-5AE7-4F72-891C-9FDF9129F345}" type="pres">
      <dgm:prSet presAssocID="{C47AF24F-D9B0-4E3F-935D-D21D9E49D73B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A8A47A28-EDEE-4EB6-A901-C00F5226F942}" type="pres">
      <dgm:prSet presAssocID="{C47AF24F-D9B0-4E3F-935D-D21D9E49D73B}" presName="parentText" presStyleLbl="node1" presStyleIdx="2" presStyleCnt="3" custScaleX="12870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EF8CF5E-E417-42D2-B392-D643FCC79DD6}" type="pres">
      <dgm:prSet presAssocID="{C47AF24F-D9B0-4E3F-935D-D21D9E49D73B}" presName="negativeSpace" presStyleCnt="0"/>
      <dgm:spPr/>
      <dgm:t>
        <a:bodyPr/>
        <a:lstStyle/>
        <a:p>
          <a:endParaRPr lang="zh-TW" altLang="en-US"/>
        </a:p>
      </dgm:t>
    </dgm:pt>
    <dgm:pt modelId="{4B86BB17-F538-4AAB-B83C-9AA8C3819DB3}" type="pres">
      <dgm:prSet presAssocID="{C47AF24F-D9B0-4E3F-935D-D21D9E49D73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65CCEA8-73BF-4700-B125-3294CDAAA149}" type="presOf" srcId="{ABC56EDC-0122-4D33-A9C5-44092F3803B5}" destId="{6FC912EC-1E45-48C3-B9C9-59351A3CEF87}" srcOrd="0" destOrd="0" presId="urn:microsoft.com/office/officeart/2005/8/layout/list1"/>
    <dgm:cxn modelId="{D3008037-1EE1-4C4D-958D-9613ACDACF41}" srcId="{C47AF24F-D9B0-4E3F-935D-D21D9E49D73B}" destId="{94AE6310-CB77-4791-B1D6-1A40F06D0117}" srcOrd="0" destOrd="0" parTransId="{7068AA82-586E-48FB-BB7D-EF086AA8A65C}" sibTransId="{83C6BA6C-00DD-4BC0-A191-55E0F61FB18E}"/>
    <dgm:cxn modelId="{3BD388CD-5585-4B03-8FD2-7558A0009500}" type="presOf" srcId="{2CA10E27-91C8-4A43-BD19-376615364549}" destId="{8A747B68-06C9-4C9B-99D7-ACA87CD9DA59}" srcOrd="1" destOrd="0" presId="urn:microsoft.com/office/officeart/2005/8/layout/list1"/>
    <dgm:cxn modelId="{57A74730-B995-4821-891D-B2DD29BD119A}" type="presOf" srcId="{977927A6-C00A-40E0-B167-DBA0C595B8AB}" destId="{498FDDA2-1DF0-439D-9E54-BD7F128AC618}" srcOrd="0" destOrd="0" presId="urn:microsoft.com/office/officeart/2005/8/layout/list1"/>
    <dgm:cxn modelId="{A915355C-A8B7-4D29-964A-A31145C7FC76}" srcId="{977927A6-C00A-40E0-B167-DBA0C595B8AB}" destId="{2CA10E27-91C8-4A43-BD19-376615364549}" srcOrd="1" destOrd="0" parTransId="{00ECAA3C-AD8E-4471-B260-136775766491}" sibTransId="{3C91123C-B0B4-413E-9AC7-C1B917BC7D41}"/>
    <dgm:cxn modelId="{5430A0FF-3B58-4F89-B928-EDED5BD8747C}" type="presOf" srcId="{634AAC28-B8D9-42B4-969D-FE011287D03E}" destId="{288E0734-3901-46AD-B02A-6CFCAA6FA004}" srcOrd="0" destOrd="1" presId="urn:microsoft.com/office/officeart/2005/8/layout/list1"/>
    <dgm:cxn modelId="{B64BEB32-7D18-43F9-A071-22EB4D0B814A}" type="presOf" srcId="{2CA10E27-91C8-4A43-BD19-376615364549}" destId="{00A8E9C3-7D07-4C26-964C-EDFBF1CC1E19}" srcOrd="0" destOrd="0" presId="urn:microsoft.com/office/officeart/2005/8/layout/list1"/>
    <dgm:cxn modelId="{C355ECA2-5BE4-47E8-B31C-9488B934622C}" type="presOf" srcId="{ABC56EDC-0122-4D33-A9C5-44092F3803B5}" destId="{A3B44C3C-9AAC-4DD8-BAAF-07B50080C280}" srcOrd="1" destOrd="0" presId="urn:microsoft.com/office/officeart/2005/8/layout/list1"/>
    <dgm:cxn modelId="{D52E91C7-8652-48C5-B334-6CEB6B400509}" srcId="{977927A6-C00A-40E0-B167-DBA0C595B8AB}" destId="{ABC56EDC-0122-4D33-A9C5-44092F3803B5}" srcOrd="0" destOrd="0" parTransId="{321A838E-D1A6-4933-8B50-9238236AC524}" sibTransId="{26256F5B-EF66-4570-9AE1-EF04D3DDAA6B}"/>
    <dgm:cxn modelId="{3AB44F62-9161-497B-8F82-7C04F538BAA1}" srcId="{977927A6-C00A-40E0-B167-DBA0C595B8AB}" destId="{C47AF24F-D9B0-4E3F-935D-D21D9E49D73B}" srcOrd="2" destOrd="0" parTransId="{CB3073B2-59D4-4E00-8603-DB05A4A01B54}" sibTransId="{80D4D347-EDB0-48F3-9BF3-72B11C709952}"/>
    <dgm:cxn modelId="{EA0B63F5-89EA-42B6-87F5-35F82D82841B}" srcId="{2CA10E27-91C8-4A43-BD19-376615364549}" destId="{6E60F224-6FF3-4423-808C-5B8B5A805503}" srcOrd="0" destOrd="0" parTransId="{78A09514-1E47-48AE-BBAB-FF1E5F03CF82}" sibTransId="{A5D7E14E-BC83-4EB7-8D27-5CEF1466B217}"/>
    <dgm:cxn modelId="{A4234E42-C543-4514-B1CC-A71CD04252FC}" type="presOf" srcId="{6E60F224-6FF3-4423-808C-5B8B5A805503}" destId="{288E0734-3901-46AD-B02A-6CFCAA6FA004}" srcOrd="0" destOrd="0" presId="urn:microsoft.com/office/officeart/2005/8/layout/list1"/>
    <dgm:cxn modelId="{B0808DD9-74B8-496B-B195-75CE7E9B7178}" srcId="{C47AF24F-D9B0-4E3F-935D-D21D9E49D73B}" destId="{E4024C47-05E6-484F-B925-5C21B2B55845}" srcOrd="1" destOrd="0" parTransId="{5AD11715-8D1F-421D-A7DC-4E76193AA9ED}" sibTransId="{DC10A3A2-08E8-4714-A3A9-E44AF17EC726}"/>
    <dgm:cxn modelId="{BA568DCF-DDA0-4902-995E-146AF2FE2A42}" srcId="{2CA10E27-91C8-4A43-BD19-376615364549}" destId="{634AAC28-B8D9-42B4-969D-FE011287D03E}" srcOrd="1" destOrd="0" parTransId="{22206B45-E022-4FA6-92F8-F200CD93001E}" sibTransId="{912A01D3-7C09-4A83-8CAE-8891879E882C}"/>
    <dgm:cxn modelId="{761FCF10-EBE5-4856-854A-141BBEAB55B1}" type="presOf" srcId="{E4024C47-05E6-484F-B925-5C21B2B55845}" destId="{4B86BB17-F538-4AAB-B83C-9AA8C3819DB3}" srcOrd="0" destOrd="1" presId="urn:microsoft.com/office/officeart/2005/8/layout/list1"/>
    <dgm:cxn modelId="{B4892940-62A4-4263-A6FE-F57CBC47AD64}" type="presOf" srcId="{94AE6310-CB77-4791-B1D6-1A40F06D0117}" destId="{4B86BB17-F538-4AAB-B83C-9AA8C3819DB3}" srcOrd="0" destOrd="0" presId="urn:microsoft.com/office/officeart/2005/8/layout/list1"/>
    <dgm:cxn modelId="{0BB382B9-392D-42DC-BEAA-0816266A6707}" type="presOf" srcId="{C47AF24F-D9B0-4E3F-935D-D21D9E49D73B}" destId="{A8A47A28-EDEE-4EB6-A901-C00F5226F942}" srcOrd="1" destOrd="0" presId="urn:microsoft.com/office/officeart/2005/8/layout/list1"/>
    <dgm:cxn modelId="{2B8BB28E-73BE-4524-851A-FD2C7ABA1259}" type="presOf" srcId="{C47AF24F-D9B0-4E3F-935D-D21D9E49D73B}" destId="{2A4BB29C-5AE7-4F72-891C-9FDF9129F345}" srcOrd="0" destOrd="0" presId="urn:microsoft.com/office/officeart/2005/8/layout/list1"/>
    <dgm:cxn modelId="{BD5222BC-4ACC-4AF9-9664-590A04072FA0}" type="presParOf" srcId="{498FDDA2-1DF0-439D-9E54-BD7F128AC618}" destId="{118DABEC-2D7A-4E28-8D85-0F2876C14BE3}" srcOrd="0" destOrd="0" presId="urn:microsoft.com/office/officeart/2005/8/layout/list1"/>
    <dgm:cxn modelId="{F33512B6-8FEB-4010-87D7-279E00AA0869}" type="presParOf" srcId="{118DABEC-2D7A-4E28-8D85-0F2876C14BE3}" destId="{6FC912EC-1E45-48C3-B9C9-59351A3CEF87}" srcOrd="0" destOrd="0" presId="urn:microsoft.com/office/officeart/2005/8/layout/list1"/>
    <dgm:cxn modelId="{8D5823A9-CBE1-4F93-BE6D-44D30E123DBE}" type="presParOf" srcId="{118DABEC-2D7A-4E28-8D85-0F2876C14BE3}" destId="{A3B44C3C-9AAC-4DD8-BAAF-07B50080C280}" srcOrd="1" destOrd="0" presId="urn:microsoft.com/office/officeart/2005/8/layout/list1"/>
    <dgm:cxn modelId="{5F54FDA0-8D96-486C-8195-5A08FB98DC59}" type="presParOf" srcId="{498FDDA2-1DF0-439D-9E54-BD7F128AC618}" destId="{CB01A69E-0329-4034-96FE-5A03BA4803A0}" srcOrd="1" destOrd="0" presId="urn:microsoft.com/office/officeart/2005/8/layout/list1"/>
    <dgm:cxn modelId="{A464A2E6-BA26-4C34-BEDF-DF1D6ECF1729}" type="presParOf" srcId="{498FDDA2-1DF0-439D-9E54-BD7F128AC618}" destId="{55B79748-908F-4F0B-972B-1813958DB4AD}" srcOrd="2" destOrd="0" presId="urn:microsoft.com/office/officeart/2005/8/layout/list1"/>
    <dgm:cxn modelId="{2608AEEA-CDF2-4A27-A671-20D797197E89}" type="presParOf" srcId="{498FDDA2-1DF0-439D-9E54-BD7F128AC618}" destId="{D7C441FA-3080-4A77-9DB3-09905786300F}" srcOrd="3" destOrd="0" presId="urn:microsoft.com/office/officeart/2005/8/layout/list1"/>
    <dgm:cxn modelId="{4249C4DB-0EDD-407D-9BD3-3D529877851A}" type="presParOf" srcId="{498FDDA2-1DF0-439D-9E54-BD7F128AC618}" destId="{C37FC937-17AC-478D-834B-4E8462FB543F}" srcOrd="4" destOrd="0" presId="urn:microsoft.com/office/officeart/2005/8/layout/list1"/>
    <dgm:cxn modelId="{A3433EFA-1BD2-4989-848A-8284E1AB465A}" type="presParOf" srcId="{C37FC937-17AC-478D-834B-4E8462FB543F}" destId="{00A8E9C3-7D07-4C26-964C-EDFBF1CC1E19}" srcOrd="0" destOrd="0" presId="urn:microsoft.com/office/officeart/2005/8/layout/list1"/>
    <dgm:cxn modelId="{3D6C4817-34C1-4FE9-96F4-BFBBCDE82FEF}" type="presParOf" srcId="{C37FC937-17AC-478D-834B-4E8462FB543F}" destId="{8A747B68-06C9-4C9B-99D7-ACA87CD9DA59}" srcOrd="1" destOrd="0" presId="urn:microsoft.com/office/officeart/2005/8/layout/list1"/>
    <dgm:cxn modelId="{FFB1D4AE-23D4-4F18-95B3-3138E1504F37}" type="presParOf" srcId="{498FDDA2-1DF0-439D-9E54-BD7F128AC618}" destId="{A5DCF029-3A85-49B3-B831-F1E5873DA79B}" srcOrd="5" destOrd="0" presId="urn:microsoft.com/office/officeart/2005/8/layout/list1"/>
    <dgm:cxn modelId="{98286B7A-D321-4694-A8DB-C4A5D762AD60}" type="presParOf" srcId="{498FDDA2-1DF0-439D-9E54-BD7F128AC618}" destId="{288E0734-3901-46AD-B02A-6CFCAA6FA004}" srcOrd="6" destOrd="0" presId="urn:microsoft.com/office/officeart/2005/8/layout/list1"/>
    <dgm:cxn modelId="{1BD98123-A2C2-4C53-9572-40C6CC305D82}" type="presParOf" srcId="{498FDDA2-1DF0-439D-9E54-BD7F128AC618}" destId="{FEB52142-E5A8-46E0-9D5C-28A609F57F64}" srcOrd="7" destOrd="0" presId="urn:microsoft.com/office/officeart/2005/8/layout/list1"/>
    <dgm:cxn modelId="{C86A2A0D-139E-4253-A8F7-3F001842DCBE}" type="presParOf" srcId="{498FDDA2-1DF0-439D-9E54-BD7F128AC618}" destId="{CE2D64F0-82A8-458D-96C0-8F1BFC536C21}" srcOrd="8" destOrd="0" presId="urn:microsoft.com/office/officeart/2005/8/layout/list1"/>
    <dgm:cxn modelId="{03CF231B-9FAE-4CF2-A9B5-C189489907C6}" type="presParOf" srcId="{CE2D64F0-82A8-458D-96C0-8F1BFC536C21}" destId="{2A4BB29C-5AE7-4F72-891C-9FDF9129F345}" srcOrd="0" destOrd="0" presId="urn:microsoft.com/office/officeart/2005/8/layout/list1"/>
    <dgm:cxn modelId="{E0AA4792-1EE2-402B-9EE3-E7A79FCC428C}" type="presParOf" srcId="{CE2D64F0-82A8-458D-96C0-8F1BFC536C21}" destId="{A8A47A28-EDEE-4EB6-A901-C00F5226F942}" srcOrd="1" destOrd="0" presId="urn:microsoft.com/office/officeart/2005/8/layout/list1"/>
    <dgm:cxn modelId="{312E47DD-A2CF-4201-A16C-EFC0B636CB97}" type="presParOf" srcId="{498FDDA2-1DF0-439D-9E54-BD7F128AC618}" destId="{CEF8CF5E-E417-42D2-B392-D643FCC79DD6}" srcOrd="9" destOrd="0" presId="urn:microsoft.com/office/officeart/2005/8/layout/list1"/>
    <dgm:cxn modelId="{77B154BA-41FD-4BAC-8867-546C3AE51082}" type="presParOf" srcId="{498FDDA2-1DF0-439D-9E54-BD7F128AC618}" destId="{4B86BB17-F538-4AAB-B83C-9AA8C3819DB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E79EBD1-C110-4D3B-A572-D27FDE8BF4FC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FB4EED7F-9035-4961-9034-1C8C11B1EF72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全部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或部分讓與他人或與他人共有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(§36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70E07438-2098-4B80-B1A7-45548CFB0DAA}" type="parTrans" cxnId="{5E173F90-B493-4A49-ADE3-250B700FFB3C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7B07D548-B710-4B43-9C09-BFF361FD2627}" type="sibTrans" cxnId="{5E173F90-B493-4A49-ADE3-250B700FFB3C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BA797FCB-C788-4411-AD8E-B6C8FD1F54CE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讓與之範圍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1C8065C5-6D5F-4C11-8D71-86BA4E795E0E}" type="parTrans" cxnId="{15B85402-31C0-4DC6-A150-9F1E8A9E662F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654FB898-B147-4251-8E34-DD11B4B7F8A9}" type="sibTrans" cxnId="{15B85402-31C0-4DC6-A150-9F1E8A9E662F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57C2015F-BD98-4F87-BB6D-C27C982E2940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著作財產權之讓與一經合意即行生效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FA25FB45-0821-4D88-88E0-53DF07991312}" type="parTrans" cxnId="{90A789A7-BFC1-4DB5-AA3C-FDBB4E00A5A2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E382D261-7F4C-4878-9E0E-20FD3A799294}" type="sibTrans" cxnId="{90A789A7-BFC1-4DB5-AA3C-FDBB4E00A5A2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6A8E9036-2BF3-467F-AE3A-5BE667A80472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讓與不一定要以書面為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之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DE15C047-4A86-4BB5-98D5-409484202664}" type="parTrans" cxnId="{FB855DF2-C637-4B1A-8E80-FB5EF730FBB3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B23054EB-AF2C-4DE1-ACFE-6A9036C82CD3}" type="sibTrans" cxnId="{FB855DF2-C637-4B1A-8E80-FB5EF730FBB3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8AC562DC-6F4B-4D42-A67E-AEF518F5885B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其約定不明之部分，推定為未讓與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CF50B909-B0EC-4858-A235-152CC2E5EF14}" type="parTrans" cxnId="{30D057E9-6255-4F2E-8F2A-C92586D244A3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F263B52B-BB0D-4C44-B0A4-290DBF690724}" type="sibTrans" cxnId="{30D057E9-6255-4F2E-8F2A-C92586D244A3}">
      <dgm:prSet/>
      <dgm:spPr/>
      <dgm:t>
        <a:bodyPr/>
        <a:lstStyle/>
        <a:p>
          <a:endParaRPr lang="zh-TW" altLang="en-US" b="1">
            <a:latin typeface="微軟正黑體" pitchFamily="34" charset="-120"/>
            <a:ea typeface="微軟正黑體" pitchFamily="34" charset="-120"/>
          </a:endParaRPr>
        </a:p>
      </dgm:t>
    </dgm:pt>
    <dgm:pt modelId="{A5E06CC6-8653-47C9-8CEF-004EDD7AD7ED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依當事人約定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96038CAC-EC67-4411-8539-679D81C6DDF8}" type="parTrans" cxnId="{DEF7BFA5-C676-4B59-9524-49FC137FD2C0}">
      <dgm:prSet/>
      <dgm:spPr/>
      <dgm:t>
        <a:bodyPr/>
        <a:lstStyle/>
        <a:p>
          <a:endParaRPr lang="zh-TW" altLang="en-US"/>
        </a:p>
      </dgm:t>
    </dgm:pt>
    <dgm:pt modelId="{DE33344E-EBF6-435B-BC91-2E5D6A2B52F0}" type="sibTrans" cxnId="{DEF7BFA5-C676-4B59-9524-49FC137FD2C0}">
      <dgm:prSet/>
      <dgm:spPr/>
      <dgm:t>
        <a:bodyPr/>
        <a:lstStyle/>
        <a:p>
          <a:endParaRPr lang="zh-TW" altLang="en-US"/>
        </a:p>
      </dgm:t>
    </dgm:pt>
    <dgm:pt modelId="{23FC0938-DD7D-4565-B1A2-D02CB3699B45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與著作人格權分離而為讓與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C778091D-B921-436B-ADED-30D0A44FF68D}" type="parTrans" cxnId="{B798D986-F5F8-457D-9970-DA54A6B7A7A9}">
      <dgm:prSet/>
      <dgm:spPr/>
      <dgm:t>
        <a:bodyPr/>
        <a:lstStyle/>
        <a:p>
          <a:endParaRPr lang="zh-TW" altLang="en-US"/>
        </a:p>
      </dgm:t>
    </dgm:pt>
    <dgm:pt modelId="{74C735E1-F842-414E-B8A0-6E82798BB7AF}" type="sibTrans" cxnId="{B798D986-F5F8-457D-9970-DA54A6B7A7A9}">
      <dgm:prSet/>
      <dgm:spPr/>
      <dgm:t>
        <a:bodyPr/>
        <a:lstStyle/>
        <a:p>
          <a:endParaRPr lang="zh-TW" altLang="en-US"/>
        </a:p>
      </dgm:t>
    </dgm:pt>
    <dgm:pt modelId="{AA1830C2-6179-4209-89A3-803BB17D3A91}" type="pres">
      <dgm:prSet presAssocID="{AE79EBD1-C110-4D3B-A572-D27FDE8BF4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8E1DDFD-9EC5-4975-BFB1-A681254EF369}" type="pres">
      <dgm:prSet presAssocID="{FB4EED7F-9035-4961-9034-1C8C11B1EF72}" presName="parentText" presStyleLbl="node1" presStyleIdx="0" presStyleCnt="3" custLinFactY="-85910" custLinFactNeighborX="-97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87FB692-AEDE-4EA4-AB63-C41C9134454C}" type="pres">
      <dgm:prSet presAssocID="{FB4EED7F-9035-4961-9034-1C8C11B1EF72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643647E-5141-40D4-BE15-951452CA7596}" type="pres">
      <dgm:prSet presAssocID="{BA797FCB-C788-4411-AD8E-B6C8FD1F54C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181674D-D0A4-47E4-BB4B-89F53C38B63A}" type="pres">
      <dgm:prSet presAssocID="{BA797FCB-C788-4411-AD8E-B6C8FD1F54CE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1CD106-83FE-4569-8381-F08F49E60DE3}" type="pres">
      <dgm:prSet presAssocID="{57C2015F-BD98-4F87-BB6D-C27C982E29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C46AD7C-5387-49F7-896D-17056168D8E1}" type="pres">
      <dgm:prSet presAssocID="{57C2015F-BD98-4F87-BB6D-C27C982E2940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440324C-5892-411D-8E5A-01B802C23644}" type="presOf" srcId="{BA797FCB-C788-4411-AD8E-B6C8FD1F54CE}" destId="{E643647E-5141-40D4-BE15-951452CA7596}" srcOrd="0" destOrd="0" presId="urn:microsoft.com/office/officeart/2005/8/layout/vList2"/>
    <dgm:cxn modelId="{FB855DF2-C637-4B1A-8E80-FB5EF730FBB3}" srcId="{57C2015F-BD98-4F87-BB6D-C27C982E2940}" destId="{6A8E9036-2BF3-467F-AE3A-5BE667A80472}" srcOrd="0" destOrd="0" parTransId="{DE15C047-4A86-4BB5-98D5-409484202664}" sibTransId="{B23054EB-AF2C-4DE1-ACFE-6A9036C82CD3}"/>
    <dgm:cxn modelId="{E50F101F-802F-43FC-AF9D-F26F52CB1628}" type="presOf" srcId="{A5E06CC6-8653-47C9-8CEF-004EDD7AD7ED}" destId="{B181674D-D0A4-47E4-BB4B-89F53C38B63A}" srcOrd="0" destOrd="0" presId="urn:microsoft.com/office/officeart/2005/8/layout/vList2"/>
    <dgm:cxn modelId="{6676A778-5278-4E3A-8F2D-AD87D7E2E162}" type="presOf" srcId="{FB4EED7F-9035-4961-9034-1C8C11B1EF72}" destId="{68E1DDFD-9EC5-4975-BFB1-A681254EF369}" srcOrd="0" destOrd="0" presId="urn:microsoft.com/office/officeart/2005/8/layout/vList2"/>
    <dgm:cxn modelId="{90A789A7-BFC1-4DB5-AA3C-FDBB4E00A5A2}" srcId="{AE79EBD1-C110-4D3B-A572-D27FDE8BF4FC}" destId="{57C2015F-BD98-4F87-BB6D-C27C982E2940}" srcOrd="2" destOrd="0" parTransId="{FA25FB45-0821-4D88-88E0-53DF07991312}" sibTransId="{E382D261-7F4C-4878-9E0E-20FD3A799294}"/>
    <dgm:cxn modelId="{30D057E9-6255-4F2E-8F2A-C92586D244A3}" srcId="{BA797FCB-C788-4411-AD8E-B6C8FD1F54CE}" destId="{8AC562DC-6F4B-4D42-A67E-AEF518F5885B}" srcOrd="1" destOrd="0" parTransId="{CF50B909-B0EC-4858-A235-152CC2E5EF14}" sibTransId="{F263B52B-BB0D-4C44-B0A4-290DBF690724}"/>
    <dgm:cxn modelId="{B798D986-F5F8-457D-9970-DA54A6B7A7A9}" srcId="{FB4EED7F-9035-4961-9034-1C8C11B1EF72}" destId="{23FC0938-DD7D-4565-B1A2-D02CB3699B45}" srcOrd="0" destOrd="0" parTransId="{C778091D-B921-436B-ADED-30D0A44FF68D}" sibTransId="{74C735E1-F842-414E-B8A0-6E82798BB7AF}"/>
    <dgm:cxn modelId="{C606056C-1936-4699-95BE-67118384A2C1}" type="presOf" srcId="{57C2015F-BD98-4F87-BB6D-C27C982E2940}" destId="{9A1CD106-83FE-4569-8381-F08F49E60DE3}" srcOrd="0" destOrd="0" presId="urn:microsoft.com/office/officeart/2005/8/layout/vList2"/>
    <dgm:cxn modelId="{15B85402-31C0-4DC6-A150-9F1E8A9E662F}" srcId="{AE79EBD1-C110-4D3B-A572-D27FDE8BF4FC}" destId="{BA797FCB-C788-4411-AD8E-B6C8FD1F54CE}" srcOrd="1" destOrd="0" parTransId="{1C8065C5-6D5F-4C11-8D71-86BA4E795E0E}" sibTransId="{654FB898-B147-4251-8E34-DD11B4B7F8A9}"/>
    <dgm:cxn modelId="{5E173F90-B493-4A49-ADE3-250B700FFB3C}" srcId="{AE79EBD1-C110-4D3B-A572-D27FDE8BF4FC}" destId="{FB4EED7F-9035-4961-9034-1C8C11B1EF72}" srcOrd="0" destOrd="0" parTransId="{70E07438-2098-4B80-B1A7-45548CFB0DAA}" sibTransId="{7B07D548-B710-4B43-9C09-BFF361FD2627}"/>
    <dgm:cxn modelId="{FA0757B7-FE72-44B9-AA08-8EDFF9187128}" type="presOf" srcId="{AE79EBD1-C110-4D3B-A572-D27FDE8BF4FC}" destId="{AA1830C2-6179-4209-89A3-803BB17D3A91}" srcOrd="0" destOrd="0" presId="urn:microsoft.com/office/officeart/2005/8/layout/vList2"/>
    <dgm:cxn modelId="{DEF7BFA5-C676-4B59-9524-49FC137FD2C0}" srcId="{BA797FCB-C788-4411-AD8E-B6C8FD1F54CE}" destId="{A5E06CC6-8653-47C9-8CEF-004EDD7AD7ED}" srcOrd="0" destOrd="0" parTransId="{96038CAC-EC67-4411-8539-679D81C6DDF8}" sibTransId="{DE33344E-EBF6-435B-BC91-2E5D6A2B52F0}"/>
    <dgm:cxn modelId="{F1CC806F-3789-49CE-8C1C-74CB040AFFF8}" type="presOf" srcId="{23FC0938-DD7D-4565-B1A2-D02CB3699B45}" destId="{387FB692-AEDE-4EA4-AB63-C41C9134454C}" srcOrd="0" destOrd="0" presId="urn:microsoft.com/office/officeart/2005/8/layout/vList2"/>
    <dgm:cxn modelId="{1CB1540D-A16A-4326-B6D7-B31F0248BEC8}" type="presOf" srcId="{8AC562DC-6F4B-4D42-A67E-AEF518F5885B}" destId="{B181674D-D0A4-47E4-BB4B-89F53C38B63A}" srcOrd="0" destOrd="1" presId="urn:microsoft.com/office/officeart/2005/8/layout/vList2"/>
    <dgm:cxn modelId="{759063EC-5637-439C-9293-484657F7AC2B}" type="presOf" srcId="{6A8E9036-2BF3-467F-AE3A-5BE667A80472}" destId="{1C46AD7C-5387-49F7-896D-17056168D8E1}" srcOrd="0" destOrd="0" presId="urn:microsoft.com/office/officeart/2005/8/layout/vList2"/>
    <dgm:cxn modelId="{E426E994-09C5-4139-83B5-15E53983B1C9}" type="presParOf" srcId="{AA1830C2-6179-4209-89A3-803BB17D3A91}" destId="{68E1DDFD-9EC5-4975-BFB1-A681254EF369}" srcOrd="0" destOrd="0" presId="urn:microsoft.com/office/officeart/2005/8/layout/vList2"/>
    <dgm:cxn modelId="{577765E7-0F32-4EBA-9E77-AB31D1A22395}" type="presParOf" srcId="{AA1830C2-6179-4209-89A3-803BB17D3A91}" destId="{387FB692-AEDE-4EA4-AB63-C41C9134454C}" srcOrd="1" destOrd="0" presId="urn:microsoft.com/office/officeart/2005/8/layout/vList2"/>
    <dgm:cxn modelId="{3E374887-8A81-47A4-84B8-4797B3DAD98E}" type="presParOf" srcId="{AA1830C2-6179-4209-89A3-803BB17D3A91}" destId="{E643647E-5141-40D4-BE15-951452CA7596}" srcOrd="2" destOrd="0" presId="urn:microsoft.com/office/officeart/2005/8/layout/vList2"/>
    <dgm:cxn modelId="{D2D14BD1-6BD9-4D3F-8F41-2FA0207B18E3}" type="presParOf" srcId="{AA1830C2-6179-4209-89A3-803BB17D3A91}" destId="{B181674D-D0A4-47E4-BB4B-89F53C38B63A}" srcOrd="3" destOrd="0" presId="urn:microsoft.com/office/officeart/2005/8/layout/vList2"/>
    <dgm:cxn modelId="{683E394B-28E6-4B48-8567-2FA19F686938}" type="presParOf" srcId="{AA1830C2-6179-4209-89A3-803BB17D3A91}" destId="{9A1CD106-83FE-4569-8381-F08F49E60DE3}" srcOrd="4" destOrd="0" presId="urn:microsoft.com/office/officeart/2005/8/layout/vList2"/>
    <dgm:cxn modelId="{9940F6AF-1367-4FD1-9B1A-CA5074AF9008}" type="presParOf" srcId="{AA1830C2-6179-4209-89A3-803BB17D3A91}" destId="{1C46AD7C-5387-49F7-896D-17056168D8E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23F9F5A-1262-4D6A-8892-17AEA63EE108}" type="doc">
      <dgm:prSet loTypeId="urn:microsoft.com/office/officeart/2005/8/layout/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5F78337B-B415-4544-B245-D4BBB9334ACB}">
      <dgm:prSet phldrT="[文字]" custT="1"/>
      <dgm:spPr/>
      <dgm:t>
        <a:bodyPr/>
        <a:lstStyle/>
        <a:p>
          <a:r>
            <a:rPr lang="zh-TW" altLang="en-US" sz="2400" b="1" dirty="0" smtClean="0">
              <a:solidFill>
                <a:srgbClr val="002060"/>
              </a:solidFill>
            </a:rPr>
            <a:t>授權利用</a:t>
          </a:r>
          <a:r>
            <a:rPr lang="en-US" altLang="zh-TW" sz="2400" b="1" dirty="0" smtClean="0">
              <a:solidFill>
                <a:srgbClr val="002060"/>
              </a:solidFill>
            </a:rPr>
            <a:t>(</a:t>
          </a:r>
          <a:r>
            <a:rPr lang="zh-TW" altLang="en-US" sz="2400" b="1" dirty="0" smtClean="0">
              <a:solidFill>
                <a:srgbClr val="002060"/>
              </a:solidFill>
            </a:rPr>
            <a:t>第</a:t>
          </a:r>
          <a:r>
            <a:rPr lang="en-US" altLang="zh-TW" sz="2400" b="1" dirty="0" smtClean="0">
              <a:solidFill>
                <a:srgbClr val="002060"/>
              </a:solidFill>
            </a:rPr>
            <a:t>37</a:t>
          </a:r>
          <a:r>
            <a:rPr lang="zh-TW" altLang="en-US" sz="2400" b="1" dirty="0" smtClean="0">
              <a:solidFill>
                <a:srgbClr val="002060"/>
              </a:solidFill>
            </a:rPr>
            <a:t>條</a:t>
          </a:r>
          <a:r>
            <a:rPr lang="en-US" altLang="zh-TW" sz="2400" b="1" dirty="0" smtClean="0">
              <a:solidFill>
                <a:srgbClr val="002060"/>
              </a:solidFill>
            </a:rPr>
            <a:t>)</a:t>
          </a:r>
          <a:endParaRPr lang="zh-TW" altLang="en-US" sz="2400" b="1" dirty="0">
            <a:solidFill>
              <a:srgbClr val="002060"/>
            </a:solidFill>
          </a:endParaRPr>
        </a:p>
      </dgm:t>
    </dgm:pt>
    <dgm:pt modelId="{EFC7FE63-DE54-417B-9424-F1CAB7EF8217}" type="parTrans" cxnId="{2602AA9F-69C2-4C4F-9257-C5066F643181}">
      <dgm:prSet/>
      <dgm:spPr/>
      <dgm:t>
        <a:bodyPr/>
        <a:lstStyle/>
        <a:p>
          <a:endParaRPr lang="zh-TW" altLang="en-US" b="1"/>
        </a:p>
      </dgm:t>
    </dgm:pt>
    <dgm:pt modelId="{AF1D3540-DA4F-4E03-902D-FDCA2507B5BB}" type="sibTrans" cxnId="{2602AA9F-69C2-4C4F-9257-C5066F643181}">
      <dgm:prSet/>
      <dgm:spPr/>
      <dgm:t>
        <a:bodyPr/>
        <a:lstStyle/>
        <a:p>
          <a:endParaRPr lang="zh-TW" altLang="en-US" b="1"/>
        </a:p>
      </dgm:t>
    </dgm:pt>
    <dgm:pt modelId="{ACD27583-D2E5-45E8-B946-B37B0EEE2343}">
      <dgm:prSet phldrT="[文字]" custT="1"/>
      <dgm:spPr/>
      <dgm:t>
        <a:bodyPr/>
        <a:lstStyle/>
        <a:p>
          <a:pPr>
            <a:lnSpc>
              <a:spcPct val="100000"/>
            </a:lnSpc>
          </a:pPr>
          <a:r>
            <a:rPr lang="zh-TW" altLang="en-US" sz="1800" b="1" dirty="0" smtClean="0">
              <a:latin typeface="+mn-ea"/>
              <a:ea typeface="+mn-ea"/>
            </a:rPr>
            <a:t>著作財產權人得授權他人利用著作</a:t>
          </a:r>
          <a:endParaRPr lang="zh-TW" altLang="en-US" sz="1800" b="1" dirty="0">
            <a:latin typeface="+mn-ea"/>
            <a:ea typeface="+mn-ea"/>
          </a:endParaRPr>
        </a:p>
      </dgm:t>
    </dgm:pt>
    <dgm:pt modelId="{5188E9DA-ED9A-4A90-9C65-B9A4C16719F4}" type="parTrans" cxnId="{37D17430-1514-46F2-AA9C-12EC9E68ED3D}">
      <dgm:prSet/>
      <dgm:spPr/>
      <dgm:t>
        <a:bodyPr/>
        <a:lstStyle/>
        <a:p>
          <a:endParaRPr lang="zh-TW" altLang="en-US" b="1"/>
        </a:p>
      </dgm:t>
    </dgm:pt>
    <dgm:pt modelId="{9EC8DF35-D61C-4524-9FD0-0AC91B5F8572}" type="sibTrans" cxnId="{37D17430-1514-46F2-AA9C-12EC9E68ED3D}">
      <dgm:prSet/>
      <dgm:spPr/>
      <dgm:t>
        <a:bodyPr/>
        <a:lstStyle/>
        <a:p>
          <a:endParaRPr lang="zh-TW" altLang="en-US" b="1"/>
        </a:p>
      </dgm:t>
    </dgm:pt>
    <dgm:pt modelId="{B4B4A8E4-033D-4DB7-A164-ECB7D422BF12}">
      <dgm:prSet phldrT="[文字]" custT="1"/>
      <dgm:spPr/>
      <dgm:t>
        <a:bodyPr/>
        <a:lstStyle/>
        <a:p>
          <a:pPr>
            <a:lnSpc>
              <a:spcPct val="100000"/>
            </a:lnSpc>
          </a:pPr>
          <a:r>
            <a:rPr lang="zh-TW" altLang="en-US" sz="1800" b="1" dirty="0" smtClean="0">
              <a:latin typeface="+mn-ea"/>
              <a:ea typeface="+mn-ea"/>
            </a:rPr>
            <a:t>授權利用之地域、時間、內容及利用方法等，依當事人之約定</a:t>
          </a:r>
          <a:endParaRPr lang="zh-TW" altLang="en-US" sz="1800" b="1" dirty="0">
            <a:latin typeface="+mn-ea"/>
            <a:ea typeface="+mn-ea"/>
          </a:endParaRPr>
        </a:p>
      </dgm:t>
    </dgm:pt>
    <dgm:pt modelId="{BB744EDD-4EDD-41A8-9399-633880DB735E}" type="parTrans" cxnId="{5ADFF0CD-AF28-4BC5-B6D6-01D852AE0D58}">
      <dgm:prSet/>
      <dgm:spPr/>
      <dgm:t>
        <a:bodyPr/>
        <a:lstStyle/>
        <a:p>
          <a:endParaRPr lang="zh-TW" altLang="en-US" b="1"/>
        </a:p>
      </dgm:t>
    </dgm:pt>
    <dgm:pt modelId="{0AB382B8-1356-48CC-90EB-5C61577DACE9}" type="sibTrans" cxnId="{5ADFF0CD-AF28-4BC5-B6D6-01D852AE0D58}">
      <dgm:prSet/>
      <dgm:spPr/>
      <dgm:t>
        <a:bodyPr/>
        <a:lstStyle/>
        <a:p>
          <a:endParaRPr lang="zh-TW" altLang="en-US" b="1"/>
        </a:p>
      </dgm:t>
    </dgm:pt>
    <dgm:pt modelId="{0729BD94-5A5D-4FC9-8308-E32D8928F5A6}">
      <dgm:prSet phldrT="[文字]" custT="1"/>
      <dgm:spPr/>
      <dgm:t>
        <a:bodyPr/>
        <a:lstStyle/>
        <a:p>
          <a:r>
            <a:rPr lang="zh-TW" altLang="en-US" sz="2800" b="1" dirty="0" smtClean="0">
              <a:solidFill>
                <a:srgbClr val="002060"/>
              </a:solidFill>
            </a:rPr>
            <a:t>非專屬授權</a:t>
          </a:r>
          <a:endParaRPr lang="zh-TW" altLang="en-US" sz="2800" b="1" dirty="0">
            <a:solidFill>
              <a:srgbClr val="002060"/>
            </a:solidFill>
          </a:endParaRPr>
        </a:p>
      </dgm:t>
    </dgm:pt>
    <dgm:pt modelId="{B33E0F54-DB46-49BA-BE68-8536878CFB89}" type="parTrans" cxnId="{9E53E929-BEFF-43F2-A6FF-9FB3D8AF1F3D}">
      <dgm:prSet/>
      <dgm:spPr/>
      <dgm:t>
        <a:bodyPr/>
        <a:lstStyle/>
        <a:p>
          <a:endParaRPr lang="zh-TW" altLang="en-US" b="1"/>
        </a:p>
      </dgm:t>
    </dgm:pt>
    <dgm:pt modelId="{BAA4C1CF-84C5-4C29-B8DA-8427708DBA02}" type="sibTrans" cxnId="{9E53E929-BEFF-43F2-A6FF-9FB3D8AF1F3D}">
      <dgm:prSet/>
      <dgm:spPr/>
      <dgm:t>
        <a:bodyPr/>
        <a:lstStyle/>
        <a:p>
          <a:endParaRPr lang="zh-TW" altLang="en-US" b="1"/>
        </a:p>
      </dgm:t>
    </dgm:pt>
    <dgm:pt modelId="{3650FBB0-D0EE-4A90-B3E1-FD46B9A9C274}">
      <dgm:prSet phldrT="[文字]" custT="1"/>
      <dgm:spPr/>
      <dgm:t>
        <a:bodyPr/>
        <a:lstStyle/>
        <a:p>
          <a:r>
            <a:rPr lang="zh-TW" altLang="en-US" sz="2000" b="1" dirty="0" smtClean="0"/>
            <a:t>著作財產權人得授權多人，不受限制</a:t>
          </a:r>
          <a:endParaRPr lang="zh-TW" altLang="en-US" sz="2000" b="1" dirty="0"/>
        </a:p>
      </dgm:t>
    </dgm:pt>
    <dgm:pt modelId="{8CFDA829-C27C-4239-8CFC-D4CF759834D7}" type="parTrans" cxnId="{167D3F51-4379-484C-AE3E-89A62BFDE51F}">
      <dgm:prSet/>
      <dgm:spPr/>
      <dgm:t>
        <a:bodyPr/>
        <a:lstStyle/>
        <a:p>
          <a:endParaRPr lang="zh-TW" altLang="en-US" b="1"/>
        </a:p>
      </dgm:t>
    </dgm:pt>
    <dgm:pt modelId="{5A255394-22AB-4511-900C-70501BBF0346}" type="sibTrans" cxnId="{167D3F51-4379-484C-AE3E-89A62BFDE51F}">
      <dgm:prSet/>
      <dgm:spPr/>
      <dgm:t>
        <a:bodyPr/>
        <a:lstStyle/>
        <a:p>
          <a:endParaRPr lang="zh-TW" altLang="en-US" b="1"/>
        </a:p>
      </dgm:t>
    </dgm:pt>
    <dgm:pt modelId="{1F565766-C8AA-40F7-8CBD-93E9D246B7A6}">
      <dgm:prSet phldrT="[文字]" custT="1"/>
      <dgm:spPr/>
      <dgm:t>
        <a:bodyPr/>
        <a:lstStyle/>
        <a:p>
          <a:r>
            <a:rPr lang="zh-TW" altLang="en-US" sz="2800" b="1" dirty="0" smtClean="0">
              <a:solidFill>
                <a:srgbClr val="002060"/>
              </a:solidFill>
            </a:rPr>
            <a:t>專屬授權</a:t>
          </a:r>
          <a:endParaRPr lang="zh-TW" altLang="en-US" sz="2800" b="1" dirty="0">
            <a:solidFill>
              <a:srgbClr val="002060"/>
            </a:solidFill>
          </a:endParaRPr>
        </a:p>
      </dgm:t>
    </dgm:pt>
    <dgm:pt modelId="{DD4215C2-E805-4C6F-8EBD-C00867D8A9F3}" type="parTrans" cxnId="{0D0F88C2-26F8-4358-ACB9-853B0FC1B681}">
      <dgm:prSet/>
      <dgm:spPr/>
      <dgm:t>
        <a:bodyPr/>
        <a:lstStyle/>
        <a:p>
          <a:endParaRPr lang="zh-TW" altLang="en-US" b="1"/>
        </a:p>
      </dgm:t>
    </dgm:pt>
    <dgm:pt modelId="{4E1B9F73-8EDA-4C5B-B455-901CDFBC0873}" type="sibTrans" cxnId="{0D0F88C2-26F8-4358-ACB9-853B0FC1B681}">
      <dgm:prSet/>
      <dgm:spPr/>
      <dgm:t>
        <a:bodyPr/>
        <a:lstStyle/>
        <a:p>
          <a:endParaRPr lang="zh-TW" altLang="en-US" b="1"/>
        </a:p>
      </dgm:t>
    </dgm:pt>
    <dgm:pt modelId="{CB7C12A8-A9C2-4181-B76E-B582CCF8FDBE}">
      <dgm:prSet phldrT="[文字]" custT="1"/>
      <dgm:spPr/>
      <dgm:t>
        <a:bodyPr/>
        <a:lstStyle/>
        <a:p>
          <a:r>
            <a:rPr lang="zh-TW" altLang="en-US" sz="1600" b="1" dirty="0" smtClean="0">
              <a:latin typeface="+mn-ea"/>
              <a:ea typeface="+mn-ea"/>
            </a:rPr>
            <a:t>獨占的許諾，在專屬授權範圍內，著作財產權人不得行使權利、不得就同一內容再授權第三人</a:t>
          </a:r>
          <a:endParaRPr lang="zh-TW" altLang="en-US" sz="1600" b="1" dirty="0">
            <a:latin typeface="+mn-ea"/>
            <a:ea typeface="+mn-ea"/>
          </a:endParaRPr>
        </a:p>
      </dgm:t>
    </dgm:pt>
    <dgm:pt modelId="{C93580E2-0539-4D4C-8D7F-E92585CF5CC6}" type="parTrans" cxnId="{3A3BF406-8181-4EDC-9CE4-4F19A52A50C8}">
      <dgm:prSet/>
      <dgm:spPr/>
      <dgm:t>
        <a:bodyPr/>
        <a:lstStyle/>
        <a:p>
          <a:endParaRPr lang="zh-TW" altLang="en-US" b="1"/>
        </a:p>
      </dgm:t>
    </dgm:pt>
    <dgm:pt modelId="{8239B3F3-FE11-4A7D-BBCA-7D96F719FC8D}" type="sibTrans" cxnId="{3A3BF406-8181-4EDC-9CE4-4F19A52A50C8}">
      <dgm:prSet/>
      <dgm:spPr/>
      <dgm:t>
        <a:bodyPr/>
        <a:lstStyle/>
        <a:p>
          <a:endParaRPr lang="zh-TW" altLang="en-US" b="1"/>
        </a:p>
      </dgm:t>
    </dgm:pt>
    <dgm:pt modelId="{A5076EBD-2DA5-4123-88A4-0A729FF7B979}">
      <dgm:prSet phldrT="[文字]" custT="1"/>
      <dgm:spPr/>
      <dgm:t>
        <a:bodyPr/>
        <a:lstStyle/>
        <a:p>
          <a:r>
            <a:rPr lang="zh-TW" altLang="en-US" sz="1600" b="1" dirty="0" smtClean="0"/>
            <a:t>專屬被授權人得以自己名義為訴訟上之</a:t>
          </a:r>
          <a:r>
            <a:rPr lang="zh-TW" altLang="en-US" sz="1600" b="1" dirty="0" smtClean="0"/>
            <a:t>行為、得轉授權</a:t>
          </a:r>
          <a:endParaRPr lang="zh-TW" altLang="en-US" sz="1600" b="1" dirty="0"/>
        </a:p>
      </dgm:t>
    </dgm:pt>
    <dgm:pt modelId="{F8952D43-BB38-4789-99D7-C2BF4F4A90DD}" type="parTrans" cxnId="{19C90D48-D88B-49A5-BF9F-E3B3DF74DF23}">
      <dgm:prSet/>
      <dgm:spPr/>
      <dgm:t>
        <a:bodyPr/>
        <a:lstStyle/>
        <a:p>
          <a:endParaRPr lang="zh-TW" altLang="en-US" b="1"/>
        </a:p>
      </dgm:t>
    </dgm:pt>
    <dgm:pt modelId="{4D193E85-ACEB-4EE1-A524-F31BE4444B34}" type="sibTrans" cxnId="{19C90D48-D88B-49A5-BF9F-E3B3DF74DF23}">
      <dgm:prSet/>
      <dgm:spPr/>
      <dgm:t>
        <a:bodyPr/>
        <a:lstStyle/>
        <a:p>
          <a:endParaRPr lang="zh-TW" altLang="en-US" b="1"/>
        </a:p>
      </dgm:t>
    </dgm:pt>
    <dgm:pt modelId="{47E48557-3D4A-45D7-AA89-D9437B3C6BB7}">
      <dgm:prSet phldrT="[文字]" custT="1"/>
      <dgm:spPr/>
      <dgm:t>
        <a:bodyPr/>
        <a:lstStyle/>
        <a:p>
          <a:pPr>
            <a:lnSpc>
              <a:spcPct val="100000"/>
            </a:lnSpc>
          </a:pPr>
          <a:r>
            <a:rPr lang="zh-TW" altLang="en-US" sz="1800" b="1" dirty="0" smtClean="0">
              <a:latin typeface="+mn-ea"/>
              <a:ea typeface="+mn-ea"/>
            </a:rPr>
            <a:t>其</a:t>
          </a:r>
          <a:r>
            <a:rPr lang="zh-TW" altLang="en-US" sz="1800" b="1" dirty="0" smtClean="0">
              <a:solidFill>
                <a:srgbClr val="C00000"/>
              </a:solidFill>
              <a:latin typeface="+mn-ea"/>
              <a:ea typeface="+mn-ea"/>
            </a:rPr>
            <a:t>約定不明之部分，推定為未授權</a:t>
          </a:r>
          <a:endParaRPr lang="zh-TW" altLang="en-US" sz="1800" b="1" dirty="0">
            <a:solidFill>
              <a:srgbClr val="C00000"/>
            </a:solidFill>
            <a:latin typeface="+mn-ea"/>
            <a:ea typeface="+mn-ea"/>
          </a:endParaRPr>
        </a:p>
      </dgm:t>
    </dgm:pt>
    <dgm:pt modelId="{26C7414D-2939-4D85-8745-F961DB7878FB}" type="parTrans" cxnId="{1069D268-6D98-47D4-9E47-B3D082B63908}">
      <dgm:prSet/>
      <dgm:spPr/>
      <dgm:t>
        <a:bodyPr/>
        <a:lstStyle/>
        <a:p>
          <a:endParaRPr lang="zh-TW" altLang="en-US" b="1"/>
        </a:p>
      </dgm:t>
    </dgm:pt>
    <dgm:pt modelId="{BBCDA5CC-9C18-413C-A79F-CC5A6F52437D}" type="sibTrans" cxnId="{1069D268-6D98-47D4-9E47-B3D082B63908}">
      <dgm:prSet/>
      <dgm:spPr/>
      <dgm:t>
        <a:bodyPr/>
        <a:lstStyle/>
        <a:p>
          <a:endParaRPr lang="zh-TW" altLang="en-US" b="1"/>
        </a:p>
      </dgm:t>
    </dgm:pt>
    <dgm:pt modelId="{5B91CA69-FC72-4AB2-AF1C-1F88F9AFE2F2}">
      <dgm:prSet phldrT="[文字]" custT="1"/>
      <dgm:spPr/>
      <dgm:t>
        <a:bodyPr/>
        <a:lstStyle/>
        <a:p>
          <a:r>
            <a:rPr lang="zh-TW" altLang="en-US" sz="2000" b="1" dirty="0" smtClean="0"/>
            <a:t>原則上禁止被授權人再授權第三人利用</a:t>
          </a:r>
          <a:r>
            <a:rPr lang="en-US" altLang="zh-TW" sz="1800" b="0" dirty="0" smtClean="0"/>
            <a:t>(</a:t>
          </a:r>
          <a:r>
            <a:rPr lang="zh-TW" altLang="en-US" sz="1800" b="0" dirty="0" smtClean="0"/>
            <a:t>第</a:t>
          </a:r>
          <a:r>
            <a:rPr lang="en-US" altLang="zh-TW" sz="1800" b="0" dirty="0" smtClean="0"/>
            <a:t>37</a:t>
          </a:r>
          <a:r>
            <a:rPr lang="zh-TW" altLang="en-US" sz="1800" b="0" dirty="0" smtClean="0"/>
            <a:t>條第</a:t>
          </a:r>
          <a:r>
            <a:rPr lang="en-US" altLang="zh-TW" sz="1800" b="0" dirty="0" smtClean="0"/>
            <a:t>3</a:t>
          </a:r>
          <a:r>
            <a:rPr lang="zh-TW" altLang="en-US" sz="1800" b="0" dirty="0" smtClean="0"/>
            <a:t>項</a:t>
          </a:r>
          <a:r>
            <a:rPr lang="en-US" altLang="zh-TW" sz="1800" b="0" dirty="0" smtClean="0"/>
            <a:t>)</a:t>
          </a:r>
          <a:endParaRPr lang="zh-TW" altLang="en-US" sz="1800" b="0" dirty="0"/>
        </a:p>
      </dgm:t>
    </dgm:pt>
    <dgm:pt modelId="{60D351EC-B0C4-439B-A750-2BE84E833DA3}" type="parTrans" cxnId="{9DB5AFFD-204D-43A3-946C-19C0BE4E7D21}">
      <dgm:prSet/>
      <dgm:spPr/>
      <dgm:t>
        <a:bodyPr/>
        <a:lstStyle/>
        <a:p>
          <a:endParaRPr lang="zh-TW" altLang="en-US" b="1"/>
        </a:p>
      </dgm:t>
    </dgm:pt>
    <dgm:pt modelId="{65E72F8D-8C81-43E3-AFCB-915CC00671F2}" type="sibTrans" cxnId="{9DB5AFFD-204D-43A3-946C-19C0BE4E7D21}">
      <dgm:prSet/>
      <dgm:spPr/>
      <dgm:t>
        <a:bodyPr/>
        <a:lstStyle/>
        <a:p>
          <a:endParaRPr lang="zh-TW" altLang="en-US" b="1"/>
        </a:p>
      </dgm:t>
    </dgm:pt>
    <dgm:pt modelId="{9F793351-FE32-49C2-93A5-33EAFDA7BE8E}">
      <dgm:prSet phldrT="[文字]" custT="1"/>
      <dgm:spPr/>
      <dgm:t>
        <a:bodyPr/>
        <a:lstStyle/>
        <a:p>
          <a:r>
            <a:rPr lang="zh-TW" altLang="en-US" sz="1600" b="1" dirty="0" smtClean="0"/>
            <a:t>著作財產權人在專屬授權範圍內，不得行使權利</a:t>
          </a:r>
          <a:endParaRPr lang="zh-TW" altLang="en-US" sz="1600" b="1" dirty="0"/>
        </a:p>
      </dgm:t>
    </dgm:pt>
    <dgm:pt modelId="{02DC44AD-A9CF-41E7-9FEA-FCAE4DD9BFEA}" type="parTrans" cxnId="{F4D64644-97E6-409A-AC51-F8873E3230A1}">
      <dgm:prSet/>
      <dgm:spPr/>
      <dgm:t>
        <a:bodyPr/>
        <a:lstStyle/>
        <a:p>
          <a:endParaRPr lang="zh-TW" altLang="en-US" b="1"/>
        </a:p>
      </dgm:t>
    </dgm:pt>
    <dgm:pt modelId="{2DE60251-25C6-459A-8FC5-A4EA7115EC0B}" type="sibTrans" cxnId="{F4D64644-97E6-409A-AC51-F8873E3230A1}">
      <dgm:prSet/>
      <dgm:spPr/>
      <dgm:t>
        <a:bodyPr/>
        <a:lstStyle/>
        <a:p>
          <a:endParaRPr lang="zh-TW" altLang="en-US" b="1"/>
        </a:p>
      </dgm:t>
    </dgm:pt>
    <dgm:pt modelId="{84E923A8-47FF-4323-847C-C352651288D7}" type="pres">
      <dgm:prSet presAssocID="{623F9F5A-1262-4D6A-8892-17AEA63EE10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CAB2A94-3E6F-4974-99EB-1C8E7FB1C854}" type="pres">
      <dgm:prSet presAssocID="{5F78337B-B415-4544-B245-D4BBB9334ACB}" presName="parentLin" presStyleCnt="0"/>
      <dgm:spPr/>
      <dgm:t>
        <a:bodyPr/>
        <a:lstStyle/>
        <a:p>
          <a:endParaRPr lang="zh-TW" altLang="en-US"/>
        </a:p>
      </dgm:t>
    </dgm:pt>
    <dgm:pt modelId="{306B4288-0F8A-452E-83CD-41F56AF3932C}" type="pres">
      <dgm:prSet presAssocID="{5F78337B-B415-4544-B245-D4BBB9334ACB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7FCB2FE4-0570-43FA-95EF-EF23B4021831}" type="pres">
      <dgm:prSet presAssocID="{5F78337B-B415-4544-B245-D4BBB9334A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2CD3AF3-9B9E-4360-A076-2DCB64153082}" type="pres">
      <dgm:prSet presAssocID="{5F78337B-B415-4544-B245-D4BBB9334ACB}" presName="negativeSpace" presStyleCnt="0"/>
      <dgm:spPr/>
      <dgm:t>
        <a:bodyPr/>
        <a:lstStyle/>
        <a:p>
          <a:endParaRPr lang="zh-TW" altLang="en-US"/>
        </a:p>
      </dgm:t>
    </dgm:pt>
    <dgm:pt modelId="{8782E8BD-9890-4E25-947E-662BD1211059}" type="pres">
      <dgm:prSet presAssocID="{5F78337B-B415-4544-B245-D4BBB9334AC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B295E49-0DB2-4DF8-95D5-4ADE74B9CBAC}" type="pres">
      <dgm:prSet presAssocID="{AF1D3540-DA4F-4E03-902D-FDCA2507B5BB}" presName="spaceBetweenRectangles" presStyleCnt="0"/>
      <dgm:spPr/>
      <dgm:t>
        <a:bodyPr/>
        <a:lstStyle/>
        <a:p>
          <a:endParaRPr lang="zh-TW" altLang="en-US"/>
        </a:p>
      </dgm:t>
    </dgm:pt>
    <dgm:pt modelId="{4918C94D-FFD7-4967-84C6-8D6AE1399305}" type="pres">
      <dgm:prSet presAssocID="{0729BD94-5A5D-4FC9-8308-E32D8928F5A6}" presName="parentLin" presStyleCnt="0"/>
      <dgm:spPr/>
      <dgm:t>
        <a:bodyPr/>
        <a:lstStyle/>
        <a:p>
          <a:endParaRPr lang="zh-TW" altLang="en-US"/>
        </a:p>
      </dgm:t>
    </dgm:pt>
    <dgm:pt modelId="{DC79B2CC-FBA7-49EF-9BCE-CF5991FAFEA7}" type="pres">
      <dgm:prSet presAssocID="{0729BD94-5A5D-4FC9-8308-E32D8928F5A6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756E2BA2-94EC-444E-9AB8-F68509162FB8}" type="pres">
      <dgm:prSet presAssocID="{0729BD94-5A5D-4FC9-8308-E32D8928F5A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901BA0F-A61E-4CB6-9B41-655D83055019}" type="pres">
      <dgm:prSet presAssocID="{0729BD94-5A5D-4FC9-8308-E32D8928F5A6}" presName="negativeSpace" presStyleCnt="0"/>
      <dgm:spPr/>
      <dgm:t>
        <a:bodyPr/>
        <a:lstStyle/>
        <a:p>
          <a:endParaRPr lang="zh-TW" altLang="en-US"/>
        </a:p>
      </dgm:t>
    </dgm:pt>
    <dgm:pt modelId="{08E7965F-8E7C-4806-AEAC-1825FE5EF3AA}" type="pres">
      <dgm:prSet presAssocID="{0729BD94-5A5D-4FC9-8308-E32D8928F5A6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0AFC588-AF6B-4CB5-AD5C-7DBB95FF2498}" type="pres">
      <dgm:prSet presAssocID="{BAA4C1CF-84C5-4C29-B8DA-8427708DBA02}" presName="spaceBetweenRectangles" presStyleCnt="0"/>
      <dgm:spPr/>
      <dgm:t>
        <a:bodyPr/>
        <a:lstStyle/>
        <a:p>
          <a:endParaRPr lang="zh-TW" altLang="en-US"/>
        </a:p>
      </dgm:t>
    </dgm:pt>
    <dgm:pt modelId="{8D1B1E01-F0E0-4103-8C00-97EC3921A61A}" type="pres">
      <dgm:prSet presAssocID="{1F565766-C8AA-40F7-8CBD-93E9D246B7A6}" presName="parentLin" presStyleCnt="0"/>
      <dgm:spPr/>
      <dgm:t>
        <a:bodyPr/>
        <a:lstStyle/>
        <a:p>
          <a:endParaRPr lang="zh-TW" altLang="en-US"/>
        </a:p>
      </dgm:t>
    </dgm:pt>
    <dgm:pt modelId="{34C492CE-5CCB-462D-AE77-21C74B51EFC2}" type="pres">
      <dgm:prSet presAssocID="{1F565766-C8AA-40F7-8CBD-93E9D246B7A6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30623A3A-FE1B-4439-B3AA-E5F49A2120D4}" type="pres">
      <dgm:prSet presAssocID="{1F565766-C8AA-40F7-8CBD-93E9D246B7A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49B2974-2FDD-4706-A1C1-A91C11E513DF}" type="pres">
      <dgm:prSet presAssocID="{1F565766-C8AA-40F7-8CBD-93E9D246B7A6}" presName="negativeSpace" presStyleCnt="0"/>
      <dgm:spPr/>
      <dgm:t>
        <a:bodyPr/>
        <a:lstStyle/>
        <a:p>
          <a:endParaRPr lang="zh-TW" altLang="en-US"/>
        </a:p>
      </dgm:t>
    </dgm:pt>
    <dgm:pt modelId="{5E78A12A-EC4E-4D05-A81D-A3A2965FB051}" type="pres">
      <dgm:prSet presAssocID="{1F565766-C8AA-40F7-8CBD-93E9D246B7A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0E267C6-A34D-4035-8E76-E3CC44DDEC26}" type="presOf" srcId="{5F78337B-B415-4544-B245-D4BBB9334ACB}" destId="{7FCB2FE4-0570-43FA-95EF-EF23B4021831}" srcOrd="1" destOrd="0" presId="urn:microsoft.com/office/officeart/2005/8/layout/list1"/>
    <dgm:cxn modelId="{C08D9A01-8546-48C0-8CCE-F314B966C30D}" type="presOf" srcId="{ACD27583-D2E5-45E8-B946-B37B0EEE2343}" destId="{8782E8BD-9890-4E25-947E-662BD1211059}" srcOrd="0" destOrd="0" presId="urn:microsoft.com/office/officeart/2005/8/layout/list1"/>
    <dgm:cxn modelId="{B237803F-6969-4B2D-B3DA-30BEDC624F96}" type="presOf" srcId="{0729BD94-5A5D-4FC9-8308-E32D8928F5A6}" destId="{756E2BA2-94EC-444E-9AB8-F68509162FB8}" srcOrd="1" destOrd="0" presId="urn:microsoft.com/office/officeart/2005/8/layout/list1"/>
    <dgm:cxn modelId="{1069D268-6D98-47D4-9E47-B3D082B63908}" srcId="{5F78337B-B415-4544-B245-D4BBB9334ACB}" destId="{47E48557-3D4A-45D7-AA89-D9437B3C6BB7}" srcOrd="2" destOrd="0" parTransId="{26C7414D-2939-4D85-8745-F961DB7878FB}" sibTransId="{BBCDA5CC-9C18-413C-A79F-CC5A6F52437D}"/>
    <dgm:cxn modelId="{5ADFF0CD-AF28-4BC5-B6D6-01D852AE0D58}" srcId="{5F78337B-B415-4544-B245-D4BBB9334ACB}" destId="{B4B4A8E4-033D-4DB7-A164-ECB7D422BF12}" srcOrd="1" destOrd="0" parTransId="{BB744EDD-4EDD-41A8-9399-633880DB735E}" sibTransId="{0AB382B8-1356-48CC-90EB-5C61577DACE9}"/>
    <dgm:cxn modelId="{466120FC-23F1-48DE-9395-967E2AE4FA7D}" type="presOf" srcId="{1F565766-C8AA-40F7-8CBD-93E9D246B7A6}" destId="{30623A3A-FE1B-4439-B3AA-E5F49A2120D4}" srcOrd="1" destOrd="0" presId="urn:microsoft.com/office/officeart/2005/8/layout/list1"/>
    <dgm:cxn modelId="{A39EA56A-3BE6-4366-9EA3-60D6B8A28094}" type="presOf" srcId="{CB7C12A8-A9C2-4181-B76E-B582CCF8FDBE}" destId="{5E78A12A-EC4E-4D05-A81D-A3A2965FB051}" srcOrd="0" destOrd="0" presId="urn:microsoft.com/office/officeart/2005/8/layout/list1"/>
    <dgm:cxn modelId="{9E53E929-BEFF-43F2-A6FF-9FB3D8AF1F3D}" srcId="{623F9F5A-1262-4D6A-8892-17AEA63EE108}" destId="{0729BD94-5A5D-4FC9-8308-E32D8928F5A6}" srcOrd="1" destOrd="0" parTransId="{B33E0F54-DB46-49BA-BE68-8536878CFB89}" sibTransId="{BAA4C1CF-84C5-4C29-B8DA-8427708DBA02}"/>
    <dgm:cxn modelId="{A3DE9BCB-93C4-40AD-B9C5-45BAAC2D1E6C}" type="presOf" srcId="{47E48557-3D4A-45D7-AA89-D9437B3C6BB7}" destId="{8782E8BD-9890-4E25-947E-662BD1211059}" srcOrd="0" destOrd="2" presId="urn:microsoft.com/office/officeart/2005/8/layout/list1"/>
    <dgm:cxn modelId="{2602AA9F-69C2-4C4F-9257-C5066F643181}" srcId="{623F9F5A-1262-4D6A-8892-17AEA63EE108}" destId="{5F78337B-B415-4544-B245-D4BBB9334ACB}" srcOrd="0" destOrd="0" parTransId="{EFC7FE63-DE54-417B-9424-F1CAB7EF8217}" sibTransId="{AF1D3540-DA4F-4E03-902D-FDCA2507B5BB}"/>
    <dgm:cxn modelId="{DDBA1B2A-EEC3-4284-B101-6402EB97624B}" type="presOf" srcId="{B4B4A8E4-033D-4DB7-A164-ECB7D422BF12}" destId="{8782E8BD-9890-4E25-947E-662BD1211059}" srcOrd="0" destOrd="1" presId="urn:microsoft.com/office/officeart/2005/8/layout/list1"/>
    <dgm:cxn modelId="{0D0F88C2-26F8-4358-ACB9-853B0FC1B681}" srcId="{623F9F5A-1262-4D6A-8892-17AEA63EE108}" destId="{1F565766-C8AA-40F7-8CBD-93E9D246B7A6}" srcOrd="2" destOrd="0" parTransId="{DD4215C2-E805-4C6F-8EBD-C00867D8A9F3}" sibTransId="{4E1B9F73-8EDA-4C5B-B455-901CDFBC0873}"/>
    <dgm:cxn modelId="{13453D45-FCEF-4DEF-BDE3-90240C7767C7}" type="presOf" srcId="{9F793351-FE32-49C2-93A5-33EAFDA7BE8E}" destId="{5E78A12A-EC4E-4D05-A81D-A3A2965FB051}" srcOrd="0" destOrd="2" presId="urn:microsoft.com/office/officeart/2005/8/layout/list1"/>
    <dgm:cxn modelId="{B06951E1-CE02-4A57-AF43-6B08B083C553}" type="presOf" srcId="{5F78337B-B415-4544-B245-D4BBB9334ACB}" destId="{306B4288-0F8A-452E-83CD-41F56AF3932C}" srcOrd="0" destOrd="0" presId="urn:microsoft.com/office/officeart/2005/8/layout/list1"/>
    <dgm:cxn modelId="{9DB5AFFD-204D-43A3-946C-19C0BE4E7D21}" srcId="{0729BD94-5A5D-4FC9-8308-E32D8928F5A6}" destId="{5B91CA69-FC72-4AB2-AF1C-1F88F9AFE2F2}" srcOrd="1" destOrd="0" parTransId="{60D351EC-B0C4-439B-A750-2BE84E833DA3}" sibTransId="{65E72F8D-8C81-43E3-AFCB-915CC00671F2}"/>
    <dgm:cxn modelId="{6EAD5801-E0B0-4866-8714-FB6F8B73EBCE}" type="presOf" srcId="{623F9F5A-1262-4D6A-8892-17AEA63EE108}" destId="{84E923A8-47FF-4323-847C-C352651288D7}" srcOrd="0" destOrd="0" presId="urn:microsoft.com/office/officeart/2005/8/layout/list1"/>
    <dgm:cxn modelId="{167D3F51-4379-484C-AE3E-89A62BFDE51F}" srcId="{0729BD94-5A5D-4FC9-8308-E32D8928F5A6}" destId="{3650FBB0-D0EE-4A90-B3E1-FD46B9A9C274}" srcOrd="0" destOrd="0" parTransId="{8CFDA829-C27C-4239-8CFC-D4CF759834D7}" sibTransId="{5A255394-22AB-4511-900C-70501BBF0346}"/>
    <dgm:cxn modelId="{67E2AEF8-4100-432C-A057-E014BF77CE4A}" type="presOf" srcId="{5B91CA69-FC72-4AB2-AF1C-1F88F9AFE2F2}" destId="{08E7965F-8E7C-4806-AEAC-1825FE5EF3AA}" srcOrd="0" destOrd="1" presId="urn:microsoft.com/office/officeart/2005/8/layout/list1"/>
    <dgm:cxn modelId="{CBA0B6C6-4A64-40E5-9DA9-730FA6D66C9B}" type="presOf" srcId="{1F565766-C8AA-40F7-8CBD-93E9D246B7A6}" destId="{34C492CE-5CCB-462D-AE77-21C74B51EFC2}" srcOrd="0" destOrd="0" presId="urn:microsoft.com/office/officeart/2005/8/layout/list1"/>
    <dgm:cxn modelId="{37D17430-1514-46F2-AA9C-12EC9E68ED3D}" srcId="{5F78337B-B415-4544-B245-D4BBB9334ACB}" destId="{ACD27583-D2E5-45E8-B946-B37B0EEE2343}" srcOrd="0" destOrd="0" parTransId="{5188E9DA-ED9A-4A90-9C65-B9A4C16719F4}" sibTransId="{9EC8DF35-D61C-4524-9FD0-0AC91B5F8572}"/>
    <dgm:cxn modelId="{F4D64644-97E6-409A-AC51-F8873E3230A1}" srcId="{1F565766-C8AA-40F7-8CBD-93E9D246B7A6}" destId="{9F793351-FE32-49C2-93A5-33EAFDA7BE8E}" srcOrd="2" destOrd="0" parTransId="{02DC44AD-A9CF-41E7-9FEA-FCAE4DD9BFEA}" sibTransId="{2DE60251-25C6-459A-8FC5-A4EA7115EC0B}"/>
    <dgm:cxn modelId="{3A3BF406-8181-4EDC-9CE4-4F19A52A50C8}" srcId="{1F565766-C8AA-40F7-8CBD-93E9D246B7A6}" destId="{CB7C12A8-A9C2-4181-B76E-B582CCF8FDBE}" srcOrd="0" destOrd="0" parTransId="{C93580E2-0539-4D4C-8D7F-E92585CF5CC6}" sibTransId="{8239B3F3-FE11-4A7D-BBCA-7D96F719FC8D}"/>
    <dgm:cxn modelId="{4F5D7FEF-7A95-420A-9C9E-FA88DCFC367B}" type="presOf" srcId="{3650FBB0-D0EE-4A90-B3E1-FD46B9A9C274}" destId="{08E7965F-8E7C-4806-AEAC-1825FE5EF3AA}" srcOrd="0" destOrd="0" presId="urn:microsoft.com/office/officeart/2005/8/layout/list1"/>
    <dgm:cxn modelId="{19C90D48-D88B-49A5-BF9F-E3B3DF74DF23}" srcId="{1F565766-C8AA-40F7-8CBD-93E9D246B7A6}" destId="{A5076EBD-2DA5-4123-88A4-0A729FF7B979}" srcOrd="1" destOrd="0" parTransId="{F8952D43-BB38-4789-99D7-C2BF4F4A90DD}" sibTransId="{4D193E85-ACEB-4EE1-A524-F31BE4444B34}"/>
    <dgm:cxn modelId="{DDA2A1D6-7B52-4BA9-960D-F3F69E7D519A}" type="presOf" srcId="{A5076EBD-2DA5-4123-88A4-0A729FF7B979}" destId="{5E78A12A-EC4E-4D05-A81D-A3A2965FB051}" srcOrd="0" destOrd="1" presId="urn:microsoft.com/office/officeart/2005/8/layout/list1"/>
    <dgm:cxn modelId="{2FD75428-77D1-40D5-A448-588958CF1DC8}" type="presOf" srcId="{0729BD94-5A5D-4FC9-8308-E32D8928F5A6}" destId="{DC79B2CC-FBA7-49EF-9BCE-CF5991FAFEA7}" srcOrd="0" destOrd="0" presId="urn:microsoft.com/office/officeart/2005/8/layout/list1"/>
    <dgm:cxn modelId="{13A497C3-F9CC-4501-AF23-5C5192DC56CC}" type="presParOf" srcId="{84E923A8-47FF-4323-847C-C352651288D7}" destId="{ECAB2A94-3E6F-4974-99EB-1C8E7FB1C854}" srcOrd="0" destOrd="0" presId="urn:microsoft.com/office/officeart/2005/8/layout/list1"/>
    <dgm:cxn modelId="{94E9486C-8006-4762-A831-5905CA326757}" type="presParOf" srcId="{ECAB2A94-3E6F-4974-99EB-1C8E7FB1C854}" destId="{306B4288-0F8A-452E-83CD-41F56AF3932C}" srcOrd="0" destOrd="0" presId="urn:microsoft.com/office/officeart/2005/8/layout/list1"/>
    <dgm:cxn modelId="{BE5CD28C-B5C6-466C-A15C-251E5A9B9D01}" type="presParOf" srcId="{ECAB2A94-3E6F-4974-99EB-1C8E7FB1C854}" destId="{7FCB2FE4-0570-43FA-95EF-EF23B4021831}" srcOrd="1" destOrd="0" presId="urn:microsoft.com/office/officeart/2005/8/layout/list1"/>
    <dgm:cxn modelId="{A6628161-6B0B-447F-9CDB-8AB49F714B07}" type="presParOf" srcId="{84E923A8-47FF-4323-847C-C352651288D7}" destId="{12CD3AF3-9B9E-4360-A076-2DCB64153082}" srcOrd="1" destOrd="0" presId="urn:microsoft.com/office/officeart/2005/8/layout/list1"/>
    <dgm:cxn modelId="{226D591D-A81D-495F-82AF-9CF15B5700DA}" type="presParOf" srcId="{84E923A8-47FF-4323-847C-C352651288D7}" destId="{8782E8BD-9890-4E25-947E-662BD1211059}" srcOrd="2" destOrd="0" presId="urn:microsoft.com/office/officeart/2005/8/layout/list1"/>
    <dgm:cxn modelId="{186C3BF1-FDE6-47C1-9D3F-747989A15E02}" type="presParOf" srcId="{84E923A8-47FF-4323-847C-C352651288D7}" destId="{1B295E49-0DB2-4DF8-95D5-4ADE74B9CBAC}" srcOrd="3" destOrd="0" presId="urn:microsoft.com/office/officeart/2005/8/layout/list1"/>
    <dgm:cxn modelId="{077FEC9F-FF29-4697-8734-562A707D3E1C}" type="presParOf" srcId="{84E923A8-47FF-4323-847C-C352651288D7}" destId="{4918C94D-FFD7-4967-84C6-8D6AE1399305}" srcOrd="4" destOrd="0" presId="urn:microsoft.com/office/officeart/2005/8/layout/list1"/>
    <dgm:cxn modelId="{089CC134-92D6-4720-88A8-32E85F9FE333}" type="presParOf" srcId="{4918C94D-FFD7-4967-84C6-8D6AE1399305}" destId="{DC79B2CC-FBA7-49EF-9BCE-CF5991FAFEA7}" srcOrd="0" destOrd="0" presId="urn:microsoft.com/office/officeart/2005/8/layout/list1"/>
    <dgm:cxn modelId="{FEC3E8F1-BEE4-42BD-9961-4B70D9A7C509}" type="presParOf" srcId="{4918C94D-FFD7-4967-84C6-8D6AE1399305}" destId="{756E2BA2-94EC-444E-9AB8-F68509162FB8}" srcOrd="1" destOrd="0" presId="urn:microsoft.com/office/officeart/2005/8/layout/list1"/>
    <dgm:cxn modelId="{6120B8F1-2CE1-4811-B41F-B8FB5893BDC9}" type="presParOf" srcId="{84E923A8-47FF-4323-847C-C352651288D7}" destId="{9901BA0F-A61E-4CB6-9B41-655D83055019}" srcOrd="5" destOrd="0" presId="urn:microsoft.com/office/officeart/2005/8/layout/list1"/>
    <dgm:cxn modelId="{F7FF8321-48ED-446E-B6C5-B51EEEDA791A}" type="presParOf" srcId="{84E923A8-47FF-4323-847C-C352651288D7}" destId="{08E7965F-8E7C-4806-AEAC-1825FE5EF3AA}" srcOrd="6" destOrd="0" presId="urn:microsoft.com/office/officeart/2005/8/layout/list1"/>
    <dgm:cxn modelId="{D524F6CF-31DE-4EF6-B3D3-F9A16670F8AB}" type="presParOf" srcId="{84E923A8-47FF-4323-847C-C352651288D7}" destId="{30AFC588-AF6B-4CB5-AD5C-7DBB95FF2498}" srcOrd="7" destOrd="0" presId="urn:microsoft.com/office/officeart/2005/8/layout/list1"/>
    <dgm:cxn modelId="{C587E437-BEDD-40D1-B9DE-4D7A3EDE8917}" type="presParOf" srcId="{84E923A8-47FF-4323-847C-C352651288D7}" destId="{8D1B1E01-F0E0-4103-8C00-97EC3921A61A}" srcOrd="8" destOrd="0" presId="urn:microsoft.com/office/officeart/2005/8/layout/list1"/>
    <dgm:cxn modelId="{C09B6853-3473-4B84-A535-27C2B29C4627}" type="presParOf" srcId="{8D1B1E01-F0E0-4103-8C00-97EC3921A61A}" destId="{34C492CE-5CCB-462D-AE77-21C74B51EFC2}" srcOrd="0" destOrd="0" presId="urn:microsoft.com/office/officeart/2005/8/layout/list1"/>
    <dgm:cxn modelId="{B5269FDB-F299-4E65-A5BC-A7380ED00695}" type="presParOf" srcId="{8D1B1E01-F0E0-4103-8C00-97EC3921A61A}" destId="{30623A3A-FE1B-4439-B3AA-E5F49A2120D4}" srcOrd="1" destOrd="0" presId="urn:microsoft.com/office/officeart/2005/8/layout/list1"/>
    <dgm:cxn modelId="{0976FAFF-9A88-4E4F-BFA1-BC6164AAF6EF}" type="presParOf" srcId="{84E923A8-47FF-4323-847C-C352651288D7}" destId="{749B2974-2FDD-4706-A1C1-A91C11E513DF}" srcOrd="9" destOrd="0" presId="urn:microsoft.com/office/officeart/2005/8/layout/list1"/>
    <dgm:cxn modelId="{3E15777F-E5BE-482B-8FD1-0D97C9E0C1E3}" type="presParOf" srcId="{84E923A8-47FF-4323-847C-C352651288D7}" destId="{5E78A12A-EC4E-4D05-A81D-A3A2965FB05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D9214CF-FB07-44A8-BD94-BCB00B93E99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06815669-A6F2-4153-8E21-D447170EB54E}">
      <dgm:prSet custT="1"/>
      <dgm:spPr/>
      <dgm:t>
        <a:bodyPr/>
        <a:lstStyle/>
        <a:p>
          <a:pPr rtl="0"/>
          <a:r>
            <a:rPr lang="zh-TW" altLang="en-US" sz="2400" smtClean="0"/>
            <a:t>合約名稱</a:t>
          </a:r>
          <a:endParaRPr lang="zh-TW" altLang="en-US" sz="2400"/>
        </a:p>
      </dgm:t>
    </dgm:pt>
    <dgm:pt modelId="{4D04B123-D43B-40B5-A9F7-BA49CFAE77CC}" type="parTrans" cxnId="{0585C310-3D5E-48B3-9488-86F5AF369421}">
      <dgm:prSet/>
      <dgm:spPr/>
      <dgm:t>
        <a:bodyPr/>
        <a:lstStyle/>
        <a:p>
          <a:endParaRPr lang="zh-TW" altLang="en-US" sz="2400"/>
        </a:p>
      </dgm:t>
    </dgm:pt>
    <dgm:pt modelId="{7DB02148-0007-4D98-B5BE-F794DF2A08CB}" type="sibTrans" cxnId="{0585C310-3D5E-48B3-9488-86F5AF369421}">
      <dgm:prSet/>
      <dgm:spPr/>
      <dgm:t>
        <a:bodyPr/>
        <a:lstStyle/>
        <a:p>
          <a:endParaRPr lang="zh-TW" altLang="en-US" sz="2400"/>
        </a:p>
      </dgm:t>
    </dgm:pt>
    <dgm:pt modelId="{5191B0E4-1739-4584-AF6B-E41ADB694B68}">
      <dgm:prSet custT="1"/>
      <dgm:spPr/>
      <dgm:t>
        <a:bodyPr/>
        <a:lstStyle/>
        <a:p>
          <a:pPr rtl="0"/>
          <a:r>
            <a:rPr lang="zh-TW" altLang="en-US" sz="2400" dirty="0" smtClean="0"/>
            <a:t>合約當事人：授權人與被授權人</a:t>
          </a:r>
          <a:endParaRPr lang="zh-TW" altLang="en-US" sz="2400" dirty="0"/>
        </a:p>
      </dgm:t>
    </dgm:pt>
    <dgm:pt modelId="{E1FC2A66-ACBD-4400-87B8-5051B76F83BD}" type="parTrans" cxnId="{9FBCB0DC-4323-468D-9B65-924F1B0EC0ED}">
      <dgm:prSet/>
      <dgm:spPr/>
      <dgm:t>
        <a:bodyPr/>
        <a:lstStyle/>
        <a:p>
          <a:endParaRPr lang="zh-TW" altLang="en-US" sz="2400"/>
        </a:p>
      </dgm:t>
    </dgm:pt>
    <dgm:pt modelId="{C2F9F57D-1740-4FBC-988B-F701D60D7172}" type="sibTrans" cxnId="{9FBCB0DC-4323-468D-9B65-924F1B0EC0ED}">
      <dgm:prSet/>
      <dgm:spPr/>
      <dgm:t>
        <a:bodyPr/>
        <a:lstStyle/>
        <a:p>
          <a:endParaRPr lang="zh-TW" altLang="en-US" sz="2400"/>
        </a:p>
      </dgm:t>
    </dgm:pt>
    <dgm:pt modelId="{AE20C89C-DFC8-4FA7-8418-2D7677E5AED6}">
      <dgm:prSet custT="1"/>
      <dgm:spPr/>
      <dgm:t>
        <a:bodyPr/>
        <a:lstStyle/>
        <a:p>
          <a:pPr rtl="0"/>
          <a:r>
            <a:rPr lang="zh-TW" altLang="en-US" sz="2400" dirty="0" smtClean="0"/>
            <a:t>合約內容</a:t>
          </a:r>
          <a:endParaRPr lang="zh-TW" altLang="en-US" sz="2400" dirty="0"/>
        </a:p>
      </dgm:t>
    </dgm:pt>
    <dgm:pt modelId="{78709DF3-DD5A-47E8-97EF-2E860115B1A2}" type="parTrans" cxnId="{97FA9A10-799D-453F-9424-BC6A66C9204F}">
      <dgm:prSet/>
      <dgm:spPr/>
      <dgm:t>
        <a:bodyPr/>
        <a:lstStyle/>
        <a:p>
          <a:endParaRPr lang="zh-TW" altLang="en-US" sz="2400"/>
        </a:p>
      </dgm:t>
    </dgm:pt>
    <dgm:pt modelId="{48DB0157-2949-4A0B-A299-88F36B68577C}" type="sibTrans" cxnId="{97FA9A10-799D-453F-9424-BC6A66C9204F}">
      <dgm:prSet/>
      <dgm:spPr/>
      <dgm:t>
        <a:bodyPr/>
        <a:lstStyle/>
        <a:p>
          <a:endParaRPr lang="zh-TW" altLang="en-US" sz="2400"/>
        </a:p>
      </dgm:t>
    </dgm:pt>
    <dgm:pt modelId="{79077D36-8869-4BCF-83DC-10B2D3517B2E}">
      <dgm:prSet custT="1"/>
      <dgm:spPr/>
      <dgm:t>
        <a:bodyPr/>
        <a:lstStyle/>
        <a:p>
          <a:pPr rtl="0"/>
          <a:r>
            <a:rPr lang="zh-TW" altLang="en-US" sz="2400" dirty="0" smtClean="0"/>
            <a:t>合意管轄、準據法</a:t>
          </a:r>
          <a:endParaRPr lang="zh-TW" altLang="en-US" sz="2400" dirty="0"/>
        </a:p>
      </dgm:t>
    </dgm:pt>
    <dgm:pt modelId="{6F311201-AB53-4638-BCB3-F5DCEB1601F6}" type="parTrans" cxnId="{E8E89979-11D2-4C01-9CFE-710F5D6C9AAE}">
      <dgm:prSet/>
      <dgm:spPr/>
      <dgm:t>
        <a:bodyPr/>
        <a:lstStyle/>
        <a:p>
          <a:endParaRPr lang="zh-TW" altLang="en-US" sz="2400"/>
        </a:p>
      </dgm:t>
    </dgm:pt>
    <dgm:pt modelId="{0D8F3A25-31B8-40E2-A36A-66CB771AA305}" type="sibTrans" cxnId="{E8E89979-11D2-4C01-9CFE-710F5D6C9AAE}">
      <dgm:prSet/>
      <dgm:spPr/>
      <dgm:t>
        <a:bodyPr/>
        <a:lstStyle/>
        <a:p>
          <a:endParaRPr lang="zh-TW" altLang="en-US" sz="2400"/>
        </a:p>
      </dgm:t>
    </dgm:pt>
    <dgm:pt modelId="{EDF6F354-A873-47E4-9CA2-8D95F295E12C}">
      <dgm:prSet custT="1"/>
      <dgm:spPr/>
      <dgm:t>
        <a:bodyPr/>
        <a:lstStyle/>
        <a:p>
          <a:pPr rtl="0"/>
          <a:r>
            <a:rPr lang="zh-TW" altLang="en-US" sz="2400" smtClean="0"/>
            <a:t>合約附件的效力</a:t>
          </a:r>
          <a:endParaRPr lang="zh-TW" altLang="en-US" sz="2400"/>
        </a:p>
      </dgm:t>
    </dgm:pt>
    <dgm:pt modelId="{F1E7DD4C-97FC-4352-952A-E2D358E91C54}" type="parTrans" cxnId="{658CDE0A-551D-42AD-905F-9A3F06D18954}">
      <dgm:prSet/>
      <dgm:spPr/>
      <dgm:t>
        <a:bodyPr/>
        <a:lstStyle/>
        <a:p>
          <a:endParaRPr lang="zh-TW" altLang="en-US" sz="2400"/>
        </a:p>
      </dgm:t>
    </dgm:pt>
    <dgm:pt modelId="{5C247B06-68B3-4385-BE39-51E8B3B8F582}" type="sibTrans" cxnId="{658CDE0A-551D-42AD-905F-9A3F06D18954}">
      <dgm:prSet/>
      <dgm:spPr/>
      <dgm:t>
        <a:bodyPr/>
        <a:lstStyle/>
        <a:p>
          <a:endParaRPr lang="zh-TW" altLang="en-US" sz="2400"/>
        </a:p>
      </dgm:t>
    </dgm:pt>
    <dgm:pt modelId="{4E6236C1-FBBC-4546-AA47-C9414A0C4CA7}">
      <dgm:prSet custT="1"/>
      <dgm:spPr/>
      <dgm:t>
        <a:bodyPr/>
        <a:lstStyle/>
        <a:p>
          <a:pPr rtl="0"/>
          <a:r>
            <a:rPr lang="zh-TW" altLang="en-US" sz="2400" smtClean="0"/>
            <a:t>合約份數</a:t>
          </a:r>
          <a:endParaRPr lang="zh-TW" altLang="en-US" sz="2400"/>
        </a:p>
      </dgm:t>
    </dgm:pt>
    <dgm:pt modelId="{2134C5FC-10B0-4345-9737-D9ABEDC3C9DC}" type="parTrans" cxnId="{55513593-AED2-4447-8214-665EDE6407DA}">
      <dgm:prSet/>
      <dgm:spPr/>
      <dgm:t>
        <a:bodyPr/>
        <a:lstStyle/>
        <a:p>
          <a:endParaRPr lang="zh-TW" altLang="en-US" sz="2400"/>
        </a:p>
      </dgm:t>
    </dgm:pt>
    <dgm:pt modelId="{2B153F6D-AC6C-477C-9485-6D4C0D37765C}" type="sibTrans" cxnId="{55513593-AED2-4447-8214-665EDE6407DA}">
      <dgm:prSet/>
      <dgm:spPr/>
      <dgm:t>
        <a:bodyPr/>
        <a:lstStyle/>
        <a:p>
          <a:endParaRPr lang="zh-TW" altLang="en-US" sz="2400"/>
        </a:p>
      </dgm:t>
    </dgm:pt>
    <dgm:pt modelId="{735BC22D-7422-4373-B8D5-BA49D02B3620}">
      <dgm:prSet custT="1"/>
      <dgm:spPr/>
      <dgm:t>
        <a:bodyPr/>
        <a:lstStyle/>
        <a:p>
          <a:pPr rtl="0"/>
          <a:r>
            <a:rPr lang="zh-TW" altLang="en-US" sz="2400" dirty="0" smtClean="0"/>
            <a:t>當事人簽名</a:t>
          </a:r>
          <a:endParaRPr lang="zh-TW" altLang="en-US" sz="2400" dirty="0"/>
        </a:p>
      </dgm:t>
    </dgm:pt>
    <dgm:pt modelId="{BAF4EA42-70DF-49B5-A17C-2B8CE5FC18E2}" type="parTrans" cxnId="{E69A8125-6253-42E4-BE07-C6F9B6A923DB}">
      <dgm:prSet/>
      <dgm:spPr/>
      <dgm:t>
        <a:bodyPr/>
        <a:lstStyle/>
        <a:p>
          <a:endParaRPr lang="zh-TW" altLang="en-US" sz="2400"/>
        </a:p>
      </dgm:t>
    </dgm:pt>
    <dgm:pt modelId="{966936BB-EFEB-463E-A4AF-84179B9C15AD}" type="sibTrans" cxnId="{E69A8125-6253-42E4-BE07-C6F9B6A923DB}">
      <dgm:prSet/>
      <dgm:spPr/>
      <dgm:t>
        <a:bodyPr/>
        <a:lstStyle/>
        <a:p>
          <a:endParaRPr lang="zh-TW" altLang="en-US" sz="2400"/>
        </a:p>
      </dgm:t>
    </dgm:pt>
    <dgm:pt modelId="{B05FA659-360C-44B6-A6D6-0B9354921ED4}">
      <dgm:prSet custT="1"/>
      <dgm:spPr/>
      <dgm:t>
        <a:bodyPr/>
        <a:lstStyle/>
        <a:p>
          <a:pPr rtl="0"/>
          <a:r>
            <a:rPr lang="zh-TW" altLang="en-US" sz="2400" dirty="0" smtClean="0"/>
            <a:t>合約簽定日</a:t>
          </a:r>
          <a:endParaRPr lang="zh-TW" altLang="en-US" sz="2400" dirty="0"/>
        </a:p>
      </dgm:t>
    </dgm:pt>
    <dgm:pt modelId="{D0E6B63B-6557-4FC9-9F52-33AEBE2D8AE7}" type="parTrans" cxnId="{95A0E1A6-49CB-4558-B2B0-F7D528F8F8AE}">
      <dgm:prSet/>
      <dgm:spPr/>
      <dgm:t>
        <a:bodyPr/>
        <a:lstStyle/>
        <a:p>
          <a:endParaRPr lang="zh-TW" altLang="en-US" sz="2400"/>
        </a:p>
      </dgm:t>
    </dgm:pt>
    <dgm:pt modelId="{6AF194BA-C5FB-45FF-9B7C-49C8CA32F30B}" type="sibTrans" cxnId="{95A0E1A6-49CB-4558-B2B0-F7D528F8F8AE}">
      <dgm:prSet/>
      <dgm:spPr/>
      <dgm:t>
        <a:bodyPr/>
        <a:lstStyle/>
        <a:p>
          <a:endParaRPr lang="zh-TW" altLang="en-US" sz="2400"/>
        </a:p>
      </dgm:t>
    </dgm:pt>
    <dgm:pt modelId="{5D37066C-F275-46FE-99B9-7FB08AADF730}" type="pres">
      <dgm:prSet presAssocID="{5D9214CF-FB07-44A8-BD94-BCB00B93E999}" presName="linearFlow" presStyleCnt="0">
        <dgm:presLayoutVars>
          <dgm:dir/>
          <dgm:resizeHandles val="exact"/>
        </dgm:presLayoutVars>
      </dgm:prSet>
      <dgm:spPr/>
    </dgm:pt>
    <dgm:pt modelId="{006459B5-AB3C-437E-85AE-6833C511A6A0}" type="pres">
      <dgm:prSet presAssocID="{06815669-A6F2-4153-8E21-D447170EB54E}" presName="composite" presStyleCnt="0"/>
      <dgm:spPr/>
    </dgm:pt>
    <dgm:pt modelId="{A696E540-D53F-4466-B3EA-D04E4C2C0E79}" type="pres">
      <dgm:prSet presAssocID="{06815669-A6F2-4153-8E21-D447170EB54E}" presName="imgShp" presStyleLbl="fgImgPlace1" presStyleIdx="0" presStyleCnt="8"/>
      <dgm:spPr/>
    </dgm:pt>
    <dgm:pt modelId="{56C8704A-9A3F-4A07-B9AF-32DBD64D4D78}" type="pres">
      <dgm:prSet presAssocID="{06815669-A6F2-4153-8E21-D447170EB54E}" presName="txShp" presStyleLbl="node1" presStyleIdx="0" presStyleCnt="8">
        <dgm:presLayoutVars>
          <dgm:bulletEnabled val="1"/>
        </dgm:presLayoutVars>
      </dgm:prSet>
      <dgm:spPr/>
    </dgm:pt>
    <dgm:pt modelId="{FFBBDAF1-2515-436F-B813-5084F94AC2C0}" type="pres">
      <dgm:prSet presAssocID="{7DB02148-0007-4D98-B5BE-F794DF2A08CB}" presName="spacing" presStyleCnt="0"/>
      <dgm:spPr/>
    </dgm:pt>
    <dgm:pt modelId="{C97FB9BF-2123-4C61-8CD2-9963756ED5A3}" type="pres">
      <dgm:prSet presAssocID="{5191B0E4-1739-4584-AF6B-E41ADB694B68}" presName="composite" presStyleCnt="0"/>
      <dgm:spPr/>
    </dgm:pt>
    <dgm:pt modelId="{DE6571D8-4884-4FEB-93A3-3695BBBF9179}" type="pres">
      <dgm:prSet presAssocID="{5191B0E4-1739-4584-AF6B-E41ADB694B68}" presName="imgShp" presStyleLbl="fgImgPlace1" presStyleIdx="1" presStyleCnt="8"/>
      <dgm:spPr/>
    </dgm:pt>
    <dgm:pt modelId="{A5347269-E01D-431A-9FF6-96115013445B}" type="pres">
      <dgm:prSet presAssocID="{5191B0E4-1739-4584-AF6B-E41ADB694B68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EF0E72B-7C26-434C-9602-A63B23972762}" type="pres">
      <dgm:prSet presAssocID="{C2F9F57D-1740-4FBC-988B-F701D60D7172}" presName="spacing" presStyleCnt="0"/>
      <dgm:spPr/>
    </dgm:pt>
    <dgm:pt modelId="{9DACCD06-6A81-4DCC-AF36-5BE856C5BD10}" type="pres">
      <dgm:prSet presAssocID="{AE20C89C-DFC8-4FA7-8418-2D7677E5AED6}" presName="composite" presStyleCnt="0"/>
      <dgm:spPr/>
    </dgm:pt>
    <dgm:pt modelId="{74DE6590-3DE4-4F72-8054-91C150995387}" type="pres">
      <dgm:prSet presAssocID="{AE20C89C-DFC8-4FA7-8418-2D7677E5AED6}" presName="imgShp" presStyleLbl="fgImgPlace1" presStyleIdx="2" presStyleCnt="8"/>
      <dgm:spPr/>
    </dgm:pt>
    <dgm:pt modelId="{466D41FD-EEFC-4F59-8D51-C13955A31ED3}" type="pres">
      <dgm:prSet presAssocID="{AE20C89C-DFC8-4FA7-8418-2D7677E5AED6}" presName="txShp" presStyleLbl="node1" presStyleIdx="2" presStyleCnt="8">
        <dgm:presLayoutVars>
          <dgm:bulletEnabled val="1"/>
        </dgm:presLayoutVars>
      </dgm:prSet>
      <dgm:spPr/>
    </dgm:pt>
    <dgm:pt modelId="{B3537C47-1546-492B-987E-32CF0B6A471B}" type="pres">
      <dgm:prSet presAssocID="{48DB0157-2949-4A0B-A299-88F36B68577C}" presName="spacing" presStyleCnt="0"/>
      <dgm:spPr/>
    </dgm:pt>
    <dgm:pt modelId="{0A1A6020-131B-487B-9172-F5526EF876F5}" type="pres">
      <dgm:prSet presAssocID="{79077D36-8869-4BCF-83DC-10B2D3517B2E}" presName="composite" presStyleCnt="0"/>
      <dgm:spPr/>
    </dgm:pt>
    <dgm:pt modelId="{A4EAFFB0-105D-4E82-9A61-4EC0D6C2894E}" type="pres">
      <dgm:prSet presAssocID="{79077D36-8869-4BCF-83DC-10B2D3517B2E}" presName="imgShp" presStyleLbl="fgImgPlace1" presStyleIdx="3" presStyleCnt="8"/>
      <dgm:spPr/>
    </dgm:pt>
    <dgm:pt modelId="{B8871105-8CF4-442A-A8E6-E326CAAFF3A1}" type="pres">
      <dgm:prSet presAssocID="{79077D36-8869-4BCF-83DC-10B2D3517B2E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00167BD-F32C-4FAD-BB1B-04F5576176CD}" type="pres">
      <dgm:prSet presAssocID="{0D8F3A25-31B8-40E2-A36A-66CB771AA305}" presName="spacing" presStyleCnt="0"/>
      <dgm:spPr/>
    </dgm:pt>
    <dgm:pt modelId="{D74CF347-B9EE-482A-8F02-69D12743AC48}" type="pres">
      <dgm:prSet presAssocID="{EDF6F354-A873-47E4-9CA2-8D95F295E12C}" presName="composite" presStyleCnt="0"/>
      <dgm:spPr/>
    </dgm:pt>
    <dgm:pt modelId="{08D34B60-B1E6-4B0D-A84D-CB40EFB2FDFA}" type="pres">
      <dgm:prSet presAssocID="{EDF6F354-A873-47E4-9CA2-8D95F295E12C}" presName="imgShp" presStyleLbl="fgImgPlace1" presStyleIdx="4" presStyleCnt="8"/>
      <dgm:spPr/>
    </dgm:pt>
    <dgm:pt modelId="{450D1C71-D3D0-4495-AD43-252E5ED62FB4}" type="pres">
      <dgm:prSet presAssocID="{EDF6F354-A873-47E4-9CA2-8D95F295E12C}" presName="txShp" presStyleLbl="node1" presStyleIdx="4" presStyleCnt="8">
        <dgm:presLayoutVars>
          <dgm:bulletEnabled val="1"/>
        </dgm:presLayoutVars>
      </dgm:prSet>
      <dgm:spPr/>
    </dgm:pt>
    <dgm:pt modelId="{55A484AC-4593-4C98-996C-E9B514C4E628}" type="pres">
      <dgm:prSet presAssocID="{5C247B06-68B3-4385-BE39-51E8B3B8F582}" presName="spacing" presStyleCnt="0"/>
      <dgm:spPr/>
    </dgm:pt>
    <dgm:pt modelId="{0FDEA6B0-2AC3-4840-9CBA-B50F50C09D25}" type="pres">
      <dgm:prSet presAssocID="{4E6236C1-FBBC-4546-AA47-C9414A0C4CA7}" presName="composite" presStyleCnt="0"/>
      <dgm:spPr/>
    </dgm:pt>
    <dgm:pt modelId="{84AC4748-C0EB-4E1B-8DD2-CDCBAB30FAE5}" type="pres">
      <dgm:prSet presAssocID="{4E6236C1-FBBC-4546-AA47-C9414A0C4CA7}" presName="imgShp" presStyleLbl="fgImgPlace1" presStyleIdx="5" presStyleCnt="8"/>
      <dgm:spPr/>
    </dgm:pt>
    <dgm:pt modelId="{E80492F9-1C4E-497C-8917-419B905B81A8}" type="pres">
      <dgm:prSet presAssocID="{4E6236C1-FBBC-4546-AA47-C9414A0C4CA7}" presName="txShp" presStyleLbl="node1" presStyleIdx="5" presStyleCnt="8">
        <dgm:presLayoutVars>
          <dgm:bulletEnabled val="1"/>
        </dgm:presLayoutVars>
      </dgm:prSet>
      <dgm:spPr/>
    </dgm:pt>
    <dgm:pt modelId="{24149BCE-A74E-4657-9DE2-566F198AC29C}" type="pres">
      <dgm:prSet presAssocID="{2B153F6D-AC6C-477C-9485-6D4C0D37765C}" presName="spacing" presStyleCnt="0"/>
      <dgm:spPr/>
    </dgm:pt>
    <dgm:pt modelId="{0FB486C3-2A1C-49FB-BCD7-90646A25C75A}" type="pres">
      <dgm:prSet presAssocID="{735BC22D-7422-4373-B8D5-BA49D02B3620}" presName="composite" presStyleCnt="0"/>
      <dgm:spPr/>
    </dgm:pt>
    <dgm:pt modelId="{8597D56A-3AB4-415E-AE43-44CC24919657}" type="pres">
      <dgm:prSet presAssocID="{735BC22D-7422-4373-B8D5-BA49D02B3620}" presName="imgShp" presStyleLbl="fgImgPlace1" presStyleIdx="6" presStyleCnt="8"/>
      <dgm:spPr/>
    </dgm:pt>
    <dgm:pt modelId="{73409FE3-2C4A-4D26-95C8-59CEBD638E5A}" type="pres">
      <dgm:prSet presAssocID="{735BC22D-7422-4373-B8D5-BA49D02B3620}" presName="txShp" presStyleLbl="node1" presStyleIdx="6" presStyleCnt="8">
        <dgm:presLayoutVars>
          <dgm:bulletEnabled val="1"/>
        </dgm:presLayoutVars>
      </dgm:prSet>
      <dgm:spPr/>
    </dgm:pt>
    <dgm:pt modelId="{49B5D147-2BD0-46C8-BDE6-63FDF4BD3FB7}" type="pres">
      <dgm:prSet presAssocID="{966936BB-EFEB-463E-A4AF-84179B9C15AD}" presName="spacing" presStyleCnt="0"/>
      <dgm:spPr/>
    </dgm:pt>
    <dgm:pt modelId="{EA7D4510-A0A1-431F-9572-093796F52BA0}" type="pres">
      <dgm:prSet presAssocID="{B05FA659-360C-44B6-A6D6-0B9354921ED4}" presName="composite" presStyleCnt="0"/>
      <dgm:spPr/>
    </dgm:pt>
    <dgm:pt modelId="{9B83B07F-7482-475B-BDFE-BE4AF41000B2}" type="pres">
      <dgm:prSet presAssocID="{B05FA659-360C-44B6-A6D6-0B9354921ED4}" presName="imgShp" presStyleLbl="fgImgPlace1" presStyleIdx="7" presStyleCnt="8"/>
      <dgm:spPr/>
    </dgm:pt>
    <dgm:pt modelId="{AEBCD63B-EC96-41A1-ABEF-83D179792AF9}" type="pres">
      <dgm:prSet presAssocID="{B05FA659-360C-44B6-A6D6-0B9354921ED4}" presName="txShp" presStyleLbl="node1" presStyleIdx="7" presStyleCnt="8">
        <dgm:presLayoutVars>
          <dgm:bulletEnabled val="1"/>
        </dgm:presLayoutVars>
      </dgm:prSet>
      <dgm:spPr/>
    </dgm:pt>
  </dgm:ptLst>
  <dgm:cxnLst>
    <dgm:cxn modelId="{26CF3F5B-A058-4CB1-93F0-6FCCD6367951}" type="presOf" srcId="{4E6236C1-FBBC-4546-AA47-C9414A0C4CA7}" destId="{E80492F9-1C4E-497C-8917-419B905B81A8}" srcOrd="0" destOrd="0" presId="urn:microsoft.com/office/officeart/2005/8/layout/vList3"/>
    <dgm:cxn modelId="{9FBCB0DC-4323-468D-9B65-924F1B0EC0ED}" srcId="{5D9214CF-FB07-44A8-BD94-BCB00B93E999}" destId="{5191B0E4-1739-4584-AF6B-E41ADB694B68}" srcOrd="1" destOrd="0" parTransId="{E1FC2A66-ACBD-4400-87B8-5051B76F83BD}" sibTransId="{C2F9F57D-1740-4FBC-988B-F701D60D7172}"/>
    <dgm:cxn modelId="{97FA9A10-799D-453F-9424-BC6A66C9204F}" srcId="{5D9214CF-FB07-44A8-BD94-BCB00B93E999}" destId="{AE20C89C-DFC8-4FA7-8418-2D7677E5AED6}" srcOrd="2" destOrd="0" parTransId="{78709DF3-DD5A-47E8-97EF-2E860115B1A2}" sibTransId="{48DB0157-2949-4A0B-A299-88F36B68577C}"/>
    <dgm:cxn modelId="{0585C310-3D5E-48B3-9488-86F5AF369421}" srcId="{5D9214CF-FB07-44A8-BD94-BCB00B93E999}" destId="{06815669-A6F2-4153-8E21-D447170EB54E}" srcOrd="0" destOrd="0" parTransId="{4D04B123-D43B-40B5-A9F7-BA49CFAE77CC}" sibTransId="{7DB02148-0007-4D98-B5BE-F794DF2A08CB}"/>
    <dgm:cxn modelId="{16B738BC-8B12-4DF5-B170-B6BFE7BF32FB}" type="presOf" srcId="{5D9214CF-FB07-44A8-BD94-BCB00B93E999}" destId="{5D37066C-F275-46FE-99B9-7FB08AADF730}" srcOrd="0" destOrd="0" presId="urn:microsoft.com/office/officeart/2005/8/layout/vList3"/>
    <dgm:cxn modelId="{658CDE0A-551D-42AD-905F-9A3F06D18954}" srcId="{5D9214CF-FB07-44A8-BD94-BCB00B93E999}" destId="{EDF6F354-A873-47E4-9CA2-8D95F295E12C}" srcOrd="4" destOrd="0" parTransId="{F1E7DD4C-97FC-4352-952A-E2D358E91C54}" sibTransId="{5C247B06-68B3-4385-BE39-51E8B3B8F582}"/>
    <dgm:cxn modelId="{95A0E1A6-49CB-4558-B2B0-F7D528F8F8AE}" srcId="{5D9214CF-FB07-44A8-BD94-BCB00B93E999}" destId="{B05FA659-360C-44B6-A6D6-0B9354921ED4}" srcOrd="7" destOrd="0" parTransId="{D0E6B63B-6557-4FC9-9F52-33AEBE2D8AE7}" sibTransId="{6AF194BA-C5FB-45FF-9B7C-49C8CA32F30B}"/>
    <dgm:cxn modelId="{B7946013-172C-4679-8AAE-F4F36DDC478A}" type="presOf" srcId="{06815669-A6F2-4153-8E21-D447170EB54E}" destId="{56C8704A-9A3F-4A07-B9AF-32DBD64D4D78}" srcOrd="0" destOrd="0" presId="urn:microsoft.com/office/officeart/2005/8/layout/vList3"/>
    <dgm:cxn modelId="{515A2F53-FCD6-4FF5-8900-AC97D4FCCED9}" type="presOf" srcId="{735BC22D-7422-4373-B8D5-BA49D02B3620}" destId="{73409FE3-2C4A-4D26-95C8-59CEBD638E5A}" srcOrd="0" destOrd="0" presId="urn:microsoft.com/office/officeart/2005/8/layout/vList3"/>
    <dgm:cxn modelId="{D48039ED-E80F-46A0-9223-69F5281BD668}" type="presOf" srcId="{AE20C89C-DFC8-4FA7-8418-2D7677E5AED6}" destId="{466D41FD-EEFC-4F59-8D51-C13955A31ED3}" srcOrd="0" destOrd="0" presId="urn:microsoft.com/office/officeart/2005/8/layout/vList3"/>
    <dgm:cxn modelId="{E8E89979-11D2-4C01-9CFE-710F5D6C9AAE}" srcId="{5D9214CF-FB07-44A8-BD94-BCB00B93E999}" destId="{79077D36-8869-4BCF-83DC-10B2D3517B2E}" srcOrd="3" destOrd="0" parTransId="{6F311201-AB53-4638-BCB3-F5DCEB1601F6}" sibTransId="{0D8F3A25-31B8-40E2-A36A-66CB771AA305}"/>
    <dgm:cxn modelId="{238E9E40-845E-4E34-9B4E-9803859FC162}" type="presOf" srcId="{5191B0E4-1739-4584-AF6B-E41ADB694B68}" destId="{A5347269-E01D-431A-9FF6-96115013445B}" srcOrd="0" destOrd="0" presId="urn:microsoft.com/office/officeart/2005/8/layout/vList3"/>
    <dgm:cxn modelId="{BD18EB01-6B4F-46C0-A5FF-7C6D98F84A91}" type="presOf" srcId="{EDF6F354-A873-47E4-9CA2-8D95F295E12C}" destId="{450D1C71-D3D0-4495-AD43-252E5ED62FB4}" srcOrd="0" destOrd="0" presId="urn:microsoft.com/office/officeart/2005/8/layout/vList3"/>
    <dgm:cxn modelId="{28470085-312D-4966-812A-CE6B543DA237}" type="presOf" srcId="{79077D36-8869-4BCF-83DC-10B2D3517B2E}" destId="{B8871105-8CF4-442A-A8E6-E326CAAFF3A1}" srcOrd="0" destOrd="0" presId="urn:microsoft.com/office/officeart/2005/8/layout/vList3"/>
    <dgm:cxn modelId="{55513593-AED2-4447-8214-665EDE6407DA}" srcId="{5D9214CF-FB07-44A8-BD94-BCB00B93E999}" destId="{4E6236C1-FBBC-4546-AA47-C9414A0C4CA7}" srcOrd="5" destOrd="0" parTransId="{2134C5FC-10B0-4345-9737-D9ABEDC3C9DC}" sibTransId="{2B153F6D-AC6C-477C-9485-6D4C0D37765C}"/>
    <dgm:cxn modelId="{E69A8125-6253-42E4-BE07-C6F9B6A923DB}" srcId="{5D9214CF-FB07-44A8-BD94-BCB00B93E999}" destId="{735BC22D-7422-4373-B8D5-BA49D02B3620}" srcOrd="6" destOrd="0" parTransId="{BAF4EA42-70DF-49B5-A17C-2B8CE5FC18E2}" sibTransId="{966936BB-EFEB-463E-A4AF-84179B9C15AD}"/>
    <dgm:cxn modelId="{40869E9D-1E7E-49E5-AEFB-B2FE7E0449D7}" type="presOf" srcId="{B05FA659-360C-44B6-A6D6-0B9354921ED4}" destId="{AEBCD63B-EC96-41A1-ABEF-83D179792AF9}" srcOrd="0" destOrd="0" presId="urn:microsoft.com/office/officeart/2005/8/layout/vList3"/>
    <dgm:cxn modelId="{11DB8ECF-2357-4CC9-9AC7-9034A6CB6AE5}" type="presParOf" srcId="{5D37066C-F275-46FE-99B9-7FB08AADF730}" destId="{006459B5-AB3C-437E-85AE-6833C511A6A0}" srcOrd="0" destOrd="0" presId="urn:microsoft.com/office/officeart/2005/8/layout/vList3"/>
    <dgm:cxn modelId="{093949C1-1AC0-4B4C-8F50-701A13E633B8}" type="presParOf" srcId="{006459B5-AB3C-437E-85AE-6833C511A6A0}" destId="{A696E540-D53F-4466-B3EA-D04E4C2C0E79}" srcOrd="0" destOrd="0" presId="urn:microsoft.com/office/officeart/2005/8/layout/vList3"/>
    <dgm:cxn modelId="{5167C430-214F-4BB0-97E4-66CF7F419885}" type="presParOf" srcId="{006459B5-AB3C-437E-85AE-6833C511A6A0}" destId="{56C8704A-9A3F-4A07-B9AF-32DBD64D4D78}" srcOrd="1" destOrd="0" presId="urn:microsoft.com/office/officeart/2005/8/layout/vList3"/>
    <dgm:cxn modelId="{F4F92756-C272-42D8-9C58-6A6AE24C530A}" type="presParOf" srcId="{5D37066C-F275-46FE-99B9-7FB08AADF730}" destId="{FFBBDAF1-2515-436F-B813-5084F94AC2C0}" srcOrd="1" destOrd="0" presId="urn:microsoft.com/office/officeart/2005/8/layout/vList3"/>
    <dgm:cxn modelId="{C13BDD88-232E-4E1B-A067-F51D91C9E3DB}" type="presParOf" srcId="{5D37066C-F275-46FE-99B9-7FB08AADF730}" destId="{C97FB9BF-2123-4C61-8CD2-9963756ED5A3}" srcOrd="2" destOrd="0" presId="urn:microsoft.com/office/officeart/2005/8/layout/vList3"/>
    <dgm:cxn modelId="{8DAF67FB-8B75-4914-AF3D-6410042E4CF9}" type="presParOf" srcId="{C97FB9BF-2123-4C61-8CD2-9963756ED5A3}" destId="{DE6571D8-4884-4FEB-93A3-3695BBBF9179}" srcOrd="0" destOrd="0" presId="urn:microsoft.com/office/officeart/2005/8/layout/vList3"/>
    <dgm:cxn modelId="{3A73B189-5A09-4288-B607-98A88952C440}" type="presParOf" srcId="{C97FB9BF-2123-4C61-8CD2-9963756ED5A3}" destId="{A5347269-E01D-431A-9FF6-96115013445B}" srcOrd="1" destOrd="0" presId="urn:microsoft.com/office/officeart/2005/8/layout/vList3"/>
    <dgm:cxn modelId="{64433F1B-70F7-4CD0-969C-8D6116496E76}" type="presParOf" srcId="{5D37066C-F275-46FE-99B9-7FB08AADF730}" destId="{8EF0E72B-7C26-434C-9602-A63B23972762}" srcOrd="3" destOrd="0" presId="urn:microsoft.com/office/officeart/2005/8/layout/vList3"/>
    <dgm:cxn modelId="{88599CF3-E6FE-45F1-A817-10B59CA5F12D}" type="presParOf" srcId="{5D37066C-F275-46FE-99B9-7FB08AADF730}" destId="{9DACCD06-6A81-4DCC-AF36-5BE856C5BD10}" srcOrd="4" destOrd="0" presId="urn:microsoft.com/office/officeart/2005/8/layout/vList3"/>
    <dgm:cxn modelId="{603EE680-27C9-4DE2-8BB7-43F31C720A34}" type="presParOf" srcId="{9DACCD06-6A81-4DCC-AF36-5BE856C5BD10}" destId="{74DE6590-3DE4-4F72-8054-91C150995387}" srcOrd="0" destOrd="0" presId="urn:microsoft.com/office/officeart/2005/8/layout/vList3"/>
    <dgm:cxn modelId="{83D15FDD-DB19-4F4E-B034-A63EFC521974}" type="presParOf" srcId="{9DACCD06-6A81-4DCC-AF36-5BE856C5BD10}" destId="{466D41FD-EEFC-4F59-8D51-C13955A31ED3}" srcOrd="1" destOrd="0" presId="urn:microsoft.com/office/officeart/2005/8/layout/vList3"/>
    <dgm:cxn modelId="{F23B2BE9-A600-4480-A843-FE6162ED7D58}" type="presParOf" srcId="{5D37066C-F275-46FE-99B9-7FB08AADF730}" destId="{B3537C47-1546-492B-987E-32CF0B6A471B}" srcOrd="5" destOrd="0" presId="urn:microsoft.com/office/officeart/2005/8/layout/vList3"/>
    <dgm:cxn modelId="{7F62F87F-616A-4CFB-A0FC-C0B6DD316D49}" type="presParOf" srcId="{5D37066C-F275-46FE-99B9-7FB08AADF730}" destId="{0A1A6020-131B-487B-9172-F5526EF876F5}" srcOrd="6" destOrd="0" presId="urn:microsoft.com/office/officeart/2005/8/layout/vList3"/>
    <dgm:cxn modelId="{D367CD39-E65A-4CBB-B3C7-F1F75D81EF62}" type="presParOf" srcId="{0A1A6020-131B-487B-9172-F5526EF876F5}" destId="{A4EAFFB0-105D-4E82-9A61-4EC0D6C2894E}" srcOrd="0" destOrd="0" presId="urn:microsoft.com/office/officeart/2005/8/layout/vList3"/>
    <dgm:cxn modelId="{50BC7284-5A74-48C4-A421-ECDF314839F0}" type="presParOf" srcId="{0A1A6020-131B-487B-9172-F5526EF876F5}" destId="{B8871105-8CF4-442A-A8E6-E326CAAFF3A1}" srcOrd="1" destOrd="0" presId="urn:microsoft.com/office/officeart/2005/8/layout/vList3"/>
    <dgm:cxn modelId="{75AC9013-1491-4B56-9BBF-FE84C1400AB8}" type="presParOf" srcId="{5D37066C-F275-46FE-99B9-7FB08AADF730}" destId="{200167BD-F32C-4FAD-BB1B-04F5576176CD}" srcOrd="7" destOrd="0" presId="urn:microsoft.com/office/officeart/2005/8/layout/vList3"/>
    <dgm:cxn modelId="{EA821359-621F-44F2-8ED6-F2590CDA1712}" type="presParOf" srcId="{5D37066C-F275-46FE-99B9-7FB08AADF730}" destId="{D74CF347-B9EE-482A-8F02-69D12743AC48}" srcOrd="8" destOrd="0" presId="urn:microsoft.com/office/officeart/2005/8/layout/vList3"/>
    <dgm:cxn modelId="{6F748517-2640-4657-93F9-8B8212D9E618}" type="presParOf" srcId="{D74CF347-B9EE-482A-8F02-69D12743AC48}" destId="{08D34B60-B1E6-4B0D-A84D-CB40EFB2FDFA}" srcOrd="0" destOrd="0" presId="urn:microsoft.com/office/officeart/2005/8/layout/vList3"/>
    <dgm:cxn modelId="{15865F68-BA3B-483E-96E3-F926B685BF49}" type="presParOf" srcId="{D74CF347-B9EE-482A-8F02-69D12743AC48}" destId="{450D1C71-D3D0-4495-AD43-252E5ED62FB4}" srcOrd="1" destOrd="0" presId="urn:microsoft.com/office/officeart/2005/8/layout/vList3"/>
    <dgm:cxn modelId="{634F32F9-8A8D-432B-A708-58537A62046E}" type="presParOf" srcId="{5D37066C-F275-46FE-99B9-7FB08AADF730}" destId="{55A484AC-4593-4C98-996C-E9B514C4E628}" srcOrd="9" destOrd="0" presId="urn:microsoft.com/office/officeart/2005/8/layout/vList3"/>
    <dgm:cxn modelId="{F301AF28-61DA-42E8-9F28-74A1756D0C6E}" type="presParOf" srcId="{5D37066C-F275-46FE-99B9-7FB08AADF730}" destId="{0FDEA6B0-2AC3-4840-9CBA-B50F50C09D25}" srcOrd="10" destOrd="0" presId="urn:microsoft.com/office/officeart/2005/8/layout/vList3"/>
    <dgm:cxn modelId="{58D51D62-8F26-43D6-BCA5-91D2B33705CC}" type="presParOf" srcId="{0FDEA6B0-2AC3-4840-9CBA-B50F50C09D25}" destId="{84AC4748-C0EB-4E1B-8DD2-CDCBAB30FAE5}" srcOrd="0" destOrd="0" presId="urn:microsoft.com/office/officeart/2005/8/layout/vList3"/>
    <dgm:cxn modelId="{99C13B32-6DB0-4656-A2AE-2EE203E6B244}" type="presParOf" srcId="{0FDEA6B0-2AC3-4840-9CBA-B50F50C09D25}" destId="{E80492F9-1C4E-497C-8917-419B905B81A8}" srcOrd="1" destOrd="0" presId="urn:microsoft.com/office/officeart/2005/8/layout/vList3"/>
    <dgm:cxn modelId="{E1A0CA3E-CF01-421B-B1A9-9F2EAC3B6FF1}" type="presParOf" srcId="{5D37066C-F275-46FE-99B9-7FB08AADF730}" destId="{24149BCE-A74E-4657-9DE2-566F198AC29C}" srcOrd="11" destOrd="0" presId="urn:microsoft.com/office/officeart/2005/8/layout/vList3"/>
    <dgm:cxn modelId="{7BF5B1F3-AAC5-4374-9535-39CB2BFB9A92}" type="presParOf" srcId="{5D37066C-F275-46FE-99B9-7FB08AADF730}" destId="{0FB486C3-2A1C-49FB-BCD7-90646A25C75A}" srcOrd="12" destOrd="0" presId="urn:microsoft.com/office/officeart/2005/8/layout/vList3"/>
    <dgm:cxn modelId="{25C8E184-DA91-41BD-A23B-EF497FEA0BA9}" type="presParOf" srcId="{0FB486C3-2A1C-49FB-BCD7-90646A25C75A}" destId="{8597D56A-3AB4-415E-AE43-44CC24919657}" srcOrd="0" destOrd="0" presId="urn:microsoft.com/office/officeart/2005/8/layout/vList3"/>
    <dgm:cxn modelId="{DA78305D-E9A1-4D14-9593-3B5950938001}" type="presParOf" srcId="{0FB486C3-2A1C-49FB-BCD7-90646A25C75A}" destId="{73409FE3-2C4A-4D26-95C8-59CEBD638E5A}" srcOrd="1" destOrd="0" presId="urn:microsoft.com/office/officeart/2005/8/layout/vList3"/>
    <dgm:cxn modelId="{6D88F819-2E7D-4BA3-8480-BA197AC48879}" type="presParOf" srcId="{5D37066C-F275-46FE-99B9-7FB08AADF730}" destId="{49B5D147-2BD0-46C8-BDE6-63FDF4BD3FB7}" srcOrd="13" destOrd="0" presId="urn:microsoft.com/office/officeart/2005/8/layout/vList3"/>
    <dgm:cxn modelId="{69FF2436-39A5-437F-88EF-25AB4C291E81}" type="presParOf" srcId="{5D37066C-F275-46FE-99B9-7FB08AADF730}" destId="{EA7D4510-A0A1-431F-9572-093796F52BA0}" srcOrd="14" destOrd="0" presId="urn:microsoft.com/office/officeart/2005/8/layout/vList3"/>
    <dgm:cxn modelId="{CC840EB1-C571-47A4-9B8B-F770D661E51D}" type="presParOf" srcId="{EA7D4510-A0A1-431F-9572-093796F52BA0}" destId="{9B83B07F-7482-475B-BDFE-BE4AF41000B2}" srcOrd="0" destOrd="0" presId="urn:microsoft.com/office/officeart/2005/8/layout/vList3"/>
    <dgm:cxn modelId="{15274A90-77E3-479E-ACBB-091692758255}" type="presParOf" srcId="{EA7D4510-A0A1-431F-9572-093796F52BA0}" destId="{AEBCD63B-EC96-41A1-ABEF-83D179792AF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6F5F289-0B47-4357-A429-680D5B8BA178}" type="doc">
      <dgm:prSet loTypeId="urn:microsoft.com/office/officeart/2005/8/layout/cycle4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46A84C69-3037-446B-9915-1B39D0511A80}">
      <dgm:prSet custT="1"/>
      <dgm:spPr/>
      <dgm:t>
        <a:bodyPr/>
        <a:lstStyle/>
        <a:p>
          <a:pPr rtl="0"/>
          <a:r>
            <a:rPr lang="zh-TW" altLang="en-US" sz="2000" b="1" dirty="0" smtClean="0">
              <a:solidFill>
                <a:srgbClr val="FF0000"/>
              </a:solidFill>
            </a:rPr>
            <a:t>授權標的</a:t>
          </a:r>
          <a:endParaRPr lang="en-US" altLang="zh-TW" sz="2000" b="1" dirty="0" smtClean="0">
            <a:solidFill>
              <a:srgbClr val="FF0000"/>
            </a:solidFill>
          </a:endParaRPr>
        </a:p>
        <a:p>
          <a:pPr rtl="0"/>
          <a:r>
            <a:rPr lang="zh-TW" altLang="en-US" sz="1800" dirty="0" smtClean="0">
              <a:solidFill>
                <a:schemeClr val="tx1"/>
              </a:solidFill>
            </a:rPr>
            <a:t>就何物授權？</a:t>
          </a:r>
          <a:r>
            <a:rPr lang="zh-TW" altLang="en-US" sz="1800" dirty="0" smtClean="0">
              <a:solidFill>
                <a:schemeClr val="tx1"/>
              </a:solidFill>
            </a:rPr>
            <a:t>授與何種利用權限？地區？</a:t>
          </a:r>
          <a:endParaRPr lang="zh-TW" altLang="en-US" sz="1800" dirty="0">
            <a:solidFill>
              <a:schemeClr val="tx1"/>
            </a:solidFill>
          </a:endParaRPr>
        </a:p>
      </dgm:t>
    </dgm:pt>
    <dgm:pt modelId="{A157B6AB-47F8-46F5-BF3C-1B4E4F54109A}" type="parTrans" cxnId="{163158CC-E08D-4ABE-B582-1BA5834DB1DE}">
      <dgm:prSet/>
      <dgm:spPr/>
      <dgm:t>
        <a:bodyPr/>
        <a:lstStyle/>
        <a:p>
          <a:endParaRPr lang="zh-TW" altLang="en-US"/>
        </a:p>
      </dgm:t>
    </dgm:pt>
    <dgm:pt modelId="{80901575-CEE0-4D63-93D9-E4896D8867AE}" type="sibTrans" cxnId="{163158CC-E08D-4ABE-B582-1BA5834DB1DE}">
      <dgm:prSet/>
      <dgm:spPr/>
      <dgm:t>
        <a:bodyPr/>
        <a:lstStyle/>
        <a:p>
          <a:endParaRPr lang="zh-TW" altLang="en-US"/>
        </a:p>
      </dgm:t>
    </dgm:pt>
    <dgm:pt modelId="{3320A05D-D811-45DA-B9BA-70300646CE9A}">
      <dgm:prSet custT="1"/>
      <dgm:spPr/>
      <dgm:t>
        <a:bodyPr/>
        <a:lstStyle/>
        <a:p>
          <a:pPr rtl="0"/>
          <a:r>
            <a:rPr lang="zh-TW" altLang="en-US" sz="2000" b="1" dirty="0" smtClean="0">
              <a:solidFill>
                <a:srgbClr val="FF0000"/>
              </a:solidFill>
            </a:rPr>
            <a:t>授權費用</a:t>
          </a:r>
          <a:endParaRPr lang="en-US" altLang="zh-TW" sz="2000" b="1" dirty="0" smtClean="0">
            <a:solidFill>
              <a:srgbClr val="FF0000"/>
            </a:solidFill>
          </a:endParaRPr>
        </a:p>
        <a:p>
          <a:pPr rtl="0"/>
          <a:r>
            <a:rPr lang="zh-TW" altLang="en-US" sz="1800" dirty="0" smtClean="0">
              <a:solidFill>
                <a:schemeClr val="tx1"/>
              </a:solidFill>
            </a:rPr>
            <a:t>如何計算？  如何給付？</a:t>
          </a:r>
          <a:endParaRPr lang="en-US" altLang="zh-TW" sz="1800" dirty="0" smtClean="0">
            <a:solidFill>
              <a:schemeClr val="tx1"/>
            </a:solidFill>
          </a:endParaRPr>
        </a:p>
        <a:p>
          <a:pPr rtl="0"/>
          <a:endParaRPr lang="zh-TW" altLang="en-US" sz="1800" dirty="0">
            <a:solidFill>
              <a:srgbClr val="002060"/>
            </a:solidFill>
          </a:endParaRPr>
        </a:p>
      </dgm:t>
    </dgm:pt>
    <dgm:pt modelId="{A6CFD756-F46D-41CF-B584-B3D1198E5F48}" type="parTrans" cxnId="{0F3D2F1C-6B27-4CE9-8EAC-27B328FFE5F3}">
      <dgm:prSet/>
      <dgm:spPr/>
      <dgm:t>
        <a:bodyPr/>
        <a:lstStyle/>
        <a:p>
          <a:endParaRPr lang="zh-TW" altLang="en-US"/>
        </a:p>
      </dgm:t>
    </dgm:pt>
    <dgm:pt modelId="{86B78D52-5B74-4D6C-A9D6-3320D9093F2E}" type="sibTrans" cxnId="{0F3D2F1C-6B27-4CE9-8EAC-27B328FFE5F3}">
      <dgm:prSet/>
      <dgm:spPr/>
      <dgm:t>
        <a:bodyPr/>
        <a:lstStyle/>
        <a:p>
          <a:endParaRPr lang="zh-TW" altLang="en-US"/>
        </a:p>
      </dgm:t>
    </dgm:pt>
    <dgm:pt modelId="{A9952D1E-ACE2-4E81-9ACF-6EE1AB7791A2}">
      <dgm:prSet custT="1"/>
      <dgm:spPr/>
      <dgm:t>
        <a:bodyPr/>
        <a:lstStyle/>
        <a:p>
          <a:pPr rtl="0"/>
          <a:r>
            <a:rPr lang="zh-TW" altLang="en-US" sz="2000" b="1" u="none" dirty="0" smtClean="0">
              <a:solidFill>
                <a:srgbClr val="FF0000"/>
              </a:solidFill>
            </a:rPr>
            <a:t>授權範圍</a:t>
          </a:r>
          <a:endParaRPr lang="en-US" altLang="zh-TW" sz="2000" b="1" u="none" dirty="0" smtClean="0">
            <a:solidFill>
              <a:srgbClr val="FF0000"/>
            </a:solidFill>
          </a:endParaRPr>
        </a:p>
        <a:p>
          <a:pPr rtl="0"/>
          <a:r>
            <a:rPr lang="zh-TW" altLang="en-US" sz="1800" b="0" u="none" dirty="0" smtClean="0">
              <a:solidFill>
                <a:schemeClr val="tx2">
                  <a:lumMod val="75000"/>
                </a:schemeClr>
              </a:solidFill>
            </a:rPr>
            <a:t>專屬、非</a:t>
          </a:r>
          <a:r>
            <a:rPr lang="zh-TW" altLang="en-US" sz="1800" b="0" u="none" smtClean="0">
              <a:solidFill>
                <a:schemeClr val="tx2">
                  <a:lumMod val="75000"/>
                </a:schemeClr>
              </a:solidFill>
            </a:rPr>
            <a:t>專屬授權或</a:t>
          </a:r>
          <a:r>
            <a:rPr lang="zh-TW" altLang="en-US" sz="1800" b="0" u="none" dirty="0" smtClean="0">
              <a:solidFill>
                <a:schemeClr val="tx2">
                  <a:lumMod val="75000"/>
                </a:schemeClr>
              </a:solidFill>
            </a:rPr>
            <a:t>獨家</a:t>
          </a:r>
          <a:endParaRPr lang="zh-TW" altLang="en-US" sz="1800" b="0" u="none" dirty="0">
            <a:solidFill>
              <a:schemeClr val="tx2">
                <a:lumMod val="75000"/>
              </a:schemeClr>
            </a:solidFill>
          </a:endParaRPr>
        </a:p>
      </dgm:t>
    </dgm:pt>
    <dgm:pt modelId="{F8622CEF-0B95-4597-93B5-EBC76472D3AE}" type="parTrans" cxnId="{EDE43C3F-52CB-4989-B58B-CCE636F13BD1}">
      <dgm:prSet/>
      <dgm:spPr/>
      <dgm:t>
        <a:bodyPr/>
        <a:lstStyle/>
        <a:p>
          <a:endParaRPr lang="zh-TW" altLang="en-US"/>
        </a:p>
      </dgm:t>
    </dgm:pt>
    <dgm:pt modelId="{D7804595-931D-46E8-8F1C-134CC7AB6C22}" type="sibTrans" cxnId="{EDE43C3F-52CB-4989-B58B-CCE636F13BD1}">
      <dgm:prSet/>
      <dgm:spPr/>
      <dgm:t>
        <a:bodyPr/>
        <a:lstStyle/>
        <a:p>
          <a:endParaRPr lang="zh-TW" altLang="en-US"/>
        </a:p>
      </dgm:t>
    </dgm:pt>
    <dgm:pt modelId="{79B98238-0714-47F1-8294-0932ECB6B582}">
      <dgm:prSet custT="1"/>
      <dgm:spPr/>
      <dgm:t>
        <a:bodyPr/>
        <a:lstStyle/>
        <a:p>
          <a:pPr rtl="0"/>
          <a:r>
            <a:rPr lang="zh-TW" altLang="en-US" sz="2000" b="1" dirty="0" smtClean="0">
              <a:solidFill>
                <a:srgbClr val="FF0000"/>
              </a:solidFill>
            </a:rPr>
            <a:t>授權期間</a:t>
          </a:r>
          <a:endParaRPr lang="en-US" altLang="zh-TW" sz="2000" b="1" dirty="0" smtClean="0">
            <a:solidFill>
              <a:srgbClr val="FF0000"/>
            </a:solidFill>
          </a:endParaRPr>
        </a:p>
        <a:p>
          <a:pPr rtl="0"/>
          <a:r>
            <a:rPr lang="zh-TW" altLang="en-US" sz="1800" b="0" dirty="0" smtClean="0">
              <a:solidFill>
                <a:schemeClr val="accent4">
                  <a:lumMod val="50000"/>
                </a:schemeClr>
              </a:solidFill>
            </a:rPr>
            <a:t>一定期間？ 永久？</a:t>
          </a:r>
          <a:endParaRPr lang="zh-TW" altLang="en-US" sz="1800" b="0" dirty="0">
            <a:solidFill>
              <a:schemeClr val="accent4">
                <a:lumMod val="50000"/>
              </a:schemeClr>
            </a:solidFill>
          </a:endParaRPr>
        </a:p>
      </dgm:t>
    </dgm:pt>
    <dgm:pt modelId="{F2BCD187-C124-4371-8B16-9444977B0909}" type="parTrans" cxnId="{9646603C-2461-46F1-BDAB-2E7AEA3ACE9E}">
      <dgm:prSet/>
      <dgm:spPr/>
      <dgm:t>
        <a:bodyPr/>
        <a:lstStyle/>
        <a:p>
          <a:endParaRPr lang="zh-TW" altLang="en-US"/>
        </a:p>
      </dgm:t>
    </dgm:pt>
    <dgm:pt modelId="{CD0CB861-CD3E-4603-9581-3760FD783171}" type="sibTrans" cxnId="{9646603C-2461-46F1-BDAB-2E7AEA3ACE9E}">
      <dgm:prSet/>
      <dgm:spPr/>
      <dgm:t>
        <a:bodyPr/>
        <a:lstStyle/>
        <a:p>
          <a:endParaRPr lang="zh-TW" altLang="en-US"/>
        </a:p>
      </dgm:t>
    </dgm:pt>
    <dgm:pt modelId="{F153B852-F2E0-4D60-B14C-E57FBCECF45A}" type="pres">
      <dgm:prSet presAssocID="{B6F5F289-0B47-4357-A429-680D5B8BA17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3E1A5DDD-DD6F-4AE7-BEDD-F36BAE45637C}" type="pres">
      <dgm:prSet presAssocID="{B6F5F289-0B47-4357-A429-680D5B8BA178}" presName="children" presStyleCnt="0"/>
      <dgm:spPr/>
    </dgm:pt>
    <dgm:pt modelId="{F2AB9EE1-F0AE-4E0A-93FE-55A67C1A2612}" type="pres">
      <dgm:prSet presAssocID="{B6F5F289-0B47-4357-A429-680D5B8BA178}" presName="childPlaceholder" presStyleCnt="0"/>
      <dgm:spPr/>
    </dgm:pt>
    <dgm:pt modelId="{31309380-1089-4FAF-9485-D91D9E497EF6}" type="pres">
      <dgm:prSet presAssocID="{B6F5F289-0B47-4357-A429-680D5B8BA178}" presName="circle" presStyleCnt="0"/>
      <dgm:spPr/>
    </dgm:pt>
    <dgm:pt modelId="{03C93761-BE06-408C-ABAF-429066294791}" type="pres">
      <dgm:prSet presAssocID="{B6F5F289-0B47-4357-A429-680D5B8BA178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CAA7B87-17F8-498A-B49F-03E10AEEFB6B}" type="pres">
      <dgm:prSet presAssocID="{B6F5F289-0B47-4357-A429-680D5B8BA178}" presName="quadrant2" presStyleLbl="node1" presStyleIdx="1" presStyleCnt="4" custLinFactNeighborX="-762" custLinFactNeighborY="183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E122EB6-A0B1-434D-A167-DD9A333106A6}" type="pres">
      <dgm:prSet presAssocID="{B6F5F289-0B47-4357-A429-680D5B8BA178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9675CD-24F2-4B3E-9AAF-FC3EC02A7118}" type="pres">
      <dgm:prSet presAssocID="{B6F5F289-0B47-4357-A429-680D5B8BA178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24DCCAC-01A9-46FF-B985-71A802CD8145}" type="pres">
      <dgm:prSet presAssocID="{B6F5F289-0B47-4357-A429-680D5B8BA178}" presName="quadrantPlaceholder" presStyleCnt="0"/>
      <dgm:spPr/>
    </dgm:pt>
    <dgm:pt modelId="{B9F7D589-9F33-4208-B25A-DB05131E6140}" type="pres">
      <dgm:prSet presAssocID="{B6F5F289-0B47-4357-A429-680D5B8BA178}" presName="center1" presStyleLbl="fgShp" presStyleIdx="0" presStyleCnt="2"/>
      <dgm:spPr/>
    </dgm:pt>
    <dgm:pt modelId="{36C20B80-CB18-4693-B9BE-C8C68142C553}" type="pres">
      <dgm:prSet presAssocID="{B6F5F289-0B47-4357-A429-680D5B8BA178}" presName="center2" presStyleLbl="fgShp" presStyleIdx="1" presStyleCnt="2"/>
      <dgm:spPr/>
    </dgm:pt>
  </dgm:ptLst>
  <dgm:cxnLst>
    <dgm:cxn modelId="{EDE43C3F-52CB-4989-B58B-CCE636F13BD1}" srcId="{B6F5F289-0B47-4357-A429-680D5B8BA178}" destId="{A9952D1E-ACE2-4E81-9ACF-6EE1AB7791A2}" srcOrd="2" destOrd="0" parTransId="{F8622CEF-0B95-4597-93B5-EBC76472D3AE}" sibTransId="{D7804595-931D-46E8-8F1C-134CC7AB6C22}"/>
    <dgm:cxn modelId="{450B521D-9FAB-4E25-A456-3190A29F2E30}" type="presOf" srcId="{46A84C69-3037-446B-9915-1B39D0511A80}" destId="{03C93761-BE06-408C-ABAF-429066294791}" srcOrd="0" destOrd="0" presId="urn:microsoft.com/office/officeart/2005/8/layout/cycle4"/>
    <dgm:cxn modelId="{163158CC-E08D-4ABE-B582-1BA5834DB1DE}" srcId="{B6F5F289-0B47-4357-A429-680D5B8BA178}" destId="{46A84C69-3037-446B-9915-1B39D0511A80}" srcOrd="0" destOrd="0" parTransId="{A157B6AB-47F8-46F5-BF3C-1B4E4F54109A}" sibTransId="{80901575-CEE0-4D63-93D9-E4896D8867AE}"/>
    <dgm:cxn modelId="{7692CDA4-5975-4BDC-B3BE-380BC5F28BC5}" type="presOf" srcId="{B6F5F289-0B47-4357-A429-680D5B8BA178}" destId="{F153B852-F2E0-4D60-B14C-E57FBCECF45A}" srcOrd="0" destOrd="0" presId="urn:microsoft.com/office/officeart/2005/8/layout/cycle4"/>
    <dgm:cxn modelId="{D7094387-509E-407F-A28C-2F15CAC0F0CC}" type="presOf" srcId="{3320A05D-D811-45DA-B9BA-70300646CE9A}" destId="{7CAA7B87-17F8-498A-B49F-03E10AEEFB6B}" srcOrd="0" destOrd="0" presId="urn:microsoft.com/office/officeart/2005/8/layout/cycle4"/>
    <dgm:cxn modelId="{9646603C-2461-46F1-BDAB-2E7AEA3ACE9E}" srcId="{B6F5F289-0B47-4357-A429-680D5B8BA178}" destId="{79B98238-0714-47F1-8294-0932ECB6B582}" srcOrd="3" destOrd="0" parTransId="{F2BCD187-C124-4371-8B16-9444977B0909}" sibTransId="{CD0CB861-CD3E-4603-9581-3760FD783171}"/>
    <dgm:cxn modelId="{38BA8E3D-00BE-4594-9EE6-C23A278A876F}" type="presOf" srcId="{A9952D1E-ACE2-4E81-9ACF-6EE1AB7791A2}" destId="{8E122EB6-A0B1-434D-A167-DD9A333106A6}" srcOrd="0" destOrd="0" presId="urn:microsoft.com/office/officeart/2005/8/layout/cycle4"/>
    <dgm:cxn modelId="{0F3D2F1C-6B27-4CE9-8EAC-27B328FFE5F3}" srcId="{B6F5F289-0B47-4357-A429-680D5B8BA178}" destId="{3320A05D-D811-45DA-B9BA-70300646CE9A}" srcOrd="1" destOrd="0" parTransId="{A6CFD756-F46D-41CF-B584-B3D1198E5F48}" sibTransId="{86B78D52-5B74-4D6C-A9D6-3320D9093F2E}"/>
    <dgm:cxn modelId="{732A02EB-3B53-4C99-A00B-8F4CED7E5B05}" type="presOf" srcId="{79B98238-0714-47F1-8294-0932ECB6B582}" destId="{079675CD-24F2-4B3E-9AAF-FC3EC02A7118}" srcOrd="0" destOrd="0" presId="urn:microsoft.com/office/officeart/2005/8/layout/cycle4"/>
    <dgm:cxn modelId="{6C1340BF-679D-4EDE-8C14-AAA4EDB711FF}" type="presParOf" srcId="{F153B852-F2E0-4D60-B14C-E57FBCECF45A}" destId="{3E1A5DDD-DD6F-4AE7-BEDD-F36BAE45637C}" srcOrd="0" destOrd="0" presId="urn:microsoft.com/office/officeart/2005/8/layout/cycle4"/>
    <dgm:cxn modelId="{62DB00DE-8B19-43C1-B0BB-146C20C30E5A}" type="presParOf" srcId="{3E1A5DDD-DD6F-4AE7-BEDD-F36BAE45637C}" destId="{F2AB9EE1-F0AE-4E0A-93FE-55A67C1A2612}" srcOrd="0" destOrd="0" presId="urn:microsoft.com/office/officeart/2005/8/layout/cycle4"/>
    <dgm:cxn modelId="{B5B62D56-8873-42BA-A5E6-A079BE402BF4}" type="presParOf" srcId="{F153B852-F2E0-4D60-B14C-E57FBCECF45A}" destId="{31309380-1089-4FAF-9485-D91D9E497EF6}" srcOrd="1" destOrd="0" presId="urn:microsoft.com/office/officeart/2005/8/layout/cycle4"/>
    <dgm:cxn modelId="{FCC6D07E-7FFD-4AAB-B2C5-F77E7A9DD266}" type="presParOf" srcId="{31309380-1089-4FAF-9485-D91D9E497EF6}" destId="{03C93761-BE06-408C-ABAF-429066294791}" srcOrd="0" destOrd="0" presId="urn:microsoft.com/office/officeart/2005/8/layout/cycle4"/>
    <dgm:cxn modelId="{16C499EC-7F4A-4DF1-AB5F-7B774B155762}" type="presParOf" srcId="{31309380-1089-4FAF-9485-D91D9E497EF6}" destId="{7CAA7B87-17F8-498A-B49F-03E10AEEFB6B}" srcOrd="1" destOrd="0" presId="urn:microsoft.com/office/officeart/2005/8/layout/cycle4"/>
    <dgm:cxn modelId="{169FDDDE-9BF6-4218-B484-7AF68798A4E8}" type="presParOf" srcId="{31309380-1089-4FAF-9485-D91D9E497EF6}" destId="{8E122EB6-A0B1-434D-A167-DD9A333106A6}" srcOrd="2" destOrd="0" presId="urn:microsoft.com/office/officeart/2005/8/layout/cycle4"/>
    <dgm:cxn modelId="{38869CCD-F2C7-4176-86FA-124940174955}" type="presParOf" srcId="{31309380-1089-4FAF-9485-D91D9E497EF6}" destId="{079675CD-24F2-4B3E-9AAF-FC3EC02A7118}" srcOrd="3" destOrd="0" presId="urn:microsoft.com/office/officeart/2005/8/layout/cycle4"/>
    <dgm:cxn modelId="{6EFFC204-19E9-4BB8-91DF-86A7CC3EC9E6}" type="presParOf" srcId="{31309380-1089-4FAF-9485-D91D9E497EF6}" destId="{924DCCAC-01A9-46FF-B985-71A802CD8145}" srcOrd="4" destOrd="0" presId="urn:microsoft.com/office/officeart/2005/8/layout/cycle4"/>
    <dgm:cxn modelId="{74763C8E-9A22-45A7-8AE0-14A36AA9D2C4}" type="presParOf" srcId="{F153B852-F2E0-4D60-B14C-E57FBCECF45A}" destId="{B9F7D589-9F33-4208-B25A-DB05131E6140}" srcOrd="2" destOrd="0" presId="urn:microsoft.com/office/officeart/2005/8/layout/cycle4"/>
    <dgm:cxn modelId="{96BD7219-12C4-4E08-A711-FB6F57FBFBD9}" type="presParOf" srcId="{F153B852-F2E0-4D60-B14C-E57FBCECF45A}" destId="{36C20B80-CB18-4693-B9BE-C8C68142C55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BB6EE1F-22F6-49C5-83C1-6E51D23174B8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0E0A1CB0-AC27-4BF4-B08A-F19CEF0BE51A}">
      <dgm:prSet/>
      <dgm:spPr/>
      <dgm:t>
        <a:bodyPr/>
        <a:lstStyle/>
        <a:p>
          <a:pPr rtl="0"/>
          <a:r>
            <a:rPr lang="zh-TW" b="1" dirty="0" smtClean="0">
              <a:latin typeface="微軟正黑體" pitchFamily="34" charset="-120"/>
              <a:ea typeface="微軟正黑體" pitchFamily="34" charset="-120"/>
            </a:rPr>
            <a:t>權利人通常以下列三種方式行使權利─</a:t>
          </a:r>
          <a:endParaRPr lang="zh-TW" dirty="0">
            <a:latin typeface="微軟正黑體" pitchFamily="34" charset="-120"/>
            <a:ea typeface="微軟正黑體" pitchFamily="34" charset="-120"/>
          </a:endParaRPr>
        </a:p>
      </dgm:t>
    </dgm:pt>
    <dgm:pt modelId="{5EBB8E47-DC4D-4159-A5FD-439BDDC6A992}" type="parTrans" cxnId="{3982A20F-6A4F-4F3E-BB8C-BCFB8BDCCD5C}">
      <dgm:prSet/>
      <dgm:spPr/>
      <dgm:t>
        <a:bodyPr/>
        <a:lstStyle/>
        <a:p>
          <a:endParaRPr lang="zh-TW" altLang="en-US"/>
        </a:p>
      </dgm:t>
    </dgm:pt>
    <dgm:pt modelId="{50854657-904B-4766-B756-31E82D5780D7}" type="sibTrans" cxnId="{3982A20F-6A4F-4F3E-BB8C-BCFB8BDCCD5C}">
      <dgm:prSet/>
      <dgm:spPr/>
      <dgm:t>
        <a:bodyPr/>
        <a:lstStyle/>
        <a:p>
          <a:endParaRPr lang="zh-TW" altLang="en-US"/>
        </a:p>
      </dgm:t>
    </dgm:pt>
    <dgm:pt modelId="{D1BC87E4-8533-4A7E-A80C-7932478027D1}">
      <dgm:prSet/>
      <dgm:spPr/>
      <dgm:t>
        <a:bodyPr/>
        <a:lstStyle/>
        <a:p>
          <a:pPr rtl="0"/>
          <a:r>
            <a:rPr lang="zh-TW" b="1" dirty="0" smtClean="0">
              <a:latin typeface="微軟正黑體" pitchFamily="34" charset="-120"/>
              <a:ea typeface="微軟正黑體" pitchFamily="34" charset="-120"/>
            </a:rPr>
            <a:t>著作權人自己行使</a:t>
          </a:r>
          <a:endParaRPr lang="zh-TW" dirty="0">
            <a:latin typeface="微軟正黑體" pitchFamily="34" charset="-120"/>
            <a:ea typeface="微軟正黑體" pitchFamily="34" charset="-120"/>
          </a:endParaRPr>
        </a:p>
      </dgm:t>
    </dgm:pt>
    <dgm:pt modelId="{B807A3BF-5B91-4908-A003-09F546BDD4F2}" type="parTrans" cxnId="{194DB4ED-49A8-47A1-869B-1548BADBFCFF}">
      <dgm:prSet/>
      <dgm:spPr/>
      <dgm:t>
        <a:bodyPr/>
        <a:lstStyle/>
        <a:p>
          <a:endParaRPr lang="zh-TW" altLang="en-US"/>
        </a:p>
      </dgm:t>
    </dgm:pt>
    <dgm:pt modelId="{6C13C2A4-F68E-4809-BA77-A84EB7047084}" type="sibTrans" cxnId="{194DB4ED-49A8-47A1-869B-1548BADBFCFF}">
      <dgm:prSet/>
      <dgm:spPr/>
      <dgm:t>
        <a:bodyPr/>
        <a:lstStyle/>
        <a:p>
          <a:endParaRPr lang="zh-TW" altLang="en-US"/>
        </a:p>
      </dgm:t>
    </dgm:pt>
    <dgm:pt modelId="{BCEC6804-DEFA-4F2E-BDC3-9EF2DEF00836}">
      <dgm:prSet/>
      <dgm:spPr/>
      <dgm:t>
        <a:bodyPr/>
        <a:lstStyle/>
        <a:p>
          <a:pPr rtl="0"/>
          <a:r>
            <a:rPr lang="zh-TW" b="1" dirty="0" smtClean="0">
              <a:latin typeface="微軟正黑體" pitchFamily="34" charset="-120"/>
              <a:ea typeface="微軟正黑體" pitchFamily="34" charset="-120"/>
            </a:rPr>
            <a:t>委託代理人行使，如一般的經紀人</a:t>
          </a:r>
          <a:r>
            <a:rPr lang="en-US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b="1" dirty="0" smtClean="0">
              <a:latin typeface="微軟正黑體" pitchFamily="34" charset="-120"/>
              <a:ea typeface="微軟正黑體" pitchFamily="34" charset="-120"/>
            </a:rPr>
            <a:t>公司</a:t>
          </a:r>
          <a:r>
            <a:rPr lang="en-US" b="1" dirty="0" smtClean="0">
              <a:latin typeface="微軟正黑體" pitchFamily="34" charset="-120"/>
              <a:ea typeface="微軟正黑體" pitchFamily="34" charset="-120"/>
            </a:rPr>
            <a:t>)(</a:t>
          </a:r>
          <a:r>
            <a:rPr lang="en-US" b="1" dirty="0" smtClean="0">
              <a:latin typeface="微軟正黑體" pitchFamily="34" charset="-120"/>
              <a:ea typeface="微軟正黑體" pitchFamily="34" charset="-120"/>
            </a:rPr>
            <a:t>agency) </a:t>
          </a:r>
          <a:endParaRPr lang="zh-TW" dirty="0">
            <a:latin typeface="微軟正黑體" pitchFamily="34" charset="-120"/>
            <a:ea typeface="微軟正黑體" pitchFamily="34" charset="-120"/>
          </a:endParaRPr>
        </a:p>
      </dgm:t>
    </dgm:pt>
    <dgm:pt modelId="{4406E120-3B0A-4A89-966D-A689AA408DFC}" type="parTrans" cxnId="{A564B3DF-07E4-4554-888A-5DE70BD9B2B6}">
      <dgm:prSet/>
      <dgm:spPr/>
      <dgm:t>
        <a:bodyPr/>
        <a:lstStyle/>
        <a:p>
          <a:endParaRPr lang="zh-TW" altLang="en-US"/>
        </a:p>
      </dgm:t>
    </dgm:pt>
    <dgm:pt modelId="{49D283EB-F347-4005-8C16-FA484FB7850B}" type="sibTrans" cxnId="{A564B3DF-07E4-4554-888A-5DE70BD9B2B6}">
      <dgm:prSet/>
      <dgm:spPr/>
      <dgm:t>
        <a:bodyPr/>
        <a:lstStyle/>
        <a:p>
          <a:endParaRPr lang="zh-TW" altLang="en-US"/>
        </a:p>
      </dgm:t>
    </dgm:pt>
    <dgm:pt modelId="{19C6900D-7DA4-4E90-B5F0-586C3BE1B684}">
      <dgm:prSet/>
      <dgm:spPr/>
      <dgm:t>
        <a:bodyPr/>
        <a:lstStyle/>
        <a:p>
          <a:pPr rtl="0"/>
          <a:r>
            <a:rPr lang="zh-TW" b="1" dirty="0" smtClean="0">
              <a:latin typeface="微軟正黑體" pitchFamily="34" charset="-120"/>
              <a:ea typeface="微軟正黑體" pitchFamily="34" charset="-120"/>
            </a:rPr>
            <a:t>交由集體管理</a:t>
          </a: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團體</a:t>
          </a:r>
          <a:r>
            <a:rPr lang="zh-TW" b="1" dirty="0" smtClean="0">
              <a:latin typeface="微軟正黑體" pitchFamily="34" charset="-120"/>
              <a:ea typeface="微軟正黑體" pitchFamily="34" charset="-120"/>
            </a:rPr>
            <a:t>行使</a:t>
          </a:r>
          <a:endParaRPr lang="zh-TW" dirty="0">
            <a:latin typeface="微軟正黑體" pitchFamily="34" charset="-120"/>
            <a:ea typeface="微軟正黑體" pitchFamily="34" charset="-120"/>
          </a:endParaRPr>
        </a:p>
      </dgm:t>
    </dgm:pt>
    <dgm:pt modelId="{6FF66105-FCB6-44A8-80B5-29943BBDCBE5}" type="parTrans" cxnId="{1D50C18F-0BD7-434F-8ED3-C362A5EE5990}">
      <dgm:prSet/>
      <dgm:spPr/>
      <dgm:t>
        <a:bodyPr/>
        <a:lstStyle/>
        <a:p>
          <a:endParaRPr lang="zh-TW" altLang="en-US"/>
        </a:p>
      </dgm:t>
    </dgm:pt>
    <dgm:pt modelId="{AE3BAC4F-34C1-4878-9118-5D555A389A2E}" type="sibTrans" cxnId="{1D50C18F-0BD7-434F-8ED3-C362A5EE5990}">
      <dgm:prSet/>
      <dgm:spPr/>
      <dgm:t>
        <a:bodyPr/>
        <a:lstStyle/>
        <a:p>
          <a:endParaRPr lang="zh-TW" altLang="en-US"/>
        </a:p>
      </dgm:t>
    </dgm:pt>
    <dgm:pt modelId="{E4D2E866-2734-4E90-8D9C-651E6495191A}" type="pres">
      <dgm:prSet presAssocID="{7BB6EE1F-22F6-49C5-83C1-6E51D23174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3F78A5C-54B2-4F72-AC7E-5EF68BE1BCB1}" type="pres">
      <dgm:prSet presAssocID="{0E0A1CB0-AC27-4BF4-B08A-F19CEF0BE51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65D81D7-851F-4574-83DC-A34585DC386B}" type="pres">
      <dgm:prSet presAssocID="{0E0A1CB0-AC27-4BF4-B08A-F19CEF0BE51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982A20F-6A4F-4F3E-BB8C-BCFB8BDCCD5C}" srcId="{7BB6EE1F-22F6-49C5-83C1-6E51D23174B8}" destId="{0E0A1CB0-AC27-4BF4-B08A-F19CEF0BE51A}" srcOrd="0" destOrd="0" parTransId="{5EBB8E47-DC4D-4159-A5FD-439BDDC6A992}" sibTransId="{50854657-904B-4766-B756-31E82D5780D7}"/>
    <dgm:cxn modelId="{531811A5-78C7-429E-9C07-643FA2ADBC61}" type="presOf" srcId="{19C6900D-7DA4-4E90-B5F0-586C3BE1B684}" destId="{465D81D7-851F-4574-83DC-A34585DC386B}" srcOrd="0" destOrd="2" presId="urn:microsoft.com/office/officeart/2005/8/layout/vList2"/>
    <dgm:cxn modelId="{3183BD43-85EE-4C3F-B18B-43FACD31C541}" type="presOf" srcId="{0E0A1CB0-AC27-4BF4-B08A-F19CEF0BE51A}" destId="{13F78A5C-54B2-4F72-AC7E-5EF68BE1BCB1}" srcOrd="0" destOrd="0" presId="urn:microsoft.com/office/officeart/2005/8/layout/vList2"/>
    <dgm:cxn modelId="{50510BE9-1B52-4336-B818-0B109FD4D778}" type="presOf" srcId="{7BB6EE1F-22F6-49C5-83C1-6E51D23174B8}" destId="{E4D2E866-2734-4E90-8D9C-651E6495191A}" srcOrd="0" destOrd="0" presId="urn:microsoft.com/office/officeart/2005/8/layout/vList2"/>
    <dgm:cxn modelId="{194DB4ED-49A8-47A1-869B-1548BADBFCFF}" srcId="{0E0A1CB0-AC27-4BF4-B08A-F19CEF0BE51A}" destId="{D1BC87E4-8533-4A7E-A80C-7932478027D1}" srcOrd="0" destOrd="0" parTransId="{B807A3BF-5B91-4908-A003-09F546BDD4F2}" sibTransId="{6C13C2A4-F68E-4809-BA77-A84EB7047084}"/>
    <dgm:cxn modelId="{A564B3DF-07E4-4554-888A-5DE70BD9B2B6}" srcId="{0E0A1CB0-AC27-4BF4-B08A-F19CEF0BE51A}" destId="{BCEC6804-DEFA-4F2E-BDC3-9EF2DEF00836}" srcOrd="1" destOrd="0" parTransId="{4406E120-3B0A-4A89-966D-A689AA408DFC}" sibTransId="{49D283EB-F347-4005-8C16-FA484FB7850B}"/>
    <dgm:cxn modelId="{A0103CB4-8C55-4CBA-A7B1-88385A370194}" type="presOf" srcId="{D1BC87E4-8533-4A7E-A80C-7932478027D1}" destId="{465D81D7-851F-4574-83DC-A34585DC386B}" srcOrd="0" destOrd="0" presId="urn:microsoft.com/office/officeart/2005/8/layout/vList2"/>
    <dgm:cxn modelId="{1D50C18F-0BD7-434F-8ED3-C362A5EE5990}" srcId="{0E0A1CB0-AC27-4BF4-B08A-F19CEF0BE51A}" destId="{19C6900D-7DA4-4E90-B5F0-586C3BE1B684}" srcOrd="2" destOrd="0" parTransId="{6FF66105-FCB6-44A8-80B5-29943BBDCBE5}" sibTransId="{AE3BAC4F-34C1-4878-9118-5D555A389A2E}"/>
    <dgm:cxn modelId="{8171C049-9596-4DAE-8868-C9766C677D6A}" type="presOf" srcId="{BCEC6804-DEFA-4F2E-BDC3-9EF2DEF00836}" destId="{465D81D7-851F-4574-83DC-A34585DC386B}" srcOrd="0" destOrd="1" presId="urn:microsoft.com/office/officeart/2005/8/layout/vList2"/>
    <dgm:cxn modelId="{F10C4AF5-B958-434C-8660-03F9CA97F30B}" type="presParOf" srcId="{E4D2E866-2734-4E90-8D9C-651E6495191A}" destId="{13F78A5C-54B2-4F72-AC7E-5EF68BE1BCB1}" srcOrd="0" destOrd="0" presId="urn:microsoft.com/office/officeart/2005/8/layout/vList2"/>
    <dgm:cxn modelId="{CA2093D5-EE0B-44E9-9F4D-CC43FDD7BDC4}" type="presParOf" srcId="{E4D2E866-2734-4E90-8D9C-651E6495191A}" destId="{465D81D7-851F-4574-83DC-A34585DC386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A37C037-C131-4550-ABB6-8315C6F0CF1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C244CCD2-9997-4C43-9A36-AA0D37DF3DA4}">
      <dgm:prSet custT="1"/>
      <dgm:spPr/>
      <dgm:t>
        <a:bodyPr/>
        <a:lstStyle/>
        <a:p>
          <a:pPr rtl="0"/>
          <a:r>
            <a:rPr lang="zh-TW" altLang="en-US" sz="2800" b="1" dirty="0" smtClean="0">
              <a:latin typeface="微軟正黑體" pitchFamily="34" charset="-120"/>
              <a:ea typeface="微軟正黑體" pitchFamily="34" charset="-120"/>
            </a:rPr>
            <a:t>著作權集體管理團體之功能</a:t>
          </a:r>
          <a:endParaRPr lang="zh-TW" altLang="en-US" sz="2800" dirty="0">
            <a:latin typeface="微軟正黑體" pitchFamily="34" charset="-120"/>
            <a:ea typeface="微軟正黑體" pitchFamily="34" charset="-120"/>
          </a:endParaRPr>
        </a:p>
      </dgm:t>
    </dgm:pt>
    <dgm:pt modelId="{817D8FFB-043F-4A77-B9EB-28DED0A3893C}" type="parTrans" cxnId="{0D147B63-D234-453C-8E00-2EDDDD9E2171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8B86E3B1-2BCD-41CB-82E2-8603A9F91A07}" type="sibTrans" cxnId="{0D147B63-D234-453C-8E00-2EDDDD9E2171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D47DE054-8693-4247-85B3-EA2678D054B1}">
      <dgm:prSet/>
      <dgm:spPr/>
      <dgm:t>
        <a:bodyPr/>
        <a:lstStyle/>
        <a:p>
          <a:pPr rtl="0"/>
          <a:r>
            <a:rPr lang="zh-TW" b="1" dirty="0" smtClean="0">
              <a:latin typeface="微軟正黑體" pitchFamily="34" charset="-120"/>
              <a:ea typeface="微軟正黑體" pitchFamily="34" charset="-120"/>
            </a:rPr>
            <a:t>藉由管理契約（轉讓、信託、專屬授權或委託）之簽訂，權利人將權利交由團體管理，團體以集體授權之方式與利用人簽訂授權契約，並收取使用報酬，依團體分配機制，將報酬分配予權利</a:t>
          </a:r>
          <a:r>
            <a:rPr lang="zh-TW" b="1" dirty="0" smtClean="0">
              <a:latin typeface="微軟正黑體" pitchFamily="34" charset="-120"/>
              <a:ea typeface="微軟正黑體" pitchFamily="34" charset="-120"/>
            </a:rPr>
            <a:t>人</a:t>
          </a:r>
          <a:endParaRPr lang="zh-TW" dirty="0">
            <a:latin typeface="微軟正黑體" pitchFamily="34" charset="-120"/>
            <a:ea typeface="微軟正黑體" pitchFamily="34" charset="-120"/>
          </a:endParaRPr>
        </a:p>
      </dgm:t>
    </dgm:pt>
    <dgm:pt modelId="{38109018-80DD-46FC-9525-49BB35FAAF49}" type="parTrans" cxnId="{CE0256D8-A876-48A9-84C0-68AB52E598FB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1600F1D1-20B0-48F3-A9CF-CDD379D287C5}" type="sibTrans" cxnId="{CE0256D8-A876-48A9-84C0-68AB52E598FB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356C08C9-64D1-4C53-B175-4C7F23AAE43E}" type="pres">
      <dgm:prSet presAssocID="{4A37C037-C131-4550-ABB6-8315C6F0CF1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B282F74-5D8A-4B8D-9748-5A533D43ECFA}" type="pres">
      <dgm:prSet presAssocID="{C244CCD2-9997-4C43-9A36-AA0D37DF3DA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68577F3-D24C-4FBD-AAF7-7C0C218A7A5B}" type="pres">
      <dgm:prSet presAssocID="{C244CCD2-9997-4C43-9A36-AA0D37DF3DA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E0256D8-A876-48A9-84C0-68AB52E598FB}" srcId="{C244CCD2-9997-4C43-9A36-AA0D37DF3DA4}" destId="{D47DE054-8693-4247-85B3-EA2678D054B1}" srcOrd="0" destOrd="0" parTransId="{38109018-80DD-46FC-9525-49BB35FAAF49}" sibTransId="{1600F1D1-20B0-48F3-A9CF-CDD379D287C5}"/>
    <dgm:cxn modelId="{0D147B63-D234-453C-8E00-2EDDDD9E2171}" srcId="{4A37C037-C131-4550-ABB6-8315C6F0CF11}" destId="{C244CCD2-9997-4C43-9A36-AA0D37DF3DA4}" srcOrd="0" destOrd="0" parTransId="{817D8FFB-043F-4A77-B9EB-28DED0A3893C}" sibTransId="{8B86E3B1-2BCD-41CB-82E2-8603A9F91A07}"/>
    <dgm:cxn modelId="{3EB54038-69C5-4B25-A36B-B240147CDEE8}" type="presOf" srcId="{C244CCD2-9997-4C43-9A36-AA0D37DF3DA4}" destId="{7B282F74-5D8A-4B8D-9748-5A533D43ECFA}" srcOrd="0" destOrd="0" presId="urn:microsoft.com/office/officeart/2005/8/layout/vList2"/>
    <dgm:cxn modelId="{CE39897F-28D7-42B1-8CCD-9C9D357A76E5}" type="presOf" srcId="{4A37C037-C131-4550-ABB6-8315C6F0CF11}" destId="{356C08C9-64D1-4C53-B175-4C7F23AAE43E}" srcOrd="0" destOrd="0" presId="urn:microsoft.com/office/officeart/2005/8/layout/vList2"/>
    <dgm:cxn modelId="{80F05292-7406-4668-BC06-6AFCD3155B11}" type="presOf" srcId="{D47DE054-8693-4247-85B3-EA2678D054B1}" destId="{668577F3-D24C-4FBD-AAF7-7C0C218A7A5B}" srcOrd="0" destOrd="0" presId="urn:microsoft.com/office/officeart/2005/8/layout/vList2"/>
    <dgm:cxn modelId="{DB9227C1-7EC4-4254-85AF-56A440E5EC5A}" type="presParOf" srcId="{356C08C9-64D1-4C53-B175-4C7F23AAE43E}" destId="{7B282F74-5D8A-4B8D-9748-5A533D43ECFA}" srcOrd="0" destOrd="0" presId="urn:microsoft.com/office/officeart/2005/8/layout/vList2"/>
    <dgm:cxn modelId="{7ADA5C5B-5EF0-4D6A-A455-70DD638B0756}" type="presParOf" srcId="{356C08C9-64D1-4C53-B175-4C7F23AAE43E}" destId="{668577F3-D24C-4FBD-AAF7-7C0C218A7A5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D6507E-F721-4E72-A46C-A0FB99C267B8}" type="doc">
      <dgm:prSet loTypeId="urn:microsoft.com/office/officeart/2005/8/layout/vList2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68C8EA88-46AC-4A45-815D-07ED08D7C9F0}">
      <dgm:prSet custT="1"/>
      <dgm:spPr/>
      <dgm:t>
        <a:bodyPr/>
        <a:lstStyle/>
        <a:p>
          <a:pPr rtl="0"/>
          <a:r>
            <a:rPr lang="zh-TW" altLang="en-US" sz="2400" b="1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著作權</a:t>
          </a:r>
          <a:r>
            <a:rPr lang="en-US" altLang="zh-TW" sz="2400" b="1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?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  版權？</a:t>
          </a:r>
          <a:endParaRPr lang="zh-TW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6CEDB7DF-0202-4143-A5B5-65E1763836A8}" type="parTrans" cxnId="{EC968C42-6595-44AC-8484-8124C22CBADA}">
      <dgm:prSet/>
      <dgm:spPr/>
      <dgm:t>
        <a:bodyPr/>
        <a:lstStyle/>
        <a:p>
          <a:endParaRPr lang="zh-TW" altLang="en-US"/>
        </a:p>
      </dgm:t>
    </dgm:pt>
    <dgm:pt modelId="{DADCF241-EE53-4F85-862B-6D8D8EC621B5}" type="sibTrans" cxnId="{EC968C42-6595-44AC-8484-8124C22CBADA}">
      <dgm:prSet/>
      <dgm:spPr/>
      <dgm:t>
        <a:bodyPr/>
        <a:lstStyle/>
        <a:p>
          <a:endParaRPr lang="zh-TW" altLang="en-US"/>
        </a:p>
      </dgm:t>
    </dgm:pt>
    <dgm:pt modelId="{B93AA5E3-1201-499A-B948-2B47E644BDBF}">
      <dgm:prSet custT="1"/>
      <dgm:spPr/>
      <dgm:t>
        <a:bodyPr/>
        <a:lstStyle/>
        <a:p>
          <a:pPr rtl="0"/>
          <a:r>
            <a:rPr lang="zh-TW" sz="2400" b="1" dirty="0" smtClean="0">
              <a:latin typeface="微軟正黑體" pitchFamily="34" charset="-120"/>
              <a:ea typeface="微軟正黑體" pitchFamily="34" charset="-120"/>
            </a:rPr>
            <a:t>文學、科學、藝術或其他學術範圍之創作</a:t>
          </a:r>
          <a:endParaRPr lang="zh-TW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6EDAB449-73AC-4E8D-8A0D-92799FFF129D}" type="parTrans" cxnId="{9FD8E38A-3FE4-43F9-9DBC-121B2CF01B5F}">
      <dgm:prSet/>
      <dgm:spPr/>
      <dgm:t>
        <a:bodyPr/>
        <a:lstStyle/>
        <a:p>
          <a:endParaRPr lang="zh-TW" altLang="en-US"/>
        </a:p>
      </dgm:t>
    </dgm:pt>
    <dgm:pt modelId="{B87E16AB-B9CF-44BC-9166-0E2F96074AB5}" type="sibTrans" cxnId="{9FD8E38A-3FE4-43F9-9DBC-121B2CF01B5F}">
      <dgm:prSet/>
      <dgm:spPr/>
      <dgm:t>
        <a:bodyPr/>
        <a:lstStyle/>
        <a:p>
          <a:endParaRPr lang="zh-TW" altLang="en-US"/>
        </a:p>
      </dgm:t>
    </dgm:pt>
    <dgm:pt modelId="{1178144C-9858-4E0D-8BDF-CCDDF9ACDF64}">
      <dgm:prSet custT="1"/>
      <dgm:spPr/>
      <dgm:t>
        <a:bodyPr/>
        <a:lstStyle/>
        <a:p>
          <a:pPr rtl="0"/>
          <a:r>
            <a:rPr lang="zh-TW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</a:rPr>
            <a:t>著作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 </a:t>
          </a:r>
          <a:r>
            <a:rPr lang="en-US" altLang="en-US" sz="24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第</a:t>
          </a:r>
          <a:r>
            <a:rPr lang="en-US" altLang="en-US" sz="24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3</a:t>
          </a:r>
          <a:r>
            <a:rPr lang="zh-TW" altLang="en-US" sz="24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條第</a:t>
          </a:r>
          <a:r>
            <a:rPr lang="en-US" altLang="en-US" sz="24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1</a:t>
          </a:r>
          <a:r>
            <a:rPr lang="zh-TW" altLang="en-US" sz="24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項第</a:t>
          </a:r>
          <a:r>
            <a:rPr lang="en-US" altLang="en-US" sz="24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1</a:t>
          </a:r>
          <a:r>
            <a:rPr lang="zh-TW" altLang="en-US" sz="24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款</a:t>
          </a:r>
          <a:r>
            <a:rPr lang="en-US" altLang="en-US" sz="24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)</a:t>
          </a:r>
          <a:endParaRPr lang="zh-TW" sz="2400" b="1" dirty="0">
            <a:solidFill>
              <a:srgbClr val="00B050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451A1B4D-C8F3-427F-BAA3-A251478AA5C4}" type="parTrans" cxnId="{23F85DBB-4B96-46E9-8094-54EDD204D32C}">
      <dgm:prSet/>
      <dgm:spPr/>
      <dgm:t>
        <a:bodyPr/>
        <a:lstStyle/>
        <a:p>
          <a:endParaRPr lang="zh-TW" altLang="en-US"/>
        </a:p>
      </dgm:t>
    </dgm:pt>
    <dgm:pt modelId="{F68B9CC9-F95B-45DD-999B-F5B2107B4CF4}" type="sibTrans" cxnId="{23F85DBB-4B96-46E9-8094-54EDD204D32C}">
      <dgm:prSet/>
      <dgm:spPr/>
      <dgm:t>
        <a:bodyPr/>
        <a:lstStyle/>
        <a:p>
          <a:endParaRPr lang="zh-TW" altLang="en-US"/>
        </a:p>
      </dgm:t>
    </dgm:pt>
    <dgm:pt modelId="{7E51B9DD-6AFC-4E83-8CCE-A43D0A832E40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「版權」是民間用語；「著作權」才是法律上的用語</a:t>
          </a:r>
        </a:p>
      </dgm:t>
    </dgm:pt>
    <dgm:pt modelId="{B9B28755-F196-4B1F-A431-FD5C5E5CCFA6}" type="parTrans" cxnId="{453331ED-E1E2-49F8-890B-DD090D98A0B9}">
      <dgm:prSet/>
      <dgm:spPr/>
      <dgm:t>
        <a:bodyPr/>
        <a:lstStyle/>
        <a:p>
          <a:endParaRPr lang="zh-TW" altLang="en-US"/>
        </a:p>
      </dgm:t>
    </dgm:pt>
    <dgm:pt modelId="{2C30FB66-219C-492D-A1A7-EB4338E9C87C}" type="sibTrans" cxnId="{453331ED-E1E2-49F8-890B-DD090D98A0B9}">
      <dgm:prSet/>
      <dgm:spPr/>
      <dgm:t>
        <a:bodyPr/>
        <a:lstStyle/>
        <a:p>
          <a:endParaRPr lang="zh-TW" altLang="en-US"/>
        </a:p>
      </dgm:t>
    </dgm:pt>
    <dgm:pt modelId="{AD7D6F7A-8A4D-4289-AD0B-6B1A5B1F40B5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「版權所有，翻印必究」→不具法律的意義，僅具提醒作用</a:t>
          </a:r>
        </a:p>
      </dgm:t>
    </dgm:pt>
    <dgm:pt modelId="{280283C8-DC34-49D4-BEC2-C8BBA93C164F}" type="parTrans" cxnId="{9540645B-90C0-49A0-BB2F-BDC256A0B42F}">
      <dgm:prSet/>
      <dgm:spPr/>
      <dgm:t>
        <a:bodyPr/>
        <a:lstStyle/>
        <a:p>
          <a:endParaRPr lang="zh-TW" altLang="en-US"/>
        </a:p>
      </dgm:t>
    </dgm:pt>
    <dgm:pt modelId="{053AAD1F-A916-473B-81EE-D91F227F3DA5}" type="sibTrans" cxnId="{9540645B-90C0-49A0-BB2F-BDC256A0B42F}">
      <dgm:prSet/>
      <dgm:spPr/>
      <dgm:t>
        <a:bodyPr/>
        <a:lstStyle/>
        <a:p>
          <a:endParaRPr lang="zh-TW" altLang="en-US"/>
        </a:p>
      </dgm:t>
    </dgm:pt>
    <dgm:pt modelId="{F04188D1-9B26-4006-A62D-6A59FC5C5F9B}">
      <dgm:prSet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所有權 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vs. </a:t>
          </a:r>
          <a:r>
            <a:rPr lang="zh-TW" altLang="en-US" sz="2400" b="1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著作權</a:t>
          </a:r>
        </a:p>
      </dgm:t>
    </dgm:pt>
    <dgm:pt modelId="{7671FC91-670F-49FA-8700-B4083BBDE8D5}" type="parTrans" cxnId="{244B96E3-DA6E-4E93-B688-CE938DB861C0}">
      <dgm:prSet/>
      <dgm:spPr/>
      <dgm:t>
        <a:bodyPr/>
        <a:lstStyle/>
        <a:p>
          <a:endParaRPr lang="zh-TW" altLang="en-US"/>
        </a:p>
      </dgm:t>
    </dgm:pt>
    <dgm:pt modelId="{DFD09805-572A-45EB-8CF0-93549B2CC3CA}" type="sibTrans" cxnId="{244B96E3-DA6E-4E93-B688-CE938DB861C0}">
      <dgm:prSet/>
      <dgm:spPr/>
      <dgm:t>
        <a:bodyPr/>
        <a:lstStyle/>
        <a:p>
          <a:endParaRPr lang="zh-TW" altLang="en-US"/>
        </a:p>
      </dgm:t>
    </dgm:pt>
    <dgm:pt modelId="{830B1100-0297-4861-963D-477E5582A427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購買書籍、</a:t>
          </a:r>
          <a:r>
            <a:rPr lang="en-US" altLang="zh-TW" sz="2000" b="1" dirty="0" smtClean="0">
              <a:latin typeface="微軟正黑體" pitchFamily="34" charset="-120"/>
              <a:ea typeface="微軟正黑體" pitchFamily="34" charset="-120"/>
            </a:rPr>
            <a:t>CD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或</a:t>
          </a:r>
          <a:r>
            <a:rPr lang="en-US" altLang="zh-TW" sz="2000" b="1" dirty="0" smtClean="0">
              <a:latin typeface="微軟正黑體" pitchFamily="34" charset="-120"/>
              <a:ea typeface="微軟正黑體" pitchFamily="34" charset="-120"/>
            </a:rPr>
            <a:t>DVD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，通常只買到著作原件或其重製物的所有權</a:t>
          </a:r>
        </a:p>
      </dgm:t>
    </dgm:pt>
    <dgm:pt modelId="{B1006191-6A7E-48B4-9B0F-4BF9B95BAC20}" type="parTrans" cxnId="{2ED6B3C2-DDCC-487A-9F82-4182A95ED52D}">
      <dgm:prSet/>
      <dgm:spPr/>
      <dgm:t>
        <a:bodyPr/>
        <a:lstStyle/>
        <a:p>
          <a:endParaRPr lang="zh-TW" altLang="en-US"/>
        </a:p>
      </dgm:t>
    </dgm:pt>
    <dgm:pt modelId="{F49D91D1-EE80-4E90-B171-A53D7E065F5A}" type="sibTrans" cxnId="{2ED6B3C2-DDCC-487A-9F82-4182A95ED52D}">
      <dgm:prSet/>
      <dgm:spPr/>
      <dgm:t>
        <a:bodyPr/>
        <a:lstStyle/>
        <a:p>
          <a:endParaRPr lang="zh-TW" altLang="en-US"/>
        </a:p>
      </dgm:t>
    </dgm:pt>
    <dgm:pt modelId="{B854C67D-390E-46E1-A24B-83D2037229C9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包含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2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種權利：著作人格權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永久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；著作財產權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終身</a:t>
          </a:r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+50)</a:t>
          </a:r>
          <a:endParaRPr lang="zh-TW" altLang="en-US" sz="2400" b="1" dirty="0" smtClean="0">
            <a:latin typeface="微軟正黑體" pitchFamily="34" charset="-120"/>
            <a:ea typeface="微軟正黑體" pitchFamily="34" charset="-120"/>
          </a:endParaRPr>
        </a:p>
      </dgm:t>
    </dgm:pt>
    <dgm:pt modelId="{D0027545-CFFF-4687-8CFA-5893B29F8CCD}" type="sibTrans" cxnId="{D33AB263-2331-415B-A3D5-0B3922C56AB0}">
      <dgm:prSet/>
      <dgm:spPr/>
      <dgm:t>
        <a:bodyPr/>
        <a:lstStyle/>
        <a:p>
          <a:endParaRPr lang="zh-TW" altLang="en-US"/>
        </a:p>
      </dgm:t>
    </dgm:pt>
    <dgm:pt modelId="{8E00A875-B662-42C1-AB1C-9461F2EEAD4E}" type="parTrans" cxnId="{D33AB263-2331-415B-A3D5-0B3922C56AB0}">
      <dgm:prSet/>
      <dgm:spPr/>
      <dgm:t>
        <a:bodyPr/>
        <a:lstStyle/>
        <a:p>
          <a:endParaRPr lang="zh-TW" altLang="en-US"/>
        </a:p>
      </dgm:t>
    </dgm:pt>
    <dgm:pt modelId="{717CE219-149F-43CD-8C37-816F9C1A1C27}" type="pres">
      <dgm:prSet presAssocID="{46D6507E-F721-4E72-A46C-A0FB99C267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2677D432-18D6-44BC-97FF-959F14A2032E}" type="pres">
      <dgm:prSet presAssocID="{1178144C-9858-4E0D-8BDF-CCDDF9ACDF64}" presName="parentText" presStyleLbl="node1" presStyleIdx="0" presStyleCnt="4" custScaleY="8069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E0F6E9B-B8AC-4BC2-AA57-19F1033111E9}" type="pres">
      <dgm:prSet presAssocID="{1178144C-9858-4E0D-8BDF-CCDDF9ACDF64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08BA1C6-B285-4ADF-AADB-8A8E8B06015B}" type="pres">
      <dgm:prSet presAssocID="{68C8EA88-46AC-4A45-815D-07ED08D7C9F0}" presName="parentText" presStyleLbl="node1" presStyleIdx="1" presStyleCnt="4" custLinFactNeighborX="1104" custLinFactNeighborY="289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75FECE6-7432-4467-88C3-5346EA0020FE}" type="pres">
      <dgm:prSet presAssocID="{68C8EA88-46AC-4A45-815D-07ED08D7C9F0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A3766F4-0C3B-4793-95F4-27B58CCB38CC}" type="pres">
      <dgm:prSet presAssocID="{F04188D1-9B26-4006-A62D-6A59FC5C5F9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3A4EF9B-7058-40F1-B801-C551C3ED4538}" type="pres">
      <dgm:prSet presAssocID="{F04188D1-9B26-4006-A62D-6A59FC5C5F9B}" presName="childText" presStyleLbl="revTx" presStyleIdx="2" presStyleCnt="3" custLinFactNeighborX="4587" custLinFactNeighborY="-219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DDE26F-5595-4341-944B-9A6DE51E09BC}" type="pres">
      <dgm:prSet presAssocID="{B854C67D-390E-46E1-A24B-83D2037229C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0D4F7F6-4094-4861-8725-C12F52AF5775}" type="presOf" srcId="{830B1100-0297-4861-963D-477E5582A427}" destId="{33A4EF9B-7058-40F1-B801-C551C3ED4538}" srcOrd="0" destOrd="0" presId="urn:microsoft.com/office/officeart/2005/8/layout/vList2"/>
    <dgm:cxn modelId="{81609F41-8BC4-4D7A-9DEF-9A1BD967DE1E}" type="presOf" srcId="{F04188D1-9B26-4006-A62D-6A59FC5C5F9B}" destId="{7A3766F4-0C3B-4793-95F4-27B58CCB38CC}" srcOrd="0" destOrd="0" presId="urn:microsoft.com/office/officeart/2005/8/layout/vList2"/>
    <dgm:cxn modelId="{EF0ED78A-7AAD-4866-9AD4-F853026D879D}" type="presOf" srcId="{B93AA5E3-1201-499A-B948-2B47E644BDBF}" destId="{DE0F6E9B-B8AC-4BC2-AA57-19F1033111E9}" srcOrd="0" destOrd="0" presId="urn:microsoft.com/office/officeart/2005/8/layout/vList2"/>
    <dgm:cxn modelId="{EC968C42-6595-44AC-8484-8124C22CBADA}" srcId="{46D6507E-F721-4E72-A46C-A0FB99C267B8}" destId="{68C8EA88-46AC-4A45-815D-07ED08D7C9F0}" srcOrd="1" destOrd="0" parTransId="{6CEDB7DF-0202-4143-A5B5-65E1763836A8}" sibTransId="{DADCF241-EE53-4F85-862B-6D8D8EC621B5}"/>
    <dgm:cxn modelId="{453331ED-E1E2-49F8-890B-DD090D98A0B9}" srcId="{68C8EA88-46AC-4A45-815D-07ED08D7C9F0}" destId="{7E51B9DD-6AFC-4E83-8CCE-A43D0A832E40}" srcOrd="0" destOrd="0" parTransId="{B9B28755-F196-4B1F-A431-FD5C5E5CCFA6}" sibTransId="{2C30FB66-219C-492D-A1A7-EB4338E9C87C}"/>
    <dgm:cxn modelId="{D33AB263-2331-415B-A3D5-0B3922C56AB0}" srcId="{46D6507E-F721-4E72-A46C-A0FB99C267B8}" destId="{B854C67D-390E-46E1-A24B-83D2037229C9}" srcOrd="3" destOrd="0" parTransId="{8E00A875-B662-42C1-AB1C-9461F2EEAD4E}" sibTransId="{D0027545-CFFF-4687-8CFA-5893B29F8CCD}"/>
    <dgm:cxn modelId="{A5EF26BD-62BA-44C2-90DA-5AF7D311552A}" type="presOf" srcId="{68C8EA88-46AC-4A45-815D-07ED08D7C9F0}" destId="{508BA1C6-B285-4ADF-AADB-8A8E8B06015B}" srcOrd="0" destOrd="0" presId="urn:microsoft.com/office/officeart/2005/8/layout/vList2"/>
    <dgm:cxn modelId="{9FD8E38A-3FE4-43F9-9DBC-121B2CF01B5F}" srcId="{1178144C-9858-4E0D-8BDF-CCDDF9ACDF64}" destId="{B93AA5E3-1201-499A-B948-2B47E644BDBF}" srcOrd="0" destOrd="0" parTransId="{6EDAB449-73AC-4E8D-8A0D-92799FFF129D}" sibTransId="{B87E16AB-B9CF-44BC-9166-0E2F96074AB5}"/>
    <dgm:cxn modelId="{275CBB9F-965D-4DB0-8E14-CAA1FDCCADA9}" type="presOf" srcId="{B854C67D-390E-46E1-A24B-83D2037229C9}" destId="{67DDE26F-5595-4341-944B-9A6DE51E09BC}" srcOrd="0" destOrd="0" presId="urn:microsoft.com/office/officeart/2005/8/layout/vList2"/>
    <dgm:cxn modelId="{75951BC5-7295-48A6-B439-373D68A3052D}" type="presOf" srcId="{7E51B9DD-6AFC-4E83-8CCE-A43D0A832E40}" destId="{D75FECE6-7432-4467-88C3-5346EA0020FE}" srcOrd="0" destOrd="0" presId="urn:microsoft.com/office/officeart/2005/8/layout/vList2"/>
    <dgm:cxn modelId="{2ED6B3C2-DDCC-487A-9F82-4182A95ED52D}" srcId="{F04188D1-9B26-4006-A62D-6A59FC5C5F9B}" destId="{830B1100-0297-4861-963D-477E5582A427}" srcOrd="0" destOrd="0" parTransId="{B1006191-6A7E-48B4-9B0F-4BF9B95BAC20}" sibTransId="{F49D91D1-EE80-4E90-B171-A53D7E065F5A}"/>
    <dgm:cxn modelId="{3DDA2D9F-3A59-4F66-8B38-87248CF87B05}" type="presOf" srcId="{1178144C-9858-4E0D-8BDF-CCDDF9ACDF64}" destId="{2677D432-18D6-44BC-97FF-959F14A2032E}" srcOrd="0" destOrd="0" presId="urn:microsoft.com/office/officeart/2005/8/layout/vList2"/>
    <dgm:cxn modelId="{23F85DBB-4B96-46E9-8094-54EDD204D32C}" srcId="{46D6507E-F721-4E72-A46C-A0FB99C267B8}" destId="{1178144C-9858-4E0D-8BDF-CCDDF9ACDF64}" srcOrd="0" destOrd="0" parTransId="{451A1B4D-C8F3-427F-BAA3-A251478AA5C4}" sibTransId="{F68B9CC9-F95B-45DD-999B-F5B2107B4CF4}"/>
    <dgm:cxn modelId="{D994FE2B-1870-4916-B02B-1D103199B1B3}" type="presOf" srcId="{46D6507E-F721-4E72-A46C-A0FB99C267B8}" destId="{717CE219-149F-43CD-8C37-816F9C1A1C27}" srcOrd="0" destOrd="0" presId="urn:microsoft.com/office/officeart/2005/8/layout/vList2"/>
    <dgm:cxn modelId="{244B96E3-DA6E-4E93-B688-CE938DB861C0}" srcId="{46D6507E-F721-4E72-A46C-A0FB99C267B8}" destId="{F04188D1-9B26-4006-A62D-6A59FC5C5F9B}" srcOrd="2" destOrd="0" parTransId="{7671FC91-670F-49FA-8700-B4083BBDE8D5}" sibTransId="{DFD09805-572A-45EB-8CF0-93549B2CC3CA}"/>
    <dgm:cxn modelId="{9540645B-90C0-49A0-BB2F-BDC256A0B42F}" srcId="{68C8EA88-46AC-4A45-815D-07ED08D7C9F0}" destId="{AD7D6F7A-8A4D-4289-AD0B-6B1A5B1F40B5}" srcOrd="1" destOrd="0" parTransId="{280283C8-DC34-49D4-BEC2-C8BBA93C164F}" sibTransId="{053AAD1F-A916-473B-81EE-D91F227F3DA5}"/>
    <dgm:cxn modelId="{41B1E6B2-FD00-443F-BB93-39C5C3180DB7}" type="presOf" srcId="{AD7D6F7A-8A4D-4289-AD0B-6B1A5B1F40B5}" destId="{D75FECE6-7432-4467-88C3-5346EA0020FE}" srcOrd="0" destOrd="1" presId="urn:microsoft.com/office/officeart/2005/8/layout/vList2"/>
    <dgm:cxn modelId="{97E2CD05-C9E2-48A3-BAD2-18C2E3DE3D61}" type="presParOf" srcId="{717CE219-149F-43CD-8C37-816F9C1A1C27}" destId="{2677D432-18D6-44BC-97FF-959F14A2032E}" srcOrd="0" destOrd="0" presId="urn:microsoft.com/office/officeart/2005/8/layout/vList2"/>
    <dgm:cxn modelId="{026A047C-4688-4CAE-8242-E7CB9666ABB5}" type="presParOf" srcId="{717CE219-149F-43CD-8C37-816F9C1A1C27}" destId="{DE0F6E9B-B8AC-4BC2-AA57-19F1033111E9}" srcOrd="1" destOrd="0" presId="urn:microsoft.com/office/officeart/2005/8/layout/vList2"/>
    <dgm:cxn modelId="{0BE0AB50-17F4-44F1-AF81-EC470324706B}" type="presParOf" srcId="{717CE219-149F-43CD-8C37-816F9C1A1C27}" destId="{508BA1C6-B285-4ADF-AADB-8A8E8B06015B}" srcOrd="2" destOrd="0" presId="urn:microsoft.com/office/officeart/2005/8/layout/vList2"/>
    <dgm:cxn modelId="{27A198A1-2459-423E-AF80-8F8E5A388654}" type="presParOf" srcId="{717CE219-149F-43CD-8C37-816F9C1A1C27}" destId="{D75FECE6-7432-4467-88C3-5346EA0020FE}" srcOrd="3" destOrd="0" presId="urn:microsoft.com/office/officeart/2005/8/layout/vList2"/>
    <dgm:cxn modelId="{042D8421-2EF3-4A49-9513-4E5D77303205}" type="presParOf" srcId="{717CE219-149F-43CD-8C37-816F9C1A1C27}" destId="{7A3766F4-0C3B-4793-95F4-27B58CCB38CC}" srcOrd="4" destOrd="0" presId="urn:microsoft.com/office/officeart/2005/8/layout/vList2"/>
    <dgm:cxn modelId="{849AD5E0-8015-47D1-AB3F-446AAA8D985D}" type="presParOf" srcId="{717CE219-149F-43CD-8C37-816F9C1A1C27}" destId="{33A4EF9B-7058-40F1-B801-C551C3ED4538}" srcOrd="5" destOrd="0" presId="urn:microsoft.com/office/officeart/2005/8/layout/vList2"/>
    <dgm:cxn modelId="{9B7D1284-4BE3-4DCC-B06E-2920E5ADEAD4}" type="presParOf" srcId="{717CE219-149F-43CD-8C37-816F9C1A1C27}" destId="{67DDE26F-5595-4341-944B-9A6DE51E09B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D6E390E-FC21-44AF-96B3-20FB1D276E4D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F8BDE020-4B51-4687-A0DE-B4F82DCD6C7A}">
      <dgm:prSet/>
      <dgm:spPr/>
      <dgm:t>
        <a:bodyPr/>
        <a:lstStyle/>
        <a:p>
          <a:pPr rtl="0"/>
          <a:r>
            <a:rPr kumimoji="1" 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性質：著作權「集體管理」－相對於「個別管理</a:t>
          </a:r>
          <a:r>
            <a:rPr kumimoji="1"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」</a:t>
          </a:r>
          <a:endParaRPr lang="zh-TW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557329A-B23D-4402-8142-E692E34FC846}" type="parTrans" cxnId="{07EBA3F8-E703-4145-865F-A1C0E836C03B}">
      <dgm:prSet/>
      <dgm:spPr/>
      <dgm:t>
        <a:bodyPr/>
        <a:lstStyle/>
        <a:p>
          <a:endParaRPr lang="zh-TW" altLang="en-US"/>
        </a:p>
      </dgm:t>
    </dgm:pt>
    <dgm:pt modelId="{695809BB-ED66-4152-96EE-C0C5F2BEA06A}" type="sibTrans" cxnId="{07EBA3F8-E703-4145-865F-A1C0E836C03B}">
      <dgm:prSet/>
      <dgm:spPr/>
      <dgm:t>
        <a:bodyPr/>
        <a:lstStyle/>
        <a:p>
          <a:endParaRPr lang="zh-TW" altLang="en-US"/>
        </a:p>
      </dgm:t>
    </dgm:pt>
    <dgm:pt modelId="{B4A4E9AE-2D41-4835-812A-F02546176853}">
      <dgm:prSet/>
      <dgm:spPr/>
      <dgm:t>
        <a:bodyPr/>
        <a:lstStyle/>
        <a:p>
          <a:pPr rtl="0"/>
          <a:r>
            <a:rPr kumimoji="1" 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著作權集管團體之運作：</a:t>
          </a:r>
          <a:endParaRPr lang="zh-TW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8A9F19B-489D-4DB7-ACE7-DE4DA8B319A3}" type="parTrans" cxnId="{51963576-9712-4355-AB29-BA92E259093F}">
      <dgm:prSet/>
      <dgm:spPr/>
      <dgm:t>
        <a:bodyPr/>
        <a:lstStyle/>
        <a:p>
          <a:endParaRPr lang="zh-TW" altLang="en-US"/>
        </a:p>
      </dgm:t>
    </dgm:pt>
    <dgm:pt modelId="{73A0579E-E3CA-4ADB-B4AD-1F992D99570D}" type="sibTrans" cxnId="{51963576-9712-4355-AB29-BA92E259093F}">
      <dgm:prSet/>
      <dgm:spPr/>
      <dgm:t>
        <a:bodyPr/>
        <a:lstStyle/>
        <a:p>
          <a:endParaRPr lang="zh-TW" altLang="en-US"/>
        </a:p>
      </dgm:t>
    </dgm:pt>
    <dgm:pt modelId="{85998E75-0113-4837-B2AE-BF420B20B391}" type="pres">
      <dgm:prSet presAssocID="{AD6E390E-FC21-44AF-96B3-20FB1D276E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4E66034-0365-4E78-9D12-2191A22D5FF6}" type="pres">
      <dgm:prSet presAssocID="{F8BDE020-4B51-4687-A0DE-B4F82DCD6C7A}" presName="parentText" presStyleLbl="node1" presStyleIdx="0" presStyleCnt="2" custLinFactY="-37026" custLinFactNeighborX="-132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7E622FB-BA4D-4D04-A1B6-F10EEBC1570C}" type="pres">
      <dgm:prSet presAssocID="{695809BB-ED66-4152-96EE-C0C5F2BEA06A}" presName="spacer" presStyleCnt="0"/>
      <dgm:spPr/>
      <dgm:t>
        <a:bodyPr/>
        <a:lstStyle/>
        <a:p>
          <a:endParaRPr lang="zh-TW" altLang="en-US"/>
        </a:p>
      </dgm:t>
    </dgm:pt>
    <dgm:pt modelId="{8DF7BA5D-B797-4F62-AB87-E5BC10565F6C}" type="pres">
      <dgm:prSet presAssocID="{B4A4E9AE-2D41-4835-812A-F0254617685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041F2AB-8215-4625-8D48-DC3B0B6FB46F}" type="presOf" srcId="{B4A4E9AE-2D41-4835-812A-F02546176853}" destId="{8DF7BA5D-B797-4F62-AB87-E5BC10565F6C}" srcOrd="0" destOrd="0" presId="urn:microsoft.com/office/officeart/2005/8/layout/vList2"/>
    <dgm:cxn modelId="{51963576-9712-4355-AB29-BA92E259093F}" srcId="{AD6E390E-FC21-44AF-96B3-20FB1D276E4D}" destId="{B4A4E9AE-2D41-4835-812A-F02546176853}" srcOrd="1" destOrd="0" parTransId="{78A9F19B-489D-4DB7-ACE7-DE4DA8B319A3}" sibTransId="{73A0579E-E3CA-4ADB-B4AD-1F992D99570D}"/>
    <dgm:cxn modelId="{07EBA3F8-E703-4145-865F-A1C0E836C03B}" srcId="{AD6E390E-FC21-44AF-96B3-20FB1D276E4D}" destId="{F8BDE020-4B51-4687-A0DE-B4F82DCD6C7A}" srcOrd="0" destOrd="0" parTransId="{A557329A-B23D-4402-8142-E692E34FC846}" sibTransId="{695809BB-ED66-4152-96EE-C0C5F2BEA06A}"/>
    <dgm:cxn modelId="{AE98C6BF-FF69-48C8-BA34-A05A29A80F06}" type="presOf" srcId="{F8BDE020-4B51-4687-A0DE-B4F82DCD6C7A}" destId="{94E66034-0365-4E78-9D12-2191A22D5FF6}" srcOrd="0" destOrd="0" presId="urn:microsoft.com/office/officeart/2005/8/layout/vList2"/>
    <dgm:cxn modelId="{F676FF41-401F-4DC5-A811-F34D1CA44DA1}" type="presOf" srcId="{AD6E390E-FC21-44AF-96B3-20FB1D276E4D}" destId="{85998E75-0113-4837-B2AE-BF420B20B391}" srcOrd="0" destOrd="0" presId="urn:microsoft.com/office/officeart/2005/8/layout/vList2"/>
    <dgm:cxn modelId="{2E483D85-D6BD-45EE-960D-6CD8AA6EFE87}" type="presParOf" srcId="{85998E75-0113-4837-B2AE-BF420B20B391}" destId="{94E66034-0365-4E78-9D12-2191A22D5FF6}" srcOrd="0" destOrd="0" presId="urn:microsoft.com/office/officeart/2005/8/layout/vList2"/>
    <dgm:cxn modelId="{3E169896-B7C6-41B0-B649-5EC6FAEFD9A6}" type="presParOf" srcId="{85998E75-0113-4837-B2AE-BF420B20B391}" destId="{47E622FB-BA4D-4D04-A1B6-F10EEBC1570C}" srcOrd="1" destOrd="0" presId="urn:microsoft.com/office/officeart/2005/8/layout/vList2"/>
    <dgm:cxn modelId="{C345B69B-57A6-46AA-A8C9-2FBE90113197}" type="presParOf" srcId="{85998E75-0113-4837-B2AE-BF420B20B391}" destId="{8DF7BA5D-B797-4F62-AB87-E5BC10565F6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C54A68F-C4E0-4F0C-833F-59ADB305D1CC}" type="doc">
      <dgm:prSet loTypeId="urn:microsoft.com/office/officeart/2005/8/layout/hierarchy1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483DE9C7-FDE7-483B-BADC-A16B30398233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音樂著作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8EAD97-5275-4106-B671-0D4EDD25ECFC}" type="parTrans" cxnId="{9B502CB3-263F-4B61-BEE0-929DC00A8D39}">
      <dgm:prSet/>
      <dgm:spPr/>
      <dgm:t>
        <a:bodyPr/>
        <a:lstStyle/>
        <a:p>
          <a:endParaRPr lang="zh-TW" altLang="en-US" sz="2000"/>
        </a:p>
      </dgm:t>
    </dgm:pt>
    <dgm:pt modelId="{7D3DFA9B-DE9E-4F10-BBEC-86A0E288BE34}" type="sibTrans" cxnId="{9B502CB3-263F-4B61-BEE0-929DC00A8D39}">
      <dgm:prSet/>
      <dgm:spPr/>
      <dgm:t>
        <a:bodyPr/>
        <a:lstStyle/>
        <a:p>
          <a:endParaRPr lang="zh-TW" altLang="en-US" sz="2000"/>
        </a:p>
      </dgm:t>
    </dgm:pt>
    <dgm:pt modelId="{6DCB2ECA-D5AA-49DA-8CE4-330302C0AED3}">
      <dgm:prSet phldrT="[文字]" custT="1"/>
      <dgm:spPr/>
      <dgm:t>
        <a:bodyPr/>
        <a:lstStyle/>
        <a:p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MUST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EAF56BA-B1B9-4AB1-8469-BF2D85DF9296}" type="parTrans" cxnId="{5C485753-4798-4EA9-B34E-32D9E3EF03F8}">
      <dgm:prSet/>
      <dgm:spPr/>
      <dgm:t>
        <a:bodyPr/>
        <a:lstStyle/>
        <a:p>
          <a:endParaRPr lang="zh-TW" altLang="en-US" sz="2000"/>
        </a:p>
      </dgm:t>
    </dgm:pt>
    <dgm:pt modelId="{EF028E48-C7A3-4F74-AACD-034BB43E74BA}" type="sibTrans" cxnId="{5C485753-4798-4EA9-B34E-32D9E3EF03F8}">
      <dgm:prSet/>
      <dgm:spPr/>
      <dgm:t>
        <a:bodyPr/>
        <a:lstStyle/>
        <a:p>
          <a:endParaRPr lang="zh-TW" altLang="en-US" sz="2000"/>
        </a:p>
      </dgm:t>
    </dgm:pt>
    <dgm:pt modelId="{728C0A91-BA08-438E-B44F-A507C63741B9}">
      <dgm:prSet phldrT="[文字]" custT="1"/>
      <dgm:spPr/>
      <dgm:t>
        <a:bodyPr/>
        <a:lstStyle/>
        <a:p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TMCS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9642F45-40BD-44FA-969B-08200C19AFBC}" type="parTrans" cxnId="{31D1AA5F-AD19-4F43-8653-0A3F2612320F}">
      <dgm:prSet/>
      <dgm:spPr/>
      <dgm:t>
        <a:bodyPr/>
        <a:lstStyle/>
        <a:p>
          <a:endParaRPr lang="zh-TW" altLang="en-US" sz="2000"/>
        </a:p>
      </dgm:t>
    </dgm:pt>
    <dgm:pt modelId="{16750BA6-B44B-4688-898E-D0F812C61243}" type="sibTrans" cxnId="{31D1AA5F-AD19-4F43-8653-0A3F2612320F}">
      <dgm:prSet/>
      <dgm:spPr/>
      <dgm:t>
        <a:bodyPr/>
        <a:lstStyle/>
        <a:p>
          <a:endParaRPr lang="zh-TW" altLang="en-US" sz="2000"/>
        </a:p>
      </dgm:t>
    </dgm:pt>
    <dgm:pt modelId="{9C712163-FAA6-49FD-B37D-1BE2EBEDA037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錄音著作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973CBAA-96C0-44AA-B771-609345B42A7A}" type="parTrans" cxnId="{C501F448-7C38-4556-8AC7-B061858BD59D}">
      <dgm:prSet/>
      <dgm:spPr/>
      <dgm:t>
        <a:bodyPr/>
        <a:lstStyle/>
        <a:p>
          <a:endParaRPr lang="zh-TW" altLang="en-US" sz="2000"/>
        </a:p>
      </dgm:t>
    </dgm:pt>
    <dgm:pt modelId="{EA239322-1FE7-4F8D-88C3-A7B11E9292DC}" type="sibTrans" cxnId="{C501F448-7C38-4556-8AC7-B061858BD59D}">
      <dgm:prSet/>
      <dgm:spPr/>
      <dgm:t>
        <a:bodyPr/>
        <a:lstStyle/>
        <a:p>
          <a:endParaRPr lang="zh-TW" altLang="en-US" sz="2000"/>
        </a:p>
      </dgm:t>
    </dgm:pt>
    <dgm:pt modelId="{D2B5A3AD-08EA-458B-852D-B276F3344BA2}">
      <dgm:prSet phldrT="[文字]" custT="1"/>
      <dgm:spPr/>
      <dgm:t>
        <a:bodyPr/>
        <a:lstStyle/>
        <a:p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MCAT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128BB41-0986-4343-9582-66E22B284B72}" type="parTrans" cxnId="{7836D575-7585-482D-981B-EC0F5B185EA6}">
      <dgm:prSet/>
      <dgm:spPr/>
      <dgm:t>
        <a:bodyPr/>
        <a:lstStyle/>
        <a:p>
          <a:endParaRPr lang="zh-TW" altLang="en-US" sz="2000"/>
        </a:p>
      </dgm:t>
    </dgm:pt>
    <dgm:pt modelId="{2FF7C485-C5E5-4D5D-96CC-E444472FC4A2}" type="sibTrans" cxnId="{7836D575-7585-482D-981B-EC0F5B185EA6}">
      <dgm:prSet/>
      <dgm:spPr/>
      <dgm:t>
        <a:bodyPr/>
        <a:lstStyle/>
        <a:p>
          <a:endParaRPr lang="zh-TW" altLang="en-US" sz="2000"/>
        </a:p>
      </dgm:t>
    </dgm:pt>
    <dgm:pt modelId="{29308A12-8D45-4E29-AAA6-2713444F6126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公開播送權</a:t>
          </a:r>
          <a:endParaRPr lang="en-US" altLang="zh-TW" sz="20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公開演出權</a:t>
          </a:r>
          <a:endParaRPr lang="en-US" altLang="zh-TW" sz="20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公開傳輸權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85601C4-ED73-4994-8A55-DC57F6358612}" type="parTrans" cxnId="{02B68E69-F878-4F18-BF04-848681B14E64}">
      <dgm:prSet/>
      <dgm:spPr/>
      <dgm:t>
        <a:bodyPr/>
        <a:lstStyle/>
        <a:p>
          <a:endParaRPr lang="zh-TW" altLang="en-US" sz="2000"/>
        </a:p>
      </dgm:t>
    </dgm:pt>
    <dgm:pt modelId="{7963B66E-BC70-4B33-A005-27D74904D350}" type="sibTrans" cxnId="{02B68E69-F878-4F18-BF04-848681B14E64}">
      <dgm:prSet/>
      <dgm:spPr/>
      <dgm:t>
        <a:bodyPr/>
        <a:lstStyle/>
        <a:p>
          <a:endParaRPr lang="zh-TW" altLang="en-US" sz="2000"/>
        </a:p>
      </dgm:t>
    </dgm:pt>
    <dgm:pt modelId="{8EE32099-7CCB-4BAB-A432-1B99BE032E9D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視聽著作</a:t>
          </a:r>
          <a:r>
            <a:rPr lang="en-US" altLang="zh-TW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音樂</a:t>
          </a:r>
          <a:r>
            <a:rPr lang="en-US" altLang="zh-TW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MV)</a:t>
          </a:r>
          <a:endParaRPr lang="zh-TW" altLang="en-US" sz="18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C778213-4EE3-4118-B0EF-23206BEB59FF}" type="parTrans" cxnId="{62EB61BA-EBA9-4BA0-92AD-264D6194E4DB}">
      <dgm:prSet/>
      <dgm:spPr/>
      <dgm:t>
        <a:bodyPr/>
        <a:lstStyle/>
        <a:p>
          <a:endParaRPr lang="zh-TW" altLang="en-US" sz="2000"/>
        </a:p>
      </dgm:t>
    </dgm:pt>
    <dgm:pt modelId="{B5485770-BDD5-4B60-B05B-5A44B12D376B}" type="sibTrans" cxnId="{62EB61BA-EBA9-4BA0-92AD-264D6194E4DB}">
      <dgm:prSet/>
      <dgm:spPr/>
      <dgm:t>
        <a:bodyPr/>
        <a:lstStyle/>
        <a:p>
          <a:endParaRPr lang="zh-TW" altLang="en-US" sz="2000"/>
        </a:p>
      </dgm:t>
    </dgm:pt>
    <dgm:pt modelId="{1518455A-6ECF-411D-9BE7-2D9316ACC25C}">
      <dgm:prSet phldrT="[文字]" custT="1"/>
      <dgm:spPr/>
      <dgm:t>
        <a:bodyPr/>
        <a:lstStyle/>
        <a:p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ARCO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C9E8D3-6662-4B85-897E-1F5005F07A3D}" type="parTrans" cxnId="{D6C09458-6FD2-4A8C-9C56-406BC472D1E4}">
      <dgm:prSet/>
      <dgm:spPr/>
      <dgm:t>
        <a:bodyPr/>
        <a:lstStyle/>
        <a:p>
          <a:endParaRPr lang="zh-TW" altLang="en-US" sz="2000"/>
        </a:p>
      </dgm:t>
    </dgm:pt>
    <dgm:pt modelId="{9CE10ED0-FE88-4113-9CAB-BADE15D666D4}" type="sibTrans" cxnId="{D6C09458-6FD2-4A8C-9C56-406BC472D1E4}">
      <dgm:prSet/>
      <dgm:spPr/>
      <dgm:t>
        <a:bodyPr/>
        <a:lstStyle/>
        <a:p>
          <a:endParaRPr lang="zh-TW" altLang="en-US" sz="2000"/>
        </a:p>
      </dgm:t>
    </dgm:pt>
    <dgm:pt modelId="{42223F80-4E48-4CF5-861D-708EDDFFE377}">
      <dgm:prSet phldrT="[文字]" custT="1"/>
      <dgm:spPr/>
      <dgm:t>
        <a:bodyPr/>
        <a:lstStyle/>
        <a:p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RPAT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4B16B98-2A8C-4858-AECA-ECAD03B77C62}" type="parTrans" cxnId="{A1211E30-D4BC-45C9-A0C5-56832C646DEE}">
      <dgm:prSet/>
      <dgm:spPr/>
      <dgm:t>
        <a:bodyPr/>
        <a:lstStyle/>
        <a:p>
          <a:endParaRPr lang="zh-TW" altLang="en-US" sz="2000"/>
        </a:p>
      </dgm:t>
    </dgm:pt>
    <dgm:pt modelId="{24530E48-C5EE-497E-8199-4F17AB43A080}" type="sibTrans" cxnId="{A1211E30-D4BC-45C9-A0C5-56832C646DEE}">
      <dgm:prSet/>
      <dgm:spPr/>
      <dgm:t>
        <a:bodyPr/>
        <a:lstStyle/>
        <a:p>
          <a:endParaRPr lang="zh-TW" altLang="en-US" sz="2000"/>
        </a:p>
      </dgm:t>
    </dgm:pt>
    <dgm:pt modelId="{C80ADC1B-73EC-4DCA-8E73-B90C23402C7E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公開播送權</a:t>
          </a:r>
          <a:endParaRPr lang="en-US" altLang="zh-TW" sz="20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公開上映權   公開傳輸權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7412A0D-4F7F-4D5A-B20A-AEE8EA882B7F}" type="parTrans" cxnId="{036103BD-133B-4D10-83A6-2988C348FE7A}">
      <dgm:prSet/>
      <dgm:spPr/>
      <dgm:t>
        <a:bodyPr/>
        <a:lstStyle/>
        <a:p>
          <a:endParaRPr lang="zh-TW" altLang="en-US" sz="2000"/>
        </a:p>
      </dgm:t>
    </dgm:pt>
    <dgm:pt modelId="{BC98683A-215D-49E8-B832-C66E28ECDAB1}" type="sibTrans" cxnId="{036103BD-133B-4D10-83A6-2988C348FE7A}">
      <dgm:prSet/>
      <dgm:spPr/>
      <dgm:t>
        <a:bodyPr/>
        <a:lstStyle/>
        <a:p>
          <a:endParaRPr lang="zh-TW" altLang="en-US" sz="2000"/>
        </a:p>
      </dgm:t>
    </dgm:pt>
    <dgm:pt modelId="{00CC33D7-480C-4913-BBD4-0B3344002F87}">
      <dgm:prSet phldrT="[文字]" custT="1"/>
      <dgm:spPr/>
      <dgm:t>
        <a:bodyPr/>
        <a:lstStyle/>
        <a:p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ARCO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0305A16-48BE-4005-9B65-D038DCF267D9}" type="parTrans" cxnId="{C69FA854-49FC-4C21-9AD0-0925B1DF9692}">
      <dgm:prSet/>
      <dgm:spPr/>
      <dgm:t>
        <a:bodyPr/>
        <a:lstStyle/>
        <a:p>
          <a:endParaRPr lang="zh-TW" altLang="en-US" sz="2000"/>
        </a:p>
      </dgm:t>
    </dgm:pt>
    <dgm:pt modelId="{24682B49-5D62-4923-BBF1-8C086DC1693E}" type="sibTrans" cxnId="{C69FA854-49FC-4C21-9AD0-0925B1DF9692}">
      <dgm:prSet/>
      <dgm:spPr/>
      <dgm:t>
        <a:bodyPr/>
        <a:lstStyle/>
        <a:p>
          <a:endParaRPr lang="zh-TW" altLang="en-US" sz="2000"/>
        </a:p>
      </dgm:t>
    </dgm:pt>
    <dgm:pt modelId="{52CEA545-6B52-42E1-B668-590F2718E007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公開播送權</a:t>
          </a:r>
          <a:endParaRPr lang="en-US" altLang="zh-TW" sz="20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公開演出報酬請求權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2AFD77B-7428-466B-BF93-D959150722D4}" type="parTrans" cxnId="{B8D0E013-AAA7-470B-9689-C693B1F70F00}">
      <dgm:prSet/>
      <dgm:spPr/>
      <dgm:t>
        <a:bodyPr/>
        <a:lstStyle/>
        <a:p>
          <a:endParaRPr lang="zh-TW" altLang="en-US"/>
        </a:p>
      </dgm:t>
    </dgm:pt>
    <dgm:pt modelId="{9A2D71B7-E5F3-4203-BB65-99D6DF62D3CB}" type="sibTrans" cxnId="{B8D0E013-AAA7-470B-9689-C693B1F70F00}">
      <dgm:prSet/>
      <dgm:spPr/>
      <dgm:t>
        <a:bodyPr/>
        <a:lstStyle/>
        <a:p>
          <a:endParaRPr lang="zh-TW" altLang="en-US"/>
        </a:p>
      </dgm:t>
    </dgm:pt>
    <dgm:pt modelId="{3F40B0B0-C493-421D-9758-44CCF4B3C351}" type="pres">
      <dgm:prSet presAssocID="{9C54A68F-C4E0-4F0C-833F-59ADB305D1C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3AAB3803-9D8C-400B-89F8-BE9F2D5B60F9}" type="pres">
      <dgm:prSet presAssocID="{483DE9C7-FDE7-483B-BADC-A16B30398233}" presName="hierRoot1" presStyleCnt="0"/>
      <dgm:spPr/>
      <dgm:t>
        <a:bodyPr/>
        <a:lstStyle/>
        <a:p>
          <a:endParaRPr lang="zh-TW" altLang="en-US"/>
        </a:p>
      </dgm:t>
    </dgm:pt>
    <dgm:pt modelId="{8A6A0439-A437-4E1D-9002-1F4D43F83259}" type="pres">
      <dgm:prSet presAssocID="{483DE9C7-FDE7-483B-BADC-A16B30398233}" presName="composite" presStyleCnt="0"/>
      <dgm:spPr/>
      <dgm:t>
        <a:bodyPr/>
        <a:lstStyle/>
        <a:p>
          <a:endParaRPr lang="zh-TW" altLang="en-US"/>
        </a:p>
      </dgm:t>
    </dgm:pt>
    <dgm:pt modelId="{56D20068-67E4-4193-9A8D-C0C534670B5A}" type="pres">
      <dgm:prSet presAssocID="{483DE9C7-FDE7-483B-BADC-A16B30398233}" presName="background" presStyleLbl="node0" presStyleIdx="0" presStyleCnt="3"/>
      <dgm:spPr/>
      <dgm:t>
        <a:bodyPr/>
        <a:lstStyle/>
        <a:p>
          <a:endParaRPr lang="zh-TW" altLang="en-US"/>
        </a:p>
      </dgm:t>
    </dgm:pt>
    <dgm:pt modelId="{94A05EEE-B003-4FF1-BB2F-E2B59BCD0CB9}" type="pres">
      <dgm:prSet presAssocID="{483DE9C7-FDE7-483B-BADC-A16B30398233}" presName="text" presStyleLbl="fgAcc0" presStyleIdx="0" presStyleCnt="3" custScaleX="157291" custScaleY="14964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1EADCD0-9638-4DF4-8306-9D8EA4D5B106}" type="pres">
      <dgm:prSet presAssocID="{483DE9C7-FDE7-483B-BADC-A16B30398233}" presName="hierChild2" presStyleCnt="0"/>
      <dgm:spPr/>
      <dgm:t>
        <a:bodyPr/>
        <a:lstStyle/>
        <a:p>
          <a:endParaRPr lang="zh-TW" altLang="en-US"/>
        </a:p>
      </dgm:t>
    </dgm:pt>
    <dgm:pt modelId="{645C9F05-FF0A-43B6-A306-7AE1918002B9}" type="pres">
      <dgm:prSet presAssocID="{DEAF56BA-B1B9-4AB1-8469-BF2D85DF9296}" presName="Name10" presStyleLbl="parChTrans1D2" presStyleIdx="0" presStyleCnt="6"/>
      <dgm:spPr/>
      <dgm:t>
        <a:bodyPr/>
        <a:lstStyle/>
        <a:p>
          <a:endParaRPr lang="zh-TW" altLang="en-US"/>
        </a:p>
      </dgm:t>
    </dgm:pt>
    <dgm:pt modelId="{87B2F51E-6E0D-439C-8F57-029557437454}" type="pres">
      <dgm:prSet presAssocID="{6DCB2ECA-D5AA-49DA-8CE4-330302C0AED3}" presName="hierRoot2" presStyleCnt="0"/>
      <dgm:spPr/>
      <dgm:t>
        <a:bodyPr/>
        <a:lstStyle/>
        <a:p>
          <a:endParaRPr lang="zh-TW" altLang="en-US"/>
        </a:p>
      </dgm:t>
    </dgm:pt>
    <dgm:pt modelId="{C944FF61-BFF5-4569-986F-1C1320ACF211}" type="pres">
      <dgm:prSet presAssocID="{6DCB2ECA-D5AA-49DA-8CE4-330302C0AED3}" presName="composite2" presStyleCnt="0"/>
      <dgm:spPr/>
      <dgm:t>
        <a:bodyPr/>
        <a:lstStyle/>
        <a:p>
          <a:endParaRPr lang="zh-TW" altLang="en-US"/>
        </a:p>
      </dgm:t>
    </dgm:pt>
    <dgm:pt modelId="{330DD9E3-8591-409F-9C81-C0AF938096B5}" type="pres">
      <dgm:prSet presAssocID="{6DCB2ECA-D5AA-49DA-8CE4-330302C0AED3}" presName="background2" presStyleLbl="node2" presStyleIdx="0" presStyleCnt="6"/>
      <dgm:spPr/>
      <dgm:t>
        <a:bodyPr/>
        <a:lstStyle/>
        <a:p>
          <a:endParaRPr lang="zh-TW" altLang="en-US"/>
        </a:p>
      </dgm:t>
    </dgm:pt>
    <dgm:pt modelId="{4900A877-79AC-4B27-A665-2A8C94405F2B}" type="pres">
      <dgm:prSet presAssocID="{6DCB2ECA-D5AA-49DA-8CE4-330302C0AED3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AB78004-F422-469A-BF7B-D9EC076401C0}" type="pres">
      <dgm:prSet presAssocID="{6DCB2ECA-D5AA-49DA-8CE4-330302C0AED3}" presName="hierChild3" presStyleCnt="0"/>
      <dgm:spPr/>
      <dgm:t>
        <a:bodyPr/>
        <a:lstStyle/>
        <a:p>
          <a:endParaRPr lang="zh-TW" altLang="en-US"/>
        </a:p>
      </dgm:t>
    </dgm:pt>
    <dgm:pt modelId="{32BA7512-B7FB-48DE-923B-9A598E63CD00}" type="pres">
      <dgm:prSet presAssocID="{E128BB41-0986-4343-9582-66E22B284B72}" presName="Name10" presStyleLbl="parChTrans1D2" presStyleIdx="1" presStyleCnt="6"/>
      <dgm:spPr/>
      <dgm:t>
        <a:bodyPr/>
        <a:lstStyle/>
        <a:p>
          <a:endParaRPr lang="zh-TW" altLang="en-US"/>
        </a:p>
      </dgm:t>
    </dgm:pt>
    <dgm:pt modelId="{224C9A86-DCAF-4E5F-8A11-51891E936D86}" type="pres">
      <dgm:prSet presAssocID="{D2B5A3AD-08EA-458B-852D-B276F3344BA2}" presName="hierRoot2" presStyleCnt="0"/>
      <dgm:spPr/>
      <dgm:t>
        <a:bodyPr/>
        <a:lstStyle/>
        <a:p>
          <a:endParaRPr lang="zh-TW" altLang="en-US"/>
        </a:p>
      </dgm:t>
    </dgm:pt>
    <dgm:pt modelId="{4E778378-8859-4464-B598-1D84A58707AA}" type="pres">
      <dgm:prSet presAssocID="{D2B5A3AD-08EA-458B-852D-B276F3344BA2}" presName="composite2" presStyleCnt="0"/>
      <dgm:spPr/>
      <dgm:t>
        <a:bodyPr/>
        <a:lstStyle/>
        <a:p>
          <a:endParaRPr lang="zh-TW" altLang="en-US"/>
        </a:p>
      </dgm:t>
    </dgm:pt>
    <dgm:pt modelId="{A14A6816-D552-4647-9571-D4EFC5D7ABA9}" type="pres">
      <dgm:prSet presAssocID="{D2B5A3AD-08EA-458B-852D-B276F3344BA2}" presName="background2" presStyleLbl="node2" presStyleIdx="1" presStyleCnt="6"/>
      <dgm:spPr/>
      <dgm:t>
        <a:bodyPr/>
        <a:lstStyle/>
        <a:p>
          <a:endParaRPr lang="zh-TW" altLang="en-US"/>
        </a:p>
      </dgm:t>
    </dgm:pt>
    <dgm:pt modelId="{C6121AC0-67CB-4AF3-AC0A-E10147D4ECA3}" type="pres">
      <dgm:prSet presAssocID="{D2B5A3AD-08EA-458B-852D-B276F3344BA2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4CA1B0AC-B8FE-4CFA-AD48-818E39EDEF10}" type="pres">
      <dgm:prSet presAssocID="{D2B5A3AD-08EA-458B-852D-B276F3344BA2}" presName="hierChild3" presStyleCnt="0"/>
      <dgm:spPr/>
      <dgm:t>
        <a:bodyPr/>
        <a:lstStyle/>
        <a:p>
          <a:endParaRPr lang="zh-TW" altLang="en-US"/>
        </a:p>
      </dgm:t>
    </dgm:pt>
    <dgm:pt modelId="{CC170CD9-7F92-4E57-A741-94FBDB253DEE}" type="pres">
      <dgm:prSet presAssocID="{285601C4-ED73-4994-8A55-DC57F6358612}" presName="Name17" presStyleLbl="parChTrans1D3" presStyleIdx="0" presStyleCnt="3"/>
      <dgm:spPr/>
      <dgm:t>
        <a:bodyPr/>
        <a:lstStyle/>
        <a:p>
          <a:endParaRPr lang="zh-TW" altLang="en-US"/>
        </a:p>
      </dgm:t>
    </dgm:pt>
    <dgm:pt modelId="{F2362856-0B42-4628-91BC-56261DF9B17B}" type="pres">
      <dgm:prSet presAssocID="{29308A12-8D45-4E29-AAA6-2713444F6126}" presName="hierRoot3" presStyleCnt="0"/>
      <dgm:spPr/>
      <dgm:t>
        <a:bodyPr/>
        <a:lstStyle/>
        <a:p>
          <a:endParaRPr lang="zh-TW" altLang="en-US"/>
        </a:p>
      </dgm:t>
    </dgm:pt>
    <dgm:pt modelId="{C133CD15-37B3-4BB2-9602-2CFA13C3B44D}" type="pres">
      <dgm:prSet presAssocID="{29308A12-8D45-4E29-AAA6-2713444F6126}" presName="composite3" presStyleCnt="0"/>
      <dgm:spPr/>
      <dgm:t>
        <a:bodyPr/>
        <a:lstStyle/>
        <a:p>
          <a:endParaRPr lang="zh-TW" altLang="en-US"/>
        </a:p>
      </dgm:t>
    </dgm:pt>
    <dgm:pt modelId="{06425611-531C-46C9-B9CA-2382F52ABB2B}" type="pres">
      <dgm:prSet presAssocID="{29308A12-8D45-4E29-AAA6-2713444F6126}" presName="background3" presStyleLbl="node3" presStyleIdx="0" presStyleCnt="3"/>
      <dgm:spPr/>
      <dgm:t>
        <a:bodyPr/>
        <a:lstStyle/>
        <a:p>
          <a:endParaRPr lang="zh-TW" altLang="en-US"/>
        </a:p>
      </dgm:t>
    </dgm:pt>
    <dgm:pt modelId="{8BCB4629-9232-45CB-996B-C706C2D2546A}" type="pres">
      <dgm:prSet presAssocID="{29308A12-8D45-4E29-AAA6-2713444F6126}" presName="text3" presStyleLbl="fgAcc3" presStyleIdx="0" presStyleCnt="3" custScaleX="202224" custScaleY="19740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4CBF0F2-2DB6-4FAB-BB80-A81EC80529D7}" type="pres">
      <dgm:prSet presAssocID="{29308A12-8D45-4E29-AAA6-2713444F6126}" presName="hierChild4" presStyleCnt="0"/>
      <dgm:spPr/>
      <dgm:t>
        <a:bodyPr/>
        <a:lstStyle/>
        <a:p>
          <a:endParaRPr lang="zh-TW" altLang="en-US"/>
        </a:p>
      </dgm:t>
    </dgm:pt>
    <dgm:pt modelId="{12286528-377B-4668-9407-DEF7D5DFC6FB}" type="pres">
      <dgm:prSet presAssocID="{C9642F45-40BD-44FA-969B-08200C19AFBC}" presName="Name10" presStyleLbl="parChTrans1D2" presStyleIdx="2" presStyleCnt="6"/>
      <dgm:spPr/>
      <dgm:t>
        <a:bodyPr/>
        <a:lstStyle/>
        <a:p>
          <a:endParaRPr lang="zh-TW" altLang="en-US"/>
        </a:p>
      </dgm:t>
    </dgm:pt>
    <dgm:pt modelId="{6298F811-A2FC-4F77-BFBB-1C8024081205}" type="pres">
      <dgm:prSet presAssocID="{728C0A91-BA08-438E-B44F-A507C63741B9}" presName="hierRoot2" presStyleCnt="0"/>
      <dgm:spPr/>
      <dgm:t>
        <a:bodyPr/>
        <a:lstStyle/>
        <a:p>
          <a:endParaRPr lang="zh-TW" altLang="en-US"/>
        </a:p>
      </dgm:t>
    </dgm:pt>
    <dgm:pt modelId="{1146C3BB-08F0-4A00-9D6A-9C72C8DE527D}" type="pres">
      <dgm:prSet presAssocID="{728C0A91-BA08-438E-B44F-A507C63741B9}" presName="composite2" presStyleCnt="0"/>
      <dgm:spPr/>
      <dgm:t>
        <a:bodyPr/>
        <a:lstStyle/>
        <a:p>
          <a:endParaRPr lang="zh-TW" altLang="en-US"/>
        </a:p>
      </dgm:t>
    </dgm:pt>
    <dgm:pt modelId="{982551AF-9155-4614-A8B9-14FCD587B576}" type="pres">
      <dgm:prSet presAssocID="{728C0A91-BA08-438E-B44F-A507C63741B9}" presName="background2" presStyleLbl="node2" presStyleIdx="2" presStyleCnt="6"/>
      <dgm:spPr/>
      <dgm:t>
        <a:bodyPr/>
        <a:lstStyle/>
        <a:p>
          <a:endParaRPr lang="zh-TW" altLang="en-US"/>
        </a:p>
      </dgm:t>
    </dgm:pt>
    <dgm:pt modelId="{2207DD38-D628-4B39-885F-2AE8114017AD}" type="pres">
      <dgm:prSet presAssocID="{728C0A91-BA08-438E-B44F-A507C63741B9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38077FF2-470F-4C32-AF93-4D44BA84A053}" type="pres">
      <dgm:prSet presAssocID="{728C0A91-BA08-438E-B44F-A507C63741B9}" presName="hierChild3" presStyleCnt="0"/>
      <dgm:spPr/>
      <dgm:t>
        <a:bodyPr/>
        <a:lstStyle/>
        <a:p>
          <a:endParaRPr lang="zh-TW" altLang="en-US"/>
        </a:p>
      </dgm:t>
    </dgm:pt>
    <dgm:pt modelId="{3403D910-B1BC-4348-895D-67A1BF2AD960}" type="pres">
      <dgm:prSet presAssocID="{9C712163-FAA6-49FD-B37D-1BE2EBEDA037}" presName="hierRoot1" presStyleCnt="0"/>
      <dgm:spPr/>
      <dgm:t>
        <a:bodyPr/>
        <a:lstStyle/>
        <a:p>
          <a:endParaRPr lang="zh-TW" altLang="en-US"/>
        </a:p>
      </dgm:t>
    </dgm:pt>
    <dgm:pt modelId="{F03C0A85-D286-4DE4-BA43-88EE70898A2F}" type="pres">
      <dgm:prSet presAssocID="{9C712163-FAA6-49FD-B37D-1BE2EBEDA037}" presName="composite" presStyleCnt="0"/>
      <dgm:spPr/>
      <dgm:t>
        <a:bodyPr/>
        <a:lstStyle/>
        <a:p>
          <a:endParaRPr lang="zh-TW" altLang="en-US"/>
        </a:p>
      </dgm:t>
    </dgm:pt>
    <dgm:pt modelId="{B061D211-D597-4189-9830-C3026DDEB567}" type="pres">
      <dgm:prSet presAssocID="{9C712163-FAA6-49FD-B37D-1BE2EBEDA037}" presName="background" presStyleLbl="node0" presStyleIdx="1" presStyleCnt="3"/>
      <dgm:spPr/>
      <dgm:t>
        <a:bodyPr/>
        <a:lstStyle/>
        <a:p>
          <a:endParaRPr lang="zh-TW" altLang="en-US"/>
        </a:p>
      </dgm:t>
    </dgm:pt>
    <dgm:pt modelId="{5F2A3769-C2C4-45B4-A3F2-67964CF480EF}" type="pres">
      <dgm:prSet presAssocID="{9C712163-FAA6-49FD-B37D-1BE2EBEDA037}" presName="text" presStyleLbl="fgAcc0" presStyleIdx="1" presStyleCnt="3" custScaleX="163443" custScaleY="153713" custLinFactNeighborX="0" custLinFactNeighborY="-573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B45BBB96-4EF9-423B-93C6-D9AD7896DAB5}" type="pres">
      <dgm:prSet presAssocID="{9C712163-FAA6-49FD-B37D-1BE2EBEDA037}" presName="hierChild2" presStyleCnt="0"/>
      <dgm:spPr/>
      <dgm:t>
        <a:bodyPr/>
        <a:lstStyle/>
        <a:p>
          <a:endParaRPr lang="zh-TW" altLang="en-US"/>
        </a:p>
      </dgm:t>
    </dgm:pt>
    <dgm:pt modelId="{82A136B4-D8CF-4B73-A87B-6E0CBAC089C1}" type="pres">
      <dgm:prSet presAssocID="{33C9E8D3-6662-4B85-897E-1F5005F07A3D}" presName="Name10" presStyleLbl="parChTrans1D2" presStyleIdx="3" presStyleCnt="6"/>
      <dgm:spPr/>
      <dgm:t>
        <a:bodyPr/>
        <a:lstStyle/>
        <a:p>
          <a:endParaRPr lang="zh-TW" altLang="en-US"/>
        </a:p>
      </dgm:t>
    </dgm:pt>
    <dgm:pt modelId="{0AE73F03-9DB8-4239-92DE-738C4B85AE99}" type="pres">
      <dgm:prSet presAssocID="{1518455A-6ECF-411D-9BE7-2D9316ACC25C}" presName="hierRoot2" presStyleCnt="0"/>
      <dgm:spPr/>
      <dgm:t>
        <a:bodyPr/>
        <a:lstStyle/>
        <a:p>
          <a:endParaRPr lang="zh-TW" altLang="en-US"/>
        </a:p>
      </dgm:t>
    </dgm:pt>
    <dgm:pt modelId="{59D18382-4C5F-47D0-937F-DA0BB91D682A}" type="pres">
      <dgm:prSet presAssocID="{1518455A-6ECF-411D-9BE7-2D9316ACC25C}" presName="composite2" presStyleCnt="0"/>
      <dgm:spPr/>
      <dgm:t>
        <a:bodyPr/>
        <a:lstStyle/>
        <a:p>
          <a:endParaRPr lang="zh-TW" altLang="en-US"/>
        </a:p>
      </dgm:t>
    </dgm:pt>
    <dgm:pt modelId="{92C58A7F-4C96-4111-8298-D110F9D4A938}" type="pres">
      <dgm:prSet presAssocID="{1518455A-6ECF-411D-9BE7-2D9316ACC25C}" presName="background2" presStyleLbl="node2" presStyleIdx="3" presStyleCnt="6"/>
      <dgm:spPr/>
      <dgm:t>
        <a:bodyPr/>
        <a:lstStyle/>
        <a:p>
          <a:endParaRPr lang="zh-TW" altLang="en-US"/>
        </a:p>
      </dgm:t>
    </dgm:pt>
    <dgm:pt modelId="{9DF46E16-59AD-4434-AE2D-C668B020A746}" type="pres">
      <dgm:prSet presAssocID="{1518455A-6ECF-411D-9BE7-2D9316ACC25C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8476BE6-C65A-4990-9C2A-E69CF41329B3}" type="pres">
      <dgm:prSet presAssocID="{1518455A-6ECF-411D-9BE7-2D9316ACC25C}" presName="hierChild3" presStyleCnt="0"/>
      <dgm:spPr/>
      <dgm:t>
        <a:bodyPr/>
        <a:lstStyle/>
        <a:p>
          <a:endParaRPr lang="zh-TW" altLang="en-US"/>
        </a:p>
      </dgm:t>
    </dgm:pt>
    <dgm:pt modelId="{1DC92CA2-AF4A-47FB-B73D-A8AB2CF75AD8}" type="pres">
      <dgm:prSet presAssocID="{92AFD77B-7428-466B-BF93-D959150722D4}" presName="Name17" presStyleLbl="parChTrans1D3" presStyleIdx="1" presStyleCnt="3"/>
      <dgm:spPr/>
      <dgm:t>
        <a:bodyPr/>
        <a:lstStyle/>
        <a:p>
          <a:endParaRPr lang="zh-TW" altLang="en-US"/>
        </a:p>
      </dgm:t>
    </dgm:pt>
    <dgm:pt modelId="{64CE42E9-F9D2-4917-94A9-E001E7E1A1AE}" type="pres">
      <dgm:prSet presAssocID="{52CEA545-6B52-42E1-B668-590F2718E007}" presName="hierRoot3" presStyleCnt="0"/>
      <dgm:spPr/>
      <dgm:t>
        <a:bodyPr/>
        <a:lstStyle/>
        <a:p>
          <a:endParaRPr lang="zh-TW" altLang="en-US"/>
        </a:p>
      </dgm:t>
    </dgm:pt>
    <dgm:pt modelId="{0FA1E2C7-2808-4FEE-9278-1B925888917B}" type="pres">
      <dgm:prSet presAssocID="{52CEA545-6B52-42E1-B668-590F2718E007}" presName="composite3" presStyleCnt="0"/>
      <dgm:spPr/>
      <dgm:t>
        <a:bodyPr/>
        <a:lstStyle/>
        <a:p>
          <a:endParaRPr lang="zh-TW" altLang="en-US"/>
        </a:p>
      </dgm:t>
    </dgm:pt>
    <dgm:pt modelId="{B69B1D12-8686-4334-A333-0FC6D5B407B3}" type="pres">
      <dgm:prSet presAssocID="{52CEA545-6B52-42E1-B668-590F2718E007}" presName="background3" presStyleLbl="node3" presStyleIdx="1" presStyleCnt="3"/>
      <dgm:spPr/>
      <dgm:t>
        <a:bodyPr/>
        <a:lstStyle/>
        <a:p>
          <a:endParaRPr lang="zh-TW" altLang="en-US"/>
        </a:p>
      </dgm:t>
    </dgm:pt>
    <dgm:pt modelId="{2AA8D528-3A0D-4938-BD54-A95DF76B415F}" type="pres">
      <dgm:prSet presAssocID="{52CEA545-6B52-42E1-B668-590F2718E007}" presName="text3" presStyleLbl="fgAcc3" presStyleIdx="1" presStyleCnt="3" custScaleX="196438" custScaleY="207620" custLinFactNeighborX="13539" custLinFactNeighborY="456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F061C62B-FA7C-4423-A4E9-652BE8855FDC}" type="pres">
      <dgm:prSet presAssocID="{52CEA545-6B52-42E1-B668-590F2718E007}" presName="hierChild4" presStyleCnt="0"/>
      <dgm:spPr/>
      <dgm:t>
        <a:bodyPr/>
        <a:lstStyle/>
        <a:p>
          <a:endParaRPr lang="zh-TW" altLang="en-US"/>
        </a:p>
      </dgm:t>
    </dgm:pt>
    <dgm:pt modelId="{49EBD91F-DF76-424C-8449-E6DAB32D659F}" type="pres">
      <dgm:prSet presAssocID="{64B16B98-2A8C-4858-AECA-ECAD03B77C62}" presName="Name10" presStyleLbl="parChTrans1D2" presStyleIdx="4" presStyleCnt="6"/>
      <dgm:spPr/>
      <dgm:t>
        <a:bodyPr/>
        <a:lstStyle/>
        <a:p>
          <a:endParaRPr lang="zh-TW" altLang="en-US"/>
        </a:p>
      </dgm:t>
    </dgm:pt>
    <dgm:pt modelId="{04DF63E2-63FE-4837-A6CB-C94C4D19D47D}" type="pres">
      <dgm:prSet presAssocID="{42223F80-4E48-4CF5-861D-708EDDFFE377}" presName="hierRoot2" presStyleCnt="0"/>
      <dgm:spPr/>
      <dgm:t>
        <a:bodyPr/>
        <a:lstStyle/>
        <a:p>
          <a:endParaRPr lang="zh-TW" altLang="en-US"/>
        </a:p>
      </dgm:t>
    </dgm:pt>
    <dgm:pt modelId="{4288A124-CCA1-4E9C-BE0A-191C803630D2}" type="pres">
      <dgm:prSet presAssocID="{42223F80-4E48-4CF5-861D-708EDDFFE377}" presName="composite2" presStyleCnt="0"/>
      <dgm:spPr/>
      <dgm:t>
        <a:bodyPr/>
        <a:lstStyle/>
        <a:p>
          <a:endParaRPr lang="zh-TW" altLang="en-US"/>
        </a:p>
      </dgm:t>
    </dgm:pt>
    <dgm:pt modelId="{B0CB5F3F-A73C-45A5-9E0E-4FA5B50ABC65}" type="pres">
      <dgm:prSet presAssocID="{42223F80-4E48-4CF5-861D-708EDDFFE377}" presName="background2" presStyleLbl="node2" presStyleIdx="4" presStyleCnt="6"/>
      <dgm:spPr/>
      <dgm:t>
        <a:bodyPr/>
        <a:lstStyle/>
        <a:p>
          <a:endParaRPr lang="zh-TW" altLang="en-US"/>
        </a:p>
      </dgm:t>
    </dgm:pt>
    <dgm:pt modelId="{0D37DDC2-29D8-4353-929E-AA60ED829BB2}" type="pres">
      <dgm:prSet presAssocID="{42223F80-4E48-4CF5-861D-708EDDFFE377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42449E9A-D43E-46DE-B13B-50CA0052600F}" type="pres">
      <dgm:prSet presAssocID="{42223F80-4E48-4CF5-861D-708EDDFFE377}" presName="hierChild3" presStyleCnt="0"/>
      <dgm:spPr/>
      <dgm:t>
        <a:bodyPr/>
        <a:lstStyle/>
        <a:p>
          <a:endParaRPr lang="zh-TW" altLang="en-US"/>
        </a:p>
      </dgm:t>
    </dgm:pt>
    <dgm:pt modelId="{A867946A-091D-46EE-B11F-9D059F9844BA}" type="pres">
      <dgm:prSet presAssocID="{8EE32099-7CCB-4BAB-A432-1B99BE032E9D}" presName="hierRoot1" presStyleCnt="0"/>
      <dgm:spPr/>
      <dgm:t>
        <a:bodyPr/>
        <a:lstStyle/>
        <a:p>
          <a:endParaRPr lang="zh-TW" altLang="en-US"/>
        </a:p>
      </dgm:t>
    </dgm:pt>
    <dgm:pt modelId="{5521E9C2-214A-4CA2-A6C0-18865DF7C24F}" type="pres">
      <dgm:prSet presAssocID="{8EE32099-7CCB-4BAB-A432-1B99BE032E9D}" presName="composite" presStyleCnt="0"/>
      <dgm:spPr/>
      <dgm:t>
        <a:bodyPr/>
        <a:lstStyle/>
        <a:p>
          <a:endParaRPr lang="zh-TW" altLang="en-US"/>
        </a:p>
      </dgm:t>
    </dgm:pt>
    <dgm:pt modelId="{D3510AC3-3B34-46FB-85FD-6EA36E9D9E68}" type="pres">
      <dgm:prSet presAssocID="{8EE32099-7CCB-4BAB-A432-1B99BE032E9D}" presName="background" presStyleLbl="node0" presStyleIdx="2" presStyleCnt="3"/>
      <dgm:spPr/>
      <dgm:t>
        <a:bodyPr/>
        <a:lstStyle/>
        <a:p>
          <a:endParaRPr lang="zh-TW" altLang="en-US"/>
        </a:p>
      </dgm:t>
    </dgm:pt>
    <dgm:pt modelId="{B1B1C9FB-74F8-4ABB-A979-F34389BD55F3}" type="pres">
      <dgm:prSet presAssocID="{8EE32099-7CCB-4BAB-A432-1B99BE032E9D}" presName="text" presStyleLbl="fgAcc0" presStyleIdx="2" presStyleCnt="3" custScaleX="129113" custScaleY="146994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2AAEF39-B18E-4AA4-913C-35C3BD0821C9}" type="pres">
      <dgm:prSet presAssocID="{8EE32099-7CCB-4BAB-A432-1B99BE032E9D}" presName="hierChild2" presStyleCnt="0"/>
      <dgm:spPr/>
      <dgm:t>
        <a:bodyPr/>
        <a:lstStyle/>
        <a:p>
          <a:endParaRPr lang="zh-TW" altLang="en-US"/>
        </a:p>
      </dgm:t>
    </dgm:pt>
    <dgm:pt modelId="{263E2942-62DA-4998-8FA8-172CEA2779CD}" type="pres">
      <dgm:prSet presAssocID="{A0305A16-48BE-4005-9B65-D038DCF267D9}" presName="Name10" presStyleLbl="parChTrans1D2" presStyleIdx="5" presStyleCnt="6"/>
      <dgm:spPr/>
      <dgm:t>
        <a:bodyPr/>
        <a:lstStyle/>
        <a:p>
          <a:endParaRPr lang="zh-TW" altLang="en-US"/>
        </a:p>
      </dgm:t>
    </dgm:pt>
    <dgm:pt modelId="{C53AC421-A63B-4545-9932-1C5B1AED3415}" type="pres">
      <dgm:prSet presAssocID="{00CC33D7-480C-4913-BBD4-0B3344002F87}" presName="hierRoot2" presStyleCnt="0"/>
      <dgm:spPr/>
      <dgm:t>
        <a:bodyPr/>
        <a:lstStyle/>
        <a:p>
          <a:endParaRPr lang="zh-TW" altLang="en-US"/>
        </a:p>
      </dgm:t>
    </dgm:pt>
    <dgm:pt modelId="{1A175298-1878-4AF9-A734-B069413D06A2}" type="pres">
      <dgm:prSet presAssocID="{00CC33D7-480C-4913-BBD4-0B3344002F87}" presName="composite2" presStyleCnt="0"/>
      <dgm:spPr/>
      <dgm:t>
        <a:bodyPr/>
        <a:lstStyle/>
        <a:p>
          <a:endParaRPr lang="zh-TW" altLang="en-US"/>
        </a:p>
      </dgm:t>
    </dgm:pt>
    <dgm:pt modelId="{9F9CCBA8-8DD6-4327-A9EE-84077436600A}" type="pres">
      <dgm:prSet presAssocID="{00CC33D7-480C-4913-BBD4-0B3344002F87}" presName="background2" presStyleLbl="node2" presStyleIdx="5" presStyleCnt="6"/>
      <dgm:spPr/>
      <dgm:t>
        <a:bodyPr/>
        <a:lstStyle/>
        <a:p>
          <a:endParaRPr lang="zh-TW" altLang="en-US"/>
        </a:p>
      </dgm:t>
    </dgm:pt>
    <dgm:pt modelId="{91B445D6-3AC7-4726-AE14-22B2704B56F8}" type="pres">
      <dgm:prSet presAssocID="{00CC33D7-480C-4913-BBD4-0B3344002F87}" presName="text2" presStyleLbl="fgAcc2" presStyleIdx="5" presStyleCnt="6" custScaleX="130584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2CF3BE3-BE7F-44D0-AFF2-56239A7EBF1C}" type="pres">
      <dgm:prSet presAssocID="{00CC33D7-480C-4913-BBD4-0B3344002F87}" presName="hierChild3" presStyleCnt="0"/>
      <dgm:spPr/>
      <dgm:t>
        <a:bodyPr/>
        <a:lstStyle/>
        <a:p>
          <a:endParaRPr lang="zh-TW" altLang="en-US"/>
        </a:p>
      </dgm:t>
    </dgm:pt>
    <dgm:pt modelId="{7D197E3E-91B5-48D9-988D-5BBCA42BC2D4}" type="pres">
      <dgm:prSet presAssocID="{27412A0D-4F7F-4D5A-B20A-AEE8EA882B7F}" presName="Name17" presStyleLbl="parChTrans1D3" presStyleIdx="2" presStyleCnt="3"/>
      <dgm:spPr/>
      <dgm:t>
        <a:bodyPr/>
        <a:lstStyle/>
        <a:p>
          <a:endParaRPr lang="zh-TW" altLang="en-US"/>
        </a:p>
      </dgm:t>
    </dgm:pt>
    <dgm:pt modelId="{CC2627F8-D2C2-4420-99D2-25FD0D6E0AA8}" type="pres">
      <dgm:prSet presAssocID="{C80ADC1B-73EC-4DCA-8E73-B90C23402C7E}" presName="hierRoot3" presStyleCnt="0"/>
      <dgm:spPr/>
      <dgm:t>
        <a:bodyPr/>
        <a:lstStyle/>
        <a:p>
          <a:endParaRPr lang="zh-TW" altLang="en-US"/>
        </a:p>
      </dgm:t>
    </dgm:pt>
    <dgm:pt modelId="{A703ED44-02C6-4F61-9AD2-7282B2AF1BE4}" type="pres">
      <dgm:prSet presAssocID="{C80ADC1B-73EC-4DCA-8E73-B90C23402C7E}" presName="composite3" presStyleCnt="0"/>
      <dgm:spPr/>
      <dgm:t>
        <a:bodyPr/>
        <a:lstStyle/>
        <a:p>
          <a:endParaRPr lang="zh-TW" altLang="en-US"/>
        </a:p>
      </dgm:t>
    </dgm:pt>
    <dgm:pt modelId="{FDD2B059-1C6B-4056-9264-F1B93B6B0720}" type="pres">
      <dgm:prSet presAssocID="{C80ADC1B-73EC-4DCA-8E73-B90C23402C7E}" presName="background3" presStyleLbl="node3" presStyleIdx="2" presStyleCnt="3"/>
      <dgm:spPr/>
      <dgm:t>
        <a:bodyPr/>
        <a:lstStyle/>
        <a:p>
          <a:endParaRPr lang="zh-TW" altLang="en-US"/>
        </a:p>
      </dgm:t>
    </dgm:pt>
    <dgm:pt modelId="{1F322895-DED8-424D-862A-9A66C3DD0B51}" type="pres">
      <dgm:prSet presAssocID="{C80ADC1B-73EC-4DCA-8E73-B90C23402C7E}" presName="text3" presStyleLbl="fgAcc3" presStyleIdx="2" presStyleCnt="3" custScaleX="169580" custScaleY="224031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70ED7058-FF3F-4CFE-8D0E-1306AF14FE3F}" type="pres">
      <dgm:prSet presAssocID="{C80ADC1B-73EC-4DCA-8E73-B90C23402C7E}" presName="hierChild4" presStyleCnt="0"/>
      <dgm:spPr/>
      <dgm:t>
        <a:bodyPr/>
        <a:lstStyle/>
        <a:p>
          <a:endParaRPr lang="zh-TW" altLang="en-US"/>
        </a:p>
      </dgm:t>
    </dgm:pt>
  </dgm:ptLst>
  <dgm:cxnLst>
    <dgm:cxn modelId="{114909B5-78A9-41CA-A966-BE22AF5B6E4A}" type="presOf" srcId="{27412A0D-4F7F-4D5A-B20A-AEE8EA882B7F}" destId="{7D197E3E-91B5-48D9-988D-5BBCA42BC2D4}" srcOrd="0" destOrd="0" presId="urn:microsoft.com/office/officeart/2005/8/layout/hierarchy1"/>
    <dgm:cxn modelId="{62EB61BA-EBA9-4BA0-92AD-264D6194E4DB}" srcId="{9C54A68F-C4E0-4F0C-833F-59ADB305D1CC}" destId="{8EE32099-7CCB-4BAB-A432-1B99BE032E9D}" srcOrd="2" destOrd="0" parTransId="{BC778213-4EE3-4118-B0EF-23206BEB59FF}" sibTransId="{B5485770-BDD5-4B60-B05B-5A44B12D376B}"/>
    <dgm:cxn modelId="{C501F448-7C38-4556-8AC7-B061858BD59D}" srcId="{9C54A68F-C4E0-4F0C-833F-59ADB305D1CC}" destId="{9C712163-FAA6-49FD-B37D-1BE2EBEDA037}" srcOrd="1" destOrd="0" parTransId="{0973CBAA-96C0-44AA-B771-609345B42A7A}" sibTransId="{EA239322-1FE7-4F8D-88C3-A7B11E9292DC}"/>
    <dgm:cxn modelId="{816C2137-5758-4195-BEF1-E7969631F916}" type="presOf" srcId="{C9642F45-40BD-44FA-969B-08200C19AFBC}" destId="{12286528-377B-4668-9407-DEF7D5DFC6FB}" srcOrd="0" destOrd="0" presId="urn:microsoft.com/office/officeart/2005/8/layout/hierarchy1"/>
    <dgm:cxn modelId="{C36900F3-D0AF-4550-95FD-8134D54B7111}" type="presOf" srcId="{92AFD77B-7428-466B-BF93-D959150722D4}" destId="{1DC92CA2-AF4A-47FB-B73D-A8AB2CF75AD8}" srcOrd="0" destOrd="0" presId="urn:microsoft.com/office/officeart/2005/8/layout/hierarchy1"/>
    <dgm:cxn modelId="{D7360CC2-EB15-4C7D-B250-B760A7420461}" type="presOf" srcId="{00CC33D7-480C-4913-BBD4-0B3344002F87}" destId="{91B445D6-3AC7-4726-AE14-22B2704B56F8}" srcOrd="0" destOrd="0" presId="urn:microsoft.com/office/officeart/2005/8/layout/hierarchy1"/>
    <dgm:cxn modelId="{AED835FD-B6C8-4DA1-B64E-83B7533FC87E}" type="presOf" srcId="{29308A12-8D45-4E29-AAA6-2713444F6126}" destId="{8BCB4629-9232-45CB-996B-C706C2D2546A}" srcOrd="0" destOrd="0" presId="urn:microsoft.com/office/officeart/2005/8/layout/hierarchy1"/>
    <dgm:cxn modelId="{9B502CB3-263F-4B61-BEE0-929DC00A8D39}" srcId="{9C54A68F-C4E0-4F0C-833F-59ADB305D1CC}" destId="{483DE9C7-FDE7-483B-BADC-A16B30398233}" srcOrd="0" destOrd="0" parTransId="{DD8EAD97-5275-4106-B671-0D4EDD25ECFC}" sibTransId="{7D3DFA9B-DE9E-4F10-BBEC-86A0E288BE34}"/>
    <dgm:cxn modelId="{35831CED-EAE2-4D25-90B3-A7B142A6D462}" type="presOf" srcId="{9C54A68F-C4E0-4F0C-833F-59ADB305D1CC}" destId="{3F40B0B0-C493-421D-9758-44CCF4B3C351}" srcOrd="0" destOrd="0" presId="urn:microsoft.com/office/officeart/2005/8/layout/hierarchy1"/>
    <dgm:cxn modelId="{7836D575-7585-482D-981B-EC0F5B185EA6}" srcId="{483DE9C7-FDE7-483B-BADC-A16B30398233}" destId="{D2B5A3AD-08EA-458B-852D-B276F3344BA2}" srcOrd="1" destOrd="0" parTransId="{E128BB41-0986-4343-9582-66E22B284B72}" sibTransId="{2FF7C485-C5E5-4D5D-96CC-E444472FC4A2}"/>
    <dgm:cxn modelId="{A1211E30-D4BC-45C9-A0C5-56832C646DEE}" srcId="{9C712163-FAA6-49FD-B37D-1BE2EBEDA037}" destId="{42223F80-4E48-4CF5-861D-708EDDFFE377}" srcOrd="1" destOrd="0" parTransId="{64B16B98-2A8C-4858-AECA-ECAD03B77C62}" sibTransId="{24530E48-C5EE-497E-8199-4F17AB43A080}"/>
    <dgm:cxn modelId="{B8D0E013-AAA7-470B-9689-C693B1F70F00}" srcId="{1518455A-6ECF-411D-9BE7-2D9316ACC25C}" destId="{52CEA545-6B52-42E1-B668-590F2718E007}" srcOrd="0" destOrd="0" parTransId="{92AFD77B-7428-466B-BF93-D959150722D4}" sibTransId="{9A2D71B7-E5F3-4203-BB65-99D6DF62D3CB}"/>
    <dgm:cxn modelId="{74B24E63-717D-43C8-9DB7-5804A2170F17}" type="presOf" srcId="{D2B5A3AD-08EA-458B-852D-B276F3344BA2}" destId="{C6121AC0-67CB-4AF3-AC0A-E10147D4ECA3}" srcOrd="0" destOrd="0" presId="urn:microsoft.com/office/officeart/2005/8/layout/hierarchy1"/>
    <dgm:cxn modelId="{21156064-3DB8-4846-A007-5F60AFB2AC96}" type="presOf" srcId="{A0305A16-48BE-4005-9B65-D038DCF267D9}" destId="{263E2942-62DA-4998-8FA8-172CEA2779CD}" srcOrd="0" destOrd="0" presId="urn:microsoft.com/office/officeart/2005/8/layout/hierarchy1"/>
    <dgm:cxn modelId="{4E7A4B37-0B8B-4630-999E-4072FADDACFD}" type="presOf" srcId="{C80ADC1B-73EC-4DCA-8E73-B90C23402C7E}" destId="{1F322895-DED8-424D-862A-9A66C3DD0B51}" srcOrd="0" destOrd="0" presId="urn:microsoft.com/office/officeart/2005/8/layout/hierarchy1"/>
    <dgm:cxn modelId="{C2A06F4C-8D69-4D1D-BF46-CFB62D9B3276}" type="presOf" srcId="{33C9E8D3-6662-4B85-897E-1F5005F07A3D}" destId="{82A136B4-D8CF-4B73-A87B-6E0CBAC089C1}" srcOrd="0" destOrd="0" presId="urn:microsoft.com/office/officeart/2005/8/layout/hierarchy1"/>
    <dgm:cxn modelId="{02B68E69-F878-4F18-BF04-848681B14E64}" srcId="{D2B5A3AD-08EA-458B-852D-B276F3344BA2}" destId="{29308A12-8D45-4E29-AAA6-2713444F6126}" srcOrd="0" destOrd="0" parTransId="{285601C4-ED73-4994-8A55-DC57F6358612}" sibTransId="{7963B66E-BC70-4B33-A005-27D74904D350}"/>
    <dgm:cxn modelId="{2207E760-84C2-4774-8DDD-E3AF91322992}" type="presOf" srcId="{8EE32099-7CCB-4BAB-A432-1B99BE032E9D}" destId="{B1B1C9FB-74F8-4ABB-A979-F34389BD55F3}" srcOrd="0" destOrd="0" presId="urn:microsoft.com/office/officeart/2005/8/layout/hierarchy1"/>
    <dgm:cxn modelId="{D6C09458-6FD2-4A8C-9C56-406BC472D1E4}" srcId="{9C712163-FAA6-49FD-B37D-1BE2EBEDA037}" destId="{1518455A-6ECF-411D-9BE7-2D9316ACC25C}" srcOrd="0" destOrd="0" parTransId="{33C9E8D3-6662-4B85-897E-1F5005F07A3D}" sibTransId="{9CE10ED0-FE88-4113-9CAB-BADE15D666D4}"/>
    <dgm:cxn modelId="{F16E1706-63B1-4279-8BC3-D8D62FA65967}" type="presOf" srcId="{728C0A91-BA08-438E-B44F-A507C63741B9}" destId="{2207DD38-D628-4B39-885F-2AE8114017AD}" srcOrd="0" destOrd="0" presId="urn:microsoft.com/office/officeart/2005/8/layout/hierarchy1"/>
    <dgm:cxn modelId="{42395213-E888-40C3-9374-CEF34556C872}" type="presOf" srcId="{9C712163-FAA6-49FD-B37D-1BE2EBEDA037}" destId="{5F2A3769-C2C4-45B4-A3F2-67964CF480EF}" srcOrd="0" destOrd="0" presId="urn:microsoft.com/office/officeart/2005/8/layout/hierarchy1"/>
    <dgm:cxn modelId="{CC357880-B757-4281-9683-048831D7311B}" type="presOf" srcId="{E128BB41-0986-4343-9582-66E22B284B72}" destId="{32BA7512-B7FB-48DE-923B-9A598E63CD00}" srcOrd="0" destOrd="0" presId="urn:microsoft.com/office/officeart/2005/8/layout/hierarchy1"/>
    <dgm:cxn modelId="{0B3CBAC3-B6FF-42B0-AA5C-49822DE11A51}" type="presOf" srcId="{DEAF56BA-B1B9-4AB1-8469-BF2D85DF9296}" destId="{645C9F05-FF0A-43B6-A306-7AE1918002B9}" srcOrd="0" destOrd="0" presId="urn:microsoft.com/office/officeart/2005/8/layout/hierarchy1"/>
    <dgm:cxn modelId="{31D1AA5F-AD19-4F43-8653-0A3F2612320F}" srcId="{483DE9C7-FDE7-483B-BADC-A16B30398233}" destId="{728C0A91-BA08-438E-B44F-A507C63741B9}" srcOrd="2" destOrd="0" parTransId="{C9642F45-40BD-44FA-969B-08200C19AFBC}" sibTransId="{16750BA6-B44B-4688-898E-D0F812C61243}"/>
    <dgm:cxn modelId="{036103BD-133B-4D10-83A6-2988C348FE7A}" srcId="{00CC33D7-480C-4913-BBD4-0B3344002F87}" destId="{C80ADC1B-73EC-4DCA-8E73-B90C23402C7E}" srcOrd="0" destOrd="0" parTransId="{27412A0D-4F7F-4D5A-B20A-AEE8EA882B7F}" sibTransId="{BC98683A-215D-49E8-B832-C66E28ECDAB1}"/>
    <dgm:cxn modelId="{54499960-526C-40FE-8EEC-64AECEAFEDA3}" type="presOf" srcId="{285601C4-ED73-4994-8A55-DC57F6358612}" destId="{CC170CD9-7F92-4E57-A741-94FBDB253DEE}" srcOrd="0" destOrd="0" presId="urn:microsoft.com/office/officeart/2005/8/layout/hierarchy1"/>
    <dgm:cxn modelId="{C69FA854-49FC-4C21-9AD0-0925B1DF9692}" srcId="{8EE32099-7CCB-4BAB-A432-1B99BE032E9D}" destId="{00CC33D7-480C-4913-BBD4-0B3344002F87}" srcOrd="0" destOrd="0" parTransId="{A0305A16-48BE-4005-9B65-D038DCF267D9}" sibTransId="{24682B49-5D62-4923-BBF1-8C086DC1693E}"/>
    <dgm:cxn modelId="{A143E030-F2DC-4664-9DFC-7BC8D641C279}" type="presOf" srcId="{42223F80-4E48-4CF5-861D-708EDDFFE377}" destId="{0D37DDC2-29D8-4353-929E-AA60ED829BB2}" srcOrd="0" destOrd="0" presId="urn:microsoft.com/office/officeart/2005/8/layout/hierarchy1"/>
    <dgm:cxn modelId="{94CA1739-B2E9-43FC-8538-CD74CCE30949}" type="presOf" srcId="{483DE9C7-FDE7-483B-BADC-A16B30398233}" destId="{94A05EEE-B003-4FF1-BB2F-E2B59BCD0CB9}" srcOrd="0" destOrd="0" presId="urn:microsoft.com/office/officeart/2005/8/layout/hierarchy1"/>
    <dgm:cxn modelId="{973C0AAB-6D18-401A-8B04-B7F2754B8BDC}" type="presOf" srcId="{52CEA545-6B52-42E1-B668-590F2718E007}" destId="{2AA8D528-3A0D-4938-BD54-A95DF76B415F}" srcOrd="0" destOrd="0" presId="urn:microsoft.com/office/officeart/2005/8/layout/hierarchy1"/>
    <dgm:cxn modelId="{83692265-E0AC-4336-94EF-B93297E94ED1}" type="presOf" srcId="{1518455A-6ECF-411D-9BE7-2D9316ACC25C}" destId="{9DF46E16-59AD-4434-AE2D-C668B020A746}" srcOrd="0" destOrd="0" presId="urn:microsoft.com/office/officeart/2005/8/layout/hierarchy1"/>
    <dgm:cxn modelId="{FCF94F1F-6824-4B3B-B0CB-9DC5E84F9EEB}" type="presOf" srcId="{6DCB2ECA-D5AA-49DA-8CE4-330302C0AED3}" destId="{4900A877-79AC-4B27-A665-2A8C94405F2B}" srcOrd="0" destOrd="0" presId="urn:microsoft.com/office/officeart/2005/8/layout/hierarchy1"/>
    <dgm:cxn modelId="{5C485753-4798-4EA9-B34E-32D9E3EF03F8}" srcId="{483DE9C7-FDE7-483B-BADC-A16B30398233}" destId="{6DCB2ECA-D5AA-49DA-8CE4-330302C0AED3}" srcOrd="0" destOrd="0" parTransId="{DEAF56BA-B1B9-4AB1-8469-BF2D85DF9296}" sibTransId="{EF028E48-C7A3-4F74-AACD-034BB43E74BA}"/>
    <dgm:cxn modelId="{33947ABA-257C-49A4-955F-35F2B1F47521}" type="presOf" srcId="{64B16B98-2A8C-4858-AECA-ECAD03B77C62}" destId="{49EBD91F-DF76-424C-8449-E6DAB32D659F}" srcOrd="0" destOrd="0" presId="urn:microsoft.com/office/officeart/2005/8/layout/hierarchy1"/>
    <dgm:cxn modelId="{7D6CAD8E-4C26-41A9-8D4D-E128556B8A96}" type="presParOf" srcId="{3F40B0B0-C493-421D-9758-44CCF4B3C351}" destId="{3AAB3803-9D8C-400B-89F8-BE9F2D5B60F9}" srcOrd="0" destOrd="0" presId="urn:microsoft.com/office/officeart/2005/8/layout/hierarchy1"/>
    <dgm:cxn modelId="{6CB14465-3636-4927-8135-6F87622F7F7B}" type="presParOf" srcId="{3AAB3803-9D8C-400B-89F8-BE9F2D5B60F9}" destId="{8A6A0439-A437-4E1D-9002-1F4D43F83259}" srcOrd="0" destOrd="0" presId="urn:microsoft.com/office/officeart/2005/8/layout/hierarchy1"/>
    <dgm:cxn modelId="{B92591F1-7BE3-4BF3-ADC5-8EF2AFB1ACE2}" type="presParOf" srcId="{8A6A0439-A437-4E1D-9002-1F4D43F83259}" destId="{56D20068-67E4-4193-9A8D-C0C534670B5A}" srcOrd="0" destOrd="0" presId="urn:microsoft.com/office/officeart/2005/8/layout/hierarchy1"/>
    <dgm:cxn modelId="{7E815E96-BB11-4D8A-B574-99F73DD70D56}" type="presParOf" srcId="{8A6A0439-A437-4E1D-9002-1F4D43F83259}" destId="{94A05EEE-B003-4FF1-BB2F-E2B59BCD0CB9}" srcOrd="1" destOrd="0" presId="urn:microsoft.com/office/officeart/2005/8/layout/hierarchy1"/>
    <dgm:cxn modelId="{552DEF68-3036-47CB-B09E-3450C3EBE08C}" type="presParOf" srcId="{3AAB3803-9D8C-400B-89F8-BE9F2D5B60F9}" destId="{A1EADCD0-9638-4DF4-8306-9D8EA4D5B106}" srcOrd="1" destOrd="0" presId="urn:microsoft.com/office/officeart/2005/8/layout/hierarchy1"/>
    <dgm:cxn modelId="{347FE103-A352-4096-929B-D15ACFC0FF15}" type="presParOf" srcId="{A1EADCD0-9638-4DF4-8306-9D8EA4D5B106}" destId="{645C9F05-FF0A-43B6-A306-7AE1918002B9}" srcOrd="0" destOrd="0" presId="urn:microsoft.com/office/officeart/2005/8/layout/hierarchy1"/>
    <dgm:cxn modelId="{840A0B07-E2EE-4D70-A3F7-75DEA0C08502}" type="presParOf" srcId="{A1EADCD0-9638-4DF4-8306-9D8EA4D5B106}" destId="{87B2F51E-6E0D-439C-8F57-029557437454}" srcOrd="1" destOrd="0" presId="urn:microsoft.com/office/officeart/2005/8/layout/hierarchy1"/>
    <dgm:cxn modelId="{FB4A1390-3AD1-4661-9D84-C02A4BD34B79}" type="presParOf" srcId="{87B2F51E-6E0D-439C-8F57-029557437454}" destId="{C944FF61-BFF5-4569-986F-1C1320ACF211}" srcOrd="0" destOrd="0" presId="urn:microsoft.com/office/officeart/2005/8/layout/hierarchy1"/>
    <dgm:cxn modelId="{97CE5396-5B8B-49E7-9ECC-7ED726918349}" type="presParOf" srcId="{C944FF61-BFF5-4569-986F-1C1320ACF211}" destId="{330DD9E3-8591-409F-9C81-C0AF938096B5}" srcOrd="0" destOrd="0" presId="urn:microsoft.com/office/officeart/2005/8/layout/hierarchy1"/>
    <dgm:cxn modelId="{571417E5-35B1-433B-836F-F3EDB45B7446}" type="presParOf" srcId="{C944FF61-BFF5-4569-986F-1C1320ACF211}" destId="{4900A877-79AC-4B27-A665-2A8C94405F2B}" srcOrd="1" destOrd="0" presId="urn:microsoft.com/office/officeart/2005/8/layout/hierarchy1"/>
    <dgm:cxn modelId="{BA8B3084-4D29-4625-BB43-625FE3C4B23F}" type="presParOf" srcId="{87B2F51E-6E0D-439C-8F57-029557437454}" destId="{8AB78004-F422-469A-BF7B-D9EC076401C0}" srcOrd="1" destOrd="0" presId="urn:microsoft.com/office/officeart/2005/8/layout/hierarchy1"/>
    <dgm:cxn modelId="{B92B870B-4105-4F2C-8C9D-FF1706ECDB26}" type="presParOf" srcId="{A1EADCD0-9638-4DF4-8306-9D8EA4D5B106}" destId="{32BA7512-B7FB-48DE-923B-9A598E63CD00}" srcOrd="2" destOrd="0" presId="urn:microsoft.com/office/officeart/2005/8/layout/hierarchy1"/>
    <dgm:cxn modelId="{1751B01F-3F48-4309-A4EF-486E7FC9B32D}" type="presParOf" srcId="{A1EADCD0-9638-4DF4-8306-9D8EA4D5B106}" destId="{224C9A86-DCAF-4E5F-8A11-51891E936D86}" srcOrd="3" destOrd="0" presId="urn:microsoft.com/office/officeart/2005/8/layout/hierarchy1"/>
    <dgm:cxn modelId="{A6506320-1B3F-40F5-909C-B0791F8FCA16}" type="presParOf" srcId="{224C9A86-DCAF-4E5F-8A11-51891E936D86}" destId="{4E778378-8859-4464-B598-1D84A58707AA}" srcOrd="0" destOrd="0" presId="urn:microsoft.com/office/officeart/2005/8/layout/hierarchy1"/>
    <dgm:cxn modelId="{22050078-BE71-4978-9085-68C753504023}" type="presParOf" srcId="{4E778378-8859-4464-B598-1D84A58707AA}" destId="{A14A6816-D552-4647-9571-D4EFC5D7ABA9}" srcOrd="0" destOrd="0" presId="urn:microsoft.com/office/officeart/2005/8/layout/hierarchy1"/>
    <dgm:cxn modelId="{6B7473DF-2C60-4887-B163-4F42CAAD2BB2}" type="presParOf" srcId="{4E778378-8859-4464-B598-1D84A58707AA}" destId="{C6121AC0-67CB-4AF3-AC0A-E10147D4ECA3}" srcOrd="1" destOrd="0" presId="urn:microsoft.com/office/officeart/2005/8/layout/hierarchy1"/>
    <dgm:cxn modelId="{F2B7D209-8FE5-4CA4-AC62-B6DE0A5563F0}" type="presParOf" srcId="{224C9A86-DCAF-4E5F-8A11-51891E936D86}" destId="{4CA1B0AC-B8FE-4CFA-AD48-818E39EDEF10}" srcOrd="1" destOrd="0" presId="urn:microsoft.com/office/officeart/2005/8/layout/hierarchy1"/>
    <dgm:cxn modelId="{4CD4E2C4-C1C1-4F32-AFDC-EFA77B1BE800}" type="presParOf" srcId="{4CA1B0AC-B8FE-4CFA-AD48-818E39EDEF10}" destId="{CC170CD9-7F92-4E57-A741-94FBDB253DEE}" srcOrd="0" destOrd="0" presId="urn:microsoft.com/office/officeart/2005/8/layout/hierarchy1"/>
    <dgm:cxn modelId="{434B27C9-ADD5-4270-A690-3CCD585B5C57}" type="presParOf" srcId="{4CA1B0AC-B8FE-4CFA-AD48-818E39EDEF10}" destId="{F2362856-0B42-4628-91BC-56261DF9B17B}" srcOrd="1" destOrd="0" presId="urn:microsoft.com/office/officeart/2005/8/layout/hierarchy1"/>
    <dgm:cxn modelId="{8F2D1E4C-6484-487F-9AE5-231E6AD013A0}" type="presParOf" srcId="{F2362856-0B42-4628-91BC-56261DF9B17B}" destId="{C133CD15-37B3-4BB2-9602-2CFA13C3B44D}" srcOrd="0" destOrd="0" presId="urn:microsoft.com/office/officeart/2005/8/layout/hierarchy1"/>
    <dgm:cxn modelId="{BA1891B3-4BFB-427F-83D1-85BE79F0A588}" type="presParOf" srcId="{C133CD15-37B3-4BB2-9602-2CFA13C3B44D}" destId="{06425611-531C-46C9-B9CA-2382F52ABB2B}" srcOrd="0" destOrd="0" presId="urn:microsoft.com/office/officeart/2005/8/layout/hierarchy1"/>
    <dgm:cxn modelId="{170BCD4B-831A-4001-86AC-09A827C430EA}" type="presParOf" srcId="{C133CD15-37B3-4BB2-9602-2CFA13C3B44D}" destId="{8BCB4629-9232-45CB-996B-C706C2D2546A}" srcOrd="1" destOrd="0" presId="urn:microsoft.com/office/officeart/2005/8/layout/hierarchy1"/>
    <dgm:cxn modelId="{D113D1D1-DE34-4EA8-AB3B-8F7147D29FEE}" type="presParOf" srcId="{F2362856-0B42-4628-91BC-56261DF9B17B}" destId="{84CBF0F2-2DB6-4FAB-BB80-A81EC80529D7}" srcOrd="1" destOrd="0" presId="urn:microsoft.com/office/officeart/2005/8/layout/hierarchy1"/>
    <dgm:cxn modelId="{DE7E02B9-E680-424A-850C-C21EF8792B6F}" type="presParOf" srcId="{A1EADCD0-9638-4DF4-8306-9D8EA4D5B106}" destId="{12286528-377B-4668-9407-DEF7D5DFC6FB}" srcOrd="4" destOrd="0" presId="urn:microsoft.com/office/officeart/2005/8/layout/hierarchy1"/>
    <dgm:cxn modelId="{D7390537-DCEB-492F-80A3-4200A3727201}" type="presParOf" srcId="{A1EADCD0-9638-4DF4-8306-9D8EA4D5B106}" destId="{6298F811-A2FC-4F77-BFBB-1C8024081205}" srcOrd="5" destOrd="0" presId="urn:microsoft.com/office/officeart/2005/8/layout/hierarchy1"/>
    <dgm:cxn modelId="{2EBF939A-16D5-4B66-AE31-E9CC59322338}" type="presParOf" srcId="{6298F811-A2FC-4F77-BFBB-1C8024081205}" destId="{1146C3BB-08F0-4A00-9D6A-9C72C8DE527D}" srcOrd="0" destOrd="0" presId="urn:microsoft.com/office/officeart/2005/8/layout/hierarchy1"/>
    <dgm:cxn modelId="{918573B8-76B4-4FB2-B526-5169C5E33F82}" type="presParOf" srcId="{1146C3BB-08F0-4A00-9D6A-9C72C8DE527D}" destId="{982551AF-9155-4614-A8B9-14FCD587B576}" srcOrd="0" destOrd="0" presId="urn:microsoft.com/office/officeart/2005/8/layout/hierarchy1"/>
    <dgm:cxn modelId="{DBB284E4-B6F2-41E8-856E-CAD37744AB66}" type="presParOf" srcId="{1146C3BB-08F0-4A00-9D6A-9C72C8DE527D}" destId="{2207DD38-D628-4B39-885F-2AE8114017AD}" srcOrd="1" destOrd="0" presId="urn:microsoft.com/office/officeart/2005/8/layout/hierarchy1"/>
    <dgm:cxn modelId="{CFE771C1-D2A7-4102-B421-C28911476F08}" type="presParOf" srcId="{6298F811-A2FC-4F77-BFBB-1C8024081205}" destId="{38077FF2-470F-4C32-AF93-4D44BA84A053}" srcOrd="1" destOrd="0" presId="urn:microsoft.com/office/officeart/2005/8/layout/hierarchy1"/>
    <dgm:cxn modelId="{E94082F8-4253-4F8E-BEB2-2196D3459175}" type="presParOf" srcId="{3F40B0B0-C493-421D-9758-44CCF4B3C351}" destId="{3403D910-B1BC-4348-895D-67A1BF2AD960}" srcOrd="1" destOrd="0" presId="urn:microsoft.com/office/officeart/2005/8/layout/hierarchy1"/>
    <dgm:cxn modelId="{F8111719-D6D0-442E-BB95-4E9237C01724}" type="presParOf" srcId="{3403D910-B1BC-4348-895D-67A1BF2AD960}" destId="{F03C0A85-D286-4DE4-BA43-88EE70898A2F}" srcOrd="0" destOrd="0" presId="urn:microsoft.com/office/officeart/2005/8/layout/hierarchy1"/>
    <dgm:cxn modelId="{D20C5323-FC22-420D-BE5C-A4695276A4D8}" type="presParOf" srcId="{F03C0A85-D286-4DE4-BA43-88EE70898A2F}" destId="{B061D211-D597-4189-9830-C3026DDEB567}" srcOrd="0" destOrd="0" presId="urn:microsoft.com/office/officeart/2005/8/layout/hierarchy1"/>
    <dgm:cxn modelId="{740F234E-72C2-4ACD-8AFF-40C3621D5D68}" type="presParOf" srcId="{F03C0A85-D286-4DE4-BA43-88EE70898A2F}" destId="{5F2A3769-C2C4-45B4-A3F2-67964CF480EF}" srcOrd="1" destOrd="0" presId="urn:microsoft.com/office/officeart/2005/8/layout/hierarchy1"/>
    <dgm:cxn modelId="{71B4C87A-B02A-4945-A5C2-D426986A4D6A}" type="presParOf" srcId="{3403D910-B1BC-4348-895D-67A1BF2AD960}" destId="{B45BBB96-4EF9-423B-93C6-D9AD7896DAB5}" srcOrd="1" destOrd="0" presId="urn:microsoft.com/office/officeart/2005/8/layout/hierarchy1"/>
    <dgm:cxn modelId="{2C36A283-0364-4659-83A8-266B8B0BA82D}" type="presParOf" srcId="{B45BBB96-4EF9-423B-93C6-D9AD7896DAB5}" destId="{82A136B4-D8CF-4B73-A87B-6E0CBAC089C1}" srcOrd="0" destOrd="0" presId="urn:microsoft.com/office/officeart/2005/8/layout/hierarchy1"/>
    <dgm:cxn modelId="{AF8EA1C3-6AC0-4086-AB5D-BAD19556F69E}" type="presParOf" srcId="{B45BBB96-4EF9-423B-93C6-D9AD7896DAB5}" destId="{0AE73F03-9DB8-4239-92DE-738C4B85AE99}" srcOrd="1" destOrd="0" presId="urn:microsoft.com/office/officeart/2005/8/layout/hierarchy1"/>
    <dgm:cxn modelId="{5C1FF541-47FC-4ACD-AA82-E2023C01DDE1}" type="presParOf" srcId="{0AE73F03-9DB8-4239-92DE-738C4B85AE99}" destId="{59D18382-4C5F-47D0-937F-DA0BB91D682A}" srcOrd="0" destOrd="0" presId="urn:microsoft.com/office/officeart/2005/8/layout/hierarchy1"/>
    <dgm:cxn modelId="{38A32515-72E2-4A77-97E0-A944AFF5B4A1}" type="presParOf" srcId="{59D18382-4C5F-47D0-937F-DA0BB91D682A}" destId="{92C58A7F-4C96-4111-8298-D110F9D4A938}" srcOrd="0" destOrd="0" presId="urn:microsoft.com/office/officeart/2005/8/layout/hierarchy1"/>
    <dgm:cxn modelId="{E6D4AB45-99E6-4B73-9A97-FA90A4FF03FE}" type="presParOf" srcId="{59D18382-4C5F-47D0-937F-DA0BB91D682A}" destId="{9DF46E16-59AD-4434-AE2D-C668B020A746}" srcOrd="1" destOrd="0" presId="urn:microsoft.com/office/officeart/2005/8/layout/hierarchy1"/>
    <dgm:cxn modelId="{2AEE8FED-4095-4862-98C9-D856E9C8C520}" type="presParOf" srcId="{0AE73F03-9DB8-4239-92DE-738C4B85AE99}" destId="{88476BE6-C65A-4990-9C2A-E69CF41329B3}" srcOrd="1" destOrd="0" presId="urn:microsoft.com/office/officeart/2005/8/layout/hierarchy1"/>
    <dgm:cxn modelId="{5D7A4C8E-383D-4565-9B3E-1A50CEFBEF6A}" type="presParOf" srcId="{88476BE6-C65A-4990-9C2A-E69CF41329B3}" destId="{1DC92CA2-AF4A-47FB-B73D-A8AB2CF75AD8}" srcOrd="0" destOrd="0" presId="urn:microsoft.com/office/officeart/2005/8/layout/hierarchy1"/>
    <dgm:cxn modelId="{1278DE9F-8A5B-496C-9A4B-AE8F67AF20D5}" type="presParOf" srcId="{88476BE6-C65A-4990-9C2A-E69CF41329B3}" destId="{64CE42E9-F9D2-4917-94A9-E001E7E1A1AE}" srcOrd="1" destOrd="0" presId="urn:microsoft.com/office/officeart/2005/8/layout/hierarchy1"/>
    <dgm:cxn modelId="{0F2BF9C5-1C19-4A72-B801-E8D796AF3289}" type="presParOf" srcId="{64CE42E9-F9D2-4917-94A9-E001E7E1A1AE}" destId="{0FA1E2C7-2808-4FEE-9278-1B925888917B}" srcOrd="0" destOrd="0" presId="urn:microsoft.com/office/officeart/2005/8/layout/hierarchy1"/>
    <dgm:cxn modelId="{08159944-8E6F-4577-914B-0C1D4AFE20C9}" type="presParOf" srcId="{0FA1E2C7-2808-4FEE-9278-1B925888917B}" destId="{B69B1D12-8686-4334-A333-0FC6D5B407B3}" srcOrd="0" destOrd="0" presId="urn:microsoft.com/office/officeart/2005/8/layout/hierarchy1"/>
    <dgm:cxn modelId="{DA7D23EF-D100-49C0-BEA0-897962455A9D}" type="presParOf" srcId="{0FA1E2C7-2808-4FEE-9278-1B925888917B}" destId="{2AA8D528-3A0D-4938-BD54-A95DF76B415F}" srcOrd="1" destOrd="0" presId="urn:microsoft.com/office/officeart/2005/8/layout/hierarchy1"/>
    <dgm:cxn modelId="{F88134FA-AB35-4B27-8A68-0F24BA30A37B}" type="presParOf" srcId="{64CE42E9-F9D2-4917-94A9-E001E7E1A1AE}" destId="{F061C62B-FA7C-4423-A4E9-652BE8855FDC}" srcOrd="1" destOrd="0" presId="urn:microsoft.com/office/officeart/2005/8/layout/hierarchy1"/>
    <dgm:cxn modelId="{5893AA18-8C18-4D3F-A80F-B67C02C48914}" type="presParOf" srcId="{B45BBB96-4EF9-423B-93C6-D9AD7896DAB5}" destId="{49EBD91F-DF76-424C-8449-E6DAB32D659F}" srcOrd="2" destOrd="0" presId="urn:microsoft.com/office/officeart/2005/8/layout/hierarchy1"/>
    <dgm:cxn modelId="{B4160DB2-C7F5-4D3A-B1FE-A1B5BE31B491}" type="presParOf" srcId="{B45BBB96-4EF9-423B-93C6-D9AD7896DAB5}" destId="{04DF63E2-63FE-4837-A6CB-C94C4D19D47D}" srcOrd="3" destOrd="0" presId="urn:microsoft.com/office/officeart/2005/8/layout/hierarchy1"/>
    <dgm:cxn modelId="{D8EF839C-8C86-4B5A-AD27-5B951B2569CD}" type="presParOf" srcId="{04DF63E2-63FE-4837-A6CB-C94C4D19D47D}" destId="{4288A124-CCA1-4E9C-BE0A-191C803630D2}" srcOrd="0" destOrd="0" presId="urn:microsoft.com/office/officeart/2005/8/layout/hierarchy1"/>
    <dgm:cxn modelId="{F16447F7-95D3-48C2-BBEF-05818B096001}" type="presParOf" srcId="{4288A124-CCA1-4E9C-BE0A-191C803630D2}" destId="{B0CB5F3F-A73C-45A5-9E0E-4FA5B50ABC65}" srcOrd="0" destOrd="0" presId="urn:microsoft.com/office/officeart/2005/8/layout/hierarchy1"/>
    <dgm:cxn modelId="{97D3BA63-6B2D-4418-A390-6259227E46C3}" type="presParOf" srcId="{4288A124-CCA1-4E9C-BE0A-191C803630D2}" destId="{0D37DDC2-29D8-4353-929E-AA60ED829BB2}" srcOrd="1" destOrd="0" presId="urn:microsoft.com/office/officeart/2005/8/layout/hierarchy1"/>
    <dgm:cxn modelId="{1BC069F2-AE3A-4325-871F-1854F8E04155}" type="presParOf" srcId="{04DF63E2-63FE-4837-A6CB-C94C4D19D47D}" destId="{42449E9A-D43E-46DE-B13B-50CA0052600F}" srcOrd="1" destOrd="0" presId="urn:microsoft.com/office/officeart/2005/8/layout/hierarchy1"/>
    <dgm:cxn modelId="{D114A920-1B36-4C40-8EA2-CED297B5DB47}" type="presParOf" srcId="{3F40B0B0-C493-421D-9758-44CCF4B3C351}" destId="{A867946A-091D-46EE-B11F-9D059F9844BA}" srcOrd="2" destOrd="0" presId="urn:microsoft.com/office/officeart/2005/8/layout/hierarchy1"/>
    <dgm:cxn modelId="{B92158A9-06E4-44A6-AFBE-864B9A0EBA6B}" type="presParOf" srcId="{A867946A-091D-46EE-B11F-9D059F9844BA}" destId="{5521E9C2-214A-4CA2-A6C0-18865DF7C24F}" srcOrd="0" destOrd="0" presId="urn:microsoft.com/office/officeart/2005/8/layout/hierarchy1"/>
    <dgm:cxn modelId="{FE029CB6-1B89-46C4-BAA3-F49579DA606F}" type="presParOf" srcId="{5521E9C2-214A-4CA2-A6C0-18865DF7C24F}" destId="{D3510AC3-3B34-46FB-85FD-6EA36E9D9E68}" srcOrd="0" destOrd="0" presId="urn:microsoft.com/office/officeart/2005/8/layout/hierarchy1"/>
    <dgm:cxn modelId="{1EECDFDE-C079-43BD-8E15-A48664BE31F2}" type="presParOf" srcId="{5521E9C2-214A-4CA2-A6C0-18865DF7C24F}" destId="{B1B1C9FB-74F8-4ABB-A979-F34389BD55F3}" srcOrd="1" destOrd="0" presId="urn:microsoft.com/office/officeart/2005/8/layout/hierarchy1"/>
    <dgm:cxn modelId="{90EBA25B-D5B3-4E82-B7A8-F1E00FF729EE}" type="presParOf" srcId="{A867946A-091D-46EE-B11F-9D059F9844BA}" destId="{22AAEF39-B18E-4AA4-913C-35C3BD0821C9}" srcOrd="1" destOrd="0" presId="urn:microsoft.com/office/officeart/2005/8/layout/hierarchy1"/>
    <dgm:cxn modelId="{DF52144F-EA78-4B96-BFD2-5D0E44CDF060}" type="presParOf" srcId="{22AAEF39-B18E-4AA4-913C-35C3BD0821C9}" destId="{263E2942-62DA-4998-8FA8-172CEA2779CD}" srcOrd="0" destOrd="0" presId="urn:microsoft.com/office/officeart/2005/8/layout/hierarchy1"/>
    <dgm:cxn modelId="{C955FC1E-A59D-4A1F-A71F-5A6DE5F8A8A7}" type="presParOf" srcId="{22AAEF39-B18E-4AA4-913C-35C3BD0821C9}" destId="{C53AC421-A63B-4545-9932-1C5B1AED3415}" srcOrd="1" destOrd="0" presId="urn:microsoft.com/office/officeart/2005/8/layout/hierarchy1"/>
    <dgm:cxn modelId="{2060ECA4-202E-4F1C-99C5-179157BB532E}" type="presParOf" srcId="{C53AC421-A63B-4545-9932-1C5B1AED3415}" destId="{1A175298-1878-4AF9-A734-B069413D06A2}" srcOrd="0" destOrd="0" presId="urn:microsoft.com/office/officeart/2005/8/layout/hierarchy1"/>
    <dgm:cxn modelId="{397590F4-31C4-49D9-88F4-0156B4D6BEE8}" type="presParOf" srcId="{1A175298-1878-4AF9-A734-B069413D06A2}" destId="{9F9CCBA8-8DD6-4327-A9EE-84077436600A}" srcOrd="0" destOrd="0" presId="urn:microsoft.com/office/officeart/2005/8/layout/hierarchy1"/>
    <dgm:cxn modelId="{BB74488C-A5B4-46C1-9088-7A2A00341133}" type="presParOf" srcId="{1A175298-1878-4AF9-A734-B069413D06A2}" destId="{91B445D6-3AC7-4726-AE14-22B2704B56F8}" srcOrd="1" destOrd="0" presId="urn:microsoft.com/office/officeart/2005/8/layout/hierarchy1"/>
    <dgm:cxn modelId="{873B5C11-DA7B-4D37-9BC9-DBF01B0D9300}" type="presParOf" srcId="{C53AC421-A63B-4545-9932-1C5B1AED3415}" destId="{A2CF3BE3-BE7F-44D0-AFF2-56239A7EBF1C}" srcOrd="1" destOrd="0" presId="urn:microsoft.com/office/officeart/2005/8/layout/hierarchy1"/>
    <dgm:cxn modelId="{23B03B11-6292-4809-8CF4-2E45C613A162}" type="presParOf" srcId="{A2CF3BE3-BE7F-44D0-AFF2-56239A7EBF1C}" destId="{7D197E3E-91B5-48D9-988D-5BBCA42BC2D4}" srcOrd="0" destOrd="0" presId="urn:microsoft.com/office/officeart/2005/8/layout/hierarchy1"/>
    <dgm:cxn modelId="{408982DA-F79A-4A4F-8DE8-831DD5ACEBA8}" type="presParOf" srcId="{A2CF3BE3-BE7F-44D0-AFF2-56239A7EBF1C}" destId="{CC2627F8-D2C2-4420-99D2-25FD0D6E0AA8}" srcOrd="1" destOrd="0" presId="urn:microsoft.com/office/officeart/2005/8/layout/hierarchy1"/>
    <dgm:cxn modelId="{980903A4-2B80-4695-88F4-8EF9A4243DC5}" type="presParOf" srcId="{CC2627F8-D2C2-4420-99D2-25FD0D6E0AA8}" destId="{A703ED44-02C6-4F61-9AD2-7282B2AF1BE4}" srcOrd="0" destOrd="0" presId="urn:microsoft.com/office/officeart/2005/8/layout/hierarchy1"/>
    <dgm:cxn modelId="{0FE5F227-6556-48EC-B5A1-782C86A6CE85}" type="presParOf" srcId="{A703ED44-02C6-4F61-9AD2-7282B2AF1BE4}" destId="{FDD2B059-1C6B-4056-9264-F1B93B6B0720}" srcOrd="0" destOrd="0" presId="urn:microsoft.com/office/officeart/2005/8/layout/hierarchy1"/>
    <dgm:cxn modelId="{FF62F262-5B92-49DC-8AFC-A092136EFC28}" type="presParOf" srcId="{A703ED44-02C6-4F61-9AD2-7282B2AF1BE4}" destId="{1F322895-DED8-424D-862A-9A66C3DD0B51}" srcOrd="1" destOrd="0" presId="urn:microsoft.com/office/officeart/2005/8/layout/hierarchy1"/>
    <dgm:cxn modelId="{BD8C20D4-2C14-42F8-94C1-4C2D16E94CC6}" type="presParOf" srcId="{CC2627F8-D2C2-4420-99D2-25FD0D6E0AA8}" destId="{70ED7058-FF3F-4CFE-8D0E-1306AF14FE3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0B9561-83DA-4E49-9859-809D323990DB}" type="doc">
      <dgm:prSet loTypeId="urn:microsoft.com/office/officeart/2005/8/layout/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BE1CC278-F721-462F-ADE3-D9A95E7DC143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必須係獨立創作且具有創作性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AE4E31B-1148-45AD-A238-6064274E2B86}" type="parTrans" cxnId="{4BB2E8F9-A03C-448E-B728-1E1AB6165250}">
      <dgm:prSet/>
      <dgm:spPr/>
      <dgm:t>
        <a:bodyPr/>
        <a:lstStyle/>
        <a:p>
          <a:endParaRPr lang="zh-TW" altLang="en-US"/>
        </a:p>
      </dgm:t>
    </dgm:pt>
    <dgm:pt modelId="{FC4D18D3-7BC7-4AE9-8841-D9A6C77B0E42}" type="sibTrans" cxnId="{4BB2E8F9-A03C-448E-B728-1E1AB6165250}">
      <dgm:prSet/>
      <dgm:spPr/>
      <dgm:t>
        <a:bodyPr/>
        <a:lstStyle/>
        <a:p>
          <a:endParaRPr lang="zh-TW" altLang="en-US"/>
        </a:p>
      </dgm:t>
    </dgm:pt>
    <dgm:pt modelId="{FA87FB48-2D47-4C3E-9B57-0A82EA47417E}">
      <dgm:prSet custT="1"/>
      <dgm:spPr/>
      <dgm:t>
        <a:bodyPr/>
        <a:lstStyle/>
        <a:p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保護外顯的「表達」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D5B9A86-EACE-4573-9B63-19AA6D6BAEEA}" type="parTrans" cxnId="{F585E88E-2C3E-4959-B272-89E28669D975}">
      <dgm:prSet/>
      <dgm:spPr/>
      <dgm:t>
        <a:bodyPr/>
        <a:lstStyle/>
        <a:p>
          <a:endParaRPr lang="zh-TW" altLang="en-US"/>
        </a:p>
      </dgm:t>
    </dgm:pt>
    <dgm:pt modelId="{ED6EA36E-711E-44C0-A4F7-9B0F6C3687FE}" type="sibTrans" cxnId="{F585E88E-2C3E-4959-B272-89E28669D975}">
      <dgm:prSet/>
      <dgm:spPr/>
      <dgm:t>
        <a:bodyPr/>
        <a:lstStyle/>
        <a:p>
          <a:endParaRPr lang="zh-TW" altLang="en-US"/>
        </a:p>
      </dgm:t>
    </dgm:pt>
    <dgm:pt modelId="{854C2E2A-338A-4FFE-A506-A355A72036FE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人類精神活動的成果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5008DDA-3E93-49CB-A268-963376CE763B}" type="parTrans" cxnId="{6ACC7AC6-5726-4F6E-9934-5DD02F4B55A0}">
      <dgm:prSet/>
      <dgm:spPr/>
      <dgm:t>
        <a:bodyPr/>
        <a:lstStyle/>
        <a:p>
          <a:endParaRPr lang="zh-TW" altLang="en-US"/>
        </a:p>
      </dgm:t>
    </dgm:pt>
    <dgm:pt modelId="{F9A8411E-9D81-440D-BD65-681A1AB3F365}" type="sibTrans" cxnId="{6ACC7AC6-5726-4F6E-9934-5DD02F4B55A0}">
      <dgm:prSet/>
      <dgm:spPr/>
      <dgm:t>
        <a:bodyPr/>
        <a:lstStyle/>
        <a:p>
          <a:endParaRPr lang="zh-TW" altLang="en-US"/>
        </a:p>
      </dgm:t>
    </dgm:pt>
    <dgm:pt modelId="{7C358618-AF33-4B5E-AB05-4D47E4EEFF09}">
      <dgm:prSet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以翻譯軟體進行全文翻譯</a:t>
          </a:r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?</a:t>
          </a: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 猴子自拍照</a:t>
          </a:r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?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B33D261-08E8-4630-9A09-5BFE4E12D398}" type="parTrans" cxnId="{B5EF3C1B-1B34-4507-9A1F-AB3753C21119}">
      <dgm:prSet/>
      <dgm:spPr/>
      <dgm:t>
        <a:bodyPr/>
        <a:lstStyle/>
        <a:p>
          <a:endParaRPr lang="zh-TW" altLang="en-US"/>
        </a:p>
      </dgm:t>
    </dgm:pt>
    <dgm:pt modelId="{01EE8B5F-29BD-476D-B9D0-AFB885D44525}" type="sibTrans" cxnId="{B5EF3C1B-1B34-4507-9A1F-AB3753C21119}">
      <dgm:prSet/>
      <dgm:spPr/>
      <dgm:t>
        <a:bodyPr/>
        <a:lstStyle/>
        <a:p>
          <a:endParaRPr lang="zh-TW" altLang="en-US"/>
        </a:p>
      </dgm:t>
    </dgm:pt>
    <dgm:pt modelId="{47BC6ABE-64FC-4529-9771-00ADA7BF67BB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不及於表達所傳達的思想  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26B640-73B9-4B94-9180-8EE40C7C8CDB}" type="parTrans" cxnId="{0E268982-E009-4F6E-911A-EEED91850FCC}">
      <dgm:prSet/>
      <dgm:spPr/>
      <dgm:t>
        <a:bodyPr/>
        <a:lstStyle/>
        <a:p>
          <a:endParaRPr lang="zh-TW" altLang="en-US"/>
        </a:p>
      </dgm:t>
    </dgm:pt>
    <dgm:pt modelId="{EA495606-4BF9-442A-922D-A50A28BD7C57}" type="sibTrans" cxnId="{0E268982-E009-4F6E-911A-EEED91850FCC}">
      <dgm:prSet/>
      <dgm:spPr/>
      <dgm:t>
        <a:bodyPr/>
        <a:lstStyle/>
        <a:p>
          <a:endParaRPr lang="zh-TW" altLang="en-US"/>
        </a:p>
      </dgm:t>
    </dgm:pt>
    <dgm:pt modelId="{A576622F-28BE-4066-A83A-FFBEC2EC63B0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原創性： 非抄襲他人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61E9B17-33CA-41F4-89C5-53FEB5EF3EC7}" type="parTrans" cxnId="{3B0BBA07-0A5A-4509-83C3-CB76079F5A8A}">
      <dgm:prSet/>
      <dgm:spPr/>
      <dgm:t>
        <a:bodyPr/>
        <a:lstStyle/>
        <a:p>
          <a:endParaRPr lang="zh-TW" altLang="en-US"/>
        </a:p>
      </dgm:t>
    </dgm:pt>
    <dgm:pt modelId="{8F6CB02C-C75F-423F-8C62-A795E8A740A8}" type="sibTrans" cxnId="{3B0BBA07-0A5A-4509-83C3-CB76079F5A8A}">
      <dgm:prSet/>
      <dgm:spPr/>
      <dgm:t>
        <a:bodyPr/>
        <a:lstStyle/>
        <a:p>
          <a:endParaRPr lang="zh-TW" altLang="en-US"/>
        </a:p>
      </dgm:t>
    </dgm:pt>
    <dgm:pt modelId="{48B25835-9A57-48E2-A56D-E5633CAB8939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創作性： 需符合一定之「創作高度」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688C601-643A-4D3C-AC93-489B8C8A29C0}" type="parTrans" cxnId="{C089A4DE-D6B9-4936-8D23-E3842B78033E}">
      <dgm:prSet/>
      <dgm:spPr/>
      <dgm:t>
        <a:bodyPr/>
        <a:lstStyle/>
        <a:p>
          <a:endParaRPr lang="zh-TW" altLang="en-US"/>
        </a:p>
      </dgm:t>
    </dgm:pt>
    <dgm:pt modelId="{F55B3E39-F987-49A1-92CD-99C50B27ADB8}" type="sibTrans" cxnId="{C089A4DE-D6B9-4936-8D23-E3842B78033E}">
      <dgm:prSet/>
      <dgm:spPr/>
      <dgm:t>
        <a:bodyPr/>
        <a:lstStyle/>
        <a:p>
          <a:endParaRPr lang="zh-TW" altLang="en-US"/>
        </a:p>
      </dgm:t>
    </dgm:pt>
    <dgm:pt modelId="{4AA8283F-51EB-43DD-8429-F4D7312B3278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不得為不受著作權法保護之標的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D109D64-BFF4-4B9C-A3FC-6A435C284B36}" type="parTrans" cxnId="{5AC2BA86-A9FB-4039-8F0F-3CE3D19F5ED4}">
      <dgm:prSet/>
      <dgm:spPr/>
      <dgm:t>
        <a:bodyPr/>
        <a:lstStyle/>
        <a:p>
          <a:endParaRPr lang="zh-TW" altLang="en-US"/>
        </a:p>
      </dgm:t>
    </dgm:pt>
    <dgm:pt modelId="{D362EED3-EB58-446D-A443-E83466360AF9}" type="sibTrans" cxnId="{5AC2BA86-A9FB-4039-8F0F-3CE3D19F5ED4}">
      <dgm:prSet/>
      <dgm:spPr/>
      <dgm:t>
        <a:bodyPr/>
        <a:lstStyle/>
        <a:p>
          <a:endParaRPr lang="zh-TW" altLang="en-US"/>
        </a:p>
      </dgm:t>
    </dgm:pt>
    <dgm:pt modelId="{0D8518C4-04A3-4385-BE9F-D45E0A85FB35}" type="pres">
      <dgm:prSet presAssocID="{A70B9561-83DA-4E49-9859-809D323990D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B60C35BE-4658-4BF2-8884-EF43BD469914}" type="pres">
      <dgm:prSet presAssocID="{854C2E2A-338A-4FFE-A506-A355A72036FE}" presName="parentLin" presStyleCnt="0"/>
      <dgm:spPr/>
      <dgm:t>
        <a:bodyPr/>
        <a:lstStyle/>
        <a:p>
          <a:endParaRPr lang="zh-TW" altLang="en-US"/>
        </a:p>
      </dgm:t>
    </dgm:pt>
    <dgm:pt modelId="{8A2D1CFD-516B-4E4B-B744-B3F1DB9E16BC}" type="pres">
      <dgm:prSet presAssocID="{854C2E2A-338A-4FFE-A506-A355A72036FE}" presName="parentLeftMargin" presStyleLbl="node1" presStyleIdx="0" presStyleCnt="4"/>
      <dgm:spPr/>
      <dgm:t>
        <a:bodyPr/>
        <a:lstStyle/>
        <a:p>
          <a:endParaRPr lang="zh-TW" altLang="en-US"/>
        </a:p>
      </dgm:t>
    </dgm:pt>
    <dgm:pt modelId="{1AA4E58F-4AA2-4A74-BD11-551F1094EFC8}" type="pres">
      <dgm:prSet presAssocID="{854C2E2A-338A-4FFE-A506-A355A72036FE}" presName="parentText" presStyleLbl="node1" presStyleIdx="0" presStyleCnt="4" custScaleX="12381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0173800-4EB9-4B39-9501-EB940F61A9D0}" type="pres">
      <dgm:prSet presAssocID="{854C2E2A-338A-4FFE-A506-A355A72036FE}" presName="negativeSpace" presStyleCnt="0"/>
      <dgm:spPr/>
      <dgm:t>
        <a:bodyPr/>
        <a:lstStyle/>
        <a:p>
          <a:endParaRPr lang="zh-TW" altLang="en-US"/>
        </a:p>
      </dgm:t>
    </dgm:pt>
    <dgm:pt modelId="{9BC67206-4AB8-445A-AB3E-7AA9774875CB}" type="pres">
      <dgm:prSet presAssocID="{854C2E2A-338A-4FFE-A506-A355A72036FE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95A4CD2-7A4F-42F0-A9F4-445F514E3F92}" type="pres">
      <dgm:prSet presAssocID="{F9A8411E-9D81-440D-BD65-681A1AB3F365}" presName="spaceBetweenRectangles" presStyleCnt="0"/>
      <dgm:spPr/>
      <dgm:t>
        <a:bodyPr/>
        <a:lstStyle/>
        <a:p>
          <a:endParaRPr lang="zh-TW" altLang="en-US"/>
        </a:p>
      </dgm:t>
    </dgm:pt>
    <dgm:pt modelId="{1D2B4ABB-FB0E-454D-916A-608D33D58A1E}" type="pres">
      <dgm:prSet presAssocID="{FA87FB48-2D47-4C3E-9B57-0A82EA47417E}" presName="parentLin" presStyleCnt="0"/>
      <dgm:spPr/>
      <dgm:t>
        <a:bodyPr/>
        <a:lstStyle/>
        <a:p>
          <a:endParaRPr lang="zh-TW" altLang="en-US"/>
        </a:p>
      </dgm:t>
    </dgm:pt>
    <dgm:pt modelId="{D6B6ED95-1360-47FE-8AD4-EFF518DD029E}" type="pres">
      <dgm:prSet presAssocID="{FA87FB48-2D47-4C3E-9B57-0A82EA47417E}" presName="parentLeftMargin" presStyleLbl="node1" presStyleIdx="0" presStyleCnt="4"/>
      <dgm:spPr/>
      <dgm:t>
        <a:bodyPr/>
        <a:lstStyle/>
        <a:p>
          <a:endParaRPr lang="zh-TW" altLang="en-US"/>
        </a:p>
      </dgm:t>
    </dgm:pt>
    <dgm:pt modelId="{3C5299F1-00AC-4A4D-9A0D-143EB587CE47}" type="pres">
      <dgm:prSet presAssocID="{FA87FB48-2D47-4C3E-9B57-0A82EA47417E}" presName="parentText" presStyleLbl="node1" presStyleIdx="1" presStyleCnt="4" custScaleX="12381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AA588AD-6A2E-439D-93DF-9922D77E7C81}" type="pres">
      <dgm:prSet presAssocID="{FA87FB48-2D47-4C3E-9B57-0A82EA47417E}" presName="negativeSpace" presStyleCnt="0"/>
      <dgm:spPr/>
      <dgm:t>
        <a:bodyPr/>
        <a:lstStyle/>
        <a:p>
          <a:endParaRPr lang="zh-TW" altLang="en-US"/>
        </a:p>
      </dgm:t>
    </dgm:pt>
    <dgm:pt modelId="{5ECD26DF-DD98-4862-85E5-C8ABD57E1A51}" type="pres">
      <dgm:prSet presAssocID="{FA87FB48-2D47-4C3E-9B57-0A82EA47417E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B8FCCDB-230A-41E5-8511-6C61C0664C67}" type="pres">
      <dgm:prSet presAssocID="{ED6EA36E-711E-44C0-A4F7-9B0F6C3687FE}" presName="spaceBetweenRectangles" presStyleCnt="0"/>
      <dgm:spPr/>
      <dgm:t>
        <a:bodyPr/>
        <a:lstStyle/>
        <a:p>
          <a:endParaRPr lang="zh-TW" altLang="en-US"/>
        </a:p>
      </dgm:t>
    </dgm:pt>
    <dgm:pt modelId="{49D6A573-F6B7-4B18-8C22-B87EAB9AE7B1}" type="pres">
      <dgm:prSet presAssocID="{BE1CC278-F721-462F-ADE3-D9A95E7DC143}" presName="parentLin" presStyleCnt="0"/>
      <dgm:spPr/>
      <dgm:t>
        <a:bodyPr/>
        <a:lstStyle/>
        <a:p>
          <a:endParaRPr lang="zh-TW" altLang="en-US"/>
        </a:p>
      </dgm:t>
    </dgm:pt>
    <dgm:pt modelId="{BC6D2158-D19E-421D-91C4-FAD4177432B5}" type="pres">
      <dgm:prSet presAssocID="{BE1CC278-F721-462F-ADE3-D9A95E7DC143}" presName="parentLeftMargin" presStyleLbl="node1" presStyleIdx="1" presStyleCnt="4"/>
      <dgm:spPr/>
      <dgm:t>
        <a:bodyPr/>
        <a:lstStyle/>
        <a:p>
          <a:endParaRPr lang="zh-TW" altLang="en-US"/>
        </a:p>
      </dgm:t>
    </dgm:pt>
    <dgm:pt modelId="{32E5AD25-AD4A-41EE-B8F6-4EEE03951A6C}" type="pres">
      <dgm:prSet presAssocID="{BE1CC278-F721-462F-ADE3-D9A95E7DC143}" presName="parentText" presStyleLbl="node1" presStyleIdx="2" presStyleCnt="4" custScaleX="12381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E1EE2F6-C15B-42EE-A6FB-AF2539FF4CFE}" type="pres">
      <dgm:prSet presAssocID="{BE1CC278-F721-462F-ADE3-D9A95E7DC143}" presName="negativeSpace" presStyleCnt="0"/>
      <dgm:spPr/>
      <dgm:t>
        <a:bodyPr/>
        <a:lstStyle/>
        <a:p>
          <a:endParaRPr lang="zh-TW" altLang="en-US"/>
        </a:p>
      </dgm:t>
    </dgm:pt>
    <dgm:pt modelId="{C1125FC8-537E-4A6C-B977-9F1A7EAC4F14}" type="pres">
      <dgm:prSet presAssocID="{BE1CC278-F721-462F-ADE3-D9A95E7DC143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DAF5425-D350-452D-8CF5-46706A89D96F}" type="pres">
      <dgm:prSet presAssocID="{FC4D18D3-7BC7-4AE9-8841-D9A6C77B0E42}" presName="spaceBetweenRectangles" presStyleCnt="0"/>
      <dgm:spPr/>
      <dgm:t>
        <a:bodyPr/>
        <a:lstStyle/>
        <a:p>
          <a:endParaRPr lang="zh-TW" altLang="en-US"/>
        </a:p>
      </dgm:t>
    </dgm:pt>
    <dgm:pt modelId="{9D6F8DB3-B6A2-4B7A-810E-20061FB6B93D}" type="pres">
      <dgm:prSet presAssocID="{4AA8283F-51EB-43DD-8429-F4D7312B3278}" presName="parentLin" presStyleCnt="0"/>
      <dgm:spPr/>
    </dgm:pt>
    <dgm:pt modelId="{5B2CEF13-F8EE-4695-A29D-F68599418992}" type="pres">
      <dgm:prSet presAssocID="{4AA8283F-51EB-43DD-8429-F4D7312B3278}" presName="parentLeftMargin" presStyleLbl="node1" presStyleIdx="2" presStyleCnt="4"/>
      <dgm:spPr/>
      <dgm:t>
        <a:bodyPr/>
        <a:lstStyle/>
        <a:p>
          <a:endParaRPr lang="zh-TW" altLang="en-US"/>
        </a:p>
      </dgm:t>
    </dgm:pt>
    <dgm:pt modelId="{69016772-700E-4F6C-81D2-CF3D1DD5CF49}" type="pres">
      <dgm:prSet presAssocID="{4AA8283F-51EB-43DD-8429-F4D7312B327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A69F3AB-AA36-4BC8-A5A8-8895F16B4A69}" type="pres">
      <dgm:prSet presAssocID="{4AA8283F-51EB-43DD-8429-F4D7312B3278}" presName="negativeSpace" presStyleCnt="0"/>
      <dgm:spPr/>
    </dgm:pt>
    <dgm:pt modelId="{C2A1B38A-4AC4-4726-A0CC-4CF9E180F579}" type="pres">
      <dgm:prSet presAssocID="{4AA8283F-51EB-43DD-8429-F4D7312B327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20FA251-BD98-4ABF-9FC9-1EE27E77C9D3}" type="presOf" srcId="{4AA8283F-51EB-43DD-8429-F4D7312B3278}" destId="{5B2CEF13-F8EE-4695-A29D-F68599418992}" srcOrd="0" destOrd="0" presId="urn:microsoft.com/office/officeart/2005/8/layout/list1"/>
    <dgm:cxn modelId="{0428778D-7A35-40FC-88E6-A231A6492B4F}" type="presOf" srcId="{FA87FB48-2D47-4C3E-9B57-0A82EA47417E}" destId="{D6B6ED95-1360-47FE-8AD4-EFF518DD029E}" srcOrd="0" destOrd="0" presId="urn:microsoft.com/office/officeart/2005/8/layout/list1"/>
    <dgm:cxn modelId="{07D1F8EA-82A4-4FC2-B183-8F480D90CD9D}" type="presOf" srcId="{BE1CC278-F721-462F-ADE3-D9A95E7DC143}" destId="{32E5AD25-AD4A-41EE-B8F6-4EEE03951A6C}" srcOrd="1" destOrd="0" presId="urn:microsoft.com/office/officeart/2005/8/layout/list1"/>
    <dgm:cxn modelId="{C089A4DE-D6B9-4936-8D23-E3842B78033E}" srcId="{BE1CC278-F721-462F-ADE3-D9A95E7DC143}" destId="{48B25835-9A57-48E2-A56D-E5633CAB8939}" srcOrd="1" destOrd="0" parTransId="{F688C601-643A-4D3C-AC93-489B8C8A29C0}" sibTransId="{F55B3E39-F987-49A1-92CD-99C50B27ADB8}"/>
    <dgm:cxn modelId="{5AC2BA86-A9FB-4039-8F0F-3CE3D19F5ED4}" srcId="{A70B9561-83DA-4E49-9859-809D323990DB}" destId="{4AA8283F-51EB-43DD-8429-F4D7312B3278}" srcOrd="3" destOrd="0" parTransId="{4D109D64-BFF4-4B9C-A3FC-6A435C284B36}" sibTransId="{D362EED3-EB58-446D-A443-E83466360AF9}"/>
    <dgm:cxn modelId="{F585E88E-2C3E-4959-B272-89E28669D975}" srcId="{A70B9561-83DA-4E49-9859-809D323990DB}" destId="{FA87FB48-2D47-4C3E-9B57-0A82EA47417E}" srcOrd="1" destOrd="0" parTransId="{8D5B9A86-EACE-4573-9B63-19AA6D6BAEEA}" sibTransId="{ED6EA36E-711E-44C0-A4F7-9B0F6C3687FE}"/>
    <dgm:cxn modelId="{5BC8686A-E5A5-45CB-A5A7-11FFA78740E0}" type="presOf" srcId="{FA87FB48-2D47-4C3E-9B57-0A82EA47417E}" destId="{3C5299F1-00AC-4A4D-9A0D-143EB587CE47}" srcOrd="1" destOrd="0" presId="urn:microsoft.com/office/officeart/2005/8/layout/list1"/>
    <dgm:cxn modelId="{13D789C0-0BEC-4123-8608-576475838456}" type="presOf" srcId="{4AA8283F-51EB-43DD-8429-F4D7312B3278}" destId="{69016772-700E-4F6C-81D2-CF3D1DD5CF49}" srcOrd="1" destOrd="0" presId="urn:microsoft.com/office/officeart/2005/8/layout/list1"/>
    <dgm:cxn modelId="{9DAFB89D-C51A-4014-9019-1B060614C497}" type="presOf" srcId="{854C2E2A-338A-4FFE-A506-A355A72036FE}" destId="{1AA4E58F-4AA2-4A74-BD11-551F1094EFC8}" srcOrd="1" destOrd="0" presId="urn:microsoft.com/office/officeart/2005/8/layout/list1"/>
    <dgm:cxn modelId="{5C74425A-5AC5-4E43-8E79-6CC71D9B46D0}" type="presOf" srcId="{854C2E2A-338A-4FFE-A506-A355A72036FE}" destId="{8A2D1CFD-516B-4E4B-B744-B3F1DB9E16BC}" srcOrd="0" destOrd="0" presId="urn:microsoft.com/office/officeart/2005/8/layout/list1"/>
    <dgm:cxn modelId="{CDE3F9F8-1E9C-4AFB-8F8E-9BFC6D8973C9}" type="presOf" srcId="{48B25835-9A57-48E2-A56D-E5633CAB8939}" destId="{C1125FC8-537E-4A6C-B977-9F1A7EAC4F14}" srcOrd="0" destOrd="1" presId="urn:microsoft.com/office/officeart/2005/8/layout/list1"/>
    <dgm:cxn modelId="{3D461FC9-785D-49B7-9584-4F7C61865E2E}" type="presOf" srcId="{A576622F-28BE-4066-A83A-FFBEC2EC63B0}" destId="{C1125FC8-537E-4A6C-B977-9F1A7EAC4F14}" srcOrd="0" destOrd="0" presId="urn:microsoft.com/office/officeart/2005/8/layout/list1"/>
    <dgm:cxn modelId="{3B0BBA07-0A5A-4509-83C3-CB76079F5A8A}" srcId="{BE1CC278-F721-462F-ADE3-D9A95E7DC143}" destId="{A576622F-28BE-4066-A83A-FFBEC2EC63B0}" srcOrd="0" destOrd="0" parTransId="{861E9B17-33CA-41F4-89C5-53FEB5EF3EC7}" sibTransId="{8F6CB02C-C75F-423F-8C62-A795E8A740A8}"/>
    <dgm:cxn modelId="{377C4B83-BABB-485C-B0EB-F6FA7B58E8AB}" type="presOf" srcId="{BE1CC278-F721-462F-ADE3-D9A95E7DC143}" destId="{BC6D2158-D19E-421D-91C4-FAD4177432B5}" srcOrd="0" destOrd="0" presId="urn:microsoft.com/office/officeart/2005/8/layout/list1"/>
    <dgm:cxn modelId="{F934B131-4C00-4DA1-8EB1-5EEA77DA8E2D}" type="presOf" srcId="{A70B9561-83DA-4E49-9859-809D323990DB}" destId="{0D8518C4-04A3-4385-BE9F-D45E0A85FB35}" srcOrd="0" destOrd="0" presId="urn:microsoft.com/office/officeart/2005/8/layout/list1"/>
    <dgm:cxn modelId="{B5EF3C1B-1B34-4507-9A1F-AB3753C21119}" srcId="{854C2E2A-338A-4FFE-A506-A355A72036FE}" destId="{7C358618-AF33-4B5E-AB05-4D47E4EEFF09}" srcOrd="0" destOrd="0" parTransId="{EB33D261-08E8-4630-9A09-5BFE4E12D398}" sibTransId="{01EE8B5F-29BD-476D-B9D0-AFB885D44525}"/>
    <dgm:cxn modelId="{4BB2E8F9-A03C-448E-B728-1E1AB6165250}" srcId="{A70B9561-83DA-4E49-9859-809D323990DB}" destId="{BE1CC278-F721-462F-ADE3-D9A95E7DC143}" srcOrd="2" destOrd="0" parTransId="{DAE4E31B-1148-45AD-A238-6064274E2B86}" sibTransId="{FC4D18D3-7BC7-4AE9-8841-D9A6C77B0E42}"/>
    <dgm:cxn modelId="{0E268982-E009-4F6E-911A-EEED91850FCC}" srcId="{FA87FB48-2D47-4C3E-9B57-0A82EA47417E}" destId="{47BC6ABE-64FC-4529-9771-00ADA7BF67BB}" srcOrd="0" destOrd="0" parTransId="{6A26B640-73B9-4B94-9180-8EE40C7C8CDB}" sibTransId="{EA495606-4BF9-442A-922D-A50A28BD7C57}"/>
    <dgm:cxn modelId="{20F1EEF1-7ED6-4ED5-BE96-A500023991D5}" type="presOf" srcId="{7C358618-AF33-4B5E-AB05-4D47E4EEFF09}" destId="{9BC67206-4AB8-445A-AB3E-7AA9774875CB}" srcOrd="0" destOrd="0" presId="urn:microsoft.com/office/officeart/2005/8/layout/list1"/>
    <dgm:cxn modelId="{6ACC7AC6-5726-4F6E-9934-5DD02F4B55A0}" srcId="{A70B9561-83DA-4E49-9859-809D323990DB}" destId="{854C2E2A-338A-4FFE-A506-A355A72036FE}" srcOrd="0" destOrd="0" parTransId="{A5008DDA-3E93-49CB-A268-963376CE763B}" sibTransId="{F9A8411E-9D81-440D-BD65-681A1AB3F365}"/>
    <dgm:cxn modelId="{D0450666-16BB-4D44-AD54-5FFBBFE18E62}" type="presOf" srcId="{47BC6ABE-64FC-4529-9771-00ADA7BF67BB}" destId="{5ECD26DF-DD98-4862-85E5-C8ABD57E1A51}" srcOrd="0" destOrd="0" presId="urn:microsoft.com/office/officeart/2005/8/layout/list1"/>
    <dgm:cxn modelId="{0CE97BC5-A7AD-4C97-8EB4-AE59A46D1DB2}" type="presParOf" srcId="{0D8518C4-04A3-4385-BE9F-D45E0A85FB35}" destId="{B60C35BE-4658-4BF2-8884-EF43BD469914}" srcOrd="0" destOrd="0" presId="urn:microsoft.com/office/officeart/2005/8/layout/list1"/>
    <dgm:cxn modelId="{B60F03C8-9E31-4241-89D3-AB5F10BB51A5}" type="presParOf" srcId="{B60C35BE-4658-4BF2-8884-EF43BD469914}" destId="{8A2D1CFD-516B-4E4B-B744-B3F1DB9E16BC}" srcOrd="0" destOrd="0" presId="urn:microsoft.com/office/officeart/2005/8/layout/list1"/>
    <dgm:cxn modelId="{548DCFF9-62AD-412B-A5A8-3814AE72881D}" type="presParOf" srcId="{B60C35BE-4658-4BF2-8884-EF43BD469914}" destId="{1AA4E58F-4AA2-4A74-BD11-551F1094EFC8}" srcOrd="1" destOrd="0" presId="urn:microsoft.com/office/officeart/2005/8/layout/list1"/>
    <dgm:cxn modelId="{07DFCCD3-73A0-48E5-89A7-B6FD993580AA}" type="presParOf" srcId="{0D8518C4-04A3-4385-BE9F-D45E0A85FB35}" destId="{50173800-4EB9-4B39-9501-EB940F61A9D0}" srcOrd="1" destOrd="0" presId="urn:microsoft.com/office/officeart/2005/8/layout/list1"/>
    <dgm:cxn modelId="{47DFED83-85CF-40F7-86B8-A8BD461D7D12}" type="presParOf" srcId="{0D8518C4-04A3-4385-BE9F-D45E0A85FB35}" destId="{9BC67206-4AB8-445A-AB3E-7AA9774875CB}" srcOrd="2" destOrd="0" presId="urn:microsoft.com/office/officeart/2005/8/layout/list1"/>
    <dgm:cxn modelId="{6FC1A163-9E0A-46CC-B104-5C53BA94AB26}" type="presParOf" srcId="{0D8518C4-04A3-4385-BE9F-D45E0A85FB35}" destId="{F95A4CD2-7A4F-42F0-A9F4-445F514E3F92}" srcOrd="3" destOrd="0" presId="urn:microsoft.com/office/officeart/2005/8/layout/list1"/>
    <dgm:cxn modelId="{7AA4B162-EAC5-4635-AB8D-4C413B815679}" type="presParOf" srcId="{0D8518C4-04A3-4385-BE9F-D45E0A85FB35}" destId="{1D2B4ABB-FB0E-454D-916A-608D33D58A1E}" srcOrd="4" destOrd="0" presId="urn:microsoft.com/office/officeart/2005/8/layout/list1"/>
    <dgm:cxn modelId="{ACBDAD32-B010-488F-B4CA-C9B957D78858}" type="presParOf" srcId="{1D2B4ABB-FB0E-454D-916A-608D33D58A1E}" destId="{D6B6ED95-1360-47FE-8AD4-EFF518DD029E}" srcOrd="0" destOrd="0" presId="urn:microsoft.com/office/officeart/2005/8/layout/list1"/>
    <dgm:cxn modelId="{9AAF161B-1C53-4AA1-87F8-79069EB16B69}" type="presParOf" srcId="{1D2B4ABB-FB0E-454D-916A-608D33D58A1E}" destId="{3C5299F1-00AC-4A4D-9A0D-143EB587CE47}" srcOrd="1" destOrd="0" presId="urn:microsoft.com/office/officeart/2005/8/layout/list1"/>
    <dgm:cxn modelId="{8F4CDD34-6711-46BC-944F-65E8F0D4E000}" type="presParOf" srcId="{0D8518C4-04A3-4385-BE9F-D45E0A85FB35}" destId="{DAA588AD-6A2E-439D-93DF-9922D77E7C81}" srcOrd="5" destOrd="0" presId="urn:microsoft.com/office/officeart/2005/8/layout/list1"/>
    <dgm:cxn modelId="{2FE862D0-7607-4C96-A37A-5C2559A25C1D}" type="presParOf" srcId="{0D8518C4-04A3-4385-BE9F-D45E0A85FB35}" destId="{5ECD26DF-DD98-4862-85E5-C8ABD57E1A51}" srcOrd="6" destOrd="0" presId="urn:microsoft.com/office/officeart/2005/8/layout/list1"/>
    <dgm:cxn modelId="{8E1A5FC0-9C7A-49DC-9569-BD39EF88D7AA}" type="presParOf" srcId="{0D8518C4-04A3-4385-BE9F-D45E0A85FB35}" destId="{FB8FCCDB-230A-41E5-8511-6C61C0664C67}" srcOrd="7" destOrd="0" presId="urn:microsoft.com/office/officeart/2005/8/layout/list1"/>
    <dgm:cxn modelId="{BC11C5F3-AE96-441A-978B-56C3B6B55703}" type="presParOf" srcId="{0D8518C4-04A3-4385-BE9F-D45E0A85FB35}" destId="{49D6A573-F6B7-4B18-8C22-B87EAB9AE7B1}" srcOrd="8" destOrd="0" presId="urn:microsoft.com/office/officeart/2005/8/layout/list1"/>
    <dgm:cxn modelId="{CFEB3A33-C6FC-4A37-BB53-BE9E2527FEBC}" type="presParOf" srcId="{49D6A573-F6B7-4B18-8C22-B87EAB9AE7B1}" destId="{BC6D2158-D19E-421D-91C4-FAD4177432B5}" srcOrd="0" destOrd="0" presId="urn:microsoft.com/office/officeart/2005/8/layout/list1"/>
    <dgm:cxn modelId="{AFE43176-91BD-45B6-A3B5-C20951E637C8}" type="presParOf" srcId="{49D6A573-F6B7-4B18-8C22-B87EAB9AE7B1}" destId="{32E5AD25-AD4A-41EE-B8F6-4EEE03951A6C}" srcOrd="1" destOrd="0" presId="urn:microsoft.com/office/officeart/2005/8/layout/list1"/>
    <dgm:cxn modelId="{E7E761D4-78E1-4F9A-9152-77F2372AC99F}" type="presParOf" srcId="{0D8518C4-04A3-4385-BE9F-D45E0A85FB35}" destId="{2E1EE2F6-C15B-42EE-A6FB-AF2539FF4CFE}" srcOrd="9" destOrd="0" presId="urn:microsoft.com/office/officeart/2005/8/layout/list1"/>
    <dgm:cxn modelId="{B1AB86DA-443A-444C-9837-EA457648A1D2}" type="presParOf" srcId="{0D8518C4-04A3-4385-BE9F-D45E0A85FB35}" destId="{C1125FC8-537E-4A6C-B977-9F1A7EAC4F14}" srcOrd="10" destOrd="0" presId="urn:microsoft.com/office/officeart/2005/8/layout/list1"/>
    <dgm:cxn modelId="{04334F66-037E-471A-880A-087119753753}" type="presParOf" srcId="{0D8518C4-04A3-4385-BE9F-D45E0A85FB35}" destId="{6DAF5425-D350-452D-8CF5-46706A89D96F}" srcOrd="11" destOrd="0" presId="urn:microsoft.com/office/officeart/2005/8/layout/list1"/>
    <dgm:cxn modelId="{A3EE762F-9A90-4334-BDB3-1497504D8C6B}" type="presParOf" srcId="{0D8518C4-04A3-4385-BE9F-D45E0A85FB35}" destId="{9D6F8DB3-B6A2-4B7A-810E-20061FB6B93D}" srcOrd="12" destOrd="0" presId="urn:microsoft.com/office/officeart/2005/8/layout/list1"/>
    <dgm:cxn modelId="{6EC39330-F3EB-4836-9E12-9B3BF09EBECF}" type="presParOf" srcId="{9D6F8DB3-B6A2-4B7A-810E-20061FB6B93D}" destId="{5B2CEF13-F8EE-4695-A29D-F68599418992}" srcOrd="0" destOrd="0" presId="urn:microsoft.com/office/officeart/2005/8/layout/list1"/>
    <dgm:cxn modelId="{2F9203C8-6F64-4639-8369-4660A8728FAA}" type="presParOf" srcId="{9D6F8DB3-B6A2-4B7A-810E-20061FB6B93D}" destId="{69016772-700E-4F6C-81D2-CF3D1DD5CF49}" srcOrd="1" destOrd="0" presId="urn:microsoft.com/office/officeart/2005/8/layout/list1"/>
    <dgm:cxn modelId="{57480120-E4C3-4FE7-829A-53ABC001CD30}" type="presParOf" srcId="{0D8518C4-04A3-4385-BE9F-D45E0A85FB35}" destId="{BA69F3AB-AA36-4BC8-A5A8-8895F16B4A69}" srcOrd="13" destOrd="0" presId="urn:microsoft.com/office/officeart/2005/8/layout/list1"/>
    <dgm:cxn modelId="{201FDF93-03CA-4322-BC20-42A094F70268}" type="presParOf" srcId="{0D8518C4-04A3-4385-BE9F-D45E0A85FB35}" destId="{C2A1B38A-4AC4-4726-A0CC-4CF9E180F57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5AE86E-DF5D-423B-8B30-2297D1204ECD}" type="doc">
      <dgm:prSet loTypeId="urn:microsoft.com/office/officeart/2005/8/layout/vList2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F2A82871-4ADE-4B08-B76C-C8045B2EF6B0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en-US" altLang="zh-TW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1.</a:t>
          </a:r>
          <a:r>
            <a:rPr lang="zh-TW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憲法、法律、命令或公文</a:t>
          </a:r>
          <a:endParaRPr lang="zh-TW" altLang="en-US" sz="2000" b="1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EDB31EEF-62C3-48DA-ABC3-DEC3991B0276}" type="parTrans" cxnId="{E214C77A-56D6-4656-8024-B81A4B31582E}">
      <dgm:prSet/>
      <dgm:spPr/>
      <dgm:t>
        <a:bodyPr/>
        <a:lstStyle/>
        <a:p>
          <a:endParaRPr lang="zh-TW" altLang="en-US"/>
        </a:p>
      </dgm:t>
    </dgm:pt>
    <dgm:pt modelId="{56D775FB-4FCF-47D4-8D2E-307333E753C7}" type="sibTrans" cxnId="{E214C77A-56D6-4656-8024-B81A4B31582E}">
      <dgm:prSet/>
      <dgm:spPr/>
      <dgm:t>
        <a:bodyPr/>
        <a:lstStyle/>
        <a:p>
          <a:endParaRPr lang="zh-TW" altLang="en-US"/>
        </a:p>
      </dgm:t>
    </dgm:pt>
    <dgm:pt modelId="{F372A75E-F21E-4180-82B9-B88E470C4C14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en-US" altLang="zh-TW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2.</a:t>
          </a:r>
          <a:r>
            <a:rPr lang="zh-TW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中央或地方機關就前款著作作成之翻譯物或編輯物</a:t>
          </a:r>
          <a:endParaRPr lang="zh-TW" altLang="en-US" sz="2000" b="1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0F0F950D-600F-4842-800E-70C01AC551BD}" type="parTrans" cxnId="{48F9822A-84F8-4D0A-BF20-DA76D04AD911}">
      <dgm:prSet/>
      <dgm:spPr/>
      <dgm:t>
        <a:bodyPr/>
        <a:lstStyle/>
        <a:p>
          <a:endParaRPr lang="zh-TW" altLang="en-US"/>
        </a:p>
      </dgm:t>
    </dgm:pt>
    <dgm:pt modelId="{2CABBA1C-2852-46D7-B7F7-585683A932F6}" type="sibTrans" cxnId="{48F9822A-84F8-4D0A-BF20-DA76D04AD911}">
      <dgm:prSet/>
      <dgm:spPr/>
      <dgm:t>
        <a:bodyPr/>
        <a:lstStyle/>
        <a:p>
          <a:endParaRPr lang="zh-TW" altLang="en-US"/>
        </a:p>
      </dgm:t>
    </dgm:pt>
    <dgm:pt modelId="{CA59CE9A-5138-459D-9478-E923A8D1F450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en-US" altLang="zh-TW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3.</a:t>
          </a:r>
          <a:r>
            <a:rPr lang="zh-TW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標語及通用之符號、名詞、公式、數表、表格、簿冊或時曆</a:t>
          </a:r>
          <a:endParaRPr lang="zh-TW" altLang="en-US" sz="2000" b="1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17D39DC3-712E-44C8-9206-E450C59E1600}" type="parTrans" cxnId="{F13BA791-D0EC-4572-B4B4-8A59AFF27422}">
      <dgm:prSet/>
      <dgm:spPr/>
      <dgm:t>
        <a:bodyPr/>
        <a:lstStyle/>
        <a:p>
          <a:endParaRPr lang="zh-TW" altLang="en-US"/>
        </a:p>
      </dgm:t>
    </dgm:pt>
    <dgm:pt modelId="{A8FFE94A-080D-451C-8D7A-3EAEFF5B105B}" type="sibTrans" cxnId="{F13BA791-D0EC-4572-B4B4-8A59AFF27422}">
      <dgm:prSet/>
      <dgm:spPr/>
      <dgm:t>
        <a:bodyPr/>
        <a:lstStyle/>
        <a:p>
          <a:endParaRPr lang="zh-TW" altLang="en-US"/>
        </a:p>
      </dgm:t>
    </dgm:pt>
    <dgm:pt modelId="{E17740DD-131F-43C3-8B2C-B14BECEBC54D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en-US" altLang="zh-TW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4.</a:t>
          </a:r>
          <a:r>
            <a:rPr lang="zh-TW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單純為傳達事實之新聞報導所作成之語文著作</a:t>
          </a:r>
          <a:endParaRPr lang="zh-TW" altLang="en-US" sz="2000" b="1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D8900602-77DA-4BD7-BEE6-2D694C04C314}" type="parTrans" cxnId="{3A20772E-1432-409A-99FD-72F2FB63F26A}">
      <dgm:prSet/>
      <dgm:spPr/>
      <dgm:t>
        <a:bodyPr/>
        <a:lstStyle/>
        <a:p>
          <a:endParaRPr lang="zh-TW" altLang="en-US"/>
        </a:p>
      </dgm:t>
    </dgm:pt>
    <dgm:pt modelId="{C3033A1E-032E-4461-851E-C9C950FA265A}" type="sibTrans" cxnId="{3A20772E-1432-409A-99FD-72F2FB63F26A}">
      <dgm:prSet/>
      <dgm:spPr/>
      <dgm:t>
        <a:bodyPr/>
        <a:lstStyle/>
        <a:p>
          <a:endParaRPr lang="zh-TW" altLang="en-US"/>
        </a:p>
      </dgm:t>
    </dgm:pt>
    <dgm:pt modelId="{C753FF0E-E0D4-4061-A06A-FB5529380D1A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en-US" altLang="zh-TW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5.</a:t>
          </a:r>
          <a:r>
            <a:rPr lang="zh-TW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依</a:t>
          </a:r>
          <a:r>
            <a:rPr lang="zh-TW" altLang="en-US" sz="2000" b="1" u="sng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法令</a:t>
          </a:r>
          <a:r>
            <a:rPr lang="zh-TW" alt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舉行之各類考試試題及備用試題</a:t>
          </a:r>
          <a:endParaRPr lang="zh-TW" altLang="en-US" sz="2000" b="1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AA38DA3C-48DC-4616-87B1-AA5E59F653F1}" type="parTrans" cxnId="{794F303E-0D2E-4516-B2AE-28A417E7458E}">
      <dgm:prSet/>
      <dgm:spPr/>
      <dgm:t>
        <a:bodyPr/>
        <a:lstStyle/>
        <a:p>
          <a:endParaRPr lang="zh-TW" altLang="en-US"/>
        </a:p>
      </dgm:t>
    </dgm:pt>
    <dgm:pt modelId="{AA4AEBB5-A4CA-41EC-AD87-23F263C7A463}" type="sibTrans" cxnId="{794F303E-0D2E-4516-B2AE-28A417E7458E}">
      <dgm:prSet/>
      <dgm:spPr/>
      <dgm:t>
        <a:bodyPr/>
        <a:lstStyle/>
        <a:p>
          <a:endParaRPr lang="zh-TW" altLang="en-US"/>
        </a:p>
      </dgm:t>
    </dgm:pt>
    <dgm:pt modelId="{A06D3D1C-327B-40B0-B111-86EE1452B53B}">
      <dgm:prSet phldrT="[文字]" custT="1"/>
      <dgm:spPr/>
      <dgm:t>
        <a:bodyPr/>
        <a:lstStyle/>
        <a:p>
          <a:pPr>
            <a:spcAft>
              <a:spcPts val="0"/>
            </a:spcAft>
          </a:pPr>
          <a:endParaRPr lang="zh-TW" altLang="en-US" sz="1800" b="1" u="sng" dirty="0">
            <a:latin typeface="微軟正黑體" pitchFamily="34" charset="-120"/>
            <a:ea typeface="微軟正黑體" pitchFamily="34" charset="-120"/>
          </a:endParaRPr>
        </a:p>
      </dgm:t>
    </dgm:pt>
    <dgm:pt modelId="{FAB13156-7C7A-43B8-98A4-65D04AE1B822}" type="parTrans" cxnId="{56C8B02F-E9E3-4AF7-810A-61AC7425375D}">
      <dgm:prSet/>
      <dgm:spPr/>
      <dgm:t>
        <a:bodyPr/>
        <a:lstStyle/>
        <a:p>
          <a:endParaRPr lang="zh-TW" altLang="en-US"/>
        </a:p>
      </dgm:t>
    </dgm:pt>
    <dgm:pt modelId="{15FDE435-60CA-4326-B73C-728E3D353880}" type="sibTrans" cxnId="{56C8B02F-E9E3-4AF7-810A-61AC7425375D}">
      <dgm:prSet/>
      <dgm:spPr/>
      <dgm:t>
        <a:bodyPr/>
        <a:lstStyle/>
        <a:p>
          <a:endParaRPr lang="zh-TW" altLang="en-US"/>
        </a:p>
      </dgm:t>
    </dgm:pt>
    <dgm:pt modelId="{F8927DDF-CB08-4A8D-A4D8-0E735BE45FBC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公文→包括公務員於職務上草擬之文告、講稿、新聞稿及其他文書</a:t>
          </a:r>
          <a:endParaRPr lang="zh-TW" altLang="en-US" sz="1800" b="0" dirty="0">
            <a:latin typeface="微軟正黑體" pitchFamily="34" charset="-120"/>
            <a:ea typeface="微軟正黑體" pitchFamily="34" charset="-120"/>
          </a:endParaRPr>
        </a:p>
      </dgm:t>
    </dgm:pt>
    <dgm:pt modelId="{729E121E-351F-47AD-BB67-720AA110145E}" type="parTrans" cxnId="{1E36D7C7-9682-42D6-B94C-5E1DFEE5F9D9}">
      <dgm:prSet/>
      <dgm:spPr/>
      <dgm:t>
        <a:bodyPr/>
        <a:lstStyle/>
        <a:p>
          <a:endParaRPr lang="zh-TW" altLang="en-US"/>
        </a:p>
      </dgm:t>
    </dgm:pt>
    <dgm:pt modelId="{5AD96A3D-6735-45FF-BFA6-E6673CDDB56D}" type="sibTrans" cxnId="{1E36D7C7-9682-42D6-B94C-5E1DFEE5F9D9}">
      <dgm:prSet/>
      <dgm:spPr/>
      <dgm:t>
        <a:bodyPr/>
        <a:lstStyle/>
        <a:p>
          <a:endParaRPr lang="zh-TW" altLang="en-US"/>
        </a:p>
      </dgm:t>
    </dgm:pt>
    <dgm:pt modelId="{89809BB0-3BA4-4D9C-95C2-EFE80EAC2603}" type="pres">
      <dgm:prSet presAssocID="{CB5AE86E-DF5D-423B-8B30-2297D1204E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6BD2BDD-3998-4C6A-91F6-912A2352FD02}" type="pres">
      <dgm:prSet presAssocID="{F2A82871-4ADE-4B08-B76C-C8045B2EF6B0}" presName="parentText" presStyleLbl="node1" presStyleIdx="0" presStyleCnt="5" custScaleY="103197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D91DE8A-73DA-40D0-AC1D-57685CCC3294}" type="pres">
      <dgm:prSet presAssocID="{F2A82871-4ADE-4B08-B76C-C8045B2EF6B0}" presName="childText" presStyleLbl="revTx" presStyleIdx="0" presStyleCnt="2" custAng="0" custScaleY="8479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97EC210-1247-4D73-BE09-D6674E8C1BEC}" type="pres">
      <dgm:prSet presAssocID="{F372A75E-F21E-4180-82B9-B88E470C4C1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20CD1DC-BE09-4CD7-A3FA-4796170683B6}" type="pres">
      <dgm:prSet presAssocID="{2CABBA1C-2852-46D7-B7F7-585683A932F6}" presName="spacer" presStyleCnt="0"/>
      <dgm:spPr/>
      <dgm:t>
        <a:bodyPr/>
        <a:lstStyle/>
        <a:p>
          <a:endParaRPr lang="zh-TW" altLang="en-US"/>
        </a:p>
      </dgm:t>
    </dgm:pt>
    <dgm:pt modelId="{5BC65887-173B-4457-91C3-4A1A794AFE6C}" type="pres">
      <dgm:prSet presAssocID="{CA59CE9A-5138-459D-9478-E923A8D1F45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B927D84-5AD0-4D7D-82A1-7E01A3C29CB5}" type="pres">
      <dgm:prSet presAssocID="{A8FFE94A-080D-451C-8D7A-3EAEFF5B105B}" presName="spacer" presStyleCnt="0"/>
      <dgm:spPr/>
      <dgm:t>
        <a:bodyPr/>
        <a:lstStyle/>
        <a:p>
          <a:endParaRPr lang="zh-TW" altLang="en-US"/>
        </a:p>
      </dgm:t>
    </dgm:pt>
    <dgm:pt modelId="{4B29C854-4DEE-4C38-ABB2-897AF27DFCA6}" type="pres">
      <dgm:prSet presAssocID="{E17740DD-131F-43C3-8B2C-B14BECEBC54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F0520A1-61E1-4F79-A4A9-C731C87CD6A0}" type="pres">
      <dgm:prSet presAssocID="{C3033A1E-032E-4461-851E-C9C950FA265A}" presName="spacer" presStyleCnt="0"/>
      <dgm:spPr/>
      <dgm:t>
        <a:bodyPr/>
        <a:lstStyle/>
        <a:p>
          <a:endParaRPr lang="zh-TW" altLang="en-US"/>
        </a:p>
      </dgm:t>
    </dgm:pt>
    <dgm:pt modelId="{6B2D85FF-5E3A-4C01-9CDE-5C0092794228}" type="pres">
      <dgm:prSet presAssocID="{C753FF0E-E0D4-4061-A06A-FB5529380D1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41B90C-C80A-47A5-B395-2F0DC1D2C158}" type="pres">
      <dgm:prSet presAssocID="{C753FF0E-E0D4-4061-A06A-FB5529380D1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94F303E-0D2E-4516-B2AE-28A417E7458E}" srcId="{CB5AE86E-DF5D-423B-8B30-2297D1204ECD}" destId="{C753FF0E-E0D4-4061-A06A-FB5529380D1A}" srcOrd="4" destOrd="0" parTransId="{AA38DA3C-48DC-4616-87B1-AA5E59F653F1}" sibTransId="{AA4AEBB5-A4CA-41EC-AD87-23F263C7A463}"/>
    <dgm:cxn modelId="{1E36D7C7-9682-42D6-B94C-5E1DFEE5F9D9}" srcId="{F2A82871-4ADE-4B08-B76C-C8045B2EF6B0}" destId="{F8927DDF-CB08-4A8D-A4D8-0E735BE45FBC}" srcOrd="0" destOrd="0" parTransId="{729E121E-351F-47AD-BB67-720AA110145E}" sibTransId="{5AD96A3D-6735-45FF-BFA6-E6673CDDB56D}"/>
    <dgm:cxn modelId="{CF2E4267-8C57-41B7-969A-A38535AD2967}" type="presOf" srcId="{CB5AE86E-DF5D-423B-8B30-2297D1204ECD}" destId="{89809BB0-3BA4-4D9C-95C2-EFE80EAC2603}" srcOrd="0" destOrd="0" presId="urn:microsoft.com/office/officeart/2005/8/layout/vList2"/>
    <dgm:cxn modelId="{F13BA791-D0EC-4572-B4B4-8A59AFF27422}" srcId="{CB5AE86E-DF5D-423B-8B30-2297D1204ECD}" destId="{CA59CE9A-5138-459D-9478-E923A8D1F450}" srcOrd="2" destOrd="0" parTransId="{17D39DC3-712E-44C8-9206-E450C59E1600}" sibTransId="{A8FFE94A-080D-451C-8D7A-3EAEFF5B105B}"/>
    <dgm:cxn modelId="{282D43A0-8877-4C6F-9ABE-53E864AFE7AD}" type="presOf" srcId="{C753FF0E-E0D4-4061-A06A-FB5529380D1A}" destId="{6B2D85FF-5E3A-4C01-9CDE-5C0092794228}" srcOrd="0" destOrd="0" presId="urn:microsoft.com/office/officeart/2005/8/layout/vList2"/>
    <dgm:cxn modelId="{E214C77A-56D6-4656-8024-B81A4B31582E}" srcId="{CB5AE86E-DF5D-423B-8B30-2297D1204ECD}" destId="{F2A82871-4ADE-4B08-B76C-C8045B2EF6B0}" srcOrd="0" destOrd="0" parTransId="{EDB31EEF-62C3-48DA-ABC3-DEC3991B0276}" sibTransId="{56D775FB-4FCF-47D4-8D2E-307333E753C7}"/>
    <dgm:cxn modelId="{56C8B02F-E9E3-4AF7-810A-61AC7425375D}" srcId="{C753FF0E-E0D4-4061-A06A-FB5529380D1A}" destId="{A06D3D1C-327B-40B0-B111-86EE1452B53B}" srcOrd="0" destOrd="0" parTransId="{FAB13156-7C7A-43B8-98A4-65D04AE1B822}" sibTransId="{15FDE435-60CA-4326-B73C-728E3D353880}"/>
    <dgm:cxn modelId="{DB78A44E-949E-4BA1-A032-BFEC6D98BBDF}" type="presOf" srcId="{F8927DDF-CB08-4A8D-A4D8-0E735BE45FBC}" destId="{9D91DE8A-73DA-40D0-AC1D-57685CCC3294}" srcOrd="0" destOrd="0" presId="urn:microsoft.com/office/officeart/2005/8/layout/vList2"/>
    <dgm:cxn modelId="{48F9822A-84F8-4D0A-BF20-DA76D04AD911}" srcId="{CB5AE86E-DF5D-423B-8B30-2297D1204ECD}" destId="{F372A75E-F21E-4180-82B9-B88E470C4C14}" srcOrd="1" destOrd="0" parTransId="{0F0F950D-600F-4842-800E-70C01AC551BD}" sibTransId="{2CABBA1C-2852-46D7-B7F7-585683A932F6}"/>
    <dgm:cxn modelId="{3A20772E-1432-409A-99FD-72F2FB63F26A}" srcId="{CB5AE86E-DF5D-423B-8B30-2297D1204ECD}" destId="{E17740DD-131F-43C3-8B2C-B14BECEBC54D}" srcOrd="3" destOrd="0" parTransId="{D8900602-77DA-4BD7-BEE6-2D694C04C314}" sibTransId="{C3033A1E-032E-4461-851E-C9C950FA265A}"/>
    <dgm:cxn modelId="{E4370187-AA62-4636-98F8-8D3BBE10365A}" type="presOf" srcId="{E17740DD-131F-43C3-8B2C-B14BECEBC54D}" destId="{4B29C854-4DEE-4C38-ABB2-897AF27DFCA6}" srcOrd="0" destOrd="0" presId="urn:microsoft.com/office/officeart/2005/8/layout/vList2"/>
    <dgm:cxn modelId="{70DDB516-81B5-422A-992D-6AB9369C5602}" type="presOf" srcId="{CA59CE9A-5138-459D-9478-E923A8D1F450}" destId="{5BC65887-173B-4457-91C3-4A1A794AFE6C}" srcOrd="0" destOrd="0" presId="urn:microsoft.com/office/officeart/2005/8/layout/vList2"/>
    <dgm:cxn modelId="{01493F89-CC44-49A5-823B-69226C2B194C}" type="presOf" srcId="{F2A82871-4ADE-4B08-B76C-C8045B2EF6B0}" destId="{96BD2BDD-3998-4C6A-91F6-912A2352FD02}" srcOrd="0" destOrd="0" presId="urn:microsoft.com/office/officeart/2005/8/layout/vList2"/>
    <dgm:cxn modelId="{1191765B-618B-435A-89D4-2050D94F990A}" type="presOf" srcId="{F372A75E-F21E-4180-82B9-B88E470C4C14}" destId="{997EC210-1247-4D73-BE09-D6674E8C1BEC}" srcOrd="0" destOrd="0" presId="urn:microsoft.com/office/officeart/2005/8/layout/vList2"/>
    <dgm:cxn modelId="{72B1D03C-91EF-4D44-9499-FF6AAC6FCBEF}" type="presOf" srcId="{A06D3D1C-327B-40B0-B111-86EE1452B53B}" destId="{0341B90C-C80A-47A5-B395-2F0DC1D2C158}" srcOrd="0" destOrd="0" presId="urn:microsoft.com/office/officeart/2005/8/layout/vList2"/>
    <dgm:cxn modelId="{78E319D5-1053-4D3B-8F06-76E46B3FBFD8}" type="presParOf" srcId="{89809BB0-3BA4-4D9C-95C2-EFE80EAC2603}" destId="{96BD2BDD-3998-4C6A-91F6-912A2352FD02}" srcOrd="0" destOrd="0" presId="urn:microsoft.com/office/officeart/2005/8/layout/vList2"/>
    <dgm:cxn modelId="{DA5F8F71-3C66-4C6F-97A2-61E5A32D9D31}" type="presParOf" srcId="{89809BB0-3BA4-4D9C-95C2-EFE80EAC2603}" destId="{9D91DE8A-73DA-40D0-AC1D-57685CCC3294}" srcOrd="1" destOrd="0" presId="urn:microsoft.com/office/officeart/2005/8/layout/vList2"/>
    <dgm:cxn modelId="{2D937BA1-49A3-4DCB-ABA1-07237EEDDA15}" type="presParOf" srcId="{89809BB0-3BA4-4D9C-95C2-EFE80EAC2603}" destId="{997EC210-1247-4D73-BE09-D6674E8C1BEC}" srcOrd="2" destOrd="0" presId="urn:microsoft.com/office/officeart/2005/8/layout/vList2"/>
    <dgm:cxn modelId="{EB4F88F0-B54C-4AA5-8F0F-DB9E8F0489DA}" type="presParOf" srcId="{89809BB0-3BA4-4D9C-95C2-EFE80EAC2603}" destId="{C20CD1DC-BE09-4CD7-A3FA-4796170683B6}" srcOrd="3" destOrd="0" presId="urn:microsoft.com/office/officeart/2005/8/layout/vList2"/>
    <dgm:cxn modelId="{A6A7F4BA-94DC-4436-B345-8882E9945EF7}" type="presParOf" srcId="{89809BB0-3BA4-4D9C-95C2-EFE80EAC2603}" destId="{5BC65887-173B-4457-91C3-4A1A794AFE6C}" srcOrd="4" destOrd="0" presId="urn:microsoft.com/office/officeart/2005/8/layout/vList2"/>
    <dgm:cxn modelId="{1C5862BC-D732-41C3-ACA0-53AF802C3F18}" type="presParOf" srcId="{89809BB0-3BA4-4D9C-95C2-EFE80EAC2603}" destId="{1B927D84-5AD0-4D7D-82A1-7E01A3C29CB5}" srcOrd="5" destOrd="0" presId="urn:microsoft.com/office/officeart/2005/8/layout/vList2"/>
    <dgm:cxn modelId="{73079F11-04C5-4CD1-9D9A-04CE7D8AFD56}" type="presParOf" srcId="{89809BB0-3BA4-4D9C-95C2-EFE80EAC2603}" destId="{4B29C854-4DEE-4C38-ABB2-897AF27DFCA6}" srcOrd="6" destOrd="0" presId="urn:microsoft.com/office/officeart/2005/8/layout/vList2"/>
    <dgm:cxn modelId="{7F2A1F34-FE7E-4A6D-A42D-6AF9C85718E4}" type="presParOf" srcId="{89809BB0-3BA4-4D9C-95C2-EFE80EAC2603}" destId="{CF0520A1-61E1-4F79-A4A9-C731C87CD6A0}" srcOrd="7" destOrd="0" presId="urn:microsoft.com/office/officeart/2005/8/layout/vList2"/>
    <dgm:cxn modelId="{E594E365-912F-4EC6-8FD8-08171B12B4AB}" type="presParOf" srcId="{89809BB0-3BA4-4D9C-95C2-EFE80EAC2603}" destId="{6B2D85FF-5E3A-4C01-9CDE-5C0092794228}" srcOrd="8" destOrd="0" presId="urn:microsoft.com/office/officeart/2005/8/layout/vList2"/>
    <dgm:cxn modelId="{2A5D696D-77E4-48BA-8060-EFB70A7760A5}" type="presParOf" srcId="{89809BB0-3BA4-4D9C-95C2-EFE80EAC2603}" destId="{0341B90C-C80A-47A5-B395-2F0DC1D2C158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473722E-1B4D-4884-9479-FBB193756098}" type="doc">
      <dgm:prSet loTypeId="urn:microsoft.com/office/officeart/2005/8/layout/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DA6A8BCA-8C3A-4A53-BAC9-8C8B41D4683B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3200" b="1" dirty="0" smtClean="0">
              <a:solidFill>
                <a:srgbClr val="7030A0"/>
              </a:solidFill>
              <a:latin typeface="微軟正黑體" pitchFamily="34" charset="-120"/>
              <a:ea typeface="微軟正黑體" pitchFamily="34" charset="-120"/>
            </a:rPr>
            <a:t>著作人</a:t>
          </a:r>
          <a:endParaRPr lang="zh-TW" altLang="en-US" sz="3200" b="1" dirty="0">
            <a:solidFill>
              <a:srgbClr val="7030A0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2B656FA8-FF68-41E7-A873-DA9FB06A5F96}" type="parTrans" cxnId="{C58233AA-DA93-401F-B113-F2B42E7832EA}">
      <dgm:prSet/>
      <dgm:spPr/>
      <dgm:t>
        <a:bodyPr/>
        <a:lstStyle/>
        <a:p>
          <a:endParaRPr lang="zh-TW" altLang="en-US"/>
        </a:p>
      </dgm:t>
    </dgm:pt>
    <dgm:pt modelId="{8FFA710A-26B3-4326-8AAA-DC6B53B9A252}" type="sibTrans" cxnId="{C58233AA-DA93-401F-B113-F2B42E7832EA}">
      <dgm:prSet/>
      <dgm:spPr/>
      <dgm:t>
        <a:bodyPr/>
        <a:lstStyle/>
        <a:p>
          <a:endParaRPr lang="zh-TW" altLang="en-US"/>
        </a:p>
      </dgm:t>
    </dgm:pt>
    <dgm:pt modelId="{8A69B995-F27C-4960-B2FE-8F26FB971503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原則（創作保護主義）：</a:t>
          </a:r>
          <a:r>
            <a:rPr lang="zh-TW" altLang="en-US" sz="2000" b="0" dirty="0" smtClean="0">
              <a:latin typeface="微軟正黑體" pitchFamily="34" charset="-120"/>
              <a:ea typeface="微軟正黑體" pitchFamily="34" charset="-120"/>
            </a:rPr>
            <a:t>創作完成時起自動受著作權保護（無須任何程序）</a:t>
          </a:r>
          <a:endParaRPr lang="zh-TW" altLang="en-US" sz="2000" b="0" dirty="0">
            <a:latin typeface="微軟正黑體" pitchFamily="34" charset="-120"/>
            <a:ea typeface="微軟正黑體" pitchFamily="34" charset="-120"/>
          </a:endParaRPr>
        </a:p>
      </dgm:t>
    </dgm:pt>
    <dgm:pt modelId="{3090EE61-753E-4806-897F-80583D2C2330}" type="parTrans" cxnId="{860C7A08-9F85-4F44-BC06-051B218CC100}">
      <dgm:prSet/>
      <dgm:spPr/>
      <dgm:t>
        <a:bodyPr/>
        <a:lstStyle/>
        <a:p>
          <a:endParaRPr lang="zh-TW" altLang="en-US"/>
        </a:p>
      </dgm:t>
    </dgm:pt>
    <dgm:pt modelId="{0DC3F85E-63B1-40BA-8445-55D152A030AD}" type="sibTrans" cxnId="{860C7A08-9F85-4F44-BC06-051B218CC100}">
      <dgm:prSet/>
      <dgm:spPr/>
      <dgm:t>
        <a:bodyPr/>
        <a:lstStyle/>
        <a:p>
          <a:endParaRPr lang="zh-TW" altLang="en-US"/>
        </a:p>
      </dgm:t>
    </dgm:pt>
    <dgm:pt modelId="{61256BC2-9600-4D3B-8878-B3717CB2D9F0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3200" b="1" dirty="0" smtClean="0">
              <a:solidFill>
                <a:schemeClr val="accent5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rPr>
            <a:t>著作人之推定 </a:t>
          </a:r>
          <a:r>
            <a:rPr lang="en-US" altLang="zh-TW" sz="18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第</a:t>
          </a:r>
          <a:r>
            <a:rPr lang="en-US" altLang="zh-TW" sz="18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13</a:t>
          </a:r>
          <a:r>
            <a:rPr lang="zh-TW" altLang="en-US" sz="1800" b="1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條）</a:t>
          </a:r>
          <a:endParaRPr lang="zh-TW" altLang="en-US" sz="1800" b="1" dirty="0">
            <a:solidFill>
              <a:srgbClr val="00B050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0A4A5066-709F-4A0D-8191-165348BC4DF7}" type="parTrans" cxnId="{D4076C28-1E29-4310-9270-1AE2889BE57F}">
      <dgm:prSet/>
      <dgm:spPr/>
      <dgm:t>
        <a:bodyPr/>
        <a:lstStyle/>
        <a:p>
          <a:endParaRPr lang="zh-TW" altLang="en-US"/>
        </a:p>
      </dgm:t>
    </dgm:pt>
    <dgm:pt modelId="{645960E0-25C6-4E5C-B067-B66A9BAC7607}" type="sibTrans" cxnId="{D4076C28-1E29-4310-9270-1AE2889BE57F}">
      <dgm:prSet/>
      <dgm:spPr/>
      <dgm:t>
        <a:bodyPr/>
        <a:lstStyle/>
        <a:p>
          <a:endParaRPr lang="zh-TW" altLang="en-US"/>
        </a:p>
      </dgm:t>
    </dgm:pt>
    <dgm:pt modelId="{1B207596-0B7B-45E3-91C2-7E7302EA8B4B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2000" b="0" dirty="0" smtClean="0">
              <a:latin typeface="微軟正黑體" pitchFamily="34" charset="-120"/>
              <a:ea typeface="微軟正黑體" pitchFamily="34" charset="-120"/>
            </a:rPr>
            <a:t>著作上（原件或已發行之重製物）以通常之方法表示著作人之本名或眾所周知之別名者，</a:t>
          </a:r>
          <a:r>
            <a:rPr lang="zh-TW" altLang="en-US" sz="2000" b="0" u="sng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推定</a:t>
          </a:r>
          <a:r>
            <a:rPr lang="zh-TW" altLang="en-US" sz="2000" b="0" dirty="0" smtClean="0">
              <a:latin typeface="微軟正黑體" pitchFamily="34" charset="-120"/>
              <a:ea typeface="微軟正黑體" pitchFamily="34" charset="-120"/>
            </a:rPr>
            <a:t>為該著作之著作人</a:t>
          </a:r>
          <a:endParaRPr lang="zh-TW" altLang="en-US" sz="2000" b="0" dirty="0">
            <a:latin typeface="微軟正黑體" pitchFamily="34" charset="-120"/>
            <a:ea typeface="微軟正黑體" pitchFamily="34" charset="-120"/>
          </a:endParaRPr>
        </a:p>
      </dgm:t>
    </dgm:pt>
    <dgm:pt modelId="{5BEA48EB-8621-49A4-B1DF-E65D996BD4C3}" type="parTrans" cxnId="{9B2C8213-F9A9-4186-B7EA-3CA774C97D3C}">
      <dgm:prSet/>
      <dgm:spPr/>
      <dgm:t>
        <a:bodyPr/>
        <a:lstStyle/>
        <a:p>
          <a:endParaRPr lang="zh-TW" altLang="en-US"/>
        </a:p>
      </dgm:t>
    </dgm:pt>
    <dgm:pt modelId="{D7EB5ECB-AF55-4A3C-9B62-C153337E9F01}" type="sibTrans" cxnId="{9B2C8213-F9A9-4186-B7EA-3CA774C97D3C}">
      <dgm:prSet/>
      <dgm:spPr/>
      <dgm:t>
        <a:bodyPr/>
        <a:lstStyle/>
        <a:p>
          <a:endParaRPr lang="zh-TW" altLang="en-US"/>
        </a:p>
      </dgm:t>
    </dgm:pt>
    <dgm:pt modelId="{3ABDE0E3-E18B-470F-A251-37973268C655}">
      <dgm:prSet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例外：雇傭關係</a:t>
          </a:r>
          <a:r>
            <a:rPr lang="zh-TW" altLang="en-US" sz="2000" b="0" dirty="0" smtClean="0">
              <a:latin typeface="微軟正黑體" pitchFamily="34" charset="-120"/>
              <a:ea typeface="微軟正黑體" pitchFamily="34" charset="-120"/>
            </a:rPr>
            <a:t> </a:t>
          </a:r>
          <a:r>
            <a:rPr lang="en-US" altLang="zh-TW" sz="2000" b="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出資聘人</a:t>
          </a:r>
          <a:r>
            <a:rPr lang="zh-TW" altLang="en-US" sz="2000" b="0" dirty="0" smtClean="0">
              <a:latin typeface="微軟正黑體" pitchFamily="34" charset="-120"/>
              <a:ea typeface="微軟正黑體" pitchFamily="34" charset="-120"/>
            </a:rPr>
            <a:t>完成著作的情形，得以契約約定</a:t>
          </a:r>
        </a:p>
      </dgm:t>
    </dgm:pt>
    <dgm:pt modelId="{CD0411DB-101D-467D-9B3B-EF5CD52CD159}" type="parTrans" cxnId="{818B1F18-B85B-4B3E-B593-BC4E75D83B32}">
      <dgm:prSet/>
      <dgm:spPr/>
      <dgm:t>
        <a:bodyPr/>
        <a:lstStyle/>
        <a:p>
          <a:endParaRPr lang="zh-TW" altLang="en-US"/>
        </a:p>
      </dgm:t>
    </dgm:pt>
    <dgm:pt modelId="{FBF30AD6-A2E3-469B-95A1-C26C9A3A82E6}" type="sibTrans" cxnId="{818B1F18-B85B-4B3E-B593-BC4E75D83B32}">
      <dgm:prSet/>
      <dgm:spPr/>
      <dgm:t>
        <a:bodyPr/>
        <a:lstStyle/>
        <a:p>
          <a:endParaRPr lang="zh-TW" altLang="en-US"/>
        </a:p>
      </dgm:t>
    </dgm:pt>
    <dgm:pt modelId="{647AC09A-B150-4C1C-AA9D-14FCDFB213F8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3200" b="1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rPr>
            <a:t>外國人著作在我國受保護嗎？</a:t>
          </a:r>
          <a:endParaRPr lang="zh-TW" altLang="en-US" sz="3200" b="1" dirty="0">
            <a:solidFill>
              <a:srgbClr val="002060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05D9AF9D-607B-4DE8-9B8C-EBFF90A7C690}" type="parTrans" cxnId="{11CFA14B-F440-401F-B560-360A7E453810}">
      <dgm:prSet/>
      <dgm:spPr/>
      <dgm:t>
        <a:bodyPr/>
        <a:lstStyle/>
        <a:p>
          <a:endParaRPr lang="zh-TW" altLang="en-US"/>
        </a:p>
      </dgm:t>
    </dgm:pt>
    <dgm:pt modelId="{9B823FE0-F4E3-4CF5-8A57-3E860CECEAAE}" type="sibTrans" cxnId="{11CFA14B-F440-401F-B560-360A7E453810}">
      <dgm:prSet/>
      <dgm:spPr/>
      <dgm:t>
        <a:bodyPr/>
        <a:lstStyle/>
        <a:p>
          <a:endParaRPr lang="zh-TW" altLang="en-US"/>
        </a:p>
      </dgm:t>
    </dgm:pt>
    <dgm:pt modelId="{2F295AB5-65C6-463D-B0C7-CC0069AE35B9}">
      <dgm:prSet custT="1"/>
      <dgm:spPr/>
      <dgm:t>
        <a:bodyPr/>
        <a:lstStyle/>
        <a:p>
          <a:r>
            <a:rPr lang="en-US" altLang="zh-TW" sz="2000" dirty="0" smtClean="0"/>
            <a:t>WTO</a:t>
          </a:r>
          <a:r>
            <a:rPr lang="zh-TW" altLang="en-US" sz="2000" dirty="0" smtClean="0"/>
            <a:t>會員國國民之著作受我國著作權法保護</a:t>
          </a:r>
          <a:endParaRPr lang="zh-TW" altLang="en-US" sz="2000" dirty="0"/>
        </a:p>
      </dgm:t>
    </dgm:pt>
    <dgm:pt modelId="{038F22A4-F0A2-4C8C-A8B2-D27F50BDFD33}" type="parTrans" cxnId="{C9A5C36E-0350-4040-85C2-1765D0348008}">
      <dgm:prSet/>
      <dgm:spPr/>
      <dgm:t>
        <a:bodyPr/>
        <a:lstStyle/>
        <a:p>
          <a:endParaRPr lang="zh-TW" altLang="en-US"/>
        </a:p>
      </dgm:t>
    </dgm:pt>
    <dgm:pt modelId="{F67F5710-5B9D-492A-851C-638EC9782830}" type="sibTrans" cxnId="{C9A5C36E-0350-4040-85C2-1765D0348008}">
      <dgm:prSet/>
      <dgm:spPr/>
      <dgm:t>
        <a:bodyPr/>
        <a:lstStyle/>
        <a:p>
          <a:endParaRPr lang="zh-TW" altLang="en-US"/>
        </a:p>
      </dgm:t>
    </dgm:pt>
    <dgm:pt modelId="{B4C7BDF8-A9E0-44D9-A05D-CCCC2098B6EB}" type="pres">
      <dgm:prSet presAssocID="{2473722E-1B4D-4884-9479-FBB19375609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CD964EF-1993-45B7-977C-26E5E636B670}" type="pres">
      <dgm:prSet presAssocID="{DA6A8BCA-8C3A-4A53-BAC9-8C8B41D4683B}" presName="parentLin" presStyleCnt="0"/>
      <dgm:spPr/>
      <dgm:t>
        <a:bodyPr/>
        <a:lstStyle/>
        <a:p>
          <a:endParaRPr lang="zh-TW" altLang="en-US"/>
        </a:p>
      </dgm:t>
    </dgm:pt>
    <dgm:pt modelId="{DD636A4A-7768-437B-BA2C-DA0C587455FE}" type="pres">
      <dgm:prSet presAssocID="{DA6A8BCA-8C3A-4A53-BAC9-8C8B41D4683B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099013E0-3373-4D17-99A5-CC86C692F23E}" type="pres">
      <dgm:prSet presAssocID="{DA6A8BCA-8C3A-4A53-BAC9-8C8B41D4683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33A2B6C-8D8C-4932-A9D0-4869C9051EF3}" type="pres">
      <dgm:prSet presAssocID="{DA6A8BCA-8C3A-4A53-BAC9-8C8B41D4683B}" presName="negativeSpace" presStyleCnt="0"/>
      <dgm:spPr/>
      <dgm:t>
        <a:bodyPr/>
        <a:lstStyle/>
        <a:p>
          <a:endParaRPr lang="zh-TW" altLang="en-US"/>
        </a:p>
      </dgm:t>
    </dgm:pt>
    <dgm:pt modelId="{D025E244-0321-45F6-AAB2-AFD3950223A7}" type="pres">
      <dgm:prSet presAssocID="{DA6A8BCA-8C3A-4A53-BAC9-8C8B41D4683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63ED550-70E2-491F-8637-C5C0F2FC743F}" type="pres">
      <dgm:prSet presAssocID="{8FFA710A-26B3-4326-8AAA-DC6B53B9A252}" presName="spaceBetweenRectangles" presStyleCnt="0"/>
      <dgm:spPr/>
      <dgm:t>
        <a:bodyPr/>
        <a:lstStyle/>
        <a:p>
          <a:endParaRPr lang="zh-TW" altLang="en-US"/>
        </a:p>
      </dgm:t>
    </dgm:pt>
    <dgm:pt modelId="{62F1ABA3-F4C6-403A-AA0C-FDA18116D380}" type="pres">
      <dgm:prSet presAssocID="{61256BC2-9600-4D3B-8878-B3717CB2D9F0}" presName="parentLin" presStyleCnt="0"/>
      <dgm:spPr/>
      <dgm:t>
        <a:bodyPr/>
        <a:lstStyle/>
        <a:p>
          <a:endParaRPr lang="zh-TW" altLang="en-US"/>
        </a:p>
      </dgm:t>
    </dgm:pt>
    <dgm:pt modelId="{258D9BB8-2817-45AE-8F5D-16A9879B49B7}" type="pres">
      <dgm:prSet presAssocID="{61256BC2-9600-4D3B-8878-B3717CB2D9F0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B9863D68-5B31-4F50-A92E-5D2856A3E2A2}" type="pres">
      <dgm:prSet presAssocID="{61256BC2-9600-4D3B-8878-B3717CB2D9F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F81EB8A-9D39-45AA-8867-A6ECB8CC9CBF}" type="pres">
      <dgm:prSet presAssocID="{61256BC2-9600-4D3B-8878-B3717CB2D9F0}" presName="negativeSpace" presStyleCnt="0"/>
      <dgm:spPr/>
      <dgm:t>
        <a:bodyPr/>
        <a:lstStyle/>
        <a:p>
          <a:endParaRPr lang="zh-TW" altLang="en-US"/>
        </a:p>
      </dgm:t>
    </dgm:pt>
    <dgm:pt modelId="{3B750258-4567-4D7A-9EC2-ECFB585C6E89}" type="pres">
      <dgm:prSet presAssocID="{61256BC2-9600-4D3B-8878-B3717CB2D9F0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05C0E8E-F42A-4D4B-B118-A37D3FB33789}" type="pres">
      <dgm:prSet presAssocID="{645960E0-25C6-4E5C-B067-B66A9BAC7607}" presName="spaceBetweenRectangles" presStyleCnt="0"/>
      <dgm:spPr/>
    </dgm:pt>
    <dgm:pt modelId="{06C2CB8A-A1FC-43C8-93DF-FB9B35D7D487}" type="pres">
      <dgm:prSet presAssocID="{647AC09A-B150-4C1C-AA9D-14FCDFB213F8}" presName="parentLin" presStyleCnt="0"/>
      <dgm:spPr/>
    </dgm:pt>
    <dgm:pt modelId="{CC3E894D-E911-4B92-8B7C-207E186F85A7}" type="pres">
      <dgm:prSet presAssocID="{647AC09A-B150-4C1C-AA9D-14FCDFB213F8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89305C3A-6E3E-46E5-8D7D-D3FF8D8E8034}" type="pres">
      <dgm:prSet presAssocID="{647AC09A-B150-4C1C-AA9D-14FCDFB213F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3FABB37-CF5C-4436-9146-4E9A011D49A3}" type="pres">
      <dgm:prSet presAssocID="{647AC09A-B150-4C1C-AA9D-14FCDFB213F8}" presName="negativeSpace" presStyleCnt="0"/>
      <dgm:spPr/>
    </dgm:pt>
    <dgm:pt modelId="{5E03F995-B65C-4A4B-85F0-923AF3CA9688}" type="pres">
      <dgm:prSet presAssocID="{647AC09A-B150-4C1C-AA9D-14FCDFB213F8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030D3C8-1AF0-4319-9B4C-6342777116D6}" type="presOf" srcId="{DA6A8BCA-8C3A-4A53-BAC9-8C8B41D4683B}" destId="{DD636A4A-7768-437B-BA2C-DA0C587455FE}" srcOrd="0" destOrd="0" presId="urn:microsoft.com/office/officeart/2005/8/layout/list1"/>
    <dgm:cxn modelId="{66AF82F8-AD1A-416C-90A1-9F7300773072}" type="presOf" srcId="{1B207596-0B7B-45E3-91C2-7E7302EA8B4B}" destId="{3B750258-4567-4D7A-9EC2-ECFB585C6E89}" srcOrd="0" destOrd="0" presId="urn:microsoft.com/office/officeart/2005/8/layout/list1"/>
    <dgm:cxn modelId="{D4076C28-1E29-4310-9270-1AE2889BE57F}" srcId="{2473722E-1B4D-4884-9479-FBB193756098}" destId="{61256BC2-9600-4D3B-8878-B3717CB2D9F0}" srcOrd="1" destOrd="0" parTransId="{0A4A5066-709F-4A0D-8191-165348BC4DF7}" sibTransId="{645960E0-25C6-4E5C-B067-B66A9BAC7607}"/>
    <dgm:cxn modelId="{7EF494EC-A415-4477-9079-CD1DA0D0FFEC}" type="presOf" srcId="{61256BC2-9600-4D3B-8878-B3717CB2D9F0}" destId="{258D9BB8-2817-45AE-8F5D-16A9879B49B7}" srcOrd="0" destOrd="0" presId="urn:microsoft.com/office/officeart/2005/8/layout/list1"/>
    <dgm:cxn modelId="{818B1F18-B85B-4B3E-B593-BC4E75D83B32}" srcId="{DA6A8BCA-8C3A-4A53-BAC9-8C8B41D4683B}" destId="{3ABDE0E3-E18B-470F-A251-37973268C655}" srcOrd="1" destOrd="0" parTransId="{CD0411DB-101D-467D-9B3B-EF5CD52CD159}" sibTransId="{FBF30AD6-A2E3-469B-95A1-C26C9A3A82E6}"/>
    <dgm:cxn modelId="{5D7BB616-B5C9-4729-903E-EB928293C764}" type="presOf" srcId="{2F295AB5-65C6-463D-B0C7-CC0069AE35B9}" destId="{5E03F995-B65C-4A4B-85F0-923AF3CA9688}" srcOrd="0" destOrd="0" presId="urn:microsoft.com/office/officeart/2005/8/layout/list1"/>
    <dgm:cxn modelId="{340FCBA6-B9E7-44C2-8E3A-00B2E8FD00F0}" type="presOf" srcId="{647AC09A-B150-4C1C-AA9D-14FCDFB213F8}" destId="{CC3E894D-E911-4B92-8B7C-207E186F85A7}" srcOrd="0" destOrd="0" presId="urn:microsoft.com/office/officeart/2005/8/layout/list1"/>
    <dgm:cxn modelId="{C9A5C36E-0350-4040-85C2-1765D0348008}" srcId="{647AC09A-B150-4C1C-AA9D-14FCDFB213F8}" destId="{2F295AB5-65C6-463D-B0C7-CC0069AE35B9}" srcOrd="0" destOrd="0" parTransId="{038F22A4-F0A2-4C8C-A8B2-D27F50BDFD33}" sibTransId="{F67F5710-5B9D-492A-851C-638EC9782830}"/>
    <dgm:cxn modelId="{A14CC25C-9568-4921-B84D-2E92D82FE49D}" type="presOf" srcId="{647AC09A-B150-4C1C-AA9D-14FCDFB213F8}" destId="{89305C3A-6E3E-46E5-8D7D-D3FF8D8E8034}" srcOrd="1" destOrd="0" presId="urn:microsoft.com/office/officeart/2005/8/layout/list1"/>
    <dgm:cxn modelId="{7DC9E3A9-9F78-48F1-9B65-1CA483D64849}" type="presOf" srcId="{2473722E-1B4D-4884-9479-FBB193756098}" destId="{B4C7BDF8-A9E0-44D9-A05D-CCCC2098B6EB}" srcOrd="0" destOrd="0" presId="urn:microsoft.com/office/officeart/2005/8/layout/list1"/>
    <dgm:cxn modelId="{97DE5872-BA71-4A67-9889-073669E2C69D}" type="presOf" srcId="{8A69B995-F27C-4960-B2FE-8F26FB971503}" destId="{D025E244-0321-45F6-AAB2-AFD3950223A7}" srcOrd="0" destOrd="0" presId="urn:microsoft.com/office/officeart/2005/8/layout/list1"/>
    <dgm:cxn modelId="{C58233AA-DA93-401F-B113-F2B42E7832EA}" srcId="{2473722E-1B4D-4884-9479-FBB193756098}" destId="{DA6A8BCA-8C3A-4A53-BAC9-8C8B41D4683B}" srcOrd="0" destOrd="0" parTransId="{2B656FA8-FF68-41E7-A873-DA9FB06A5F96}" sibTransId="{8FFA710A-26B3-4326-8AAA-DC6B53B9A252}"/>
    <dgm:cxn modelId="{9B2C8213-F9A9-4186-B7EA-3CA774C97D3C}" srcId="{61256BC2-9600-4D3B-8878-B3717CB2D9F0}" destId="{1B207596-0B7B-45E3-91C2-7E7302EA8B4B}" srcOrd="0" destOrd="0" parTransId="{5BEA48EB-8621-49A4-B1DF-E65D996BD4C3}" sibTransId="{D7EB5ECB-AF55-4A3C-9B62-C153337E9F01}"/>
    <dgm:cxn modelId="{26A5A506-4E6F-44F0-8F64-AA2DE575C2B2}" type="presOf" srcId="{DA6A8BCA-8C3A-4A53-BAC9-8C8B41D4683B}" destId="{099013E0-3373-4D17-99A5-CC86C692F23E}" srcOrd="1" destOrd="0" presId="urn:microsoft.com/office/officeart/2005/8/layout/list1"/>
    <dgm:cxn modelId="{11CFA14B-F440-401F-B560-360A7E453810}" srcId="{2473722E-1B4D-4884-9479-FBB193756098}" destId="{647AC09A-B150-4C1C-AA9D-14FCDFB213F8}" srcOrd="2" destOrd="0" parTransId="{05D9AF9D-607B-4DE8-9B8C-EBFF90A7C690}" sibTransId="{9B823FE0-F4E3-4CF5-8A57-3E860CECEAAE}"/>
    <dgm:cxn modelId="{860C7A08-9F85-4F44-BC06-051B218CC100}" srcId="{DA6A8BCA-8C3A-4A53-BAC9-8C8B41D4683B}" destId="{8A69B995-F27C-4960-B2FE-8F26FB971503}" srcOrd="0" destOrd="0" parTransId="{3090EE61-753E-4806-897F-80583D2C2330}" sibTransId="{0DC3F85E-63B1-40BA-8445-55D152A030AD}"/>
    <dgm:cxn modelId="{A40B64BE-79B7-427B-A92B-16C3ADD0D80C}" type="presOf" srcId="{61256BC2-9600-4D3B-8878-B3717CB2D9F0}" destId="{B9863D68-5B31-4F50-A92E-5D2856A3E2A2}" srcOrd="1" destOrd="0" presId="urn:microsoft.com/office/officeart/2005/8/layout/list1"/>
    <dgm:cxn modelId="{67F8AFB0-0ADD-4BAB-980E-83F8D6DC5024}" type="presOf" srcId="{3ABDE0E3-E18B-470F-A251-37973268C655}" destId="{D025E244-0321-45F6-AAB2-AFD3950223A7}" srcOrd="0" destOrd="1" presId="urn:microsoft.com/office/officeart/2005/8/layout/list1"/>
    <dgm:cxn modelId="{0A8383DC-341C-4CB8-8E6E-61B4386C2CB0}" type="presParOf" srcId="{B4C7BDF8-A9E0-44D9-A05D-CCCC2098B6EB}" destId="{6CD964EF-1993-45B7-977C-26E5E636B670}" srcOrd="0" destOrd="0" presId="urn:microsoft.com/office/officeart/2005/8/layout/list1"/>
    <dgm:cxn modelId="{43715B7C-8C84-4F92-8274-E844697274A7}" type="presParOf" srcId="{6CD964EF-1993-45B7-977C-26E5E636B670}" destId="{DD636A4A-7768-437B-BA2C-DA0C587455FE}" srcOrd="0" destOrd="0" presId="urn:microsoft.com/office/officeart/2005/8/layout/list1"/>
    <dgm:cxn modelId="{684E3C6E-3F05-4A07-9AFD-B4B8A7253FF6}" type="presParOf" srcId="{6CD964EF-1993-45B7-977C-26E5E636B670}" destId="{099013E0-3373-4D17-99A5-CC86C692F23E}" srcOrd="1" destOrd="0" presId="urn:microsoft.com/office/officeart/2005/8/layout/list1"/>
    <dgm:cxn modelId="{4FBEE4DC-04EF-4CDE-97F2-8981FA3F4D1B}" type="presParOf" srcId="{B4C7BDF8-A9E0-44D9-A05D-CCCC2098B6EB}" destId="{A33A2B6C-8D8C-4932-A9D0-4869C9051EF3}" srcOrd="1" destOrd="0" presId="urn:microsoft.com/office/officeart/2005/8/layout/list1"/>
    <dgm:cxn modelId="{ECD84655-7414-454A-AC12-38202A3E9EEE}" type="presParOf" srcId="{B4C7BDF8-A9E0-44D9-A05D-CCCC2098B6EB}" destId="{D025E244-0321-45F6-AAB2-AFD3950223A7}" srcOrd="2" destOrd="0" presId="urn:microsoft.com/office/officeart/2005/8/layout/list1"/>
    <dgm:cxn modelId="{CF7E8462-6B8C-4594-8C06-142C41DD9130}" type="presParOf" srcId="{B4C7BDF8-A9E0-44D9-A05D-CCCC2098B6EB}" destId="{C63ED550-70E2-491F-8637-C5C0F2FC743F}" srcOrd="3" destOrd="0" presId="urn:microsoft.com/office/officeart/2005/8/layout/list1"/>
    <dgm:cxn modelId="{453CBBC1-5697-421D-A3E0-E3D2ED876BCC}" type="presParOf" srcId="{B4C7BDF8-A9E0-44D9-A05D-CCCC2098B6EB}" destId="{62F1ABA3-F4C6-403A-AA0C-FDA18116D380}" srcOrd="4" destOrd="0" presId="urn:microsoft.com/office/officeart/2005/8/layout/list1"/>
    <dgm:cxn modelId="{2FEE8ECE-77E6-47D6-8575-CAA35610EF90}" type="presParOf" srcId="{62F1ABA3-F4C6-403A-AA0C-FDA18116D380}" destId="{258D9BB8-2817-45AE-8F5D-16A9879B49B7}" srcOrd="0" destOrd="0" presId="urn:microsoft.com/office/officeart/2005/8/layout/list1"/>
    <dgm:cxn modelId="{760A642B-F702-42C3-8C83-56F721C212C8}" type="presParOf" srcId="{62F1ABA3-F4C6-403A-AA0C-FDA18116D380}" destId="{B9863D68-5B31-4F50-A92E-5D2856A3E2A2}" srcOrd="1" destOrd="0" presId="urn:microsoft.com/office/officeart/2005/8/layout/list1"/>
    <dgm:cxn modelId="{AC05F368-BA95-4EAE-A0FA-A98580C12C84}" type="presParOf" srcId="{B4C7BDF8-A9E0-44D9-A05D-CCCC2098B6EB}" destId="{8F81EB8A-9D39-45AA-8867-A6ECB8CC9CBF}" srcOrd="5" destOrd="0" presId="urn:microsoft.com/office/officeart/2005/8/layout/list1"/>
    <dgm:cxn modelId="{14688323-19F4-4F6E-B1E8-9B91CF82FCA6}" type="presParOf" srcId="{B4C7BDF8-A9E0-44D9-A05D-CCCC2098B6EB}" destId="{3B750258-4567-4D7A-9EC2-ECFB585C6E89}" srcOrd="6" destOrd="0" presId="urn:microsoft.com/office/officeart/2005/8/layout/list1"/>
    <dgm:cxn modelId="{32C6D479-A0C4-4A14-B96C-EE2418248997}" type="presParOf" srcId="{B4C7BDF8-A9E0-44D9-A05D-CCCC2098B6EB}" destId="{205C0E8E-F42A-4D4B-B118-A37D3FB33789}" srcOrd="7" destOrd="0" presId="urn:microsoft.com/office/officeart/2005/8/layout/list1"/>
    <dgm:cxn modelId="{ACC42867-FEC5-406B-ACDD-B44DB1F7360D}" type="presParOf" srcId="{B4C7BDF8-A9E0-44D9-A05D-CCCC2098B6EB}" destId="{06C2CB8A-A1FC-43C8-93DF-FB9B35D7D487}" srcOrd="8" destOrd="0" presId="urn:microsoft.com/office/officeart/2005/8/layout/list1"/>
    <dgm:cxn modelId="{C3E590C8-BA40-47D4-87CF-42460F35F1F0}" type="presParOf" srcId="{06C2CB8A-A1FC-43C8-93DF-FB9B35D7D487}" destId="{CC3E894D-E911-4B92-8B7C-207E186F85A7}" srcOrd="0" destOrd="0" presId="urn:microsoft.com/office/officeart/2005/8/layout/list1"/>
    <dgm:cxn modelId="{E8D2E19A-86FC-458C-A6B1-31FF3BB41D13}" type="presParOf" srcId="{06C2CB8A-A1FC-43C8-93DF-FB9B35D7D487}" destId="{89305C3A-6E3E-46E5-8D7D-D3FF8D8E8034}" srcOrd="1" destOrd="0" presId="urn:microsoft.com/office/officeart/2005/8/layout/list1"/>
    <dgm:cxn modelId="{8AFEDA23-AD35-4996-BFEA-FA1072A35501}" type="presParOf" srcId="{B4C7BDF8-A9E0-44D9-A05D-CCCC2098B6EB}" destId="{E3FABB37-CF5C-4436-9146-4E9A011D49A3}" srcOrd="9" destOrd="0" presId="urn:microsoft.com/office/officeart/2005/8/layout/list1"/>
    <dgm:cxn modelId="{267B8C9B-839E-43EF-9BE8-FA981B430081}" type="presParOf" srcId="{B4C7BDF8-A9E0-44D9-A05D-CCCC2098B6EB}" destId="{5E03F995-B65C-4A4B-85F0-923AF3CA968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FE1A33-EED8-4E48-B8D7-D5A1CC4B9F9A}" type="doc">
      <dgm:prSet loTypeId="urn:microsoft.com/office/officeart/2005/8/layout/arrow5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4A9C0FB4-0F3A-4B8B-9D7B-DBA62A655AB0}">
      <dgm:prSet phldrT="[文字]" custT="1"/>
      <dgm:spPr/>
      <dgm:t>
        <a:bodyPr/>
        <a:lstStyle/>
        <a:p>
          <a:r>
            <a:rPr lang="zh-TW" altLang="en-US" sz="2400" b="1" dirty="0" smtClean="0">
              <a:solidFill>
                <a:schemeClr val="accent6">
                  <a:lumMod val="50000"/>
                </a:schemeClr>
              </a:solidFill>
              <a:effectLst/>
            </a:rPr>
            <a:t>原告（雜誌社編輯）：</a:t>
          </a:r>
          <a:endParaRPr lang="en-US" altLang="zh-TW" sz="2400" b="1" dirty="0" smtClean="0">
            <a:solidFill>
              <a:schemeClr val="accent6">
                <a:lumMod val="50000"/>
              </a:schemeClr>
            </a:solidFill>
            <a:effectLst/>
          </a:endParaRPr>
        </a:p>
        <a:p>
          <a:r>
            <a:rPr lang="zh-TW" altLang="en-US" sz="2100" dirty="0" smtClean="0"/>
            <a:t>被告未經同意使用其文章</a:t>
          </a:r>
          <a:endParaRPr lang="en-US" altLang="zh-TW" sz="2100" dirty="0" smtClean="0"/>
        </a:p>
        <a:p>
          <a:r>
            <a:rPr lang="zh-TW" altLang="en-US" sz="2100" dirty="0" smtClean="0"/>
            <a:t>系爭文章非職務著作</a:t>
          </a:r>
          <a:endParaRPr lang="zh-TW" altLang="en-US" sz="2100" dirty="0"/>
        </a:p>
      </dgm:t>
    </dgm:pt>
    <dgm:pt modelId="{5F270197-6577-4A39-8684-34504E5EFE1B}" type="parTrans" cxnId="{0D05F38C-A506-41A2-9BBA-6950EA8BFE94}">
      <dgm:prSet/>
      <dgm:spPr/>
      <dgm:t>
        <a:bodyPr/>
        <a:lstStyle/>
        <a:p>
          <a:endParaRPr lang="zh-TW" altLang="en-US"/>
        </a:p>
      </dgm:t>
    </dgm:pt>
    <dgm:pt modelId="{EC97ABA4-E3EC-4C2B-9A07-52E12BCA75C8}" type="sibTrans" cxnId="{0D05F38C-A506-41A2-9BBA-6950EA8BFE94}">
      <dgm:prSet/>
      <dgm:spPr/>
      <dgm:t>
        <a:bodyPr/>
        <a:lstStyle/>
        <a:p>
          <a:endParaRPr lang="zh-TW" altLang="en-US"/>
        </a:p>
      </dgm:t>
    </dgm:pt>
    <dgm:pt modelId="{7CFA3A47-C837-4567-8048-8A3E552F425D}">
      <dgm:prSet phldrT="[文字]" custT="1"/>
      <dgm:spPr/>
      <dgm:t>
        <a:bodyPr/>
        <a:lstStyle/>
        <a:p>
          <a:r>
            <a:rPr lang="zh-TW" altLang="en-US" sz="2400" b="1" dirty="0" smtClean="0">
              <a:solidFill>
                <a:schemeClr val="tx2">
                  <a:lumMod val="75000"/>
                </a:schemeClr>
              </a:solidFill>
            </a:rPr>
            <a:t>被告（雜誌社）：</a:t>
          </a:r>
          <a:endParaRPr lang="en-US" altLang="zh-TW" sz="2400" b="1" dirty="0" smtClean="0">
            <a:solidFill>
              <a:schemeClr val="tx2">
                <a:lumMod val="75000"/>
              </a:schemeClr>
            </a:solidFill>
          </a:endParaRPr>
        </a:p>
        <a:p>
          <a:r>
            <a:rPr lang="zh-TW" altLang="en-US" sz="2100" dirty="0" smtClean="0"/>
            <a:t>原告系爭文章屬職務著作</a:t>
          </a:r>
          <a:endParaRPr lang="en-US" altLang="zh-TW" sz="2100" dirty="0" smtClean="0"/>
        </a:p>
        <a:p>
          <a:r>
            <a:rPr lang="zh-TW" altLang="en-US" sz="2100" dirty="0" smtClean="0"/>
            <a:t>被告享有著作財產權</a:t>
          </a:r>
          <a:endParaRPr lang="zh-TW" altLang="en-US" sz="2100" dirty="0"/>
        </a:p>
      </dgm:t>
    </dgm:pt>
    <dgm:pt modelId="{20FE42E6-C9BB-44F7-B0B4-AF60AB09BDEF}" type="parTrans" cxnId="{D2D39CB8-156C-41AB-B1A0-7F8D80D3BB3E}">
      <dgm:prSet/>
      <dgm:spPr/>
      <dgm:t>
        <a:bodyPr/>
        <a:lstStyle/>
        <a:p>
          <a:endParaRPr lang="zh-TW" altLang="en-US"/>
        </a:p>
      </dgm:t>
    </dgm:pt>
    <dgm:pt modelId="{9F69B2A0-AB60-4EBF-BAB6-049B705AC884}" type="sibTrans" cxnId="{D2D39CB8-156C-41AB-B1A0-7F8D80D3BB3E}">
      <dgm:prSet/>
      <dgm:spPr/>
      <dgm:t>
        <a:bodyPr/>
        <a:lstStyle/>
        <a:p>
          <a:endParaRPr lang="zh-TW" altLang="en-US"/>
        </a:p>
      </dgm:t>
    </dgm:pt>
    <dgm:pt modelId="{9FD45BD7-3D9A-4932-8628-7013D60024E8}" type="pres">
      <dgm:prSet presAssocID="{1CFE1A33-EED8-4E48-B8D7-D5A1CC4B9F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55AA66A-727A-46A4-A6E5-A0999A1086AD}" type="pres">
      <dgm:prSet presAssocID="{4A9C0FB4-0F3A-4B8B-9D7B-DBA62A655AB0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FC6FCEA-B646-4004-AA83-5E5AE1A56DE8}" type="pres">
      <dgm:prSet presAssocID="{7CFA3A47-C837-4567-8048-8A3E552F425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D05F38C-A506-41A2-9BBA-6950EA8BFE94}" srcId="{1CFE1A33-EED8-4E48-B8D7-D5A1CC4B9F9A}" destId="{4A9C0FB4-0F3A-4B8B-9D7B-DBA62A655AB0}" srcOrd="0" destOrd="0" parTransId="{5F270197-6577-4A39-8684-34504E5EFE1B}" sibTransId="{EC97ABA4-E3EC-4C2B-9A07-52E12BCA75C8}"/>
    <dgm:cxn modelId="{59CAA327-E5C8-497A-90BE-F27AFA2FCAD4}" type="presOf" srcId="{4A9C0FB4-0F3A-4B8B-9D7B-DBA62A655AB0}" destId="{E55AA66A-727A-46A4-A6E5-A0999A1086AD}" srcOrd="0" destOrd="0" presId="urn:microsoft.com/office/officeart/2005/8/layout/arrow5"/>
    <dgm:cxn modelId="{DB825A81-732E-4F7E-8CEA-D3513A8B0A0A}" type="presOf" srcId="{7CFA3A47-C837-4567-8048-8A3E552F425D}" destId="{AFC6FCEA-B646-4004-AA83-5E5AE1A56DE8}" srcOrd="0" destOrd="0" presId="urn:microsoft.com/office/officeart/2005/8/layout/arrow5"/>
    <dgm:cxn modelId="{D2D39CB8-156C-41AB-B1A0-7F8D80D3BB3E}" srcId="{1CFE1A33-EED8-4E48-B8D7-D5A1CC4B9F9A}" destId="{7CFA3A47-C837-4567-8048-8A3E552F425D}" srcOrd="1" destOrd="0" parTransId="{20FE42E6-C9BB-44F7-B0B4-AF60AB09BDEF}" sibTransId="{9F69B2A0-AB60-4EBF-BAB6-049B705AC884}"/>
    <dgm:cxn modelId="{BE017A12-774C-453E-85DC-EB39DBCA4D30}" type="presOf" srcId="{1CFE1A33-EED8-4E48-B8D7-D5A1CC4B9F9A}" destId="{9FD45BD7-3D9A-4932-8628-7013D60024E8}" srcOrd="0" destOrd="0" presId="urn:microsoft.com/office/officeart/2005/8/layout/arrow5"/>
    <dgm:cxn modelId="{E582535D-5E7A-40C2-9ED7-AC94C8AC4D47}" type="presParOf" srcId="{9FD45BD7-3D9A-4932-8628-7013D60024E8}" destId="{E55AA66A-727A-46A4-A6E5-A0999A1086AD}" srcOrd="0" destOrd="0" presId="urn:microsoft.com/office/officeart/2005/8/layout/arrow5"/>
    <dgm:cxn modelId="{A2486FEC-BAF5-41E1-9012-E72B01D01603}" type="presParOf" srcId="{9FD45BD7-3D9A-4932-8628-7013D60024E8}" destId="{AFC6FCEA-B646-4004-AA83-5E5AE1A56DE8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CFE1A33-EED8-4E48-B8D7-D5A1CC4B9F9A}" type="doc">
      <dgm:prSet loTypeId="urn:microsoft.com/office/officeart/2005/8/layout/arrow5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4A9C0FB4-0F3A-4B8B-9D7B-DBA62A655AB0}">
      <dgm:prSet phldrT="[文字]" custT="1"/>
      <dgm:spPr/>
      <dgm:t>
        <a:bodyPr/>
        <a:lstStyle/>
        <a:p>
          <a:r>
            <a:rPr lang="zh-TW" altLang="en-US" sz="2400" b="1" dirty="0" smtClean="0">
              <a:solidFill>
                <a:schemeClr val="accent6">
                  <a:lumMod val="50000"/>
                </a:schemeClr>
              </a:solidFill>
              <a:effectLst/>
            </a:rPr>
            <a:t>原告（工作室）：</a:t>
          </a:r>
          <a:endParaRPr lang="en-US" altLang="zh-TW" sz="2400" b="1" dirty="0" smtClean="0">
            <a:solidFill>
              <a:schemeClr val="accent6">
                <a:lumMod val="50000"/>
              </a:schemeClr>
            </a:solidFill>
            <a:effectLst/>
          </a:endParaRPr>
        </a:p>
        <a:p>
          <a:r>
            <a:rPr lang="zh-TW" altLang="en-US" sz="2100" dirty="0" smtClean="0"/>
            <a:t>被告未經同意而利用未經其採納之設計圖稿</a:t>
          </a:r>
          <a:endParaRPr lang="zh-TW" altLang="en-US" sz="2100" dirty="0"/>
        </a:p>
      </dgm:t>
    </dgm:pt>
    <dgm:pt modelId="{5F270197-6577-4A39-8684-34504E5EFE1B}" type="parTrans" cxnId="{0D05F38C-A506-41A2-9BBA-6950EA8BFE94}">
      <dgm:prSet/>
      <dgm:spPr/>
      <dgm:t>
        <a:bodyPr/>
        <a:lstStyle/>
        <a:p>
          <a:endParaRPr lang="zh-TW" altLang="en-US"/>
        </a:p>
      </dgm:t>
    </dgm:pt>
    <dgm:pt modelId="{EC97ABA4-E3EC-4C2B-9A07-52E12BCA75C8}" type="sibTrans" cxnId="{0D05F38C-A506-41A2-9BBA-6950EA8BFE94}">
      <dgm:prSet/>
      <dgm:spPr/>
      <dgm:t>
        <a:bodyPr/>
        <a:lstStyle/>
        <a:p>
          <a:endParaRPr lang="zh-TW" altLang="en-US"/>
        </a:p>
      </dgm:t>
    </dgm:pt>
    <dgm:pt modelId="{7CFA3A47-C837-4567-8048-8A3E552F425D}">
      <dgm:prSet phldrT="[文字]" custT="1"/>
      <dgm:spPr/>
      <dgm:t>
        <a:bodyPr/>
        <a:lstStyle/>
        <a:p>
          <a:r>
            <a:rPr lang="zh-TW" altLang="en-US" sz="2400" b="1" dirty="0" smtClean="0">
              <a:solidFill>
                <a:schemeClr val="tx2">
                  <a:lumMod val="75000"/>
                </a:schemeClr>
              </a:solidFill>
            </a:rPr>
            <a:t>被告（咖啡店）：</a:t>
          </a:r>
          <a:endParaRPr lang="en-US" altLang="zh-TW" sz="2400" b="1" dirty="0" smtClean="0">
            <a:solidFill>
              <a:schemeClr val="tx2">
                <a:lumMod val="75000"/>
              </a:schemeClr>
            </a:solidFill>
          </a:endParaRPr>
        </a:p>
        <a:p>
          <a:r>
            <a:rPr lang="zh-TW" altLang="en-US" sz="2100" dirty="0" smtClean="0"/>
            <a:t>原告已領得被告所支付之設計費用，被告有權使用其提出之設計圖</a:t>
          </a:r>
          <a:endParaRPr lang="zh-TW" altLang="en-US" sz="2100" dirty="0"/>
        </a:p>
      </dgm:t>
    </dgm:pt>
    <dgm:pt modelId="{20FE42E6-C9BB-44F7-B0B4-AF60AB09BDEF}" type="parTrans" cxnId="{D2D39CB8-156C-41AB-B1A0-7F8D80D3BB3E}">
      <dgm:prSet/>
      <dgm:spPr/>
      <dgm:t>
        <a:bodyPr/>
        <a:lstStyle/>
        <a:p>
          <a:endParaRPr lang="zh-TW" altLang="en-US"/>
        </a:p>
      </dgm:t>
    </dgm:pt>
    <dgm:pt modelId="{9F69B2A0-AB60-4EBF-BAB6-049B705AC884}" type="sibTrans" cxnId="{D2D39CB8-156C-41AB-B1A0-7F8D80D3BB3E}">
      <dgm:prSet/>
      <dgm:spPr/>
      <dgm:t>
        <a:bodyPr/>
        <a:lstStyle/>
        <a:p>
          <a:endParaRPr lang="zh-TW" altLang="en-US"/>
        </a:p>
      </dgm:t>
    </dgm:pt>
    <dgm:pt modelId="{9FD45BD7-3D9A-4932-8628-7013D60024E8}" type="pres">
      <dgm:prSet presAssocID="{1CFE1A33-EED8-4E48-B8D7-D5A1CC4B9F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55AA66A-727A-46A4-A6E5-A0999A1086AD}" type="pres">
      <dgm:prSet presAssocID="{4A9C0FB4-0F3A-4B8B-9D7B-DBA62A655AB0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FC6FCEA-B646-4004-AA83-5E5AE1A56DE8}" type="pres">
      <dgm:prSet presAssocID="{7CFA3A47-C837-4567-8048-8A3E552F425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B23DC91-1D81-444F-8E6E-85C0501C91E9}" type="presOf" srcId="{7CFA3A47-C837-4567-8048-8A3E552F425D}" destId="{AFC6FCEA-B646-4004-AA83-5E5AE1A56DE8}" srcOrd="0" destOrd="0" presId="urn:microsoft.com/office/officeart/2005/8/layout/arrow5"/>
    <dgm:cxn modelId="{0D05F38C-A506-41A2-9BBA-6950EA8BFE94}" srcId="{1CFE1A33-EED8-4E48-B8D7-D5A1CC4B9F9A}" destId="{4A9C0FB4-0F3A-4B8B-9D7B-DBA62A655AB0}" srcOrd="0" destOrd="0" parTransId="{5F270197-6577-4A39-8684-34504E5EFE1B}" sibTransId="{EC97ABA4-E3EC-4C2B-9A07-52E12BCA75C8}"/>
    <dgm:cxn modelId="{9C4996EA-266D-46E2-B0DF-A4B45AA68623}" type="presOf" srcId="{1CFE1A33-EED8-4E48-B8D7-D5A1CC4B9F9A}" destId="{9FD45BD7-3D9A-4932-8628-7013D60024E8}" srcOrd="0" destOrd="0" presId="urn:microsoft.com/office/officeart/2005/8/layout/arrow5"/>
    <dgm:cxn modelId="{BFB46FF7-B83E-4B3F-B53A-9C1D7CBCA814}" type="presOf" srcId="{4A9C0FB4-0F3A-4B8B-9D7B-DBA62A655AB0}" destId="{E55AA66A-727A-46A4-A6E5-A0999A1086AD}" srcOrd="0" destOrd="0" presId="urn:microsoft.com/office/officeart/2005/8/layout/arrow5"/>
    <dgm:cxn modelId="{D2D39CB8-156C-41AB-B1A0-7F8D80D3BB3E}" srcId="{1CFE1A33-EED8-4E48-B8D7-D5A1CC4B9F9A}" destId="{7CFA3A47-C837-4567-8048-8A3E552F425D}" srcOrd="1" destOrd="0" parTransId="{20FE42E6-C9BB-44F7-B0B4-AF60AB09BDEF}" sibTransId="{9F69B2A0-AB60-4EBF-BAB6-049B705AC884}"/>
    <dgm:cxn modelId="{45C6AE27-82C5-47E0-8B0B-ED8B067C0F33}" type="presParOf" srcId="{9FD45BD7-3D9A-4932-8628-7013D60024E8}" destId="{E55AA66A-727A-46A4-A6E5-A0999A1086AD}" srcOrd="0" destOrd="0" presId="urn:microsoft.com/office/officeart/2005/8/layout/arrow5"/>
    <dgm:cxn modelId="{FD250BCC-9F94-4856-A17D-82F794CFEC34}" type="presParOf" srcId="{9FD45BD7-3D9A-4932-8628-7013D60024E8}" destId="{AFC6FCEA-B646-4004-AA83-5E5AE1A56DE8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9AFF861-6A09-4EBD-92A2-8BB6EB37866E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4FCC1D2C-7318-4E8B-A9E0-6D5BF8292D18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語文著作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BE434397-E96E-4565-ADEA-6AB30779565C}" type="parTrans" cxnId="{368A013A-9B6D-4CBE-93C6-7F16243579F7}">
      <dgm:prSet/>
      <dgm:spPr/>
      <dgm:t>
        <a:bodyPr/>
        <a:lstStyle/>
        <a:p>
          <a:endParaRPr lang="zh-TW" altLang="en-US" b="1"/>
        </a:p>
      </dgm:t>
    </dgm:pt>
    <dgm:pt modelId="{E197734D-B30F-45E4-94AE-C16E2A013E81}" type="sibTrans" cxnId="{368A013A-9B6D-4CBE-93C6-7F16243579F7}">
      <dgm:prSet/>
      <dgm:spPr/>
      <dgm:t>
        <a:bodyPr/>
        <a:lstStyle/>
        <a:p>
          <a:endParaRPr lang="zh-TW" altLang="en-US" b="1"/>
        </a:p>
      </dgm:t>
    </dgm:pt>
    <dgm:pt modelId="{C40E0564-C8E8-46FB-B542-9707344603EB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詩、詞、散文、小說、劇本、學術論文、演講</a:t>
          </a:r>
          <a:endParaRPr lang="zh-TW" altLang="en-US" sz="1800" b="0" dirty="0">
            <a:latin typeface="微軟正黑體" pitchFamily="34" charset="-120"/>
            <a:ea typeface="微軟正黑體" pitchFamily="34" charset="-120"/>
          </a:endParaRPr>
        </a:p>
      </dgm:t>
    </dgm:pt>
    <dgm:pt modelId="{5B8C17E3-3412-46DD-B7D1-D60E15C99CF5}" type="parTrans" cxnId="{276F4C0B-B855-4218-9D7E-AD9C0DB94E23}">
      <dgm:prSet/>
      <dgm:spPr/>
      <dgm:t>
        <a:bodyPr/>
        <a:lstStyle/>
        <a:p>
          <a:endParaRPr lang="zh-TW" altLang="en-US" b="1"/>
        </a:p>
      </dgm:t>
    </dgm:pt>
    <dgm:pt modelId="{3D60037C-A62A-4B0D-B073-A37F5D6B017B}" type="sibTrans" cxnId="{276F4C0B-B855-4218-9D7E-AD9C0DB94E23}">
      <dgm:prSet/>
      <dgm:spPr/>
      <dgm:t>
        <a:bodyPr/>
        <a:lstStyle/>
        <a:p>
          <a:endParaRPr lang="zh-TW" altLang="en-US" b="1"/>
        </a:p>
      </dgm:t>
    </dgm:pt>
    <dgm:pt modelId="{60AA5D97-6369-4FAD-A3AE-1BA78D0EA6A8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音樂著作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3CE4D05A-A9B6-4CE4-9257-CB058C522EC6}" type="parTrans" cxnId="{01CD77BF-F2F6-4303-B03A-B55C16815664}">
      <dgm:prSet/>
      <dgm:spPr/>
      <dgm:t>
        <a:bodyPr/>
        <a:lstStyle/>
        <a:p>
          <a:endParaRPr lang="zh-TW" altLang="en-US" b="1"/>
        </a:p>
      </dgm:t>
    </dgm:pt>
    <dgm:pt modelId="{5EE0782F-B5DE-4793-AE33-80C54EB0023C}" type="sibTrans" cxnId="{01CD77BF-F2F6-4303-B03A-B55C16815664}">
      <dgm:prSet/>
      <dgm:spPr/>
      <dgm:t>
        <a:bodyPr/>
        <a:lstStyle/>
        <a:p>
          <a:endParaRPr lang="zh-TW" altLang="en-US" b="1"/>
        </a:p>
      </dgm:t>
    </dgm:pt>
    <dgm:pt modelId="{A52644F1-5A9E-4A05-97F8-ED287F7647C9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歌詞、曲譜</a:t>
          </a:r>
          <a:endParaRPr lang="zh-TW" altLang="en-US" sz="1800" b="0" dirty="0">
            <a:latin typeface="微軟正黑體" pitchFamily="34" charset="-120"/>
            <a:ea typeface="微軟正黑體" pitchFamily="34" charset="-120"/>
          </a:endParaRPr>
        </a:p>
      </dgm:t>
    </dgm:pt>
    <dgm:pt modelId="{584343E3-27DC-4784-A135-9522590DF3BF}" type="parTrans" cxnId="{7E8A4B44-1E2D-4064-8F9B-B5157C020A58}">
      <dgm:prSet/>
      <dgm:spPr/>
      <dgm:t>
        <a:bodyPr/>
        <a:lstStyle/>
        <a:p>
          <a:endParaRPr lang="zh-TW" altLang="en-US" b="1"/>
        </a:p>
      </dgm:t>
    </dgm:pt>
    <dgm:pt modelId="{E6671DC8-3989-4737-A882-5B8A7DA5C9B3}" type="sibTrans" cxnId="{7E8A4B44-1E2D-4064-8F9B-B5157C020A58}">
      <dgm:prSet/>
      <dgm:spPr/>
      <dgm:t>
        <a:bodyPr/>
        <a:lstStyle/>
        <a:p>
          <a:endParaRPr lang="zh-TW" altLang="en-US" b="1"/>
        </a:p>
      </dgm:t>
    </dgm:pt>
    <dgm:pt modelId="{E8F9A394-AB3E-45FE-AFA9-C3873DDF9F16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戲劇、舞蹈著作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CD702577-9FEF-4AAC-8952-8F063CCBF1B0}" type="parTrans" cxnId="{F180128B-ABDC-4651-8398-B11D20989C34}">
      <dgm:prSet/>
      <dgm:spPr/>
      <dgm:t>
        <a:bodyPr/>
        <a:lstStyle/>
        <a:p>
          <a:endParaRPr lang="zh-TW" altLang="en-US" b="1"/>
        </a:p>
      </dgm:t>
    </dgm:pt>
    <dgm:pt modelId="{489B71F8-A469-4CD0-8C63-E9E9BB8690E5}" type="sibTrans" cxnId="{F180128B-ABDC-4651-8398-B11D20989C34}">
      <dgm:prSet/>
      <dgm:spPr/>
      <dgm:t>
        <a:bodyPr/>
        <a:lstStyle/>
        <a:p>
          <a:endParaRPr lang="zh-TW" altLang="en-US" b="1"/>
        </a:p>
      </dgm:t>
    </dgm:pt>
    <dgm:pt modelId="{80D54C05-86BF-485D-A52A-5E5DE4179258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舞蹈、歌劇、話</a:t>
          </a:r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劇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49CDB1F0-EEE5-4E8E-BCEA-088DDC0B2A0A}" type="parTrans" cxnId="{0B803FFE-7189-42A3-882D-B5CC3D709E49}">
      <dgm:prSet/>
      <dgm:spPr/>
      <dgm:t>
        <a:bodyPr/>
        <a:lstStyle/>
        <a:p>
          <a:endParaRPr lang="zh-TW" altLang="en-US" b="1"/>
        </a:p>
      </dgm:t>
    </dgm:pt>
    <dgm:pt modelId="{005F27D5-803C-4A31-9339-7443E24311D7}" type="sibTrans" cxnId="{0B803FFE-7189-42A3-882D-B5CC3D709E49}">
      <dgm:prSet/>
      <dgm:spPr/>
      <dgm:t>
        <a:bodyPr/>
        <a:lstStyle/>
        <a:p>
          <a:endParaRPr lang="zh-TW" altLang="en-US" b="1"/>
        </a:p>
      </dgm:t>
    </dgm:pt>
    <dgm:pt modelId="{52009F95-5DF7-45E8-B00B-EAFFC3FC5E9D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美術著作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60DC611F-1143-4F3A-9741-224BFCA46F85}" type="parTrans" cxnId="{767C29AC-6FDE-4A7E-A492-7CB0C186D9D5}">
      <dgm:prSet/>
      <dgm:spPr/>
      <dgm:t>
        <a:bodyPr/>
        <a:lstStyle/>
        <a:p>
          <a:endParaRPr lang="zh-TW" altLang="en-US" b="1"/>
        </a:p>
      </dgm:t>
    </dgm:pt>
    <dgm:pt modelId="{2E54E37E-7762-4FA5-9BAB-A5DA31A9FFFE}" type="sibTrans" cxnId="{767C29AC-6FDE-4A7E-A492-7CB0C186D9D5}">
      <dgm:prSet/>
      <dgm:spPr/>
      <dgm:t>
        <a:bodyPr/>
        <a:lstStyle/>
        <a:p>
          <a:endParaRPr lang="zh-TW" altLang="en-US" b="1"/>
        </a:p>
      </dgm:t>
    </dgm:pt>
    <dgm:pt modelId="{1FB603BD-1729-44BC-9140-BFCABB1494DA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600" b="0" dirty="0" smtClean="0">
              <a:latin typeface="微軟正黑體" pitchFamily="34" charset="-120"/>
              <a:ea typeface="微軟正黑體" pitchFamily="34" charset="-120"/>
            </a:rPr>
            <a:t>繪畫、漫畫、連環圖</a:t>
          </a:r>
          <a:r>
            <a:rPr lang="en-US" altLang="zh-TW" sz="1600" b="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600" b="0" dirty="0" smtClean="0">
              <a:latin typeface="微軟正黑體" pitchFamily="34" charset="-120"/>
              <a:ea typeface="微軟正黑體" pitchFamily="34" charset="-120"/>
            </a:rPr>
            <a:t>卡通</a:t>
          </a:r>
          <a:r>
            <a:rPr lang="en-US" altLang="zh-TW" sz="1600" b="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600" b="0" dirty="0" smtClean="0">
              <a:latin typeface="微軟正黑體" pitchFamily="34" charset="-120"/>
              <a:ea typeface="微軟正黑體" pitchFamily="34" charset="-120"/>
            </a:rPr>
            <a:t>、素描、書法、字型繪畫、雕塑、美術工藝品</a:t>
          </a:r>
          <a:endParaRPr lang="zh-TW" altLang="en-US" sz="1600" b="0" dirty="0">
            <a:latin typeface="微軟正黑體" pitchFamily="34" charset="-120"/>
            <a:ea typeface="微軟正黑體" pitchFamily="34" charset="-120"/>
          </a:endParaRPr>
        </a:p>
      </dgm:t>
    </dgm:pt>
    <dgm:pt modelId="{2445CD72-EB58-46E4-95CE-D0CE1D468AF0}" type="parTrans" cxnId="{D35D55CA-417D-4E88-9CBE-A541A5D0EDA2}">
      <dgm:prSet/>
      <dgm:spPr/>
      <dgm:t>
        <a:bodyPr/>
        <a:lstStyle/>
        <a:p>
          <a:endParaRPr lang="zh-TW" altLang="en-US" b="1"/>
        </a:p>
      </dgm:t>
    </dgm:pt>
    <dgm:pt modelId="{56D02AC5-FCAA-46A4-A768-0DB0A8A50E52}" type="sibTrans" cxnId="{D35D55CA-417D-4E88-9CBE-A541A5D0EDA2}">
      <dgm:prSet/>
      <dgm:spPr/>
      <dgm:t>
        <a:bodyPr/>
        <a:lstStyle/>
        <a:p>
          <a:endParaRPr lang="zh-TW" altLang="en-US" b="1"/>
        </a:p>
      </dgm:t>
    </dgm:pt>
    <dgm:pt modelId="{3D2AC187-AB6B-48D8-BD77-60E5E14C106B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攝影著作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3019309B-1BC8-4961-B0F0-EA81C837A1D9}" type="parTrans" cxnId="{92AC338E-2427-4C3B-9052-A8C2FC7AB9BC}">
      <dgm:prSet/>
      <dgm:spPr/>
      <dgm:t>
        <a:bodyPr/>
        <a:lstStyle/>
        <a:p>
          <a:endParaRPr lang="zh-TW" altLang="en-US" b="1"/>
        </a:p>
      </dgm:t>
    </dgm:pt>
    <dgm:pt modelId="{C7A80D68-1B34-425D-A367-3DC5819C40A1}" type="sibTrans" cxnId="{92AC338E-2427-4C3B-9052-A8C2FC7AB9BC}">
      <dgm:prSet/>
      <dgm:spPr/>
      <dgm:t>
        <a:bodyPr/>
        <a:lstStyle/>
        <a:p>
          <a:endParaRPr lang="zh-TW" altLang="en-US" b="1"/>
        </a:p>
      </dgm:t>
    </dgm:pt>
    <dgm:pt modelId="{CEE85C2F-C7EF-4F54-960B-638B8D6DAF83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照片、幻燈片</a:t>
          </a:r>
          <a:endParaRPr lang="zh-TW" altLang="en-US" sz="1800" b="0" dirty="0">
            <a:latin typeface="微軟正黑體" pitchFamily="34" charset="-120"/>
            <a:ea typeface="微軟正黑體" pitchFamily="34" charset="-120"/>
          </a:endParaRPr>
        </a:p>
      </dgm:t>
    </dgm:pt>
    <dgm:pt modelId="{9EEF34B3-014A-41A9-B9CC-A729B98C85CE}" type="parTrans" cxnId="{9D2C3D55-143A-49F1-8922-4E1B20B28324}">
      <dgm:prSet/>
      <dgm:spPr/>
      <dgm:t>
        <a:bodyPr/>
        <a:lstStyle/>
        <a:p>
          <a:endParaRPr lang="zh-TW" altLang="en-US" b="1"/>
        </a:p>
      </dgm:t>
    </dgm:pt>
    <dgm:pt modelId="{1C2CED33-C281-4333-A575-52E7CE8950D6}" type="sibTrans" cxnId="{9D2C3D55-143A-49F1-8922-4E1B20B28324}">
      <dgm:prSet/>
      <dgm:spPr/>
      <dgm:t>
        <a:bodyPr/>
        <a:lstStyle/>
        <a:p>
          <a:endParaRPr lang="zh-TW" altLang="en-US" b="1"/>
        </a:p>
      </dgm:t>
    </dgm:pt>
    <dgm:pt modelId="{F9C9C483-0F53-4E9B-954B-FB8E5F62A631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圖形著作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72F01BE5-3D34-4973-8446-945A8D979F64}" type="parTrans" cxnId="{BCDD2FBF-2BEE-46CC-87D0-3774502DA773}">
      <dgm:prSet/>
      <dgm:spPr/>
      <dgm:t>
        <a:bodyPr/>
        <a:lstStyle/>
        <a:p>
          <a:endParaRPr lang="zh-TW" altLang="en-US" b="1"/>
        </a:p>
      </dgm:t>
    </dgm:pt>
    <dgm:pt modelId="{C025CA92-136D-4A7C-B1BC-15B24234DF99}" type="sibTrans" cxnId="{BCDD2FBF-2BEE-46CC-87D0-3774502DA773}">
      <dgm:prSet/>
      <dgm:spPr/>
      <dgm:t>
        <a:bodyPr/>
        <a:lstStyle/>
        <a:p>
          <a:endParaRPr lang="zh-TW" altLang="en-US" b="1"/>
        </a:p>
      </dgm:t>
    </dgm:pt>
    <dgm:pt modelId="{A9DF4ED2-C962-4617-A16B-7B8E13744E1A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地圖、科技或工程設計圖、圖表</a:t>
          </a:r>
          <a:endParaRPr lang="zh-TW" altLang="en-US" sz="1800" b="0" dirty="0">
            <a:latin typeface="微軟正黑體" pitchFamily="34" charset="-120"/>
            <a:ea typeface="微軟正黑體" pitchFamily="34" charset="-120"/>
          </a:endParaRPr>
        </a:p>
      </dgm:t>
    </dgm:pt>
    <dgm:pt modelId="{1722B7FD-8EDC-4A6E-97B7-600576D3BC03}" type="parTrans" cxnId="{B002DA82-3114-4FEA-A536-4EFB53B31281}">
      <dgm:prSet/>
      <dgm:spPr/>
      <dgm:t>
        <a:bodyPr/>
        <a:lstStyle/>
        <a:p>
          <a:endParaRPr lang="zh-TW" altLang="en-US" b="1"/>
        </a:p>
      </dgm:t>
    </dgm:pt>
    <dgm:pt modelId="{C29B9185-0BCE-4436-80D9-9A076D2B161C}" type="sibTrans" cxnId="{B002DA82-3114-4FEA-A536-4EFB53B31281}">
      <dgm:prSet/>
      <dgm:spPr/>
      <dgm:t>
        <a:bodyPr/>
        <a:lstStyle/>
        <a:p>
          <a:endParaRPr lang="zh-TW" altLang="en-US" b="1"/>
        </a:p>
      </dgm:t>
    </dgm:pt>
    <dgm:pt modelId="{28169FB3-BCEC-4668-8CE9-E6BAD2166F4B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視聽著作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CE40347D-06CF-44C4-8291-87E822B0DBF0}" type="parTrans" cxnId="{DFFC554D-2CBE-47EF-B25C-972A4109F978}">
      <dgm:prSet/>
      <dgm:spPr/>
      <dgm:t>
        <a:bodyPr/>
        <a:lstStyle/>
        <a:p>
          <a:endParaRPr lang="zh-TW" altLang="en-US" b="1"/>
        </a:p>
      </dgm:t>
    </dgm:pt>
    <dgm:pt modelId="{1A9F26AB-B2ED-4194-8C53-A1A1B73A56C3}" type="sibTrans" cxnId="{DFFC554D-2CBE-47EF-B25C-972A4109F978}">
      <dgm:prSet/>
      <dgm:spPr/>
      <dgm:t>
        <a:bodyPr/>
        <a:lstStyle/>
        <a:p>
          <a:endParaRPr lang="zh-TW" altLang="en-US" b="1"/>
        </a:p>
      </dgm:t>
    </dgm:pt>
    <dgm:pt modelId="{7E47FC4B-4983-4495-8F26-D31F17F430DF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電影、錄影、電腦螢幕顯示之影像</a:t>
          </a:r>
          <a:endParaRPr lang="zh-TW" altLang="en-US" sz="1800" b="0" dirty="0">
            <a:latin typeface="微軟正黑體" pitchFamily="34" charset="-120"/>
            <a:ea typeface="微軟正黑體" pitchFamily="34" charset="-120"/>
          </a:endParaRPr>
        </a:p>
      </dgm:t>
    </dgm:pt>
    <dgm:pt modelId="{B35AE5C2-EE17-4FE9-823F-3F23A15F03D0}" type="parTrans" cxnId="{6FD3C1BB-3E71-4043-8D95-2473B54B754F}">
      <dgm:prSet/>
      <dgm:spPr/>
      <dgm:t>
        <a:bodyPr/>
        <a:lstStyle/>
        <a:p>
          <a:endParaRPr lang="zh-TW" altLang="en-US" b="1"/>
        </a:p>
      </dgm:t>
    </dgm:pt>
    <dgm:pt modelId="{89A71998-017E-47E1-9E69-2BE4462C51F8}" type="sibTrans" cxnId="{6FD3C1BB-3E71-4043-8D95-2473B54B754F}">
      <dgm:prSet/>
      <dgm:spPr/>
      <dgm:t>
        <a:bodyPr/>
        <a:lstStyle/>
        <a:p>
          <a:endParaRPr lang="zh-TW" altLang="en-US" b="1"/>
        </a:p>
      </dgm:t>
    </dgm:pt>
    <dgm:pt modelId="{61974E19-A3F5-4D3F-BFD4-636065B62E5D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錄音著作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C355B514-D5D2-4BC6-BD5C-F029802B0233}" type="parTrans" cxnId="{1F5B4A85-7BD1-48DE-94CC-394FBC9AFF06}">
      <dgm:prSet/>
      <dgm:spPr/>
      <dgm:t>
        <a:bodyPr/>
        <a:lstStyle/>
        <a:p>
          <a:endParaRPr lang="zh-TW" altLang="en-US" b="1"/>
        </a:p>
      </dgm:t>
    </dgm:pt>
    <dgm:pt modelId="{5F689FA0-FDD2-474F-BF34-5CAAC1D74C1C}" type="sibTrans" cxnId="{1F5B4A85-7BD1-48DE-94CC-394FBC9AFF06}">
      <dgm:prSet/>
      <dgm:spPr/>
      <dgm:t>
        <a:bodyPr/>
        <a:lstStyle/>
        <a:p>
          <a:endParaRPr lang="zh-TW" altLang="en-US" b="1"/>
        </a:p>
      </dgm:t>
    </dgm:pt>
    <dgm:pt modelId="{6512DB8D-59B2-4CC3-AC19-8D888AA43A10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音樂</a:t>
          </a:r>
          <a:r>
            <a:rPr lang="en-US" altLang="zh-TW" sz="1800" b="0" dirty="0" smtClean="0">
              <a:latin typeface="微軟正黑體" pitchFamily="34" charset="-120"/>
              <a:ea typeface="微軟正黑體" pitchFamily="34" charset="-120"/>
            </a:rPr>
            <a:t>CD</a:t>
          </a: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、卡帶</a:t>
          </a:r>
          <a:endParaRPr lang="zh-TW" altLang="en-US" sz="1800" b="0" dirty="0">
            <a:latin typeface="微軟正黑體" pitchFamily="34" charset="-120"/>
            <a:ea typeface="微軟正黑體" pitchFamily="34" charset="-120"/>
          </a:endParaRPr>
        </a:p>
      </dgm:t>
    </dgm:pt>
    <dgm:pt modelId="{BAD3BADD-C991-422A-B0D3-FB3C10EE1BE7}" type="parTrans" cxnId="{836E749A-28DB-4031-92D8-4F00E5081965}">
      <dgm:prSet/>
      <dgm:spPr/>
      <dgm:t>
        <a:bodyPr/>
        <a:lstStyle/>
        <a:p>
          <a:endParaRPr lang="zh-TW" altLang="en-US" b="1"/>
        </a:p>
      </dgm:t>
    </dgm:pt>
    <dgm:pt modelId="{7196243D-5B34-4C70-B4B2-560F50D643CD}" type="sibTrans" cxnId="{836E749A-28DB-4031-92D8-4F00E5081965}">
      <dgm:prSet/>
      <dgm:spPr/>
      <dgm:t>
        <a:bodyPr/>
        <a:lstStyle/>
        <a:p>
          <a:endParaRPr lang="zh-TW" altLang="en-US" b="1"/>
        </a:p>
      </dgm:t>
    </dgm:pt>
    <dgm:pt modelId="{7EB48047-386A-4393-BA8F-7C9F60D1C760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建築著作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30AD253F-02DE-4105-8000-A4B15AB54E4D}" type="parTrans" cxnId="{9D2DDA57-F886-4036-AB07-ABEA8D3D9373}">
      <dgm:prSet/>
      <dgm:spPr/>
      <dgm:t>
        <a:bodyPr/>
        <a:lstStyle/>
        <a:p>
          <a:endParaRPr lang="zh-TW" altLang="en-US" b="1"/>
        </a:p>
      </dgm:t>
    </dgm:pt>
    <dgm:pt modelId="{BE04E538-B227-4994-826B-D550889D0019}" type="sibTrans" cxnId="{9D2DDA57-F886-4036-AB07-ABEA8D3D9373}">
      <dgm:prSet/>
      <dgm:spPr/>
      <dgm:t>
        <a:bodyPr/>
        <a:lstStyle/>
        <a:p>
          <a:endParaRPr lang="zh-TW" altLang="en-US" b="1"/>
        </a:p>
      </dgm:t>
    </dgm:pt>
    <dgm:pt modelId="{25ED184E-EEB0-4210-AFD5-7C221DC5814D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zh-TW" altLang="en-US" sz="1800" b="0" dirty="0" smtClean="0">
              <a:latin typeface="微軟正黑體" pitchFamily="34" charset="-120"/>
              <a:ea typeface="微軟正黑體" pitchFamily="34" charset="-120"/>
            </a:rPr>
            <a:t>建築物、建築模型、建築設計圖</a:t>
          </a:r>
          <a:endParaRPr lang="zh-TW" altLang="en-US" sz="1800" b="0" dirty="0">
            <a:latin typeface="微軟正黑體" pitchFamily="34" charset="-120"/>
            <a:ea typeface="微軟正黑體" pitchFamily="34" charset="-120"/>
          </a:endParaRPr>
        </a:p>
      </dgm:t>
    </dgm:pt>
    <dgm:pt modelId="{7A235A94-D8B7-4F9A-AE8B-69B67563C5FA}" type="parTrans" cxnId="{A0F6ED0C-DE8C-47DF-9EFE-B68DFA830167}">
      <dgm:prSet/>
      <dgm:spPr/>
      <dgm:t>
        <a:bodyPr/>
        <a:lstStyle/>
        <a:p>
          <a:endParaRPr lang="zh-TW" altLang="en-US" b="1"/>
        </a:p>
      </dgm:t>
    </dgm:pt>
    <dgm:pt modelId="{EB2BD08A-C490-473E-9F6C-35DA44ED260D}" type="sibTrans" cxnId="{A0F6ED0C-DE8C-47DF-9EFE-B68DFA830167}">
      <dgm:prSet/>
      <dgm:spPr/>
      <dgm:t>
        <a:bodyPr/>
        <a:lstStyle/>
        <a:p>
          <a:endParaRPr lang="zh-TW" altLang="en-US" b="1"/>
        </a:p>
      </dgm:t>
    </dgm:pt>
    <dgm:pt modelId="{7DFF941C-4712-4791-B07F-A244CDB33638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latin typeface="微軟正黑體" pitchFamily="34" charset="-120"/>
              <a:ea typeface="微軟正黑體" pitchFamily="34" charset="-120"/>
            </a:rPr>
            <a:t>電腦程式著作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91FA1BC2-7F9B-474A-987E-93838989732B}" type="parTrans" cxnId="{A76B6E24-A903-4495-9FD5-A448A6243AC2}">
      <dgm:prSet/>
      <dgm:spPr/>
      <dgm:t>
        <a:bodyPr/>
        <a:lstStyle/>
        <a:p>
          <a:endParaRPr lang="zh-TW" altLang="en-US" b="1"/>
        </a:p>
      </dgm:t>
    </dgm:pt>
    <dgm:pt modelId="{AE21D3B7-6CEB-45D9-B466-069CECDB6A6A}" type="sibTrans" cxnId="{A76B6E24-A903-4495-9FD5-A448A6243AC2}">
      <dgm:prSet/>
      <dgm:spPr/>
      <dgm:t>
        <a:bodyPr/>
        <a:lstStyle/>
        <a:p>
          <a:endParaRPr lang="zh-TW" altLang="en-US" b="1"/>
        </a:p>
      </dgm:t>
    </dgm:pt>
    <dgm:pt modelId="{812DA582-3F96-41F2-98F8-AB7D7433F5B7}">
      <dgm:prSet phldrT="[文字]"/>
      <dgm:spPr/>
      <dgm:t>
        <a:bodyPr/>
        <a:lstStyle/>
        <a:p>
          <a:pPr>
            <a:spcAft>
              <a:spcPts val="0"/>
            </a:spcAft>
          </a:pPr>
          <a:r>
            <a:rPr lang="zh-TW" altLang="en-US" b="0" dirty="0" smtClean="0">
              <a:latin typeface="微軟正黑體" pitchFamily="34" charset="-120"/>
              <a:ea typeface="微軟正黑體" pitchFamily="34" charset="-120"/>
            </a:rPr>
            <a:t>直接或間接使電腦產生一定結果為目的所組成之指令</a:t>
          </a:r>
          <a:r>
            <a:rPr lang="zh-TW" altLang="en-US" b="0" dirty="0" smtClean="0">
              <a:latin typeface="微軟正黑體" pitchFamily="34" charset="-120"/>
              <a:ea typeface="微軟正黑體" pitchFamily="34" charset="-120"/>
            </a:rPr>
            <a:t>組合</a:t>
          </a:r>
          <a:endParaRPr lang="zh-TW" altLang="en-US" b="1" dirty="0">
            <a:latin typeface="微軟正黑體" pitchFamily="34" charset="-120"/>
            <a:ea typeface="微軟正黑體" pitchFamily="34" charset="-120"/>
          </a:endParaRPr>
        </a:p>
      </dgm:t>
    </dgm:pt>
    <dgm:pt modelId="{7AF81A3A-93B6-4EA2-9624-82D967FD5063}" type="parTrans" cxnId="{F7B070CC-9B3E-4CB1-BE35-2C8F40607BCA}">
      <dgm:prSet/>
      <dgm:spPr/>
      <dgm:t>
        <a:bodyPr/>
        <a:lstStyle/>
        <a:p>
          <a:endParaRPr lang="zh-TW" altLang="en-US" b="1"/>
        </a:p>
      </dgm:t>
    </dgm:pt>
    <dgm:pt modelId="{AFC410F8-DA61-41D8-9B5D-AADBAEB92A61}" type="sibTrans" cxnId="{F7B070CC-9B3E-4CB1-BE35-2C8F40607BCA}">
      <dgm:prSet/>
      <dgm:spPr/>
      <dgm:t>
        <a:bodyPr/>
        <a:lstStyle/>
        <a:p>
          <a:endParaRPr lang="zh-TW" altLang="en-US" b="1"/>
        </a:p>
      </dgm:t>
    </dgm:pt>
    <dgm:pt modelId="{08445E38-53FD-4FEB-9304-2A2F381E0577}" type="pres">
      <dgm:prSet presAssocID="{E9AFF861-6A09-4EBD-92A2-8BB6EB37866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BE39A102-F2D2-41C4-9284-D99ACA07B20E}" type="pres">
      <dgm:prSet presAssocID="{4FCC1D2C-7318-4E8B-A9E0-6D5BF8292D18}" presName="linNode" presStyleCnt="0"/>
      <dgm:spPr/>
      <dgm:t>
        <a:bodyPr/>
        <a:lstStyle/>
        <a:p>
          <a:endParaRPr lang="zh-TW" altLang="en-US"/>
        </a:p>
      </dgm:t>
    </dgm:pt>
    <dgm:pt modelId="{D1DD63C8-32E1-44C4-9A36-4B22A815E4B6}" type="pres">
      <dgm:prSet presAssocID="{4FCC1D2C-7318-4E8B-A9E0-6D5BF8292D18}" presName="parentText" presStyleLbl="node1" presStyleIdx="0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E654DB-3DD6-4AF4-852D-5584B1BB35FC}" type="pres">
      <dgm:prSet presAssocID="{4FCC1D2C-7318-4E8B-A9E0-6D5BF8292D18}" presName="descendantText" presStyleLbl="alignAccFollowNode1" presStyleIdx="0" presStyleCnt="10" custScaleY="14730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974253D-7561-4EC5-BB3D-7A5209421385}" type="pres">
      <dgm:prSet presAssocID="{E197734D-B30F-45E4-94AE-C16E2A013E81}" presName="sp" presStyleCnt="0"/>
      <dgm:spPr/>
      <dgm:t>
        <a:bodyPr/>
        <a:lstStyle/>
        <a:p>
          <a:endParaRPr lang="zh-TW" altLang="en-US"/>
        </a:p>
      </dgm:t>
    </dgm:pt>
    <dgm:pt modelId="{2DDE0EF4-3934-4336-A997-2AA78A3F2FA6}" type="pres">
      <dgm:prSet presAssocID="{60AA5D97-6369-4FAD-A3AE-1BA78D0EA6A8}" presName="linNode" presStyleCnt="0"/>
      <dgm:spPr/>
      <dgm:t>
        <a:bodyPr/>
        <a:lstStyle/>
        <a:p>
          <a:endParaRPr lang="zh-TW" altLang="en-US"/>
        </a:p>
      </dgm:t>
    </dgm:pt>
    <dgm:pt modelId="{05A4147A-4F92-4618-8A6C-FABF49D92DF1}" type="pres">
      <dgm:prSet presAssocID="{60AA5D97-6369-4FAD-A3AE-1BA78D0EA6A8}" presName="parentText" presStyleLbl="node1" presStyleIdx="1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E130A4B-AD31-409B-8471-93F6AA8A8518}" type="pres">
      <dgm:prSet presAssocID="{60AA5D97-6369-4FAD-A3AE-1BA78D0EA6A8}" presName="descendantText" presStyleLbl="align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4E77775-E759-4405-8CE7-463C9A84EB46}" type="pres">
      <dgm:prSet presAssocID="{5EE0782F-B5DE-4793-AE33-80C54EB0023C}" presName="sp" presStyleCnt="0"/>
      <dgm:spPr/>
      <dgm:t>
        <a:bodyPr/>
        <a:lstStyle/>
        <a:p>
          <a:endParaRPr lang="zh-TW" altLang="en-US"/>
        </a:p>
      </dgm:t>
    </dgm:pt>
    <dgm:pt modelId="{AF62F207-27AB-4606-944E-3671AA91C3B2}" type="pres">
      <dgm:prSet presAssocID="{E8F9A394-AB3E-45FE-AFA9-C3873DDF9F16}" presName="linNode" presStyleCnt="0"/>
      <dgm:spPr/>
      <dgm:t>
        <a:bodyPr/>
        <a:lstStyle/>
        <a:p>
          <a:endParaRPr lang="zh-TW" altLang="en-US"/>
        </a:p>
      </dgm:t>
    </dgm:pt>
    <dgm:pt modelId="{DEE74DC3-1989-4802-B972-93EED557A8D6}" type="pres">
      <dgm:prSet presAssocID="{E8F9A394-AB3E-45FE-AFA9-C3873DDF9F16}" presName="parentText" presStyleLbl="node1" presStyleIdx="2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1F3CE6F-3764-4970-9CD2-6D4114E7EF83}" type="pres">
      <dgm:prSet presAssocID="{E8F9A394-AB3E-45FE-AFA9-C3873DDF9F16}" presName="descendantText" presStyleLbl="align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6EADA11-C0BE-4C6D-A8BC-3D41D0B5A01A}" type="pres">
      <dgm:prSet presAssocID="{489B71F8-A469-4CD0-8C63-E9E9BB8690E5}" presName="sp" presStyleCnt="0"/>
      <dgm:spPr/>
      <dgm:t>
        <a:bodyPr/>
        <a:lstStyle/>
        <a:p>
          <a:endParaRPr lang="zh-TW" altLang="en-US"/>
        </a:p>
      </dgm:t>
    </dgm:pt>
    <dgm:pt modelId="{9C90E2A1-5E83-4733-B28C-9FF7D7870778}" type="pres">
      <dgm:prSet presAssocID="{52009F95-5DF7-45E8-B00B-EAFFC3FC5E9D}" presName="linNode" presStyleCnt="0"/>
      <dgm:spPr/>
      <dgm:t>
        <a:bodyPr/>
        <a:lstStyle/>
        <a:p>
          <a:endParaRPr lang="zh-TW" altLang="en-US"/>
        </a:p>
      </dgm:t>
    </dgm:pt>
    <dgm:pt modelId="{FE8EDCC1-6270-44D4-BDE7-A918DE4EDB04}" type="pres">
      <dgm:prSet presAssocID="{52009F95-5DF7-45E8-B00B-EAFFC3FC5E9D}" presName="parentText" presStyleLbl="node1" presStyleIdx="3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A2DAF11-8F2B-4581-B177-78BB926D1912}" type="pres">
      <dgm:prSet presAssocID="{52009F95-5DF7-45E8-B00B-EAFFC3FC5E9D}" presName="descendantText" presStyleLbl="align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8187DE-922F-489F-8792-94CA77C33A7B}" type="pres">
      <dgm:prSet presAssocID="{2E54E37E-7762-4FA5-9BAB-A5DA31A9FFFE}" presName="sp" presStyleCnt="0"/>
      <dgm:spPr/>
      <dgm:t>
        <a:bodyPr/>
        <a:lstStyle/>
        <a:p>
          <a:endParaRPr lang="zh-TW" altLang="en-US"/>
        </a:p>
      </dgm:t>
    </dgm:pt>
    <dgm:pt modelId="{4DDB95E7-8E44-4398-891A-D4F5FE025875}" type="pres">
      <dgm:prSet presAssocID="{3D2AC187-AB6B-48D8-BD77-60E5E14C106B}" presName="linNode" presStyleCnt="0"/>
      <dgm:spPr/>
      <dgm:t>
        <a:bodyPr/>
        <a:lstStyle/>
        <a:p>
          <a:endParaRPr lang="zh-TW" altLang="en-US"/>
        </a:p>
      </dgm:t>
    </dgm:pt>
    <dgm:pt modelId="{3D6AFC59-2ACE-4B44-B46A-BD8BD4A46A78}" type="pres">
      <dgm:prSet presAssocID="{3D2AC187-AB6B-48D8-BD77-60E5E14C106B}" presName="parentText" presStyleLbl="node1" presStyleIdx="4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0E5E48-A8A1-4E63-8139-94B9A35242C2}" type="pres">
      <dgm:prSet presAssocID="{3D2AC187-AB6B-48D8-BD77-60E5E14C106B}" presName="descendantText" presStyleLbl="align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1BEE967-88D3-4133-8B52-7C4132A36D90}" type="pres">
      <dgm:prSet presAssocID="{C7A80D68-1B34-425D-A367-3DC5819C40A1}" presName="sp" presStyleCnt="0"/>
      <dgm:spPr/>
      <dgm:t>
        <a:bodyPr/>
        <a:lstStyle/>
        <a:p>
          <a:endParaRPr lang="zh-TW" altLang="en-US"/>
        </a:p>
      </dgm:t>
    </dgm:pt>
    <dgm:pt modelId="{1212AAF3-3B09-46E6-9478-20C72FBFDC18}" type="pres">
      <dgm:prSet presAssocID="{F9C9C483-0F53-4E9B-954B-FB8E5F62A631}" presName="linNode" presStyleCnt="0"/>
      <dgm:spPr/>
      <dgm:t>
        <a:bodyPr/>
        <a:lstStyle/>
        <a:p>
          <a:endParaRPr lang="zh-TW" altLang="en-US"/>
        </a:p>
      </dgm:t>
    </dgm:pt>
    <dgm:pt modelId="{BBD62E72-7786-486C-A2C6-F42DA1AE9526}" type="pres">
      <dgm:prSet presAssocID="{F9C9C483-0F53-4E9B-954B-FB8E5F62A631}" presName="parentText" presStyleLbl="node1" presStyleIdx="5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493A5B6-C97A-4EC9-B443-90177D17DDF0}" type="pres">
      <dgm:prSet presAssocID="{F9C9C483-0F53-4E9B-954B-FB8E5F62A631}" presName="descendantText" presStyleLbl="align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643458B-AAB2-494B-8B34-675EEF0F3D8C}" type="pres">
      <dgm:prSet presAssocID="{C025CA92-136D-4A7C-B1BC-15B24234DF99}" presName="sp" presStyleCnt="0"/>
      <dgm:spPr/>
      <dgm:t>
        <a:bodyPr/>
        <a:lstStyle/>
        <a:p>
          <a:endParaRPr lang="zh-TW" altLang="en-US"/>
        </a:p>
      </dgm:t>
    </dgm:pt>
    <dgm:pt modelId="{9984033A-560F-4828-95B8-40D57FAA94E9}" type="pres">
      <dgm:prSet presAssocID="{28169FB3-BCEC-4668-8CE9-E6BAD2166F4B}" presName="linNode" presStyleCnt="0"/>
      <dgm:spPr/>
      <dgm:t>
        <a:bodyPr/>
        <a:lstStyle/>
        <a:p>
          <a:endParaRPr lang="zh-TW" altLang="en-US"/>
        </a:p>
      </dgm:t>
    </dgm:pt>
    <dgm:pt modelId="{BBB77646-B431-4C31-AADF-832FEB9A4F83}" type="pres">
      <dgm:prSet presAssocID="{28169FB3-BCEC-4668-8CE9-E6BAD2166F4B}" presName="parentText" presStyleLbl="node1" presStyleIdx="6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454FAB4-3C7B-4A06-8947-6EF8957D0BCD}" type="pres">
      <dgm:prSet presAssocID="{28169FB3-BCEC-4668-8CE9-E6BAD2166F4B}" presName="descendantText" presStyleLbl="align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CD72459-0633-41EB-981C-324CB6561600}" type="pres">
      <dgm:prSet presAssocID="{1A9F26AB-B2ED-4194-8C53-A1A1B73A56C3}" presName="sp" presStyleCnt="0"/>
      <dgm:spPr/>
      <dgm:t>
        <a:bodyPr/>
        <a:lstStyle/>
        <a:p>
          <a:endParaRPr lang="zh-TW" altLang="en-US"/>
        </a:p>
      </dgm:t>
    </dgm:pt>
    <dgm:pt modelId="{640705B8-5988-489B-A386-AC5DD096F7D6}" type="pres">
      <dgm:prSet presAssocID="{61974E19-A3F5-4D3F-BFD4-636065B62E5D}" presName="linNode" presStyleCnt="0"/>
      <dgm:spPr/>
      <dgm:t>
        <a:bodyPr/>
        <a:lstStyle/>
        <a:p>
          <a:endParaRPr lang="zh-TW" altLang="en-US"/>
        </a:p>
      </dgm:t>
    </dgm:pt>
    <dgm:pt modelId="{8621EB4A-9860-4F3E-8077-548CBD3AEFBE}" type="pres">
      <dgm:prSet presAssocID="{61974E19-A3F5-4D3F-BFD4-636065B62E5D}" presName="parentText" presStyleLbl="node1" presStyleIdx="7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B18FEB-1535-41B8-A0B5-077488D78841}" type="pres">
      <dgm:prSet presAssocID="{61974E19-A3F5-4D3F-BFD4-636065B62E5D}" presName="descendantText" presStyleLbl="align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052BB6E-4EB6-4771-A5D8-E7912568EEBC}" type="pres">
      <dgm:prSet presAssocID="{5F689FA0-FDD2-474F-BF34-5CAAC1D74C1C}" presName="sp" presStyleCnt="0"/>
      <dgm:spPr/>
      <dgm:t>
        <a:bodyPr/>
        <a:lstStyle/>
        <a:p>
          <a:endParaRPr lang="zh-TW" altLang="en-US"/>
        </a:p>
      </dgm:t>
    </dgm:pt>
    <dgm:pt modelId="{E6986C5F-12D6-4F69-8A93-74CAB47C6ADE}" type="pres">
      <dgm:prSet presAssocID="{7EB48047-386A-4393-BA8F-7C9F60D1C760}" presName="linNode" presStyleCnt="0"/>
      <dgm:spPr/>
      <dgm:t>
        <a:bodyPr/>
        <a:lstStyle/>
        <a:p>
          <a:endParaRPr lang="zh-TW" altLang="en-US"/>
        </a:p>
      </dgm:t>
    </dgm:pt>
    <dgm:pt modelId="{CD348CC1-180E-4660-B6D4-985543E43EAD}" type="pres">
      <dgm:prSet presAssocID="{7EB48047-386A-4393-BA8F-7C9F60D1C760}" presName="parentText" presStyleLbl="node1" presStyleIdx="8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AC6DB96-5A52-4EFA-8A57-1AB35BCFF28E}" type="pres">
      <dgm:prSet presAssocID="{7EB48047-386A-4393-BA8F-7C9F60D1C760}" presName="descendantText" presStyleLbl="align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4F2328F-5E2E-43F7-A954-E3F6EEE8FE5A}" type="pres">
      <dgm:prSet presAssocID="{BE04E538-B227-4994-826B-D550889D0019}" presName="sp" presStyleCnt="0"/>
      <dgm:spPr/>
      <dgm:t>
        <a:bodyPr/>
        <a:lstStyle/>
        <a:p>
          <a:endParaRPr lang="zh-TW" altLang="en-US"/>
        </a:p>
      </dgm:t>
    </dgm:pt>
    <dgm:pt modelId="{E4631007-6843-4D86-ABD6-84EE225F0514}" type="pres">
      <dgm:prSet presAssocID="{7DFF941C-4712-4791-B07F-A244CDB33638}" presName="linNode" presStyleCnt="0"/>
      <dgm:spPr/>
      <dgm:t>
        <a:bodyPr/>
        <a:lstStyle/>
        <a:p>
          <a:endParaRPr lang="zh-TW" altLang="en-US"/>
        </a:p>
      </dgm:t>
    </dgm:pt>
    <dgm:pt modelId="{6CBD451A-1A35-4AE0-994D-4E236E65EA1C}" type="pres">
      <dgm:prSet presAssocID="{7DFF941C-4712-4791-B07F-A244CDB33638}" presName="parentText" presStyleLbl="node1" presStyleIdx="9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CC7B446-6A6F-4C38-89DA-5EC7832162CA}" type="pres">
      <dgm:prSet presAssocID="{7DFF941C-4712-4791-B07F-A244CDB33638}" presName="descendantText" presStyleLbl="align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7B070CC-9B3E-4CB1-BE35-2C8F40607BCA}" srcId="{7DFF941C-4712-4791-B07F-A244CDB33638}" destId="{812DA582-3F96-41F2-98F8-AB7D7433F5B7}" srcOrd="0" destOrd="0" parTransId="{7AF81A3A-93B6-4EA2-9624-82D967FD5063}" sibTransId="{AFC410F8-DA61-41D8-9B5D-AADBAEB92A61}"/>
    <dgm:cxn modelId="{C9602EBE-9193-435B-A4C3-CF58CD7598AE}" type="presOf" srcId="{52009F95-5DF7-45E8-B00B-EAFFC3FC5E9D}" destId="{FE8EDCC1-6270-44D4-BDE7-A918DE4EDB04}" srcOrd="0" destOrd="0" presId="urn:microsoft.com/office/officeart/2005/8/layout/vList5"/>
    <dgm:cxn modelId="{B002DA82-3114-4FEA-A536-4EFB53B31281}" srcId="{F9C9C483-0F53-4E9B-954B-FB8E5F62A631}" destId="{A9DF4ED2-C962-4617-A16B-7B8E13744E1A}" srcOrd="0" destOrd="0" parTransId="{1722B7FD-8EDC-4A6E-97B7-600576D3BC03}" sibTransId="{C29B9185-0BCE-4436-80D9-9A076D2B161C}"/>
    <dgm:cxn modelId="{918E9BDC-2DFB-43C3-B3B3-777470A62294}" type="presOf" srcId="{CEE85C2F-C7EF-4F54-960B-638B8D6DAF83}" destId="{A20E5E48-A8A1-4E63-8139-94B9A35242C2}" srcOrd="0" destOrd="0" presId="urn:microsoft.com/office/officeart/2005/8/layout/vList5"/>
    <dgm:cxn modelId="{836E749A-28DB-4031-92D8-4F00E5081965}" srcId="{61974E19-A3F5-4D3F-BFD4-636065B62E5D}" destId="{6512DB8D-59B2-4CC3-AC19-8D888AA43A10}" srcOrd="0" destOrd="0" parTransId="{BAD3BADD-C991-422A-B0D3-FB3C10EE1BE7}" sibTransId="{7196243D-5B34-4C70-B4B2-560F50D643CD}"/>
    <dgm:cxn modelId="{B6B3C13C-0B80-4B52-BE30-7131A917E38A}" type="presOf" srcId="{E9AFF861-6A09-4EBD-92A2-8BB6EB37866E}" destId="{08445E38-53FD-4FEB-9304-2A2F381E0577}" srcOrd="0" destOrd="0" presId="urn:microsoft.com/office/officeart/2005/8/layout/vList5"/>
    <dgm:cxn modelId="{C4E5622D-B3A0-41DD-A8EF-E4EB22B73A6B}" type="presOf" srcId="{61974E19-A3F5-4D3F-BFD4-636065B62E5D}" destId="{8621EB4A-9860-4F3E-8077-548CBD3AEFBE}" srcOrd="0" destOrd="0" presId="urn:microsoft.com/office/officeart/2005/8/layout/vList5"/>
    <dgm:cxn modelId="{7394467B-4E80-45EE-A180-064ECB1B9F0C}" type="presOf" srcId="{80D54C05-86BF-485D-A52A-5E5DE4179258}" destId="{41F3CE6F-3764-4970-9CD2-6D4114E7EF83}" srcOrd="0" destOrd="0" presId="urn:microsoft.com/office/officeart/2005/8/layout/vList5"/>
    <dgm:cxn modelId="{79982284-F7D8-4E66-83B3-E8F49613770D}" type="presOf" srcId="{7E47FC4B-4983-4495-8F26-D31F17F430DF}" destId="{2454FAB4-3C7B-4A06-8947-6EF8957D0BCD}" srcOrd="0" destOrd="0" presId="urn:microsoft.com/office/officeart/2005/8/layout/vList5"/>
    <dgm:cxn modelId="{341594E2-8D53-4583-BE5E-E1F10092C391}" type="presOf" srcId="{3D2AC187-AB6B-48D8-BD77-60E5E14C106B}" destId="{3D6AFC59-2ACE-4B44-B46A-BD8BD4A46A78}" srcOrd="0" destOrd="0" presId="urn:microsoft.com/office/officeart/2005/8/layout/vList5"/>
    <dgm:cxn modelId="{9D2DDA57-F886-4036-AB07-ABEA8D3D9373}" srcId="{E9AFF861-6A09-4EBD-92A2-8BB6EB37866E}" destId="{7EB48047-386A-4393-BA8F-7C9F60D1C760}" srcOrd="8" destOrd="0" parTransId="{30AD253F-02DE-4105-8000-A4B15AB54E4D}" sibTransId="{BE04E538-B227-4994-826B-D550889D0019}"/>
    <dgm:cxn modelId="{A76B6E24-A903-4495-9FD5-A448A6243AC2}" srcId="{E9AFF861-6A09-4EBD-92A2-8BB6EB37866E}" destId="{7DFF941C-4712-4791-B07F-A244CDB33638}" srcOrd="9" destOrd="0" parTransId="{91FA1BC2-7F9B-474A-987E-93838989732B}" sibTransId="{AE21D3B7-6CEB-45D9-B466-069CECDB6A6A}"/>
    <dgm:cxn modelId="{A0F6ED0C-DE8C-47DF-9EFE-B68DFA830167}" srcId="{7EB48047-386A-4393-BA8F-7C9F60D1C760}" destId="{25ED184E-EEB0-4210-AFD5-7C221DC5814D}" srcOrd="0" destOrd="0" parTransId="{7A235A94-D8B7-4F9A-AE8B-69B67563C5FA}" sibTransId="{EB2BD08A-C490-473E-9F6C-35DA44ED260D}"/>
    <dgm:cxn modelId="{3CBE99FF-40B0-4182-B5D9-30EBAE1544BE}" type="presOf" srcId="{7DFF941C-4712-4791-B07F-A244CDB33638}" destId="{6CBD451A-1A35-4AE0-994D-4E236E65EA1C}" srcOrd="0" destOrd="0" presId="urn:microsoft.com/office/officeart/2005/8/layout/vList5"/>
    <dgm:cxn modelId="{3236F6F2-4373-48E6-BEED-7DA25C001B93}" type="presOf" srcId="{7EB48047-386A-4393-BA8F-7C9F60D1C760}" destId="{CD348CC1-180E-4660-B6D4-985543E43EAD}" srcOrd="0" destOrd="0" presId="urn:microsoft.com/office/officeart/2005/8/layout/vList5"/>
    <dgm:cxn modelId="{83F1796F-0D5D-40B9-8151-68433F6DB2F3}" type="presOf" srcId="{F9C9C483-0F53-4E9B-954B-FB8E5F62A631}" destId="{BBD62E72-7786-486C-A2C6-F42DA1AE9526}" srcOrd="0" destOrd="0" presId="urn:microsoft.com/office/officeart/2005/8/layout/vList5"/>
    <dgm:cxn modelId="{BB3FBC9A-5FC1-4E4F-A01F-287B5C5A0AA4}" type="presOf" srcId="{6512DB8D-59B2-4CC3-AC19-8D888AA43A10}" destId="{4BB18FEB-1535-41B8-A0B5-077488D78841}" srcOrd="0" destOrd="0" presId="urn:microsoft.com/office/officeart/2005/8/layout/vList5"/>
    <dgm:cxn modelId="{AE798833-3E83-494A-AE0B-001E0A9C2DB9}" type="presOf" srcId="{28169FB3-BCEC-4668-8CE9-E6BAD2166F4B}" destId="{BBB77646-B431-4C31-AADF-832FEB9A4F83}" srcOrd="0" destOrd="0" presId="urn:microsoft.com/office/officeart/2005/8/layout/vList5"/>
    <dgm:cxn modelId="{A9DAE799-4032-4F02-84BD-82E9DC408246}" type="presOf" srcId="{A52644F1-5A9E-4A05-97F8-ED287F7647C9}" destId="{BE130A4B-AD31-409B-8471-93F6AA8A8518}" srcOrd="0" destOrd="0" presId="urn:microsoft.com/office/officeart/2005/8/layout/vList5"/>
    <dgm:cxn modelId="{DFFC554D-2CBE-47EF-B25C-972A4109F978}" srcId="{E9AFF861-6A09-4EBD-92A2-8BB6EB37866E}" destId="{28169FB3-BCEC-4668-8CE9-E6BAD2166F4B}" srcOrd="6" destOrd="0" parTransId="{CE40347D-06CF-44C4-8291-87E822B0DBF0}" sibTransId="{1A9F26AB-B2ED-4194-8C53-A1A1B73A56C3}"/>
    <dgm:cxn modelId="{368A013A-9B6D-4CBE-93C6-7F16243579F7}" srcId="{E9AFF861-6A09-4EBD-92A2-8BB6EB37866E}" destId="{4FCC1D2C-7318-4E8B-A9E0-6D5BF8292D18}" srcOrd="0" destOrd="0" parTransId="{BE434397-E96E-4565-ADEA-6AB30779565C}" sibTransId="{E197734D-B30F-45E4-94AE-C16E2A013E81}"/>
    <dgm:cxn modelId="{6FD3C1BB-3E71-4043-8D95-2473B54B754F}" srcId="{28169FB3-BCEC-4668-8CE9-E6BAD2166F4B}" destId="{7E47FC4B-4983-4495-8F26-D31F17F430DF}" srcOrd="0" destOrd="0" parTransId="{B35AE5C2-EE17-4FE9-823F-3F23A15F03D0}" sibTransId="{89A71998-017E-47E1-9E69-2BE4462C51F8}"/>
    <dgm:cxn modelId="{F180128B-ABDC-4651-8398-B11D20989C34}" srcId="{E9AFF861-6A09-4EBD-92A2-8BB6EB37866E}" destId="{E8F9A394-AB3E-45FE-AFA9-C3873DDF9F16}" srcOrd="2" destOrd="0" parTransId="{CD702577-9FEF-4AAC-8952-8F063CCBF1B0}" sibTransId="{489B71F8-A469-4CD0-8C63-E9E9BB8690E5}"/>
    <dgm:cxn modelId="{6479F6C6-A6E6-40FE-BC0E-1D0B76008A30}" type="presOf" srcId="{4FCC1D2C-7318-4E8B-A9E0-6D5BF8292D18}" destId="{D1DD63C8-32E1-44C4-9A36-4B22A815E4B6}" srcOrd="0" destOrd="0" presId="urn:microsoft.com/office/officeart/2005/8/layout/vList5"/>
    <dgm:cxn modelId="{AE29B4E7-6F6D-449D-9808-4AA5AF7C0BD1}" type="presOf" srcId="{25ED184E-EEB0-4210-AFD5-7C221DC5814D}" destId="{3AC6DB96-5A52-4EFA-8A57-1AB35BCFF28E}" srcOrd="0" destOrd="0" presId="urn:microsoft.com/office/officeart/2005/8/layout/vList5"/>
    <dgm:cxn modelId="{899FC4C1-B7EC-4BB5-B433-05FA336F3E9C}" type="presOf" srcId="{1FB603BD-1729-44BC-9140-BFCABB1494DA}" destId="{3A2DAF11-8F2B-4581-B177-78BB926D1912}" srcOrd="0" destOrd="0" presId="urn:microsoft.com/office/officeart/2005/8/layout/vList5"/>
    <dgm:cxn modelId="{92AC338E-2427-4C3B-9052-A8C2FC7AB9BC}" srcId="{E9AFF861-6A09-4EBD-92A2-8BB6EB37866E}" destId="{3D2AC187-AB6B-48D8-BD77-60E5E14C106B}" srcOrd="4" destOrd="0" parTransId="{3019309B-1BC8-4961-B0F0-EA81C837A1D9}" sibTransId="{C7A80D68-1B34-425D-A367-3DC5819C40A1}"/>
    <dgm:cxn modelId="{9D2C3D55-143A-49F1-8922-4E1B20B28324}" srcId="{3D2AC187-AB6B-48D8-BD77-60E5E14C106B}" destId="{CEE85C2F-C7EF-4F54-960B-638B8D6DAF83}" srcOrd="0" destOrd="0" parTransId="{9EEF34B3-014A-41A9-B9CC-A729B98C85CE}" sibTransId="{1C2CED33-C281-4333-A575-52E7CE8950D6}"/>
    <dgm:cxn modelId="{1F5B4A85-7BD1-48DE-94CC-394FBC9AFF06}" srcId="{E9AFF861-6A09-4EBD-92A2-8BB6EB37866E}" destId="{61974E19-A3F5-4D3F-BFD4-636065B62E5D}" srcOrd="7" destOrd="0" parTransId="{C355B514-D5D2-4BC6-BD5C-F029802B0233}" sibTransId="{5F689FA0-FDD2-474F-BF34-5CAAC1D74C1C}"/>
    <dgm:cxn modelId="{BCDD2FBF-2BEE-46CC-87D0-3774502DA773}" srcId="{E9AFF861-6A09-4EBD-92A2-8BB6EB37866E}" destId="{F9C9C483-0F53-4E9B-954B-FB8E5F62A631}" srcOrd="5" destOrd="0" parTransId="{72F01BE5-3D34-4973-8446-945A8D979F64}" sibTransId="{C025CA92-136D-4A7C-B1BC-15B24234DF99}"/>
    <dgm:cxn modelId="{A1CFE200-FC43-4B76-B944-B5232768979A}" type="presOf" srcId="{A9DF4ED2-C962-4617-A16B-7B8E13744E1A}" destId="{2493A5B6-C97A-4EC9-B443-90177D17DDF0}" srcOrd="0" destOrd="0" presId="urn:microsoft.com/office/officeart/2005/8/layout/vList5"/>
    <dgm:cxn modelId="{767C29AC-6FDE-4A7E-A492-7CB0C186D9D5}" srcId="{E9AFF861-6A09-4EBD-92A2-8BB6EB37866E}" destId="{52009F95-5DF7-45E8-B00B-EAFFC3FC5E9D}" srcOrd="3" destOrd="0" parTransId="{60DC611F-1143-4F3A-9741-224BFCA46F85}" sibTransId="{2E54E37E-7762-4FA5-9BAB-A5DA31A9FFFE}"/>
    <dgm:cxn modelId="{0B803FFE-7189-42A3-882D-B5CC3D709E49}" srcId="{E8F9A394-AB3E-45FE-AFA9-C3873DDF9F16}" destId="{80D54C05-86BF-485D-A52A-5E5DE4179258}" srcOrd="0" destOrd="0" parTransId="{49CDB1F0-EEE5-4E8E-BCEA-088DDC0B2A0A}" sibTransId="{005F27D5-803C-4A31-9339-7443E24311D7}"/>
    <dgm:cxn modelId="{0ED97989-D321-4999-BA30-152F4DA5A029}" type="presOf" srcId="{C40E0564-C8E8-46FB-B542-9707344603EB}" destId="{95E654DB-3DD6-4AF4-852D-5584B1BB35FC}" srcOrd="0" destOrd="0" presId="urn:microsoft.com/office/officeart/2005/8/layout/vList5"/>
    <dgm:cxn modelId="{5B8EFEE5-D7D8-4EF3-AA3B-6CBF4289ED9C}" type="presOf" srcId="{60AA5D97-6369-4FAD-A3AE-1BA78D0EA6A8}" destId="{05A4147A-4F92-4618-8A6C-FABF49D92DF1}" srcOrd="0" destOrd="0" presId="urn:microsoft.com/office/officeart/2005/8/layout/vList5"/>
    <dgm:cxn modelId="{7E8A4B44-1E2D-4064-8F9B-B5157C020A58}" srcId="{60AA5D97-6369-4FAD-A3AE-1BA78D0EA6A8}" destId="{A52644F1-5A9E-4A05-97F8-ED287F7647C9}" srcOrd="0" destOrd="0" parTransId="{584343E3-27DC-4784-A135-9522590DF3BF}" sibTransId="{E6671DC8-3989-4737-A882-5B8A7DA5C9B3}"/>
    <dgm:cxn modelId="{2ADFD71E-108D-4FD4-86B3-4D01E07577AE}" type="presOf" srcId="{E8F9A394-AB3E-45FE-AFA9-C3873DDF9F16}" destId="{DEE74DC3-1989-4802-B972-93EED557A8D6}" srcOrd="0" destOrd="0" presId="urn:microsoft.com/office/officeart/2005/8/layout/vList5"/>
    <dgm:cxn modelId="{276F4C0B-B855-4218-9D7E-AD9C0DB94E23}" srcId="{4FCC1D2C-7318-4E8B-A9E0-6D5BF8292D18}" destId="{C40E0564-C8E8-46FB-B542-9707344603EB}" srcOrd="0" destOrd="0" parTransId="{5B8C17E3-3412-46DD-B7D1-D60E15C99CF5}" sibTransId="{3D60037C-A62A-4B0D-B073-A37F5D6B017B}"/>
    <dgm:cxn modelId="{01CD77BF-F2F6-4303-B03A-B55C16815664}" srcId="{E9AFF861-6A09-4EBD-92A2-8BB6EB37866E}" destId="{60AA5D97-6369-4FAD-A3AE-1BA78D0EA6A8}" srcOrd="1" destOrd="0" parTransId="{3CE4D05A-A9B6-4CE4-9257-CB058C522EC6}" sibTransId="{5EE0782F-B5DE-4793-AE33-80C54EB0023C}"/>
    <dgm:cxn modelId="{F8062552-71A3-4E45-BC33-83706A376659}" type="presOf" srcId="{812DA582-3F96-41F2-98F8-AB7D7433F5B7}" destId="{1CC7B446-6A6F-4C38-89DA-5EC7832162CA}" srcOrd="0" destOrd="0" presId="urn:microsoft.com/office/officeart/2005/8/layout/vList5"/>
    <dgm:cxn modelId="{D35D55CA-417D-4E88-9CBE-A541A5D0EDA2}" srcId="{52009F95-5DF7-45E8-B00B-EAFFC3FC5E9D}" destId="{1FB603BD-1729-44BC-9140-BFCABB1494DA}" srcOrd="0" destOrd="0" parTransId="{2445CD72-EB58-46E4-95CE-D0CE1D468AF0}" sibTransId="{56D02AC5-FCAA-46A4-A768-0DB0A8A50E52}"/>
    <dgm:cxn modelId="{E89E2886-935D-44AA-AF01-CC0E7F1D9D03}" type="presParOf" srcId="{08445E38-53FD-4FEB-9304-2A2F381E0577}" destId="{BE39A102-F2D2-41C4-9284-D99ACA07B20E}" srcOrd="0" destOrd="0" presId="urn:microsoft.com/office/officeart/2005/8/layout/vList5"/>
    <dgm:cxn modelId="{2BF8A7CA-45EA-4CFC-B7B2-5A950C4F8077}" type="presParOf" srcId="{BE39A102-F2D2-41C4-9284-D99ACA07B20E}" destId="{D1DD63C8-32E1-44C4-9A36-4B22A815E4B6}" srcOrd="0" destOrd="0" presId="urn:microsoft.com/office/officeart/2005/8/layout/vList5"/>
    <dgm:cxn modelId="{E319542C-CE07-4466-BD35-9752F13BCC49}" type="presParOf" srcId="{BE39A102-F2D2-41C4-9284-D99ACA07B20E}" destId="{95E654DB-3DD6-4AF4-852D-5584B1BB35FC}" srcOrd="1" destOrd="0" presId="urn:microsoft.com/office/officeart/2005/8/layout/vList5"/>
    <dgm:cxn modelId="{554320A0-3DC7-474D-8C66-BB47C3D00B64}" type="presParOf" srcId="{08445E38-53FD-4FEB-9304-2A2F381E0577}" destId="{C974253D-7561-4EC5-BB3D-7A5209421385}" srcOrd="1" destOrd="0" presId="urn:microsoft.com/office/officeart/2005/8/layout/vList5"/>
    <dgm:cxn modelId="{78B4FF50-0D4F-416D-8124-0F5AD54B4499}" type="presParOf" srcId="{08445E38-53FD-4FEB-9304-2A2F381E0577}" destId="{2DDE0EF4-3934-4336-A997-2AA78A3F2FA6}" srcOrd="2" destOrd="0" presId="urn:microsoft.com/office/officeart/2005/8/layout/vList5"/>
    <dgm:cxn modelId="{FD48AD2B-0AA7-4999-B5A6-EF7D481CB00C}" type="presParOf" srcId="{2DDE0EF4-3934-4336-A997-2AA78A3F2FA6}" destId="{05A4147A-4F92-4618-8A6C-FABF49D92DF1}" srcOrd="0" destOrd="0" presId="urn:microsoft.com/office/officeart/2005/8/layout/vList5"/>
    <dgm:cxn modelId="{E8D9EF53-48BC-44D1-88E2-0FE61066705E}" type="presParOf" srcId="{2DDE0EF4-3934-4336-A997-2AA78A3F2FA6}" destId="{BE130A4B-AD31-409B-8471-93F6AA8A8518}" srcOrd="1" destOrd="0" presId="urn:microsoft.com/office/officeart/2005/8/layout/vList5"/>
    <dgm:cxn modelId="{B1F69489-945C-44CE-8249-8CA92602570B}" type="presParOf" srcId="{08445E38-53FD-4FEB-9304-2A2F381E0577}" destId="{F4E77775-E759-4405-8CE7-463C9A84EB46}" srcOrd="3" destOrd="0" presId="urn:microsoft.com/office/officeart/2005/8/layout/vList5"/>
    <dgm:cxn modelId="{EE82D076-87F6-4227-B7C7-1F1FF09BDDAC}" type="presParOf" srcId="{08445E38-53FD-4FEB-9304-2A2F381E0577}" destId="{AF62F207-27AB-4606-944E-3671AA91C3B2}" srcOrd="4" destOrd="0" presId="urn:microsoft.com/office/officeart/2005/8/layout/vList5"/>
    <dgm:cxn modelId="{1FE4F9F5-F43D-4FCC-A107-7BDB0E09ACC3}" type="presParOf" srcId="{AF62F207-27AB-4606-944E-3671AA91C3B2}" destId="{DEE74DC3-1989-4802-B972-93EED557A8D6}" srcOrd="0" destOrd="0" presId="urn:microsoft.com/office/officeart/2005/8/layout/vList5"/>
    <dgm:cxn modelId="{8C7A274F-5C4A-468D-9D40-BDC5D006181A}" type="presParOf" srcId="{AF62F207-27AB-4606-944E-3671AA91C3B2}" destId="{41F3CE6F-3764-4970-9CD2-6D4114E7EF83}" srcOrd="1" destOrd="0" presId="urn:microsoft.com/office/officeart/2005/8/layout/vList5"/>
    <dgm:cxn modelId="{5158A245-099B-448C-A42F-C880B6FC680E}" type="presParOf" srcId="{08445E38-53FD-4FEB-9304-2A2F381E0577}" destId="{F6EADA11-C0BE-4C6D-A8BC-3D41D0B5A01A}" srcOrd="5" destOrd="0" presId="urn:microsoft.com/office/officeart/2005/8/layout/vList5"/>
    <dgm:cxn modelId="{CBE8A9AC-47DD-4CE2-BDA4-486A44C21566}" type="presParOf" srcId="{08445E38-53FD-4FEB-9304-2A2F381E0577}" destId="{9C90E2A1-5E83-4733-B28C-9FF7D7870778}" srcOrd="6" destOrd="0" presId="urn:microsoft.com/office/officeart/2005/8/layout/vList5"/>
    <dgm:cxn modelId="{6382D7A8-DE41-4F93-8F53-88B09F3EFDF4}" type="presParOf" srcId="{9C90E2A1-5E83-4733-B28C-9FF7D7870778}" destId="{FE8EDCC1-6270-44D4-BDE7-A918DE4EDB04}" srcOrd="0" destOrd="0" presId="urn:microsoft.com/office/officeart/2005/8/layout/vList5"/>
    <dgm:cxn modelId="{03435C9B-5C17-4A02-81C4-8347B8985010}" type="presParOf" srcId="{9C90E2A1-5E83-4733-B28C-9FF7D7870778}" destId="{3A2DAF11-8F2B-4581-B177-78BB926D1912}" srcOrd="1" destOrd="0" presId="urn:microsoft.com/office/officeart/2005/8/layout/vList5"/>
    <dgm:cxn modelId="{96BC968F-6F2F-4D3E-9B24-482DCCE52382}" type="presParOf" srcId="{08445E38-53FD-4FEB-9304-2A2F381E0577}" destId="{FA8187DE-922F-489F-8792-94CA77C33A7B}" srcOrd="7" destOrd="0" presId="urn:microsoft.com/office/officeart/2005/8/layout/vList5"/>
    <dgm:cxn modelId="{EC002AD9-3146-4744-B9F2-CB1F15726CFE}" type="presParOf" srcId="{08445E38-53FD-4FEB-9304-2A2F381E0577}" destId="{4DDB95E7-8E44-4398-891A-D4F5FE025875}" srcOrd="8" destOrd="0" presId="urn:microsoft.com/office/officeart/2005/8/layout/vList5"/>
    <dgm:cxn modelId="{48B8B37D-8689-4A77-8972-F9DA85150F02}" type="presParOf" srcId="{4DDB95E7-8E44-4398-891A-D4F5FE025875}" destId="{3D6AFC59-2ACE-4B44-B46A-BD8BD4A46A78}" srcOrd="0" destOrd="0" presId="urn:microsoft.com/office/officeart/2005/8/layout/vList5"/>
    <dgm:cxn modelId="{05615BC3-F096-4FE2-866B-4B5A88477863}" type="presParOf" srcId="{4DDB95E7-8E44-4398-891A-D4F5FE025875}" destId="{A20E5E48-A8A1-4E63-8139-94B9A35242C2}" srcOrd="1" destOrd="0" presId="urn:microsoft.com/office/officeart/2005/8/layout/vList5"/>
    <dgm:cxn modelId="{BA96D2BB-8AC0-4EC1-BB49-86525B3B46B1}" type="presParOf" srcId="{08445E38-53FD-4FEB-9304-2A2F381E0577}" destId="{61BEE967-88D3-4133-8B52-7C4132A36D90}" srcOrd="9" destOrd="0" presId="urn:microsoft.com/office/officeart/2005/8/layout/vList5"/>
    <dgm:cxn modelId="{C38B46C1-DF7C-4E30-989E-6F4DA9DAC36A}" type="presParOf" srcId="{08445E38-53FD-4FEB-9304-2A2F381E0577}" destId="{1212AAF3-3B09-46E6-9478-20C72FBFDC18}" srcOrd="10" destOrd="0" presId="urn:microsoft.com/office/officeart/2005/8/layout/vList5"/>
    <dgm:cxn modelId="{CA771C17-BBC1-4A8D-A246-47D500601E95}" type="presParOf" srcId="{1212AAF3-3B09-46E6-9478-20C72FBFDC18}" destId="{BBD62E72-7786-486C-A2C6-F42DA1AE9526}" srcOrd="0" destOrd="0" presId="urn:microsoft.com/office/officeart/2005/8/layout/vList5"/>
    <dgm:cxn modelId="{95852D19-13CB-4B19-B976-E74282F0CE80}" type="presParOf" srcId="{1212AAF3-3B09-46E6-9478-20C72FBFDC18}" destId="{2493A5B6-C97A-4EC9-B443-90177D17DDF0}" srcOrd="1" destOrd="0" presId="urn:microsoft.com/office/officeart/2005/8/layout/vList5"/>
    <dgm:cxn modelId="{8C0E0693-BEAB-4B13-A1FF-BDBEA3DD7CFA}" type="presParOf" srcId="{08445E38-53FD-4FEB-9304-2A2F381E0577}" destId="{C643458B-AAB2-494B-8B34-675EEF0F3D8C}" srcOrd="11" destOrd="0" presId="urn:microsoft.com/office/officeart/2005/8/layout/vList5"/>
    <dgm:cxn modelId="{F98120F1-ABAE-49D3-9FD3-1F8F8F47D509}" type="presParOf" srcId="{08445E38-53FD-4FEB-9304-2A2F381E0577}" destId="{9984033A-560F-4828-95B8-40D57FAA94E9}" srcOrd="12" destOrd="0" presId="urn:microsoft.com/office/officeart/2005/8/layout/vList5"/>
    <dgm:cxn modelId="{3D775739-6C5A-45A2-8A3F-2408B61A822E}" type="presParOf" srcId="{9984033A-560F-4828-95B8-40D57FAA94E9}" destId="{BBB77646-B431-4C31-AADF-832FEB9A4F83}" srcOrd="0" destOrd="0" presId="urn:microsoft.com/office/officeart/2005/8/layout/vList5"/>
    <dgm:cxn modelId="{756083E6-23E6-4BA3-B31E-B76B8A6ECABC}" type="presParOf" srcId="{9984033A-560F-4828-95B8-40D57FAA94E9}" destId="{2454FAB4-3C7B-4A06-8947-6EF8957D0BCD}" srcOrd="1" destOrd="0" presId="urn:microsoft.com/office/officeart/2005/8/layout/vList5"/>
    <dgm:cxn modelId="{E8F2078F-3C2C-42CD-8D82-384B88F630C7}" type="presParOf" srcId="{08445E38-53FD-4FEB-9304-2A2F381E0577}" destId="{ACD72459-0633-41EB-981C-324CB6561600}" srcOrd="13" destOrd="0" presId="urn:microsoft.com/office/officeart/2005/8/layout/vList5"/>
    <dgm:cxn modelId="{5110FC44-52D3-4824-808F-F39C7B53238A}" type="presParOf" srcId="{08445E38-53FD-4FEB-9304-2A2F381E0577}" destId="{640705B8-5988-489B-A386-AC5DD096F7D6}" srcOrd="14" destOrd="0" presId="urn:microsoft.com/office/officeart/2005/8/layout/vList5"/>
    <dgm:cxn modelId="{8F35E316-BCAC-41FE-AD1B-AF4A5B306C9D}" type="presParOf" srcId="{640705B8-5988-489B-A386-AC5DD096F7D6}" destId="{8621EB4A-9860-4F3E-8077-548CBD3AEFBE}" srcOrd="0" destOrd="0" presId="urn:microsoft.com/office/officeart/2005/8/layout/vList5"/>
    <dgm:cxn modelId="{D6EB3C82-28BC-4927-B23F-DD7225B82334}" type="presParOf" srcId="{640705B8-5988-489B-A386-AC5DD096F7D6}" destId="{4BB18FEB-1535-41B8-A0B5-077488D78841}" srcOrd="1" destOrd="0" presId="urn:microsoft.com/office/officeart/2005/8/layout/vList5"/>
    <dgm:cxn modelId="{A0FFDB13-2767-413B-B2AB-F3785C748D00}" type="presParOf" srcId="{08445E38-53FD-4FEB-9304-2A2F381E0577}" destId="{2052BB6E-4EB6-4771-A5D8-E7912568EEBC}" srcOrd="15" destOrd="0" presId="urn:microsoft.com/office/officeart/2005/8/layout/vList5"/>
    <dgm:cxn modelId="{74874A10-91F0-42AD-84AA-FE3154D45ECE}" type="presParOf" srcId="{08445E38-53FD-4FEB-9304-2A2F381E0577}" destId="{E6986C5F-12D6-4F69-8A93-74CAB47C6ADE}" srcOrd="16" destOrd="0" presId="urn:microsoft.com/office/officeart/2005/8/layout/vList5"/>
    <dgm:cxn modelId="{08C51C1C-488A-41CC-85DB-A6D9EE3C6DEE}" type="presParOf" srcId="{E6986C5F-12D6-4F69-8A93-74CAB47C6ADE}" destId="{CD348CC1-180E-4660-B6D4-985543E43EAD}" srcOrd="0" destOrd="0" presId="urn:microsoft.com/office/officeart/2005/8/layout/vList5"/>
    <dgm:cxn modelId="{8339346F-52A8-4BB9-9DE7-8523B684453F}" type="presParOf" srcId="{E6986C5F-12D6-4F69-8A93-74CAB47C6ADE}" destId="{3AC6DB96-5A52-4EFA-8A57-1AB35BCFF28E}" srcOrd="1" destOrd="0" presId="urn:microsoft.com/office/officeart/2005/8/layout/vList5"/>
    <dgm:cxn modelId="{8387AE6C-6FEB-4CDA-9398-0074118FF016}" type="presParOf" srcId="{08445E38-53FD-4FEB-9304-2A2F381E0577}" destId="{04F2328F-5E2E-43F7-A954-E3F6EEE8FE5A}" srcOrd="17" destOrd="0" presId="urn:microsoft.com/office/officeart/2005/8/layout/vList5"/>
    <dgm:cxn modelId="{B1304349-3C1E-4357-94E1-3DFFD64BDD2A}" type="presParOf" srcId="{08445E38-53FD-4FEB-9304-2A2F381E0577}" destId="{E4631007-6843-4D86-ABD6-84EE225F0514}" srcOrd="18" destOrd="0" presId="urn:microsoft.com/office/officeart/2005/8/layout/vList5"/>
    <dgm:cxn modelId="{F1881ED8-EDE6-460A-B235-104EA7298C76}" type="presParOf" srcId="{E4631007-6843-4D86-ABD6-84EE225F0514}" destId="{6CBD451A-1A35-4AE0-994D-4E236E65EA1C}" srcOrd="0" destOrd="0" presId="urn:microsoft.com/office/officeart/2005/8/layout/vList5"/>
    <dgm:cxn modelId="{8EA2715E-9EEB-4367-90C1-1BE4C992EA36}" type="presParOf" srcId="{E4631007-6843-4D86-ABD6-84EE225F0514}" destId="{1CC7B446-6A6F-4C38-89DA-5EC7832162C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01281DB-F851-4F79-94A8-C40A80097D20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14F624FE-E6C4-4414-AE1D-CDF66E84899E}">
      <dgm:prSet phldrT="[文字]" custT="1"/>
      <dgm:spPr/>
      <dgm:t>
        <a:bodyPr/>
        <a:lstStyle/>
        <a:p>
          <a:r>
            <a:rPr lang="zh-TW" altLang="en-US" sz="2800" b="1" dirty="0" smtClean="0">
              <a:solidFill>
                <a:schemeClr val="tx2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rPr>
            <a:t>衍生著作</a:t>
          </a:r>
          <a:r>
            <a:rPr lang="en-US" altLang="zh-TW" sz="2800" b="1" dirty="0" smtClean="0">
              <a:solidFill>
                <a:schemeClr val="tx2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rPr>
            <a:t>(§6)</a:t>
          </a:r>
          <a:endParaRPr lang="zh-TW" altLang="en-US" sz="2800" b="1" dirty="0">
            <a:solidFill>
              <a:schemeClr val="tx2">
                <a:lumMod val="75000"/>
              </a:schemeClr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984F9A69-28EA-4C56-8F90-B70161690907}" type="parTrans" cxnId="{741DB2CB-2513-498D-816B-6AD099CBE9AD}">
      <dgm:prSet/>
      <dgm:spPr/>
      <dgm:t>
        <a:bodyPr/>
        <a:lstStyle/>
        <a:p>
          <a:endParaRPr lang="zh-TW" altLang="en-US"/>
        </a:p>
      </dgm:t>
    </dgm:pt>
    <dgm:pt modelId="{B3BA16D5-EF1D-47D7-A3BF-CCB62331CD6D}" type="sibTrans" cxnId="{741DB2CB-2513-498D-816B-6AD099CBE9AD}">
      <dgm:prSet/>
      <dgm:spPr/>
      <dgm:t>
        <a:bodyPr/>
        <a:lstStyle/>
        <a:p>
          <a:endParaRPr lang="zh-TW" altLang="en-US"/>
        </a:p>
      </dgm:t>
    </dgm:pt>
    <dgm:pt modelId="{2AE064BD-AC55-4574-8AD1-D4A378B4C71C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就原著作加以改作之創作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80BEB391-1B26-4485-B4F8-A1366EC5BFCC}" type="parTrans" cxnId="{C0324963-35F9-448D-B16A-4EBB3DFA8BD1}">
      <dgm:prSet/>
      <dgm:spPr/>
      <dgm:t>
        <a:bodyPr/>
        <a:lstStyle/>
        <a:p>
          <a:endParaRPr lang="zh-TW" altLang="en-US"/>
        </a:p>
      </dgm:t>
    </dgm:pt>
    <dgm:pt modelId="{AA88F748-185D-4161-A7FB-633000E2E86B}" type="sibTrans" cxnId="{C0324963-35F9-448D-B16A-4EBB3DFA8BD1}">
      <dgm:prSet/>
      <dgm:spPr/>
      <dgm:t>
        <a:bodyPr/>
        <a:lstStyle/>
        <a:p>
          <a:endParaRPr lang="zh-TW" altLang="en-US"/>
        </a:p>
      </dgm:t>
    </dgm:pt>
    <dgm:pt modelId="{99501C70-1DC7-44EC-AD4D-13469F48B2A9}">
      <dgm:prSet phldrT="[文字]"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例如：將英文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小說翻譯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成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中文小說、武俠小說翻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拍成電影、改編歌曲嘲諷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時事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014108F4-71A8-46A9-B54F-C86DC8649732}" type="parTrans" cxnId="{0F7EE26E-C53F-4E14-8D5E-BCDD2B60563D}">
      <dgm:prSet/>
      <dgm:spPr/>
      <dgm:t>
        <a:bodyPr/>
        <a:lstStyle/>
        <a:p>
          <a:endParaRPr lang="zh-TW" altLang="en-US"/>
        </a:p>
      </dgm:t>
    </dgm:pt>
    <dgm:pt modelId="{F4A08C88-BBD1-46FB-A05C-2547B7D47FDD}" type="sibTrans" cxnId="{0F7EE26E-C53F-4E14-8D5E-BCDD2B60563D}">
      <dgm:prSet/>
      <dgm:spPr/>
      <dgm:t>
        <a:bodyPr/>
        <a:lstStyle/>
        <a:p>
          <a:endParaRPr lang="zh-TW" altLang="en-US"/>
        </a:p>
      </dgm:t>
    </dgm:pt>
    <dgm:pt modelId="{E1F0108F-7068-4AF9-BA55-A53A97660E3A}">
      <dgm:prSet phldrT="[文字]" custT="1"/>
      <dgm:spPr/>
      <dgm:t>
        <a:bodyPr/>
        <a:lstStyle/>
        <a:p>
          <a:r>
            <a:rPr lang="zh-TW" altLang="en-US" sz="2800" b="1" dirty="0" smtClean="0">
              <a:solidFill>
                <a:schemeClr val="accent6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編輯著作</a:t>
          </a:r>
          <a:r>
            <a: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(§7)</a:t>
          </a:r>
          <a:endParaRPr lang="zh-TW" altLang="en-US" sz="2800" b="1" dirty="0">
            <a:solidFill>
              <a:schemeClr val="accent6">
                <a:lumMod val="50000"/>
              </a:schemeClr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6D207520-EACB-4CB1-A6B4-673AA6C2444A}" type="parTrans" cxnId="{CF28CCA3-7B76-4AF3-8839-DE3000CF5B19}">
      <dgm:prSet/>
      <dgm:spPr/>
      <dgm:t>
        <a:bodyPr/>
        <a:lstStyle/>
        <a:p>
          <a:endParaRPr lang="zh-TW" altLang="en-US"/>
        </a:p>
      </dgm:t>
    </dgm:pt>
    <dgm:pt modelId="{A3DE51A1-8C39-445E-A127-986CACF844BB}" type="sibTrans" cxnId="{CF28CCA3-7B76-4AF3-8839-DE3000CF5B19}">
      <dgm:prSet/>
      <dgm:spPr/>
      <dgm:t>
        <a:bodyPr/>
        <a:lstStyle/>
        <a:p>
          <a:endParaRPr lang="zh-TW" altLang="en-US"/>
        </a:p>
      </dgm:t>
    </dgm:pt>
    <dgm:pt modelId="{CCA2AB46-5C78-49BE-8175-153EB229391A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就資料之選擇及編排具有創作性之創作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F69E9139-6E4F-4259-AE4D-EA7EF1EA23D6}" type="parTrans" cxnId="{9109F7E1-8E67-4596-9978-CBA240499BF4}">
      <dgm:prSet/>
      <dgm:spPr/>
      <dgm:t>
        <a:bodyPr/>
        <a:lstStyle/>
        <a:p>
          <a:endParaRPr lang="zh-TW" altLang="en-US"/>
        </a:p>
      </dgm:t>
    </dgm:pt>
    <dgm:pt modelId="{661A7E94-E92C-4F38-8728-C9FA8B7B50D2}" type="sibTrans" cxnId="{9109F7E1-8E67-4596-9978-CBA240499BF4}">
      <dgm:prSet/>
      <dgm:spPr/>
      <dgm:t>
        <a:bodyPr/>
        <a:lstStyle/>
        <a:p>
          <a:endParaRPr lang="zh-TW" altLang="en-US"/>
        </a:p>
      </dgm:t>
    </dgm:pt>
    <dgm:pt modelId="{EF000DBA-6482-4C47-B274-C61B7C9545CC}">
      <dgm:prSet phldrT="[文字]"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論文集？百科全書？電話簿？電視節目表？</a:t>
          </a:r>
          <a:endParaRPr lang="zh-TW" altLang="en-US" sz="1400" dirty="0">
            <a:latin typeface="微軟正黑體" pitchFamily="34" charset="-120"/>
            <a:ea typeface="微軟正黑體" pitchFamily="34" charset="-120"/>
          </a:endParaRPr>
        </a:p>
      </dgm:t>
    </dgm:pt>
    <dgm:pt modelId="{2339186C-A177-4F3E-B89A-D8E29BA86055}" type="parTrans" cxnId="{BDC04425-F298-4E2C-B658-0BAAE6E3518A}">
      <dgm:prSet/>
      <dgm:spPr/>
      <dgm:t>
        <a:bodyPr/>
        <a:lstStyle/>
        <a:p>
          <a:endParaRPr lang="zh-TW" altLang="en-US"/>
        </a:p>
      </dgm:t>
    </dgm:pt>
    <dgm:pt modelId="{3DC9F83F-84FD-4134-A020-8426A0A3E493}" type="sibTrans" cxnId="{BDC04425-F298-4E2C-B658-0BAAE6E3518A}">
      <dgm:prSet/>
      <dgm:spPr/>
      <dgm:t>
        <a:bodyPr/>
        <a:lstStyle/>
        <a:p>
          <a:endParaRPr lang="zh-TW" altLang="en-US"/>
        </a:p>
      </dgm:t>
    </dgm:pt>
    <dgm:pt modelId="{0A5167C4-09F5-4CC3-940D-0306AE8A7527}">
      <dgm:prSet phldrT="[文字]" custT="1"/>
      <dgm:spPr/>
      <dgm:t>
        <a:bodyPr/>
        <a:lstStyle/>
        <a:p>
          <a:r>
            <a:rPr lang="zh-TW" altLang="en-US" sz="2800" b="1" dirty="0" smtClean="0">
              <a:solidFill>
                <a:srgbClr val="00B0F0"/>
              </a:solidFill>
              <a:latin typeface="微軟正黑體" pitchFamily="34" charset="-120"/>
              <a:ea typeface="微軟正黑體" pitchFamily="34" charset="-120"/>
            </a:rPr>
            <a:t>共同著作</a:t>
          </a:r>
          <a:r>
            <a:rPr lang="en-US" altLang="zh-TW" sz="2800" b="1" dirty="0" smtClean="0">
              <a:solidFill>
                <a:srgbClr val="00B0F0"/>
              </a:solidFill>
              <a:latin typeface="微軟正黑體" pitchFamily="34" charset="-120"/>
              <a:ea typeface="微軟正黑體" pitchFamily="34" charset="-120"/>
            </a:rPr>
            <a:t>(§8)</a:t>
          </a:r>
          <a:endParaRPr lang="zh-TW" altLang="en-US" sz="2800" b="1" dirty="0">
            <a:solidFill>
              <a:srgbClr val="00B0F0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46357F9A-C019-462C-846B-769259746108}" type="parTrans" cxnId="{471B1D8A-24C9-4487-88A1-67E9800FD565}">
      <dgm:prSet/>
      <dgm:spPr/>
      <dgm:t>
        <a:bodyPr/>
        <a:lstStyle/>
        <a:p>
          <a:endParaRPr lang="zh-TW" altLang="en-US"/>
        </a:p>
      </dgm:t>
    </dgm:pt>
    <dgm:pt modelId="{C7D15E92-DC90-4BFF-97E0-6C6648464F18}" type="sibTrans" cxnId="{471B1D8A-24C9-4487-88A1-67E9800FD565}">
      <dgm:prSet/>
      <dgm:spPr/>
      <dgm:t>
        <a:bodyPr/>
        <a:lstStyle/>
        <a:p>
          <a:endParaRPr lang="zh-TW" altLang="en-US"/>
        </a:p>
      </dgm:t>
    </dgm:pt>
    <dgm:pt modelId="{EADED589-FB99-4DFB-AF5E-54FFFA3FABA6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二人以上共同完成，且各人之創作不能分離者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80A40E00-DF63-4F8D-AD94-DFC8D08530EA}" type="parTrans" cxnId="{571337C1-863F-4CE0-9E08-23206A42D86C}">
      <dgm:prSet/>
      <dgm:spPr/>
      <dgm:t>
        <a:bodyPr/>
        <a:lstStyle/>
        <a:p>
          <a:endParaRPr lang="zh-TW" altLang="en-US"/>
        </a:p>
      </dgm:t>
    </dgm:pt>
    <dgm:pt modelId="{4E5D46D0-6448-4968-A622-B9F7FBDE8F32}" type="sibTrans" cxnId="{571337C1-863F-4CE0-9E08-23206A42D86C}">
      <dgm:prSet/>
      <dgm:spPr/>
      <dgm:t>
        <a:bodyPr/>
        <a:lstStyle/>
        <a:p>
          <a:endParaRPr lang="zh-TW" altLang="en-US"/>
        </a:p>
      </dgm:t>
    </dgm:pt>
    <dgm:pt modelId="{83D85AD1-2E48-4515-AFE5-88ED4CEB2E0E}">
      <dgm:prSet phldrT="[文字]"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例如：兩人共編一首樂曲、共作一份期末報告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163D9FD4-0DE3-4F24-B6B7-D3BF155A4D16}" type="parTrans" cxnId="{1DC516BC-11D0-4962-B77E-7EF5F75E6096}">
      <dgm:prSet/>
      <dgm:spPr/>
      <dgm:t>
        <a:bodyPr/>
        <a:lstStyle/>
        <a:p>
          <a:endParaRPr lang="zh-TW" altLang="en-US"/>
        </a:p>
      </dgm:t>
    </dgm:pt>
    <dgm:pt modelId="{09481DFF-9426-4EB7-9999-DA4939940C5A}" type="sibTrans" cxnId="{1DC516BC-11D0-4962-B77E-7EF5F75E6096}">
      <dgm:prSet/>
      <dgm:spPr/>
      <dgm:t>
        <a:bodyPr/>
        <a:lstStyle/>
        <a:p>
          <a:endParaRPr lang="zh-TW" altLang="en-US"/>
        </a:p>
      </dgm:t>
    </dgm:pt>
    <dgm:pt modelId="{54A8719E-E873-4566-A369-3FFE827FD112}" type="pres">
      <dgm:prSet presAssocID="{501281DB-F851-4F79-94A8-C40A80097D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F1C29F65-3826-4EDC-B855-67092B6FABE3}" type="pres">
      <dgm:prSet presAssocID="{14F624FE-E6C4-4414-AE1D-CDF66E84899E}" presName="linNode" presStyleCnt="0"/>
      <dgm:spPr/>
    </dgm:pt>
    <dgm:pt modelId="{65C92CED-5D6F-47DD-9EB5-460FCF8D47BF}" type="pres">
      <dgm:prSet presAssocID="{14F624FE-E6C4-4414-AE1D-CDF66E84899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F5FB940-482B-4410-BAB0-A3E68B94B723}" type="pres">
      <dgm:prSet presAssocID="{14F624FE-E6C4-4414-AE1D-CDF66E84899E}" presName="descendantText" presStyleLbl="alignAccFollowNode1" presStyleIdx="0" presStyleCnt="3" custScaleY="11679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D92F87-A283-44BA-8F19-6B39A9966F77}" type="pres">
      <dgm:prSet presAssocID="{B3BA16D5-EF1D-47D7-A3BF-CCB62331CD6D}" presName="sp" presStyleCnt="0"/>
      <dgm:spPr/>
    </dgm:pt>
    <dgm:pt modelId="{3A1E9428-E57D-4AF1-BFA2-67D95287DE46}" type="pres">
      <dgm:prSet presAssocID="{E1F0108F-7068-4AF9-BA55-A53A97660E3A}" presName="linNode" presStyleCnt="0"/>
      <dgm:spPr/>
    </dgm:pt>
    <dgm:pt modelId="{2A5680E4-6B3A-4A80-8DA4-6C27CB91CE0C}" type="pres">
      <dgm:prSet presAssocID="{E1F0108F-7068-4AF9-BA55-A53A97660E3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07D5134-556A-4A7E-8CCC-465AF9A387BD}" type="pres">
      <dgm:prSet presAssocID="{E1F0108F-7068-4AF9-BA55-A53A97660E3A}" presName="descendantText" presStyleLbl="alignAccFollowNode1" presStyleIdx="1" presStyleCnt="3" custScaleY="11071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A566EE4-2143-4220-9AF4-3463268FAFD3}" type="pres">
      <dgm:prSet presAssocID="{A3DE51A1-8C39-445E-A127-986CACF844BB}" presName="sp" presStyleCnt="0"/>
      <dgm:spPr/>
    </dgm:pt>
    <dgm:pt modelId="{AB21B9AA-C9E1-4FA4-8996-7A5B989A229F}" type="pres">
      <dgm:prSet presAssocID="{0A5167C4-09F5-4CC3-940D-0306AE8A7527}" presName="linNode" presStyleCnt="0"/>
      <dgm:spPr/>
    </dgm:pt>
    <dgm:pt modelId="{68A63811-A30E-47A9-AC1A-15ACAE9897C1}" type="pres">
      <dgm:prSet presAssocID="{0A5167C4-09F5-4CC3-940D-0306AE8A752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0DCC81F-29CF-4A4A-9B2C-3EF8F260762F}" type="pres">
      <dgm:prSet presAssocID="{0A5167C4-09F5-4CC3-940D-0306AE8A7527}" presName="descendantText" presStyleLbl="alignAccFollowNode1" presStyleIdx="2" presStyleCnt="3" custScaleY="11887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55F0556-120C-46F8-9223-3B97EA03EA1B}" type="presOf" srcId="{99501C70-1DC7-44EC-AD4D-13469F48B2A9}" destId="{4F5FB940-482B-4410-BAB0-A3E68B94B723}" srcOrd="0" destOrd="1" presId="urn:microsoft.com/office/officeart/2005/8/layout/vList5"/>
    <dgm:cxn modelId="{FFBC1C38-7723-4BBF-BDE1-A953CA967AC0}" type="presOf" srcId="{0A5167C4-09F5-4CC3-940D-0306AE8A7527}" destId="{68A63811-A30E-47A9-AC1A-15ACAE9897C1}" srcOrd="0" destOrd="0" presId="urn:microsoft.com/office/officeart/2005/8/layout/vList5"/>
    <dgm:cxn modelId="{E3DF42C9-518A-4E37-9FD7-867205E59506}" type="presOf" srcId="{2AE064BD-AC55-4574-8AD1-D4A378B4C71C}" destId="{4F5FB940-482B-4410-BAB0-A3E68B94B723}" srcOrd="0" destOrd="0" presId="urn:microsoft.com/office/officeart/2005/8/layout/vList5"/>
    <dgm:cxn modelId="{471B1D8A-24C9-4487-88A1-67E9800FD565}" srcId="{501281DB-F851-4F79-94A8-C40A80097D20}" destId="{0A5167C4-09F5-4CC3-940D-0306AE8A7527}" srcOrd="2" destOrd="0" parTransId="{46357F9A-C019-462C-846B-769259746108}" sibTransId="{C7D15E92-DC90-4BFF-97E0-6C6648464F18}"/>
    <dgm:cxn modelId="{1DC516BC-11D0-4962-B77E-7EF5F75E6096}" srcId="{0A5167C4-09F5-4CC3-940D-0306AE8A7527}" destId="{83D85AD1-2E48-4515-AFE5-88ED4CEB2E0E}" srcOrd="1" destOrd="0" parTransId="{163D9FD4-0DE3-4F24-B6B7-D3BF155A4D16}" sibTransId="{09481DFF-9426-4EB7-9999-DA4939940C5A}"/>
    <dgm:cxn modelId="{CCA2D531-BDAE-4682-9A1A-94831B19A7F8}" type="presOf" srcId="{CCA2AB46-5C78-49BE-8175-153EB229391A}" destId="{007D5134-556A-4A7E-8CCC-465AF9A387BD}" srcOrd="0" destOrd="0" presId="urn:microsoft.com/office/officeart/2005/8/layout/vList5"/>
    <dgm:cxn modelId="{BDC04425-F298-4E2C-B658-0BAAE6E3518A}" srcId="{E1F0108F-7068-4AF9-BA55-A53A97660E3A}" destId="{EF000DBA-6482-4C47-B274-C61B7C9545CC}" srcOrd="1" destOrd="0" parTransId="{2339186C-A177-4F3E-B89A-D8E29BA86055}" sibTransId="{3DC9F83F-84FD-4134-A020-8426A0A3E493}"/>
    <dgm:cxn modelId="{571337C1-863F-4CE0-9E08-23206A42D86C}" srcId="{0A5167C4-09F5-4CC3-940D-0306AE8A7527}" destId="{EADED589-FB99-4DFB-AF5E-54FFFA3FABA6}" srcOrd="0" destOrd="0" parTransId="{80A40E00-DF63-4F8D-AD94-DFC8D08530EA}" sibTransId="{4E5D46D0-6448-4968-A622-B9F7FBDE8F32}"/>
    <dgm:cxn modelId="{CF28CCA3-7B76-4AF3-8839-DE3000CF5B19}" srcId="{501281DB-F851-4F79-94A8-C40A80097D20}" destId="{E1F0108F-7068-4AF9-BA55-A53A97660E3A}" srcOrd="1" destOrd="0" parTransId="{6D207520-EACB-4CB1-A6B4-673AA6C2444A}" sibTransId="{A3DE51A1-8C39-445E-A127-986CACF844BB}"/>
    <dgm:cxn modelId="{741DB2CB-2513-498D-816B-6AD099CBE9AD}" srcId="{501281DB-F851-4F79-94A8-C40A80097D20}" destId="{14F624FE-E6C4-4414-AE1D-CDF66E84899E}" srcOrd="0" destOrd="0" parTransId="{984F9A69-28EA-4C56-8F90-B70161690907}" sibTransId="{B3BA16D5-EF1D-47D7-A3BF-CCB62331CD6D}"/>
    <dgm:cxn modelId="{9109F7E1-8E67-4596-9978-CBA240499BF4}" srcId="{E1F0108F-7068-4AF9-BA55-A53A97660E3A}" destId="{CCA2AB46-5C78-49BE-8175-153EB229391A}" srcOrd="0" destOrd="0" parTransId="{F69E9139-6E4F-4259-AE4D-EA7EF1EA23D6}" sibTransId="{661A7E94-E92C-4F38-8728-C9FA8B7B50D2}"/>
    <dgm:cxn modelId="{8812843C-A41C-4100-9FAF-855F97EF9304}" type="presOf" srcId="{EADED589-FB99-4DFB-AF5E-54FFFA3FABA6}" destId="{40DCC81F-29CF-4A4A-9B2C-3EF8F260762F}" srcOrd="0" destOrd="0" presId="urn:microsoft.com/office/officeart/2005/8/layout/vList5"/>
    <dgm:cxn modelId="{0439A984-1431-453E-A4D2-B6AD848D7523}" type="presOf" srcId="{83D85AD1-2E48-4515-AFE5-88ED4CEB2E0E}" destId="{40DCC81F-29CF-4A4A-9B2C-3EF8F260762F}" srcOrd="0" destOrd="1" presId="urn:microsoft.com/office/officeart/2005/8/layout/vList5"/>
    <dgm:cxn modelId="{715B3FE4-57E3-4CCE-AFC5-BB2789F3CE8E}" type="presOf" srcId="{E1F0108F-7068-4AF9-BA55-A53A97660E3A}" destId="{2A5680E4-6B3A-4A80-8DA4-6C27CB91CE0C}" srcOrd="0" destOrd="0" presId="urn:microsoft.com/office/officeart/2005/8/layout/vList5"/>
    <dgm:cxn modelId="{C0324963-35F9-448D-B16A-4EBB3DFA8BD1}" srcId="{14F624FE-E6C4-4414-AE1D-CDF66E84899E}" destId="{2AE064BD-AC55-4574-8AD1-D4A378B4C71C}" srcOrd="0" destOrd="0" parTransId="{80BEB391-1B26-4485-B4F8-A1366EC5BFCC}" sibTransId="{AA88F748-185D-4161-A7FB-633000E2E86B}"/>
    <dgm:cxn modelId="{17AD10CD-BE87-4C71-A0AE-E0D1713B1D3E}" type="presOf" srcId="{501281DB-F851-4F79-94A8-C40A80097D20}" destId="{54A8719E-E873-4566-A369-3FFE827FD112}" srcOrd="0" destOrd="0" presId="urn:microsoft.com/office/officeart/2005/8/layout/vList5"/>
    <dgm:cxn modelId="{DDF1B2A6-8E0E-45B5-BEC6-71846FFA865D}" type="presOf" srcId="{14F624FE-E6C4-4414-AE1D-CDF66E84899E}" destId="{65C92CED-5D6F-47DD-9EB5-460FCF8D47BF}" srcOrd="0" destOrd="0" presId="urn:microsoft.com/office/officeart/2005/8/layout/vList5"/>
    <dgm:cxn modelId="{9A0F25AA-AB67-4880-9D2C-E87515A1DEB3}" type="presOf" srcId="{EF000DBA-6482-4C47-B274-C61B7C9545CC}" destId="{007D5134-556A-4A7E-8CCC-465AF9A387BD}" srcOrd="0" destOrd="1" presId="urn:microsoft.com/office/officeart/2005/8/layout/vList5"/>
    <dgm:cxn modelId="{0F7EE26E-C53F-4E14-8D5E-BCDD2B60563D}" srcId="{14F624FE-E6C4-4414-AE1D-CDF66E84899E}" destId="{99501C70-1DC7-44EC-AD4D-13469F48B2A9}" srcOrd="1" destOrd="0" parTransId="{014108F4-71A8-46A9-B54F-C86DC8649732}" sibTransId="{F4A08C88-BBD1-46FB-A05C-2547B7D47FDD}"/>
    <dgm:cxn modelId="{0AA37981-FBF0-429B-9238-021C7BD2CC1A}" type="presParOf" srcId="{54A8719E-E873-4566-A369-3FFE827FD112}" destId="{F1C29F65-3826-4EDC-B855-67092B6FABE3}" srcOrd="0" destOrd="0" presId="urn:microsoft.com/office/officeart/2005/8/layout/vList5"/>
    <dgm:cxn modelId="{B1FECE7B-F3A1-4307-B3BF-9CBA470B6028}" type="presParOf" srcId="{F1C29F65-3826-4EDC-B855-67092B6FABE3}" destId="{65C92CED-5D6F-47DD-9EB5-460FCF8D47BF}" srcOrd="0" destOrd="0" presId="urn:microsoft.com/office/officeart/2005/8/layout/vList5"/>
    <dgm:cxn modelId="{31B6DCCE-747A-4992-BA7E-8A41C1367CFB}" type="presParOf" srcId="{F1C29F65-3826-4EDC-B855-67092B6FABE3}" destId="{4F5FB940-482B-4410-BAB0-A3E68B94B723}" srcOrd="1" destOrd="0" presId="urn:microsoft.com/office/officeart/2005/8/layout/vList5"/>
    <dgm:cxn modelId="{892B4D16-8BE0-45C1-82B6-1A32AF7FF6C4}" type="presParOf" srcId="{54A8719E-E873-4566-A369-3FFE827FD112}" destId="{4BD92F87-A283-44BA-8F19-6B39A9966F77}" srcOrd="1" destOrd="0" presId="urn:microsoft.com/office/officeart/2005/8/layout/vList5"/>
    <dgm:cxn modelId="{9FF481B0-7BF4-4E4A-AE21-882B5C76E193}" type="presParOf" srcId="{54A8719E-E873-4566-A369-3FFE827FD112}" destId="{3A1E9428-E57D-4AF1-BFA2-67D95287DE46}" srcOrd="2" destOrd="0" presId="urn:microsoft.com/office/officeart/2005/8/layout/vList5"/>
    <dgm:cxn modelId="{93E3054F-3B05-4D53-A9E4-FAE0E75CE6D3}" type="presParOf" srcId="{3A1E9428-E57D-4AF1-BFA2-67D95287DE46}" destId="{2A5680E4-6B3A-4A80-8DA4-6C27CB91CE0C}" srcOrd="0" destOrd="0" presId="urn:microsoft.com/office/officeart/2005/8/layout/vList5"/>
    <dgm:cxn modelId="{B89A79ED-7A2B-47AB-A186-8B5789D2D668}" type="presParOf" srcId="{3A1E9428-E57D-4AF1-BFA2-67D95287DE46}" destId="{007D5134-556A-4A7E-8CCC-465AF9A387BD}" srcOrd="1" destOrd="0" presId="urn:microsoft.com/office/officeart/2005/8/layout/vList5"/>
    <dgm:cxn modelId="{6F930364-478A-4845-8BEF-E0EE7D76BB51}" type="presParOf" srcId="{54A8719E-E873-4566-A369-3FFE827FD112}" destId="{1A566EE4-2143-4220-9AF4-3463268FAFD3}" srcOrd="3" destOrd="0" presId="urn:microsoft.com/office/officeart/2005/8/layout/vList5"/>
    <dgm:cxn modelId="{C2C3F897-76FB-4CA2-80F2-BC7BFB63A43F}" type="presParOf" srcId="{54A8719E-E873-4566-A369-3FFE827FD112}" destId="{AB21B9AA-C9E1-4FA4-8996-7A5B989A229F}" srcOrd="4" destOrd="0" presId="urn:microsoft.com/office/officeart/2005/8/layout/vList5"/>
    <dgm:cxn modelId="{BC488AC6-4A5D-43CE-85AE-C8F1E5E1199F}" type="presParOf" srcId="{AB21B9AA-C9E1-4FA4-8996-7A5B989A229F}" destId="{68A63811-A30E-47A9-AC1A-15ACAE9897C1}" srcOrd="0" destOrd="0" presId="urn:microsoft.com/office/officeart/2005/8/layout/vList5"/>
    <dgm:cxn modelId="{511061E5-BB8D-4D9A-AD80-9B1FD1DB410F}" type="presParOf" srcId="{AB21B9AA-C9E1-4FA4-8996-7A5B989A229F}" destId="{40DCC81F-29CF-4A4A-9B2C-3EF8F260762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BCE358-0C36-4214-B5A8-82A1AD5F42FC}">
      <dsp:nvSpPr>
        <dsp:cNvPr id="0" name=""/>
        <dsp:cNvSpPr/>
      </dsp:nvSpPr>
      <dsp:spPr>
        <a:xfrm>
          <a:off x="0" y="0"/>
          <a:ext cx="6864423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BB5EA1-9BCD-45B5-95C3-82FC8A622946}">
      <dsp:nvSpPr>
        <dsp:cNvPr id="0" name=""/>
        <dsp:cNvSpPr/>
      </dsp:nvSpPr>
      <dsp:spPr>
        <a:xfrm>
          <a:off x="0" y="0"/>
          <a:ext cx="1372884" cy="43362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1" kern="1200" dirty="0" smtClean="0">
              <a:solidFill>
                <a:schemeClr val="accent5">
                  <a:lumMod val="50000"/>
                </a:schemeClr>
              </a:solidFill>
            </a:rPr>
            <a:t>大</a:t>
          </a:r>
          <a:endParaRPr lang="en-US" altLang="zh-TW" sz="4800" b="1" kern="1200" dirty="0" smtClean="0">
            <a:solidFill>
              <a:schemeClr val="accent5">
                <a:lumMod val="50000"/>
              </a:schemeClr>
            </a:solidFill>
          </a:endParaRPr>
        </a:p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1" kern="1200" dirty="0" smtClean="0">
              <a:solidFill>
                <a:schemeClr val="accent5">
                  <a:lumMod val="50000"/>
                </a:schemeClr>
              </a:solidFill>
            </a:rPr>
            <a:t>綱</a:t>
          </a:r>
          <a:endParaRPr lang="zh-TW" altLang="en-US" sz="48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0" y="0"/>
        <a:ext cx="1372884" cy="4336256"/>
      </dsp:txXfrm>
    </dsp:sp>
    <dsp:sp modelId="{56CDBB7F-A9D9-4FE5-BFA3-6DBD5E38937F}">
      <dsp:nvSpPr>
        <dsp:cNvPr id="0" name=""/>
        <dsp:cNvSpPr/>
      </dsp:nvSpPr>
      <dsp:spPr>
        <a:xfrm>
          <a:off x="1475851" y="50974"/>
          <a:ext cx="5388572" cy="101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effectLst/>
              <a:latin typeface="+mn-ea"/>
              <a:ea typeface="+mn-ea"/>
            </a:rPr>
            <a:t>什麼是「著作」？</a:t>
          </a:r>
          <a:endParaRPr lang="zh-TW" altLang="en-US" sz="3600" b="1" kern="1200" dirty="0">
            <a:effectLst/>
            <a:latin typeface="+mn-ea"/>
            <a:ea typeface="+mn-ea"/>
          </a:endParaRPr>
        </a:p>
      </dsp:txBody>
      <dsp:txXfrm>
        <a:off x="1475851" y="50974"/>
        <a:ext cx="5388572" cy="1019485"/>
      </dsp:txXfrm>
    </dsp:sp>
    <dsp:sp modelId="{CD484289-C958-489B-A4F1-176C12746F17}">
      <dsp:nvSpPr>
        <dsp:cNvPr id="0" name=""/>
        <dsp:cNvSpPr/>
      </dsp:nvSpPr>
      <dsp:spPr>
        <a:xfrm>
          <a:off x="1372884" y="1070460"/>
          <a:ext cx="5491539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6B5CBB4-1BE8-4FB0-86AA-D14F7FD8F7F9}">
      <dsp:nvSpPr>
        <dsp:cNvPr id="0" name=""/>
        <dsp:cNvSpPr/>
      </dsp:nvSpPr>
      <dsp:spPr>
        <a:xfrm>
          <a:off x="1475851" y="1121434"/>
          <a:ext cx="5388572" cy="101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solidFill>
                <a:schemeClr val="tx1"/>
              </a:solidFill>
            </a:rPr>
            <a:t>「誰」享有著作權？</a:t>
          </a:r>
          <a:endParaRPr lang="zh-TW" altLang="en-US" sz="3600" b="1" kern="1200" dirty="0">
            <a:effectLst/>
            <a:latin typeface="+mn-ea"/>
            <a:ea typeface="+mn-ea"/>
          </a:endParaRPr>
        </a:p>
      </dsp:txBody>
      <dsp:txXfrm>
        <a:off x="1475851" y="1121434"/>
        <a:ext cx="5388572" cy="1019485"/>
      </dsp:txXfrm>
    </dsp:sp>
    <dsp:sp modelId="{1FBED6F5-B4D0-471A-82A9-35AC250FC14D}">
      <dsp:nvSpPr>
        <dsp:cNvPr id="0" name=""/>
        <dsp:cNvSpPr/>
      </dsp:nvSpPr>
      <dsp:spPr>
        <a:xfrm>
          <a:off x="1372884" y="2140920"/>
          <a:ext cx="5491539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B15A66F-5E1D-44FB-B464-F834B3A70783}">
      <dsp:nvSpPr>
        <dsp:cNvPr id="0" name=""/>
        <dsp:cNvSpPr/>
      </dsp:nvSpPr>
      <dsp:spPr>
        <a:xfrm>
          <a:off x="1475851" y="2191894"/>
          <a:ext cx="5388572" cy="101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effectLst/>
              <a:latin typeface="+mn-ea"/>
              <a:ea typeface="+mn-ea"/>
            </a:rPr>
            <a:t>著作權包含哪些？</a:t>
          </a:r>
          <a:endParaRPr lang="zh-TW" altLang="en-US" sz="3600" b="1" kern="1200" dirty="0">
            <a:effectLst/>
            <a:latin typeface="+mn-ea"/>
            <a:ea typeface="+mn-ea"/>
          </a:endParaRPr>
        </a:p>
      </dsp:txBody>
      <dsp:txXfrm>
        <a:off x="1475851" y="2191894"/>
        <a:ext cx="5388572" cy="1019485"/>
      </dsp:txXfrm>
    </dsp:sp>
    <dsp:sp modelId="{49D56A6C-4194-434A-AD14-E3A83ADE0C95}">
      <dsp:nvSpPr>
        <dsp:cNvPr id="0" name=""/>
        <dsp:cNvSpPr/>
      </dsp:nvSpPr>
      <dsp:spPr>
        <a:xfrm>
          <a:off x="1372884" y="3211380"/>
          <a:ext cx="5491539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1E46873-2B6B-47E5-8028-07A76F84EDAF}">
      <dsp:nvSpPr>
        <dsp:cNvPr id="0" name=""/>
        <dsp:cNvSpPr/>
      </dsp:nvSpPr>
      <dsp:spPr>
        <a:xfrm>
          <a:off x="1475851" y="3262355"/>
          <a:ext cx="5388572" cy="101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/>
            <a:t>要如何授權</a:t>
          </a:r>
          <a:r>
            <a:rPr lang="zh-TW" altLang="en-US" sz="3600" b="1" kern="1200" dirty="0" smtClean="0"/>
            <a:t>？</a:t>
          </a:r>
          <a:endParaRPr lang="en-US" altLang="zh-TW" sz="3600" b="1" kern="1200" dirty="0" smtClean="0"/>
        </a:p>
      </dsp:txBody>
      <dsp:txXfrm>
        <a:off x="1475851" y="3262355"/>
        <a:ext cx="5388572" cy="1019485"/>
      </dsp:txXfrm>
    </dsp:sp>
    <dsp:sp modelId="{B015252F-DDB2-4B2B-9677-235C2EA11D44}">
      <dsp:nvSpPr>
        <dsp:cNvPr id="0" name=""/>
        <dsp:cNvSpPr/>
      </dsp:nvSpPr>
      <dsp:spPr>
        <a:xfrm>
          <a:off x="1372884" y="4281841"/>
          <a:ext cx="5491539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1FED5-3347-4D38-BF87-AAB30D377DE8}">
      <dsp:nvSpPr>
        <dsp:cNvPr id="0" name=""/>
        <dsp:cNvSpPr/>
      </dsp:nvSpPr>
      <dsp:spPr>
        <a:xfrm>
          <a:off x="0" y="0"/>
          <a:ext cx="3986810" cy="4536504"/>
        </a:xfrm>
        <a:prstGeom prst="roundRect">
          <a:avLst>
            <a:gd name="adj" fmla="val 10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有形公開利用</a:t>
          </a:r>
          <a:endParaRPr lang="zh-TW" altLang="en-US" sz="44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>
        <a:off x="0" y="0"/>
        <a:ext cx="3986810" cy="1360951"/>
      </dsp:txXfrm>
    </dsp:sp>
    <dsp:sp modelId="{C4E1DD2E-E2FE-4F2B-8A4E-B7A722DEB358}">
      <dsp:nvSpPr>
        <dsp:cNvPr id="0" name=""/>
        <dsp:cNvSpPr/>
      </dsp:nvSpPr>
      <dsp:spPr>
        <a:xfrm>
          <a:off x="402825" y="1361172"/>
          <a:ext cx="3189448" cy="43554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重製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15582" y="1373929"/>
        <a:ext cx="3163934" cy="410028"/>
      </dsp:txXfrm>
    </dsp:sp>
    <dsp:sp modelId="{0EC4999D-0E3A-4258-98AF-0E1366FD3150}">
      <dsp:nvSpPr>
        <dsp:cNvPr id="0" name=""/>
        <dsp:cNvSpPr/>
      </dsp:nvSpPr>
      <dsp:spPr>
        <a:xfrm>
          <a:off x="402825" y="1863721"/>
          <a:ext cx="3189448" cy="43554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46762"/>
            <a:satOff val="-605"/>
            <a:lumOff val="75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公開展示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15582" y="1876478"/>
        <a:ext cx="3163934" cy="410028"/>
      </dsp:txXfrm>
    </dsp:sp>
    <dsp:sp modelId="{C8B82B98-8FE3-4E77-9495-55FC54D8ED9A}">
      <dsp:nvSpPr>
        <dsp:cNvPr id="0" name=""/>
        <dsp:cNvSpPr/>
      </dsp:nvSpPr>
      <dsp:spPr>
        <a:xfrm>
          <a:off x="402825" y="2366269"/>
          <a:ext cx="3189448" cy="43554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93524"/>
            <a:satOff val="-1210"/>
            <a:lumOff val="1510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出租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15582" y="2379026"/>
        <a:ext cx="3163934" cy="410028"/>
      </dsp:txXfrm>
    </dsp:sp>
    <dsp:sp modelId="{9CB067C0-E461-4BE7-8272-EB50DA45D18C}">
      <dsp:nvSpPr>
        <dsp:cNvPr id="0" name=""/>
        <dsp:cNvSpPr/>
      </dsp:nvSpPr>
      <dsp:spPr>
        <a:xfrm>
          <a:off x="402825" y="2868818"/>
          <a:ext cx="3189448" cy="43554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40285"/>
            <a:satOff val="-1815"/>
            <a:lumOff val="226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散布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15582" y="2881575"/>
        <a:ext cx="3163934" cy="410028"/>
      </dsp:txXfrm>
    </dsp:sp>
    <dsp:sp modelId="{B5559CE6-895F-4763-AFD7-CF50EA8CE29D}">
      <dsp:nvSpPr>
        <dsp:cNvPr id="0" name=""/>
        <dsp:cNvSpPr/>
      </dsp:nvSpPr>
      <dsp:spPr>
        <a:xfrm>
          <a:off x="402825" y="3371366"/>
          <a:ext cx="3189448" cy="43554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87047"/>
            <a:satOff val="-2420"/>
            <a:lumOff val="3021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編輯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15582" y="3384123"/>
        <a:ext cx="3163934" cy="410028"/>
      </dsp:txXfrm>
    </dsp:sp>
    <dsp:sp modelId="{6810B298-D521-4AFD-8F72-7DCA6AE8278F}">
      <dsp:nvSpPr>
        <dsp:cNvPr id="0" name=""/>
        <dsp:cNvSpPr/>
      </dsp:nvSpPr>
      <dsp:spPr>
        <a:xfrm>
          <a:off x="402825" y="3873915"/>
          <a:ext cx="3189448" cy="43554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33809"/>
            <a:satOff val="-3025"/>
            <a:lumOff val="377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改作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15582" y="3886672"/>
        <a:ext cx="3163934" cy="410028"/>
      </dsp:txXfrm>
    </dsp:sp>
    <dsp:sp modelId="{0F5179BF-9C74-418A-A524-0267FBB0E186}">
      <dsp:nvSpPr>
        <dsp:cNvPr id="0" name=""/>
        <dsp:cNvSpPr/>
      </dsp:nvSpPr>
      <dsp:spPr>
        <a:xfrm>
          <a:off x="3964522" y="0"/>
          <a:ext cx="3986810" cy="4536504"/>
        </a:xfrm>
        <a:prstGeom prst="roundRect">
          <a:avLst>
            <a:gd name="adj" fmla="val 10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無形公開利用</a:t>
          </a:r>
          <a:endParaRPr lang="zh-TW" altLang="en-US" sz="44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>
        <a:off x="3964522" y="0"/>
        <a:ext cx="3986810" cy="1360951"/>
      </dsp:txXfrm>
    </dsp:sp>
    <dsp:sp modelId="{89CE01A3-E810-4DF0-8226-414489ED5A84}">
      <dsp:nvSpPr>
        <dsp:cNvPr id="0" name=""/>
        <dsp:cNvSpPr/>
      </dsp:nvSpPr>
      <dsp:spPr>
        <a:xfrm>
          <a:off x="4688646" y="1361809"/>
          <a:ext cx="3189448" cy="52481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33809"/>
            <a:satOff val="-3025"/>
            <a:lumOff val="377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公開播送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704017" y="1377180"/>
        <a:ext cx="3158706" cy="494068"/>
      </dsp:txXfrm>
    </dsp:sp>
    <dsp:sp modelId="{0ADA8F44-B891-48A2-B0E2-BAB0CB6F8AF1}">
      <dsp:nvSpPr>
        <dsp:cNvPr id="0" name=""/>
        <dsp:cNvSpPr/>
      </dsp:nvSpPr>
      <dsp:spPr>
        <a:xfrm>
          <a:off x="4688646" y="1967359"/>
          <a:ext cx="3189448" cy="52481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87047"/>
            <a:satOff val="-2420"/>
            <a:lumOff val="3021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公開上映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704017" y="1982730"/>
        <a:ext cx="3158706" cy="494068"/>
      </dsp:txXfrm>
    </dsp:sp>
    <dsp:sp modelId="{3D4F126E-80A8-4628-924B-E6EFAFFE5B3C}">
      <dsp:nvSpPr>
        <dsp:cNvPr id="0" name=""/>
        <dsp:cNvSpPr/>
      </dsp:nvSpPr>
      <dsp:spPr>
        <a:xfrm>
          <a:off x="4688646" y="2572909"/>
          <a:ext cx="3189448" cy="52481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40285"/>
            <a:satOff val="-1815"/>
            <a:lumOff val="226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公開演出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704017" y="2588280"/>
        <a:ext cx="3158706" cy="494068"/>
      </dsp:txXfrm>
    </dsp:sp>
    <dsp:sp modelId="{75F60CBE-A199-4D3C-A1E4-80D521111D2E}">
      <dsp:nvSpPr>
        <dsp:cNvPr id="0" name=""/>
        <dsp:cNvSpPr/>
      </dsp:nvSpPr>
      <dsp:spPr>
        <a:xfrm>
          <a:off x="4688646" y="3178460"/>
          <a:ext cx="3189448" cy="52481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93524"/>
            <a:satOff val="-1210"/>
            <a:lumOff val="1510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公開傳輸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704017" y="3193831"/>
        <a:ext cx="3158706" cy="494068"/>
      </dsp:txXfrm>
    </dsp:sp>
    <dsp:sp modelId="{4E7F6187-2B06-450F-848C-88AFF88340ED}">
      <dsp:nvSpPr>
        <dsp:cNvPr id="0" name=""/>
        <dsp:cNvSpPr/>
      </dsp:nvSpPr>
      <dsp:spPr>
        <a:xfrm>
          <a:off x="4688646" y="3784010"/>
          <a:ext cx="3189448" cy="52481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46762"/>
            <a:satOff val="-605"/>
            <a:lumOff val="75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公開口述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704017" y="3799381"/>
        <a:ext cx="3158706" cy="49406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84E36-DCEF-4AE1-A91D-C1636522DFDE}">
      <dsp:nvSpPr>
        <dsp:cNvPr id="0" name=""/>
        <dsp:cNvSpPr/>
      </dsp:nvSpPr>
      <dsp:spPr>
        <a:xfrm>
          <a:off x="4124081" y="2900580"/>
          <a:ext cx="4064552" cy="2464794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在公眾得出入的場所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如電影院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、飛機、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餐廳等）播放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電影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1" kern="1200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提供電腦伴唱機</a:t>
          </a:r>
          <a:r>
            <a:rPr lang="zh-TW" altLang="en-US" sz="1800" b="1" kern="1200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供演唱</a:t>
          </a:r>
          <a:r>
            <a:rPr lang="en-US" altLang="en-US" sz="1800" b="1" kern="1200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kern="1200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公開演出及公開上映</a:t>
          </a:r>
          <a:r>
            <a:rPr lang="en-US" altLang="en-US" sz="1800" b="1" kern="1200" dirty="0" smtClean="0">
              <a:solidFill>
                <a:schemeClr val="accent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1800" b="1" kern="1200" dirty="0">
            <a:solidFill>
              <a:schemeClr val="accent2">
                <a:lumMod val="50000"/>
              </a:schemeClr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5397591" y="3570923"/>
        <a:ext cx="2736898" cy="1740308"/>
      </dsp:txXfrm>
    </dsp:sp>
    <dsp:sp modelId="{49AE8CC9-D3A2-44D1-A00B-CE27EFEEE270}">
      <dsp:nvSpPr>
        <dsp:cNvPr id="0" name=""/>
        <dsp:cNvSpPr/>
      </dsp:nvSpPr>
      <dsp:spPr>
        <a:xfrm>
          <a:off x="156796" y="2780952"/>
          <a:ext cx="3816439" cy="2560371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將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影片上傳至</a:t>
          </a:r>
          <a:r>
            <a:rPr lang="en-US" altLang="zh-TW" sz="1800" b="1" kern="1200" dirty="0" err="1" smtClean="0">
              <a:latin typeface="微軟正黑體" pitchFamily="34" charset="-120"/>
              <a:ea typeface="微軟正黑體" pitchFamily="34" charset="-120"/>
            </a:rPr>
            <a:t>Youtube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將音樂、文章張貼在部落格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13039" y="3477288"/>
        <a:ext cx="2559021" cy="1807792"/>
      </dsp:txXfrm>
    </dsp:sp>
    <dsp:sp modelId="{9F6F3872-5355-426C-9A4E-D38F0C06555C}">
      <dsp:nvSpPr>
        <dsp:cNvPr id="0" name=""/>
        <dsp:cNvSpPr/>
      </dsp:nvSpPr>
      <dsp:spPr>
        <a:xfrm>
          <a:off x="4149760" y="-124613"/>
          <a:ext cx="4184181" cy="2986075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1" u="sng" kern="1200" dirty="0" smtClean="0">
              <a:latin typeface="微軟正黑體" pitchFamily="34" charset="-120"/>
              <a:ea typeface="微軟正黑體" pitchFamily="34" charset="-120"/>
            </a:rPr>
            <a:t>現場演奏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或</a:t>
          </a:r>
          <a:r>
            <a:rPr lang="zh-TW" altLang="en-US" sz="1800" b="1" u="sng" kern="1200" dirty="0" smtClean="0">
              <a:latin typeface="微軟正黑體" pitchFamily="34" charset="-120"/>
              <a:ea typeface="微軟正黑體" pitchFamily="34" charset="-120"/>
            </a:rPr>
            <a:t>演唱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1" u="sng" kern="1200" dirty="0" smtClean="0">
              <a:latin typeface="微軟正黑體" pitchFamily="34" charset="-120"/>
              <a:ea typeface="微軟正黑體" pitchFamily="34" charset="-120"/>
            </a:rPr>
            <a:t>播放音樂</a:t>
          </a:r>
          <a:r>
            <a:rPr lang="en-US" altLang="en-US" sz="1800" b="1" u="sng" kern="1200" dirty="0" smtClean="0">
              <a:latin typeface="微軟正黑體" pitchFamily="34" charset="-120"/>
              <a:ea typeface="微軟正黑體" pitchFamily="34" charset="-120"/>
            </a:rPr>
            <a:t>CD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接收電視、廣播節目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後，再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以擴音器或其他器材擴大播送的效果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提供電腦伴唱機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供演唱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470608" y="-59019"/>
        <a:ext cx="2797738" cy="2108368"/>
      </dsp:txXfrm>
    </dsp:sp>
    <dsp:sp modelId="{72B48B64-5DBA-4004-A856-EBA2BF22C320}">
      <dsp:nvSpPr>
        <dsp:cNvPr id="0" name=""/>
        <dsp:cNvSpPr/>
      </dsp:nvSpPr>
      <dsp:spPr>
        <a:xfrm>
          <a:off x="125616" y="-3228"/>
          <a:ext cx="3834480" cy="2747879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電視台、廣播電台播放節目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原播送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一次公播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sz="1800" b="1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有線系統台或旅館房間</a:t>
          </a:r>
          <a:r>
            <a:rPr lang="zh-TW" sz="1800" b="1" kern="1200" dirty="0" smtClean="0">
              <a:latin typeface="微軟正黑體" pitchFamily="34" charset="-120"/>
              <a:ea typeface="微軟正黑體" pitchFamily="34" charset="-120"/>
            </a:rPr>
            <a:t>播放</a:t>
          </a:r>
          <a:r>
            <a:rPr lang="zh-TW" altLang="zh-TW" sz="1800" b="1" kern="1200" dirty="0" smtClean="0">
              <a:latin typeface="微軟正黑體" pitchFamily="34" charset="-120"/>
              <a:ea typeface="微軟正黑體" pitchFamily="34" charset="-120"/>
            </a:rPr>
            <a:t>電視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、</a:t>
          </a:r>
          <a:r>
            <a:rPr lang="zh-TW" sz="1800" b="1" kern="1200" dirty="0" smtClean="0">
              <a:latin typeface="微軟正黑體" pitchFamily="34" charset="-120"/>
              <a:ea typeface="微軟正黑體" pitchFamily="34" charset="-120"/>
            </a:rPr>
            <a:t>廣播 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再播送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二次公播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85978" y="57134"/>
        <a:ext cx="2563412" cy="1940185"/>
      </dsp:txXfrm>
    </dsp:sp>
    <dsp:sp modelId="{8F85E319-DA8E-4AD8-AEFD-D074370102CE}">
      <dsp:nvSpPr>
        <dsp:cNvPr id="0" name=""/>
        <dsp:cNvSpPr/>
      </dsp:nvSpPr>
      <dsp:spPr>
        <a:xfrm>
          <a:off x="2463467" y="1236113"/>
          <a:ext cx="1631106" cy="1438797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公開播送</a:t>
          </a:r>
          <a:endParaRPr lang="zh-TW" altLang="en-US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>
        <a:off x="2941207" y="1657527"/>
        <a:ext cx="1153366" cy="1017383"/>
      </dsp:txXfrm>
    </dsp:sp>
    <dsp:sp modelId="{F94A42D2-C0C7-4F81-896E-77E0D2DD071C}">
      <dsp:nvSpPr>
        <dsp:cNvPr id="0" name=""/>
        <dsp:cNvSpPr/>
      </dsp:nvSpPr>
      <dsp:spPr>
        <a:xfrm rot="5400000">
          <a:off x="4252082" y="1220536"/>
          <a:ext cx="1389699" cy="1540918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spc="-1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公開演出</a:t>
          </a:r>
          <a:endParaRPr lang="zh-TW" altLang="en-US" sz="2800" b="1" kern="1200" spc="-100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 rot="-5400000">
        <a:off x="4176473" y="1703179"/>
        <a:ext cx="1089594" cy="982666"/>
      </dsp:txXfrm>
    </dsp:sp>
    <dsp:sp modelId="{9557D070-D52E-4D9B-82A6-DAD1845EE904}">
      <dsp:nvSpPr>
        <dsp:cNvPr id="0" name=""/>
        <dsp:cNvSpPr/>
      </dsp:nvSpPr>
      <dsp:spPr>
        <a:xfrm rot="10800000">
          <a:off x="4105215" y="2737767"/>
          <a:ext cx="1641222" cy="1450886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公開上映</a:t>
          </a:r>
          <a:endParaRPr lang="zh-TW" altLang="en-US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 rot="10800000">
        <a:off x="4105215" y="2737767"/>
        <a:ext cx="1160519" cy="1025931"/>
      </dsp:txXfrm>
    </dsp:sp>
    <dsp:sp modelId="{CFDF0975-5028-49BD-9721-A6E4EC4E4455}">
      <dsp:nvSpPr>
        <dsp:cNvPr id="0" name=""/>
        <dsp:cNvSpPr/>
      </dsp:nvSpPr>
      <dsp:spPr>
        <a:xfrm rot="16200000">
          <a:off x="2558825" y="2676972"/>
          <a:ext cx="1462594" cy="1653311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5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公開傳輸</a:t>
          </a:r>
          <a:endParaRPr lang="zh-TW" altLang="en-US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 rot="5400000">
        <a:off x="2947711" y="2772330"/>
        <a:ext cx="1169067" cy="1034210"/>
      </dsp:txXfrm>
    </dsp:sp>
    <dsp:sp modelId="{CCE54DB7-17F6-410B-823D-7FC252E02373}">
      <dsp:nvSpPr>
        <dsp:cNvPr id="0" name=""/>
        <dsp:cNvSpPr/>
      </dsp:nvSpPr>
      <dsp:spPr>
        <a:xfrm>
          <a:off x="3960833" y="2449009"/>
          <a:ext cx="488713" cy="387682"/>
        </a:xfrm>
        <a:prstGeom prst="circular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tint val="40000"/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42D45704-19BF-4CBD-AB1B-F18F02282CA8}">
      <dsp:nvSpPr>
        <dsp:cNvPr id="0" name=""/>
        <dsp:cNvSpPr/>
      </dsp:nvSpPr>
      <dsp:spPr>
        <a:xfrm rot="10800000">
          <a:off x="3960829" y="2449009"/>
          <a:ext cx="488721" cy="611728"/>
        </a:xfrm>
        <a:prstGeom prst="circular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tint val="40000"/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36C7EE-3A84-4EA8-A9BB-9164C4ED2009}">
      <dsp:nvSpPr>
        <dsp:cNvPr id="0" name=""/>
        <dsp:cNvSpPr/>
      </dsp:nvSpPr>
      <dsp:spPr>
        <a:xfrm>
          <a:off x="0" y="294202"/>
          <a:ext cx="8277490" cy="192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425" tIns="374904" rIns="6424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著作人享有是否、何時及如何公表其著作的權利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u="none" kern="1200" dirty="0" smtClean="0">
              <a:latin typeface="微軟正黑體" pitchFamily="34" charset="-120"/>
              <a:ea typeface="微軟正黑體" pitchFamily="34" charset="-120"/>
            </a:rPr>
            <a:t>例外</a:t>
          </a:r>
          <a:r>
            <a:rPr lang="en-US" altLang="zh-TW" sz="1800" b="1" u="none" kern="1200" dirty="0" smtClean="0">
              <a:latin typeface="微軟正黑體" pitchFamily="34" charset="-120"/>
              <a:ea typeface="微軟正黑體" pitchFamily="34" charset="-120"/>
            </a:rPr>
            <a:t>-</a:t>
          </a:r>
          <a:r>
            <a:rPr lang="zh-TW" altLang="en-US" sz="1800" b="1" u="none" kern="1200" dirty="0" smtClean="0">
              <a:latin typeface="微軟正黑體" pitchFamily="34" charset="-120"/>
              <a:ea typeface="微軟正黑體" pitchFamily="34" charset="-120"/>
            </a:rPr>
            <a:t>公務員著作</a:t>
          </a:r>
          <a:r>
            <a:rPr lang="en-US" altLang="zh-TW" sz="1800" b="1" u="none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800" b="1" kern="1200" dirty="0" smtClean="0">
              <a:solidFill>
                <a:srgbClr val="7030A0"/>
              </a:solidFill>
              <a:latin typeface="微軟正黑體" pitchFamily="34" charset="-120"/>
              <a:ea typeface="微軟正黑體" pitchFamily="34" charset="-120"/>
            </a:rPr>
            <a:t>推定同意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：</a:t>
          </a: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未公表之著作經讓與或授權他人利用、未公表之美術或攝影之原件或重製物經讓與、碩博士論文</a:t>
          </a:r>
          <a:r>
            <a:rPr lang="en-US" altLang="en-US" sz="1800" b="0" kern="1200" dirty="0" smtClean="0">
              <a:latin typeface="微軟正黑體" pitchFamily="34" charset="-120"/>
              <a:ea typeface="微軟正黑體" pitchFamily="34" charset="-120"/>
            </a:rPr>
            <a:t/>
          </a:r>
          <a:br>
            <a:rPr lang="en-US" altLang="en-US" sz="1800" b="0" kern="1200" dirty="0" smtClean="0">
              <a:latin typeface="微軟正黑體" pitchFamily="34" charset="-120"/>
              <a:ea typeface="微軟正黑體" pitchFamily="34" charset="-120"/>
            </a:rPr>
          </a:br>
          <a:r>
            <a:rPr lang="zh-TW" altLang="en-US" sz="1800" b="1" kern="1200" dirty="0" smtClean="0">
              <a:solidFill>
                <a:srgbClr val="7030A0"/>
              </a:solidFill>
              <a:latin typeface="微軟正黑體" pitchFamily="34" charset="-120"/>
              <a:ea typeface="微軟正黑體" pitchFamily="34" charset="-120"/>
            </a:rPr>
            <a:t>視為同意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：</a:t>
          </a:r>
          <a:r>
            <a:rPr lang="zh-TW" altLang="en-US" sz="1800" b="0" kern="1200" dirty="0" smtClean="0">
              <a:latin typeface="Univers Condensed"/>
              <a:ea typeface="微軟正黑體" pitchFamily="34" charset="-120"/>
            </a:rPr>
            <a:t>雇用人或出資人取得著作財產權者</a:t>
          </a:r>
          <a:r>
            <a:rPr lang="en-US" altLang="zh-TW" sz="1800" b="0" kern="1200" dirty="0" smtClean="0">
              <a:latin typeface="Univers Condensed"/>
              <a:ea typeface="微軟正黑體" pitchFamily="34" charset="-120"/>
            </a:rPr>
            <a:t>,</a:t>
          </a:r>
          <a:r>
            <a:rPr lang="zh-TW" altLang="en-US" sz="1800" b="0" kern="1200" dirty="0" smtClean="0">
              <a:latin typeface="Univers Condensed"/>
              <a:ea typeface="微軟正黑體" pitchFamily="34" charset="-120"/>
            </a:rPr>
            <a:t>經讓</a:t>
          </a:r>
          <a:r>
            <a:rPr lang="zh-TW" altLang="en-US" sz="1800" b="0" kern="1200" dirty="0" smtClean="0">
              <a:latin typeface="Univers Condensed"/>
              <a:ea typeface="微軟正黑體" pitchFamily="34" charset="-120"/>
            </a:rPr>
            <a:t>與或利用著作</a:t>
          </a:r>
          <a:endParaRPr lang="zh-TW" altLang="en-US" sz="1800" b="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94202"/>
        <a:ext cx="8277490" cy="1927800"/>
      </dsp:txXfrm>
    </dsp:sp>
    <dsp:sp modelId="{46C4CF51-DEDC-4A8E-AE65-5CE619E9CE67}">
      <dsp:nvSpPr>
        <dsp:cNvPr id="0" name=""/>
        <dsp:cNvSpPr/>
      </dsp:nvSpPr>
      <dsp:spPr>
        <a:xfrm>
          <a:off x="413874" y="28522"/>
          <a:ext cx="5794243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9009" tIns="0" rIns="21900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公開發表權 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限首次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9813" y="54461"/>
        <a:ext cx="5742365" cy="479482"/>
      </dsp:txXfrm>
    </dsp:sp>
    <dsp:sp modelId="{3890D02F-D642-421C-B649-A61E9AE3B830}">
      <dsp:nvSpPr>
        <dsp:cNvPr id="0" name=""/>
        <dsp:cNvSpPr/>
      </dsp:nvSpPr>
      <dsp:spPr>
        <a:xfrm>
          <a:off x="0" y="2584882"/>
          <a:ext cx="8277490" cy="1219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425" tIns="374904" rIns="6424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著作人在著作的原件或其重製物上，或於著作公開發表時，有表示本名、別名或不具名的權利 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u="none" kern="1200" dirty="0" smtClean="0">
              <a:latin typeface="微軟正黑體" pitchFamily="34" charset="-120"/>
              <a:ea typeface="微軟正黑體" pitchFamily="34" charset="-120"/>
            </a:rPr>
            <a:t>例外</a:t>
          </a:r>
          <a:r>
            <a:rPr lang="en-US" altLang="zh-TW" sz="1800" b="1" u="none" kern="1200" dirty="0" smtClean="0">
              <a:latin typeface="微軟正黑體" pitchFamily="34" charset="-120"/>
              <a:ea typeface="微軟正黑體" pitchFamily="34" charset="-120"/>
            </a:rPr>
            <a:t>-</a:t>
          </a:r>
          <a:r>
            <a:rPr lang="zh-TW" altLang="en-US" sz="1800" b="1" u="none" kern="1200" dirty="0" smtClean="0">
              <a:latin typeface="微軟正黑體" pitchFamily="34" charset="-120"/>
              <a:ea typeface="微軟正黑體" pitchFamily="34" charset="-120"/>
            </a:rPr>
            <a:t>公務員著作</a:t>
          </a:r>
          <a:r>
            <a:rPr lang="en-US" altLang="zh-TW" sz="1800" b="1" u="none" kern="1200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584882"/>
        <a:ext cx="8277490" cy="1219050"/>
      </dsp:txXfrm>
    </dsp:sp>
    <dsp:sp modelId="{AADAB0F6-70F7-422D-9A6F-6311059FC037}">
      <dsp:nvSpPr>
        <dsp:cNvPr id="0" name=""/>
        <dsp:cNvSpPr/>
      </dsp:nvSpPr>
      <dsp:spPr>
        <a:xfrm>
          <a:off x="413874" y="2319202"/>
          <a:ext cx="5794243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9009" tIns="0" rIns="21900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姓名表示權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9813" y="2345141"/>
        <a:ext cx="5742365" cy="479482"/>
      </dsp:txXfrm>
    </dsp:sp>
    <dsp:sp modelId="{30E9C293-899A-4346-A20E-EFEF0E793613}">
      <dsp:nvSpPr>
        <dsp:cNvPr id="0" name=""/>
        <dsp:cNvSpPr/>
      </dsp:nvSpPr>
      <dsp:spPr>
        <a:xfrm>
          <a:off x="0" y="4166812"/>
          <a:ext cx="8277490" cy="1219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425" tIns="374904" rIns="6424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著作人享有禁止他人以歪曲、割裂、竄改或其他方法改變其著作之內容、形式或名目致損害其名譽的權利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4166812"/>
        <a:ext cx="8277490" cy="1219050"/>
      </dsp:txXfrm>
    </dsp:sp>
    <dsp:sp modelId="{966DFEE8-F7EA-41E3-A6A1-17699003F218}">
      <dsp:nvSpPr>
        <dsp:cNvPr id="0" name=""/>
        <dsp:cNvSpPr/>
      </dsp:nvSpPr>
      <dsp:spPr>
        <a:xfrm>
          <a:off x="413874" y="3901132"/>
          <a:ext cx="5794243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9009" tIns="0" rIns="21900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禁止不當改變權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9813" y="3927071"/>
        <a:ext cx="5742365" cy="47948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79748-908F-4F0B-972B-1813958DB4AD}">
      <dsp:nvSpPr>
        <dsp:cNvPr id="0" name=""/>
        <dsp:cNvSpPr/>
      </dsp:nvSpPr>
      <dsp:spPr>
        <a:xfrm>
          <a:off x="0" y="460707"/>
          <a:ext cx="770485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B44C3C-9AAC-4DD8-BAAF-07B50080C280}">
      <dsp:nvSpPr>
        <dsp:cNvPr id="0" name=""/>
        <dsp:cNvSpPr/>
      </dsp:nvSpPr>
      <dsp:spPr>
        <a:xfrm>
          <a:off x="385242" y="28758"/>
          <a:ext cx="6977548" cy="6828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著作人格權</a:t>
          </a:r>
          <a:r>
            <a:rPr lang="zh-TW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：永久保護</a:t>
          </a:r>
          <a:endParaRPr lang="zh-TW" altLang="en-US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>
        <a:off x="418577" y="62093"/>
        <a:ext cx="6910878" cy="616198"/>
      </dsp:txXfrm>
    </dsp:sp>
    <dsp:sp modelId="{288E0734-3901-46AD-B02A-6CFCAA6FA004}">
      <dsp:nvSpPr>
        <dsp:cNvPr id="0" name=""/>
        <dsp:cNvSpPr/>
      </dsp:nvSpPr>
      <dsp:spPr>
        <a:xfrm>
          <a:off x="0" y="1412856"/>
          <a:ext cx="7704856" cy="2088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982" tIns="354076" rIns="597982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u="sng" kern="1200" dirty="0" smtClean="0">
              <a:latin typeface="微軟正黑體" pitchFamily="34" charset="-120"/>
              <a:ea typeface="微軟正黑體" pitchFamily="34" charset="-120"/>
            </a:rPr>
            <a:t>以該期間屆滿當年之末日為期間之終止 </a:t>
          </a:r>
          <a:endParaRPr lang="zh-TW" altLang="en-US" sz="200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sz="2000" b="1" kern="1200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特定類別著作</a:t>
          </a:r>
          <a:r>
            <a:rPr lang="en-US" sz="2000" b="1" kern="1200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(</a:t>
          </a:r>
          <a:r>
            <a:rPr lang="zh-TW" sz="2000" b="1" kern="1200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法人、攝影、視聽、錄音及表演</a:t>
          </a:r>
          <a:r>
            <a:rPr lang="en-US" altLang="zh-TW" sz="2000" b="1" kern="1200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)</a:t>
          </a:r>
          <a:r>
            <a:rPr lang="zh-TW" sz="2000" b="1" kern="1200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為公開發表以後</a:t>
          </a:r>
          <a:r>
            <a:rPr lang="en-US" altLang="zh-TW" sz="2000" b="1" kern="1200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50</a:t>
          </a:r>
          <a:r>
            <a:rPr lang="zh-TW" sz="2000" b="1" kern="1200" dirty="0" smtClean="0">
              <a:solidFill>
                <a:srgbClr val="7030A0"/>
              </a:solidFill>
              <a:effectLst/>
              <a:latin typeface="微軟正黑體" pitchFamily="34" charset="-120"/>
              <a:ea typeface="微軟正黑體" pitchFamily="34" charset="-120"/>
            </a:rPr>
            <a:t>年</a:t>
          </a:r>
          <a:r>
            <a:rPr lang="zh-TW" altLang="en-US" sz="2000" b="1" kern="1200" dirty="0" smtClean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rPr>
            <a:t>，</a:t>
          </a:r>
          <a:r>
            <a:rPr lang="zh-TW" altLang="en-US" sz="2000" b="1" kern="1200" dirty="0" smtClean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rPr>
            <a:t>但在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創作完成時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起</a:t>
          </a:r>
          <a:r>
            <a:rPr lang="en-US" altLang="zh-TW" sz="2000" b="1" kern="1200" dirty="0" smtClean="0">
              <a:latin typeface="微軟正黑體" pitchFamily="34" charset="-120"/>
              <a:ea typeface="微軟正黑體" pitchFamily="34" charset="-120"/>
            </a:rPr>
            <a:t>50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年內未公開發表者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，存續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至創作完成時起</a:t>
          </a:r>
          <a:r>
            <a:rPr lang="en-US" altLang="zh-TW" sz="2000" b="1" kern="1200" dirty="0" smtClean="0">
              <a:latin typeface="微軟正黑體" pitchFamily="34" charset="-120"/>
              <a:ea typeface="微軟正黑體" pitchFamily="34" charset="-120"/>
            </a:rPr>
            <a:t>50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年</a:t>
          </a:r>
          <a:endParaRPr lang="zh-TW" sz="2000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>
        <a:off x="0" y="1412856"/>
        <a:ext cx="7704856" cy="2088450"/>
      </dsp:txXfrm>
    </dsp:sp>
    <dsp:sp modelId="{8A747B68-06C9-4C9B-99D7-ACA87CD9DA59}">
      <dsp:nvSpPr>
        <dsp:cNvPr id="0" name=""/>
        <dsp:cNvSpPr/>
      </dsp:nvSpPr>
      <dsp:spPr>
        <a:xfrm>
          <a:off x="385242" y="980907"/>
          <a:ext cx="6977548" cy="68286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著作財產權</a:t>
          </a:r>
          <a:r>
            <a:rPr lang="zh-TW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：著作人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生存期間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+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死亡後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50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年</a:t>
          </a:r>
          <a:endParaRPr lang="zh-TW" altLang="en-US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>
        <a:off x="418577" y="1014242"/>
        <a:ext cx="6910878" cy="616198"/>
      </dsp:txXfrm>
    </dsp:sp>
    <dsp:sp modelId="{4B86BB17-F538-4AAB-B83C-9AA8C3819DB3}">
      <dsp:nvSpPr>
        <dsp:cNvPr id="0" name=""/>
        <dsp:cNvSpPr/>
      </dsp:nvSpPr>
      <dsp:spPr>
        <a:xfrm>
          <a:off x="0" y="3844026"/>
          <a:ext cx="7704856" cy="1311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982" tIns="354076" rIns="597982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kern="1200" dirty="0" smtClean="0">
              <a:effectLst/>
              <a:latin typeface="微軟正黑體" pitchFamily="34" charset="-120"/>
              <a:ea typeface="微軟正黑體" pitchFamily="34" charset="-120"/>
            </a:rPr>
            <a:t>成為公共財</a:t>
          </a:r>
          <a:r>
            <a:rPr lang="en-US" altLang="zh-TW" sz="2000" b="1" kern="1200" dirty="0" smtClean="0">
              <a:effectLst/>
              <a:latin typeface="微軟正黑體" pitchFamily="34" charset="-120"/>
              <a:ea typeface="微軟正黑體" pitchFamily="34" charset="-120"/>
            </a:rPr>
            <a:t>,</a:t>
          </a:r>
          <a:r>
            <a:rPr lang="zh-TW" altLang="en-US" sz="2000" b="1" kern="1200" dirty="0" smtClean="0">
              <a:effectLst/>
              <a:latin typeface="微軟正黑體" pitchFamily="34" charset="-120"/>
              <a:ea typeface="微軟正黑體" pitchFamily="34" charset="-120"/>
            </a:rPr>
            <a:t>任何人均得自由利用</a:t>
          </a:r>
          <a:endParaRPr lang="zh-TW" sz="2000" b="1" kern="1200" dirty="0">
            <a:effectLst/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kern="1200" dirty="0" smtClean="0">
              <a:effectLst/>
              <a:latin typeface="微軟正黑體" pitchFamily="34" charset="-120"/>
              <a:ea typeface="微軟正黑體" pitchFamily="34" charset="-120"/>
            </a:rPr>
            <a:t>需注意著作人格權之保護</a:t>
          </a:r>
          <a:endParaRPr lang="zh-TW" sz="2000" b="1" kern="1200" dirty="0">
            <a:effectLst/>
            <a:latin typeface="微軟正黑體" pitchFamily="34" charset="-120"/>
            <a:ea typeface="微軟正黑體" pitchFamily="34" charset="-120"/>
          </a:endParaRPr>
        </a:p>
      </dsp:txBody>
      <dsp:txXfrm>
        <a:off x="0" y="3844026"/>
        <a:ext cx="7704856" cy="1311975"/>
      </dsp:txXfrm>
    </dsp:sp>
    <dsp:sp modelId="{A8A47A28-EDEE-4EB6-A901-C00F5226F942}">
      <dsp:nvSpPr>
        <dsp:cNvPr id="0" name=""/>
        <dsp:cNvSpPr/>
      </dsp:nvSpPr>
      <dsp:spPr>
        <a:xfrm>
          <a:off x="385242" y="3593106"/>
          <a:ext cx="6941574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effectLst/>
              <a:latin typeface="微軟正黑體" pitchFamily="34" charset="-120"/>
              <a:ea typeface="微軟正黑體" pitchFamily="34" charset="-120"/>
            </a:rPr>
            <a:t>保護期間屆滿，著作財產權消滅</a:t>
          </a:r>
          <a:endParaRPr lang="zh-TW" sz="2400" b="1" kern="1200" dirty="0">
            <a:effectLst/>
            <a:latin typeface="微軟正黑體" pitchFamily="34" charset="-120"/>
            <a:ea typeface="微軟正黑體" pitchFamily="34" charset="-120"/>
          </a:endParaRPr>
        </a:p>
      </dsp:txBody>
      <dsp:txXfrm>
        <a:off x="409740" y="3617604"/>
        <a:ext cx="6892578" cy="45284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1DDFD-9EC5-4975-BFB1-A681254EF369}">
      <dsp:nvSpPr>
        <dsp:cNvPr id="0" name=""/>
        <dsp:cNvSpPr/>
      </dsp:nvSpPr>
      <dsp:spPr>
        <a:xfrm>
          <a:off x="0" y="0"/>
          <a:ext cx="7408862" cy="7675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全部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或部分讓與他人或與他人共有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(§36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467" y="37467"/>
        <a:ext cx="7333928" cy="692586"/>
      </dsp:txXfrm>
    </dsp:sp>
    <dsp:sp modelId="{387FB692-AEDE-4EA4-AB63-C41C9134454C}">
      <dsp:nvSpPr>
        <dsp:cNvPr id="0" name=""/>
        <dsp:cNvSpPr/>
      </dsp:nvSpPr>
      <dsp:spPr>
        <a:xfrm>
          <a:off x="0" y="787284"/>
          <a:ext cx="7408862" cy="678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523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與著作人格權分離而為讓與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787284"/>
        <a:ext cx="7408862" cy="678959"/>
      </dsp:txXfrm>
    </dsp:sp>
    <dsp:sp modelId="{E643647E-5141-40D4-BE15-951452CA7596}">
      <dsp:nvSpPr>
        <dsp:cNvPr id="0" name=""/>
        <dsp:cNvSpPr/>
      </dsp:nvSpPr>
      <dsp:spPr>
        <a:xfrm>
          <a:off x="0" y="1466244"/>
          <a:ext cx="7408862" cy="767520"/>
        </a:xfrm>
        <a:prstGeom prst="roundRect">
          <a:avLst/>
        </a:prstGeom>
        <a:solidFill>
          <a:schemeClr val="accent4">
            <a:hueOff val="-4135930"/>
            <a:satOff val="23223"/>
            <a:lumOff val="-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讓與之範圍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467" y="1503711"/>
        <a:ext cx="7333928" cy="692586"/>
      </dsp:txXfrm>
    </dsp:sp>
    <dsp:sp modelId="{B181674D-D0A4-47E4-BB4B-89F53C38B63A}">
      <dsp:nvSpPr>
        <dsp:cNvPr id="0" name=""/>
        <dsp:cNvSpPr/>
      </dsp:nvSpPr>
      <dsp:spPr>
        <a:xfrm>
          <a:off x="0" y="2233764"/>
          <a:ext cx="7408862" cy="1124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523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依當事人約定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其約定不明之部分，推定為未讓與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233764"/>
        <a:ext cx="7408862" cy="1124527"/>
      </dsp:txXfrm>
    </dsp:sp>
    <dsp:sp modelId="{9A1CD106-83FE-4569-8381-F08F49E60DE3}">
      <dsp:nvSpPr>
        <dsp:cNvPr id="0" name=""/>
        <dsp:cNvSpPr/>
      </dsp:nvSpPr>
      <dsp:spPr>
        <a:xfrm>
          <a:off x="0" y="3358291"/>
          <a:ext cx="7408862" cy="767520"/>
        </a:xfrm>
        <a:prstGeom prst="roundRec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著作財產權之讓與一經合意即行生效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467" y="3395758"/>
        <a:ext cx="7333928" cy="692586"/>
      </dsp:txXfrm>
    </dsp:sp>
    <dsp:sp modelId="{1C46AD7C-5387-49F7-896D-17056168D8E1}">
      <dsp:nvSpPr>
        <dsp:cNvPr id="0" name=""/>
        <dsp:cNvSpPr/>
      </dsp:nvSpPr>
      <dsp:spPr>
        <a:xfrm>
          <a:off x="0" y="4125811"/>
          <a:ext cx="7408862" cy="678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523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讓與不一定要以書面為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之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4125811"/>
        <a:ext cx="7408862" cy="67895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82E8BD-9890-4E25-947E-662BD1211059}">
      <dsp:nvSpPr>
        <dsp:cNvPr id="0" name=""/>
        <dsp:cNvSpPr/>
      </dsp:nvSpPr>
      <dsp:spPr>
        <a:xfrm>
          <a:off x="0" y="151434"/>
          <a:ext cx="8485514" cy="1644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8570" tIns="187452" rIns="65857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+mn-ea"/>
              <a:ea typeface="+mn-ea"/>
            </a:rPr>
            <a:t>著作財產權人得授權他人利用著作</a:t>
          </a:r>
          <a:endParaRPr lang="zh-TW" altLang="en-US" sz="1800" b="1" kern="1200" dirty="0">
            <a:latin typeface="+mn-ea"/>
            <a:ea typeface="+mn-ea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+mn-ea"/>
              <a:ea typeface="+mn-ea"/>
            </a:rPr>
            <a:t>授權利用之地域、時間、內容及利用方法等，依當事人之約定</a:t>
          </a:r>
          <a:endParaRPr lang="zh-TW" altLang="en-US" sz="1800" b="1" kern="1200" dirty="0">
            <a:latin typeface="+mn-ea"/>
            <a:ea typeface="+mn-ea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+mn-ea"/>
              <a:ea typeface="+mn-ea"/>
            </a:rPr>
            <a:t>其</a:t>
          </a:r>
          <a:r>
            <a:rPr lang="zh-TW" altLang="en-US" sz="1800" b="1" kern="1200" dirty="0" smtClean="0">
              <a:solidFill>
                <a:srgbClr val="C00000"/>
              </a:solidFill>
              <a:latin typeface="+mn-ea"/>
              <a:ea typeface="+mn-ea"/>
            </a:rPr>
            <a:t>約定不明之部分，推定為未授權</a:t>
          </a:r>
          <a:endParaRPr lang="zh-TW" altLang="en-US" sz="1800" b="1" kern="1200" dirty="0">
            <a:solidFill>
              <a:srgbClr val="C00000"/>
            </a:solidFill>
            <a:latin typeface="+mn-ea"/>
            <a:ea typeface="+mn-ea"/>
          </a:endParaRPr>
        </a:p>
      </dsp:txBody>
      <dsp:txXfrm>
        <a:off x="0" y="151434"/>
        <a:ext cx="8485514" cy="1644300"/>
      </dsp:txXfrm>
    </dsp:sp>
    <dsp:sp modelId="{7FCB2FE4-0570-43FA-95EF-EF23B4021831}">
      <dsp:nvSpPr>
        <dsp:cNvPr id="0" name=""/>
        <dsp:cNvSpPr/>
      </dsp:nvSpPr>
      <dsp:spPr>
        <a:xfrm>
          <a:off x="424275" y="18594"/>
          <a:ext cx="5939859" cy="265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513" tIns="0" rIns="22451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002060"/>
              </a:solidFill>
            </a:rPr>
            <a:t>授權利用</a:t>
          </a:r>
          <a:r>
            <a:rPr lang="en-US" altLang="zh-TW" sz="2400" b="1" kern="1200" dirty="0" smtClean="0">
              <a:solidFill>
                <a:srgbClr val="002060"/>
              </a:solidFill>
            </a:rPr>
            <a:t>(</a:t>
          </a:r>
          <a:r>
            <a:rPr lang="zh-TW" altLang="en-US" sz="2400" b="1" kern="1200" dirty="0" smtClean="0">
              <a:solidFill>
                <a:srgbClr val="002060"/>
              </a:solidFill>
            </a:rPr>
            <a:t>第</a:t>
          </a:r>
          <a:r>
            <a:rPr lang="en-US" altLang="zh-TW" sz="2400" b="1" kern="1200" dirty="0" smtClean="0">
              <a:solidFill>
                <a:srgbClr val="002060"/>
              </a:solidFill>
            </a:rPr>
            <a:t>37</a:t>
          </a:r>
          <a:r>
            <a:rPr lang="zh-TW" altLang="en-US" sz="2400" b="1" kern="1200" dirty="0" smtClean="0">
              <a:solidFill>
                <a:srgbClr val="002060"/>
              </a:solidFill>
            </a:rPr>
            <a:t>條</a:t>
          </a:r>
          <a:r>
            <a:rPr lang="en-US" altLang="zh-TW" sz="2400" b="1" kern="1200" dirty="0" smtClean="0">
              <a:solidFill>
                <a:srgbClr val="002060"/>
              </a:solidFill>
            </a:rPr>
            <a:t>)</a:t>
          </a:r>
          <a:endParaRPr lang="zh-TW" altLang="en-US" sz="2400" b="1" kern="1200" dirty="0">
            <a:solidFill>
              <a:srgbClr val="002060"/>
            </a:solidFill>
          </a:endParaRPr>
        </a:p>
      </dsp:txBody>
      <dsp:txXfrm>
        <a:off x="437244" y="31563"/>
        <a:ext cx="5913921" cy="239742"/>
      </dsp:txXfrm>
    </dsp:sp>
    <dsp:sp modelId="{08E7965F-8E7C-4806-AEAC-1825FE5EF3AA}">
      <dsp:nvSpPr>
        <dsp:cNvPr id="0" name=""/>
        <dsp:cNvSpPr/>
      </dsp:nvSpPr>
      <dsp:spPr>
        <a:xfrm>
          <a:off x="0" y="1977174"/>
          <a:ext cx="8485514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8570" tIns="187452" rIns="65857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/>
            <a:t>著作財產權人得授權多人，不受限制</a:t>
          </a:r>
          <a:endParaRPr lang="zh-TW" altLang="en-US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/>
            <a:t>原則上禁止被授權人再授權第三人利用</a:t>
          </a:r>
          <a:r>
            <a:rPr lang="en-US" altLang="zh-TW" sz="1800" b="0" kern="1200" dirty="0" smtClean="0"/>
            <a:t>(</a:t>
          </a:r>
          <a:r>
            <a:rPr lang="zh-TW" altLang="en-US" sz="1800" b="0" kern="1200" dirty="0" smtClean="0"/>
            <a:t>第</a:t>
          </a:r>
          <a:r>
            <a:rPr lang="en-US" altLang="zh-TW" sz="1800" b="0" kern="1200" dirty="0" smtClean="0"/>
            <a:t>37</a:t>
          </a:r>
          <a:r>
            <a:rPr lang="zh-TW" altLang="en-US" sz="1800" b="0" kern="1200" dirty="0" smtClean="0"/>
            <a:t>條第</a:t>
          </a:r>
          <a:r>
            <a:rPr lang="en-US" altLang="zh-TW" sz="1800" b="0" kern="1200" dirty="0" smtClean="0"/>
            <a:t>3</a:t>
          </a:r>
          <a:r>
            <a:rPr lang="zh-TW" altLang="en-US" sz="1800" b="0" kern="1200" dirty="0" smtClean="0"/>
            <a:t>項</a:t>
          </a:r>
          <a:r>
            <a:rPr lang="en-US" altLang="zh-TW" sz="1800" b="0" kern="1200" dirty="0" smtClean="0"/>
            <a:t>)</a:t>
          </a:r>
          <a:endParaRPr lang="zh-TW" altLang="en-US" sz="1800" b="0" kern="1200" dirty="0"/>
        </a:p>
      </dsp:txBody>
      <dsp:txXfrm>
        <a:off x="0" y="1977174"/>
        <a:ext cx="8485514" cy="1190700"/>
      </dsp:txXfrm>
    </dsp:sp>
    <dsp:sp modelId="{756E2BA2-94EC-444E-9AB8-F68509162FB8}">
      <dsp:nvSpPr>
        <dsp:cNvPr id="0" name=""/>
        <dsp:cNvSpPr/>
      </dsp:nvSpPr>
      <dsp:spPr>
        <a:xfrm>
          <a:off x="424275" y="1844334"/>
          <a:ext cx="5939859" cy="2656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513" tIns="0" rIns="22451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2060"/>
              </a:solidFill>
            </a:rPr>
            <a:t>非專屬授權</a:t>
          </a:r>
          <a:endParaRPr lang="zh-TW" altLang="en-US" sz="2800" b="1" kern="1200" dirty="0">
            <a:solidFill>
              <a:srgbClr val="002060"/>
            </a:solidFill>
          </a:endParaRPr>
        </a:p>
      </dsp:txBody>
      <dsp:txXfrm>
        <a:off x="437244" y="1857303"/>
        <a:ext cx="5913921" cy="239742"/>
      </dsp:txXfrm>
    </dsp:sp>
    <dsp:sp modelId="{5E78A12A-EC4E-4D05-A81D-A3A2965FB051}">
      <dsp:nvSpPr>
        <dsp:cNvPr id="0" name=""/>
        <dsp:cNvSpPr/>
      </dsp:nvSpPr>
      <dsp:spPr>
        <a:xfrm>
          <a:off x="0" y="3349314"/>
          <a:ext cx="8485514" cy="1672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8570" tIns="187452" rIns="65857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b="1" kern="1200" dirty="0" smtClean="0">
              <a:latin typeface="+mn-ea"/>
              <a:ea typeface="+mn-ea"/>
            </a:rPr>
            <a:t>獨占的許諾，在專屬授權範圍內，著作財產權人不得行使權利、不得就同一內容再授權第三人</a:t>
          </a:r>
          <a:endParaRPr lang="zh-TW" altLang="en-US" sz="1600" b="1" kern="1200" dirty="0">
            <a:latin typeface="+mn-ea"/>
            <a:ea typeface="+mn-ea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b="1" kern="1200" dirty="0" smtClean="0"/>
            <a:t>專屬被授權人得以自己名義為訴訟上之</a:t>
          </a:r>
          <a:r>
            <a:rPr lang="zh-TW" altLang="en-US" sz="1600" b="1" kern="1200" dirty="0" smtClean="0"/>
            <a:t>行為、得轉授權</a:t>
          </a:r>
          <a:endParaRPr lang="zh-TW" alt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b="1" kern="1200" dirty="0" smtClean="0"/>
            <a:t>著作財產權人在專屬授權範圍內，不得行使權利</a:t>
          </a:r>
          <a:endParaRPr lang="zh-TW" altLang="en-US" sz="1600" b="1" kern="1200" dirty="0"/>
        </a:p>
      </dsp:txBody>
      <dsp:txXfrm>
        <a:off x="0" y="3349314"/>
        <a:ext cx="8485514" cy="1672650"/>
      </dsp:txXfrm>
    </dsp:sp>
    <dsp:sp modelId="{30623A3A-FE1B-4439-B3AA-E5F49A2120D4}">
      <dsp:nvSpPr>
        <dsp:cNvPr id="0" name=""/>
        <dsp:cNvSpPr/>
      </dsp:nvSpPr>
      <dsp:spPr>
        <a:xfrm>
          <a:off x="424275" y="3216475"/>
          <a:ext cx="5939859" cy="2656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513" tIns="0" rIns="22451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2060"/>
              </a:solidFill>
            </a:rPr>
            <a:t>專屬授權</a:t>
          </a:r>
          <a:endParaRPr lang="zh-TW" altLang="en-US" sz="2800" b="1" kern="1200" dirty="0">
            <a:solidFill>
              <a:srgbClr val="002060"/>
            </a:solidFill>
          </a:endParaRPr>
        </a:p>
      </dsp:txBody>
      <dsp:txXfrm>
        <a:off x="437244" y="3229444"/>
        <a:ext cx="5913921" cy="23974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C8704A-9A3F-4A07-B9AF-32DBD64D4D78}">
      <dsp:nvSpPr>
        <dsp:cNvPr id="0" name=""/>
        <dsp:cNvSpPr/>
      </dsp:nvSpPr>
      <dsp:spPr>
        <a:xfrm rot="10800000">
          <a:off x="1545657" y="2618"/>
          <a:ext cx="5655318" cy="4847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smtClean="0"/>
            <a:t>合約名稱</a:t>
          </a:r>
          <a:endParaRPr lang="zh-TW" altLang="en-US" sz="2400" kern="1200"/>
        </a:p>
      </dsp:txBody>
      <dsp:txXfrm rot="10800000">
        <a:off x="1666854" y="2618"/>
        <a:ext cx="5534121" cy="484789"/>
      </dsp:txXfrm>
    </dsp:sp>
    <dsp:sp modelId="{A696E540-D53F-4466-B3EA-D04E4C2C0E79}">
      <dsp:nvSpPr>
        <dsp:cNvPr id="0" name=""/>
        <dsp:cNvSpPr/>
      </dsp:nvSpPr>
      <dsp:spPr>
        <a:xfrm>
          <a:off x="1303262" y="2618"/>
          <a:ext cx="484789" cy="48478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347269-E01D-431A-9FF6-96115013445B}">
      <dsp:nvSpPr>
        <dsp:cNvPr id="0" name=""/>
        <dsp:cNvSpPr/>
      </dsp:nvSpPr>
      <dsp:spPr>
        <a:xfrm rot="10800000">
          <a:off x="1545657" y="632120"/>
          <a:ext cx="5655318" cy="4847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合約當事人：授權人與被授權人</a:t>
          </a:r>
          <a:endParaRPr lang="zh-TW" altLang="en-US" sz="2400" kern="1200" dirty="0"/>
        </a:p>
      </dsp:txBody>
      <dsp:txXfrm rot="10800000">
        <a:off x="1666854" y="632120"/>
        <a:ext cx="5534121" cy="484789"/>
      </dsp:txXfrm>
    </dsp:sp>
    <dsp:sp modelId="{DE6571D8-4884-4FEB-93A3-3695BBBF9179}">
      <dsp:nvSpPr>
        <dsp:cNvPr id="0" name=""/>
        <dsp:cNvSpPr/>
      </dsp:nvSpPr>
      <dsp:spPr>
        <a:xfrm>
          <a:off x="1303262" y="632120"/>
          <a:ext cx="484789" cy="48478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6D41FD-EEFC-4F59-8D51-C13955A31ED3}">
      <dsp:nvSpPr>
        <dsp:cNvPr id="0" name=""/>
        <dsp:cNvSpPr/>
      </dsp:nvSpPr>
      <dsp:spPr>
        <a:xfrm rot="10800000">
          <a:off x="1545657" y="1261623"/>
          <a:ext cx="5655318" cy="4847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合約內容</a:t>
          </a:r>
          <a:endParaRPr lang="zh-TW" altLang="en-US" sz="2400" kern="1200" dirty="0"/>
        </a:p>
      </dsp:txBody>
      <dsp:txXfrm rot="10800000">
        <a:off x="1666854" y="1261623"/>
        <a:ext cx="5534121" cy="484789"/>
      </dsp:txXfrm>
    </dsp:sp>
    <dsp:sp modelId="{74DE6590-3DE4-4F72-8054-91C150995387}">
      <dsp:nvSpPr>
        <dsp:cNvPr id="0" name=""/>
        <dsp:cNvSpPr/>
      </dsp:nvSpPr>
      <dsp:spPr>
        <a:xfrm>
          <a:off x="1303262" y="1261623"/>
          <a:ext cx="484789" cy="48478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871105-8CF4-442A-A8E6-E326CAAFF3A1}">
      <dsp:nvSpPr>
        <dsp:cNvPr id="0" name=""/>
        <dsp:cNvSpPr/>
      </dsp:nvSpPr>
      <dsp:spPr>
        <a:xfrm rot="10800000">
          <a:off x="1545657" y="1891126"/>
          <a:ext cx="5655318" cy="4847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合意管轄、準據法</a:t>
          </a:r>
          <a:endParaRPr lang="zh-TW" altLang="en-US" sz="2400" kern="1200" dirty="0"/>
        </a:p>
      </dsp:txBody>
      <dsp:txXfrm rot="10800000">
        <a:off x="1666854" y="1891126"/>
        <a:ext cx="5534121" cy="484789"/>
      </dsp:txXfrm>
    </dsp:sp>
    <dsp:sp modelId="{A4EAFFB0-105D-4E82-9A61-4EC0D6C2894E}">
      <dsp:nvSpPr>
        <dsp:cNvPr id="0" name=""/>
        <dsp:cNvSpPr/>
      </dsp:nvSpPr>
      <dsp:spPr>
        <a:xfrm>
          <a:off x="1303262" y="1891126"/>
          <a:ext cx="484789" cy="48478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D1C71-D3D0-4495-AD43-252E5ED62FB4}">
      <dsp:nvSpPr>
        <dsp:cNvPr id="0" name=""/>
        <dsp:cNvSpPr/>
      </dsp:nvSpPr>
      <dsp:spPr>
        <a:xfrm rot="10800000">
          <a:off x="1545657" y="2520628"/>
          <a:ext cx="5655318" cy="4847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smtClean="0"/>
            <a:t>合約附件的效力</a:t>
          </a:r>
          <a:endParaRPr lang="zh-TW" altLang="en-US" sz="2400" kern="1200"/>
        </a:p>
      </dsp:txBody>
      <dsp:txXfrm rot="10800000">
        <a:off x="1666854" y="2520628"/>
        <a:ext cx="5534121" cy="484789"/>
      </dsp:txXfrm>
    </dsp:sp>
    <dsp:sp modelId="{08D34B60-B1E6-4B0D-A84D-CB40EFB2FDFA}">
      <dsp:nvSpPr>
        <dsp:cNvPr id="0" name=""/>
        <dsp:cNvSpPr/>
      </dsp:nvSpPr>
      <dsp:spPr>
        <a:xfrm>
          <a:off x="1303262" y="2520628"/>
          <a:ext cx="484789" cy="48478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492F9-1C4E-497C-8917-419B905B81A8}">
      <dsp:nvSpPr>
        <dsp:cNvPr id="0" name=""/>
        <dsp:cNvSpPr/>
      </dsp:nvSpPr>
      <dsp:spPr>
        <a:xfrm rot="10800000">
          <a:off x="1545657" y="3150131"/>
          <a:ext cx="5655318" cy="4847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smtClean="0"/>
            <a:t>合約份數</a:t>
          </a:r>
          <a:endParaRPr lang="zh-TW" altLang="en-US" sz="2400" kern="1200"/>
        </a:p>
      </dsp:txBody>
      <dsp:txXfrm rot="10800000">
        <a:off x="1666854" y="3150131"/>
        <a:ext cx="5534121" cy="484789"/>
      </dsp:txXfrm>
    </dsp:sp>
    <dsp:sp modelId="{84AC4748-C0EB-4E1B-8DD2-CDCBAB30FAE5}">
      <dsp:nvSpPr>
        <dsp:cNvPr id="0" name=""/>
        <dsp:cNvSpPr/>
      </dsp:nvSpPr>
      <dsp:spPr>
        <a:xfrm>
          <a:off x="1303262" y="3150131"/>
          <a:ext cx="484789" cy="48478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409FE3-2C4A-4D26-95C8-59CEBD638E5A}">
      <dsp:nvSpPr>
        <dsp:cNvPr id="0" name=""/>
        <dsp:cNvSpPr/>
      </dsp:nvSpPr>
      <dsp:spPr>
        <a:xfrm rot="10800000">
          <a:off x="1545657" y="3779633"/>
          <a:ext cx="5655318" cy="4847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當事人簽名</a:t>
          </a:r>
          <a:endParaRPr lang="zh-TW" altLang="en-US" sz="2400" kern="1200" dirty="0"/>
        </a:p>
      </dsp:txBody>
      <dsp:txXfrm rot="10800000">
        <a:off x="1666854" y="3779633"/>
        <a:ext cx="5534121" cy="484789"/>
      </dsp:txXfrm>
    </dsp:sp>
    <dsp:sp modelId="{8597D56A-3AB4-415E-AE43-44CC24919657}">
      <dsp:nvSpPr>
        <dsp:cNvPr id="0" name=""/>
        <dsp:cNvSpPr/>
      </dsp:nvSpPr>
      <dsp:spPr>
        <a:xfrm>
          <a:off x="1303262" y="3779633"/>
          <a:ext cx="484789" cy="48478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CD63B-EC96-41A1-ABEF-83D179792AF9}">
      <dsp:nvSpPr>
        <dsp:cNvPr id="0" name=""/>
        <dsp:cNvSpPr/>
      </dsp:nvSpPr>
      <dsp:spPr>
        <a:xfrm rot="10800000">
          <a:off x="1545657" y="4409136"/>
          <a:ext cx="5655318" cy="4847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7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合約簽定日</a:t>
          </a:r>
          <a:endParaRPr lang="zh-TW" altLang="en-US" sz="2400" kern="1200" dirty="0"/>
        </a:p>
      </dsp:txBody>
      <dsp:txXfrm rot="10800000">
        <a:off x="1666854" y="4409136"/>
        <a:ext cx="5534121" cy="484789"/>
      </dsp:txXfrm>
    </dsp:sp>
    <dsp:sp modelId="{9B83B07F-7482-475B-BDFE-BE4AF41000B2}">
      <dsp:nvSpPr>
        <dsp:cNvPr id="0" name=""/>
        <dsp:cNvSpPr/>
      </dsp:nvSpPr>
      <dsp:spPr>
        <a:xfrm>
          <a:off x="1303262" y="4409136"/>
          <a:ext cx="484789" cy="48478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C93761-BE06-408C-ABAF-429066294791}">
      <dsp:nvSpPr>
        <dsp:cNvPr id="0" name=""/>
        <dsp:cNvSpPr/>
      </dsp:nvSpPr>
      <dsp:spPr>
        <a:xfrm>
          <a:off x="1935080" y="316043"/>
          <a:ext cx="2400818" cy="2400818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FF0000"/>
              </a:solidFill>
            </a:rPr>
            <a:t>授權標的</a:t>
          </a:r>
          <a:endParaRPr lang="en-US" altLang="zh-TW" sz="2000" b="1" kern="1200" dirty="0" smtClean="0">
            <a:solidFill>
              <a:srgbClr val="FF0000"/>
            </a:solidFill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solidFill>
                <a:schemeClr val="tx1"/>
              </a:solidFill>
            </a:rPr>
            <a:t>就何物授權？</a:t>
          </a:r>
          <a:r>
            <a:rPr lang="zh-TW" altLang="en-US" sz="1800" kern="1200" dirty="0" smtClean="0">
              <a:solidFill>
                <a:schemeClr val="tx1"/>
              </a:solidFill>
            </a:rPr>
            <a:t>授與何種利用權限？地區？</a:t>
          </a:r>
          <a:endParaRPr lang="zh-TW" altLang="en-US" sz="1800" kern="1200" dirty="0">
            <a:solidFill>
              <a:schemeClr val="tx1"/>
            </a:solidFill>
          </a:endParaRPr>
        </a:p>
      </dsp:txBody>
      <dsp:txXfrm>
        <a:off x="2638263" y="1019226"/>
        <a:ext cx="1697635" cy="1697635"/>
      </dsp:txXfrm>
    </dsp:sp>
    <dsp:sp modelId="{7CAA7B87-17F8-498A-B49F-03E10AEEFB6B}">
      <dsp:nvSpPr>
        <dsp:cNvPr id="0" name=""/>
        <dsp:cNvSpPr/>
      </dsp:nvSpPr>
      <dsp:spPr>
        <a:xfrm rot="5400000">
          <a:off x="4428497" y="360050"/>
          <a:ext cx="2400818" cy="2400818"/>
        </a:xfrm>
        <a:prstGeom prst="pieWedge">
          <a:avLst/>
        </a:prstGeom>
        <a:solidFill>
          <a:schemeClr val="accent4">
            <a:hueOff val="-2757287"/>
            <a:satOff val="15482"/>
            <a:lumOff val="-71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FF0000"/>
              </a:solidFill>
            </a:rPr>
            <a:t>授權費用</a:t>
          </a:r>
          <a:endParaRPr lang="en-US" altLang="zh-TW" sz="2000" b="1" kern="1200" dirty="0" smtClean="0">
            <a:solidFill>
              <a:srgbClr val="FF0000"/>
            </a:solidFill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solidFill>
                <a:schemeClr val="tx1"/>
              </a:solidFill>
            </a:rPr>
            <a:t>如何計算？  如何給付？</a:t>
          </a:r>
          <a:endParaRPr lang="en-US" altLang="zh-TW" sz="1800" kern="1200" dirty="0" smtClean="0">
            <a:solidFill>
              <a:schemeClr val="tx1"/>
            </a:solidFill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800" kern="1200" dirty="0">
            <a:solidFill>
              <a:srgbClr val="002060"/>
            </a:solidFill>
          </a:endParaRPr>
        </a:p>
      </dsp:txBody>
      <dsp:txXfrm rot="-5400000">
        <a:off x="4428497" y="1063233"/>
        <a:ext cx="1697635" cy="1697635"/>
      </dsp:txXfrm>
    </dsp:sp>
    <dsp:sp modelId="{8E122EB6-A0B1-434D-A167-DD9A333106A6}">
      <dsp:nvSpPr>
        <dsp:cNvPr id="0" name=""/>
        <dsp:cNvSpPr/>
      </dsp:nvSpPr>
      <dsp:spPr>
        <a:xfrm rot="10800000">
          <a:off x="4446791" y="2827754"/>
          <a:ext cx="2400818" cy="2400818"/>
        </a:xfrm>
        <a:prstGeom prst="pieWedge">
          <a:avLst/>
        </a:prstGeom>
        <a:solidFill>
          <a:schemeClr val="accent4">
            <a:hueOff val="-5514574"/>
            <a:satOff val="30963"/>
            <a:lumOff val="-143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u="none" kern="1200" dirty="0" smtClean="0">
              <a:solidFill>
                <a:srgbClr val="FF0000"/>
              </a:solidFill>
            </a:rPr>
            <a:t>授權範圍</a:t>
          </a:r>
          <a:endParaRPr lang="en-US" altLang="zh-TW" sz="2000" b="1" u="none" kern="1200" dirty="0" smtClean="0">
            <a:solidFill>
              <a:srgbClr val="FF0000"/>
            </a:solidFill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0" u="none" kern="1200" dirty="0" smtClean="0">
              <a:solidFill>
                <a:schemeClr val="tx2">
                  <a:lumMod val="75000"/>
                </a:schemeClr>
              </a:solidFill>
            </a:rPr>
            <a:t>專屬、非</a:t>
          </a:r>
          <a:r>
            <a:rPr lang="zh-TW" altLang="en-US" sz="1800" b="0" u="none" kern="1200" smtClean="0">
              <a:solidFill>
                <a:schemeClr val="tx2">
                  <a:lumMod val="75000"/>
                </a:schemeClr>
              </a:solidFill>
            </a:rPr>
            <a:t>專屬授權或</a:t>
          </a:r>
          <a:r>
            <a:rPr lang="zh-TW" altLang="en-US" sz="1800" b="0" u="none" kern="1200" dirty="0" smtClean="0">
              <a:solidFill>
                <a:schemeClr val="tx2">
                  <a:lumMod val="75000"/>
                </a:schemeClr>
              </a:solidFill>
            </a:rPr>
            <a:t>獨家</a:t>
          </a:r>
          <a:endParaRPr lang="zh-TW" altLang="en-US" sz="1800" b="0" u="none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4446791" y="2827754"/>
        <a:ext cx="1697635" cy="1697635"/>
      </dsp:txXfrm>
    </dsp:sp>
    <dsp:sp modelId="{079675CD-24F2-4B3E-9AAF-FC3EC02A7118}">
      <dsp:nvSpPr>
        <dsp:cNvPr id="0" name=""/>
        <dsp:cNvSpPr/>
      </dsp:nvSpPr>
      <dsp:spPr>
        <a:xfrm rot="16200000">
          <a:off x="1935080" y="2827754"/>
          <a:ext cx="2400818" cy="2400818"/>
        </a:xfrm>
        <a:prstGeom prst="pieWedge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FF0000"/>
              </a:solidFill>
            </a:rPr>
            <a:t>授權期間</a:t>
          </a:r>
          <a:endParaRPr lang="en-US" altLang="zh-TW" sz="2000" b="1" kern="1200" dirty="0" smtClean="0">
            <a:solidFill>
              <a:srgbClr val="FF0000"/>
            </a:solidFill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0" kern="1200" dirty="0" smtClean="0">
              <a:solidFill>
                <a:schemeClr val="accent4">
                  <a:lumMod val="50000"/>
                </a:schemeClr>
              </a:solidFill>
            </a:rPr>
            <a:t>一定期間？ 永久？</a:t>
          </a:r>
          <a:endParaRPr lang="zh-TW" altLang="en-US" sz="1800" b="0" kern="1200" dirty="0">
            <a:solidFill>
              <a:schemeClr val="accent4">
                <a:lumMod val="50000"/>
              </a:schemeClr>
            </a:solidFill>
          </a:endParaRPr>
        </a:p>
      </dsp:txBody>
      <dsp:txXfrm rot="5400000">
        <a:off x="2638263" y="2827754"/>
        <a:ext cx="1697635" cy="1697635"/>
      </dsp:txXfrm>
    </dsp:sp>
    <dsp:sp modelId="{B9F7D589-9F33-4208-B25A-DB05131E6140}">
      <dsp:nvSpPr>
        <dsp:cNvPr id="0" name=""/>
        <dsp:cNvSpPr/>
      </dsp:nvSpPr>
      <dsp:spPr>
        <a:xfrm>
          <a:off x="3976885" y="2273292"/>
          <a:ext cx="828920" cy="720800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C20B80-CB18-4693-B9BE-C8C68142C553}">
      <dsp:nvSpPr>
        <dsp:cNvPr id="0" name=""/>
        <dsp:cNvSpPr/>
      </dsp:nvSpPr>
      <dsp:spPr>
        <a:xfrm rot="10800000">
          <a:off x="3976885" y="2550523"/>
          <a:ext cx="828920" cy="720800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F78A5C-54B2-4F72-AC7E-5EF68BE1BCB1}">
      <dsp:nvSpPr>
        <dsp:cNvPr id="0" name=""/>
        <dsp:cNvSpPr/>
      </dsp:nvSpPr>
      <dsp:spPr>
        <a:xfrm>
          <a:off x="0" y="30098"/>
          <a:ext cx="7931224" cy="79091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b="1" kern="1200" dirty="0" smtClean="0">
              <a:latin typeface="微軟正黑體" pitchFamily="34" charset="-120"/>
              <a:ea typeface="微軟正黑體" pitchFamily="34" charset="-120"/>
            </a:rPr>
            <a:t>權利人通常以下列三種方式行使權利─</a:t>
          </a:r>
          <a:endParaRPr lang="zh-TW" sz="2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8609" y="68707"/>
        <a:ext cx="7854006" cy="713701"/>
      </dsp:txXfrm>
    </dsp:sp>
    <dsp:sp modelId="{465D81D7-851F-4574-83DC-A34585DC386B}">
      <dsp:nvSpPr>
        <dsp:cNvPr id="0" name=""/>
        <dsp:cNvSpPr/>
      </dsp:nvSpPr>
      <dsp:spPr>
        <a:xfrm>
          <a:off x="0" y="821018"/>
          <a:ext cx="7931224" cy="1453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816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sz="2000" b="1" kern="1200" dirty="0" smtClean="0">
              <a:latin typeface="微軟正黑體" pitchFamily="34" charset="-120"/>
              <a:ea typeface="微軟正黑體" pitchFamily="34" charset="-120"/>
            </a:rPr>
            <a:t>著作權人自己行使</a:t>
          </a:r>
          <a:endParaRPr lang="zh-TW" sz="2000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sz="2000" b="1" kern="1200" dirty="0" smtClean="0">
              <a:latin typeface="微軟正黑體" pitchFamily="34" charset="-120"/>
              <a:ea typeface="微軟正黑體" pitchFamily="34" charset="-120"/>
            </a:rPr>
            <a:t>委託代理人行使，如一般的經紀人</a:t>
          </a:r>
          <a:r>
            <a:rPr lang="en-US" sz="2000" b="1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sz="2000" b="1" kern="1200" dirty="0" smtClean="0">
              <a:latin typeface="微軟正黑體" pitchFamily="34" charset="-120"/>
              <a:ea typeface="微軟正黑體" pitchFamily="34" charset="-120"/>
            </a:rPr>
            <a:t>公司</a:t>
          </a:r>
          <a:r>
            <a:rPr lang="en-US" sz="2000" b="1" kern="1200" dirty="0" smtClean="0">
              <a:latin typeface="微軟正黑體" pitchFamily="34" charset="-120"/>
              <a:ea typeface="微軟正黑體" pitchFamily="34" charset="-120"/>
            </a:rPr>
            <a:t>)(</a:t>
          </a:r>
          <a:r>
            <a:rPr lang="en-US" sz="2000" b="1" kern="1200" dirty="0" smtClean="0">
              <a:latin typeface="微軟正黑體" pitchFamily="34" charset="-120"/>
              <a:ea typeface="微軟正黑體" pitchFamily="34" charset="-120"/>
            </a:rPr>
            <a:t>agency) </a:t>
          </a:r>
          <a:endParaRPr lang="zh-TW" sz="2000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sz="2000" b="1" kern="1200" dirty="0" smtClean="0">
              <a:latin typeface="微軟正黑體" pitchFamily="34" charset="-120"/>
              <a:ea typeface="微軟正黑體" pitchFamily="34" charset="-120"/>
            </a:rPr>
            <a:t>交由集體管理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團體</a:t>
          </a:r>
          <a:r>
            <a:rPr lang="zh-TW" sz="2000" b="1" kern="1200" dirty="0" smtClean="0">
              <a:latin typeface="微軟正黑體" pitchFamily="34" charset="-120"/>
              <a:ea typeface="微軟正黑體" pitchFamily="34" charset="-120"/>
            </a:rPr>
            <a:t>行使</a:t>
          </a:r>
          <a:endParaRPr lang="zh-TW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821018"/>
        <a:ext cx="7931224" cy="145313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82F74-5D8A-4B8D-9748-5A533D43ECFA}">
      <dsp:nvSpPr>
        <dsp:cNvPr id="0" name=""/>
        <dsp:cNvSpPr/>
      </dsp:nvSpPr>
      <dsp:spPr>
        <a:xfrm>
          <a:off x="0" y="29402"/>
          <a:ext cx="7787207" cy="851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itchFamily="34" charset="-120"/>
              <a:ea typeface="微軟正黑體" pitchFamily="34" charset="-120"/>
            </a:rPr>
            <a:t>著作權集體管理團體之功能</a:t>
          </a:r>
          <a:endParaRPr lang="zh-TW" altLang="en-US" sz="28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1579" y="70981"/>
        <a:ext cx="7704049" cy="768602"/>
      </dsp:txXfrm>
    </dsp:sp>
    <dsp:sp modelId="{668577F3-D24C-4FBD-AAF7-7C0C218A7A5B}">
      <dsp:nvSpPr>
        <dsp:cNvPr id="0" name=""/>
        <dsp:cNvSpPr/>
      </dsp:nvSpPr>
      <dsp:spPr>
        <a:xfrm>
          <a:off x="0" y="881162"/>
          <a:ext cx="7787207" cy="1825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244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sz="2200" b="1" kern="1200" dirty="0" smtClean="0">
              <a:latin typeface="微軟正黑體" pitchFamily="34" charset="-120"/>
              <a:ea typeface="微軟正黑體" pitchFamily="34" charset="-120"/>
            </a:rPr>
            <a:t>藉由管理契約（轉讓、信託、專屬授權或委託）之簽訂，權利人將權利交由團體管理，團體以集體授權之方式與利用人簽訂授權契約，並收取使用報酬，依團體分配機制，將報酬分配予權利</a:t>
          </a:r>
          <a:r>
            <a:rPr lang="zh-TW" sz="2200" b="1" kern="1200" dirty="0" smtClean="0">
              <a:latin typeface="微軟正黑體" pitchFamily="34" charset="-120"/>
              <a:ea typeface="微軟正黑體" pitchFamily="34" charset="-120"/>
            </a:rPr>
            <a:t>人</a:t>
          </a:r>
          <a:endParaRPr lang="zh-TW" sz="22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881162"/>
        <a:ext cx="7787207" cy="18257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77D432-18D6-44BC-97FF-959F14A2032E}">
      <dsp:nvSpPr>
        <dsp:cNvPr id="0" name=""/>
        <dsp:cNvSpPr/>
      </dsp:nvSpPr>
      <dsp:spPr>
        <a:xfrm>
          <a:off x="0" y="15946"/>
          <a:ext cx="8291264" cy="63443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</a:rPr>
            <a:t>著作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 </a:t>
          </a:r>
          <a:r>
            <a:rPr lang="en-US" altLang="en-US" sz="24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第</a:t>
          </a:r>
          <a:r>
            <a:rPr lang="en-US" altLang="en-US" sz="24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3</a:t>
          </a:r>
          <a:r>
            <a:rPr lang="zh-TW" altLang="en-US" sz="24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條第</a:t>
          </a:r>
          <a:r>
            <a:rPr lang="en-US" altLang="en-US" sz="24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1</a:t>
          </a:r>
          <a:r>
            <a:rPr lang="zh-TW" altLang="en-US" sz="24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項第</a:t>
          </a:r>
          <a:r>
            <a:rPr lang="en-US" altLang="en-US" sz="24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1</a:t>
          </a:r>
          <a:r>
            <a:rPr lang="zh-TW" altLang="en-US" sz="24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款</a:t>
          </a:r>
          <a:r>
            <a:rPr lang="en-US" altLang="en-US" sz="24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)</a:t>
          </a:r>
          <a:endParaRPr lang="zh-TW" sz="2400" b="1" kern="1200" dirty="0">
            <a:solidFill>
              <a:srgbClr val="00B050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30970" y="46916"/>
        <a:ext cx="8229324" cy="572492"/>
      </dsp:txXfrm>
    </dsp:sp>
    <dsp:sp modelId="{DE0F6E9B-B8AC-4BC2-AA57-19F1033111E9}">
      <dsp:nvSpPr>
        <dsp:cNvPr id="0" name=""/>
        <dsp:cNvSpPr/>
      </dsp:nvSpPr>
      <dsp:spPr>
        <a:xfrm>
          <a:off x="0" y="650378"/>
          <a:ext cx="8291264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248" tIns="30480" rIns="170688" bIns="3048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sz="2400" b="1" kern="1200" dirty="0" smtClean="0">
              <a:latin typeface="微軟正黑體" pitchFamily="34" charset="-120"/>
              <a:ea typeface="微軟正黑體" pitchFamily="34" charset="-120"/>
            </a:rPr>
            <a:t>文學、科學、藝術或其他學術範圍之創作</a:t>
          </a:r>
          <a:endParaRPr lang="zh-TW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650378"/>
        <a:ext cx="8291264" cy="695520"/>
      </dsp:txXfrm>
    </dsp:sp>
    <dsp:sp modelId="{508BA1C6-B285-4ADF-AADB-8A8E8B06015B}">
      <dsp:nvSpPr>
        <dsp:cNvPr id="0" name=""/>
        <dsp:cNvSpPr/>
      </dsp:nvSpPr>
      <dsp:spPr>
        <a:xfrm>
          <a:off x="0" y="1370438"/>
          <a:ext cx="8291264" cy="7862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著作權</a:t>
          </a:r>
          <a:r>
            <a:rPr lang="en-US" altLang="zh-TW" sz="2400" b="1" kern="1200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?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  版權？</a:t>
          </a:r>
          <a:endParaRPr lang="zh-TW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8381" y="1408819"/>
        <a:ext cx="8214502" cy="709478"/>
      </dsp:txXfrm>
    </dsp:sp>
    <dsp:sp modelId="{D75FECE6-7432-4467-88C3-5346EA0020FE}">
      <dsp:nvSpPr>
        <dsp:cNvPr id="0" name=""/>
        <dsp:cNvSpPr/>
      </dsp:nvSpPr>
      <dsp:spPr>
        <a:xfrm>
          <a:off x="0" y="2132138"/>
          <a:ext cx="8291264" cy="847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248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「版權」是民間用語；「著作權」才是法律上的用語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「版權所有，翻印必究」→不具法律的意義，僅具提醒作用</a:t>
          </a:r>
        </a:p>
      </dsp:txBody>
      <dsp:txXfrm>
        <a:off x="0" y="2132138"/>
        <a:ext cx="8291264" cy="847665"/>
      </dsp:txXfrm>
    </dsp:sp>
    <dsp:sp modelId="{7A3766F4-0C3B-4793-95F4-27B58CCB38CC}">
      <dsp:nvSpPr>
        <dsp:cNvPr id="0" name=""/>
        <dsp:cNvSpPr/>
      </dsp:nvSpPr>
      <dsp:spPr>
        <a:xfrm>
          <a:off x="0" y="2979803"/>
          <a:ext cx="8291264" cy="786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所有權 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vs. </a:t>
          </a:r>
          <a:r>
            <a:rPr lang="zh-TW" altLang="en-US" sz="2400" b="1" kern="1200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著作權</a:t>
          </a:r>
        </a:p>
      </dsp:txBody>
      <dsp:txXfrm>
        <a:off x="38381" y="3018184"/>
        <a:ext cx="8214502" cy="709478"/>
      </dsp:txXfrm>
    </dsp:sp>
    <dsp:sp modelId="{33A4EF9B-7058-40F1-B801-C551C3ED4538}">
      <dsp:nvSpPr>
        <dsp:cNvPr id="0" name=""/>
        <dsp:cNvSpPr/>
      </dsp:nvSpPr>
      <dsp:spPr>
        <a:xfrm>
          <a:off x="0" y="3748770"/>
          <a:ext cx="8291264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248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購買書籍、</a:t>
          </a:r>
          <a:r>
            <a:rPr lang="en-US" altLang="zh-TW" sz="2000" b="1" kern="1200" dirty="0" smtClean="0">
              <a:latin typeface="微軟正黑體" pitchFamily="34" charset="-120"/>
              <a:ea typeface="微軟正黑體" pitchFamily="34" charset="-120"/>
            </a:rPr>
            <a:t>CD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或</a:t>
          </a:r>
          <a:r>
            <a:rPr lang="en-US" altLang="zh-TW" sz="2000" b="1" kern="1200" dirty="0" smtClean="0">
              <a:latin typeface="微軟正黑體" pitchFamily="34" charset="-120"/>
              <a:ea typeface="微軟正黑體" pitchFamily="34" charset="-120"/>
            </a:rPr>
            <a:t>DVD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，通常只買到著作原件或其重製物的所有權</a:t>
          </a:r>
        </a:p>
      </dsp:txBody>
      <dsp:txXfrm>
        <a:off x="0" y="3748770"/>
        <a:ext cx="8291264" cy="695520"/>
      </dsp:txXfrm>
    </dsp:sp>
    <dsp:sp modelId="{67DDE26F-5595-4341-944B-9A6DE51E09BC}">
      <dsp:nvSpPr>
        <dsp:cNvPr id="0" name=""/>
        <dsp:cNvSpPr/>
      </dsp:nvSpPr>
      <dsp:spPr>
        <a:xfrm>
          <a:off x="0" y="4461563"/>
          <a:ext cx="8291264" cy="786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包含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2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種權利：著作人格權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永久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；著作財產權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終身</a:t>
          </a:r>
          <a:r>
            <a:rPr lang="en-US" altLang="zh-TW" sz="2400" b="1" kern="1200" dirty="0" smtClean="0">
              <a:latin typeface="微軟正黑體" pitchFamily="34" charset="-120"/>
              <a:ea typeface="微軟正黑體" pitchFamily="34" charset="-120"/>
            </a:rPr>
            <a:t>+50)</a:t>
          </a:r>
          <a:endParaRPr lang="zh-TW" altLang="en-US" sz="2400" b="1" kern="1200" dirty="0" smtClean="0">
            <a:latin typeface="微軟正黑體" pitchFamily="34" charset="-120"/>
            <a:ea typeface="微軟正黑體" pitchFamily="34" charset="-120"/>
          </a:endParaRPr>
        </a:p>
      </dsp:txBody>
      <dsp:txXfrm>
        <a:off x="38381" y="4499944"/>
        <a:ext cx="8214502" cy="70947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66034-0365-4E78-9D12-2191A22D5FF6}">
      <dsp:nvSpPr>
        <dsp:cNvPr id="0" name=""/>
        <dsp:cNvSpPr/>
      </dsp:nvSpPr>
      <dsp:spPr>
        <a:xfrm>
          <a:off x="0" y="0"/>
          <a:ext cx="8210357" cy="9097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29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性質：著作權「集體管理」－相對於「個別管理</a:t>
          </a:r>
          <a:r>
            <a:rPr kumimoji="1" lang="zh-TW" altLang="en-US" sz="29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」</a:t>
          </a:r>
          <a:endParaRPr lang="zh-TW" sz="29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410" y="44410"/>
        <a:ext cx="8121537" cy="820928"/>
      </dsp:txXfrm>
    </dsp:sp>
    <dsp:sp modelId="{8DF7BA5D-B797-4F62-AB87-E5BC10565F6C}">
      <dsp:nvSpPr>
        <dsp:cNvPr id="0" name=""/>
        <dsp:cNvSpPr/>
      </dsp:nvSpPr>
      <dsp:spPr>
        <a:xfrm>
          <a:off x="0" y="1256206"/>
          <a:ext cx="8210357" cy="90974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29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著作權集管團體之運作：</a:t>
          </a:r>
          <a:endParaRPr lang="zh-TW" sz="29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410" y="1300616"/>
        <a:ext cx="8121537" cy="820928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197E3E-91B5-48D9-988D-5BBCA42BC2D4}">
      <dsp:nvSpPr>
        <dsp:cNvPr id="0" name=""/>
        <dsp:cNvSpPr/>
      </dsp:nvSpPr>
      <dsp:spPr>
        <a:xfrm>
          <a:off x="7561178" y="2344350"/>
          <a:ext cx="91440" cy="3269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6982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3E2942-62DA-4998-8FA8-172CEA2779CD}">
      <dsp:nvSpPr>
        <dsp:cNvPr id="0" name=""/>
        <dsp:cNvSpPr/>
      </dsp:nvSpPr>
      <dsp:spPr>
        <a:xfrm>
          <a:off x="7561178" y="1303441"/>
          <a:ext cx="91440" cy="3269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698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EBD91F-DF76-424C-8449-E6DAB32D659F}">
      <dsp:nvSpPr>
        <dsp:cNvPr id="0" name=""/>
        <dsp:cNvSpPr/>
      </dsp:nvSpPr>
      <dsp:spPr>
        <a:xfrm>
          <a:off x="5373765" y="1310466"/>
          <a:ext cx="687068" cy="367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772"/>
              </a:lnTo>
              <a:lnTo>
                <a:pt x="687068" y="263772"/>
              </a:lnTo>
              <a:lnTo>
                <a:pt x="687068" y="36792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92CA2-AF4A-47FB-B73D-A8AB2CF75AD8}">
      <dsp:nvSpPr>
        <dsp:cNvPr id="0" name=""/>
        <dsp:cNvSpPr/>
      </dsp:nvSpPr>
      <dsp:spPr>
        <a:xfrm>
          <a:off x="4686696" y="2392319"/>
          <a:ext cx="152218" cy="359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383"/>
              </a:lnTo>
              <a:lnTo>
                <a:pt x="152218" y="255383"/>
              </a:lnTo>
              <a:lnTo>
                <a:pt x="152218" y="359537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136B4-D8CF-4B73-A87B-6E0CBAC089C1}">
      <dsp:nvSpPr>
        <dsp:cNvPr id="0" name=""/>
        <dsp:cNvSpPr/>
      </dsp:nvSpPr>
      <dsp:spPr>
        <a:xfrm>
          <a:off x="4686696" y="1310466"/>
          <a:ext cx="687068" cy="367925"/>
        </a:xfrm>
        <a:custGeom>
          <a:avLst/>
          <a:gdLst/>
          <a:ahLst/>
          <a:cxnLst/>
          <a:rect l="0" t="0" r="0" b="0"/>
          <a:pathLst>
            <a:path>
              <a:moveTo>
                <a:pt x="687068" y="0"/>
              </a:moveTo>
              <a:lnTo>
                <a:pt x="687068" y="263772"/>
              </a:lnTo>
              <a:lnTo>
                <a:pt x="0" y="263772"/>
              </a:lnTo>
              <a:lnTo>
                <a:pt x="0" y="36792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86528-377B-4668-9407-DEF7D5DFC6FB}">
      <dsp:nvSpPr>
        <dsp:cNvPr id="0" name=""/>
        <dsp:cNvSpPr/>
      </dsp:nvSpPr>
      <dsp:spPr>
        <a:xfrm>
          <a:off x="1938421" y="1322367"/>
          <a:ext cx="1374137" cy="3269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828"/>
              </a:lnTo>
              <a:lnTo>
                <a:pt x="1374137" y="222828"/>
              </a:lnTo>
              <a:lnTo>
                <a:pt x="1374137" y="32698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70CD9-7F92-4E57-A741-94FBDB253DEE}">
      <dsp:nvSpPr>
        <dsp:cNvPr id="0" name=""/>
        <dsp:cNvSpPr/>
      </dsp:nvSpPr>
      <dsp:spPr>
        <a:xfrm>
          <a:off x="1892701" y="2363276"/>
          <a:ext cx="91440" cy="3269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6982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A7512-B7FB-48DE-923B-9A598E63CD00}">
      <dsp:nvSpPr>
        <dsp:cNvPr id="0" name=""/>
        <dsp:cNvSpPr/>
      </dsp:nvSpPr>
      <dsp:spPr>
        <a:xfrm>
          <a:off x="1892701" y="1322367"/>
          <a:ext cx="91440" cy="3269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698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5C9F05-FF0A-43B6-A306-7AE1918002B9}">
      <dsp:nvSpPr>
        <dsp:cNvPr id="0" name=""/>
        <dsp:cNvSpPr/>
      </dsp:nvSpPr>
      <dsp:spPr>
        <a:xfrm>
          <a:off x="564284" y="1322367"/>
          <a:ext cx="1374137" cy="326982"/>
        </a:xfrm>
        <a:custGeom>
          <a:avLst/>
          <a:gdLst/>
          <a:ahLst/>
          <a:cxnLst/>
          <a:rect l="0" t="0" r="0" b="0"/>
          <a:pathLst>
            <a:path>
              <a:moveTo>
                <a:pt x="1374137" y="0"/>
              </a:moveTo>
              <a:lnTo>
                <a:pt x="1374137" y="222828"/>
              </a:lnTo>
              <a:lnTo>
                <a:pt x="0" y="222828"/>
              </a:lnTo>
              <a:lnTo>
                <a:pt x="0" y="326982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D20068-67E4-4193-9A8D-C0C534670B5A}">
      <dsp:nvSpPr>
        <dsp:cNvPr id="0" name=""/>
        <dsp:cNvSpPr/>
      </dsp:nvSpPr>
      <dsp:spPr>
        <a:xfrm>
          <a:off x="1054214" y="254011"/>
          <a:ext cx="1768413" cy="10683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A05EEE-B003-4FF1-BB2F-E2B59BCD0CB9}">
      <dsp:nvSpPr>
        <dsp:cNvPr id="0" name=""/>
        <dsp:cNvSpPr/>
      </dsp:nvSpPr>
      <dsp:spPr>
        <a:xfrm>
          <a:off x="1179136" y="372687"/>
          <a:ext cx="1768413" cy="10683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音樂著作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210427" y="403978"/>
        <a:ext cx="1705831" cy="1005773"/>
      </dsp:txXfrm>
    </dsp:sp>
    <dsp:sp modelId="{330DD9E3-8591-409F-9C81-C0AF938096B5}">
      <dsp:nvSpPr>
        <dsp:cNvPr id="0" name=""/>
        <dsp:cNvSpPr/>
      </dsp:nvSpPr>
      <dsp:spPr>
        <a:xfrm>
          <a:off x="2137" y="1649349"/>
          <a:ext cx="1124294" cy="7139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00A877-79AC-4B27-A665-2A8C94405F2B}">
      <dsp:nvSpPr>
        <dsp:cNvPr id="0" name=""/>
        <dsp:cNvSpPr/>
      </dsp:nvSpPr>
      <dsp:spPr>
        <a:xfrm>
          <a:off x="127058" y="1768025"/>
          <a:ext cx="1124294" cy="71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MUST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47968" y="1788935"/>
        <a:ext cx="1082474" cy="672106"/>
      </dsp:txXfrm>
    </dsp:sp>
    <dsp:sp modelId="{A14A6816-D552-4647-9571-D4EFC5D7ABA9}">
      <dsp:nvSpPr>
        <dsp:cNvPr id="0" name=""/>
        <dsp:cNvSpPr/>
      </dsp:nvSpPr>
      <dsp:spPr>
        <a:xfrm>
          <a:off x="1376274" y="1649349"/>
          <a:ext cx="1124294" cy="7139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121AC0-67CB-4AF3-AC0A-E10147D4ECA3}">
      <dsp:nvSpPr>
        <dsp:cNvPr id="0" name=""/>
        <dsp:cNvSpPr/>
      </dsp:nvSpPr>
      <dsp:spPr>
        <a:xfrm>
          <a:off x="1501196" y="1768025"/>
          <a:ext cx="1124294" cy="71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MCAT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522106" y="1788935"/>
        <a:ext cx="1082474" cy="672106"/>
      </dsp:txXfrm>
    </dsp:sp>
    <dsp:sp modelId="{06425611-531C-46C9-B9CA-2382F52ABB2B}">
      <dsp:nvSpPr>
        <dsp:cNvPr id="0" name=""/>
        <dsp:cNvSpPr/>
      </dsp:nvSpPr>
      <dsp:spPr>
        <a:xfrm>
          <a:off x="801625" y="2690258"/>
          <a:ext cx="2273592" cy="14093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CB4629-9232-45CB-996B-C706C2D2546A}">
      <dsp:nvSpPr>
        <dsp:cNvPr id="0" name=""/>
        <dsp:cNvSpPr/>
      </dsp:nvSpPr>
      <dsp:spPr>
        <a:xfrm>
          <a:off x="926546" y="2808934"/>
          <a:ext cx="2273592" cy="1409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公開播送權</a:t>
          </a:r>
          <a:endParaRPr lang="en-US" altLang="zh-TW" sz="20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公開演出權</a:t>
          </a:r>
          <a:endParaRPr lang="en-US" altLang="zh-TW" sz="20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公開傳輸權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967824" y="2850212"/>
        <a:ext cx="2191036" cy="1326792"/>
      </dsp:txXfrm>
    </dsp:sp>
    <dsp:sp modelId="{982551AF-9155-4614-A8B9-14FCD587B576}">
      <dsp:nvSpPr>
        <dsp:cNvPr id="0" name=""/>
        <dsp:cNvSpPr/>
      </dsp:nvSpPr>
      <dsp:spPr>
        <a:xfrm>
          <a:off x="2750411" y="1649349"/>
          <a:ext cx="1124294" cy="7139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07DD38-D628-4B39-885F-2AE8114017AD}">
      <dsp:nvSpPr>
        <dsp:cNvPr id="0" name=""/>
        <dsp:cNvSpPr/>
      </dsp:nvSpPr>
      <dsp:spPr>
        <a:xfrm>
          <a:off x="2875333" y="1768025"/>
          <a:ext cx="1124294" cy="71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TMCS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896243" y="1788935"/>
        <a:ext cx="1082474" cy="672106"/>
      </dsp:txXfrm>
    </dsp:sp>
    <dsp:sp modelId="{B061D211-D597-4189-9830-C3026DDEB567}">
      <dsp:nvSpPr>
        <dsp:cNvPr id="0" name=""/>
        <dsp:cNvSpPr/>
      </dsp:nvSpPr>
      <dsp:spPr>
        <a:xfrm>
          <a:off x="4454974" y="213067"/>
          <a:ext cx="1837580" cy="10973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2A3769-C2C4-45B4-A3F2-67964CF480EF}">
      <dsp:nvSpPr>
        <dsp:cNvPr id="0" name=""/>
        <dsp:cNvSpPr/>
      </dsp:nvSpPr>
      <dsp:spPr>
        <a:xfrm>
          <a:off x="4579896" y="331743"/>
          <a:ext cx="1837580" cy="10973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錄音著作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612038" y="363885"/>
        <a:ext cx="1773296" cy="1033114"/>
      </dsp:txXfrm>
    </dsp:sp>
    <dsp:sp modelId="{92C58A7F-4C96-4111-8298-D110F9D4A938}">
      <dsp:nvSpPr>
        <dsp:cNvPr id="0" name=""/>
        <dsp:cNvSpPr/>
      </dsp:nvSpPr>
      <dsp:spPr>
        <a:xfrm>
          <a:off x="4124549" y="1678392"/>
          <a:ext cx="1124294" cy="7139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F46E16-59AD-4434-AE2D-C668B020A746}">
      <dsp:nvSpPr>
        <dsp:cNvPr id="0" name=""/>
        <dsp:cNvSpPr/>
      </dsp:nvSpPr>
      <dsp:spPr>
        <a:xfrm>
          <a:off x="4249470" y="1797067"/>
          <a:ext cx="1124294" cy="71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ARCO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70380" y="1817977"/>
        <a:ext cx="1082474" cy="672106"/>
      </dsp:txXfrm>
    </dsp:sp>
    <dsp:sp modelId="{B69B1D12-8686-4334-A333-0FC6D5B407B3}">
      <dsp:nvSpPr>
        <dsp:cNvPr id="0" name=""/>
        <dsp:cNvSpPr/>
      </dsp:nvSpPr>
      <dsp:spPr>
        <a:xfrm>
          <a:off x="3734644" y="2751856"/>
          <a:ext cx="2208541" cy="1482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A8D528-3A0D-4938-BD54-A95DF76B415F}">
      <dsp:nvSpPr>
        <dsp:cNvPr id="0" name=""/>
        <dsp:cNvSpPr/>
      </dsp:nvSpPr>
      <dsp:spPr>
        <a:xfrm>
          <a:off x="3859565" y="2870531"/>
          <a:ext cx="2208541" cy="1482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公開播送權</a:t>
          </a:r>
          <a:endParaRPr lang="en-US" altLang="zh-TW" sz="20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公開演出報酬請求權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02979" y="2913945"/>
        <a:ext cx="2121713" cy="1395426"/>
      </dsp:txXfrm>
    </dsp:sp>
    <dsp:sp modelId="{B0CB5F3F-A73C-45A5-9E0E-4FA5B50ABC65}">
      <dsp:nvSpPr>
        <dsp:cNvPr id="0" name=""/>
        <dsp:cNvSpPr/>
      </dsp:nvSpPr>
      <dsp:spPr>
        <a:xfrm>
          <a:off x="5498686" y="1678392"/>
          <a:ext cx="1124294" cy="7139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37DDC2-29D8-4353-929E-AA60ED829BB2}">
      <dsp:nvSpPr>
        <dsp:cNvPr id="0" name=""/>
        <dsp:cNvSpPr/>
      </dsp:nvSpPr>
      <dsp:spPr>
        <a:xfrm>
          <a:off x="5623608" y="1797067"/>
          <a:ext cx="1124294" cy="71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RPAT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644518" y="1817977"/>
        <a:ext cx="1082474" cy="672106"/>
      </dsp:txXfrm>
    </dsp:sp>
    <dsp:sp modelId="{D3510AC3-3B34-46FB-85FD-6EA36E9D9E68}">
      <dsp:nvSpPr>
        <dsp:cNvPr id="0" name=""/>
        <dsp:cNvSpPr/>
      </dsp:nvSpPr>
      <dsp:spPr>
        <a:xfrm>
          <a:off x="6881093" y="254011"/>
          <a:ext cx="1451609" cy="10494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B1C9FB-74F8-4ABB-A979-F34389BD55F3}">
      <dsp:nvSpPr>
        <dsp:cNvPr id="0" name=""/>
        <dsp:cNvSpPr/>
      </dsp:nvSpPr>
      <dsp:spPr>
        <a:xfrm>
          <a:off x="7006014" y="372687"/>
          <a:ext cx="1451609" cy="10494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視聽著作</a:t>
          </a:r>
          <a:r>
            <a:rPr lang="en-US" altLang="zh-TW" sz="18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zh-TW" altLang="en-US" sz="18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音樂</a:t>
          </a:r>
          <a:r>
            <a:rPr lang="en-US" altLang="zh-TW" sz="18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MV)</a:t>
          </a:r>
          <a:endParaRPr lang="zh-TW" altLang="en-US" sz="18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036751" y="403424"/>
        <a:ext cx="1390135" cy="987955"/>
      </dsp:txXfrm>
    </dsp:sp>
    <dsp:sp modelId="{9F9CCBA8-8DD6-4327-A9EE-84077436600A}">
      <dsp:nvSpPr>
        <dsp:cNvPr id="0" name=""/>
        <dsp:cNvSpPr/>
      </dsp:nvSpPr>
      <dsp:spPr>
        <a:xfrm>
          <a:off x="6872824" y="1630423"/>
          <a:ext cx="1468148" cy="7139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B445D6-3AC7-4726-AE14-22B2704B56F8}">
      <dsp:nvSpPr>
        <dsp:cNvPr id="0" name=""/>
        <dsp:cNvSpPr/>
      </dsp:nvSpPr>
      <dsp:spPr>
        <a:xfrm>
          <a:off x="6997745" y="1749098"/>
          <a:ext cx="1468148" cy="71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ARCO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018655" y="1770008"/>
        <a:ext cx="1426328" cy="672106"/>
      </dsp:txXfrm>
    </dsp:sp>
    <dsp:sp modelId="{FDD2B059-1C6B-4056-9264-F1B93B6B0720}">
      <dsp:nvSpPr>
        <dsp:cNvPr id="0" name=""/>
        <dsp:cNvSpPr/>
      </dsp:nvSpPr>
      <dsp:spPr>
        <a:xfrm>
          <a:off x="6653609" y="2671332"/>
          <a:ext cx="1906578" cy="15994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322895-DED8-424D-862A-9A66C3DD0B51}">
      <dsp:nvSpPr>
        <dsp:cNvPr id="0" name=""/>
        <dsp:cNvSpPr/>
      </dsp:nvSpPr>
      <dsp:spPr>
        <a:xfrm>
          <a:off x="6778530" y="2790007"/>
          <a:ext cx="1906578" cy="1599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公開播送權</a:t>
          </a:r>
          <a:endParaRPr lang="en-US" altLang="zh-TW" sz="20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公開上映權   公開傳輸權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825375" y="2836852"/>
        <a:ext cx="1812888" cy="15057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C67206-4AB8-445A-AB3E-7AA9774875CB}">
      <dsp:nvSpPr>
        <dsp:cNvPr id="0" name=""/>
        <dsp:cNvSpPr/>
      </dsp:nvSpPr>
      <dsp:spPr>
        <a:xfrm>
          <a:off x="0" y="341634"/>
          <a:ext cx="7986030" cy="9426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805" tIns="395732" rIns="61980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以翻譯軟體進行全文翻譯</a:t>
          </a: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?</a:t>
          </a: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 猴子自拍照</a:t>
          </a: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?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341634"/>
        <a:ext cx="7986030" cy="942637"/>
      </dsp:txXfrm>
    </dsp:sp>
    <dsp:sp modelId="{1AA4E58F-4AA2-4A74-BD11-551F1094EFC8}">
      <dsp:nvSpPr>
        <dsp:cNvPr id="0" name=""/>
        <dsp:cNvSpPr/>
      </dsp:nvSpPr>
      <dsp:spPr>
        <a:xfrm>
          <a:off x="399301" y="61194"/>
          <a:ext cx="6921252" cy="560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1297" tIns="0" rIns="21129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人類精神活動的成果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6681" y="88574"/>
        <a:ext cx="6866492" cy="506120"/>
      </dsp:txXfrm>
    </dsp:sp>
    <dsp:sp modelId="{5ECD26DF-DD98-4862-85E5-C8ABD57E1A51}">
      <dsp:nvSpPr>
        <dsp:cNvPr id="0" name=""/>
        <dsp:cNvSpPr/>
      </dsp:nvSpPr>
      <dsp:spPr>
        <a:xfrm>
          <a:off x="0" y="1667312"/>
          <a:ext cx="7986030" cy="9426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805" tIns="395732" rIns="61980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不及於表達所傳達的思想  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1667312"/>
        <a:ext cx="7986030" cy="942637"/>
      </dsp:txXfrm>
    </dsp:sp>
    <dsp:sp modelId="{3C5299F1-00AC-4A4D-9A0D-143EB587CE47}">
      <dsp:nvSpPr>
        <dsp:cNvPr id="0" name=""/>
        <dsp:cNvSpPr/>
      </dsp:nvSpPr>
      <dsp:spPr>
        <a:xfrm>
          <a:off x="399301" y="1386872"/>
          <a:ext cx="6921252" cy="560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1297" tIns="0" rIns="21129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保護外顯的「表達」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6681" y="1414252"/>
        <a:ext cx="6866492" cy="506120"/>
      </dsp:txXfrm>
    </dsp:sp>
    <dsp:sp modelId="{C1125FC8-537E-4A6C-B977-9F1A7EAC4F14}">
      <dsp:nvSpPr>
        <dsp:cNvPr id="0" name=""/>
        <dsp:cNvSpPr/>
      </dsp:nvSpPr>
      <dsp:spPr>
        <a:xfrm>
          <a:off x="0" y="2992989"/>
          <a:ext cx="7986030" cy="1346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805" tIns="395732" rIns="61980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原創性： 非抄襲他人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創作性： 需符合一定之「創作高度」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2992989"/>
        <a:ext cx="7986030" cy="1346625"/>
      </dsp:txXfrm>
    </dsp:sp>
    <dsp:sp modelId="{32E5AD25-AD4A-41EE-B8F6-4EEE03951A6C}">
      <dsp:nvSpPr>
        <dsp:cNvPr id="0" name=""/>
        <dsp:cNvSpPr/>
      </dsp:nvSpPr>
      <dsp:spPr>
        <a:xfrm>
          <a:off x="399301" y="2712550"/>
          <a:ext cx="6921252" cy="5608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1297" tIns="0" rIns="21129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必須係獨立創作且具有創作性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6681" y="2739930"/>
        <a:ext cx="6866492" cy="506120"/>
      </dsp:txXfrm>
    </dsp:sp>
    <dsp:sp modelId="{C2A1B38A-4AC4-4726-A0CC-4CF9E180F579}">
      <dsp:nvSpPr>
        <dsp:cNvPr id="0" name=""/>
        <dsp:cNvSpPr/>
      </dsp:nvSpPr>
      <dsp:spPr>
        <a:xfrm>
          <a:off x="0" y="4722655"/>
          <a:ext cx="798603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016772-700E-4F6C-81D2-CF3D1DD5CF49}">
      <dsp:nvSpPr>
        <dsp:cNvPr id="0" name=""/>
        <dsp:cNvSpPr/>
      </dsp:nvSpPr>
      <dsp:spPr>
        <a:xfrm>
          <a:off x="399301" y="4442215"/>
          <a:ext cx="5590221" cy="5608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1297" tIns="0" rIns="21129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不得為不受著作權法保護之標的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6681" y="4469595"/>
        <a:ext cx="5535461" cy="506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BD2BDD-3998-4C6A-91F6-912A2352FD02}">
      <dsp:nvSpPr>
        <dsp:cNvPr id="0" name=""/>
        <dsp:cNvSpPr/>
      </dsp:nvSpPr>
      <dsp:spPr>
        <a:xfrm>
          <a:off x="0" y="20907"/>
          <a:ext cx="8064896" cy="7341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1.</a:t>
          </a:r>
          <a:r>
            <a:rPr lang="zh-TW" altLang="en-US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憲法、法律、命令或公文</a:t>
          </a:r>
          <a:endParaRPr lang="zh-TW" altLang="en-US" sz="2000" b="1" kern="1200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35836" y="56743"/>
        <a:ext cx="7993224" cy="662430"/>
      </dsp:txXfrm>
    </dsp:sp>
    <dsp:sp modelId="{9D91DE8A-73DA-40D0-AC1D-57685CCC3294}">
      <dsp:nvSpPr>
        <dsp:cNvPr id="0" name=""/>
        <dsp:cNvSpPr/>
      </dsp:nvSpPr>
      <dsp:spPr>
        <a:xfrm>
          <a:off x="0" y="755009"/>
          <a:ext cx="8064896" cy="533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公文→包括公務員於職務上草擬之文告、講稿、新聞稿及其他文書</a:t>
          </a:r>
          <a:endParaRPr lang="zh-TW" altLang="en-US" sz="1800" b="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755009"/>
        <a:ext cx="8064896" cy="533610"/>
      </dsp:txXfrm>
    </dsp:sp>
    <dsp:sp modelId="{997EC210-1247-4D73-BE09-D6674E8C1BEC}">
      <dsp:nvSpPr>
        <dsp:cNvPr id="0" name=""/>
        <dsp:cNvSpPr/>
      </dsp:nvSpPr>
      <dsp:spPr>
        <a:xfrm>
          <a:off x="0" y="1288620"/>
          <a:ext cx="8064896" cy="71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2.</a:t>
          </a:r>
          <a:r>
            <a:rPr lang="zh-TW" altLang="en-US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中央或地方機關就前款著作作成之翻譯物或編輯物</a:t>
          </a:r>
          <a:endParaRPr lang="zh-TW" altLang="en-US" sz="2000" b="1" kern="1200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34726" y="1323346"/>
        <a:ext cx="7995444" cy="641908"/>
      </dsp:txXfrm>
    </dsp:sp>
    <dsp:sp modelId="{5BC65887-173B-4457-91C3-4A1A794AFE6C}">
      <dsp:nvSpPr>
        <dsp:cNvPr id="0" name=""/>
        <dsp:cNvSpPr/>
      </dsp:nvSpPr>
      <dsp:spPr>
        <a:xfrm>
          <a:off x="0" y="2109420"/>
          <a:ext cx="8064896" cy="71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3.</a:t>
          </a:r>
          <a:r>
            <a:rPr lang="zh-TW" altLang="en-US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標語及通用之符號、名詞、公式、數表、表格、簿冊或時曆</a:t>
          </a:r>
          <a:endParaRPr lang="zh-TW" altLang="en-US" sz="2000" b="1" kern="1200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34726" y="2144146"/>
        <a:ext cx="7995444" cy="641908"/>
      </dsp:txXfrm>
    </dsp:sp>
    <dsp:sp modelId="{4B29C854-4DEE-4C38-ABB2-897AF27DFCA6}">
      <dsp:nvSpPr>
        <dsp:cNvPr id="0" name=""/>
        <dsp:cNvSpPr/>
      </dsp:nvSpPr>
      <dsp:spPr>
        <a:xfrm>
          <a:off x="0" y="2930220"/>
          <a:ext cx="8064896" cy="71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4.</a:t>
          </a:r>
          <a:r>
            <a:rPr lang="zh-TW" altLang="en-US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單純為傳達事實之新聞報導所作成之語文著作</a:t>
          </a:r>
          <a:endParaRPr lang="zh-TW" altLang="en-US" sz="2000" b="1" kern="1200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34726" y="2964946"/>
        <a:ext cx="7995444" cy="641908"/>
      </dsp:txXfrm>
    </dsp:sp>
    <dsp:sp modelId="{6B2D85FF-5E3A-4C01-9CDE-5C0092794228}">
      <dsp:nvSpPr>
        <dsp:cNvPr id="0" name=""/>
        <dsp:cNvSpPr/>
      </dsp:nvSpPr>
      <dsp:spPr>
        <a:xfrm>
          <a:off x="0" y="3751020"/>
          <a:ext cx="8064896" cy="7113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5.</a:t>
          </a:r>
          <a:r>
            <a:rPr lang="zh-TW" altLang="en-US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依</a:t>
          </a:r>
          <a:r>
            <a:rPr lang="zh-TW" altLang="en-US" sz="2000" b="1" u="sng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法令</a:t>
          </a:r>
          <a:r>
            <a:rPr lang="zh-TW" altLang="en-US" sz="20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rPr>
            <a:t>舉行之各類考試試題及備用試題</a:t>
          </a:r>
          <a:endParaRPr lang="zh-TW" altLang="en-US" sz="2000" b="1" kern="1200" dirty="0">
            <a:solidFill>
              <a:schemeClr val="tx1">
                <a:lumMod val="65000"/>
                <a:lumOff val="35000"/>
              </a:schemeClr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34726" y="3785746"/>
        <a:ext cx="7995444" cy="641908"/>
      </dsp:txXfrm>
    </dsp:sp>
    <dsp:sp modelId="{0341B90C-C80A-47A5-B395-2F0DC1D2C158}">
      <dsp:nvSpPr>
        <dsp:cNvPr id="0" name=""/>
        <dsp:cNvSpPr/>
      </dsp:nvSpPr>
      <dsp:spPr>
        <a:xfrm>
          <a:off x="0" y="4462380"/>
          <a:ext cx="8064896" cy="62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1800" b="1" u="sng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4462380"/>
        <a:ext cx="8064896" cy="6292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5E244-0321-45F6-AAB2-AFD3950223A7}">
      <dsp:nvSpPr>
        <dsp:cNvPr id="0" name=""/>
        <dsp:cNvSpPr/>
      </dsp:nvSpPr>
      <dsp:spPr>
        <a:xfrm>
          <a:off x="0" y="292587"/>
          <a:ext cx="8278634" cy="166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514" tIns="333248" rIns="64251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原則（創作保護主義）：</a:t>
          </a:r>
          <a:r>
            <a:rPr lang="zh-TW" altLang="en-US" sz="2000" b="0" kern="1200" dirty="0" smtClean="0">
              <a:latin typeface="微軟正黑體" pitchFamily="34" charset="-120"/>
              <a:ea typeface="微軟正黑體" pitchFamily="34" charset="-120"/>
            </a:rPr>
            <a:t>創作完成時起自動受著作權保護（無須任何程序）</a:t>
          </a:r>
          <a:endParaRPr lang="zh-TW" altLang="en-US" sz="2000" b="0" kern="1200" dirty="0">
            <a:latin typeface="微軟正黑體" pitchFamily="34" charset="-120"/>
            <a:ea typeface="微軟正黑體" pitchFamily="34" charset="-12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例外：雇傭關係</a:t>
          </a:r>
          <a:r>
            <a:rPr lang="zh-TW" altLang="en-US" sz="2000" b="0" kern="1200" dirty="0" smtClean="0">
              <a:latin typeface="微軟正黑體" pitchFamily="34" charset="-120"/>
              <a:ea typeface="微軟正黑體" pitchFamily="34" charset="-120"/>
            </a:rPr>
            <a:t> </a:t>
          </a:r>
          <a:r>
            <a:rPr lang="en-US" altLang="zh-TW" sz="2000" b="0" kern="1200" dirty="0" smtClean="0">
              <a:latin typeface="微軟正黑體" pitchFamily="34" charset="-120"/>
              <a:ea typeface="微軟正黑體" pitchFamily="34" charset="-120"/>
            </a:rPr>
            <a:t>/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出資聘人</a:t>
          </a:r>
          <a:r>
            <a:rPr lang="zh-TW" altLang="en-US" sz="2000" b="0" kern="1200" dirty="0" smtClean="0">
              <a:latin typeface="微軟正黑體" pitchFamily="34" charset="-120"/>
              <a:ea typeface="微軟正黑體" pitchFamily="34" charset="-120"/>
            </a:rPr>
            <a:t>完成著作的情形，得以契約約定</a:t>
          </a:r>
        </a:p>
      </dsp:txBody>
      <dsp:txXfrm>
        <a:off x="0" y="292587"/>
        <a:ext cx="8278634" cy="1663200"/>
      </dsp:txXfrm>
    </dsp:sp>
    <dsp:sp modelId="{099013E0-3373-4D17-99A5-CC86C692F23E}">
      <dsp:nvSpPr>
        <dsp:cNvPr id="0" name=""/>
        <dsp:cNvSpPr/>
      </dsp:nvSpPr>
      <dsp:spPr>
        <a:xfrm>
          <a:off x="413931" y="56427"/>
          <a:ext cx="5795043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9039" tIns="0" rIns="219039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b="1" kern="1200" dirty="0" smtClean="0">
              <a:solidFill>
                <a:srgbClr val="7030A0"/>
              </a:solidFill>
              <a:latin typeface="微軟正黑體" pitchFamily="34" charset="-120"/>
              <a:ea typeface="微軟正黑體" pitchFamily="34" charset="-120"/>
            </a:rPr>
            <a:t>著作人</a:t>
          </a:r>
          <a:endParaRPr lang="zh-TW" altLang="en-US" sz="3200" b="1" kern="1200" dirty="0">
            <a:solidFill>
              <a:srgbClr val="7030A0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436988" y="79484"/>
        <a:ext cx="5748929" cy="426206"/>
      </dsp:txXfrm>
    </dsp:sp>
    <dsp:sp modelId="{3B750258-4567-4D7A-9EC2-ECFB585C6E89}">
      <dsp:nvSpPr>
        <dsp:cNvPr id="0" name=""/>
        <dsp:cNvSpPr/>
      </dsp:nvSpPr>
      <dsp:spPr>
        <a:xfrm>
          <a:off x="0" y="2278347"/>
          <a:ext cx="8278634" cy="128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514" tIns="333248" rIns="64251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000" b="0" kern="1200" dirty="0" smtClean="0">
              <a:latin typeface="微軟正黑體" pitchFamily="34" charset="-120"/>
              <a:ea typeface="微軟正黑體" pitchFamily="34" charset="-120"/>
            </a:rPr>
            <a:t>著作上（原件或已發行之重製物）以通常之方法表示著作人之本名或眾所周知之別名者，</a:t>
          </a:r>
          <a:r>
            <a:rPr lang="zh-TW" altLang="en-US" sz="2000" b="0" u="sng" kern="1200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rPr>
            <a:t>推定</a:t>
          </a:r>
          <a:r>
            <a:rPr lang="zh-TW" altLang="en-US" sz="2000" b="0" kern="1200" dirty="0" smtClean="0">
              <a:latin typeface="微軟正黑體" pitchFamily="34" charset="-120"/>
              <a:ea typeface="微軟正黑體" pitchFamily="34" charset="-120"/>
            </a:rPr>
            <a:t>為該著作之著作人</a:t>
          </a:r>
          <a:endParaRPr lang="zh-TW" altLang="en-US" sz="2000" b="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278347"/>
        <a:ext cx="8278634" cy="1285200"/>
      </dsp:txXfrm>
    </dsp:sp>
    <dsp:sp modelId="{B9863D68-5B31-4F50-A92E-5D2856A3E2A2}">
      <dsp:nvSpPr>
        <dsp:cNvPr id="0" name=""/>
        <dsp:cNvSpPr/>
      </dsp:nvSpPr>
      <dsp:spPr>
        <a:xfrm>
          <a:off x="413931" y="2042187"/>
          <a:ext cx="5795043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9039" tIns="0" rIns="219039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b="1" kern="1200" dirty="0" smtClean="0">
              <a:solidFill>
                <a:schemeClr val="accent5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rPr>
            <a:t>著作人之推定 </a:t>
          </a:r>
          <a:r>
            <a:rPr lang="en-US" altLang="zh-TW" sz="18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8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第</a:t>
          </a:r>
          <a:r>
            <a:rPr lang="en-US" altLang="zh-TW" sz="18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13</a:t>
          </a:r>
          <a:r>
            <a:rPr lang="zh-TW" altLang="en-US" sz="1800" b="1" kern="1200" dirty="0" smtClean="0">
              <a:solidFill>
                <a:srgbClr val="00B050"/>
              </a:solidFill>
              <a:latin typeface="微軟正黑體" pitchFamily="34" charset="-120"/>
              <a:ea typeface="微軟正黑體" pitchFamily="34" charset="-120"/>
            </a:rPr>
            <a:t>條）</a:t>
          </a:r>
          <a:endParaRPr lang="zh-TW" altLang="en-US" sz="1800" b="1" kern="1200" dirty="0">
            <a:solidFill>
              <a:srgbClr val="00B050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436988" y="2065244"/>
        <a:ext cx="5748929" cy="426206"/>
      </dsp:txXfrm>
    </dsp:sp>
    <dsp:sp modelId="{5E03F995-B65C-4A4B-85F0-923AF3CA9688}">
      <dsp:nvSpPr>
        <dsp:cNvPr id="0" name=""/>
        <dsp:cNvSpPr/>
      </dsp:nvSpPr>
      <dsp:spPr>
        <a:xfrm>
          <a:off x="0" y="3886108"/>
          <a:ext cx="8278634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514" tIns="333248" rIns="64251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000" kern="1200" dirty="0" smtClean="0"/>
            <a:t>WTO</a:t>
          </a:r>
          <a:r>
            <a:rPr lang="zh-TW" altLang="en-US" sz="2000" kern="1200" dirty="0" smtClean="0"/>
            <a:t>會員國國民之著作受我國著作權法保護</a:t>
          </a:r>
          <a:endParaRPr lang="zh-TW" altLang="en-US" sz="2000" kern="1200" dirty="0"/>
        </a:p>
      </dsp:txBody>
      <dsp:txXfrm>
        <a:off x="0" y="3886108"/>
        <a:ext cx="8278634" cy="882000"/>
      </dsp:txXfrm>
    </dsp:sp>
    <dsp:sp modelId="{89305C3A-6E3E-46E5-8D7D-D3FF8D8E8034}">
      <dsp:nvSpPr>
        <dsp:cNvPr id="0" name=""/>
        <dsp:cNvSpPr/>
      </dsp:nvSpPr>
      <dsp:spPr>
        <a:xfrm>
          <a:off x="413931" y="3649948"/>
          <a:ext cx="5795043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9039" tIns="0" rIns="219039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3200" b="1" kern="1200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rPr>
            <a:t>外國人著作在我國受保護嗎？</a:t>
          </a:r>
          <a:endParaRPr lang="zh-TW" altLang="en-US" sz="3200" b="1" kern="1200" dirty="0">
            <a:solidFill>
              <a:srgbClr val="002060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436988" y="3673005"/>
        <a:ext cx="5748929" cy="4262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AA66A-727A-46A4-A6E5-A0999A1086AD}">
      <dsp:nvSpPr>
        <dsp:cNvPr id="0" name=""/>
        <dsp:cNvSpPr/>
      </dsp:nvSpPr>
      <dsp:spPr>
        <a:xfrm rot="16200000">
          <a:off x="859" y="29875"/>
          <a:ext cx="4004249" cy="400424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accent6">
                  <a:lumMod val="50000"/>
                </a:schemeClr>
              </a:solidFill>
              <a:effectLst/>
            </a:rPr>
            <a:t>原告（雜誌社編輯）：</a:t>
          </a:r>
          <a:endParaRPr lang="en-US" altLang="zh-TW" sz="2400" b="1" kern="1200" dirty="0" smtClean="0">
            <a:solidFill>
              <a:schemeClr val="accent6">
                <a:lumMod val="50000"/>
              </a:schemeClr>
            </a:solidFill>
            <a:effectLst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被告未經同意使用其文章</a:t>
          </a:r>
          <a:endParaRPr lang="en-US" altLang="zh-TW" sz="21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系爭文章非職務著作</a:t>
          </a:r>
          <a:endParaRPr lang="zh-TW" altLang="en-US" sz="2100" kern="1200" dirty="0"/>
        </a:p>
      </dsp:txBody>
      <dsp:txXfrm rot="5400000">
        <a:off x="859" y="1030937"/>
        <a:ext cx="3303505" cy="2002125"/>
      </dsp:txXfrm>
    </dsp:sp>
    <dsp:sp modelId="{AFC6FCEA-B646-4004-AA83-5E5AE1A56DE8}">
      <dsp:nvSpPr>
        <dsp:cNvPr id="0" name=""/>
        <dsp:cNvSpPr/>
      </dsp:nvSpPr>
      <dsp:spPr>
        <a:xfrm rot="5400000">
          <a:off x="4203803" y="29875"/>
          <a:ext cx="4004249" cy="400424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-8271860"/>
                <a:satOff val="46445"/>
                <a:lumOff val="-2156"/>
                <a:alphaOff val="0"/>
                <a:lumMod val="95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tx2">
                  <a:lumMod val="75000"/>
                </a:schemeClr>
              </a:solidFill>
            </a:rPr>
            <a:t>被告（雜誌社）：</a:t>
          </a:r>
          <a:endParaRPr lang="en-US" altLang="zh-TW" sz="2400" b="1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原告系爭文章屬職務著作</a:t>
          </a:r>
          <a:endParaRPr lang="en-US" altLang="zh-TW" sz="21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被告享有著作財產權</a:t>
          </a:r>
          <a:endParaRPr lang="zh-TW" altLang="en-US" sz="2100" kern="1200" dirty="0"/>
        </a:p>
      </dsp:txBody>
      <dsp:txXfrm rot="-5400000">
        <a:off x="4904547" y="1030937"/>
        <a:ext cx="3303505" cy="20021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AA66A-727A-46A4-A6E5-A0999A1086AD}">
      <dsp:nvSpPr>
        <dsp:cNvPr id="0" name=""/>
        <dsp:cNvSpPr/>
      </dsp:nvSpPr>
      <dsp:spPr>
        <a:xfrm rot="16200000">
          <a:off x="859" y="29875"/>
          <a:ext cx="4004249" cy="400424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accent6">
                  <a:lumMod val="50000"/>
                </a:schemeClr>
              </a:solidFill>
              <a:effectLst/>
            </a:rPr>
            <a:t>原告（工作室）：</a:t>
          </a:r>
          <a:endParaRPr lang="en-US" altLang="zh-TW" sz="2400" b="1" kern="1200" dirty="0" smtClean="0">
            <a:solidFill>
              <a:schemeClr val="accent6">
                <a:lumMod val="50000"/>
              </a:schemeClr>
            </a:solidFill>
            <a:effectLst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被告未經同意而利用未經其採納之設計圖稿</a:t>
          </a:r>
          <a:endParaRPr lang="zh-TW" altLang="en-US" sz="2100" kern="1200" dirty="0"/>
        </a:p>
      </dsp:txBody>
      <dsp:txXfrm rot="5400000">
        <a:off x="859" y="1030937"/>
        <a:ext cx="3303505" cy="2002125"/>
      </dsp:txXfrm>
    </dsp:sp>
    <dsp:sp modelId="{AFC6FCEA-B646-4004-AA83-5E5AE1A56DE8}">
      <dsp:nvSpPr>
        <dsp:cNvPr id="0" name=""/>
        <dsp:cNvSpPr/>
      </dsp:nvSpPr>
      <dsp:spPr>
        <a:xfrm rot="5400000">
          <a:off x="4203803" y="29875"/>
          <a:ext cx="4004249" cy="400424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-8271860"/>
                <a:satOff val="46445"/>
                <a:lumOff val="-2156"/>
                <a:alphaOff val="0"/>
                <a:lumMod val="95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tx2">
                  <a:lumMod val="75000"/>
                </a:schemeClr>
              </a:solidFill>
            </a:rPr>
            <a:t>被告（咖啡店）：</a:t>
          </a:r>
          <a:endParaRPr lang="en-US" altLang="zh-TW" sz="2400" b="1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原告已領得被告所支付之設計費用，被告有權使用其提出之設計圖</a:t>
          </a:r>
          <a:endParaRPr lang="zh-TW" altLang="en-US" sz="2100" kern="1200" dirty="0"/>
        </a:p>
      </dsp:txBody>
      <dsp:txXfrm rot="-5400000">
        <a:off x="4904547" y="1030937"/>
        <a:ext cx="3303505" cy="20021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654DB-3DD6-4AF4-852D-5584B1BB35FC}">
      <dsp:nvSpPr>
        <dsp:cNvPr id="0" name=""/>
        <dsp:cNvSpPr/>
      </dsp:nvSpPr>
      <dsp:spPr>
        <a:xfrm rot="5400000">
          <a:off x="4999566" y="-2200097"/>
          <a:ext cx="567074" cy="4972333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詩、詞、散文、小說、劇本、學術論文、演講</a:t>
          </a:r>
          <a:endParaRPr lang="zh-TW" altLang="en-US" sz="1800" b="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6937" y="30214"/>
        <a:ext cx="4944651" cy="511710"/>
      </dsp:txXfrm>
    </dsp:sp>
    <dsp:sp modelId="{D1DD63C8-32E1-44C4-9A36-4B22A815E4B6}">
      <dsp:nvSpPr>
        <dsp:cNvPr id="0" name=""/>
        <dsp:cNvSpPr/>
      </dsp:nvSpPr>
      <dsp:spPr>
        <a:xfrm>
          <a:off x="0" y="45464"/>
          <a:ext cx="2796937" cy="48120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語文著作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68955"/>
        <a:ext cx="2749955" cy="434225"/>
      </dsp:txXfrm>
    </dsp:sp>
    <dsp:sp modelId="{BE130A4B-AD31-409B-8471-93F6AA8A8518}">
      <dsp:nvSpPr>
        <dsp:cNvPr id="0" name=""/>
        <dsp:cNvSpPr/>
      </dsp:nvSpPr>
      <dsp:spPr>
        <a:xfrm rot="5400000">
          <a:off x="5095785" y="-1654326"/>
          <a:ext cx="384966" cy="4977193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歌詞、曲譜</a:t>
          </a:r>
          <a:endParaRPr lang="zh-TW" altLang="en-US" sz="1800" b="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9672" y="660579"/>
        <a:ext cx="4958401" cy="347382"/>
      </dsp:txXfrm>
    </dsp:sp>
    <dsp:sp modelId="{05A4147A-4F92-4618-8A6C-FABF49D92DF1}">
      <dsp:nvSpPr>
        <dsp:cNvPr id="0" name=""/>
        <dsp:cNvSpPr/>
      </dsp:nvSpPr>
      <dsp:spPr>
        <a:xfrm>
          <a:off x="0" y="593666"/>
          <a:ext cx="2799671" cy="48120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音樂著作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617157"/>
        <a:ext cx="2752689" cy="434225"/>
      </dsp:txXfrm>
    </dsp:sp>
    <dsp:sp modelId="{41F3CE6F-3764-4970-9CD2-6D4114E7EF83}">
      <dsp:nvSpPr>
        <dsp:cNvPr id="0" name=""/>
        <dsp:cNvSpPr/>
      </dsp:nvSpPr>
      <dsp:spPr>
        <a:xfrm rot="5400000">
          <a:off x="5095785" y="-1149057"/>
          <a:ext cx="384966" cy="4977193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舞蹈、歌劇、話</a:t>
          </a: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劇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9672" y="1165848"/>
        <a:ext cx="4958401" cy="347382"/>
      </dsp:txXfrm>
    </dsp:sp>
    <dsp:sp modelId="{DEE74DC3-1989-4802-B972-93EED557A8D6}">
      <dsp:nvSpPr>
        <dsp:cNvPr id="0" name=""/>
        <dsp:cNvSpPr/>
      </dsp:nvSpPr>
      <dsp:spPr>
        <a:xfrm>
          <a:off x="0" y="1098934"/>
          <a:ext cx="2799671" cy="48120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戲劇、舞蹈著作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1122425"/>
        <a:ext cx="2752689" cy="434225"/>
      </dsp:txXfrm>
    </dsp:sp>
    <dsp:sp modelId="{3A2DAF11-8F2B-4581-B177-78BB926D1912}">
      <dsp:nvSpPr>
        <dsp:cNvPr id="0" name=""/>
        <dsp:cNvSpPr/>
      </dsp:nvSpPr>
      <dsp:spPr>
        <a:xfrm rot="5400000">
          <a:off x="5095785" y="-643789"/>
          <a:ext cx="384966" cy="4977193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b="0" kern="1200" dirty="0" smtClean="0">
              <a:latin typeface="微軟正黑體" pitchFamily="34" charset="-120"/>
              <a:ea typeface="微軟正黑體" pitchFamily="34" charset="-120"/>
            </a:rPr>
            <a:t>繪畫、漫畫、連環圖</a:t>
          </a:r>
          <a:r>
            <a:rPr lang="en-US" altLang="zh-TW" sz="1600" b="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1600" b="0" kern="1200" dirty="0" smtClean="0">
              <a:latin typeface="微軟正黑體" pitchFamily="34" charset="-120"/>
              <a:ea typeface="微軟正黑體" pitchFamily="34" charset="-120"/>
            </a:rPr>
            <a:t>卡通</a:t>
          </a:r>
          <a:r>
            <a:rPr lang="en-US" altLang="zh-TW" sz="1600" b="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r>
            <a:rPr lang="zh-TW" altLang="en-US" sz="1600" b="0" kern="1200" dirty="0" smtClean="0">
              <a:latin typeface="微軟正黑體" pitchFamily="34" charset="-120"/>
              <a:ea typeface="微軟正黑體" pitchFamily="34" charset="-120"/>
            </a:rPr>
            <a:t>、素描、書法、字型繪畫、雕塑、美術工藝品</a:t>
          </a:r>
          <a:endParaRPr lang="zh-TW" altLang="en-US" sz="1600" b="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9672" y="1671116"/>
        <a:ext cx="4958401" cy="347382"/>
      </dsp:txXfrm>
    </dsp:sp>
    <dsp:sp modelId="{FE8EDCC1-6270-44D4-BDE7-A918DE4EDB04}">
      <dsp:nvSpPr>
        <dsp:cNvPr id="0" name=""/>
        <dsp:cNvSpPr/>
      </dsp:nvSpPr>
      <dsp:spPr>
        <a:xfrm>
          <a:off x="0" y="1604203"/>
          <a:ext cx="2799671" cy="48120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美術著作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1627694"/>
        <a:ext cx="2752689" cy="434225"/>
      </dsp:txXfrm>
    </dsp:sp>
    <dsp:sp modelId="{A20E5E48-A8A1-4E63-8139-94B9A35242C2}">
      <dsp:nvSpPr>
        <dsp:cNvPr id="0" name=""/>
        <dsp:cNvSpPr/>
      </dsp:nvSpPr>
      <dsp:spPr>
        <a:xfrm rot="5400000">
          <a:off x="5095785" y="-138521"/>
          <a:ext cx="384966" cy="4977193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照片、幻燈片</a:t>
          </a:r>
          <a:endParaRPr lang="zh-TW" altLang="en-US" sz="1800" b="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9672" y="2176384"/>
        <a:ext cx="4958401" cy="347382"/>
      </dsp:txXfrm>
    </dsp:sp>
    <dsp:sp modelId="{3D6AFC59-2ACE-4B44-B46A-BD8BD4A46A78}">
      <dsp:nvSpPr>
        <dsp:cNvPr id="0" name=""/>
        <dsp:cNvSpPr/>
      </dsp:nvSpPr>
      <dsp:spPr>
        <a:xfrm>
          <a:off x="0" y="2109471"/>
          <a:ext cx="2799671" cy="48120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攝影著作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2132962"/>
        <a:ext cx="2752689" cy="434225"/>
      </dsp:txXfrm>
    </dsp:sp>
    <dsp:sp modelId="{2493A5B6-C97A-4EC9-B443-90177D17DDF0}">
      <dsp:nvSpPr>
        <dsp:cNvPr id="0" name=""/>
        <dsp:cNvSpPr/>
      </dsp:nvSpPr>
      <dsp:spPr>
        <a:xfrm rot="5400000">
          <a:off x="5095785" y="366747"/>
          <a:ext cx="384966" cy="4977193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地圖、科技或工程設計圖、圖表</a:t>
          </a:r>
          <a:endParaRPr lang="zh-TW" altLang="en-US" sz="1800" b="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9672" y="2681652"/>
        <a:ext cx="4958401" cy="347382"/>
      </dsp:txXfrm>
    </dsp:sp>
    <dsp:sp modelId="{BBD62E72-7786-486C-A2C6-F42DA1AE9526}">
      <dsp:nvSpPr>
        <dsp:cNvPr id="0" name=""/>
        <dsp:cNvSpPr/>
      </dsp:nvSpPr>
      <dsp:spPr>
        <a:xfrm>
          <a:off x="0" y="2614740"/>
          <a:ext cx="2799671" cy="48120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圖形著作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2638231"/>
        <a:ext cx="2752689" cy="434225"/>
      </dsp:txXfrm>
    </dsp:sp>
    <dsp:sp modelId="{2454FAB4-3C7B-4A06-8947-6EF8957D0BCD}">
      <dsp:nvSpPr>
        <dsp:cNvPr id="0" name=""/>
        <dsp:cNvSpPr/>
      </dsp:nvSpPr>
      <dsp:spPr>
        <a:xfrm rot="5400000">
          <a:off x="5095785" y="872015"/>
          <a:ext cx="384966" cy="4977193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電影、錄影、電腦螢幕顯示之影像</a:t>
          </a:r>
          <a:endParaRPr lang="zh-TW" altLang="en-US" sz="1800" b="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9672" y="3186920"/>
        <a:ext cx="4958401" cy="347382"/>
      </dsp:txXfrm>
    </dsp:sp>
    <dsp:sp modelId="{BBB77646-B431-4C31-AADF-832FEB9A4F83}">
      <dsp:nvSpPr>
        <dsp:cNvPr id="0" name=""/>
        <dsp:cNvSpPr/>
      </dsp:nvSpPr>
      <dsp:spPr>
        <a:xfrm>
          <a:off x="0" y="3120008"/>
          <a:ext cx="2799671" cy="48120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視聽著作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3143499"/>
        <a:ext cx="2752689" cy="434225"/>
      </dsp:txXfrm>
    </dsp:sp>
    <dsp:sp modelId="{4BB18FEB-1535-41B8-A0B5-077488D78841}">
      <dsp:nvSpPr>
        <dsp:cNvPr id="0" name=""/>
        <dsp:cNvSpPr/>
      </dsp:nvSpPr>
      <dsp:spPr>
        <a:xfrm rot="5400000">
          <a:off x="5095785" y="1377284"/>
          <a:ext cx="384966" cy="4977193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音樂</a:t>
          </a:r>
          <a:r>
            <a:rPr lang="en-US" altLang="zh-TW" sz="1800" b="0" kern="1200" dirty="0" smtClean="0">
              <a:latin typeface="微軟正黑體" pitchFamily="34" charset="-120"/>
              <a:ea typeface="微軟正黑體" pitchFamily="34" charset="-120"/>
            </a:rPr>
            <a:t>CD</a:t>
          </a: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、卡帶</a:t>
          </a:r>
          <a:endParaRPr lang="zh-TW" altLang="en-US" sz="1800" b="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9672" y="3692189"/>
        <a:ext cx="4958401" cy="347382"/>
      </dsp:txXfrm>
    </dsp:sp>
    <dsp:sp modelId="{8621EB4A-9860-4F3E-8077-548CBD3AEFBE}">
      <dsp:nvSpPr>
        <dsp:cNvPr id="0" name=""/>
        <dsp:cNvSpPr/>
      </dsp:nvSpPr>
      <dsp:spPr>
        <a:xfrm>
          <a:off x="0" y="3625276"/>
          <a:ext cx="2799671" cy="48120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錄音著作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3648767"/>
        <a:ext cx="2752689" cy="434225"/>
      </dsp:txXfrm>
    </dsp:sp>
    <dsp:sp modelId="{3AC6DB96-5A52-4EFA-8A57-1AB35BCFF28E}">
      <dsp:nvSpPr>
        <dsp:cNvPr id="0" name=""/>
        <dsp:cNvSpPr/>
      </dsp:nvSpPr>
      <dsp:spPr>
        <a:xfrm rot="5400000">
          <a:off x="5095785" y="1882552"/>
          <a:ext cx="384966" cy="4977193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b="0" kern="1200" dirty="0" smtClean="0">
              <a:latin typeface="微軟正黑體" pitchFamily="34" charset="-120"/>
              <a:ea typeface="微軟正黑體" pitchFamily="34" charset="-120"/>
            </a:rPr>
            <a:t>建築物、建築模型、建築設計圖</a:t>
          </a:r>
          <a:endParaRPr lang="zh-TW" altLang="en-US" sz="1800" b="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9672" y="4197457"/>
        <a:ext cx="4958401" cy="347382"/>
      </dsp:txXfrm>
    </dsp:sp>
    <dsp:sp modelId="{CD348CC1-180E-4660-B6D4-985543E43EAD}">
      <dsp:nvSpPr>
        <dsp:cNvPr id="0" name=""/>
        <dsp:cNvSpPr/>
      </dsp:nvSpPr>
      <dsp:spPr>
        <a:xfrm>
          <a:off x="0" y="4130545"/>
          <a:ext cx="2799671" cy="48120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建築著作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4154036"/>
        <a:ext cx="2752689" cy="434225"/>
      </dsp:txXfrm>
    </dsp:sp>
    <dsp:sp modelId="{1CC7B446-6A6F-4C38-89DA-5EC7832162CA}">
      <dsp:nvSpPr>
        <dsp:cNvPr id="0" name=""/>
        <dsp:cNvSpPr/>
      </dsp:nvSpPr>
      <dsp:spPr>
        <a:xfrm rot="5400000">
          <a:off x="5095785" y="2387820"/>
          <a:ext cx="384966" cy="4977193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400" b="0" kern="1200" dirty="0" smtClean="0">
              <a:latin typeface="微軟正黑體" pitchFamily="34" charset="-120"/>
              <a:ea typeface="微軟正黑體" pitchFamily="34" charset="-120"/>
            </a:rPr>
            <a:t>直接或間接使電腦產生一定結果為目的所組成之指令</a:t>
          </a:r>
          <a:r>
            <a:rPr lang="zh-TW" altLang="en-US" sz="1400" b="0" kern="1200" dirty="0" smtClean="0">
              <a:latin typeface="微軟正黑體" pitchFamily="34" charset="-120"/>
              <a:ea typeface="微軟正黑體" pitchFamily="34" charset="-120"/>
            </a:rPr>
            <a:t>組合</a:t>
          </a:r>
          <a:endParaRPr lang="zh-TW" altLang="en-US" sz="1400" b="1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99672" y="4702725"/>
        <a:ext cx="4958401" cy="347382"/>
      </dsp:txXfrm>
    </dsp:sp>
    <dsp:sp modelId="{6CBD451A-1A35-4AE0-994D-4E236E65EA1C}">
      <dsp:nvSpPr>
        <dsp:cNvPr id="0" name=""/>
        <dsp:cNvSpPr/>
      </dsp:nvSpPr>
      <dsp:spPr>
        <a:xfrm>
          <a:off x="0" y="4635813"/>
          <a:ext cx="2799671" cy="48120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電腦程式著作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3491" y="4659304"/>
        <a:ext cx="2752689" cy="4342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FB940-482B-4410-BAB0-A3E68B94B723}">
      <dsp:nvSpPr>
        <dsp:cNvPr id="0" name=""/>
        <dsp:cNvSpPr/>
      </dsp:nvSpPr>
      <dsp:spPr>
        <a:xfrm rot="5400000">
          <a:off x="4461666" y="-1678301"/>
          <a:ext cx="1397563" cy="485689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就原著作加以改作之創作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例如：將英文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小說翻譯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成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中文小說、武俠小說翻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拍成電影、改編歌曲嘲諷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時事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32002" y="119586"/>
        <a:ext cx="4788669" cy="1261117"/>
      </dsp:txXfrm>
    </dsp:sp>
    <dsp:sp modelId="{65C92CED-5D6F-47DD-9EB5-460FCF8D47BF}">
      <dsp:nvSpPr>
        <dsp:cNvPr id="0" name=""/>
        <dsp:cNvSpPr/>
      </dsp:nvSpPr>
      <dsp:spPr>
        <a:xfrm>
          <a:off x="0" y="2266"/>
          <a:ext cx="2732001" cy="14957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chemeClr val="tx2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rPr>
            <a:t>衍生著作</a:t>
          </a:r>
          <a:r>
            <a:rPr lang="en-US" altLang="zh-TW" sz="2800" b="1" kern="1200" dirty="0" smtClean="0">
              <a:solidFill>
                <a:schemeClr val="tx2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rPr>
            <a:t>(§6)</a:t>
          </a:r>
          <a:endParaRPr lang="zh-TW" altLang="en-US" sz="2800" b="1" kern="1200" dirty="0">
            <a:solidFill>
              <a:schemeClr val="tx2">
                <a:lumMod val="75000"/>
              </a:schemeClr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73017" y="75283"/>
        <a:ext cx="2585967" cy="1349722"/>
      </dsp:txXfrm>
    </dsp:sp>
    <dsp:sp modelId="{007D5134-556A-4A7E-8CCC-465AF9A387BD}">
      <dsp:nvSpPr>
        <dsp:cNvPr id="0" name=""/>
        <dsp:cNvSpPr/>
      </dsp:nvSpPr>
      <dsp:spPr>
        <a:xfrm rot="5400000">
          <a:off x="4498048" y="-107756"/>
          <a:ext cx="1324797" cy="4856892"/>
        </a:xfrm>
        <a:prstGeom prst="round2SameRect">
          <a:avLst/>
        </a:prstGeom>
        <a:solidFill>
          <a:schemeClr val="accent2">
            <a:tint val="40000"/>
            <a:alpha val="90000"/>
            <a:hueOff val="-3209461"/>
            <a:satOff val="-5363"/>
            <a:lumOff val="-49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3209461"/>
              <a:satOff val="-5363"/>
              <a:lumOff val="-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就資料之選擇及編排具有創作性之創作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論文集？百科全書？電話簿？電視節目表？</a:t>
          </a:r>
          <a:endParaRPr lang="zh-TW" altLang="en-US" sz="140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32001" y="1722962"/>
        <a:ext cx="4792221" cy="1195455"/>
      </dsp:txXfrm>
    </dsp:sp>
    <dsp:sp modelId="{2A5680E4-6B3A-4A80-8DA4-6C27CB91CE0C}">
      <dsp:nvSpPr>
        <dsp:cNvPr id="0" name=""/>
        <dsp:cNvSpPr/>
      </dsp:nvSpPr>
      <dsp:spPr>
        <a:xfrm>
          <a:off x="0" y="1572811"/>
          <a:ext cx="2732001" cy="1495756"/>
        </a:xfrm>
        <a:prstGeom prst="roundRect">
          <a:avLst/>
        </a:prstGeom>
        <a:solidFill>
          <a:schemeClr val="accent2">
            <a:hueOff val="-3277702"/>
            <a:satOff val="-3888"/>
            <a:lumOff val="-2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chemeClr val="accent6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編輯著作</a:t>
          </a:r>
          <a:r>
            <a:rPr lang="en-US" altLang="zh-TW" sz="2800" b="1" kern="1200" dirty="0" smtClean="0">
              <a:solidFill>
                <a:schemeClr val="accent6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rPr>
            <a:t>(§7)</a:t>
          </a:r>
          <a:endParaRPr lang="zh-TW" altLang="en-US" sz="2800" b="1" kern="1200" dirty="0">
            <a:solidFill>
              <a:schemeClr val="accent6">
                <a:lumMod val="50000"/>
              </a:schemeClr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73017" y="1645828"/>
        <a:ext cx="2585967" cy="1349722"/>
      </dsp:txXfrm>
    </dsp:sp>
    <dsp:sp modelId="{40DCC81F-29CF-4A4A-9B2C-3EF8F260762F}">
      <dsp:nvSpPr>
        <dsp:cNvPr id="0" name=""/>
        <dsp:cNvSpPr/>
      </dsp:nvSpPr>
      <dsp:spPr>
        <a:xfrm rot="5400000">
          <a:off x="4449203" y="1462788"/>
          <a:ext cx="1422488" cy="4856892"/>
        </a:xfrm>
        <a:prstGeom prst="round2SameRect">
          <a:avLst/>
        </a:prstGeom>
        <a:solidFill>
          <a:schemeClr val="accent2">
            <a:tint val="40000"/>
            <a:alpha val="90000"/>
            <a:hueOff val="-6418922"/>
            <a:satOff val="-10726"/>
            <a:lumOff val="-9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6418922"/>
              <a:satOff val="-10726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二人以上共同完成，且各人之創作不能分離者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例如：兩人共編一首樂曲、共作一份期末報告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</dsp:txBody>
      <dsp:txXfrm rot="-5400000">
        <a:off x="2732001" y="3249430"/>
        <a:ext cx="4787452" cy="1283608"/>
      </dsp:txXfrm>
    </dsp:sp>
    <dsp:sp modelId="{68A63811-A30E-47A9-AC1A-15ACAE9897C1}">
      <dsp:nvSpPr>
        <dsp:cNvPr id="0" name=""/>
        <dsp:cNvSpPr/>
      </dsp:nvSpPr>
      <dsp:spPr>
        <a:xfrm>
          <a:off x="0" y="3143355"/>
          <a:ext cx="2732001" cy="1495756"/>
        </a:xfrm>
        <a:prstGeom prst="roundRect">
          <a:avLst/>
        </a:prstGeom>
        <a:solidFill>
          <a:schemeClr val="accent2">
            <a:hueOff val="-6555403"/>
            <a:satOff val="-7776"/>
            <a:lumOff val="-41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B0F0"/>
              </a:solidFill>
              <a:latin typeface="微軟正黑體" pitchFamily="34" charset="-120"/>
              <a:ea typeface="微軟正黑體" pitchFamily="34" charset="-120"/>
            </a:rPr>
            <a:t>共同著作</a:t>
          </a:r>
          <a:r>
            <a:rPr lang="en-US" altLang="zh-TW" sz="2800" b="1" kern="1200" dirty="0" smtClean="0">
              <a:solidFill>
                <a:srgbClr val="00B0F0"/>
              </a:solidFill>
              <a:latin typeface="微軟正黑體" pitchFamily="34" charset="-120"/>
              <a:ea typeface="微軟正黑體" pitchFamily="34" charset="-120"/>
            </a:rPr>
            <a:t>(§8)</a:t>
          </a:r>
          <a:endParaRPr lang="zh-TW" altLang="en-US" sz="2800" b="1" kern="1200" dirty="0">
            <a:solidFill>
              <a:srgbClr val="00B0F0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73017" y="3216372"/>
        <a:ext cx="2585967" cy="13497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74C5F-E051-450F-B2D3-9D71EF3F6795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87FB7-87FF-4415-A367-2345E088AB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2345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305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現年</a:t>
            </a:r>
            <a:r>
              <a:rPr lang="en-US" altLang="zh-TW" dirty="0" smtClean="0"/>
              <a:t>49</a:t>
            </a:r>
            <a:r>
              <a:rPr lang="zh-TW" altLang="en-US" dirty="0" smtClean="0"/>
              <a:t>歲、屢獲殊榮的英國野生動植物攝影師大衛．史拉特今年</a:t>
            </a:r>
            <a:r>
              <a:rPr lang="en-US" altLang="zh-TW" dirty="0" smtClean="0"/>
              <a:t>1</a:t>
            </a:r>
            <a:r>
              <a:rPr lang="zh-TW" altLang="en-US" dirty="0" smtClean="0"/>
              <a:t>月以著作權人身分，請求「維基共享資源（</a:t>
            </a:r>
            <a:r>
              <a:rPr lang="en-US" altLang="zh-TW" dirty="0" smtClean="0"/>
              <a:t>Wikimedia Commons</a:t>
            </a:r>
            <a:r>
              <a:rPr lang="zh-TW" altLang="en-US" dirty="0" smtClean="0"/>
              <a:t>）」將其</a:t>
            </a:r>
            <a:r>
              <a:rPr lang="en-US" altLang="zh-TW" dirty="0" smtClean="0"/>
              <a:t>2010</a:t>
            </a:r>
            <a:r>
              <a:rPr lang="zh-TW" altLang="en-US" dirty="0" smtClean="0"/>
              <a:t>年在印尼蘇拉威西島取得的保育類動物黑冠猴「自拍照」自網站移除，申訴遭拒。他</a:t>
            </a:r>
            <a:r>
              <a:rPr lang="en-US" altLang="zh-TW" dirty="0" smtClean="0"/>
              <a:t>7</a:t>
            </a:r>
            <a:r>
              <a:rPr lang="zh-TW" altLang="en-US" dirty="0" smtClean="0"/>
              <a:t>日滿腹委屈地向媒體指出，雖然該些照片最後是由黑冠猴按下快門，但他事前與調皮的猴子互動佈局，並設定「自拍模式」、把相機固定在腳架上，才終於從數百張模糊照片得到</a:t>
            </a:r>
            <a:r>
              <a:rPr lang="en-US" altLang="zh-TW" dirty="0" smtClean="0"/>
              <a:t>4</a:t>
            </a:r>
            <a:r>
              <a:rPr lang="zh-TW" altLang="en-US" dirty="0" smtClean="0"/>
              <a:t>張清楚對焦的「黑冠猴自拍照」，功不可沒，主張擁有這些照片著作權。</a:t>
            </a:r>
          </a:p>
          <a:p>
            <a:r>
              <a:rPr lang="zh-TW" altLang="en-US" dirty="0" smtClean="0"/>
              <a:t>針對知名攝影師的控訴，維基媒體基金會（</a:t>
            </a:r>
            <a:r>
              <a:rPr lang="en-US" altLang="zh-TW" dirty="0" smtClean="0"/>
              <a:t>Wikimedia Foundation</a:t>
            </a:r>
            <a:r>
              <a:rPr lang="zh-TW" altLang="en-US" dirty="0" smtClean="0"/>
              <a:t>）發言人瑪厄表示，在此案例中，史拉特並未「拍照」，故不具有著作權；而依據美國法律，「著作權不能歸屬於</a:t>
            </a:r>
            <a:r>
              <a:rPr lang="en-US" altLang="zh-TW" dirty="0" smtClean="0"/>
              <a:t>『</a:t>
            </a:r>
            <a:r>
              <a:rPr lang="zh-TW" altLang="en-US" dirty="0" smtClean="0"/>
              <a:t>非人類作者</a:t>
            </a:r>
            <a:r>
              <a:rPr lang="en-US" altLang="zh-TW" dirty="0" smtClean="0"/>
              <a:t>』</a:t>
            </a:r>
            <a:r>
              <a:rPr lang="zh-TW" altLang="en-US" dirty="0" smtClean="0"/>
              <a:t>」，因此身為「攝影師」的黑冠猴，也無法取得著作權。</a:t>
            </a:r>
          </a:p>
          <a:p>
            <a:r>
              <a:rPr lang="zh-TW" altLang="en-US" dirty="0" smtClean="0"/>
              <a:t>目前在維基共享資源網站上，仍可見黑冠猴自拍傑作，並供所有人免費下載，其下方聲明：「這個作品屬於公有領域。本作品的原作者是人猿動物或非人類動物，因不是人類作者，所以沒有著作權的歸屬人。」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5946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305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1.</a:t>
            </a:r>
            <a:r>
              <a:rPr lang="zh-TW" altLang="en-US" dirty="0" smtClean="0"/>
              <a:t>憲法、法律、命令或公文</a:t>
            </a:r>
          </a:p>
          <a:p>
            <a:r>
              <a:rPr lang="zh-TW" altLang="en-US" dirty="0" smtClean="0"/>
              <a:t>	含本國及外國。例如：政府機關回覆民眾</a:t>
            </a:r>
            <a:r>
              <a:rPr lang="en-US" altLang="zh-TW" dirty="0" smtClean="0"/>
              <a:t>E-mail</a:t>
            </a:r>
            <a:r>
              <a:rPr lang="zh-TW" altLang="en-US" dirty="0" smtClean="0"/>
              <a:t>的內容</a:t>
            </a:r>
          </a:p>
          <a:p>
            <a:r>
              <a:rPr lang="en-US" altLang="zh-TW" dirty="0" smtClean="0"/>
              <a:t>2.</a:t>
            </a:r>
            <a:r>
              <a:rPr lang="zh-TW" altLang="en-US" dirty="0" smtClean="0"/>
              <a:t>中央或地方機關就前款著作作成之翻譯物或編輯物</a:t>
            </a:r>
          </a:p>
          <a:p>
            <a:r>
              <a:rPr lang="zh-TW" altLang="en-US" dirty="0" smtClean="0"/>
              <a:t>	例如：賦稅署自行編製「稅法彙編」</a:t>
            </a:r>
          </a:p>
          <a:p>
            <a:r>
              <a:rPr lang="en-US" altLang="zh-TW" dirty="0" smtClean="0"/>
              <a:t>3.</a:t>
            </a:r>
            <a:r>
              <a:rPr lang="zh-TW" altLang="en-US" dirty="0" smtClean="0"/>
              <a:t>標語及通用之符號、名詞、公式、數表、表格、簿冊或時曆</a:t>
            </a:r>
          </a:p>
          <a:p>
            <a:r>
              <a:rPr lang="zh-TW" altLang="en-US" dirty="0" smtClean="0"/>
              <a:t>	例如：書名、報紙標題、黃曆、農民曆</a:t>
            </a:r>
          </a:p>
          <a:p>
            <a:r>
              <a:rPr lang="en-US" altLang="zh-TW" dirty="0" smtClean="0"/>
              <a:t>4.</a:t>
            </a:r>
            <a:r>
              <a:rPr lang="zh-TW" altLang="en-US" dirty="0" smtClean="0"/>
              <a:t>單純為傳達事實之新聞報導所作成之語文著作</a:t>
            </a:r>
          </a:p>
          <a:p>
            <a:r>
              <a:rPr lang="zh-TW" altLang="en-US" dirty="0" smtClean="0"/>
              <a:t>	例如：報載</a:t>
            </a:r>
            <a:r>
              <a:rPr lang="en-US" altLang="zh-TW" dirty="0" smtClean="0"/>
              <a:t>5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日總統就職</a:t>
            </a:r>
          </a:p>
          <a:p>
            <a:r>
              <a:rPr lang="en-US" altLang="zh-TW" dirty="0" smtClean="0"/>
              <a:t>5.</a:t>
            </a:r>
            <a:r>
              <a:rPr lang="zh-TW" altLang="en-US" dirty="0" smtClean="0"/>
              <a:t>依法令舉行之各類考試試題及其備用試題</a:t>
            </a:r>
          </a:p>
          <a:p>
            <a:r>
              <a:rPr lang="zh-TW" altLang="en-US" dirty="0" smtClean="0"/>
              <a:t>	例如：高、普考等國家考試、高中職以下學校舉行之段考題目。</a:t>
            </a:r>
          </a:p>
          <a:p>
            <a:r>
              <a:rPr lang="zh-TW" altLang="en-US" dirty="0" smtClean="0"/>
              <a:t>	不包括托福考試試題。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33102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305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18866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305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著作權法第</a:t>
            </a:r>
            <a:r>
              <a:rPr lang="en-US" altLang="zh-TW" dirty="0" smtClean="0"/>
              <a:t>3</a:t>
            </a:r>
            <a:r>
              <a:rPr lang="zh-TW" altLang="en-US" dirty="0" smtClean="0"/>
              <a:t>條第</a:t>
            </a:r>
            <a:r>
              <a:rPr lang="en-US" altLang="zh-TW" dirty="0" smtClean="0"/>
              <a:t>1</a:t>
            </a:r>
            <a:r>
              <a:rPr lang="zh-TW" altLang="en-US" dirty="0" smtClean="0"/>
              <a:t>項第</a:t>
            </a:r>
            <a:r>
              <a:rPr lang="en-US" altLang="zh-TW" dirty="0" smtClean="0"/>
              <a:t>9</a:t>
            </a:r>
            <a:r>
              <a:rPr lang="zh-TW" altLang="en-US" dirty="0" smtClean="0"/>
              <a:t>款</a:t>
            </a:r>
            <a:r>
              <a:rPr lang="en-US" altLang="zh-TW" dirty="0" smtClean="0"/>
              <a:t>-</a:t>
            </a:r>
            <a:r>
              <a:rPr lang="zh-TW" altLang="en-US" dirty="0" smtClean="0"/>
              <a:t>以演技、舞蹈、歌唱、彈奏樂器或其他方法向現場之公眾傳達著作內容。以擴音器或其他器材，將原播送之聲音或影像向公眾傳達者，亦屬之。</a:t>
            </a:r>
            <a:r>
              <a:rPr lang="en-US" altLang="zh-TW" dirty="0" smtClean="0"/>
              <a:t>) </a:t>
            </a:r>
          </a:p>
          <a:p>
            <a:r>
              <a:rPr lang="zh-TW" altLang="en-US" dirty="0" smtClean="0"/>
              <a:t>基於公眾直接收聽或收視為目的，以有線電、無線電或其他器材之廣播系統傳送訊息之方法，藉聲音或影像，向公眾傳達著作內容，係屬「公開播送」之行為。</a:t>
            </a:r>
            <a:r>
              <a:rPr lang="en-US" altLang="zh-TW" dirty="0" smtClean="0"/>
              <a:t>(</a:t>
            </a:r>
            <a:r>
              <a:rPr lang="zh-TW" altLang="en-US" dirty="0" smtClean="0"/>
              <a:t>一次播送</a:t>
            </a:r>
            <a:r>
              <a:rPr lang="en-US" altLang="zh-TW" dirty="0" smtClean="0"/>
              <a:t>)</a:t>
            </a:r>
          </a:p>
          <a:p>
            <a:endParaRPr lang="en-US" altLang="zh-TW" dirty="0" smtClean="0"/>
          </a:p>
          <a:p>
            <a:r>
              <a:rPr lang="zh-TW" altLang="en-US" dirty="0" smtClean="0"/>
              <a:t>業者於接收有線電視節目後，再以有線電、無線電或其他器材之廣播系統傳送訊息之方法，將有線電視原播送之聲音或影像向公眾傳達者，亦屬「公開播送」之行為。</a:t>
            </a:r>
            <a:r>
              <a:rPr lang="en-US" altLang="zh-TW" dirty="0" smtClean="0"/>
              <a:t>(</a:t>
            </a:r>
            <a:r>
              <a:rPr lang="zh-TW" altLang="en-US" dirty="0" smtClean="0"/>
              <a:t>再播送</a:t>
            </a:r>
            <a:r>
              <a:rPr lang="en-US" altLang="zh-TW" dirty="0" smtClean="0"/>
              <a:t>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75017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305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7518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latin typeface="Times New Roman" pitchFamily="18" charset="0"/>
              <a:ea typeface="新細明體" charset="-120"/>
            </a:endParaRPr>
          </a:p>
        </p:txBody>
      </p:sp>
      <p:sp>
        <p:nvSpPr>
          <p:cNvPr id="66564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E2C644-481A-4972-81DC-AAFB68053FAB}" type="slidenum">
              <a:rPr lang="en-US" altLang="zh-TW" smtClean="0">
                <a:ea typeface="新細明體" charset="-120"/>
              </a:rPr>
              <a:pPr/>
              <a:t>24</a:t>
            </a:fld>
            <a:endParaRPr lang="en-US" altLang="zh-TW" smtClean="0">
              <a:ea typeface="新細明體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標題投影片">
    <p:bg>
      <p:bgPr>
        <a:blipFill dpi="0" rotWithShape="1">
          <a:blip r:embed="rId2">
            <a:lum/>
          </a:blip>
          <a:srcRect/>
          <a:stretch>
            <a:fillRect t="8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761027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9" y="72049"/>
            <a:ext cx="3135499" cy="1052736"/>
          </a:xfrm>
          <a:prstGeom prst="rect">
            <a:avLst/>
          </a:prstGeom>
        </p:spPr>
      </p:pic>
      <p:sp>
        <p:nvSpPr>
          <p:cNvPr id="7" name="Rectangle 16"/>
          <p:cNvSpPr>
            <a:spLocks noChangeArrowheads="1"/>
          </p:cNvSpPr>
          <p:nvPr userDrawn="1"/>
        </p:nvSpPr>
        <p:spPr bwMode="gray">
          <a:xfrm>
            <a:off x="-17344" y="1223041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2817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B40C31-51AF-4576-B88F-0856BDE7A75F}" type="datetimeFigureOut">
              <a:rPr lang="zh-TW" altLang="en-US" smtClean="0"/>
              <a:t>2015/7/15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07E5C2-21DF-4EA5-96D4-1B72F221C99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Relationship Id="rId9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520457" y="4509120"/>
            <a:ext cx="5637010" cy="882119"/>
          </a:xfrm>
        </p:spPr>
        <p:txBody>
          <a:bodyPr/>
          <a:lstStyle/>
          <a:p>
            <a:pPr algn="ctr"/>
            <a:r>
              <a:rPr lang="zh-TW" altLang="en-US" dirty="0" smtClean="0"/>
              <a:t>經濟部智慧財產局</a:t>
            </a:r>
            <a:endParaRPr lang="en-US" altLang="zh-TW" dirty="0" smtClean="0"/>
          </a:p>
          <a:p>
            <a:pPr algn="ctr"/>
            <a:r>
              <a:rPr lang="en-US" altLang="zh-TW" dirty="0" smtClean="0"/>
              <a:t>2015/07/24</a:t>
            </a:r>
            <a:r>
              <a:rPr lang="zh-TW" altLang="en-US" dirty="0" smtClean="0"/>
              <a:t>  ＠ </a:t>
            </a:r>
            <a:r>
              <a:rPr lang="zh-TW" altLang="en-US" dirty="0"/>
              <a:t>求是書院</a:t>
            </a: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40058" y="2924944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zh-TW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圖文創作</a:t>
            </a:r>
            <a:r>
              <a:rPr lang="zh-TW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者需瞭解的授權概念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" y="13062"/>
            <a:ext cx="2453182" cy="823650"/>
          </a:xfrm>
          <a:prstGeom prst="rect">
            <a:avLst/>
          </a:prstGeom>
          <a:ln>
            <a:noFill/>
          </a:ln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" y="5494180"/>
            <a:ext cx="9144000" cy="136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66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11560" y="5229200"/>
            <a:ext cx="8280920" cy="1440160"/>
          </a:xfrm>
        </p:spPr>
        <p:txBody>
          <a:bodyPr/>
          <a:lstStyle/>
          <a:p>
            <a:r>
              <a:rPr lang="zh-TW" altLang="en-US" dirty="0" smtClean="0"/>
              <a:t>依契約之內容而定</a:t>
            </a:r>
            <a:endParaRPr lang="en-US" altLang="zh-TW" dirty="0" smtClean="0"/>
          </a:p>
          <a:p>
            <a:r>
              <a:rPr lang="zh-TW" altLang="en-US" dirty="0"/>
              <a:t>契約之內容無法認定者</a:t>
            </a:r>
            <a:r>
              <a:rPr lang="zh-TW" altLang="en-US" dirty="0" smtClean="0"/>
              <a:t>，依一般業界之通念或慣習而定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7059133" y="6244481"/>
            <a:ext cx="1975077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誰享有著作權？</a:t>
            </a:r>
            <a:endParaRPr lang="zh-TW" altLang="en-US" dirty="0"/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3728437905"/>
              </p:ext>
            </p:extLst>
          </p:nvPr>
        </p:nvGraphicFramePr>
        <p:xfrm>
          <a:off x="611560" y="1196752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文字方塊 1"/>
          <p:cNvSpPr txBox="1"/>
          <p:nvPr/>
        </p:nvSpPr>
        <p:spPr>
          <a:xfrm>
            <a:off x="1115616" y="38919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「出資目的範圍內」如何認定？</a:t>
            </a:r>
            <a:endParaRPr lang="zh-TW" altLang="en-US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0650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3862060502"/>
              </p:ext>
            </p:extLst>
          </p:nvPr>
        </p:nvGraphicFramePr>
        <p:xfrm>
          <a:off x="899594" y="1052736"/>
          <a:ext cx="7776865" cy="5119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595449" y="6316673"/>
            <a:ext cx="608287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11</a:t>
            </a:fld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5940153" y="6244481"/>
            <a:ext cx="3094058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 smtClean="0"/>
              <a:t>「著作權」包含哪些？</a:t>
            </a:r>
            <a:endParaRPr lang="zh-TW" altLang="en-US" dirty="0"/>
          </a:p>
        </p:txBody>
      </p:sp>
      <p:sp>
        <p:nvSpPr>
          <p:cNvPr id="8" name="標題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1" cy="954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著作權之客體（著作類別）</a:t>
            </a:r>
            <a:endParaRPr lang="zh-TW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868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810344"/>
          </a:xfrm>
        </p:spPr>
        <p:txBody>
          <a:bodyPr>
            <a:normAutofit/>
          </a:bodyPr>
          <a:lstStyle/>
          <a:p>
            <a:pPr marL="0" indent="0" algn="ctr" eaLnBrk="0" fontAlgn="base" hangingPunct="0">
              <a:spcAft>
                <a:spcPct val="0"/>
              </a:spcAft>
              <a:buNone/>
              <a:defRPr/>
            </a:pPr>
            <a:r>
              <a:rPr lang="zh-TW" altLang="en-US" sz="4000" b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特殊著作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31984104"/>
              </p:ext>
            </p:extLst>
          </p:nvPr>
        </p:nvGraphicFramePr>
        <p:xfrm>
          <a:off x="871538" y="1484784"/>
          <a:ext cx="7588894" cy="4641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C4CFB-BFA7-48E9-8717-E8A422716625}" type="slidenum">
              <a:rPr lang="zh-TW" altLang="en-US" smtClean="0"/>
              <a:t>12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5940153" y="6244481"/>
            <a:ext cx="3094058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 smtClean="0"/>
              <a:t>「著作權」包含哪些？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8360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4" y="332659"/>
            <a:ext cx="7077473" cy="81034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zh-TW" altLang="en-US" sz="4000" dirty="0">
                <a:latin typeface="微軟正黑體" pitchFamily="34" charset="-120"/>
                <a:ea typeface="微軟正黑體" pitchFamily="34" charset="-120"/>
              </a:rPr>
              <a:t>著作權之內涵─著作財產權</a:t>
            </a:r>
          </a:p>
        </p:txBody>
      </p:sp>
      <p:graphicFrame>
        <p:nvGraphicFramePr>
          <p:cNvPr id="8" name="內容版面配置區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74386240"/>
              </p:ext>
            </p:extLst>
          </p:nvPr>
        </p:nvGraphicFramePr>
        <p:xfrm>
          <a:off x="402394" y="1335438"/>
          <a:ext cx="828092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548696" y="6100098"/>
            <a:ext cx="608287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13</a:t>
            </a:fld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6588225" y="6244481"/>
            <a:ext cx="2445986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/>
              <a:t>「著作權」包含哪些？</a:t>
            </a:r>
          </a:p>
        </p:txBody>
      </p:sp>
    </p:spTree>
    <p:extLst>
      <p:ext uri="{BB962C8B-B14F-4D97-AF65-F5344CB8AC3E}">
        <p14:creationId xmlns:p14="http://schemas.microsoft.com/office/powerpoint/2010/main" val="4603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7704" y="170992"/>
            <a:ext cx="5328592" cy="7858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zh-TW" altLang="en-US" sz="39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無形公開利用實例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87842725"/>
              </p:ext>
            </p:extLst>
          </p:nvPr>
        </p:nvGraphicFramePr>
        <p:xfrm>
          <a:off x="462386" y="1046670"/>
          <a:ext cx="8496944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4294967295"/>
          </p:nvPr>
        </p:nvSpPr>
        <p:spPr>
          <a:xfrm>
            <a:off x="256092" y="6316673"/>
            <a:ext cx="608287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14</a:t>
            </a:fld>
            <a:endParaRPr lang="zh-TW" altLang="en-US" dirty="0"/>
          </a:p>
        </p:txBody>
      </p:sp>
      <p:sp>
        <p:nvSpPr>
          <p:cNvPr id="4" name="橢圓 3"/>
          <p:cNvSpPr/>
          <p:nvPr/>
        </p:nvSpPr>
        <p:spPr>
          <a:xfrm>
            <a:off x="6856456" y="22463"/>
            <a:ext cx="2194530" cy="108287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2364" tIns="46182" rIns="92364" bIns="46182" rtlCol="0" anchor="ctr"/>
          <a:lstStyle/>
          <a:p>
            <a:r>
              <a:rPr lang="zh-TW" altLang="en-US" sz="1600" b="1" i="1" dirty="0">
                <a:solidFill>
                  <a:srgbClr val="C00000"/>
                </a:solidFill>
                <a:latin typeface="+mn-ea"/>
              </a:rPr>
              <a:t>單純開機</a:t>
            </a:r>
            <a:r>
              <a:rPr lang="en-US" altLang="zh-TW" sz="1600" b="1" i="1" dirty="0">
                <a:solidFill>
                  <a:srgbClr val="C00000"/>
                </a:solidFill>
                <a:latin typeface="+mn-ea"/>
              </a:rPr>
              <a:t>?</a:t>
            </a:r>
            <a:r>
              <a:rPr lang="zh-TW" altLang="en-US" sz="1600" i="1" dirty="0">
                <a:latin typeface="+mn-ea"/>
              </a:rPr>
              <a:t>小吃店打開收音機、電視機的行為</a:t>
            </a:r>
            <a:r>
              <a:rPr lang="en-US" altLang="zh-TW" sz="1600" i="1" dirty="0">
                <a:latin typeface="+mn-ea"/>
              </a:rPr>
              <a:t>?</a:t>
            </a:r>
            <a:endParaRPr lang="zh-TW" altLang="en-US" sz="1600" i="1" dirty="0">
              <a:latin typeface="+mn-ea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6049942" y="6487735"/>
            <a:ext cx="3094058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 smtClean="0"/>
              <a:t>「著作權」包含哪些？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7221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30606668"/>
              </p:ext>
            </p:extLst>
          </p:nvPr>
        </p:nvGraphicFramePr>
        <p:xfrm>
          <a:off x="621847" y="902287"/>
          <a:ext cx="8277491" cy="5414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548698" y="6244483"/>
            <a:ext cx="608287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15</a:t>
            </a:fld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6049942" y="6261157"/>
            <a:ext cx="3094058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 smtClean="0"/>
              <a:t>「著作權」包含哪些？</a:t>
            </a:r>
            <a:endParaRPr lang="zh-TW" altLang="en-US" dirty="0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683568" y="188640"/>
            <a:ext cx="7077473" cy="81034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Font typeface="Georgia" pitchFamily="18" charset="0"/>
              <a:buNone/>
              <a:defRPr/>
            </a:pPr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著作權之內涵─著作人格權</a:t>
            </a:r>
            <a:endParaRPr lang="zh-TW" altLang="en-US" sz="40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9725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88640"/>
            <a:ext cx="5256584" cy="810344"/>
          </a:xfrm>
        </p:spPr>
        <p:txBody>
          <a:bodyPr/>
          <a:lstStyle/>
          <a:p>
            <a:pPr marL="0" indent="0">
              <a:buNone/>
            </a:pPr>
            <a:r>
              <a:rPr lang="zh-TW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著作權之保護</a:t>
            </a:r>
            <a:r>
              <a:rPr lang="zh-TW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期間</a:t>
            </a:r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404983324"/>
              </p:ext>
            </p:extLst>
          </p:nvPr>
        </p:nvGraphicFramePr>
        <p:xfrm>
          <a:off x="987601" y="974478"/>
          <a:ext cx="7704856" cy="5184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548696" y="6244481"/>
            <a:ext cx="608287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16</a:t>
            </a:fld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5940153" y="6244481"/>
            <a:ext cx="3094058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 smtClean="0"/>
              <a:t>「著作權」包含哪些？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3702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8823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4000" b="1" dirty="0">
                <a:solidFill>
                  <a:schemeClr val="tx2"/>
                </a:solidFill>
                <a:latin typeface="微軟正黑體" pitchFamily="34" charset="-120"/>
                <a:ea typeface="微軟正黑體" pitchFamily="34" charset="-120"/>
              </a:rPr>
              <a:t>著作財產權之讓與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91713466"/>
              </p:ext>
            </p:extLst>
          </p:nvPr>
        </p:nvGraphicFramePr>
        <p:xfrm>
          <a:off x="971600" y="1412776"/>
          <a:ext cx="740886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467544" y="6093296"/>
            <a:ext cx="1828800" cy="365125"/>
          </a:xfrm>
        </p:spPr>
        <p:txBody>
          <a:bodyPr/>
          <a:lstStyle/>
          <a:p>
            <a:fld id="{918C4CFB-BFA7-48E9-8717-E8A422716625}" type="slidenum">
              <a:rPr lang="zh-TW" altLang="en-US" smtClean="0"/>
              <a:t>17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0513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22872107"/>
              </p:ext>
            </p:extLst>
          </p:nvPr>
        </p:nvGraphicFramePr>
        <p:xfrm>
          <a:off x="402393" y="1118862"/>
          <a:ext cx="848551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11560" y="332657"/>
            <a:ext cx="8229601" cy="8103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著作財產權之授權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4294967295"/>
          </p:nvPr>
        </p:nvSpPr>
        <p:spPr>
          <a:xfrm>
            <a:off x="256092" y="6244481"/>
            <a:ext cx="608287" cy="365125"/>
          </a:xfrm>
        </p:spPr>
        <p:txBody>
          <a:bodyPr/>
          <a:lstStyle/>
          <a:p>
            <a:fld id="{918C4CFB-BFA7-48E9-8717-E8A422716625}" type="slidenum">
              <a:rPr lang="zh-TW" altLang="en-US" smtClean="0"/>
              <a:t>18</a:t>
            </a:fld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7524328" y="6261157"/>
            <a:ext cx="1473307" cy="37027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 smtClean="0"/>
              <a:t>如何授權？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95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zh-TW" altLang="en-US" dirty="0" smtClean="0"/>
              <a:t>如何授權</a:t>
            </a:r>
            <a:r>
              <a:rPr lang="en-US" altLang="zh-TW" dirty="0" smtClean="0"/>
              <a:t>—</a:t>
            </a:r>
            <a:r>
              <a:rPr lang="zh-TW" altLang="en-US" dirty="0" smtClean="0"/>
              <a:t>合約基本條款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01742177"/>
              </p:ext>
            </p:extLst>
          </p:nvPr>
        </p:nvGraphicFramePr>
        <p:xfrm>
          <a:off x="323528" y="1196752"/>
          <a:ext cx="850423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251520" y="6061918"/>
            <a:ext cx="1828800" cy="365125"/>
          </a:xfrm>
        </p:spPr>
        <p:txBody>
          <a:bodyPr/>
          <a:lstStyle/>
          <a:p>
            <a:pPr>
              <a:defRPr/>
            </a:pPr>
            <a:fld id="{5FA035BB-37BA-432E-9170-1D1B9FAF7F16}" type="slidenum">
              <a:rPr lang="en-US" altLang="zh-TW" smtClean="0"/>
              <a:pPr>
                <a:defRPr/>
              </a:pPr>
              <a:t>19</a:t>
            </a:fld>
            <a:endParaRPr lang="en-US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7487182" y="6244481"/>
            <a:ext cx="1547029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/>
              <a:t>如何授權</a:t>
            </a:r>
            <a:r>
              <a:rPr lang="zh-TW" altLang="en-US" dirty="0" smtClean="0"/>
              <a:t>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1385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5966666" cy="864096"/>
          </a:xfrm>
        </p:spPr>
        <p:txBody>
          <a:bodyPr/>
          <a:lstStyle/>
          <a:p>
            <a:pPr marL="0" indent="0" algn="ctr">
              <a:buNone/>
            </a:pP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3497050812"/>
              </p:ext>
            </p:extLst>
          </p:nvPr>
        </p:nvGraphicFramePr>
        <p:xfrm>
          <a:off x="755576" y="1124744"/>
          <a:ext cx="6864424" cy="433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831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23236665"/>
              </p:ext>
            </p:extLst>
          </p:nvPr>
        </p:nvGraphicFramePr>
        <p:xfrm>
          <a:off x="251519" y="1196752"/>
          <a:ext cx="8782691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1187624" y="6130591"/>
            <a:ext cx="1828800" cy="365125"/>
          </a:xfrm>
        </p:spPr>
        <p:txBody>
          <a:bodyPr/>
          <a:lstStyle/>
          <a:p>
            <a:pPr>
              <a:defRPr/>
            </a:pPr>
            <a:fld id="{E1ECB070-FC48-48D3-AEEB-21ECE5D96C06}" type="slidenum">
              <a:rPr lang="en-US" altLang="zh-TW" smtClean="0"/>
              <a:pPr>
                <a:defRPr/>
              </a:pPr>
              <a:t>20</a:t>
            </a:fld>
            <a:endParaRPr lang="en-US" altLang="zh-TW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755576" y="260648"/>
            <a:ext cx="7848872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  <a:defRPr/>
            </a:pPr>
            <a:r>
              <a:rPr lang="zh-TW" altLang="en-US" dirty="0" smtClean="0"/>
              <a:t>授權應注意事項</a:t>
            </a:r>
            <a:r>
              <a:rPr lang="en-US" altLang="zh-TW" dirty="0" smtClean="0"/>
              <a:t>—</a:t>
            </a:r>
            <a:r>
              <a:rPr lang="zh-TW" altLang="en-US" dirty="0" smtClean="0"/>
              <a:t>合約內容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7487182" y="6244481"/>
            <a:ext cx="1547029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/>
              <a:t>如何授權</a:t>
            </a:r>
            <a:r>
              <a:rPr lang="zh-TW" altLang="en-US" dirty="0" smtClean="0"/>
              <a:t>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3901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00" cy="857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23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00" cy="857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707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0" cy="810344"/>
          </a:xfrm>
        </p:spPr>
        <p:txBody>
          <a:bodyPr/>
          <a:lstStyle/>
          <a:p>
            <a:pPr marL="0" indent="0" algn="ctr">
              <a:buNone/>
            </a:pPr>
            <a:r>
              <a:rPr lang="zh-TW" altLang="en-US" sz="4000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權利之行使</a:t>
            </a:r>
            <a:endParaRPr lang="zh-TW" altLang="en-US" sz="4000" b="1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3" name="內容版面配置區 2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646457083"/>
              </p:ext>
            </p:extLst>
          </p:nvPr>
        </p:nvGraphicFramePr>
        <p:xfrm>
          <a:off x="457200" y="1196752"/>
          <a:ext cx="7931224" cy="2304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內容版面配置區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64984504"/>
              </p:ext>
            </p:extLst>
          </p:nvPr>
        </p:nvGraphicFramePr>
        <p:xfrm>
          <a:off x="611560" y="3501008"/>
          <a:ext cx="7787208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79512" y="6244481"/>
            <a:ext cx="1828800" cy="365125"/>
          </a:xfrm>
        </p:spPr>
        <p:txBody>
          <a:bodyPr/>
          <a:lstStyle/>
          <a:p>
            <a:pPr>
              <a:defRPr/>
            </a:pPr>
            <a:fld id="{2010191C-ADE5-449E-AC8C-3C832EE3FD16}" type="slidenum">
              <a:rPr lang="en-US" altLang="zh-TW"/>
              <a:pPr>
                <a:defRPr/>
              </a:pPr>
              <a:t>23</a:t>
            </a:fld>
            <a:endParaRPr lang="en-US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7487182" y="6244481"/>
            <a:ext cx="1547029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/>
              <a:t>如何授權</a:t>
            </a:r>
            <a:r>
              <a:rPr lang="zh-TW" altLang="en-US" dirty="0" smtClean="0"/>
              <a:t>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301792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標題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4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集管團體之性質與功能</a:t>
            </a:r>
            <a:endParaRPr lang="zh-TW" altLang="en-US" sz="4000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74845980"/>
              </p:ext>
            </p:extLst>
          </p:nvPr>
        </p:nvGraphicFramePr>
        <p:xfrm>
          <a:off x="538106" y="1304908"/>
          <a:ext cx="8210358" cy="2428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268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323528" y="6165304"/>
            <a:ext cx="1828800" cy="365125"/>
          </a:xfrm>
          <a:noFill/>
        </p:spPr>
        <p:txBody>
          <a:bodyPr/>
          <a:lstStyle/>
          <a:p>
            <a:fld id="{51816AF5-0A7E-4B66-9B4F-B4D91F2AE98D}" type="slidenum">
              <a:rPr lang="en-US" altLang="zh-TW" smtClean="0">
                <a:ea typeface="新細明體" charset="-120"/>
              </a:rPr>
              <a:pPr/>
              <a:t>24</a:t>
            </a:fld>
            <a:endParaRPr lang="en-US" altLang="zh-TW" dirty="0" smtClean="0">
              <a:ea typeface="新細明體" charset="-120"/>
            </a:endParaRPr>
          </a:p>
        </p:txBody>
      </p:sp>
      <p:sp>
        <p:nvSpPr>
          <p:cNvPr id="11269" name="Oval 4"/>
          <p:cNvSpPr>
            <a:spLocks noChangeArrowheads="1"/>
          </p:cNvSpPr>
          <p:nvPr/>
        </p:nvSpPr>
        <p:spPr bwMode="auto">
          <a:xfrm>
            <a:off x="533400" y="3962400"/>
            <a:ext cx="1219200" cy="1981200"/>
          </a:xfrm>
          <a:prstGeom prst="ellipse">
            <a:avLst/>
          </a:prstGeom>
          <a:blipFill dpi="0" rotWithShape="1">
            <a:blip r:embed="rId8" cstate="print"/>
            <a:srcRect/>
            <a:tile tx="0" ty="0" sx="100000" sy="100000" flip="none" algn="tl"/>
          </a:blipFill>
          <a:ln w="9525">
            <a:solidFill>
              <a:srgbClr val="C2309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</a:t>
            </a:r>
          </a:p>
          <a:p>
            <a:pPr algn="ctr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</a:t>
            </a:r>
          </a:p>
          <a:p>
            <a:pPr algn="ctr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權</a:t>
            </a:r>
          </a:p>
          <a:p>
            <a:pPr algn="ctr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</a:p>
          <a:p>
            <a:pPr algn="ctr"/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619500" y="3733800"/>
            <a:ext cx="4991100" cy="2362200"/>
            <a:chOff x="2280" y="2352"/>
            <a:chExt cx="3144" cy="1488"/>
          </a:xfrm>
          <a:blipFill>
            <a:blip r:embed="rId8"/>
            <a:tile tx="0" ty="0" sx="100000" sy="100000" flip="none" algn="tl"/>
          </a:blipFill>
        </p:grpSpPr>
        <p:sp>
          <p:nvSpPr>
            <p:cNvPr id="11275" name="Oval 6"/>
            <p:cNvSpPr>
              <a:spLocks noChangeArrowheads="1"/>
            </p:cNvSpPr>
            <p:nvPr/>
          </p:nvSpPr>
          <p:spPr bwMode="auto">
            <a:xfrm>
              <a:off x="4608" y="2352"/>
              <a:ext cx="816" cy="1440"/>
            </a:xfrm>
            <a:prstGeom prst="ellipse">
              <a:avLst/>
            </a:prstGeom>
            <a:grpFill/>
            <a:ln w="9525">
              <a:solidFill>
                <a:srgbClr val="C2309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>
                <a:defRPr/>
              </a:pP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著</a:t>
              </a:r>
            </a:p>
            <a:p>
              <a:pPr algn="ctr">
                <a:defRPr/>
              </a:pP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作</a:t>
              </a:r>
            </a:p>
            <a:p>
              <a:pPr algn="ctr">
                <a:defRPr/>
              </a:pP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利</a:t>
              </a:r>
            </a:p>
            <a:p>
              <a:pPr algn="ctr">
                <a:defRPr/>
              </a:pP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用</a:t>
              </a:r>
            </a:p>
            <a:p>
              <a:pPr algn="ctr">
                <a:defRPr/>
              </a:pP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人</a:t>
              </a:r>
            </a:p>
            <a:p>
              <a:pPr algn="ctr">
                <a:defRPr/>
              </a:pP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276" name="Rectangle 5"/>
            <p:cNvSpPr>
              <a:spLocks noChangeArrowheads="1"/>
            </p:cNvSpPr>
            <p:nvPr/>
          </p:nvSpPr>
          <p:spPr bwMode="auto">
            <a:xfrm>
              <a:off x="2280" y="2400"/>
              <a:ext cx="1104" cy="1440"/>
            </a:xfrm>
            <a:prstGeom prst="rect">
              <a:avLst/>
            </a:prstGeom>
            <a:blipFill>
              <a:blip r:embed="rId9" cstate="print"/>
              <a:tile tx="0" ty="0" sx="100000" sy="100000" flip="none" algn="tl"/>
            </a:blipFill>
            <a:ln w="9525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著作權</a:t>
              </a:r>
            </a:p>
            <a:p>
              <a:pPr algn="ctr">
                <a:defRPr/>
              </a:pP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集管團體</a:t>
              </a:r>
            </a:p>
          </p:txBody>
        </p:sp>
        <p:sp>
          <p:nvSpPr>
            <p:cNvPr id="11277" name="Line 9"/>
            <p:cNvSpPr>
              <a:spLocks noChangeShapeType="1"/>
            </p:cNvSpPr>
            <p:nvPr/>
          </p:nvSpPr>
          <p:spPr bwMode="auto">
            <a:xfrm>
              <a:off x="3456" y="2976"/>
              <a:ext cx="100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278" name="Line 10"/>
            <p:cNvSpPr>
              <a:spLocks noChangeShapeType="1"/>
            </p:cNvSpPr>
            <p:nvPr/>
          </p:nvSpPr>
          <p:spPr bwMode="auto">
            <a:xfrm flipH="1">
              <a:off x="3456" y="3312"/>
              <a:ext cx="96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1981200" y="4724400"/>
            <a:ext cx="16002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>
            <a:off x="1905000" y="5181600"/>
            <a:ext cx="1600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1273" name="矩形 13"/>
          <p:cNvSpPr>
            <a:spLocks noChangeArrowheads="1"/>
          </p:cNvSpPr>
          <p:nvPr/>
        </p:nvSpPr>
        <p:spPr bwMode="auto">
          <a:xfrm>
            <a:off x="1643042" y="4143380"/>
            <a:ext cx="5500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2000" dirty="0"/>
              <a:t> </a:t>
            </a:r>
            <a:r>
              <a:rPr lang="en-US" altLang="zh-TW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權利委託管理                           </a:t>
            </a:r>
            <a:r>
              <a:rPr lang="zh-TW" altLang="en-US" sz="2000" dirty="0" smtClean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</a:t>
            </a:r>
            <a:r>
              <a:rPr lang="en-US" altLang="zh-TW" sz="2000" dirty="0" smtClean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授權</a:t>
            </a:r>
          </a:p>
        </p:txBody>
      </p:sp>
      <p:sp>
        <p:nvSpPr>
          <p:cNvPr id="11274" name="矩形 14"/>
          <p:cNvSpPr>
            <a:spLocks noChangeArrowheads="1"/>
          </p:cNvSpPr>
          <p:nvPr/>
        </p:nvSpPr>
        <p:spPr bwMode="auto">
          <a:xfrm>
            <a:off x="1643042" y="5357826"/>
            <a:ext cx="58812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TW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分配使用報酬   </a:t>
            </a:r>
            <a:r>
              <a:rPr lang="en-US" altLang="zh-TW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</a:t>
            </a:r>
            <a:r>
              <a:rPr lang="zh-TW" altLang="en-US" sz="2000" dirty="0" smtClean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</a:t>
            </a:r>
            <a:r>
              <a:rPr lang="en-US" altLang="zh-TW" sz="2000" dirty="0" smtClean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en-US" altLang="zh-TW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dirty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支付使用</a:t>
            </a:r>
            <a:r>
              <a:rPr lang="zh-TW" altLang="en-US" sz="2000" dirty="0" smtClean="0">
                <a:solidFill>
                  <a:srgbClr val="FF00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報酬</a:t>
            </a:r>
            <a:endParaRPr lang="zh-TW" altLang="en-US" sz="2000" dirty="0">
              <a:solidFill>
                <a:srgbClr val="FF0066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06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861448" cy="810344"/>
          </a:xfrm>
          <a:prstGeom prst="rect">
            <a:avLst/>
          </a:prstGeom>
        </p:spPr>
        <p:txBody>
          <a:bodyPr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zh-TW" altLang="en-US" sz="36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我國著作權</a:t>
            </a:r>
            <a:r>
              <a:rPr lang="zh-TW" altLang="en-US" sz="36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集管團體之現況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72182608"/>
              </p:ext>
            </p:extLst>
          </p:nvPr>
        </p:nvGraphicFramePr>
        <p:xfrm>
          <a:off x="179512" y="1196752"/>
          <a:ext cx="8687246" cy="4643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直線接點 6"/>
          <p:cNvCxnSpPr/>
          <p:nvPr/>
        </p:nvCxnSpPr>
        <p:spPr bwMode="auto">
          <a:xfrm rot="16200000" flipH="1">
            <a:off x="785812" y="3645024"/>
            <a:ext cx="285750" cy="2857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直線接點 9"/>
          <p:cNvCxnSpPr/>
          <p:nvPr/>
        </p:nvCxnSpPr>
        <p:spPr bwMode="auto">
          <a:xfrm rot="5400000">
            <a:off x="3240137" y="3700628"/>
            <a:ext cx="285750" cy="21431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" name="直線接點 14"/>
          <p:cNvCxnSpPr/>
          <p:nvPr/>
        </p:nvCxnSpPr>
        <p:spPr bwMode="auto">
          <a:xfrm rot="5400000">
            <a:off x="6156175" y="3736348"/>
            <a:ext cx="214313" cy="2143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" name="文字方塊 1"/>
          <p:cNvSpPr txBox="1"/>
          <p:nvPr/>
        </p:nvSpPr>
        <p:spPr>
          <a:xfrm>
            <a:off x="928687" y="5877272"/>
            <a:ext cx="6541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註</a:t>
            </a:r>
            <a:r>
              <a:rPr lang="en-US" altLang="zh-TW" sz="20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0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：集管團體管理之著作多為音樂性之著作。</a:t>
            </a:r>
            <a:endParaRPr lang="en-US" altLang="zh-TW" sz="2000" dirty="0" smtClean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註</a:t>
            </a:r>
            <a:r>
              <a:rPr lang="en-US" altLang="zh-TW" sz="20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0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：重製權由版權</a:t>
            </a:r>
            <a:r>
              <a:rPr lang="en-US" altLang="zh-TW" sz="20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0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經紀公司或唱片公司管理。</a:t>
            </a:r>
            <a:endParaRPr lang="zh-TW" altLang="en-US" sz="20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4888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type="subTitle" idx="4294967295"/>
          </p:nvPr>
        </p:nvSpPr>
        <p:spPr>
          <a:xfrm>
            <a:off x="1763688" y="2924944"/>
            <a:ext cx="5616624" cy="1008112"/>
          </a:xfrm>
        </p:spPr>
        <p:txBody>
          <a:bodyPr>
            <a:noAutofit/>
          </a:bodyPr>
          <a:lstStyle/>
          <a:p>
            <a:pPr marL="0" indent="0" algn="ctr">
              <a:lnSpc>
                <a:spcPts val="5000"/>
              </a:lnSpc>
              <a:buNone/>
            </a:pPr>
            <a:r>
              <a:rPr lang="zh-TW" altLang="en-US" sz="4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感 謝 聆 聽，並 請 指 </a:t>
            </a:r>
            <a:r>
              <a:rPr lang="zh-TW" altLang="en-US" sz="4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26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1979712" y="4797151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智慧局著作權組諮詢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專線：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(02)2376-7182</a:t>
            </a: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智慧局著作權組諮詢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電郵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ipocr@tipo.gov.tw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2885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1" cy="954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著作權的概念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24405448"/>
              </p:ext>
            </p:extLst>
          </p:nvPr>
        </p:nvGraphicFramePr>
        <p:xfrm>
          <a:off x="457200" y="980731"/>
          <a:ext cx="8291264" cy="5263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182943" y="6388867"/>
            <a:ext cx="608287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3</a:t>
            </a:fld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059133" y="6244481"/>
            <a:ext cx="1975077" cy="37027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/>
              <a:t>什麼是</a:t>
            </a:r>
            <a:r>
              <a:rPr lang="zh-TW" altLang="en-US" dirty="0" smtClean="0"/>
              <a:t>「著作」？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7043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11562" y="260648"/>
            <a:ext cx="8229601" cy="8823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著作：受</a:t>
            </a:r>
            <a:r>
              <a:rPr lang="zh-TW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保護的要件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7770163"/>
              </p:ext>
            </p:extLst>
          </p:nvPr>
        </p:nvGraphicFramePr>
        <p:xfrm>
          <a:off x="755576" y="1046670"/>
          <a:ext cx="7986030" cy="5262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329245" y="6027908"/>
            <a:ext cx="608287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7059133" y="6244481"/>
            <a:ext cx="1975077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 smtClean="0"/>
              <a:t>什麼是「著作」？</a:t>
            </a:r>
            <a:endParaRPr lang="zh-TW" altLang="en-US" dirty="0"/>
          </a:p>
        </p:txBody>
      </p:sp>
      <p:pic>
        <p:nvPicPr>
          <p:cNvPr id="6" name="Picture 2" descr="D:\我的資料\逸玲資料夾\25二科業務\我的簡報\707759_維基猴子自拍照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298" y="620688"/>
            <a:ext cx="1369933" cy="18457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20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6408712" cy="738336"/>
          </a:xfrm>
        </p:spPr>
        <p:txBody>
          <a:bodyPr>
            <a:normAutofit/>
          </a:bodyPr>
          <a:lstStyle/>
          <a:p>
            <a:pPr marL="0" indent="0" eaLnBrk="0" fontAlgn="base" hangingPunct="0">
              <a:spcAft>
                <a:spcPct val="0"/>
              </a:spcAft>
              <a:buNone/>
              <a:defRPr/>
            </a:pPr>
            <a:r>
              <a:rPr lang="zh-TW" altLang="en-US" sz="40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不受著作權</a:t>
            </a:r>
            <a:r>
              <a:rPr lang="zh-TW" altLang="en-US" sz="4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保護之標的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70962042"/>
              </p:ext>
            </p:extLst>
          </p:nvPr>
        </p:nvGraphicFramePr>
        <p:xfrm>
          <a:off x="683568" y="1196752"/>
          <a:ext cx="806489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475545" y="6227461"/>
            <a:ext cx="608287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5</a:t>
            </a:fld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059133" y="6244481"/>
            <a:ext cx="1975077" cy="37027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 smtClean="0"/>
              <a:t>什麼是「著作」？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9799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11562" y="260648"/>
            <a:ext cx="8229601" cy="882352"/>
          </a:xfrm>
        </p:spPr>
        <p:txBody>
          <a:bodyPr/>
          <a:lstStyle/>
          <a:p>
            <a:pPr marL="0" indent="0" algn="ctr" eaLnBrk="0" fontAlgn="base" hangingPunct="0">
              <a:spcAft>
                <a:spcPct val="0"/>
              </a:spcAft>
              <a:buNone/>
              <a:defRPr/>
            </a:pPr>
            <a:r>
              <a:rPr lang="zh-TW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誰享有著作權？</a:t>
            </a:r>
            <a:endParaRPr lang="zh-TW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30476955"/>
              </p:ext>
            </p:extLst>
          </p:nvPr>
        </p:nvGraphicFramePr>
        <p:xfrm>
          <a:off x="755576" y="1052736"/>
          <a:ext cx="827863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475545" y="6316673"/>
            <a:ext cx="608287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7059133" y="6244481"/>
            <a:ext cx="1975077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誰享有著作權？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9474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31189" cy="924475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zh-TW" altLang="en-US" sz="4000" dirty="0">
                <a:solidFill>
                  <a:srgbClr val="002060"/>
                </a:solidFill>
              </a:rPr>
              <a:t>受雇人職務上完成的著作</a:t>
            </a:r>
            <a:endParaRPr lang="zh-TW" altLang="en-US" sz="4000" b="1" dirty="0">
              <a:solidFill>
                <a:srgbClr val="002060"/>
              </a:solidFill>
            </a:endParaRPr>
          </a:p>
        </p:txBody>
      </p:sp>
      <p:sp>
        <p:nvSpPr>
          <p:cNvPr id="16387" name="內容版面配置區 2"/>
          <p:cNvSpPr>
            <a:spLocks noGrp="1"/>
          </p:cNvSpPr>
          <p:nvPr>
            <p:ph sz="quarter" idx="4294967295"/>
          </p:nvPr>
        </p:nvSpPr>
        <p:spPr>
          <a:xfrm>
            <a:off x="251520" y="1268760"/>
            <a:ext cx="8638674" cy="4873625"/>
          </a:xfrm>
          <a:prstGeom prst="rect">
            <a:avLst/>
          </a:prstGeom>
        </p:spPr>
        <p:txBody>
          <a:bodyPr lIns="92364" tIns="46182" rIns="92364" bIns="46182"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zh-TW" altLang="en-US" sz="2800" b="1" dirty="0" smtClean="0">
                <a:latin typeface="+mn-ea"/>
              </a:rPr>
              <a:t>僱</a:t>
            </a:r>
            <a:r>
              <a:rPr lang="zh-TW" altLang="en-US" sz="2800" b="1" dirty="0">
                <a:latin typeface="+mn-ea"/>
              </a:rPr>
              <a:t>傭</a:t>
            </a:r>
            <a:r>
              <a:rPr lang="zh-TW" altLang="en-US" sz="2800" b="1" dirty="0" smtClean="0">
                <a:latin typeface="+mn-ea"/>
              </a:rPr>
              <a:t>關係 </a:t>
            </a:r>
            <a:r>
              <a:rPr lang="en-US" altLang="zh-TW" sz="2400" dirty="0" smtClean="0">
                <a:solidFill>
                  <a:srgbClr val="00B050"/>
                </a:solidFill>
                <a:latin typeface="+mn-ea"/>
              </a:rPr>
              <a:t>(§</a:t>
            </a:r>
            <a:r>
              <a:rPr lang="en-US" altLang="zh-TW" sz="2400" dirty="0">
                <a:solidFill>
                  <a:srgbClr val="00B050"/>
                </a:solidFill>
                <a:latin typeface="+mn-ea"/>
              </a:rPr>
              <a:t>11</a:t>
            </a:r>
            <a:r>
              <a:rPr lang="en-US" altLang="zh-TW" sz="2400" dirty="0" smtClean="0">
                <a:solidFill>
                  <a:srgbClr val="00B050"/>
                </a:solidFill>
                <a:latin typeface="+mn-ea"/>
              </a:rPr>
              <a:t>)</a:t>
            </a:r>
            <a:endParaRPr lang="en-US" altLang="zh-TW" sz="2400" dirty="0">
              <a:latin typeface="+mn-ea"/>
            </a:endParaRPr>
          </a:p>
          <a:p>
            <a:pPr lvl="1">
              <a:defRPr/>
            </a:pPr>
            <a:r>
              <a:rPr lang="zh-TW" altLang="en-US" sz="2200" dirty="0" smtClean="0">
                <a:latin typeface="+mn-ea"/>
              </a:rPr>
              <a:t>以契約約定者：依契約之約定</a:t>
            </a:r>
            <a:endParaRPr lang="en-US" altLang="zh-TW" sz="2200" dirty="0">
              <a:latin typeface="新細明體" pitchFamily="18" charset="-120"/>
            </a:endParaRPr>
          </a:p>
          <a:p>
            <a:pPr lvl="1">
              <a:defRPr/>
            </a:pPr>
            <a:r>
              <a:rPr lang="zh-TW" altLang="en-US" sz="2200" dirty="0"/>
              <a:t>未</a:t>
            </a:r>
            <a:r>
              <a:rPr lang="zh-TW" altLang="en-US" sz="2200" dirty="0" smtClean="0"/>
              <a:t>約定者：</a:t>
            </a:r>
            <a:r>
              <a:rPr lang="zh-TW" altLang="en-US" sz="2200" dirty="0" smtClean="0">
                <a:latin typeface="新細明體" pitchFamily="18" charset="-120"/>
              </a:rPr>
              <a:t>受</a:t>
            </a:r>
            <a:r>
              <a:rPr lang="zh-TW" altLang="en-US" sz="2200" dirty="0">
                <a:latin typeface="新細明體" pitchFamily="18" charset="-120"/>
              </a:rPr>
              <a:t>雇人為</a:t>
            </a:r>
            <a:r>
              <a:rPr lang="zh-TW" altLang="en-US" sz="2200" dirty="0" smtClean="0">
                <a:latin typeface="新細明體" pitchFamily="18" charset="-120"/>
              </a:rPr>
              <a:t>著作人（享有</a:t>
            </a:r>
            <a:r>
              <a:rPr lang="zh-TW" altLang="en-US" sz="2200" dirty="0">
                <a:latin typeface="新細明體" pitchFamily="18" charset="-120"/>
              </a:rPr>
              <a:t>著作人格</a:t>
            </a:r>
            <a:r>
              <a:rPr lang="zh-TW" altLang="en-US" sz="2200" dirty="0" smtClean="0">
                <a:latin typeface="新細明體" pitchFamily="18" charset="-120"/>
              </a:rPr>
              <a:t>權）；</a:t>
            </a:r>
            <a:r>
              <a:rPr lang="zh-TW" altLang="en-US" sz="2200" dirty="0">
                <a:latin typeface="新細明體" pitchFamily="18" charset="-120"/>
              </a:rPr>
              <a:t>著作財產權歸雇用人</a:t>
            </a:r>
            <a:r>
              <a:rPr lang="zh-TW" altLang="en-US" sz="2200" dirty="0" smtClean="0">
                <a:latin typeface="新細明體" pitchFamily="18" charset="-120"/>
              </a:rPr>
              <a:t>享有</a:t>
            </a:r>
            <a:endParaRPr lang="en-US" altLang="zh-TW" sz="2200" dirty="0" smtClean="0">
              <a:latin typeface="新細明體" pitchFamily="18" charset="-120"/>
            </a:endParaRP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zh-TW" altLang="en-US" dirty="0" smtClean="0">
                <a:latin typeface="新細明體" pitchFamily="18" charset="-120"/>
              </a:rPr>
              <a:t>立法意旨：</a:t>
            </a:r>
            <a:endParaRPr lang="en-US" altLang="zh-TW" dirty="0" smtClean="0">
              <a:latin typeface="新細明體" pitchFamily="18" charset="-120"/>
            </a:endParaRPr>
          </a:p>
          <a:p>
            <a:pPr marL="640080" lvl="2" indent="0">
              <a:buNone/>
              <a:defRPr/>
            </a:pPr>
            <a:r>
              <a:rPr lang="zh-TW" altLang="en-US" dirty="0">
                <a:latin typeface="新細明體" pitchFamily="18" charset="-120"/>
              </a:rPr>
              <a:t> </a:t>
            </a:r>
            <a:r>
              <a:rPr lang="zh-TW" altLang="en-US" dirty="0" smtClean="0">
                <a:latin typeface="新細明體" pitchFamily="18" charset="-120"/>
              </a:rPr>
              <a:t>    員工</a:t>
            </a:r>
            <a:r>
              <a:rPr lang="zh-TW" altLang="en-US" dirty="0">
                <a:latin typeface="新細明體" pitchFamily="18" charset="-120"/>
              </a:rPr>
              <a:t>受僱於公司支領薪水，著作財產權因而歸屬於</a:t>
            </a:r>
            <a:r>
              <a:rPr lang="zh-TW" altLang="en-US" dirty="0" smtClean="0">
                <a:latin typeface="新細明體" pitchFamily="18" charset="-120"/>
              </a:rPr>
              <a:t>公司</a:t>
            </a:r>
            <a:endParaRPr lang="en-US" altLang="zh-TW" dirty="0">
              <a:latin typeface="新細明體" pitchFamily="18" charset="-120"/>
            </a:endParaRPr>
          </a:p>
          <a:p>
            <a:pPr marL="640080" lvl="2" indent="0">
              <a:buNone/>
              <a:defRPr/>
            </a:pPr>
            <a:r>
              <a:rPr lang="zh-TW" altLang="en-US" dirty="0" smtClean="0">
                <a:latin typeface="新細明體" pitchFamily="18" charset="-120"/>
              </a:rPr>
              <a:t>     著作人</a:t>
            </a:r>
            <a:r>
              <a:rPr lang="zh-TW" altLang="en-US" dirty="0">
                <a:latin typeface="新細明體" pitchFamily="18" charset="-120"/>
              </a:rPr>
              <a:t>的身分在法律設計上仍保留給員工，所以員工</a:t>
            </a:r>
            <a:r>
              <a:rPr lang="zh-TW" altLang="en-US" dirty="0" smtClean="0">
                <a:latin typeface="新細明體" pitchFamily="18" charset="-120"/>
              </a:rPr>
              <a:t>仍享有著作</a:t>
            </a:r>
            <a:r>
              <a:rPr lang="zh-TW" altLang="en-US" dirty="0">
                <a:latin typeface="新細明體" pitchFamily="18" charset="-120"/>
              </a:rPr>
              <a:t>人格</a:t>
            </a:r>
            <a:r>
              <a:rPr lang="zh-TW" altLang="en-US" dirty="0" smtClean="0">
                <a:latin typeface="新細明體" pitchFamily="18" charset="-120"/>
              </a:rPr>
              <a:t>權</a:t>
            </a:r>
            <a:endParaRPr lang="en-US" altLang="zh-TW" dirty="0" smtClean="0">
              <a:latin typeface="新細明體" pitchFamily="18" charset="-120"/>
            </a:endParaRPr>
          </a:p>
          <a:p>
            <a:pPr marL="640080" lvl="2" indent="0">
              <a:buNone/>
              <a:defRPr/>
            </a:pPr>
            <a:r>
              <a:rPr lang="zh-TW" altLang="en-US" dirty="0" smtClean="0">
                <a:latin typeface="新細明體" pitchFamily="18" charset="-120"/>
              </a:rPr>
              <a:t>     但員工</a:t>
            </a:r>
            <a:r>
              <a:rPr lang="zh-TW" altLang="en-US" dirty="0">
                <a:latin typeface="新細明體" pitchFamily="18" charset="-120"/>
              </a:rPr>
              <a:t>的著作人格</a:t>
            </a:r>
            <a:r>
              <a:rPr lang="zh-TW" altLang="en-US" dirty="0" smtClean="0">
                <a:latin typeface="新細明體" pitchFamily="18" charset="-120"/>
              </a:rPr>
              <a:t>權受以下限制</a:t>
            </a:r>
            <a:r>
              <a:rPr lang="zh-TW" altLang="en-US" dirty="0">
                <a:latin typeface="新細明體" pitchFamily="18" charset="-120"/>
              </a:rPr>
              <a:t>：</a:t>
            </a:r>
          </a:p>
          <a:p>
            <a:pPr marL="1346200" lvl="3" indent="-431800">
              <a:buFont typeface="Wingdings" panose="05000000000000000000" pitchFamily="2" charset="2"/>
              <a:buChar char="p"/>
              <a:defRPr/>
            </a:pPr>
            <a:r>
              <a:rPr lang="zh-TW" altLang="en-US" dirty="0" smtClean="0">
                <a:latin typeface="新細明體" pitchFamily="18" charset="-120"/>
              </a:rPr>
              <a:t>「公開發表權」：雇用</a:t>
            </a:r>
            <a:r>
              <a:rPr lang="zh-TW" altLang="en-US" dirty="0">
                <a:latin typeface="新細明體" pitchFamily="18" charset="-120"/>
              </a:rPr>
              <a:t>人或出資人自始</a:t>
            </a:r>
            <a:r>
              <a:rPr lang="zh-TW" altLang="en-US" dirty="0" smtClean="0">
                <a:latin typeface="新細明體" pitchFamily="18" charset="-120"/>
              </a:rPr>
              <a:t>取得未</a:t>
            </a:r>
            <a:r>
              <a:rPr lang="zh-TW" altLang="en-US" dirty="0">
                <a:latin typeface="新細明體" pitchFamily="18" charset="-120"/>
              </a:rPr>
              <a:t>公開發表著作之著作財產權者，</a:t>
            </a:r>
            <a:r>
              <a:rPr lang="zh-TW" altLang="en-US" dirty="0" smtClean="0">
                <a:latin typeface="新細明體" pitchFamily="18" charset="-120"/>
              </a:rPr>
              <a:t>因著作</a:t>
            </a:r>
            <a:r>
              <a:rPr lang="zh-TW" altLang="en-US" dirty="0">
                <a:latin typeface="新細明體" pitchFamily="18" charset="-120"/>
              </a:rPr>
              <a:t>財產權之讓與、行使或利用而公開發表者，視為著作人同意公開</a:t>
            </a:r>
            <a:r>
              <a:rPr lang="zh-TW" altLang="en-US" dirty="0" smtClean="0">
                <a:latin typeface="新細明體" pitchFamily="18" charset="-120"/>
              </a:rPr>
              <a:t>發表</a:t>
            </a:r>
            <a:endParaRPr lang="en-US" altLang="zh-TW" dirty="0" smtClean="0">
              <a:latin typeface="新細明體" pitchFamily="18" charset="-120"/>
            </a:endParaRPr>
          </a:p>
          <a:p>
            <a:pPr marL="1433513" lvl="3" indent="-519113">
              <a:buFont typeface="Wingdings" panose="05000000000000000000" pitchFamily="2" charset="2"/>
              <a:buChar char="p"/>
              <a:defRPr/>
            </a:pPr>
            <a:r>
              <a:rPr lang="zh-TW" altLang="en-US" dirty="0" smtClean="0">
                <a:latin typeface="新細明體" pitchFamily="18" charset="-120"/>
              </a:rPr>
              <a:t>「姓名表示權」：依</a:t>
            </a:r>
            <a:r>
              <a:rPr lang="zh-TW" altLang="en-US" dirty="0">
                <a:latin typeface="新細明體" pitchFamily="18" charset="-120"/>
              </a:rPr>
              <a:t>著作利用之目的及方法，於著作人之利益無損害之虞，且不違反社會使用慣例者，得省略著作人之姓名或</a:t>
            </a:r>
            <a:r>
              <a:rPr lang="zh-TW" altLang="en-US" dirty="0" smtClean="0">
                <a:latin typeface="新細明體" pitchFamily="18" charset="-120"/>
              </a:rPr>
              <a:t>名稱</a:t>
            </a:r>
            <a:endParaRPr lang="en-US" altLang="zh-TW" sz="2000" dirty="0">
              <a:latin typeface="新細明體" pitchFamily="18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4294967295"/>
          </p:nvPr>
        </p:nvSpPr>
        <p:spPr>
          <a:xfrm>
            <a:off x="323528" y="6064488"/>
            <a:ext cx="5256399" cy="365125"/>
          </a:xfrm>
        </p:spPr>
        <p:txBody>
          <a:bodyPr/>
          <a:lstStyle/>
          <a:p>
            <a:pPr algn="l">
              <a:defRPr/>
            </a:pPr>
            <a:fld id="{382D4723-6515-4465-8CEF-8CB02369EA04}" type="slidenum">
              <a:rPr lang="zh-TW" altLang="en-US" sz="1800"/>
              <a:pPr algn="l">
                <a:defRPr/>
              </a:pPr>
              <a:t>7</a:t>
            </a:fld>
            <a:endParaRPr lang="zh-TW" altLang="en-US" sz="18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7059133" y="6244481"/>
            <a:ext cx="1975077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誰享有著作權？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186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11560" y="5229200"/>
            <a:ext cx="8280920" cy="1440160"/>
          </a:xfrm>
        </p:spPr>
        <p:txBody>
          <a:bodyPr/>
          <a:lstStyle/>
          <a:p>
            <a:pPr lvl="0"/>
            <a:r>
              <a:rPr lang="zh-TW" altLang="en-US" dirty="0"/>
              <a:t>時間：上班或非上班</a:t>
            </a:r>
            <a:r>
              <a:rPr lang="zh-TW" altLang="en-US" dirty="0" smtClean="0"/>
              <a:t>時間之創作？</a:t>
            </a:r>
            <a:endParaRPr lang="zh-TW" altLang="en-US" dirty="0"/>
          </a:p>
          <a:p>
            <a:pPr lvl="0"/>
            <a:r>
              <a:rPr lang="zh-TW" altLang="en-US" dirty="0"/>
              <a:t>資源：是否</a:t>
            </a:r>
            <a:r>
              <a:rPr lang="zh-TW" altLang="en-US" dirty="0" smtClean="0"/>
              <a:t>利用雇主之資源？</a:t>
            </a:r>
            <a:endParaRPr lang="zh-TW" altLang="en-US" dirty="0"/>
          </a:p>
          <a:p>
            <a:pPr lvl="0"/>
            <a:r>
              <a:rPr lang="zh-TW" altLang="en-US" dirty="0"/>
              <a:t>職務關聯性</a:t>
            </a:r>
            <a:r>
              <a:rPr lang="zh-TW" altLang="en-US" dirty="0" smtClean="0"/>
              <a:t>：與</a:t>
            </a:r>
            <a:r>
              <a:rPr lang="zh-TW" altLang="en-US" dirty="0"/>
              <a:t>所任</a:t>
            </a:r>
            <a:r>
              <a:rPr lang="zh-TW" altLang="en-US" dirty="0" smtClean="0"/>
              <a:t>職務之間有無密切</a:t>
            </a:r>
            <a:r>
              <a:rPr lang="zh-TW" altLang="en-US" dirty="0"/>
              <a:t>關聯</a:t>
            </a:r>
            <a:r>
              <a:rPr lang="zh-TW" altLang="en-US" dirty="0" smtClean="0"/>
              <a:t>性？</a:t>
            </a:r>
            <a:endParaRPr lang="zh-TW" altLang="en-US" dirty="0"/>
          </a:p>
          <a:p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1804"/>
            <a:ext cx="677862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7059133" y="6244481"/>
            <a:ext cx="1975077" cy="37026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誰享有著作權？</a:t>
            </a:r>
            <a:endParaRPr lang="zh-TW" altLang="en-US" dirty="0"/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61160289"/>
              </p:ext>
            </p:extLst>
          </p:nvPr>
        </p:nvGraphicFramePr>
        <p:xfrm>
          <a:off x="611560" y="1196752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959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內容版面配置區 2"/>
          <p:cNvSpPr>
            <a:spLocks noGrp="1"/>
          </p:cNvSpPr>
          <p:nvPr>
            <p:ph sz="quarter" idx="4294967295"/>
          </p:nvPr>
        </p:nvSpPr>
        <p:spPr>
          <a:xfrm>
            <a:off x="5266" y="1191054"/>
            <a:ext cx="8485514" cy="5238564"/>
          </a:xfrm>
          <a:prstGeom prst="rect">
            <a:avLst/>
          </a:prstGeom>
        </p:spPr>
        <p:txBody>
          <a:bodyPr lIns="92364" tIns="46182" rIns="92364" bIns="46182">
            <a:normAutofit/>
          </a:bodyPr>
          <a:lstStyle/>
          <a:p>
            <a:pPr marL="365760" lvl="1" indent="0">
              <a:spcAft>
                <a:spcPts val="1200"/>
              </a:spcAft>
              <a:buNone/>
              <a:defRPr/>
            </a:pPr>
            <a:r>
              <a:rPr lang="zh-TW" altLang="en-US" sz="2800" b="1" dirty="0" smtClean="0">
                <a:latin typeface="+mn-ea"/>
              </a:rPr>
              <a:t>出資聘人關係 </a:t>
            </a:r>
            <a:r>
              <a:rPr lang="en-US" altLang="zh-TW" b="1" dirty="0">
                <a:solidFill>
                  <a:srgbClr val="00B050"/>
                </a:solidFill>
                <a:latin typeface="+mn-ea"/>
              </a:rPr>
              <a:t>(§</a:t>
            </a:r>
            <a:r>
              <a:rPr lang="en-US" altLang="zh-TW" b="1" dirty="0" smtClean="0">
                <a:solidFill>
                  <a:srgbClr val="00B050"/>
                </a:solidFill>
                <a:latin typeface="+mn-ea"/>
              </a:rPr>
              <a:t>12)</a:t>
            </a:r>
            <a:endParaRPr lang="en-US" altLang="zh-TW" dirty="0" smtClean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  <a:defRPr/>
            </a:pPr>
            <a:r>
              <a:rPr lang="zh-TW" altLang="en-US" sz="2200" dirty="0" smtClean="0">
                <a:latin typeface="+mn-ea"/>
              </a:rPr>
              <a:t>以</a:t>
            </a:r>
            <a:r>
              <a:rPr lang="zh-TW" altLang="en-US" sz="2200" dirty="0">
                <a:latin typeface="+mn-ea"/>
              </a:rPr>
              <a:t>契約約定者：依契約之約定</a:t>
            </a:r>
            <a:endParaRPr lang="en-US" altLang="zh-TW" sz="2200" dirty="0">
              <a:latin typeface="新細明體" pitchFamily="18" charset="-120"/>
            </a:endParaRPr>
          </a:p>
          <a:p>
            <a:pPr lvl="1">
              <a:defRPr/>
            </a:pPr>
            <a:endParaRPr lang="en-US" altLang="zh-TW" sz="2200" dirty="0" smtClean="0"/>
          </a:p>
          <a:p>
            <a:pPr lvl="1">
              <a:buFont typeface="Wingdings" panose="05000000000000000000" pitchFamily="2" charset="2"/>
              <a:buChar char="p"/>
              <a:defRPr/>
            </a:pPr>
            <a:r>
              <a:rPr lang="zh-TW" altLang="en-US" sz="2200" dirty="0" smtClean="0"/>
              <a:t>未約定，受聘人為自然人者：</a:t>
            </a:r>
            <a:endParaRPr lang="en-US" altLang="zh-TW" sz="2200" dirty="0" smtClean="0"/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zh-TW" altLang="en-US" dirty="0" smtClean="0"/>
              <a:t>以</a:t>
            </a:r>
            <a:r>
              <a:rPr lang="zh-TW" altLang="en-US" dirty="0" smtClean="0">
                <a:latin typeface="+mn-ea"/>
              </a:rPr>
              <a:t>受聘</a:t>
            </a:r>
            <a:r>
              <a:rPr lang="zh-TW" altLang="en-US" dirty="0">
                <a:latin typeface="+mn-ea"/>
              </a:rPr>
              <a:t>人為著作人</a:t>
            </a:r>
            <a:r>
              <a:rPr lang="zh-TW" altLang="en-US" dirty="0" smtClean="0">
                <a:latin typeface="+mn-ea"/>
              </a:rPr>
              <a:t>，並享有</a:t>
            </a:r>
            <a:r>
              <a:rPr lang="zh-TW" altLang="en-US" dirty="0">
                <a:latin typeface="+mn-ea"/>
              </a:rPr>
              <a:t>著作</a:t>
            </a:r>
            <a:r>
              <a:rPr lang="zh-TW" altLang="en-US" dirty="0" smtClean="0">
                <a:latin typeface="+mn-ea"/>
              </a:rPr>
              <a:t>財產權</a:t>
            </a:r>
            <a:endParaRPr lang="en-US" altLang="zh-TW" dirty="0" smtClean="0">
              <a:latin typeface="+mn-ea"/>
            </a:endParaRP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zh-TW" altLang="en-US" dirty="0" smtClean="0">
                <a:latin typeface="+mn-ea"/>
              </a:rPr>
              <a:t>出資</a:t>
            </a:r>
            <a:r>
              <a:rPr lang="zh-TW" altLang="en-US" dirty="0">
                <a:latin typeface="+mn-ea"/>
              </a:rPr>
              <a:t>人在出資的目的和範圍內，得利用該</a:t>
            </a:r>
            <a:r>
              <a:rPr lang="zh-TW" altLang="en-US" dirty="0" smtClean="0">
                <a:latin typeface="+mn-ea"/>
              </a:rPr>
              <a:t>著作</a:t>
            </a:r>
            <a:endParaRPr lang="en-US" altLang="zh-TW" dirty="0" smtClean="0">
              <a:latin typeface="+mn-ea"/>
            </a:endParaRPr>
          </a:p>
          <a:p>
            <a:pPr lvl="2">
              <a:buFont typeface="Wingdings" panose="05000000000000000000" pitchFamily="2" charset="2"/>
              <a:buChar char="Ø"/>
              <a:defRPr/>
            </a:pPr>
            <a:endParaRPr lang="en-US" altLang="zh-TW" sz="22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  <a:defRPr/>
            </a:pPr>
            <a:r>
              <a:rPr lang="zh-TW" altLang="en-US" sz="2400" dirty="0" smtClean="0">
                <a:latin typeface="+mn-ea"/>
              </a:rPr>
              <a:t>未約定，受聘人為法人者：回歸雇傭關係決定著作權之歸屬</a:t>
            </a:r>
            <a:endParaRPr lang="en-US" altLang="zh-TW" sz="2400" dirty="0" smtClean="0">
              <a:latin typeface="+mn-ea"/>
            </a:endParaRP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+mn-ea"/>
              </a:rPr>
              <a:t>受聘法人與實際創作員工間有約定者</a:t>
            </a:r>
            <a:r>
              <a:rPr lang="zh-TW" altLang="en-US" dirty="0" smtClean="0">
                <a:latin typeface="+mn-ea"/>
              </a:rPr>
              <a:t>，依其約定</a:t>
            </a:r>
            <a:endParaRPr lang="en-US" altLang="zh-TW" dirty="0" smtClean="0">
              <a:latin typeface="+mn-ea"/>
            </a:endParaRP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+mn-ea"/>
              </a:rPr>
              <a:t>受聘法人與實際創作員工間未約定者</a:t>
            </a:r>
            <a:r>
              <a:rPr lang="zh-TW" altLang="en-US" dirty="0" smtClean="0">
                <a:latin typeface="+mn-ea"/>
              </a:rPr>
              <a:t>，受聘法人享有著作財產權</a:t>
            </a:r>
            <a:endParaRPr lang="en-US" altLang="zh-TW" dirty="0" smtClean="0">
              <a:latin typeface="+mn-ea"/>
            </a:endParaRPr>
          </a:p>
          <a:p>
            <a:pPr lvl="2">
              <a:buFont typeface="Wingdings" panose="05000000000000000000" pitchFamily="2" charset="2"/>
              <a:buChar char="Ø"/>
              <a:defRPr/>
            </a:pPr>
            <a:r>
              <a:rPr lang="zh-TW" altLang="en-US" dirty="0" smtClean="0">
                <a:latin typeface="+mn-ea"/>
              </a:rPr>
              <a:t>出資人在出資的目的和範圍內，得利用該著作</a:t>
            </a:r>
            <a:endParaRPr lang="en-US" altLang="zh-TW" dirty="0">
              <a:latin typeface="+mn-ea"/>
            </a:endParaRPr>
          </a:p>
          <a:p>
            <a:pPr marL="365760" lvl="1" indent="0" eaLnBrk="1" hangingPunct="1">
              <a:buNone/>
              <a:defRPr/>
            </a:pPr>
            <a:endParaRPr lang="en-US" altLang="zh-TW" dirty="0" smtClean="0">
              <a:latin typeface="+mn-ea"/>
            </a:endParaRPr>
          </a:p>
          <a:p>
            <a:pPr lvl="1" eaLnBrk="1" hangingPunct="1">
              <a:defRPr/>
            </a:pPr>
            <a:endParaRPr lang="en-US" altLang="zh-TW" dirty="0" smtClean="0">
              <a:latin typeface="+mn-ea"/>
            </a:endParaRPr>
          </a:p>
          <a:p>
            <a:pPr lvl="1" eaLnBrk="1" hangingPunct="1">
              <a:defRPr/>
            </a:pPr>
            <a:endParaRPr lang="en-US" altLang="zh-TW" dirty="0" smtClean="0">
              <a:latin typeface="+mn-ea"/>
            </a:endParaRPr>
          </a:p>
          <a:p>
            <a:pPr lvl="1" eaLnBrk="1" hangingPunct="1">
              <a:defRPr/>
            </a:pPr>
            <a:endParaRPr lang="en-US" altLang="zh-TW" dirty="0" smtClean="0">
              <a:latin typeface="+mn-ea"/>
            </a:endParaRPr>
          </a:p>
          <a:p>
            <a:pPr lvl="1" eaLnBrk="1" hangingPunct="1">
              <a:defRPr/>
            </a:pPr>
            <a:endParaRPr lang="en-US" altLang="zh-TW" dirty="0" smtClean="0">
              <a:latin typeface="+mn-ea"/>
            </a:endParaRPr>
          </a:p>
          <a:p>
            <a:pPr lvl="1" eaLnBrk="1" hangingPunct="1">
              <a:defRPr/>
            </a:pPr>
            <a:endParaRPr lang="zh-TW" altLang="en-US" dirty="0" smtClean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4294967295"/>
          </p:nvPr>
        </p:nvSpPr>
        <p:spPr>
          <a:xfrm>
            <a:off x="109790" y="6405929"/>
            <a:ext cx="5256399" cy="365125"/>
          </a:xfrm>
        </p:spPr>
        <p:txBody>
          <a:bodyPr/>
          <a:lstStyle/>
          <a:p>
            <a:pPr>
              <a:defRPr/>
            </a:pPr>
            <a:fld id="{382D4723-6515-4465-8CEF-8CB02369EA04}" type="slidenum">
              <a:rPr lang="zh-TW" altLang="en-US" sz="1800"/>
              <a:pPr>
                <a:defRPr/>
              </a:pPr>
              <a:t>9</a:t>
            </a:fld>
            <a:endParaRPr lang="zh-TW" altLang="en-US" sz="1800"/>
          </a:p>
        </p:txBody>
      </p:sp>
      <p:sp>
        <p:nvSpPr>
          <p:cNvPr id="6" name="文字方塊 5"/>
          <p:cNvSpPr txBox="1"/>
          <p:nvPr/>
        </p:nvSpPr>
        <p:spPr>
          <a:xfrm>
            <a:off x="7059133" y="6244481"/>
            <a:ext cx="1975077" cy="370275"/>
          </a:xfrm>
          <a:prstGeom prst="rect">
            <a:avLst/>
          </a:prstGeom>
          <a:noFill/>
        </p:spPr>
        <p:txBody>
          <a:bodyPr wrap="square" lIns="92364" tIns="46182" rIns="92364" bIns="46182" rtlCol="0">
            <a:spAutoFit/>
          </a:bodyPr>
          <a:lstStyle/>
          <a:p>
            <a:r>
              <a:rPr lang="zh-TW" altLang="en-US" dirty="0" smtClean="0"/>
              <a:t>誰享有著作權？</a:t>
            </a:r>
            <a:endParaRPr lang="zh-TW" altLang="en-US" dirty="0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395536" y="332656"/>
            <a:ext cx="8638674" cy="924475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  <a:defRPr/>
            </a:pPr>
            <a:r>
              <a:rPr lang="zh-TW" altLang="en-US" sz="4000" dirty="0" smtClean="0">
                <a:solidFill>
                  <a:srgbClr val="002060"/>
                </a:solidFill>
              </a:rPr>
              <a:t>出資聘人（委任、承攬）完成的著作</a:t>
            </a:r>
            <a:endParaRPr lang="zh-TW" altLang="en-US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27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氣流">
  <a:themeElements>
    <a:clrScheme name="氣流">
      <a:dk1>
        <a:sysClr val="windowText" lastClr="000000"/>
      </a:dk1>
      <a:lt1>
        <a:sysClr val="window" lastClr="C7EDCC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氣流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氣流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821</TotalTime>
  <Words>2542</Words>
  <Application>Microsoft Office PowerPoint</Application>
  <PresentationFormat>如螢幕大小 (4:3)</PresentationFormat>
  <Paragraphs>302</Paragraphs>
  <Slides>26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26</vt:i4>
      </vt:variant>
    </vt:vector>
  </HeadingPairs>
  <TitlesOfParts>
    <vt:vector size="27" baseType="lpstr">
      <vt:lpstr>氣流</vt:lpstr>
      <vt:lpstr>圖文創作者需瞭解的授權概念</vt:lpstr>
      <vt:lpstr>PowerPoint 簡報</vt:lpstr>
      <vt:lpstr>著作權的概念</vt:lpstr>
      <vt:lpstr>著作：受保護的要件</vt:lpstr>
      <vt:lpstr>不受著作權保護之標的</vt:lpstr>
      <vt:lpstr>誰享有著作權？</vt:lpstr>
      <vt:lpstr>受雇人職務上完成的著作</vt:lpstr>
      <vt:lpstr>PowerPoint 簡報</vt:lpstr>
      <vt:lpstr>PowerPoint 簡報</vt:lpstr>
      <vt:lpstr>PowerPoint 簡報</vt:lpstr>
      <vt:lpstr>著作權之客體（著作類別）</vt:lpstr>
      <vt:lpstr>特殊著作</vt:lpstr>
      <vt:lpstr>著作權之內涵─著作財產權</vt:lpstr>
      <vt:lpstr>無形公開利用實例</vt:lpstr>
      <vt:lpstr>PowerPoint 簡報</vt:lpstr>
      <vt:lpstr>著作權之保護期間</vt:lpstr>
      <vt:lpstr>著作財產權之讓與</vt:lpstr>
      <vt:lpstr>著作財產權之授權</vt:lpstr>
      <vt:lpstr>如何授權—合約基本條款</vt:lpstr>
      <vt:lpstr>PowerPoint 簡報</vt:lpstr>
      <vt:lpstr>PowerPoint 簡報</vt:lpstr>
      <vt:lpstr>PowerPoint 簡報</vt:lpstr>
      <vt:lpstr>權利之行使</vt:lpstr>
      <vt:lpstr>集管團體之性質與功能</vt:lpstr>
      <vt:lpstr>我國著作權集管團體之現況</vt:lpstr>
      <vt:lpstr>PowerPoint 簡報</vt:lpstr>
    </vt:vector>
  </TitlesOfParts>
  <Company>IPO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圖文創作者需瞭解的授權概念</dc:title>
  <dc:creator>00499陳怡靜</dc:creator>
  <cp:lastModifiedBy>00499陳怡靜</cp:lastModifiedBy>
  <cp:revision>78</cp:revision>
  <dcterms:created xsi:type="dcterms:W3CDTF">2015-07-07T06:51:38Z</dcterms:created>
  <dcterms:modified xsi:type="dcterms:W3CDTF">2015-07-15T02:44:04Z</dcterms:modified>
</cp:coreProperties>
</file>