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2" r:id="rId2"/>
    <p:sldId id="263" r:id="rId3"/>
    <p:sldId id="261" r:id="rId4"/>
  </p:sldIdLst>
  <p:sldSz cx="9144000" cy="6858000" type="screen4x3"/>
  <p:notesSz cx="6807200" cy="9939338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未命名的章節" id="{580B841D-8E1B-4F7C-B6AE-8F4F95056456}">
          <p14:sldIdLst>
            <p14:sldId id="262"/>
            <p14:sldId id="263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5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0" autoAdjust="0"/>
    <p:restoredTop sz="94660"/>
  </p:normalViewPr>
  <p:slideViewPr>
    <p:cSldViewPr>
      <p:cViewPr varScale="1">
        <p:scale>
          <a:sx n="85" d="100"/>
          <a:sy n="85" d="100"/>
        </p:scale>
        <p:origin x="-17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19391-33F8-4F45-944B-61087E97162D}" type="datetimeFigureOut">
              <a:rPr lang="zh-TW" altLang="en-US" smtClean="0"/>
              <a:t>2015/8/17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B560D-57ED-4B33-9610-551A3298F50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9376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29DE3ED-AB02-400B-8209-40D435D4F4CC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TW" altLang="zh-TW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接點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接點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橢圓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橢圓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橢圓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A45-7387-4CFC-B752-1F2750D055FB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B1D25-2F21-4884-8E5D-B679EC2BB36F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85C6F6-3324-44B5-A0E0-C3E16C399777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TW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212172-B907-4B7B-8EA1-D68E377699E6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TW" altLang="zh-TW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接點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接點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橢圓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橢圓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橢圓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接點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37AEA-8ECA-47B2-B187-51BED122CCBC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A89C3-DBE6-4EDF-850A-EA6E71B9727D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文字版面配置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B8787D-77EF-45D7-B7F5-4413D0116AD3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333CB-7CD1-47D8-8815-08D05A83E6C1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內容版面配置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2156C70-0551-4FDF-847C-BCCA75342C5F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  <p:sp>
        <p:nvSpPr>
          <p:cNvPr id="23" name="頁尾版面配置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TW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橢圓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接點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版面配置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F6DBB1-92B7-4154-9064-0D8D7CB61BA5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9C6408-7F9C-4216-9F95-B18B9F1F08B5}" type="datetime1">
              <a:rPr lang="fr-FR" altLang="zh-TW" smtClean="0"/>
              <a:t>17/08/2015</a:t>
            </a:fld>
            <a:endParaRPr lang="fr-CA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TW" altLang="zh-TW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橢圓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1CBDEC-EDE1-4597-A969-C2C10BC0B42D}" type="slidenum">
              <a:rPr lang="fr-CA" altLang="zh-TW" smtClean="0"/>
              <a:pPr/>
              <a:t>‹#›</a:t>
            </a:fld>
            <a:endParaRPr lang="fr-CA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1835696" y="1268760"/>
            <a:ext cx="6876256" cy="1894362"/>
          </a:xfrm>
        </p:spPr>
        <p:txBody>
          <a:bodyPr>
            <a:noAutofit/>
          </a:bodyPr>
          <a:lstStyle/>
          <a:p>
            <a:pPr algn="ctr"/>
            <a:r>
              <a:rPr lang="en-US" altLang="zh-TW" sz="4000" dirty="0" smtClean="0"/>
              <a:t/>
            </a:r>
            <a:br>
              <a:rPr lang="en-US" altLang="zh-TW" sz="4000" dirty="0" smtClean="0"/>
            </a:b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en-US" altLang="zh-TW" sz="4000" dirty="0" smtClean="0"/>
              <a:t/>
            </a:r>
            <a:br>
              <a:rPr lang="en-US" altLang="zh-TW" sz="4000" dirty="0" smtClean="0"/>
            </a:br>
            <a:r>
              <a:rPr lang="zh-TW" altLang="en-US" sz="4000" dirty="0"/>
              <a:t>一首歌的誕生</a:t>
            </a:r>
            <a:r>
              <a:rPr lang="en-US" altLang="zh-TW" sz="4000" dirty="0" smtClean="0"/>
              <a:t/>
            </a:r>
            <a:br>
              <a:rPr lang="en-US" altLang="zh-TW" sz="4000" dirty="0" smtClean="0"/>
            </a:br>
            <a:endParaRPr lang="zh-TW" altLang="en-US" sz="4000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>
          <a:xfrm>
            <a:off x="3275856" y="2863048"/>
            <a:ext cx="4014192" cy="1371600"/>
          </a:xfrm>
        </p:spPr>
        <p:txBody>
          <a:bodyPr>
            <a:normAutofit/>
          </a:bodyPr>
          <a:lstStyle/>
          <a:p>
            <a:pPr algn="ctr"/>
            <a:r>
              <a:rPr lang="en-US" altLang="zh-TW" sz="2600" dirty="0" smtClean="0"/>
              <a:t>104.08.21</a:t>
            </a:r>
          </a:p>
          <a:p>
            <a:pPr algn="ctr"/>
            <a:r>
              <a:rPr lang="zh-TW" altLang="en-US" sz="2400" dirty="0"/>
              <a:t>資深唱片製作人 </a:t>
            </a:r>
            <a:endParaRPr lang="en-US" altLang="zh-TW" sz="2400" dirty="0" smtClean="0"/>
          </a:p>
          <a:p>
            <a:pPr algn="ctr"/>
            <a:r>
              <a:rPr lang="zh-TW" altLang="en-US" sz="2400" dirty="0"/>
              <a:t>丁曉雯老師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CBDEC-EDE1-4597-A969-C2C10BC0B42D}" type="slidenum">
              <a:rPr lang="fr-CA" altLang="zh-TW" smtClean="0"/>
              <a:pPr/>
              <a:t>1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88671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539552" y="1052736"/>
            <a:ext cx="7467600" cy="4873752"/>
          </a:xfrm>
        </p:spPr>
        <p:txBody>
          <a:bodyPr/>
          <a:lstStyle/>
          <a:p>
            <a:r>
              <a:rPr lang="zh-TW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你知道，「歌」是怎麼作出來的嗎？</a:t>
            </a:r>
            <a: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你知道，</a:t>
            </a:r>
            <a: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KTV</a:t>
            </a:r>
            <a:r>
              <a:rPr lang="zh-TW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裡的伴唱帶是哪裡來的嗎？</a:t>
            </a:r>
            <a: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你知道，一首歌的完成需要多少人參與嗎？</a:t>
            </a:r>
            <a: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想知道，最原始的「歌」到底長得什麼樣？</a:t>
            </a:r>
            <a: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想知道，專業歌手是怎樣錄音的嗎？</a:t>
            </a:r>
            <a: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想知道，製作人的工作到底在做什麼嗎？</a:t>
            </a:r>
            <a: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本講座將由音樂製作人的角度切入，用實際的例子分析、示範，</a:t>
            </a:r>
            <a: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帶領大家經歷一首歌從無到有的美好過程。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1CBDEC-EDE1-4597-A969-C2C10BC0B42D}" type="slidenum">
              <a:rPr lang="fr-CA" altLang="zh-TW" smtClean="0"/>
              <a:pPr/>
              <a:t>2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2646142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>
                <a:solidFill>
                  <a:srgbClr val="DD5807"/>
                </a:solidFill>
              </a:rPr>
              <a:t>大綱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000" dirty="0" smtClean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	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歌的原始樣貌</a:t>
            </a:r>
          </a:p>
          <a:p>
            <a:pPr marL="0" indent="0">
              <a:buNone/>
            </a:pP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	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歌手定位</a:t>
            </a:r>
          </a:p>
          <a:p>
            <a:pPr marL="0" indent="0">
              <a:buNone/>
            </a:pP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	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定</a:t>
            </a: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Key</a:t>
            </a:r>
          </a:p>
          <a:p>
            <a:pPr marL="0" indent="0">
              <a:buNone/>
            </a:pP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4.	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編曲</a:t>
            </a: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&amp;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過帶</a:t>
            </a:r>
          </a:p>
          <a:p>
            <a:pPr marL="0" indent="0">
              <a:buNone/>
            </a:pP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5.	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添加樂器</a:t>
            </a:r>
          </a:p>
          <a:p>
            <a:pPr marL="0" indent="0">
              <a:buNone/>
            </a:pP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6.	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示範演唱</a:t>
            </a:r>
          </a:p>
          <a:p>
            <a:pPr marL="0" indent="0">
              <a:buNone/>
            </a:pP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7.	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配唱</a:t>
            </a: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&amp;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後製</a:t>
            </a:r>
          </a:p>
          <a:p>
            <a:pPr marL="0" indent="0">
              <a:buNone/>
            </a:pP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8.	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和聲</a:t>
            </a:r>
          </a:p>
          <a:p>
            <a:pPr marL="0" indent="0">
              <a:buNone/>
            </a:pP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9.	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混音</a:t>
            </a:r>
          </a:p>
          <a:p>
            <a:pPr marL="0" indent="0">
              <a:buNone/>
            </a:pPr>
            <a:r>
              <a:rPr lang="en-US" altLang="zh-TW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10.	</a:t>
            </a:r>
            <a:r>
              <a:rPr lang="zh-TW" altLang="en-US" sz="3000" dirty="0">
                <a:solidFill>
                  <a:srgbClr val="DD580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母帶後製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1CBDEC-EDE1-4597-A969-C2C10BC0B42D}" type="slidenum">
              <a:rPr lang="fr-CA" altLang="zh-TW" smtClean="0"/>
              <a:pPr/>
              <a:t>3</a:t>
            </a:fld>
            <a:endParaRPr lang="fr-CA" altLang="zh-TW"/>
          </a:p>
        </p:txBody>
      </p:sp>
    </p:spTree>
    <p:extLst>
      <p:ext uri="{BB962C8B-B14F-4D97-AF65-F5344CB8AC3E}">
        <p14:creationId xmlns:p14="http://schemas.microsoft.com/office/powerpoint/2010/main" val="11674056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壁窗">
  <a:themeElements>
    <a:clrScheme name="壁窗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壁窗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壁窗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</TotalTime>
  <Words>25</Words>
  <Application>Microsoft Office PowerPoint</Application>
  <PresentationFormat>如螢幕大小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壁窗</vt:lpstr>
      <vt:lpstr>   一首歌的誕生 </vt:lpstr>
      <vt:lpstr>PowerPoint 簡報</vt:lpstr>
      <vt:lpstr>大綱</vt:lpstr>
    </vt:vector>
  </TitlesOfParts>
  <Company>IPO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00611陳俞安</dc:creator>
  <cp:lastModifiedBy>00611陳俞安</cp:lastModifiedBy>
  <cp:revision>10</cp:revision>
  <cp:lastPrinted>2015-08-17T07:59:34Z</cp:lastPrinted>
  <dcterms:created xsi:type="dcterms:W3CDTF">2015-07-13T09:30:49Z</dcterms:created>
  <dcterms:modified xsi:type="dcterms:W3CDTF">2015-08-17T07:59:47Z</dcterms:modified>
</cp:coreProperties>
</file>