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44" r:id="rId2"/>
  </p:sldMasterIdLst>
  <p:notesMasterIdLst>
    <p:notesMasterId r:id="rId50"/>
  </p:notesMasterIdLst>
  <p:handoutMasterIdLst>
    <p:handoutMasterId r:id="rId51"/>
  </p:handoutMasterIdLst>
  <p:sldIdLst>
    <p:sldId id="364" r:id="rId3"/>
    <p:sldId id="367" r:id="rId4"/>
    <p:sldId id="344" r:id="rId5"/>
    <p:sldId id="359" r:id="rId6"/>
    <p:sldId id="260" r:id="rId7"/>
    <p:sldId id="332" r:id="rId8"/>
    <p:sldId id="333" r:id="rId9"/>
    <p:sldId id="338" r:id="rId10"/>
    <p:sldId id="339" r:id="rId11"/>
    <p:sldId id="340" r:id="rId12"/>
    <p:sldId id="334" r:id="rId13"/>
    <p:sldId id="335" r:id="rId14"/>
    <p:sldId id="336" r:id="rId15"/>
    <p:sldId id="258" r:id="rId16"/>
    <p:sldId id="280" r:id="rId17"/>
    <p:sldId id="346" r:id="rId18"/>
    <p:sldId id="365" r:id="rId19"/>
    <p:sldId id="366" r:id="rId20"/>
    <p:sldId id="347" r:id="rId21"/>
    <p:sldId id="348" r:id="rId22"/>
    <p:sldId id="349" r:id="rId23"/>
    <p:sldId id="350" r:id="rId24"/>
    <p:sldId id="351" r:id="rId25"/>
    <p:sldId id="265" r:id="rId26"/>
    <p:sldId id="352" r:id="rId27"/>
    <p:sldId id="272" r:id="rId28"/>
    <p:sldId id="273" r:id="rId29"/>
    <p:sldId id="294" r:id="rId30"/>
    <p:sldId id="360" r:id="rId31"/>
    <p:sldId id="353" r:id="rId32"/>
    <p:sldId id="354" r:id="rId33"/>
    <p:sldId id="355" r:id="rId34"/>
    <p:sldId id="356" r:id="rId35"/>
    <p:sldId id="357" r:id="rId36"/>
    <p:sldId id="296" r:id="rId37"/>
    <p:sldId id="297" r:id="rId38"/>
    <p:sldId id="298" r:id="rId39"/>
    <p:sldId id="299" r:id="rId40"/>
    <p:sldId id="300" r:id="rId41"/>
    <p:sldId id="358" r:id="rId42"/>
    <p:sldId id="306" r:id="rId43"/>
    <p:sldId id="307" r:id="rId44"/>
    <p:sldId id="308" r:id="rId45"/>
    <p:sldId id="309" r:id="rId46"/>
    <p:sldId id="370" r:id="rId47"/>
    <p:sldId id="369" r:id="rId48"/>
    <p:sldId id="328" r:id="rId49"/>
  </p:sldIdLst>
  <p:sldSz cx="9144000" cy="6858000" type="screen4x3"/>
  <p:notesSz cx="6669088" cy="9928225"/>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淺色樣式 1 - 輔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淺色樣式 1 - 輔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淺色樣式 2 - 輔色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5" autoAdjust="0"/>
    <p:restoredTop sz="86406" autoAdjust="0"/>
  </p:normalViewPr>
  <p:slideViewPr>
    <p:cSldViewPr>
      <p:cViewPr>
        <p:scale>
          <a:sx n="70" d="100"/>
          <a:sy n="70" d="100"/>
        </p:scale>
        <p:origin x="-1854" y="-26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6.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FDA13C-9A1D-4D6A-A542-7C92BE897B00}" type="doc">
      <dgm:prSet loTypeId="urn:microsoft.com/office/officeart/2008/layout/LinedList" loCatId="list" qsTypeId="urn:microsoft.com/office/officeart/2005/8/quickstyle/simple4" qsCatId="simple" csTypeId="urn:microsoft.com/office/officeart/2005/8/colors/colorful5" csCatId="colorful" phldr="1"/>
      <dgm:spPr/>
      <dgm:t>
        <a:bodyPr/>
        <a:lstStyle/>
        <a:p>
          <a:endParaRPr lang="zh-TW" altLang="en-US"/>
        </a:p>
      </dgm:t>
    </dgm:pt>
    <dgm:pt modelId="{FBD9D21D-6887-4066-8A1D-0EBDEA19F54F}">
      <dgm:prSet phldrT="[文字]" custT="1"/>
      <dgm:spPr/>
      <dgm:t>
        <a:bodyPr/>
        <a:lstStyle/>
        <a:p>
          <a:r>
            <a:rPr lang="zh-TW" altLang="en-US" sz="4800" b="1" dirty="0" smtClean="0">
              <a:solidFill>
                <a:schemeClr val="accent5">
                  <a:lumMod val="50000"/>
                </a:schemeClr>
              </a:solidFill>
            </a:rPr>
            <a:t>大</a:t>
          </a:r>
          <a:endParaRPr lang="en-US" altLang="zh-TW" sz="4800" b="1" dirty="0" smtClean="0">
            <a:solidFill>
              <a:schemeClr val="accent5">
                <a:lumMod val="50000"/>
              </a:schemeClr>
            </a:solidFill>
          </a:endParaRPr>
        </a:p>
        <a:p>
          <a:r>
            <a:rPr lang="zh-TW" altLang="en-US" sz="4800" b="1" dirty="0" smtClean="0">
              <a:solidFill>
                <a:schemeClr val="accent5">
                  <a:lumMod val="50000"/>
                </a:schemeClr>
              </a:solidFill>
            </a:rPr>
            <a:t>綱</a:t>
          </a:r>
          <a:endParaRPr lang="zh-TW" altLang="en-US" sz="4800" b="1" dirty="0">
            <a:solidFill>
              <a:schemeClr val="accent5">
                <a:lumMod val="50000"/>
              </a:schemeClr>
            </a:solidFill>
          </a:endParaRPr>
        </a:p>
      </dgm:t>
    </dgm:pt>
    <dgm:pt modelId="{247B3C43-C218-4BA0-8A03-AC2B3D9AEB76}" type="parTrans" cxnId="{15CB3A76-327B-434A-AFB1-BDB952666BB0}">
      <dgm:prSet/>
      <dgm:spPr/>
      <dgm:t>
        <a:bodyPr/>
        <a:lstStyle/>
        <a:p>
          <a:endParaRPr lang="zh-TW" altLang="en-US"/>
        </a:p>
      </dgm:t>
    </dgm:pt>
    <dgm:pt modelId="{408171A2-60D9-47AC-A75E-2F1597118E1B}" type="sibTrans" cxnId="{15CB3A76-327B-434A-AFB1-BDB952666BB0}">
      <dgm:prSet/>
      <dgm:spPr/>
      <dgm:t>
        <a:bodyPr/>
        <a:lstStyle/>
        <a:p>
          <a:endParaRPr lang="zh-TW" altLang="en-US"/>
        </a:p>
      </dgm:t>
    </dgm:pt>
    <dgm:pt modelId="{8F0F8E70-BED3-4263-8623-9D2797471101}">
      <dgm:prSet phldrT="[文字]"/>
      <dgm:spPr/>
      <dgm:t>
        <a:bodyPr/>
        <a:lstStyle/>
        <a:p>
          <a:r>
            <a:rPr lang="zh-TW" altLang="en-US" b="1" dirty="0" smtClean="0">
              <a:effectLst/>
              <a:latin typeface="+mn-ea"/>
              <a:ea typeface="+mn-ea"/>
            </a:rPr>
            <a:t>流行音樂產業現況</a:t>
          </a:r>
          <a:endParaRPr lang="zh-TW" altLang="en-US" b="1" dirty="0">
            <a:effectLst/>
            <a:latin typeface="+mn-ea"/>
            <a:ea typeface="+mn-ea"/>
          </a:endParaRPr>
        </a:p>
      </dgm:t>
    </dgm:pt>
    <dgm:pt modelId="{0DEA1B91-6F64-4836-8172-B6F4E9BCC56E}" type="parTrans" cxnId="{292E8F9E-E3F4-4C35-9A1B-B1928360FA28}">
      <dgm:prSet/>
      <dgm:spPr/>
      <dgm:t>
        <a:bodyPr/>
        <a:lstStyle/>
        <a:p>
          <a:endParaRPr lang="zh-TW" altLang="en-US"/>
        </a:p>
      </dgm:t>
    </dgm:pt>
    <dgm:pt modelId="{ECC4CABC-60E3-4FE7-B4BD-476C6CC2B075}" type="sibTrans" cxnId="{292E8F9E-E3F4-4C35-9A1B-B1928360FA28}">
      <dgm:prSet/>
      <dgm:spPr/>
      <dgm:t>
        <a:bodyPr/>
        <a:lstStyle/>
        <a:p>
          <a:endParaRPr lang="zh-TW" altLang="en-US"/>
        </a:p>
      </dgm:t>
    </dgm:pt>
    <dgm:pt modelId="{EBD4C32D-3D1E-4BCC-8763-444034E7C3EA}">
      <dgm:prSet phldrT="[文字]"/>
      <dgm:spPr/>
      <dgm:t>
        <a:bodyPr/>
        <a:lstStyle/>
        <a:p>
          <a:r>
            <a:rPr lang="zh-TW" altLang="en-US" b="1" dirty="0" smtClean="0"/>
            <a:t>兩岸著作權制度</a:t>
          </a:r>
          <a:endParaRPr lang="en-US" altLang="zh-TW" b="1" dirty="0" smtClean="0"/>
        </a:p>
      </dgm:t>
    </dgm:pt>
    <dgm:pt modelId="{50133C85-74BC-4F61-84F3-C0F56F25EC58}" type="parTrans" cxnId="{5D9AB0E1-2A0E-43C4-8F0E-D4BBF1AB2A05}">
      <dgm:prSet/>
      <dgm:spPr/>
      <dgm:t>
        <a:bodyPr/>
        <a:lstStyle/>
        <a:p>
          <a:endParaRPr lang="zh-TW" altLang="en-US"/>
        </a:p>
      </dgm:t>
    </dgm:pt>
    <dgm:pt modelId="{96702D0A-6DF5-478F-A30A-51192BD8DD4E}" type="sibTrans" cxnId="{5D9AB0E1-2A0E-43C4-8F0E-D4BBF1AB2A05}">
      <dgm:prSet/>
      <dgm:spPr/>
      <dgm:t>
        <a:bodyPr/>
        <a:lstStyle/>
        <a:p>
          <a:endParaRPr lang="zh-TW" altLang="en-US"/>
        </a:p>
      </dgm:t>
    </dgm:pt>
    <dgm:pt modelId="{F67586F3-A1BA-4D11-93D9-9011B98F0EA5}">
      <dgm:prSet phldrT="[文字]"/>
      <dgm:spPr/>
      <dgm:t>
        <a:bodyPr/>
        <a:lstStyle/>
        <a:p>
          <a:r>
            <a:rPr lang="zh-TW" altLang="en-US" b="1" dirty="0" smtClean="0">
              <a:solidFill>
                <a:schemeClr val="tx1"/>
              </a:solidFill>
            </a:rPr>
            <a:t>著作權的基本介紹</a:t>
          </a:r>
          <a:endParaRPr lang="zh-TW" altLang="en-US" b="1" dirty="0">
            <a:effectLst/>
            <a:latin typeface="+mn-ea"/>
            <a:ea typeface="+mn-ea"/>
          </a:endParaRPr>
        </a:p>
      </dgm:t>
    </dgm:pt>
    <dgm:pt modelId="{1BE582D4-4E6B-4E36-A8C2-B9571F87407F}" type="parTrans" cxnId="{5E79F641-EEDC-46FD-82CD-4588A4CB31A0}">
      <dgm:prSet/>
      <dgm:spPr/>
      <dgm:t>
        <a:bodyPr/>
        <a:lstStyle/>
        <a:p>
          <a:endParaRPr lang="zh-TW" altLang="en-US"/>
        </a:p>
      </dgm:t>
    </dgm:pt>
    <dgm:pt modelId="{F47BCA4E-E366-4FE1-BE05-795A4FA64A8A}" type="sibTrans" cxnId="{5E79F641-EEDC-46FD-82CD-4588A4CB31A0}">
      <dgm:prSet/>
      <dgm:spPr/>
      <dgm:t>
        <a:bodyPr/>
        <a:lstStyle/>
        <a:p>
          <a:endParaRPr lang="zh-TW" altLang="en-US"/>
        </a:p>
      </dgm:t>
    </dgm:pt>
    <dgm:pt modelId="{C3127DAE-5703-4712-9F66-11D410A627C3}">
      <dgm:prSet phldrT="[文字]"/>
      <dgm:spPr/>
      <dgm:t>
        <a:bodyPr/>
        <a:lstStyle/>
        <a:p>
          <a:r>
            <a:rPr lang="zh-TW" altLang="en-US" b="1" dirty="0" smtClean="0">
              <a:effectLst/>
              <a:latin typeface="+mn-ea"/>
              <a:ea typeface="+mn-ea"/>
            </a:rPr>
            <a:t>如何進行授權</a:t>
          </a:r>
          <a:endParaRPr lang="zh-TW" altLang="en-US" b="1" dirty="0">
            <a:effectLst/>
            <a:latin typeface="+mn-ea"/>
            <a:ea typeface="+mn-ea"/>
          </a:endParaRPr>
        </a:p>
      </dgm:t>
    </dgm:pt>
    <dgm:pt modelId="{BB634E85-5CD6-4B13-9DDF-397A90118FC6}" type="parTrans" cxnId="{7D59648F-380B-41F9-88E4-57E3888C83E3}">
      <dgm:prSet/>
      <dgm:spPr/>
      <dgm:t>
        <a:bodyPr/>
        <a:lstStyle/>
        <a:p>
          <a:endParaRPr lang="zh-TW" altLang="en-US"/>
        </a:p>
      </dgm:t>
    </dgm:pt>
    <dgm:pt modelId="{0BCE78B2-57A6-4627-9F95-E67B1F517A5D}" type="sibTrans" cxnId="{7D59648F-380B-41F9-88E4-57E3888C83E3}">
      <dgm:prSet/>
      <dgm:spPr/>
      <dgm:t>
        <a:bodyPr/>
        <a:lstStyle/>
        <a:p>
          <a:endParaRPr lang="zh-TW" altLang="en-US"/>
        </a:p>
      </dgm:t>
    </dgm:pt>
    <dgm:pt modelId="{F3D29122-3BC3-4D63-A3F3-178E3D4F3F4B}" type="pres">
      <dgm:prSet presAssocID="{C1FDA13C-9A1D-4D6A-A542-7C92BE897B00}" presName="vert0" presStyleCnt="0">
        <dgm:presLayoutVars>
          <dgm:dir/>
          <dgm:animOne val="branch"/>
          <dgm:animLvl val="lvl"/>
        </dgm:presLayoutVars>
      </dgm:prSet>
      <dgm:spPr/>
      <dgm:t>
        <a:bodyPr/>
        <a:lstStyle/>
        <a:p>
          <a:endParaRPr lang="zh-TW" altLang="en-US"/>
        </a:p>
      </dgm:t>
    </dgm:pt>
    <dgm:pt modelId="{64BCE358-0C36-4214-B5A8-82A1AD5F42FC}" type="pres">
      <dgm:prSet presAssocID="{FBD9D21D-6887-4066-8A1D-0EBDEA19F54F}" presName="thickLine" presStyleLbl="alignNode1" presStyleIdx="0" presStyleCnt="1"/>
      <dgm:spPr/>
    </dgm:pt>
    <dgm:pt modelId="{21AB0ED8-5EC1-4527-B57E-945756780DA4}" type="pres">
      <dgm:prSet presAssocID="{FBD9D21D-6887-4066-8A1D-0EBDEA19F54F}" presName="horz1" presStyleCnt="0"/>
      <dgm:spPr/>
    </dgm:pt>
    <dgm:pt modelId="{30BB5EA1-9BCD-45B5-95C3-82FC8A622946}" type="pres">
      <dgm:prSet presAssocID="{FBD9D21D-6887-4066-8A1D-0EBDEA19F54F}" presName="tx1" presStyleLbl="revTx" presStyleIdx="0" presStyleCnt="5"/>
      <dgm:spPr/>
      <dgm:t>
        <a:bodyPr/>
        <a:lstStyle/>
        <a:p>
          <a:endParaRPr lang="zh-TW" altLang="en-US"/>
        </a:p>
      </dgm:t>
    </dgm:pt>
    <dgm:pt modelId="{1248A773-60B8-43BD-9658-F76EEC8DEC32}" type="pres">
      <dgm:prSet presAssocID="{FBD9D21D-6887-4066-8A1D-0EBDEA19F54F}" presName="vert1" presStyleCnt="0"/>
      <dgm:spPr/>
    </dgm:pt>
    <dgm:pt modelId="{C944B268-DA25-4F94-98BE-D954C97629AF}" type="pres">
      <dgm:prSet presAssocID="{8F0F8E70-BED3-4263-8623-9D2797471101}" presName="vertSpace2a" presStyleCnt="0"/>
      <dgm:spPr/>
    </dgm:pt>
    <dgm:pt modelId="{368AEB62-07D1-4AEF-87D6-43EC9CBAD983}" type="pres">
      <dgm:prSet presAssocID="{8F0F8E70-BED3-4263-8623-9D2797471101}" presName="horz2" presStyleCnt="0"/>
      <dgm:spPr/>
    </dgm:pt>
    <dgm:pt modelId="{8869C656-7CE7-4E59-ACE8-CFF0540E5331}" type="pres">
      <dgm:prSet presAssocID="{8F0F8E70-BED3-4263-8623-9D2797471101}" presName="horzSpace2" presStyleCnt="0"/>
      <dgm:spPr/>
    </dgm:pt>
    <dgm:pt modelId="{56CDBB7F-A9D9-4FE5-BFA3-6DBD5E38937F}" type="pres">
      <dgm:prSet presAssocID="{8F0F8E70-BED3-4263-8623-9D2797471101}" presName="tx2" presStyleLbl="revTx" presStyleIdx="1" presStyleCnt="5"/>
      <dgm:spPr/>
      <dgm:t>
        <a:bodyPr/>
        <a:lstStyle/>
        <a:p>
          <a:endParaRPr lang="zh-TW" altLang="en-US"/>
        </a:p>
      </dgm:t>
    </dgm:pt>
    <dgm:pt modelId="{40DAA43D-E930-4EA6-9C98-216535EEDA39}" type="pres">
      <dgm:prSet presAssocID="{8F0F8E70-BED3-4263-8623-9D2797471101}" presName="vert2" presStyleCnt="0"/>
      <dgm:spPr/>
    </dgm:pt>
    <dgm:pt modelId="{CD484289-C958-489B-A4F1-176C12746F17}" type="pres">
      <dgm:prSet presAssocID="{8F0F8E70-BED3-4263-8623-9D2797471101}" presName="thinLine2b" presStyleLbl="callout" presStyleIdx="0" presStyleCnt="4"/>
      <dgm:spPr/>
    </dgm:pt>
    <dgm:pt modelId="{D6BAFC66-0C9D-403B-88B8-E02698F7D44B}" type="pres">
      <dgm:prSet presAssocID="{8F0F8E70-BED3-4263-8623-9D2797471101}" presName="vertSpace2b" presStyleCnt="0"/>
      <dgm:spPr/>
    </dgm:pt>
    <dgm:pt modelId="{43A331CB-DE10-4E07-BF5E-C734C9F57306}" type="pres">
      <dgm:prSet presAssocID="{F67586F3-A1BA-4D11-93D9-9011B98F0EA5}" presName="horz2" presStyleCnt="0"/>
      <dgm:spPr/>
    </dgm:pt>
    <dgm:pt modelId="{8A27D799-7310-4CB2-8438-283D9950FC6F}" type="pres">
      <dgm:prSet presAssocID="{F67586F3-A1BA-4D11-93D9-9011B98F0EA5}" presName="horzSpace2" presStyleCnt="0"/>
      <dgm:spPr/>
    </dgm:pt>
    <dgm:pt modelId="{E6B5CBB4-1BE8-4FB0-86AA-D14F7FD8F7F9}" type="pres">
      <dgm:prSet presAssocID="{F67586F3-A1BA-4D11-93D9-9011B98F0EA5}" presName="tx2" presStyleLbl="revTx" presStyleIdx="2" presStyleCnt="5"/>
      <dgm:spPr/>
      <dgm:t>
        <a:bodyPr/>
        <a:lstStyle/>
        <a:p>
          <a:endParaRPr lang="zh-TW" altLang="en-US"/>
        </a:p>
      </dgm:t>
    </dgm:pt>
    <dgm:pt modelId="{21A988B6-9C09-456C-A322-5B9C04E7E7EC}" type="pres">
      <dgm:prSet presAssocID="{F67586F3-A1BA-4D11-93D9-9011B98F0EA5}" presName="vert2" presStyleCnt="0"/>
      <dgm:spPr/>
    </dgm:pt>
    <dgm:pt modelId="{1FBED6F5-B4D0-471A-82A9-35AC250FC14D}" type="pres">
      <dgm:prSet presAssocID="{F67586F3-A1BA-4D11-93D9-9011B98F0EA5}" presName="thinLine2b" presStyleLbl="callout" presStyleIdx="1" presStyleCnt="4"/>
      <dgm:spPr/>
    </dgm:pt>
    <dgm:pt modelId="{4A914069-B724-4EF5-AA05-E06E2A62A00C}" type="pres">
      <dgm:prSet presAssocID="{F67586F3-A1BA-4D11-93D9-9011B98F0EA5}" presName="vertSpace2b" presStyleCnt="0"/>
      <dgm:spPr/>
    </dgm:pt>
    <dgm:pt modelId="{5E10C9DE-6885-485A-82D3-792777750BF7}" type="pres">
      <dgm:prSet presAssocID="{C3127DAE-5703-4712-9F66-11D410A627C3}" presName="horz2" presStyleCnt="0"/>
      <dgm:spPr/>
    </dgm:pt>
    <dgm:pt modelId="{3C8159DD-6A31-4E46-B3B9-B6C4F0F6854F}" type="pres">
      <dgm:prSet presAssocID="{C3127DAE-5703-4712-9F66-11D410A627C3}" presName="horzSpace2" presStyleCnt="0"/>
      <dgm:spPr/>
    </dgm:pt>
    <dgm:pt modelId="{2B15A66F-5E1D-44FB-B464-F834B3A70783}" type="pres">
      <dgm:prSet presAssocID="{C3127DAE-5703-4712-9F66-11D410A627C3}" presName="tx2" presStyleLbl="revTx" presStyleIdx="3" presStyleCnt="5"/>
      <dgm:spPr/>
      <dgm:t>
        <a:bodyPr/>
        <a:lstStyle/>
        <a:p>
          <a:endParaRPr lang="zh-TW" altLang="en-US"/>
        </a:p>
      </dgm:t>
    </dgm:pt>
    <dgm:pt modelId="{5C952F72-981B-460E-B3FD-9F37C5BBAF9E}" type="pres">
      <dgm:prSet presAssocID="{C3127DAE-5703-4712-9F66-11D410A627C3}" presName="vert2" presStyleCnt="0"/>
      <dgm:spPr/>
    </dgm:pt>
    <dgm:pt modelId="{49D56A6C-4194-434A-AD14-E3A83ADE0C95}" type="pres">
      <dgm:prSet presAssocID="{C3127DAE-5703-4712-9F66-11D410A627C3}" presName="thinLine2b" presStyleLbl="callout" presStyleIdx="2" presStyleCnt="4"/>
      <dgm:spPr/>
    </dgm:pt>
    <dgm:pt modelId="{624F8339-71BF-4ECC-92CE-DDA1A5DC63FA}" type="pres">
      <dgm:prSet presAssocID="{C3127DAE-5703-4712-9F66-11D410A627C3}" presName="vertSpace2b" presStyleCnt="0"/>
      <dgm:spPr/>
    </dgm:pt>
    <dgm:pt modelId="{AF629F38-8831-419F-88B6-41F58B8C9D21}" type="pres">
      <dgm:prSet presAssocID="{EBD4C32D-3D1E-4BCC-8763-444034E7C3EA}" presName="horz2" presStyleCnt="0"/>
      <dgm:spPr/>
    </dgm:pt>
    <dgm:pt modelId="{BCD006AB-9461-4E68-B5A9-A95F692A2DB1}" type="pres">
      <dgm:prSet presAssocID="{EBD4C32D-3D1E-4BCC-8763-444034E7C3EA}" presName="horzSpace2" presStyleCnt="0"/>
      <dgm:spPr/>
    </dgm:pt>
    <dgm:pt modelId="{01E46873-2B6B-47E5-8028-07A76F84EDAF}" type="pres">
      <dgm:prSet presAssocID="{EBD4C32D-3D1E-4BCC-8763-444034E7C3EA}" presName="tx2" presStyleLbl="revTx" presStyleIdx="4" presStyleCnt="5"/>
      <dgm:spPr/>
      <dgm:t>
        <a:bodyPr/>
        <a:lstStyle/>
        <a:p>
          <a:endParaRPr lang="zh-TW" altLang="en-US"/>
        </a:p>
      </dgm:t>
    </dgm:pt>
    <dgm:pt modelId="{2A8C1955-8CDB-4FD3-9644-0E15FECFBF1F}" type="pres">
      <dgm:prSet presAssocID="{EBD4C32D-3D1E-4BCC-8763-444034E7C3EA}" presName="vert2" presStyleCnt="0"/>
      <dgm:spPr/>
    </dgm:pt>
    <dgm:pt modelId="{B015252F-DDB2-4B2B-9677-235C2EA11D44}" type="pres">
      <dgm:prSet presAssocID="{EBD4C32D-3D1E-4BCC-8763-444034E7C3EA}" presName="thinLine2b" presStyleLbl="callout" presStyleIdx="3" presStyleCnt="4"/>
      <dgm:spPr/>
    </dgm:pt>
    <dgm:pt modelId="{B17928D1-8FAB-4CFC-94AC-2BEEF736A55D}" type="pres">
      <dgm:prSet presAssocID="{EBD4C32D-3D1E-4BCC-8763-444034E7C3EA}" presName="vertSpace2b" presStyleCnt="0"/>
      <dgm:spPr/>
    </dgm:pt>
  </dgm:ptLst>
  <dgm:cxnLst>
    <dgm:cxn modelId="{15CB3A76-327B-434A-AFB1-BDB952666BB0}" srcId="{C1FDA13C-9A1D-4D6A-A542-7C92BE897B00}" destId="{FBD9D21D-6887-4066-8A1D-0EBDEA19F54F}" srcOrd="0" destOrd="0" parTransId="{247B3C43-C218-4BA0-8A03-AC2B3D9AEB76}" sibTransId="{408171A2-60D9-47AC-A75E-2F1597118E1B}"/>
    <dgm:cxn modelId="{5D9AB0E1-2A0E-43C4-8F0E-D4BBF1AB2A05}" srcId="{FBD9D21D-6887-4066-8A1D-0EBDEA19F54F}" destId="{EBD4C32D-3D1E-4BCC-8763-444034E7C3EA}" srcOrd="3" destOrd="0" parTransId="{50133C85-74BC-4F61-84F3-C0F56F25EC58}" sibTransId="{96702D0A-6DF5-478F-A30A-51192BD8DD4E}"/>
    <dgm:cxn modelId="{2689375E-7E1E-4C2B-A320-6396FECD2258}" type="presOf" srcId="{C1FDA13C-9A1D-4D6A-A542-7C92BE897B00}" destId="{F3D29122-3BC3-4D63-A3F3-178E3D4F3F4B}" srcOrd="0" destOrd="0" presId="urn:microsoft.com/office/officeart/2008/layout/LinedList"/>
    <dgm:cxn modelId="{99BE3D58-1296-4573-B426-A75496E930BE}" type="presOf" srcId="{8F0F8E70-BED3-4263-8623-9D2797471101}" destId="{56CDBB7F-A9D9-4FE5-BFA3-6DBD5E38937F}" srcOrd="0" destOrd="0" presId="urn:microsoft.com/office/officeart/2008/layout/LinedList"/>
    <dgm:cxn modelId="{E4645F56-771F-4133-B083-1FF661954C46}" type="presOf" srcId="{FBD9D21D-6887-4066-8A1D-0EBDEA19F54F}" destId="{30BB5EA1-9BCD-45B5-95C3-82FC8A622946}" srcOrd="0" destOrd="0" presId="urn:microsoft.com/office/officeart/2008/layout/LinedList"/>
    <dgm:cxn modelId="{EBF71CC3-9BD8-4D44-91B4-204B1213EADB}" type="presOf" srcId="{C3127DAE-5703-4712-9F66-11D410A627C3}" destId="{2B15A66F-5E1D-44FB-B464-F834B3A70783}" srcOrd="0" destOrd="0" presId="urn:microsoft.com/office/officeart/2008/layout/LinedList"/>
    <dgm:cxn modelId="{292E8F9E-E3F4-4C35-9A1B-B1928360FA28}" srcId="{FBD9D21D-6887-4066-8A1D-0EBDEA19F54F}" destId="{8F0F8E70-BED3-4263-8623-9D2797471101}" srcOrd="0" destOrd="0" parTransId="{0DEA1B91-6F64-4836-8172-B6F4E9BCC56E}" sibTransId="{ECC4CABC-60E3-4FE7-B4BD-476C6CC2B075}"/>
    <dgm:cxn modelId="{7D59648F-380B-41F9-88E4-57E3888C83E3}" srcId="{FBD9D21D-6887-4066-8A1D-0EBDEA19F54F}" destId="{C3127DAE-5703-4712-9F66-11D410A627C3}" srcOrd="2" destOrd="0" parTransId="{BB634E85-5CD6-4B13-9DDF-397A90118FC6}" sibTransId="{0BCE78B2-57A6-4627-9F95-E67B1F517A5D}"/>
    <dgm:cxn modelId="{5E79F641-EEDC-46FD-82CD-4588A4CB31A0}" srcId="{FBD9D21D-6887-4066-8A1D-0EBDEA19F54F}" destId="{F67586F3-A1BA-4D11-93D9-9011B98F0EA5}" srcOrd="1" destOrd="0" parTransId="{1BE582D4-4E6B-4E36-A8C2-B9571F87407F}" sibTransId="{F47BCA4E-E366-4FE1-BE05-795A4FA64A8A}"/>
    <dgm:cxn modelId="{9E03E7F8-64CC-4502-9CBF-4309490B8DD6}" type="presOf" srcId="{EBD4C32D-3D1E-4BCC-8763-444034E7C3EA}" destId="{01E46873-2B6B-47E5-8028-07A76F84EDAF}" srcOrd="0" destOrd="0" presId="urn:microsoft.com/office/officeart/2008/layout/LinedList"/>
    <dgm:cxn modelId="{9BEE98A0-B596-4B80-8127-095697E2EE5A}" type="presOf" srcId="{F67586F3-A1BA-4D11-93D9-9011B98F0EA5}" destId="{E6B5CBB4-1BE8-4FB0-86AA-D14F7FD8F7F9}" srcOrd="0" destOrd="0" presId="urn:microsoft.com/office/officeart/2008/layout/LinedList"/>
    <dgm:cxn modelId="{FBCDB3E4-84A0-4E0E-B31A-392AB8334154}" type="presParOf" srcId="{F3D29122-3BC3-4D63-A3F3-178E3D4F3F4B}" destId="{64BCE358-0C36-4214-B5A8-82A1AD5F42FC}" srcOrd="0" destOrd="0" presId="urn:microsoft.com/office/officeart/2008/layout/LinedList"/>
    <dgm:cxn modelId="{BB23B407-7D72-43A8-8099-0E11C04C1958}" type="presParOf" srcId="{F3D29122-3BC3-4D63-A3F3-178E3D4F3F4B}" destId="{21AB0ED8-5EC1-4527-B57E-945756780DA4}" srcOrd="1" destOrd="0" presId="urn:microsoft.com/office/officeart/2008/layout/LinedList"/>
    <dgm:cxn modelId="{6E15D5D2-882C-4C1D-8F43-4B3DADBE2FD0}" type="presParOf" srcId="{21AB0ED8-5EC1-4527-B57E-945756780DA4}" destId="{30BB5EA1-9BCD-45B5-95C3-82FC8A622946}" srcOrd="0" destOrd="0" presId="urn:microsoft.com/office/officeart/2008/layout/LinedList"/>
    <dgm:cxn modelId="{DD22B6FB-67C7-4063-8878-72331892CB8B}" type="presParOf" srcId="{21AB0ED8-5EC1-4527-B57E-945756780DA4}" destId="{1248A773-60B8-43BD-9658-F76EEC8DEC32}" srcOrd="1" destOrd="0" presId="urn:microsoft.com/office/officeart/2008/layout/LinedList"/>
    <dgm:cxn modelId="{64A91F52-793D-47E4-9302-E9AA8395E444}" type="presParOf" srcId="{1248A773-60B8-43BD-9658-F76EEC8DEC32}" destId="{C944B268-DA25-4F94-98BE-D954C97629AF}" srcOrd="0" destOrd="0" presId="urn:microsoft.com/office/officeart/2008/layout/LinedList"/>
    <dgm:cxn modelId="{BF728E69-9D36-4D4B-B694-6BE8C985976E}" type="presParOf" srcId="{1248A773-60B8-43BD-9658-F76EEC8DEC32}" destId="{368AEB62-07D1-4AEF-87D6-43EC9CBAD983}" srcOrd="1" destOrd="0" presId="urn:microsoft.com/office/officeart/2008/layout/LinedList"/>
    <dgm:cxn modelId="{F862E4F5-6C12-4908-82E6-F62E9982DB0C}" type="presParOf" srcId="{368AEB62-07D1-4AEF-87D6-43EC9CBAD983}" destId="{8869C656-7CE7-4E59-ACE8-CFF0540E5331}" srcOrd="0" destOrd="0" presId="urn:microsoft.com/office/officeart/2008/layout/LinedList"/>
    <dgm:cxn modelId="{F93D4957-60D3-4A7B-BF89-DD94152DDFA4}" type="presParOf" srcId="{368AEB62-07D1-4AEF-87D6-43EC9CBAD983}" destId="{56CDBB7F-A9D9-4FE5-BFA3-6DBD5E38937F}" srcOrd="1" destOrd="0" presId="urn:microsoft.com/office/officeart/2008/layout/LinedList"/>
    <dgm:cxn modelId="{431C597B-2E6D-4837-911A-DB8AB54A7C4B}" type="presParOf" srcId="{368AEB62-07D1-4AEF-87D6-43EC9CBAD983}" destId="{40DAA43D-E930-4EA6-9C98-216535EEDA39}" srcOrd="2" destOrd="0" presId="urn:microsoft.com/office/officeart/2008/layout/LinedList"/>
    <dgm:cxn modelId="{18ECDFBF-9FFC-4451-9DEF-681E6D1B442A}" type="presParOf" srcId="{1248A773-60B8-43BD-9658-F76EEC8DEC32}" destId="{CD484289-C958-489B-A4F1-176C12746F17}" srcOrd="2" destOrd="0" presId="urn:microsoft.com/office/officeart/2008/layout/LinedList"/>
    <dgm:cxn modelId="{CF35EE6B-05BB-4BB6-9B6A-FB7CF26BCE8E}" type="presParOf" srcId="{1248A773-60B8-43BD-9658-F76EEC8DEC32}" destId="{D6BAFC66-0C9D-403B-88B8-E02698F7D44B}" srcOrd="3" destOrd="0" presId="urn:microsoft.com/office/officeart/2008/layout/LinedList"/>
    <dgm:cxn modelId="{8DACA341-0111-460E-ACF9-E825D976AA10}" type="presParOf" srcId="{1248A773-60B8-43BD-9658-F76EEC8DEC32}" destId="{43A331CB-DE10-4E07-BF5E-C734C9F57306}" srcOrd="4" destOrd="0" presId="urn:microsoft.com/office/officeart/2008/layout/LinedList"/>
    <dgm:cxn modelId="{199B5AA5-7759-4F7A-A8AD-C8C1F5A80C15}" type="presParOf" srcId="{43A331CB-DE10-4E07-BF5E-C734C9F57306}" destId="{8A27D799-7310-4CB2-8438-283D9950FC6F}" srcOrd="0" destOrd="0" presId="urn:microsoft.com/office/officeart/2008/layout/LinedList"/>
    <dgm:cxn modelId="{0AB4F104-DFF9-4076-8D11-AC1A7C3D87B8}" type="presParOf" srcId="{43A331CB-DE10-4E07-BF5E-C734C9F57306}" destId="{E6B5CBB4-1BE8-4FB0-86AA-D14F7FD8F7F9}" srcOrd="1" destOrd="0" presId="urn:microsoft.com/office/officeart/2008/layout/LinedList"/>
    <dgm:cxn modelId="{11C9BE85-F4DC-4299-ADCC-9CA5414DE4D5}" type="presParOf" srcId="{43A331CB-DE10-4E07-BF5E-C734C9F57306}" destId="{21A988B6-9C09-456C-A322-5B9C04E7E7EC}" srcOrd="2" destOrd="0" presId="urn:microsoft.com/office/officeart/2008/layout/LinedList"/>
    <dgm:cxn modelId="{024950F2-4EFC-4EB8-82DE-3D5C1484B45C}" type="presParOf" srcId="{1248A773-60B8-43BD-9658-F76EEC8DEC32}" destId="{1FBED6F5-B4D0-471A-82A9-35AC250FC14D}" srcOrd="5" destOrd="0" presId="urn:microsoft.com/office/officeart/2008/layout/LinedList"/>
    <dgm:cxn modelId="{C46324CF-E878-4A9D-B288-3A3E5D572D0F}" type="presParOf" srcId="{1248A773-60B8-43BD-9658-F76EEC8DEC32}" destId="{4A914069-B724-4EF5-AA05-E06E2A62A00C}" srcOrd="6" destOrd="0" presId="urn:microsoft.com/office/officeart/2008/layout/LinedList"/>
    <dgm:cxn modelId="{79A1D324-AE27-4565-ADFB-8A4D5F53CC16}" type="presParOf" srcId="{1248A773-60B8-43BD-9658-F76EEC8DEC32}" destId="{5E10C9DE-6885-485A-82D3-792777750BF7}" srcOrd="7" destOrd="0" presId="urn:microsoft.com/office/officeart/2008/layout/LinedList"/>
    <dgm:cxn modelId="{213ABA2D-0670-4049-9E36-9A7D181697FD}" type="presParOf" srcId="{5E10C9DE-6885-485A-82D3-792777750BF7}" destId="{3C8159DD-6A31-4E46-B3B9-B6C4F0F6854F}" srcOrd="0" destOrd="0" presId="urn:microsoft.com/office/officeart/2008/layout/LinedList"/>
    <dgm:cxn modelId="{AD82A88E-9547-42FE-948B-D264B035E408}" type="presParOf" srcId="{5E10C9DE-6885-485A-82D3-792777750BF7}" destId="{2B15A66F-5E1D-44FB-B464-F834B3A70783}" srcOrd="1" destOrd="0" presId="urn:microsoft.com/office/officeart/2008/layout/LinedList"/>
    <dgm:cxn modelId="{DAF1796A-FFDF-471A-9616-869B59D68D67}" type="presParOf" srcId="{5E10C9DE-6885-485A-82D3-792777750BF7}" destId="{5C952F72-981B-460E-B3FD-9F37C5BBAF9E}" srcOrd="2" destOrd="0" presId="urn:microsoft.com/office/officeart/2008/layout/LinedList"/>
    <dgm:cxn modelId="{BC9A962B-D716-48D7-86EC-BE35E32C4520}" type="presParOf" srcId="{1248A773-60B8-43BD-9658-F76EEC8DEC32}" destId="{49D56A6C-4194-434A-AD14-E3A83ADE0C95}" srcOrd="8" destOrd="0" presId="urn:microsoft.com/office/officeart/2008/layout/LinedList"/>
    <dgm:cxn modelId="{B9421809-AABC-4518-A291-33D49F5923C5}" type="presParOf" srcId="{1248A773-60B8-43BD-9658-F76EEC8DEC32}" destId="{624F8339-71BF-4ECC-92CE-DDA1A5DC63FA}" srcOrd="9" destOrd="0" presId="urn:microsoft.com/office/officeart/2008/layout/LinedList"/>
    <dgm:cxn modelId="{7674A98C-E06A-4074-AB16-BDB8205D6962}" type="presParOf" srcId="{1248A773-60B8-43BD-9658-F76EEC8DEC32}" destId="{AF629F38-8831-419F-88B6-41F58B8C9D21}" srcOrd="10" destOrd="0" presId="urn:microsoft.com/office/officeart/2008/layout/LinedList"/>
    <dgm:cxn modelId="{537BACB9-D16C-4FA8-BA3E-3D059907AC08}" type="presParOf" srcId="{AF629F38-8831-419F-88B6-41F58B8C9D21}" destId="{BCD006AB-9461-4E68-B5A9-A95F692A2DB1}" srcOrd="0" destOrd="0" presId="urn:microsoft.com/office/officeart/2008/layout/LinedList"/>
    <dgm:cxn modelId="{4FDECEAD-D4B0-4549-82E9-6C0A9845B9C8}" type="presParOf" srcId="{AF629F38-8831-419F-88B6-41F58B8C9D21}" destId="{01E46873-2B6B-47E5-8028-07A76F84EDAF}" srcOrd="1" destOrd="0" presId="urn:microsoft.com/office/officeart/2008/layout/LinedList"/>
    <dgm:cxn modelId="{81E3C222-E129-4AB3-BEE1-0336A110C6F1}" type="presParOf" srcId="{AF629F38-8831-419F-88B6-41F58B8C9D21}" destId="{2A8C1955-8CDB-4FD3-9644-0E15FECFBF1F}" srcOrd="2" destOrd="0" presId="urn:microsoft.com/office/officeart/2008/layout/LinedList"/>
    <dgm:cxn modelId="{1D61B8F2-96CD-4ED7-95A3-58D9A4747A8A}" type="presParOf" srcId="{1248A773-60B8-43BD-9658-F76EEC8DEC32}" destId="{B015252F-DDB2-4B2B-9677-235C2EA11D44}" srcOrd="11" destOrd="0" presId="urn:microsoft.com/office/officeart/2008/layout/LinedList"/>
    <dgm:cxn modelId="{206DB32D-F7FA-4D84-A82F-B0214C753A63}" type="presParOf" srcId="{1248A773-60B8-43BD-9658-F76EEC8DEC32}" destId="{B17928D1-8FAB-4CFC-94AC-2BEEF736A55D}"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4C4AFF4-F939-4B9F-98E1-DEEAEE1DE79F}" type="doc">
      <dgm:prSet loTypeId="urn:microsoft.com/office/officeart/2005/8/layout/hProcess4" loCatId="process" qsTypeId="urn:microsoft.com/office/officeart/2005/8/quickstyle/3d2" qsCatId="3D" csTypeId="urn:microsoft.com/office/officeart/2005/8/colors/accent6_1" csCatId="accent6" phldr="1"/>
      <dgm:spPr/>
      <dgm:t>
        <a:bodyPr/>
        <a:lstStyle/>
        <a:p>
          <a:endParaRPr lang="zh-TW" altLang="en-US"/>
        </a:p>
      </dgm:t>
    </dgm:pt>
    <dgm:pt modelId="{15B4AAFA-8474-41FF-A1F3-0B2CE613515A}">
      <dgm:prSet phldrT="[文字]"/>
      <dgm:spPr/>
      <dgm:t>
        <a:bodyPr/>
        <a:lstStyle/>
        <a:p>
          <a:r>
            <a:rPr lang="zh-TW" altLang="en-US" dirty="0" smtClean="0"/>
            <a:t>集管團體賦有訂定使用報酬之義務</a:t>
          </a:r>
          <a:endParaRPr lang="zh-TW" altLang="en-US" dirty="0"/>
        </a:p>
      </dgm:t>
    </dgm:pt>
    <dgm:pt modelId="{83E9FEC2-6F79-4226-9D3C-22518BCA980E}" type="parTrans" cxnId="{277FAAEB-6C05-4BC1-ADBA-9D20EABD315B}">
      <dgm:prSet/>
      <dgm:spPr/>
      <dgm:t>
        <a:bodyPr/>
        <a:lstStyle/>
        <a:p>
          <a:endParaRPr lang="zh-TW" altLang="en-US"/>
        </a:p>
      </dgm:t>
    </dgm:pt>
    <dgm:pt modelId="{61CBB719-B726-41E8-A435-BC5379CC816E}" type="sibTrans" cxnId="{277FAAEB-6C05-4BC1-ADBA-9D20EABD315B}">
      <dgm:prSet/>
      <dgm:spPr/>
      <dgm:t>
        <a:bodyPr/>
        <a:lstStyle/>
        <a:p>
          <a:endParaRPr lang="zh-TW" altLang="en-US"/>
        </a:p>
      </dgm:t>
    </dgm:pt>
    <dgm:pt modelId="{8AD9E2A4-B09C-4207-A859-98925B490DF9}">
      <dgm:prSet phldrT="[文字]"/>
      <dgm:spPr/>
      <dgm:t>
        <a:bodyPr/>
        <a:lstStyle/>
        <a:p>
          <a:r>
            <a:rPr lang="zh-TW" altLang="en-US" dirty="0" smtClean="0"/>
            <a:t>須提供「年金制」與「單曲計費制」供利用人選擇。</a:t>
          </a:r>
          <a:endParaRPr lang="zh-TW" altLang="en-US" dirty="0"/>
        </a:p>
      </dgm:t>
    </dgm:pt>
    <dgm:pt modelId="{479325BD-88F3-447F-9A31-3E38599B7BAF}" type="parTrans" cxnId="{2032DCF7-206B-47BB-B2C0-C2D2B762F5F3}">
      <dgm:prSet/>
      <dgm:spPr/>
      <dgm:t>
        <a:bodyPr/>
        <a:lstStyle/>
        <a:p>
          <a:endParaRPr lang="zh-TW" altLang="en-US"/>
        </a:p>
      </dgm:t>
    </dgm:pt>
    <dgm:pt modelId="{AC91F1EB-FA87-4819-BCF3-A95D6D303A26}" type="sibTrans" cxnId="{2032DCF7-206B-47BB-B2C0-C2D2B762F5F3}">
      <dgm:prSet/>
      <dgm:spPr/>
      <dgm:t>
        <a:bodyPr/>
        <a:lstStyle/>
        <a:p>
          <a:endParaRPr lang="zh-TW" altLang="en-US"/>
        </a:p>
      </dgm:t>
    </dgm:pt>
    <dgm:pt modelId="{4B651FDE-C37D-4F9F-99A8-270EFB8040A3}">
      <dgm:prSet phldrT="[文字]"/>
      <dgm:spPr/>
      <dgm:t>
        <a:bodyPr/>
        <a:lstStyle/>
        <a:p>
          <a:r>
            <a:rPr lang="zh-TW" altLang="en-US" dirty="0" smtClean="0"/>
            <a:t>利用人得以書面請求集管團體訂定，未訂定前，利用人免除刑事責任</a:t>
          </a:r>
          <a:endParaRPr lang="zh-TW" altLang="en-US" dirty="0"/>
        </a:p>
      </dgm:t>
    </dgm:pt>
    <dgm:pt modelId="{13E6DDF2-470F-4F95-AD97-55159E9B507F}" type="parTrans" cxnId="{0F536020-E383-4219-B044-FE428221A50B}">
      <dgm:prSet/>
      <dgm:spPr/>
      <dgm:t>
        <a:bodyPr/>
        <a:lstStyle/>
        <a:p>
          <a:endParaRPr lang="zh-TW" altLang="en-US"/>
        </a:p>
      </dgm:t>
    </dgm:pt>
    <dgm:pt modelId="{C978D51F-BCBE-4765-ACE7-3F90FF35CA20}" type="sibTrans" cxnId="{0F536020-E383-4219-B044-FE428221A50B}">
      <dgm:prSet/>
      <dgm:spPr/>
      <dgm:t>
        <a:bodyPr/>
        <a:lstStyle/>
        <a:p>
          <a:endParaRPr lang="zh-TW" altLang="en-US"/>
        </a:p>
      </dgm:t>
    </dgm:pt>
    <dgm:pt modelId="{2C8C8C9A-C620-424D-A699-BE1F713434DA}">
      <dgm:prSet phldrT="[文字]"/>
      <dgm:spPr/>
      <dgm:t>
        <a:bodyPr/>
        <a:lstStyle/>
        <a:p>
          <a:r>
            <a:rPr lang="zh-TW" altLang="en-US" dirty="0" smtClean="0"/>
            <a:t>利用人有異議時，得向</a:t>
          </a:r>
          <a:r>
            <a:rPr lang="en-US" altLang="zh-TW" dirty="0" smtClean="0"/>
            <a:t>TIPO</a:t>
          </a:r>
          <a:r>
            <a:rPr lang="zh-TW" altLang="en-US" dirty="0" smtClean="0"/>
            <a:t>申請審議</a:t>
          </a:r>
          <a:endParaRPr lang="zh-TW" altLang="en-US" dirty="0"/>
        </a:p>
      </dgm:t>
    </dgm:pt>
    <dgm:pt modelId="{73DA3E6A-75AD-44AB-BAA7-521EC2A7A253}" type="parTrans" cxnId="{EB47856D-FBD8-4C6A-853A-A09D8389E221}">
      <dgm:prSet/>
      <dgm:spPr/>
      <dgm:t>
        <a:bodyPr/>
        <a:lstStyle/>
        <a:p>
          <a:endParaRPr lang="zh-TW" altLang="en-US"/>
        </a:p>
      </dgm:t>
    </dgm:pt>
    <dgm:pt modelId="{0F4A3E18-D678-47F9-8509-F90BDF2C629B}" type="sibTrans" cxnId="{EB47856D-FBD8-4C6A-853A-A09D8389E221}">
      <dgm:prSet/>
      <dgm:spPr/>
      <dgm:t>
        <a:bodyPr/>
        <a:lstStyle/>
        <a:p>
          <a:endParaRPr lang="zh-TW" altLang="en-US"/>
        </a:p>
      </dgm:t>
    </dgm:pt>
    <dgm:pt modelId="{E13F8E3F-E29C-42CF-9007-0876DB94FC22}">
      <dgm:prSet phldrT="[文字]"/>
      <dgm:spPr/>
      <dgm:t>
        <a:bodyPr/>
        <a:lstStyle/>
        <a:p>
          <a:r>
            <a:rPr lang="zh-TW" altLang="en-US" dirty="0" smtClean="0"/>
            <a:t>其他相同情形的利用人，亦得申請參加</a:t>
          </a:r>
          <a:endParaRPr lang="zh-TW" altLang="en-US" dirty="0"/>
        </a:p>
      </dgm:t>
    </dgm:pt>
    <dgm:pt modelId="{66AA71E6-94EC-4522-A682-326B5539712A}" type="parTrans" cxnId="{D5A690CA-FD41-4C5C-A74D-C5EABA84AA14}">
      <dgm:prSet/>
      <dgm:spPr/>
      <dgm:t>
        <a:bodyPr/>
        <a:lstStyle/>
        <a:p>
          <a:endParaRPr lang="zh-TW" altLang="en-US"/>
        </a:p>
      </dgm:t>
    </dgm:pt>
    <dgm:pt modelId="{23C4D770-8EF3-4292-B06A-13FE272829DD}" type="sibTrans" cxnId="{D5A690CA-FD41-4C5C-A74D-C5EABA84AA14}">
      <dgm:prSet/>
      <dgm:spPr/>
      <dgm:t>
        <a:bodyPr/>
        <a:lstStyle/>
        <a:p>
          <a:endParaRPr lang="zh-TW" altLang="en-US"/>
        </a:p>
      </dgm:t>
    </dgm:pt>
    <dgm:pt modelId="{9E456586-8E50-4E80-A4FD-64D1A0017F4B}">
      <dgm:prSet phldrT="[文字]"/>
      <dgm:spPr/>
      <dgm:t>
        <a:bodyPr/>
        <a:lstStyle/>
        <a:p>
          <a:r>
            <a:rPr lang="en-US" altLang="zh-TW" dirty="0" smtClean="0"/>
            <a:t>TIPO</a:t>
          </a:r>
          <a:r>
            <a:rPr lang="zh-TW" altLang="en-US" dirty="0" smtClean="0"/>
            <a:t>為費率審議時，依法須諮詢著審會</a:t>
          </a:r>
          <a:endParaRPr lang="zh-TW" altLang="en-US" dirty="0"/>
        </a:p>
      </dgm:t>
    </dgm:pt>
    <dgm:pt modelId="{AC721C38-0B08-4E60-AB04-8829A5C9A76B}" type="parTrans" cxnId="{A0B0224C-C2A7-42E3-B183-E5FEC334ED8F}">
      <dgm:prSet/>
      <dgm:spPr/>
      <dgm:t>
        <a:bodyPr/>
        <a:lstStyle/>
        <a:p>
          <a:endParaRPr lang="zh-TW" altLang="en-US"/>
        </a:p>
      </dgm:t>
    </dgm:pt>
    <dgm:pt modelId="{AF07931A-B0B8-4B1F-9DB6-90956EAE34F0}" type="sibTrans" cxnId="{A0B0224C-C2A7-42E3-B183-E5FEC334ED8F}">
      <dgm:prSet/>
      <dgm:spPr/>
      <dgm:t>
        <a:bodyPr/>
        <a:lstStyle/>
        <a:p>
          <a:endParaRPr lang="zh-TW" altLang="en-US"/>
        </a:p>
      </dgm:t>
    </dgm:pt>
    <dgm:pt modelId="{50999107-07A7-4275-8C74-0017106319D5}">
      <dgm:prSet phldrT="[文字]"/>
      <dgm:spPr/>
      <dgm:t>
        <a:bodyPr/>
        <a:lstStyle/>
        <a:p>
          <a:r>
            <a:rPr lang="en-US" altLang="zh-TW" dirty="0" smtClean="0"/>
            <a:t>TIPO</a:t>
          </a:r>
          <a:r>
            <a:rPr lang="zh-TW" altLang="en-US" dirty="0" smtClean="0"/>
            <a:t>的費率審議決定</a:t>
          </a:r>
          <a:endParaRPr lang="zh-TW" altLang="en-US" dirty="0"/>
        </a:p>
      </dgm:t>
    </dgm:pt>
    <dgm:pt modelId="{E2E45A74-FF96-4F63-8610-D67301B78D7A}" type="parTrans" cxnId="{A7E3F18D-AAC8-4CC8-87A4-887E86831FC5}">
      <dgm:prSet/>
      <dgm:spPr/>
      <dgm:t>
        <a:bodyPr/>
        <a:lstStyle/>
        <a:p>
          <a:endParaRPr lang="zh-TW" altLang="en-US"/>
        </a:p>
      </dgm:t>
    </dgm:pt>
    <dgm:pt modelId="{98D007A4-480D-4453-B7AC-D04B63E30AC5}" type="sibTrans" cxnId="{A7E3F18D-AAC8-4CC8-87A4-887E86831FC5}">
      <dgm:prSet/>
      <dgm:spPr/>
      <dgm:t>
        <a:bodyPr/>
        <a:lstStyle/>
        <a:p>
          <a:endParaRPr lang="zh-TW" altLang="en-US"/>
        </a:p>
      </dgm:t>
    </dgm:pt>
    <dgm:pt modelId="{58FC264E-5389-4112-BA59-AE5BF0F7DDF6}">
      <dgm:prSet phldrT="[文字]"/>
      <dgm:spPr/>
      <dgm:t>
        <a:bodyPr/>
        <a:lstStyle/>
        <a:p>
          <a:r>
            <a:rPr lang="zh-TW" altLang="en-US" dirty="0" smtClean="0"/>
            <a:t>三年內，利用人、集管團體均不得變更或再申請審議</a:t>
          </a:r>
          <a:endParaRPr lang="zh-TW" altLang="en-US" dirty="0"/>
        </a:p>
      </dgm:t>
    </dgm:pt>
    <dgm:pt modelId="{5748ACD8-8678-44F5-A0C5-03C7F3F1DE83}" type="parTrans" cxnId="{B2EEF733-7706-4216-BA55-7D0FCA593DD4}">
      <dgm:prSet/>
      <dgm:spPr/>
      <dgm:t>
        <a:bodyPr/>
        <a:lstStyle/>
        <a:p>
          <a:endParaRPr lang="zh-TW" altLang="en-US"/>
        </a:p>
      </dgm:t>
    </dgm:pt>
    <dgm:pt modelId="{988BCBC5-099B-43D1-BB2C-0AB10092B578}" type="sibTrans" cxnId="{B2EEF733-7706-4216-BA55-7D0FCA593DD4}">
      <dgm:prSet/>
      <dgm:spPr/>
      <dgm:t>
        <a:bodyPr/>
        <a:lstStyle/>
        <a:p>
          <a:endParaRPr lang="zh-TW" altLang="en-US"/>
        </a:p>
      </dgm:t>
    </dgm:pt>
    <dgm:pt modelId="{1BE81724-A1DD-41DB-A4FA-7C11D22E4F63}">
      <dgm:prSet phldrT="[文字]"/>
      <dgm:spPr/>
      <dgm:t>
        <a:bodyPr/>
        <a:lstStyle/>
        <a:p>
          <a:r>
            <a:rPr lang="zh-TW" altLang="en-US" dirty="0" smtClean="0"/>
            <a:t>重大情事變更除外</a:t>
          </a:r>
          <a:endParaRPr lang="zh-TW" altLang="en-US" dirty="0"/>
        </a:p>
      </dgm:t>
    </dgm:pt>
    <dgm:pt modelId="{859D68FB-FED4-49D1-A51F-FBF1D0BCE65E}" type="parTrans" cxnId="{CD51CBA3-C49C-41E7-B5DD-BA6749117A5C}">
      <dgm:prSet/>
      <dgm:spPr/>
      <dgm:t>
        <a:bodyPr/>
        <a:lstStyle/>
        <a:p>
          <a:endParaRPr lang="zh-TW" altLang="en-US"/>
        </a:p>
      </dgm:t>
    </dgm:pt>
    <dgm:pt modelId="{00D2579F-40E1-4E2A-8EC8-0EEA30ACFB95}" type="sibTrans" cxnId="{CD51CBA3-C49C-41E7-B5DD-BA6749117A5C}">
      <dgm:prSet/>
      <dgm:spPr/>
      <dgm:t>
        <a:bodyPr/>
        <a:lstStyle/>
        <a:p>
          <a:endParaRPr lang="zh-TW" altLang="en-US"/>
        </a:p>
      </dgm:t>
    </dgm:pt>
    <dgm:pt modelId="{E527B4D3-7144-4C4E-A6AE-143A877B4B55}">
      <dgm:prSet phldrT="[文字]"/>
      <dgm:spPr/>
      <dgm:t>
        <a:bodyPr/>
        <a:lstStyle/>
        <a:p>
          <a:r>
            <a:rPr lang="zh-TW" altLang="en-US" dirty="0" smtClean="0"/>
            <a:t>須公告滿</a:t>
          </a:r>
          <a:r>
            <a:rPr lang="en-US" altLang="zh-TW" dirty="0" smtClean="0"/>
            <a:t>30</a:t>
          </a:r>
          <a:r>
            <a:rPr lang="zh-TW" altLang="en-US" dirty="0" smtClean="0"/>
            <a:t>日，始生效力。</a:t>
          </a:r>
          <a:endParaRPr lang="zh-TW" altLang="en-US" dirty="0"/>
        </a:p>
      </dgm:t>
    </dgm:pt>
    <dgm:pt modelId="{4EF417D8-79B8-4F15-8C08-CD473121AC51}" type="parTrans" cxnId="{498A60B5-3DB5-45A1-8D46-A2266EC47AB1}">
      <dgm:prSet/>
      <dgm:spPr/>
      <dgm:t>
        <a:bodyPr/>
        <a:lstStyle/>
        <a:p>
          <a:endParaRPr lang="zh-TW" altLang="en-US"/>
        </a:p>
      </dgm:t>
    </dgm:pt>
    <dgm:pt modelId="{128E51B8-7442-469F-A0CF-53383E8E7300}" type="sibTrans" cxnId="{498A60B5-3DB5-45A1-8D46-A2266EC47AB1}">
      <dgm:prSet/>
      <dgm:spPr/>
      <dgm:t>
        <a:bodyPr/>
        <a:lstStyle/>
        <a:p>
          <a:endParaRPr lang="zh-TW" altLang="en-US"/>
        </a:p>
      </dgm:t>
    </dgm:pt>
    <dgm:pt modelId="{0BC3F5EE-D02A-4581-9525-D7741455497A}">
      <dgm:prSet phldrT="[文字]"/>
      <dgm:spPr/>
      <dgm:t>
        <a:bodyPr/>
        <a:lstStyle/>
        <a:p>
          <a:r>
            <a:rPr lang="zh-TW" altLang="en-US" dirty="0" smtClean="0"/>
            <a:t>集管訂定之費率，有違反法律，或無法律上依據者，得禁止其實施。</a:t>
          </a:r>
          <a:endParaRPr lang="zh-TW" altLang="en-US" dirty="0"/>
        </a:p>
      </dgm:t>
    </dgm:pt>
    <dgm:pt modelId="{6F7B28F9-CF95-4834-88FD-B26F959C105E}" type="parTrans" cxnId="{3DDABE9A-D55D-4809-B7CF-67746C2EC04C}">
      <dgm:prSet/>
      <dgm:spPr/>
      <dgm:t>
        <a:bodyPr/>
        <a:lstStyle/>
        <a:p>
          <a:endParaRPr lang="zh-TW" altLang="en-US"/>
        </a:p>
      </dgm:t>
    </dgm:pt>
    <dgm:pt modelId="{B30372A7-96C8-427F-8F71-9D820DE6C3CB}" type="sibTrans" cxnId="{3DDABE9A-D55D-4809-B7CF-67746C2EC04C}">
      <dgm:prSet/>
      <dgm:spPr/>
      <dgm:t>
        <a:bodyPr/>
        <a:lstStyle/>
        <a:p>
          <a:endParaRPr lang="zh-TW" altLang="en-US"/>
        </a:p>
      </dgm:t>
    </dgm:pt>
    <dgm:pt modelId="{90A55079-884F-40A5-B65E-4F41C72BDD93}" type="pres">
      <dgm:prSet presAssocID="{C4C4AFF4-F939-4B9F-98E1-DEEAEE1DE79F}" presName="Name0" presStyleCnt="0">
        <dgm:presLayoutVars>
          <dgm:dir/>
          <dgm:animLvl val="lvl"/>
          <dgm:resizeHandles val="exact"/>
        </dgm:presLayoutVars>
      </dgm:prSet>
      <dgm:spPr/>
      <dgm:t>
        <a:bodyPr/>
        <a:lstStyle/>
        <a:p>
          <a:endParaRPr lang="zh-TW" altLang="en-US"/>
        </a:p>
      </dgm:t>
    </dgm:pt>
    <dgm:pt modelId="{3C8F2CC2-6100-4097-BD83-5D743B391DB0}" type="pres">
      <dgm:prSet presAssocID="{C4C4AFF4-F939-4B9F-98E1-DEEAEE1DE79F}" presName="tSp" presStyleCnt="0"/>
      <dgm:spPr/>
    </dgm:pt>
    <dgm:pt modelId="{00131715-50F8-4336-84AB-BCF09651D660}" type="pres">
      <dgm:prSet presAssocID="{C4C4AFF4-F939-4B9F-98E1-DEEAEE1DE79F}" presName="bSp" presStyleCnt="0"/>
      <dgm:spPr/>
    </dgm:pt>
    <dgm:pt modelId="{21A0F093-4365-429E-85DB-B63322ADFC42}" type="pres">
      <dgm:prSet presAssocID="{C4C4AFF4-F939-4B9F-98E1-DEEAEE1DE79F}" presName="process" presStyleCnt="0"/>
      <dgm:spPr/>
    </dgm:pt>
    <dgm:pt modelId="{7294EADC-0670-4430-B601-0B0B46620099}" type="pres">
      <dgm:prSet presAssocID="{15B4AAFA-8474-41FF-A1F3-0B2CE613515A}" presName="composite1" presStyleCnt="0"/>
      <dgm:spPr/>
    </dgm:pt>
    <dgm:pt modelId="{0F1C9E8F-7232-4925-AEC1-BF3330CD6D25}" type="pres">
      <dgm:prSet presAssocID="{15B4AAFA-8474-41FF-A1F3-0B2CE613515A}" presName="dummyNode1" presStyleLbl="node1" presStyleIdx="0" presStyleCnt="3"/>
      <dgm:spPr/>
    </dgm:pt>
    <dgm:pt modelId="{68B9CA68-7F37-4EBE-BF15-9B8F2448F000}" type="pres">
      <dgm:prSet presAssocID="{15B4AAFA-8474-41FF-A1F3-0B2CE613515A}" presName="childNode1" presStyleLbl="bgAcc1" presStyleIdx="0" presStyleCnt="3">
        <dgm:presLayoutVars>
          <dgm:bulletEnabled val="1"/>
        </dgm:presLayoutVars>
      </dgm:prSet>
      <dgm:spPr/>
      <dgm:t>
        <a:bodyPr/>
        <a:lstStyle/>
        <a:p>
          <a:endParaRPr lang="zh-TW" altLang="en-US"/>
        </a:p>
      </dgm:t>
    </dgm:pt>
    <dgm:pt modelId="{B6519C83-EB20-4DED-A626-2EF59DE74156}" type="pres">
      <dgm:prSet presAssocID="{15B4AAFA-8474-41FF-A1F3-0B2CE613515A}" presName="childNode1tx" presStyleLbl="bgAcc1" presStyleIdx="0" presStyleCnt="3">
        <dgm:presLayoutVars>
          <dgm:bulletEnabled val="1"/>
        </dgm:presLayoutVars>
      </dgm:prSet>
      <dgm:spPr/>
      <dgm:t>
        <a:bodyPr/>
        <a:lstStyle/>
        <a:p>
          <a:endParaRPr lang="zh-TW" altLang="en-US"/>
        </a:p>
      </dgm:t>
    </dgm:pt>
    <dgm:pt modelId="{F8C70704-42A1-4927-9B2C-2C4AF30EFE14}" type="pres">
      <dgm:prSet presAssocID="{15B4AAFA-8474-41FF-A1F3-0B2CE613515A}" presName="parentNode1" presStyleLbl="node1" presStyleIdx="0" presStyleCnt="3">
        <dgm:presLayoutVars>
          <dgm:chMax val="1"/>
          <dgm:bulletEnabled val="1"/>
        </dgm:presLayoutVars>
      </dgm:prSet>
      <dgm:spPr/>
      <dgm:t>
        <a:bodyPr/>
        <a:lstStyle/>
        <a:p>
          <a:endParaRPr lang="zh-TW" altLang="en-US"/>
        </a:p>
      </dgm:t>
    </dgm:pt>
    <dgm:pt modelId="{D6099A55-840B-43C2-AB0F-F71086AD1218}" type="pres">
      <dgm:prSet presAssocID="{15B4AAFA-8474-41FF-A1F3-0B2CE613515A}" presName="connSite1" presStyleCnt="0"/>
      <dgm:spPr/>
    </dgm:pt>
    <dgm:pt modelId="{378422B9-2976-473C-A309-4B518C00BB48}" type="pres">
      <dgm:prSet presAssocID="{61CBB719-B726-41E8-A435-BC5379CC816E}" presName="Name9" presStyleLbl="sibTrans2D1" presStyleIdx="0" presStyleCnt="2"/>
      <dgm:spPr/>
      <dgm:t>
        <a:bodyPr/>
        <a:lstStyle/>
        <a:p>
          <a:endParaRPr lang="zh-TW" altLang="en-US"/>
        </a:p>
      </dgm:t>
    </dgm:pt>
    <dgm:pt modelId="{F099D0F3-637A-4CD4-AA93-3E851D273D07}" type="pres">
      <dgm:prSet presAssocID="{2C8C8C9A-C620-424D-A699-BE1F713434DA}" presName="composite2" presStyleCnt="0"/>
      <dgm:spPr/>
    </dgm:pt>
    <dgm:pt modelId="{917F486F-B010-4B54-91E5-4071EAF93735}" type="pres">
      <dgm:prSet presAssocID="{2C8C8C9A-C620-424D-A699-BE1F713434DA}" presName="dummyNode2" presStyleLbl="node1" presStyleIdx="0" presStyleCnt="3"/>
      <dgm:spPr/>
    </dgm:pt>
    <dgm:pt modelId="{CFCBE086-A2DC-4258-9DCF-40C9B5EE892C}" type="pres">
      <dgm:prSet presAssocID="{2C8C8C9A-C620-424D-A699-BE1F713434DA}" presName="childNode2" presStyleLbl="bgAcc1" presStyleIdx="1" presStyleCnt="3">
        <dgm:presLayoutVars>
          <dgm:bulletEnabled val="1"/>
        </dgm:presLayoutVars>
      </dgm:prSet>
      <dgm:spPr/>
      <dgm:t>
        <a:bodyPr/>
        <a:lstStyle/>
        <a:p>
          <a:endParaRPr lang="zh-TW" altLang="en-US"/>
        </a:p>
      </dgm:t>
    </dgm:pt>
    <dgm:pt modelId="{6C81497A-9FFB-4354-90C9-5AB6B6A37AA1}" type="pres">
      <dgm:prSet presAssocID="{2C8C8C9A-C620-424D-A699-BE1F713434DA}" presName="childNode2tx" presStyleLbl="bgAcc1" presStyleIdx="1" presStyleCnt="3">
        <dgm:presLayoutVars>
          <dgm:bulletEnabled val="1"/>
        </dgm:presLayoutVars>
      </dgm:prSet>
      <dgm:spPr/>
      <dgm:t>
        <a:bodyPr/>
        <a:lstStyle/>
        <a:p>
          <a:endParaRPr lang="zh-TW" altLang="en-US"/>
        </a:p>
      </dgm:t>
    </dgm:pt>
    <dgm:pt modelId="{C6AB672F-9511-4A2A-9BD2-B97246BCB918}" type="pres">
      <dgm:prSet presAssocID="{2C8C8C9A-C620-424D-A699-BE1F713434DA}" presName="parentNode2" presStyleLbl="node1" presStyleIdx="1" presStyleCnt="3">
        <dgm:presLayoutVars>
          <dgm:chMax val="0"/>
          <dgm:bulletEnabled val="1"/>
        </dgm:presLayoutVars>
      </dgm:prSet>
      <dgm:spPr/>
      <dgm:t>
        <a:bodyPr/>
        <a:lstStyle/>
        <a:p>
          <a:endParaRPr lang="zh-TW" altLang="en-US"/>
        </a:p>
      </dgm:t>
    </dgm:pt>
    <dgm:pt modelId="{7AB35ACC-F541-449F-AB0E-1A8005FB1851}" type="pres">
      <dgm:prSet presAssocID="{2C8C8C9A-C620-424D-A699-BE1F713434DA}" presName="connSite2" presStyleCnt="0"/>
      <dgm:spPr/>
    </dgm:pt>
    <dgm:pt modelId="{7A2B61EB-EF07-4076-991C-335C24375A54}" type="pres">
      <dgm:prSet presAssocID="{0F4A3E18-D678-47F9-8509-F90BDF2C629B}" presName="Name18" presStyleLbl="sibTrans2D1" presStyleIdx="1" presStyleCnt="2"/>
      <dgm:spPr/>
      <dgm:t>
        <a:bodyPr/>
        <a:lstStyle/>
        <a:p>
          <a:endParaRPr lang="zh-TW" altLang="en-US"/>
        </a:p>
      </dgm:t>
    </dgm:pt>
    <dgm:pt modelId="{50B50F73-7D23-4C80-999B-1965C1469830}" type="pres">
      <dgm:prSet presAssocID="{50999107-07A7-4275-8C74-0017106319D5}" presName="composite1" presStyleCnt="0"/>
      <dgm:spPr/>
    </dgm:pt>
    <dgm:pt modelId="{4AA56D37-5C9E-4EB0-80DB-799EAC6E33EA}" type="pres">
      <dgm:prSet presAssocID="{50999107-07A7-4275-8C74-0017106319D5}" presName="dummyNode1" presStyleLbl="node1" presStyleIdx="1" presStyleCnt="3"/>
      <dgm:spPr/>
    </dgm:pt>
    <dgm:pt modelId="{CAA663E5-387F-44EA-923E-A0365B42B0AE}" type="pres">
      <dgm:prSet presAssocID="{50999107-07A7-4275-8C74-0017106319D5}" presName="childNode1" presStyleLbl="bgAcc1" presStyleIdx="2" presStyleCnt="3">
        <dgm:presLayoutVars>
          <dgm:bulletEnabled val="1"/>
        </dgm:presLayoutVars>
      </dgm:prSet>
      <dgm:spPr/>
      <dgm:t>
        <a:bodyPr/>
        <a:lstStyle/>
        <a:p>
          <a:endParaRPr lang="zh-TW" altLang="en-US"/>
        </a:p>
      </dgm:t>
    </dgm:pt>
    <dgm:pt modelId="{687853CF-1E66-436E-9783-D2176F11BA08}" type="pres">
      <dgm:prSet presAssocID="{50999107-07A7-4275-8C74-0017106319D5}" presName="childNode1tx" presStyleLbl="bgAcc1" presStyleIdx="2" presStyleCnt="3">
        <dgm:presLayoutVars>
          <dgm:bulletEnabled val="1"/>
        </dgm:presLayoutVars>
      </dgm:prSet>
      <dgm:spPr/>
      <dgm:t>
        <a:bodyPr/>
        <a:lstStyle/>
        <a:p>
          <a:endParaRPr lang="zh-TW" altLang="en-US"/>
        </a:p>
      </dgm:t>
    </dgm:pt>
    <dgm:pt modelId="{7456B2B0-B363-435E-B468-B305F59DEC68}" type="pres">
      <dgm:prSet presAssocID="{50999107-07A7-4275-8C74-0017106319D5}" presName="parentNode1" presStyleLbl="node1" presStyleIdx="2" presStyleCnt="3">
        <dgm:presLayoutVars>
          <dgm:chMax val="1"/>
          <dgm:bulletEnabled val="1"/>
        </dgm:presLayoutVars>
      </dgm:prSet>
      <dgm:spPr/>
      <dgm:t>
        <a:bodyPr/>
        <a:lstStyle/>
        <a:p>
          <a:endParaRPr lang="zh-TW" altLang="en-US"/>
        </a:p>
      </dgm:t>
    </dgm:pt>
    <dgm:pt modelId="{8B259CD9-ED12-4B29-AD17-4B212ED0F5BA}" type="pres">
      <dgm:prSet presAssocID="{50999107-07A7-4275-8C74-0017106319D5}" presName="connSite1" presStyleCnt="0"/>
      <dgm:spPr/>
    </dgm:pt>
  </dgm:ptLst>
  <dgm:cxnLst>
    <dgm:cxn modelId="{F60F75B5-06F3-4857-A3C5-85BFCFFB8B1C}" type="presOf" srcId="{E527B4D3-7144-4C4E-A6AE-143A877B4B55}" destId="{B6519C83-EB20-4DED-A626-2EF59DE74156}" srcOrd="1" destOrd="0" presId="urn:microsoft.com/office/officeart/2005/8/layout/hProcess4"/>
    <dgm:cxn modelId="{1E37288C-FFC8-471E-BFDA-0CC4BA5BF36D}" type="presOf" srcId="{E13F8E3F-E29C-42CF-9007-0876DB94FC22}" destId="{CFCBE086-A2DC-4258-9DCF-40C9B5EE892C}" srcOrd="0" destOrd="0" presId="urn:microsoft.com/office/officeart/2005/8/layout/hProcess4"/>
    <dgm:cxn modelId="{EB47856D-FBD8-4C6A-853A-A09D8389E221}" srcId="{C4C4AFF4-F939-4B9F-98E1-DEEAEE1DE79F}" destId="{2C8C8C9A-C620-424D-A699-BE1F713434DA}" srcOrd="1" destOrd="0" parTransId="{73DA3E6A-75AD-44AB-BAA7-521EC2A7A253}" sibTransId="{0F4A3E18-D678-47F9-8509-F90BDF2C629B}"/>
    <dgm:cxn modelId="{06476B60-35D3-4536-8AB3-948704BD124C}" type="presOf" srcId="{61CBB719-B726-41E8-A435-BC5379CC816E}" destId="{378422B9-2976-473C-A309-4B518C00BB48}" srcOrd="0" destOrd="0" presId="urn:microsoft.com/office/officeart/2005/8/layout/hProcess4"/>
    <dgm:cxn modelId="{D5A690CA-FD41-4C5C-A74D-C5EABA84AA14}" srcId="{2C8C8C9A-C620-424D-A699-BE1F713434DA}" destId="{E13F8E3F-E29C-42CF-9007-0876DB94FC22}" srcOrd="0" destOrd="0" parTransId="{66AA71E6-94EC-4522-A682-326B5539712A}" sibTransId="{23C4D770-8EF3-4292-B06A-13FE272829DD}"/>
    <dgm:cxn modelId="{EF45BB79-DD27-49BF-8D31-3C5AD3DD2897}" type="presOf" srcId="{1BE81724-A1DD-41DB-A4FA-7C11D22E4F63}" destId="{CAA663E5-387F-44EA-923E-A0365B42B0AE}" srcOrd="0" destOrd="1" presId="urn:microsoft.com/office/officeart/2005/8/layout/hProcess4"/>
    <dgm:cxn modelId="{377149E3-1601-4AD0-8D1F-BEDD01AE7A8B}" type="presOf" srcId="{15B4AAFA-8474-41FF-A1F3-0B2CE613515A}" destId="{F8C70704-42A1-4927-9B2C-2C4AF30EFE14}" srcOrd="0" destOrd="0" presId="urn:microsoft.com/office/officeart/2005/8/layout/hProcess4"/>
    <dgm:cxn modelId="{C92D32C3-F9B2-4C7C-8741-56A00F1BB31A}" type="presOf" srcId="{50999107-07A7-4275-8C74-0017106319D5}" destId="{7456B2B0-B363-435E-B468-B305F59DEC68}" srcOrd="0" destOrd="0" presId="urn:microsoft.com/office/officeart/2005/8/layout/hProcess4"/>
    <dgm:cxn modelId="{CD51CBA3-C49C-41E7-B5DD-BA6749117A5C}" srcId="{50999107-07A7-4275-8C74-0017106319D5}" destId="{1BE81724-A1DD-41DB-A4FA-7C11D22E4F63}" srcOrd="1" destOrd="0" parTransId="{859D68FB-FED4-49D1-A51F-FBF1D0BCE65E}" sibTransId="{00D2579F-40E1-4E2A-8EC8-0EEA30ACFB95}"/>
    <dgm:cxn modelId="{E15A3375-DD14-4F7A-A7AE-9C056D6E16F7}" type="presOf" srcId="{0BC3F5EE-D02A-4581-9525-D7741455497A}" destId="{CAA663E5-387F-44EA-923E-A0365B42B0AE}" srcOrd="0" destOrd="2" presId="urn:microsoft.com/office/officeart/2005/8/layout/hProcess4"/>
    <dgm:cxn modelId="{332DCD1E-9356-441E-9120-E76022AC5B46}" type="presOf" srcId="{4B651FDE-C37D-4F9F-99A8-270EFB8040A3}" destId="{B6519C83-EB20-4DED-A626-2EF59DE74156}" srcOrd="1" destOrd="2" presId="urn:microsoft.com/office/officeart/2005/8/layout/hProcess4"/>
    <dgm:cxn modelId="{498A60B5-3DB5-45A1-8D46-A2266EC47AB1}" srcId="{15B4AAFA-8474-41FF-A1F3-0B2CE613515A}" destId="{E527B4D3-7144-4C4E-A6AE-143A877B4B55}" srcOrd="0" destOrd="0" parTransId="{4EF417D8-79B8-4F15-8C08-CD473121AC51}" sibTransId="{128E51B8-7442-469F-A0CF-53383E8E7300}"/>
    <dgm:cxn modelId="{ACA1FE04-D91D-42ED-8876-4CAB65DD10C8}" type="presOf" srcId="{9E456586-8E50-4E80-A4FD-64D1A0017F4B}" destId="{CFCBE086-A2DC-4258-9DCF-40C9B5EE892C}" srcOrd="0" destOrd="1" presId="urn:microsoft.com/office/officeart/2005/8/layout/hProcess4"/>
    <dgm:cxn modelId="{5AC2E57F-3100-4C7E-9875-DA80FCAF084A}" type="presOf" srcId="{2C8C8C9A-C620-424D-A699-BE1F713434DA}" destId="{C6AB672F-9511-4A2A-9BD2-B97246BCB918}" srcOrd="0" destOrd="0" presId="urn:microsoft.com/office/officeart/2005/8/layout/hProcess4"/>
    <dgm:cxn modelId="{3DDABE9A-D55D-4809-B7CF-67746C2EC04C}" srcId="{50999107-07A7-4275-8C74-0017106319D5}" destId="{0BC3F5EE-D02A-4581-9525-D7741455497A}" srcOrd="2" destOrd="0" parTransId="{6F7B28F9-CF95-4834-88FD-B26F959C105E}" sibTransId="{B30372A7-96C8-427F-8F71-9D820DE6C3CB}"/>
    <dgm:cxn modelId="{0F536020-E383-4219-B044-FE428221A50B}" srcId="{15B4AAFA-8474-41FF-A1F3-0B2CE613515A}" destId="{4B651FDE-C37D-4F9F-99A8-270EFB8040A3}" srcOrd="2" destOrd="0" parTransId="{13E6DDF2-470F-4F95-AD97-55159E9B507F}" sibTransId="{C978D51F-BCBE-4765-ACE7-3F90FF35CA20}"/>
    <dgm:cxn modelId="{D2CA7565-3EA3-4084-92BA-FCD54EBF550A}" type="presOf" srcId="{8AD9E2A4-B09C-4207-A859-98925B490DF9}" destId="{B6519C83-EB20-4DED-A626-2EF59DE74156}" srcOrd="1" destOrd="1" presId="urn:microsoft.com/office/officeart/2005/8/layout/hProcess4"/>
    <dgm:cxn modelId="{B9211938-609C-44AC-9874-917E696A7AC4}" type="presOf" srcId="{E13F8E3F-E29C-42CF-9007-0876DB94FC22}" destId="{6C81497A-9FFB-4354-90C9-5AB6B6A37AA1}" srcOrd="1" destOrd="0" presId="urn:microsoft.com/office/officeart/2005/8/layout/hProcess4"/>
    <dgm:cxn modelId="{54944C27-20A6-43EB-86E1-E24A5EAFDB56}" type="presOf" srcId="{1BE81724-A1DD-41DB-A4FA-7C11D22E4F63}" destId="{687853CF-1E66-436E-9783-D2176F11BA08}" srcOrd="1" destOrd="1" presId="urn:microsoft.com/office/officeart/2005/8/layout/hProcess4"/>
    <dgm:cxn modelId="{A1B3AC10-252A-44E4-B042-F979782F99D0}" type="presOf" srcId="{C4C4AFF4-F939-4B9F-98E1-DEEAEE1DE79F}" destId="{90A55079-884F-40A5-B65E-4F41C72BDD93}" srcOrd="0" destOrd="0" presId="urn:microsoft.com/office/officeart/2005/8/layout/hProcess4"/>
    <dgm:cxn modelId="{277FAAEB-6C05-4BC1-ADBA-9D20EABD315B}" srcId="{C4C4AFF4-F939-4B9F-98E1-DEEAEE1DE79F}" destId="{15B4AAFA-8474-41FF-A1F3-0B2CE613515A}" srcOrd="0" destOrd="0" parTransId="{83E9FEC2-6F79-4226-9D3C-22518BCA980E}" sibTransId="{61CBB719-B726-41E8-A435-BC5379CC816E}"/>
    <dgm:cxn modelId="{97B8BBDD-59E9-4517-A7ED-B75019F29AD1}" type="presOf" srcId="{0BC3F5EE-D02A-4581-9525-D7741455497A}" destId="{687853CF-1E66-436E-9783-D2176F11BA08}" srcOrd="1" destOrd="2" presId="urn:microsoft.com/office/officeart/2005/8/layout/hProcess4"/>
    <dgm:cxn modelId="{E7B5FFC6-1B77-407D-A912-5E61001325EB}" type="presOf" srcId="{9E456586-8E50-4E80-A4FD-64D1A0017F4B}" destId="{6C81497A-9FFB-4354-90C9-5AB6B6A37AA1}" srcOrd="1" destOrd="1" presId="urn:microsoft.com/office/officeart/2005/8/layout/hProcess4"/>
    <dgm:cxn modelId="{95F2B6F4-9CB9-4F79-8A79-44233F28758B}" type="presOf" srcId="{58FC264E-5389-4112-BA59-AE5BF0F7DDF6}" destId="{687853CF-1E66-436E-9783-D2176F11BA08}" srcOrd="1" destOrd="0" presId="urn:microsoft.com/office/officeart/2005/8/layout/hProcess4"/>
    <dgm:cxn modelId="{E0950B7D-472B-4BB0-BDCE-50CE69DB5DA7}" type="presOf" srcId="{4B651FDE-C37D-4F9F-99A8-270EFB8040A3}" destId="{68B9CA68-7F37-4EBE-BF15-9B8F2448F000}" srcOrd="0" destOrd="2" presId="urn:microsoft.com/office/officeart/2005/8/layout/hProcess4"/>
    <dgm:cxn modelId="{66350A94-9C19-42B8-9B7A-3D7F374FD642}" type="presOf" srcId="{58FC264E-5389-4112-BA59-AE5BF0F7DDF6}" destId="{CAA663E5-387F-44EA-923E-A0365B42B0AE}" srcOrd="0" destOrd="0" presId="urn:microsoft.com/office/officeart/2005/8/layout/hProcess4"/>
    <dgm:cxn modelId="{3AEC59AF-72B6-4155-B9F3-C2B89F32734D}" type="presOf" srcId="{8AD9E2A4-B09C-4207-A859-98925B490DF9}" destId="{68B9CA68-7F37-4EBE-BF15-9B8F2448F000}" srcOrd="0" destOrd="1" presId="urn:microsoft.com/office/officeart/2005/8/layout/hProcess4"/>
    <dgm:cxn modelId="{B2EEF733-7706-4216-BA55-7D0FCA593DD4}" srcId="{50999107-07A7-4275-8C74-0017106319D5}" destId="{58FC264E-5389-4112-BA59-AE5BF0F7DDF6}" srcOrd="0" destOrd="0" parTransId="{5748ACD8-8678-44F5-A0C5-03C7F3F1DE83}" sibTransId="{988BCBC5-099B-43D1-BB2C-0AB10092B578}"/>
    <dgm:cxn modelId="{A0B0224C-C2A7-42E3-B183-E5FEC334ED8F}" srcId="{2C8C8C9A-C620-424D-A699-BE1F713434DA}" destId="{9E456586-8E50-4E80-A4FD-64D1A0017F4B}" srcOrd="1" destOrd="0" parTransId="{AC721C38-0B08-4E60-AB04-8829A5C9A76B}" sibTransId="{AF07931A-B0B8-4B1F-9DB6-90956EAE34F0}"/>
    <dgm:cxn modelId="{095AC184-CF15-4918-8842-40353B361072}" type="presOf" srcId="{0F4A3E18-D678-47F9-8509-F90BDF2C629B}" destId="{7A2B61EB-EF07-4076-991C-335C24375A54}" srcOrd="0" destOrd="0" presId="urn:microsoft.com/office/officeart/2005/8/layout/hProcess4"/>
    <dgm:cxn modelId="{5C4B5EBF-DF55-46A4-A710-08FBD25C6897}" type="presOf" srcId="{E527B4D3-7144-4C4E-A6AE-143A877B4B55}" destId="{68B9CA68-7F37-4EBE-BF15-9B8F2448F000}" srcOrd="0" destOrd="0" presId="urn:microsoft.com/office/officeart/2005/8/layout/hProcess4"/>
    <dgm:cxn modelId="{A7E3F18D-AAC8-4CC8-87A4-887E86831FC5}" srcId="{C4C4AFF4-F939-4B9F-98E1-DEEAEE1DE79F}" destId="{50999107-07A7-4275-8C74-0017106319D5}" srcOrd="2" destOrd="0" parTransId="{E2E45A74-FF96-4F63-8610-D67301B78D7A}" sibTransId="{98D007A4-480D-4453-B7AC-D04B63E30AC5}"/>
    <dgm:cxn modelId="{2032DCF7-206B-47BB-B2C0-C2D2B762F5F3}" srcId="{15B4AAFA-8474-41FF-A1F3-0B2CE613515A}" destId="{8AD9E2A4-B09C-4207-A859-98925B490DF9}" srcOrd="1" destOrd="0" parTransId="{479325BD-88F3-447F-9A31-3E38599B7BAF}" sibTransId="{AC91F1EB-FA87-4819-BCF3-A95D6D303A26}"/>
    <dgm:cxn modelId="{61910C20-7053-459F-BE3C-44283BED7D54}" type="presParOf" srcId="{90A55079-884F-40A5-B65E-4F41C72BDD93}" destId="{3C8F2CC2-6100-4097-BD83-5D743B391DB0}" srcOrd="0" destOrd="0" presId="urn:microsoft.com/office/officeart/2005/8/layout/hProcess4"/>
    <dgm:cxn modelId="{A3AF867A-6D6E-49E9-8DB2-FC2E68E24FD7}" type="presParOf" srcId="{90A55079-884F-40A5-B65E-4F41C72BDD93}" destId="{00131715-50F8-4336-84AB-BCF09651D660}" srcOrd="1" destOrd="0" presId="urn:microsoft.com/office/officeart/2005/8/layout/hProcess4"/>
    <dgm:cxn modelId="{B0DB9406-4E79-4BE3-8C19-BD27AF4107F4}" type="presParOf" srcId="{90A55079-884F-40A5-B65E-4F41C72BDD93}" destId="{21A0F093-4365-429E-85DB-B63322ADFC42}" srcOrd="2" destOrd="0" presId="urn:microsoft.com/office/officeart/2005/8/layout/hProcess4"/>
    <dgm:cxn modelId="{7326DF3C-DAC2-4808-AA5C-92DBBDDD3CA6}" type="presParOf" srcId="{21A0F093-4365-429E-85DB-B63322ADFC42}" destId="{7294EADC-0670-4430-B601-0B0B46620099}" srcOrd="0" destOrd="0" presId="urn:microsoft.com/office/officeart/2005/8/layout/hProcess4"/>
    <dgm:cxn modelId="{BB1BBBDC-2656-4A9E-88C1-122C8C335F69}" type="presParOf" srcId="{7294EADC-0670-4430-B601-0B0B46620099}" destId="{0F1C9E8F-7232-4925-AEC1-BF3330CD6D25}" srcOrd="0" destOrd="0" presId="urn:microsoft.com/office/officeart/2005/8/layout/hProcess4"/>
    <dgm:cxn modelId="{90EC435B-992A-4C85-BF9A-30A865C7C931}" type="presParOf" srcId="{7294EADC-0670-4430-B601-0B0B46620099}" destId="{68B9CA68-7F37-4EBE-BF15-9B8F2448F000}" srcOrd="1" destOrd="0" presId="urn:microsoft.com/office/officeart/2005/8/layout/hProcess4"/>
    <dgm:cxn modelId="{5B7D8A72-FEA3-4404-9E9C-FE9AE81D3F35}" type="presParOf" srcId="{7294EADC-0670-4430-B601-0B0B46620099}" destId="{B6519C83-EB20-4DED-A626-2EF59DE74156}" srcOrd="2" destOrd="0" presId="urn:microsoft.com/office/officeart/2005/8/layout/hProcess4"/>
    <dgm:cxn modelId="{65A8C85C-84E8-4D5B-B8AF-F184067FDC17}" type="presParOf" srcId="{7294EADC-0670-4430-B601-0B0B46620099}" destId="{F8C70704-42A1-4927-9B2C-2C4AF30EFE14}" srcOrd="3" destOrd="0" presId="urn:microsoft.com/office/officeart/2005/8/layout/hProcess4"/>
    <dgm:cxn modelId="{CFB70A09-D458-49EA-87B3-C470B04F1CE3}" type="presParOf" srcId="{7294EADC-0670-4430-B601-0B0B46620099}" destId="{D6099A55-840B-43C2-AB0F-F71086AD1218}" srcOrd="4" destOrd="0" presId="urn:microsoft.com/office/officeart/2005/8/layout/hProcess4"/>
    <dgm:cxn modelId="{067F6943-8037-4573-9649-437C09DAB718}" type="presParOf" srcId="{21A0F093-4365-429E-85DB-B63322ADFC42}" destId="{378422B9-2976-473C-A309-4B518C00BB48}" srcOrd="1" destOrd="0" presId="urn:microsoft.com/office/officeart/2005/8/layout/hProcess4"/>
    <dgm:cxn modelId="{08685560-98A6-48AB-AC41-B4FEEA9B98DA}" type="presParOf" srcId="{21A0F093-4365-429E-85DB-B63322ADFC42}" destId="{F099D0F3-637A-4CD4-AA93-3E851D273D07}" srcOrd="2" destOrd="0" presId="urn:microsoft.com/office/officeart/2005/8/layout/hProcess4"/>
    <dgm:cxn modelId="{85A726E4-3B74-45ED-8A95-F672BC09BF95}" type="presParOf" srcId="{F099D0F3-637A-4CD4-AA93-3E851D273D07}" destId="{917F486F-B010-4B54-91E5-4071EAF93735}" srcOrd="0" destOrd="0" presId="urn:microsoft.com/office/officeart/2005/8/layout/hProcess4"/>
    <dgm:cxn modelId="{046BD9D1-9647-4354-AF0A-2B420913F204}" type="presParOf" srcId="{F099D0F3-637A-4CD4-AA93-3E851D273D07}" destId="{CFCBE086-A2DC-4258-9DCF-40C9B5EE892C}" srcOrd="1" destOrd="0" presId="urn:microsoft.com/office/officeart/2005/8/layout/hProcess4"/>
    <dgm:cxn modelId="{DB902759-5741-4904-9F05-C9821C9F5AAE}" type="presParOf" srcId="{F099D0F3-637A-4CD4-AA93-3E851D273D07}" destId="{6C81497A-9FFB-4354-90C9-5AB6B6A37AA1}" srcOrd="2" destOrd="0" presId="urn:microsoft.com/office/officeart/2005/8/layout/hProcess4"/>
    <dgm:cxn modelId="{C0951B61-DAEE-4D14-AEFC-1F525F70A1E6}" type="presParOf" srcId="{F099D0F3-637A-4CD4-AA93-3E851D273D07}" destId="{C6AB672F-9511-4A2A-9BD2-B97246BCB918}" srcOrd="3" destOrd="0" presId="urn:microsoft.com/office/officeart/2005/8/layout/hProcess4"/>
    <dgm:cxn modelId="{416CB31A-91F6-4A51-A87B-3866B71187C8}" type="presParOf" srcId="{F099D0F3-637A-4CD4-AA93-3E851D273D07}" destId="{7AB35ACC-F541-449F-AB0E-1A8005FB1851}" srcOrd="4" destOrd="0" presId="urn:microsoft.com/office/officeart/2005/8/layout/hProcess4"/>
    <dgm:cxn modelId="{A22C6CB5-944D-4BA6-8212-B69BAC6E3963}" type="presParOf" srcId="{21A0F093-4365-429E-85DB-B63322ADFC42}" destId="{7A2B61EB-EF07-4076-991C-335C24375A54}" srcOrd="3" destOrd="0" presId="urn:microsoft.com/office/officeart/2005/8/layout/hProcess4"/>
    <dgm:cxn modelId="{02FC9CD9-74BC-47D9-867B-C2EB3151C575}" type="presParOf" srcId="{21A0F093-4365-429E-85DB-B63322ADFC42}" destId="{50B50F73-7D23-4C80-999B-1965C1469830}" srcOrd="4" destOrd="0" presId="urn:microsoft.com/office/officeart/2005/8/layout/hProcess4"/>
    <dgm:cxn modelId="{8BEDDAC1-FA6C-4DF2-9228-3815CDD8EB7A}" type="presParOf" srcId="{50B50F73-7D23-4C80-999B-1965C1469830}" destId="{4AA56D37-5C9E-4EB0-80DB-799EAC6E33EA}" srcOrd="0" destOrd="0" presId="urn:microsoft.com/office/officeart/2005/8/layout/hProcess4"/>
    <dgm:cxn modelId="{A5E75D96-06F5-43B9-9202-391989CEF1EC}" type="presParOf" srcId="{50B50F73-7D23-4C80-999B-1965C1469830}" destId="{CAA663E5-387F-44EA-923E-A0365B42B0AE}" srcOrd="1" destOrd="0" presId="urn:microsoft.com/office/officeart/2005/8/layout/hProcess4"/>
    <dgm:cxn modelId="{7F14A964-784E-48AC-AD53-94640956E079}" type="presParOf" srcId="{50B50F73-7D23-4C80-999B-1965C1469830}" destId="{687853CF-1E66-436E-9783-D2176F11BA08}" srcOrd="2" destOrd="0" presId="urn:microsoft.com/office/officeart/2005/8/layout/hProcess4"/>
    <dgm:cxn modelId="{FE008FF8-5B3F-4238-968B-610269C4A30E}" type="presParOf" srcId="{50B50F73-7D23-4C80-999B-1965C1469830}" destId="{7456B2B0-B363-435E-B468-B305F59DEC68}" srcOrd="3" destOrd="0" presId="urn:microsoft.com/office/officeart/2005/8/layout/hProcess4"/>
    <dgm:cxn modelId="{8F6ECF80-2812-414F-B97C-B991BAC6233A}" type="presParOf" srcId="{50B50F73-7D23-4C80-999B-1965C1469830}" destId="{8B259CD9-ED12-4B29-AD17-4B212ED0F5BA}"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D7BAC83-ABBB-4592-B4B1-04D9073AC608}"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zh-TW" altLang="en-US"/>
        </a:p>
      </dgm:t>
    </dgm:pt>
    <dgm:pt modelId="{28CE73AE-7BD1-4299-A766-DD22C0A41CF6}">
      <dgm:prSet/>
      <dgm:spPr/>
      <dgm:t>
        <a:bodyPr/>
        <a:lstStyle/>
        <a:p>
          <a:r>
            <a:rPr lang="zh-TW" altLang="en-US" b="1" dirty="0" smtClean="0"/>
            <a:t>大陸─表演、錄音錄像、廣播不視為著作，以與著作權有關的權益加以規範（學者</a:t>
          </a:r>
          <a:r>
            <a:rPr lang="zh-TW" altLang="en-US" b="1" smtClean="0"/>
            <a:t>稱為鄰接權）。</a:t>
          </a:r>
          <a:endParaRPr lang="zh-TW" altLang="en-US" b="1" dirty="0"/>
        </a:p>
      </dgm:t>
    </dgm:pt>
    <dgm:pt modelId="{F6AB1AFA-0B47-4798-88D0-B127D8F6CD3D}" type="parTrans" cxnId="{FFC5B2DB-88B5-4149-AA95-28F14C3F06FB}">
      <dgm:prSet/>
      <dgm:spPr/>
      <dgm:t>
        <a:bodyPr/>
        <a:lstStyle/>
        <a:p>
          <a:endParaRPr lang="zh-TW" altLang="en-US"/>
        </a:p>
      </dgm:t>
    </dgm:pt>
    <dgm:pt modelId="{8C409DF4-8C45-4875-A5DF-9DE9CA6BA27B}" type="sibTrans" cxnId="{FFC5B2DB-88B5-4149-AA95-28F14C3F06FB}">
      <dgm:prSet/>
      <dgm:spPr/>
      <dgm:t>
        <a:bodyPr/>
        <a:lstStyle/>
        <a:p>
          <a:endParaRPr lang="zh-TW" altLang="en-US"/>
        </a:p>
      </dgm:t>
    </dgm:pt>
    <dgm:pt modelId="{0A38EABD-4936-4F5D-9F9C-C8621874B64E}">
      <dgm:prSet phldrT="[文字]"/>
      <dgm:spPr/>
      <dgm:t>
        <a:bodyPr/>
        <a:lstStyle/>
        <a:p>
          <a:r>
            <a:rPr lang="zh-TW" altLang="en-US" b="1" dirty="0" smtClean="0"/>
            <a:t>台灣─表演、錄音著作仍以著作加以保護；未保護廣播機構。</a:t>
          </a:r>
          <a:endParaRPr lang="zh-TW" altLang="en-US" b="1" dirty="0"/>
        </a:p>
      </dgm:t>
    </dgm:pt>
    <dgm:pt modelId="{D66B4539-AB26-40A6-870D-982A0772ED42}" type="parTrans" cxnId="{9F95E8EE-353F-4815-8264-723077C92DBF}">
      <dgm:prSet/>
      <dgm:spPr/>
      <dgm:t>
        <a:bodyPr/>
        <a:lstStyle/>
        <a:p>
          <a:endParaRPr lang="zh-TW" altLang="en-US"/>
        </a:p>
      </dgm:t>
    </dgm:pt>
    <dgm:pt modelId="{B5E29034-316F-4B9A-84E7-A59A691D0AFA}" type="sibTrans" cxnId="{9F95E8EE-353F-4815-8264-723077C92DBF}">
      <dgm:prSet/>
      <dgm:spPr/>
      <dgm:t>
        <a:bodyPr/>
        <a:lstStyle/>
        <a:p>
          <a:endParaRPr lang="zh-TW" altLang="en-US"/>
        </a:p>
      </dgm:t>
    </dgm:pt>
    <dgm:pt modelId="{359A7F7B-A41C-47AA-A75B-20DDA713373F}" type="pres">
      <dgm:prSet presAssocID="{0D7BAC83-ABBB-4592-B4B1-04D9073AC608}" presName="linear" presStyleCnt="0">
        <dgm:presLayoutVars>
          <dgm:animLvl val="lvl"/>
          <dgm:resizeHandles val="exact"/>
        </dgm:presLayoutVars>
      </dgm:prSet>
      <dgm:spPr/>
      <dgm:t>
        <a:bodyPr/>
        <a:lstStyle/>
        <a:p>
          <a:endParaRPr lang="zh-TW" altLang="en-US"/>
        </a:p>
      </dgm:t>
    </dgm:pt>
    <dgm:pt modelId="{D2F664D2-1953-4826-85CF-DEC6B71D545C}" type="pres">
      <dgm:prSet presAssocID="{0A38EABD-4936-4F5D-9F9C-C8621874B64E}" presName="parentText" presStyleLbl="node1" presStyleIdx="0" presStyleCnt="2">
        <dgm:presLayoutVars>
          <dgm:chMax val="0"/>
          <dgm:bulletEnabled val="1"/>
        </dgm:presLayoutVars>
      </dgm:prSet>
      <dgm:spPr/>
      <dgm:t>
        <a:bodyPr/>
        <a:lstStyle/>
        <a:p>
          <a:endParaRPr lang="zh-TW" altLang="en-US"/>
        </a:p>
      </dgm:t>
    </dgm:pt>
    <dgm:pt modelId="{FFB6BF5A-5121-4277-9286-10540A353575}" type="pres">
      <dgm:prSet presAssocID="{B5E29034-316F-4B9A-84E7-A59A691D0AFA}" presName="spacer" presStyleCnt="0"/>
      <dgm:spPr/>
    </dgm:pt>
    <dgm:pt modelId="{43CC1ED2-CE68-404B-8AE0-FE8A5D121155}" type="pres">
      <dgm:prSet presAssocID="{28CE73AE-7BD1-4299-A766-DD22C0A41CF6}" presName="parentText" presStyleLbl="node1" presStyleIdx="1" presStyleCnt="2" custLinFactY="-13019" custLinFactNeighborX="-1835" custLinFactNeighborY="-100000">
        <dgm:presLayoutVars>
          <dgm:chMax val="0"/>
          <dgm:bulletEnabled val="1"/>
        </dgm:presLayoutVars>
      </dgm:prSet>
      <dgm:spPr/>
      <dgm:t>
        <a:bodyPr/>
        <a:lstStyle/>
        <a:p>
          <a:endParaRPr lang="zh-TW" altLang="en-US"/>
        </a:p>
      </dgm:t>
    </dgm:pt>
  </dgm:ptLst>
  <dgm:cxnLst>
    <dgm:cxn modelId="{1D46A46A-F1A3-41EC-8543-CF30B902A11D}" type="presOf" srcId="{0D7BAC83-ABBB-4592-B4B1-04D9073AC608}" destId="{359A7F7B-A41C-47AA-A75B-20DDA713373F}" srcOrd="0" destOrd="0" presId="urn:microsoft.com/office/officeart/2005/8/layout/vList2"/>
    <dgm:cxn modelId="{1293E6DA-741F-4D68-9699-4F2EA0BCD9E2}" type="presOf" srcId="{28CE73AE-7BD1-4299-A766-DD22C0A41CF6}" destId="{43CC1ED2-CE68-404B-8AE0-FE8A5D121155}" srcOrd="0" destOrd="0" presId="urn:microsoft.com/office/officeart/2005/8/layout/vList2"/>
    <dgm:cxn modelId="{255A9BE4-2C4C-4C2F-B219-00241657AD19}" type="presOf" srcId="{0A38EABD-4936-4F5D-9F9C-C8621874B64E}" destId="{D2F664D2-1953-4826-85CF-DEC6B71D545C}" srcOrd="0" destOrd="0" presId="urn:microsoft.com/office/officeart/2005/8/layout/vList2"/>
    <dgm:cxn modelId="{FFC5B2DB-88B5-4149-AA95-28F14C3F06FB}" srcId="{0D7BAC83-ABBB-4592-B4B1-04D9073AC608}" destId="{28CE73AE-7BD1-4299-A766-DD22C0A41CF6}" srcOrd="1" destOrd="0" parTransId="{F6AB1AFA-0B47-4798-88D0-B127D8F6CD3D}" sibTransId="{8C409DF4-8C45-4875-A5DF-9DE9CA6BA27B}"/>
    <dgm:cxn modelId="{9F95E8EE-353F-4815-8264-723077C92DBF}" srcId="{0D7BAC83-ABBB-4592-B4B1-04D9073AC608}" destId="{0A38EABD-4936-4F5D-9F9C-C8621874B64E}" srcOrd="0" destOrd="0" parTransId="{D66B4539-AB26-40A6-870D-982A0772ED42}" sibTransId="{B5E29034-316F-4B9A-84E7-A59A691D0AFA}"/>
    <dgm:cxn modelId="{7AD2F2E2-A898-41C3-B521-A902A6EB2EDA}" type="presParOf" srcId="{359A7F7B-A41C-47AA-A75B-20DDA713373F}" destId="{D2F664D2-1953-4826-85CF-DEC6B71D545C}" srcOrd="0" destOrd="0" presId="urn:microsoft.com/office/officeart/2005/8/layout/vList2"/>
    <dgm:cxn modelId="{62148EBF-25ED-4660-9438-EC8DE1B57FD9}" type="presParOf" srcId="{359A7F7B-A41C-47AA-A75B-20DDA713373F}" destId="{FFB6BF5A-5121-4277-9286-10540A353575}" srcOrd="1" destOrd="0" presId="urn:microsoft.com/office/officeart/2005/8/layout/vList2"/>
    <dgm:cxn modelId="{EE33AD13-6784-4E50-9735-4F8AC69A912C}" type="presParOf" srcId="{359A7F7B-A41C-47AA-A75B-20DDA713373F}" destId="{43CC1ED2-CE68-404B-8AE0-FE8A5D12115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FF7DB6F-B430-4385-BBE9-AD4759062E6A}" type="doc">
      <dgm:prSet loTypeId="urn:microsoft.com/office/officeart/2005/8/layout/list1" loCatId="list" qsTypeId="urn:microsoft.com/office/officeart/2005/8/quickstyle/simple2" qsCatId="simple" csTypeId="urn:microsoft.com/office/officeart/2005/8/colors/colorful3" csCatId="colorful" phldr="1"/>
      <dgm:spPr/>
      <dgm:t>
        <a:bodyPr/>
        <a:lstStyle/>
        <a:p>
          <a:endParaRPr lang="zh-TW" altLang="en-US"/>
        </a:p>
      </dgm:t>
    </dgm:pt>
    <dgm:pt modelId="{6896DCB0-3187-402E-978E-3C16A165D549}">
      <dgm:prSet custT="1"/>
      <dgm:spPr/>
      <dgm:t>
        <a:bodyPr/>
        <a:lstStyle/>
        <a:p>
          <a:pPr algn="l" rtl="0"/>
          <a:r>
            <a:rPr lang="zh-TW" sz="2000" b="1" dirty="0" smtClean="0"/>
            <a:t>兩岸著作權保護之權利大致相同，但</a:t>
          </a:r>
          <a:r>
            <a:rPr lang="zh-TW" altLang="en-US" sz="2000" b="1" dirty="0" smtClean="0"/>
            <a:t>各權利歸類、定義會有不同，須進一步探究，例如</a:t>
          </a:r>
          <a:r>
            <a:rPr lang="en-US" altLang="zh-TW" sz="2000" b="1" dirty="0" smtClean="0"/>
            <a:t>:</a:t>
          </a:r>
          <a:r>
            <a:rPr lang="zh-TW" sz="2000" b="1" dirty="0" smtClean="0"/>
            <a:t>網路上</a:t>
          </a:r>
          <a:r>
            <a:rPr lang="zh-TW" altLang="en-US" sz="2000" b="1" dirty="0" smtClean="0"/>
            <a:t>傳輸之保</a:t>
          </a:r>
          <a:r>
            <a:rPr lang="zh-TW" sz="2000" b="1" dirty="0" smtClean="0"/>
            <a:t>護內容</a:t>
          </a:r>
          <a:r>
            <a:rPr lang="zh-TW" altLang="en-US" sz="2000" b="1" dirty="0" smtClean="0"/>
            <a:t>。</a:t>
          </a:r>
          <a:endParaRPr lang="zh-TW" sz="2000" b="1" dirty="0"/>
        </a:p>
      </dgm:t>
    </dgm:pt>
    <dgm:pt modelId="{8456F9FC-81C8-4190-B356-B86A3EAF414C}" type="parTrans" cxnId="{EEAF242B-9912-432B-97F4-031FAB436789}">
      <dgm:prSet/>
      <dgm:spPr/>
      <dgm:t>
        <a:bodyPr/>
        <a:lstStyle/>
        <a:p>
          <a:endParaRPr lang="zh-TW" altLang="en-US"/>
        </a:p>
      </dgm:t>
    </dgm:pt>
    <dgm:pt modelId="{482DB447-CA14-43CC-ABF2-337F350D988A}" type="sibTrans" cxnId="{EEAF242B-9912-432B-97F4-031FAB436789}">
      <dgm:prSet/>
      <dgm:spPr/>
      <dgm:t>
        <a:bodyPr/>
        <a:lstStyle/>
        <a:p>
          <a:endParaRPr lang="zh-TW" altLang="en-US"/>
        </a:p>
      </dgm:t>
    </dgm:pt>
    <dgm:pt modelId="{0C1FAF83-BB0A-4479-93FE-349A5D446F5E}">
      <dgm:prSet custT="1"/>
      <dgm:spPr/>
      <dgm:t>
        <a:bodyPr/>
        <a:lstStyle/>
        <a:p>
          <a:pPr algn="l" rtl="0"/>
          <a:r>
            <a:rPr lang="zh-TW" altLang="en-US" sz="2000" b="1" dirty="0" smtClean="0"/>
            <a:t>補充說明：灌錄含影像之歌曲→涉及音樂、錄音、視聽著作之重製。</a:t>
          </a:r>
          <a:endParaRPr lang="zh-TW" sz="2000" b="1" dirty="0"/>
        </a:p>
      </dgm:t>
    </dgm:pt>
    <dgm:pt modelId="{049BA2F7-B2D5-40CF-803F-78F7899D8257}" type="parTrans" cxnId="{21AB03F2-6845-4872-917F-A727BB0FF8AF}">
      <dgm:prSet/>
      <dgm:spPr/>
      <dgm:t>
        <a:bodyPr/>
        <a:lstStyle/>
        <a:p>
          <a:endParaRPr lang="zh-TW" altLang="en-US"/>
        </a:p>
      </dgm:t>
    </dgm:pt>
    <dgm:pt modelId="{F255B970-2C90-4D9A-A7F4-786670E50208}" type="sibTrans" cxnId="{21AB03F2-6845-4872-917F-A727BB0FF8AF}">
      <dgm:prSet/>
      <dgm:spPr/>
      <dgm:t>
        <a:bodyPr/>
        <a:lstStyle/>
        <a:p>
          <a:endParaRPr lang="zh-TW" altLang="en-US"/>
        </a:p>
      </dgm:t>
    </dgm:pt>
    <dgm:pt modelId="{885E5020-3C24-421D-B6B5-BCB47A5966D5}" type="pres">
      <dgm:prSet presAssocID="{EFF7DB6F-B430-4385-BBE9-AD4759062E6A}" presName="linear" presStyleCnt="0">
        <dgm:presLayoutVars>
          <dgm:dir/>
          <dgm:animLvl val="lvl"/>
          <dgm:resizeHandles val="exact"/>
        </dgm:presLayoutVars>
      </dgm:prSet>
      <dgm:spPr/>
      <dgm:t>
        <a:bodyPr/>
        <a:lstStyle/>
        <a:p>
          <a:endParaRPr lang="zh-TW" altLang="en-US"/>
        </a:p>
      </dgm:t>
    </dgm:pt>
    <dgm:pt modelId="{049C9C91-C05D-4B25-9B4C-91B079173B17}" type="pres">
      <dgm:prSet presAssocID="{6896DCB0-3187-402E-978E-3C16A165D549}" presName="parentLin" presStyleCnt="0"/>
      <dgm:spPr/>
      <dgm:t>
        <a:bodyPr/>
        <a:lstStyle/>
        <a:p>
          <a:endParaRPr lang="zh-TW" altLang="en-US"/>
        </a:p>
      </dgm:t>
    </dgm:pt>
    <dgm:pt modelId="{90C49D15-2DD6-4080-8668-ACF413DD7715}" type="pres">
      <dgm:prSet presAssocID="{6896DCB0-3187-402E-978E-3C16A165D549}" presName="parentLeftMargin" presStyleLbl="node1" presStyleIdx="0" presStyleCnt="2"/>
      <dgm:spPr/>
      <dgm:t>
        <a:bodyPr/>
        <a:lstStyle/>
        <a:p>
          <a:endParaRPr lang="zh-TW" altLang="en-US"/>
        </a:p>
      </dgm:t>
    </dgm:pt>
    <dgm:pt modelId="{3F79262C-9A54-4158-9C77-AB577575AD2F}" type="pres">
      <dgm:prSet presAssocID="{6896DCB0-3187-402E-978E-3C16A165D549}" presName="parentText" presStyleLbl="node1" presStyleIdx="0" presStyleCnt="2" custScaleX="142857">
        <dgm:presLayoutVars>
          <dgm:chMax val="0"/>
          <dgm:bulletEnabled val="1"/>
        </dgm:presLayoutVars>
      </dgm:prSet>
      <dgm:spPr/>
      <dgm:t>
        <a:bodyPr/>
        <a:lstStyle/>
        <a:p>
          <a:endParaRPr lang="zh-TW" altLang="en-US"/>
        </a:p>
      </dgm:t>
    </dgm:pt>
    <dgm:pt modelId="{52473E5D-BED2-4896-A296-F7DC7E894733}" type="pres">
      <dgm:prSet presAssocID="{6896DCB0-3187-402E-978E-3C16A165D549}" presName="negativeSpace" presStyleCnt="0"/>
      <dgm:spPr/>
      <dgm:t>
        <a:bodyPr/>
        <a:lstStyle/>
        <a:p>
          <a:endParaRPr lang="zh-TW" altLang="en-US"/>
        </a:p>
      </dgm:t>
    </dgm:pt>
    <dgm:pt modelId="{76B66708-FE94-426E-9D94-BCBB86866FC1}" type="pres">
      <dgm:prSet presAssocID="{6896DCB0-3187-402E-978E-3C16A165D549}" presName="childText" presStyleLbl="conFgAcc1" presStyleIdx="0" presStyleCnt="2">
        <dgm:presLayoutVars>
          <dgm:bulletEnabled val="1"/>
        </dgm:presLayoutVars>
      </dgm:prSet>
      <dgm:spPr/>
      <dgm:t>
        <a:bodyPr/>
        <a:lstStyle/>
        <a:p>
          <a:endParaRPr lang="zh-TW" altLang="en-US"/>
        </a:p>
      </dgm:t>
    </dgm:pt>
    <dgm:pt modelId="{60282592-6A22-447C-82C6-9DF68C621E53}" type="pres">
      <dgm:prSet presAssocID="{482DB447-CA14-43CC-ABF2-337F350D988A}" presName="spaceBetweenRectangles" presStyleCnt="0"/>
      <dgm:spPr/>
      <dgm:t>
        <a:bodyPr/>
        <a:lstStyle/>
        <a:p>
          <a:endParaRPr lang="zh-TW" altLang="en-US"/>
        </a:p>
      </dgm:t>
    </dgm:pt>
    <dgm:pt modelId="{83114FF5-20AD-4CB9-A37F-5C0DFC999B37}" type="pres">
      <dgm:prSet presAssocID="{0C1FAF83-BB0A-4479-93FE-349A5D446F5E}" presName="parentLin" presStyleCnt="0"/>
      <dgm:spPr/>
      <dgm:t>
        <a:bodyPr/>
        <a:lstStyle/>
        <a:p>
          <a:endParaRPr lang="zh-TW" altLang="en-US"/>
        </a:p>
      </dgm:t>
    </dgm:pt>
    <dgm:pt modelId="{D95F9B16-0D4F-4C7C-B702-D17BF5CE8B9F}" type="pres">
      <dgm:prSet presAssocID="{0C1FAF83-BB0A-4479-93FE-349A5D446F5E}" presName="parentLeftMargin" presStyleLbl="node1" presStyleIdx="0" presStyleCnt="2"/>
      <dgm:spPr/>
      <dgm:t>
        <a:bodyPr/>
        <a:lstStyle/>
        <a:p>
          <a:endParaRPr lang="zh-TW" altLang="en-US"/>
        </a:p>
      </dgm:t>
    </dgm:pt>
    <dgm:pt modelId="{C2B507CB-C9A5-4FD5-801C-4BF13335E753}" type="pres">
      <dgm:prSet presAssocID="{0C1FAF83-BB0A-4479-93FE-349A5D446F5E}" presName="parentText" presStyleLbl="node1" presStyleIdx="1" presStyleCnt="2" custScaleX="142857">
        <dgm:presLayoutVars>
          <dgm:chMax val="0"/>
          <dgm:bulletEnabled val="1"/>
        </dgm:presLayoutVars>
      </dgm:prSet>
      <dgm:spPr/>
      <dgm:t>
        <a:bodyPr/>
        <a:lstStyle/>
        <a:p>
          <a:endParaRPr lang="zh-TW" altLang="en-US"/>
        </a:p>
      </dgm:t>
    </dgm:pt>
    <dgm:pt modelId="{3444F73C-B422-446C-89F2-C0D093842C39}" type="pres">
      <dgm:prSet presAssocID="{0C1FAF83-BB0A-4479-93FE-349A5D446F5E}" presName="negativeSpace" presStyleCnt="0"/>
      <dgm:spPr/>
      <dgm:t>
        <a:bodyPr/>
        <a:lstStyle/>
        <a:p>
          <a:endParaRPr lang="zh-TW" altLang="en-US"/>
        </a:p>
      </dgm:t>
    </dgm:pt>
    <dgm:pt modelId="{CB5A473D-E64C-4651-B6B8-077B53E6156C}" type="pres">
      <dgm:prSet presAssocID="{0C1FAF83-BB0A-4479-93FE-349A5D446F5E}" presName="childText" presStyleLbl="conFgAcc1" presStyleIdx="1" presStyleCnt="2">
        <dgm:presLayoutVars>
          <dgm:bulletEnabled val="1"/>
        </dgm:presLayoutVars>
      </dgm:prSet>
      <dgm:spPr/>
      <dgm:t>
        <a:bodyPr/>
        <a:lstStyle/>
        <a:p>
          <a:endParaRPr lang="zh-TW" altLang="en-US"/>
        </a:p>
      </dgm:t>
    </dgm:pt>
  </dgm:ptLst>
  <dgm:cxnLst>
    <dgm:cxn modelId="{A234A7B5-745E-4FCF-825F-964E90C600BC}" type="presOf" srcId="{0C1FAF83-BB0A-4479-93FE-349A5D446F5E}" destId="{C2B507CB-C9A5-4FD5-801C-4BF13335E753}" srcOrd="1" destOrd="0" presId="urn:microsoft.com/office/officeart/2005/8/layout/list1"/>
    <dgm:cxn modelId="{21AB03F2-6845-4872-917F-A727BB0FF8AF}" srcId="{EFF7DB6F-B430-4385-BBE9-AD4759062E6A}" destId="{0C1FAF83-BB0A-4479-93FE-349A5D446F5E}" srcOrd="1" destOrd="0" parTransId="{049BA2F7-B2D5-40CF-803F-78F7899D8257}" sibTransId="{F255B970-2C90-4D9A-A7F4-786670E50208}"/>
    <dgm:cxn modelId="{EEAF242B-9912-432B-97F4-031FAB436789}" srcId="{EFF7DB6F-B430-4385-BBE9-AD4759062E6A}" destId="{6896DCB0-3187-402E-978E-3C16A165D549}" srcOrd="0" destOrd="0" parTransId="{8456F9FC-81C8-4190-B356-B86A3EAF414C}" sibTransId="{482DB447-CA14-43CC-ABF2-337F350D988A}"/>
    <dgm:cxn modelId="{9094D4B4-DE7D-4EDE-83AC-EDD86BDE6C7F}" type="presOf" srcId="{6896DCB0-3187-402E-978E-3C16A165D549}" destId="{3F79262C-9A54-4158-9C77-AB577575AD2F}" srcOrd="1" destOrd="0" presId="urn:microsoft.com/office/officeart/2005/8/layout/list1"/>
    <dgm:cxn modelId="{923A2CD9-7057-45DB-AF3A-A57F3CBA4DB6}" type="presOf" srcId="{0C1FAF83-BB0A-4479-93FE-349A5D446F5E}" destId="{D95F9B16-0D4F-4C7C-B702-D17BF5CE8B9F}" srcOrd="0" destOrd="0" presId="urn:microsoft.com/office/officeart/2005/8/layout/list1"/>
    <dgm:cxn modelId="{89A6D605-C8BA-42B3-99AB-E2401A275F7D}" type="presOf" srcId="{6896DCB0-3187-402E-978E-3C16A165D549}" destId="{90C49D15-2DD6-4080-8668-ACF413DD7715}" srcOrd="0" destOrd="0" presId="urn:microsoft.com/office/officeart/2005/8/layout/list1"/>
    <dgm:cxn modelId="{63DFE797-0701-4F8F-BF2E-5240002D6217}" type="presOf" srcId="{EFF7DB6F-B430-4385-BBE9-AD4759062E6A}" destId="{885E5020-3C24-421D-B6B5-BCB47A5966D5}" srcOrd="0" destOrd="0" presId="urn:microsoft.com/office/officeart/2005/8/layout/list1"/>
    <dgm:cxn modelId="{880DD1D6-19A1-4DAB-A03E-F6491334B733}" type="presParOf" srcId="{885E5020-3C24-421D-B6B5-BCB47A5966D5}" destId="{049C9C91-C05D-4B25-9B4C-91B079173B17}" srcOrd="0" destOrd="0" presId="urn:microsoft.com/office/officeart/2005/8/layout/list1"/>
    <dgm:cxn modelId="{B1B2BDC8-F5F5-47BD-8333-629493A55EAB}" type="presParOf" srcId="{049C9C91-C05D-4B25-9B4C-91B079173B17}" destId="{90C49D15-2DD6-4080-8668-ACF413DD7715}" srcOrd="0" destOrd="0" presId="urn:microsoft.com/office/officeart/2005/8/layout/list1"/>
    <dgm:cxn modelId="{B641289E-5B2C-413B-A58C-BC27397FEE70}" type="presParOf" srcId="{049C9C91-C05D-4B25-9B4C-91B079173B17}" destId="{3F79262C-9A54-4158-9C77-AB577575AD2F}" srcOrd="1" destOrd="0" presId="urn:microsoft.com/office/officeart/2005/8/layout/list1"/>
    <dgm:cxn modelId="{C855893C-10A5-4CDA-BA82-D74473B101F0}" type="presParOf" srcId="{885E5020-3C24-421D-B6B5-BCB47A5966D5}" destId="{52473E5D-BED2-4896-A296-F7DC7E894733}" srcOrd="1" destOrd="0" presId="urn:microsoft.com/office/officeart/2005/8/layout/list1"/>
    <dgm:cxn modelId="{90094300-3FF0-4DF6-80C8-BF1567FD980D}" type="presParOf" srcId="{885E5020-3C24-421D-B6B5-BCB47A5966D5}" destId="{76B66708-FE94-426E-9D94-BCBB86866FC1}" srcOrd="2" destOrd="0" presId="urn:microsoft.com/office/officeart/2005/8/layout/list1"/>
    <dgm:cxn modelId="{9F3D7EE0-02FE-4D1A-8F72-0D5D2213095A}" type="presParOf" srcId="{885E5020-3C24-421D-B6B5-BCB47A5966D5}" destId="{60282592-6A22-447C-82C6-9DF68C621E53}" srcOrd="3" destOrd="0" presId="urn:microsoft.com/office/officeart/2005/8/layout/list1"/>
    <dgm:cxn modelId="{783EE2F2-C708-4C96-9F62-A92E2328FEEB}" type="presParOf" srcId="{885E5020-3C24-421D-B6B5-BCB47A5966D5}" destId="{83114FF5-20AD-4CB9-A37F-5C0DFC999B37}" srcOrd="4" destOrd="0" presId="urn:microsoft.com/office/officeart/2005/8/layout/list1"/>
    <dgm:cxn modelId="{41F12949-FAB6-400F-B0FD-2B178E43C9CE}" type="presParOf" srcId="{83114FF5-20AD-4CB9-A37F-5C0DFC999B37}" destId="{D95F9B16-0D4F-4C7C-B702-D17BF5CE8B9F}" srcOrd="0" destOrd="0" presId="urn:microsoft.com/office/officeart/2005/8/layout/list1"/>
    <dgm:cxn modelId="{1C1317FE-4F5E-401C-8BCF-A181EF30942E}" type="presParOf" srcId="{83114FF5-20AD-4CB9-A37F-5C0DFC999B37}" destId="{C2B507CB-C9A5-4FD5-801C-4BF13335E753}" srcOrd="1" destOrd="0" presId="urn:microsoft.com/office/officeart/2005/8/layout/list1"/>
    <dgm:cxn modelId="{608B2237-69D5-47E2-9D6E-23D96E8545A6}" type="presParOf" srcId="{885E5020-3C24-421D-B6B5-BCB47A5966D5}" destId="{3444F73C-B422-446C-89F2-C0D093842C39}" srcOrd="5" destOrd="0" presId="urn:microsoft.com/office/officeart/2005/8/layout/list1"/>
    <dgm:cxn modelId="{2640BC05-98E1-4D2F-826B-284BAC3E3196}" type="presParOf" srcId="{885E5020-3C24-421D-B6B5-BCB47A5966D5}" destId="{CB5A473D-E64C-4651-B6B8-077B53E6156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736A8C2-DBCC-4955-AEBD-E785FFB0A26E}" type="doc">
      <dgm:prSet loTypeId="urn:microsoft.com/office/officeart/2005/8/layout/vList2" loCatId="list" qsTypeId="urn:microsoft.com/office/officeart/2005/8/quickstyle/simple2" qsCatId="simple" csTypeId="urn:microsoft.com/office/officeart/2005/8/colors/colorful4" csCatId="colorful" phldr="1"/>
      <dgm:spPr/>
      <dgm:t>
        <a:bodyPr/>
        <a:lstStyle/>
        <a:p>
          <a:endParaRPr lang="zh-TW" altLang="en-US"/>
        </a:p>
      </dgm:t>
    </dgm:pt>
    <dgm:pt modelId="{472007AE-C1D6-4EDF-A148-286C0BA8C379}">
      <dgm:prSet custT="1"/>
      <dgm:spPr/>
      <dgm:t>
        <a:bodyPr/>
        <a:lstStyle/>
        <a:p>
          <a:pPr rtl="0"/>
          <a:r>
            <a:rPr lang="zh-TW" altLang="en-US" sz="2800" b="1" dirty="0" smtClean="0"/>
            <a:t>台灣→已刪除著作登記制</a:t>
          </a:r>
          <a:endParaRPr lang="zh-TW" altLang="en-US" sz="2800" b="1" dirty="0"/>
        </a:p>
      </dgm:t>
    </dgm:pt>
    <dgm:pt modelId="{D9038D78-E917-4342-BAEF-9371905A43CE}" type="parTrans" cxnId="{D5D38669-E269-486E-AD3A-FB25161AE617}">
      <dgm:prSet/>
      <dgm:spPr/>
      <dgm:t>
        <a:bodyPr/>
        <a:lstStyle/>
        <a:p>
          <a:endParaRPr lang="zh-TW" altLang="en-US"/>
        </a:p>
      </dgm:t>
    </dgm:pt>
    <dgm:pt modelId="{C0FA61C0-13F2-463F-88A4-8DF1587CAF90}" type="sibTrans" cxnId="{D5D38669-E269-486E-AD3A-FB25161AE617}">
      <dgm:prSet/>
      <dgm:spPr/>
      <dgm:t>
        <a:bodyPr/>
        <a:lstStyle/>
        <a:p>
          <a:endParaRPr lang="zh-TW" altLang="en-US"/>
        </a:p>
      </dgm:t>
    </dgm:pt>
    <dgm:pt modelId="{AAAE879C-790E-496F-9520-2815B2AAC4E4}">
      <dgm:prSet custT="1"/>
      <dgm:spPr/>
      <dgm:t>
        <a:bodyPr/>
        <a:lstStyle/>
        <a:p>
          <a:pPr rtl="0"/>
          <a:r>
            <a:rPr lang="zh-TW" sz="2800" b="1" dirty="0" smtClean="0"/>
            <a:t>大陸→著作自願登記制</a:t>
          </a:r>
          <a:endParaRPr lang="zh-TW" sz="2400" b="1" dirty="0"/>
        </a:p>
      </dgm:t>
    </dgm:pt>
    <dgm:pt modelId="{3F8178DB-83F9-412D-B514-9870845E63B8}" type="parTrans" cxnId="{B9E5CC04-61FA-430B-8629-FAF0AF766CFD}">
      <dgm:prSet/>
      <dgm:spPr/>
      <dgm:t>
        <a:bodyPr/>
        <a:lstStyle/>
        <a:p>
          <a:endParaRPr lang="zh-TW" altLang="en-US"/>
        </a:p>
      </dgm:t>
    </dgm:pt>
    <dgm:pt modelId="{DF7D25AE-63CD-4DBC-9A9B-7C101CB1F6E8}" type="sibTrans" cxnId="{B9E5CC04-61FA-430B-8629-FAF0AF766CFD}">
      <dgm:prSet/>
      <dgm:spPr/>
      <dgm:t>
        <a:bodyPr/>
        <a:lstStyle/>
        <a:p>
          <a:endParaRPr lang="zh-TW" altLang="en-US"/>
        </a:p>
      </dgm:t>
    </dgm:pt>
    <dgm:pt modelId="{59AF863E-0B27-40C1-88C6-E2A2BC1B2FFA}">
      <dgm:prSet custT="1"/>
      <dgm:spPr/>
      <dgm:t>
        <a:bodyPr/>
        <a:lstStyle/>
        <a:p>
          <a:pPr rtl="0">
            <a:lnSpc>
              <a:spcPct val="150000"/>
            </a:lnSpc>
            <a:spcBef>
              <a:spcPts val="600"/>
            </a:spcBef>
          </a:pPr>
          <a:r>
            <a:rPr lang="zh-TW" altLang="en-US" sz="2400" b="1" dirty="0" smtClean="0"/>
            <a:t>具有公示、初步證據的效力。</a:t>
          </a:r>
          <a:endParaRPr lang="zh-TW" altLang="en-US" sz="2400" b="1" dirty="0"/>
        </a:p>
      </dgm:t>
    </dgm:pt>
    <dgm:pt modelId="{D38243E3-8F8E-4420-B3EA-312B285CC23F}" type="parTrans" cxnId="{595C60AB-C1A5-4E5E-BCA9-A24FD753EE8F}">
      <dgm:prSet/>
      <dgm:spPr/>
      <dgm:t>
        <a:bodyPr/>
        <a:lstStyle/>
        <a:p>
          <a:endParaRPr lang="zh-TW" altLang="en-US"/>
        </a:p>
      </dgm:t>
    </dgm:pt>
    <dgm:pt modelId="{5CF66A5A-AAC1-4B95-896B-34816DF29F54}" type="sibTrans" cxnId="{595C60AB-C1A5-4E5E-BCA9-A24FD753EE8F}">
      <dgm:prSet/>
      <dgm:spPr/>
      <dgm:t>
        <a:bodyPr/>
        <a:lstStyle/>
        <a:p>
          <a:endParaRPr lang="zh-TW" altLang="en-US"/>
        </a:p>
      </dgm:t>
    </dgm:pt>
    <dgm:pt modelId="{14FF75C7-E61C-407F-9713-309678E72B9B}">
      <dgm:prSet custT="1"/>
      <dgm:spPr/>
      <dgm:t>
        <a:bodyPr/>
        <a:lstStyle/>
        <a:p>
          <a:pPr rtl="0">
            <a:lnSpc>
              <a:spcPct val="150000"/>
            </a:lnSpc>
            <a:spcBef>
              <a:spcPts val="600"/>
            </a:spcBef>
          </a:pPr>
          <a:r>
            <a:rPr lang="zh-TW" altLang="en-US" sz="2400" b="1" dirty="0" smtClean="0"/>
            <a:t>由中國版權保護中心辦理。</a:t>
          </a:r>
          <a:endParaRPr lang="zh-TW" sz="2400" b="1" dirty="0"/>
        </a:p>
      </dgm:t>
    </dgm:pt>
    <dgm:pt modelId="{99669DA4-D358-4338-A20A-C15C14AF7C36}" type="parTrans" cxnId="{ECE24648-EC6A-4177-91F5-38FB8A7068A3}">
      <dgm:prSet/>
      <dgm:spPr/>
      <dgm:t>
        <a:bodyPr/>
        <a:lstStyle/>
        <a:p>
          <a:endParaRPr lang="zh-TW" altLang="en-US"/>
        </a:p>
      </dgm:t>
    </dgm:pt>
    <dgm:pt modelId="{085B3E98-5AEA-40F4-A2FA-0BD266E99B46}" type="sibTrans" cxnId="{ECE24648-EC6A-4177-91F5-38FB8A7068A3}">
      <dgm:prSet/>
      <dgm:spPr/>
      <dgm:t>
        <a:bodyPr/>
        <a:lstStyle/>
        <a:p>
          <a:endParaRPr lang="zh-TW" altLang="en-US"/>
        </a:p>
      </dgm:t>
    </dgm:pt>
    <dgm:pt modelId="{A335E54C-01FE-4EF5-8FB8-4FFE2F03B027}" type="pres">
      <dgm:prSet presAssocID="{8736A8C2-DBCC-4955-AEBD-E785FFB0A26E}" presName="linear" presStyleCnt="0">
        <dgm:presLayoutVars>
          <dgm:animLvl val="lvl"/>
          <dgm:resizeHandles val="exact"/>
        </dgm:presLayoutVars>
      </dgm:prSet>
      <dgm:spPr/>
      <dgm:t>
        <a:bodyPr/>
        <a:lstStyle/>
        <a:p>
          <a:endParaRPr lang="zh-TW" altLang="en-US"/>
        </a:p>
      </dgm:t>
    </dgm:pt>
    <dgm:pt modelId="{3F316DF0-FE6C-4170-9A9F-28E4A794369D}" type="pres">
      <dgm:prSet presAssocID="{472007AE-C1D6-4EDF-A148-286C0BA8C379}" presName="parentText" presStyleLbl="node1" presStyleIdx="0" presStyleCnt="2">
        <dgm:presLayoutVars>
          <dgm:chMax val="0"/>
          <dgm:bulletEnabled val="1"/>
        </dgm:presLayoutVars>
      </dgm:prSet>
      <dgm:spPr/>
      <dgm:t>
        <a:bodyPr/>
        <a:lstStyle/>
        <a:p>
          <a:endParaRPr lang="zh-TW" altLang="en-US"/>
        </a:p>
      </dgm:t>
    </dgm:pt>
    <dgm:pt modelId="{7493F2C7-17B1-4351-99E3-67E5EF03B812}" type="pres">
      <dgm:prSet presAssocID="{C0FA61C0-13F2-463F-88A4-8DF1587CAF90}" presName="spacer" presStyleCnt="0"/>
      <dgm:spPr/>
      <dgm:t>
        <a:bodyPr/>
        <a:lstStyle/>
        <a:p>
          <a:endParaRPr lang="zh-TW" altLang="en-US"/>
        </a:p>
      </dgm:t>
    </dgm:pt>
    <dgm:pt modelId="{07BA21C1-9B77-4BF3-9FB8-5D747C89C425}" type="pres">
      <dgm:prSet presAssocID="{AAAE879C-790E-496F-9520-2815B2AAC4E4}" presName="parentText" presStyleLbl="node1" presStyleIdx="1" presStyleCnt="2">
        <dgm:presLayoutVars>
          <dgm:chMax val="0"/>
          <dgm:bulletEnabled val="1"/>
        </dgm:presLayoutVars>
      </dgm:prSet>
      <dgm:spPr/>
      <dgm:t>
        <a:bodyPr/>
        <a:lstStyle/>
        <a:p>
          <a:endParaRPr lang="zh-TW" altLang="en-US"/>
        </a:p>
      </dgm:t>
    </dgm:pt>
    <dgm:pt modelId="{3DAD476A-38DA-488F-8F96-17CABF6BBC79}" type="pres">
      <dgm:prSet presAssocID="{AAAE879C-790E-496F-9520-2815B2AAC4E4}" presName="childText" presStyleLbl="revTx" presStyleIdx="0" presStyleCnt="1">
        <dgm:presLayoutVars>
          <dgm:bulletEnabled val="1"/>
        </dgm:presLayoutVars>
      </dgm:prSet>
      <dgm:spPr/>
      <dgm:t>
        <a:bodyPr/>
        <a:lstStyle/>
        <a:p>
          <a:endParaRPr lang="zh-TW" altLang="en-US"/>
        </a:p>
      </dgm:t>
    </dgm:pt>
  </dgm:ptLst>
  <dgm:cxnLst>
    <dgm:cxn modelId="{D5D38669-E269-486E-AD3A-FB25161AE617}" srcId="{8736A8C2-DBCC-4955-AEBD-E785FFB0A26E}" destId="{472007AE-C1D6-4EDF-A148-286C0BA8C379}" srcOrd="0" destOrd="0" parTransId="{D9038D78-E917-4342-BAEF-9371905A43CE}" sibTransId="{C0FA61C0-13F2-463F-88A4-8DF1587CAF90}"/>
    <dgm:cxn modelId="{8C7209DB-4253-4347-B5F9-D81F45906EF4}" type="presOf" srcId="{59AF863E-0B27-40C1-88C6-E2A2BC1B2FFA}" destId="{3DAD476A-38DA-488F-8F96-17CABF6BBC79}" srcOrd="0" destOrd="1" presId="urn:microsoft.com/office/officeart/2005/8/layout/vList2"/>
    <dgm:cxn modelId="{F0A8A933-8821-4C8B-BFE7-8EDEBEF2A19A}" type="presOf" srcId="{472007AE-C1D6-4EDF-A148-286C0BA8C379}" destId="{3F316DF0-FE6C-4170-9A9F-28E4A794369D}" srcOrd="0" destOrd="0" presId="urn:microsoft.com/office/officeart/2005/8/layout/vList2"/>
    <dgm:cxn modelId="{B6C85039-B52E-4722-A4F6-165697625C07}" type="presOf" srcId="{AAAE879C-790E-496F-9520-2815B2AAC4E4}" destId="{07BA21C1-9B77-4BF3-9FB8-5D747C89C425}" srcOrd="0" destOrd="0" presId="urn:microsoft.com/office/officeart/2005/8/layout/vList2"/>
    <dgm:cxn modelId="{B9E5CC04-61FA-430B-8629-FAF0AF766CFD}" srcId="{8736A8C2-DBCC-4955-AEBD-E785FFB0A26E}" destId="{AAAE879C-790E-496F-9520-2815B2AAC4E4}" srcOrd="1" destOrd="0" parTransId="{3F8178DB-83F9-412D-B514-9870845E63B8}" sibTransId="{DF7D25AE-63CD-4DBC-9A9B-7C101CB1F6E8}"/>
    <dgm:cxn modelId="{595C60AB-C1A5-4E5E-BCA9-A24FD753EE8F}" srcId="{AAAE879C-790E-496F-9520-2815B2AAC4E4}" destId="{59AF863E-0B27-40C1-88C6-E2A2BC1B2FFA}" srcOrd="1" destOrd="0" parTransId="{D38243E3-8F8E-4420-B3EA-312B285CC23F}" sibTransId="{5CF66A5A-AAC1-4B95-896B-34816DF29F54}"/>
    <dgm:cxn modelId="{ECE24648-EC6A-4177-91F5-38FB8A7068A3}" srcId="{AAAE879C-790E-496F-9520-2815B2AAC4E4}" destId="{14FF75C7-E61C-407F-9713-309678E72B9B}" srcOrd="0" destOrd="0" parTransId="{99669DA4-D358-4338-A20A-C15C14AF7C36}" sibTransId="{085B3E98-5AEA-40F4-A2FA-0BD266E99B46}"/>
    <dgm:cxn modelId="{5D73BF8B-7CF3-4463-A3C9-1E2A9E6F2D5C}" type="presOf" srcId="{8736A8C2-DBCC-4955-AEBD-E785FFB0A26E}" destId="{A335E54C-01FE-4EF5-8FB8-4FFE2F03B027}" srcOrd="0" destOrd="0" presId="urn:microsoft.com/office/officeart/2005/8/layout/vList2"/>
    <dgm:cxn modelId="{C6CE9797-79E4-445D-834D-6FCCDC0FF782}" type="presOf" srcId="{14FF75C7-E61C-407F-9713-309678E72B9B}" destId="{3DAD476A-38DA-488F-8F96-17CABF6BBC79}" srcOrd="0" destOrd="0" presId="urn:microsoft.com/office/officeart/2005/8/layout/vList2"/>
    <dgm:cxn modelId="{CCD4C138-470C-42DA-943D-F3B371D8E63F}" type="presParOf" srcId="{A335E54C-01FE-4EF5-8FB8-4FFE2F03B027}" destId="{3F316DF0-FE6C-4170-9A9F-28E4A794369D}" srcOrd="0" destOrd="0" presId="urn:microsoft.com/office/officeart/2005/8/layout/vList2"/>
    <dgm:cxn modelId="{A6CA1678-9571-4D29-9783-04E81AB5C38B}" type="presParOf" srcId="{A335E54C-01FE-4EF5-8FB8-4FFE2F03B027}" destId="{7493F2C7-17B1-4351-99E3-67E5EF03B812}" srcOrd="1" destOrd="0" presId="urn:microsoft.com/office/officeart/2005/8/layout/vList2"/>
    <dgm:cxn modelId="{2F75E976-49FD-4EDA-ADC1-0CDFF30EA951}" type="presParOf" srcId="{A335E54C-01FE-4EF5-8FB8-4FFE2F03B027}" destId="{07BA21C1-9B77-4BF3-9FB8-5D747C89C425}" srcOrd="2" destOrd="0" presId="urn:microsoft.com/office/officeart/2005/8/layout/vList2"/>
    <dgm:cxn modelId="{CD59AFB0-8305-45A7-BFEA-45864B607CC3}" type="presParOf" srcId="{A335E54C-01FE-4EF5-8FB8-4FFE2F03B027}" destId="{3DAD476A-38DA-488F-8F96-17CABF6BBC7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84A5AE0-1F8D-4291-8CCF-042B2BE8D5FF}"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zh-TW" altLang="en-US"/>
        </a:p>
      </dgm:t>
    </dgm:pt>
    <dgm:pt modelId="{94EF9BAB-8475-4669-B4ED-BB9E1FEE21F5}" type="pres">
      <dgm:prSet presAssocID="{C84A5AE0-1F8D-4291-8CCF-042B2BE8D5FF}" presName="linear" presStyleCnt="0">
        <dgm:presLayoutVars>
          <dgm:animLvl val="lvl"/>
          <dgm:resizeHandles val="exact"/>
        </dgm:presLayoutVars>
      </dgm:prSet>
      <dgm:spPr/>
      <dgm:t>
        <a:bodyPr/>
        <a:lstStyle/>
        <a:p>
          <a:endParaRPr lang="zh-TW" altLang="en-US"/>
        </a:p>
      </dgm:t>
    </dgm:pt>
  </dgm:ptLst>
  <dgm:cxnLst>
    <dgm:cxn modelId="{2B32B0EE-29D8-48E4-A2A1-6665F6CFE2BB}" type="presOf" srcId="{C84A5AE0-1F8D-4291-8CCF-042B2BE8D5FF}" destId="{94EF9BAB-8475-4669-B4ED-BB9E1FEE21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39A7FC2-3626-4BA6-BCFE-451C54B2BB02}"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zh-TW" altLang="en-US"/>
        </a:p>
      </dgm:t>
    </dgm:pt>
    <dgm:pt modelId="{FF0B3DEC-2EA9-4353-817B-425B97584CD8}">
      <dgm:prSet custT="1"/>
      <dgm:spPr/>
      <dgm:t>
        <a:bodyPr/>
        <a:lstStyle/>
        <a:p>
          <a:pPr rtl="0"/>
          <a:r>
            <a:rPr lang="zh-TW" altLang="en-US" sz="2400" b="1" dirty="0" smtClean="0"/>
            <a:t>大陸→採司法保護、行政執法雙軌制</a:t>
          </a:r>
          <a:endParaRPr lang="zh-TW" altLang="en-US" sz="2400" dirty="0"/>
        </a:p>
      </dgm:t>
    </dgm:pt>
    <dgm:pt modelId="{D3B28A04-4B9C-40D3-A3AB-99BBA8EEA983}" type="parTrans" cxnId="{C9AC81E4-34AC-4AE2-8E28-7D990B0BC4A9}">
      <dgm:prSet/>
      <dgm:spPr/>
      <dgm:t>
        <a:bodyPr/>
        <a:lstStyle/>
        <a:p>
          <a:endParaRPr lang="zh-TW" altLang="en-US"/>
        </a:p>
      </dgm:t>
    </dgm:pt>
    <dgm:pt modelId="{B4DB00CC-5B51-4B47-841D-71305F6F0B1E}" type="sibTrans" cxnId="{C9AC81E4-34AC-4AE2-8E28-7D990B0BC4A9}">
      <dgm:prSet/>
      <dgm:spPr/>
      <dgm:t>
        <a:bodyPr/>
        <a:lstStyle/>
        <a:p>
          <a:endParaRPr lang="zh-TW" altLang="en-US"/>
        </a:p>
      </dgm:t>
    </dgm:pt>
    <dgm:pt modelId="{979E219B-B598-4359-B01F-159473A62445}">
      <dgm:prSet custT="1"/>
      <dgm:spPr/>
      <dgm:t>
        <a:bodyPr/>
        <a:lstStyle/>
        <a:p>
          <a:pPr rtl="0">
            <a:lnSpc>
              <a:spcPct val="100000"/>
            </a:lnSpc>
            <a:spcBef>
              <a:spcPts val="600"/>
            </a:spcBef>
          </a:pPr>
          <a:r>
            <a:rPr lang="zh-TW" altLang="en-US" sz="1800" b="1" dirty="0" smtClean="0"/>
            <a:t>行政執法是大陸著作權保護的特殊救濟制度</a:t>
          </a:r>
          <a:r>
            <a:rPr lang="zh-TW" altLang="en-US" sz="1800" dirty="0" smtClean="0"/>
            <a:t>，不同於台灣及其他國家，有別於司法保護的不告不理原則，</a:t>
          </a:r>
          <a:r>
            <a:rPr lang="zh-TW" altLang="en-US" sz="1800" b="1" dirty="0" smtClean="0"/>
            <a:t>行政管理部門具有主動性</a:t>
          </a:r>
          <a:r>
            <a:rPr lang="zh-TW" altLang="en-US" sz="1800" dirty="0" smtClean="0"/>
            <a:t>。</a:t>
          </a:r>
          <a:endParaRPr lang="zh-TW" altLang="en-US" sz="1800" dirty="0"/>
        </a:p>
      </dgm:t>
    </dgm:pt>
    <dgm:pt modelId="{102A8DC2-7BAF-4BD2-A98D-25747F53394A}" type="parTrans" cxnId="{C8225F4F-77E7-4168-8EF0-C942DA38A6C9}">
      <dgm:prSet/>
      <dgm:spPr/>
      <dgm:t>
        <a:bodyPr/>
        <a:lstStyle/>
        <a:p>
          <a:endParaRPr lang="zh-TW" altLang="en-US"/>
        </a:p>
      </dgm:t>
    </dgm:pt>
    <dgm:pt modelId="{A1CF9E9B-4295-444C-AB17-76D707319F20}" type="sibTrans" cxnId="{C8225F4F-77E7-4168-8EF0-C942DA38A6C9}">
      <dgm:prSet/>
      <dgm:spPr/>
      <dgm:t>
        <a:bodyPr/>
        <a:lstStyle/>
        <a:p>
          <a:endParaRPr lang="zh-TW" altLang="en-US"/>
        </a:p>
      </dgm:t>
    </dgm:pt>
    <dgm:pt modelId="{46F64E39-7966-47AC-A151-EF6F36DED7F3}">
      <dgm:prSet custT="1"/>
      <dgm:spPr/>
      <dgm:t>
        <a:bodyPr/>
        <a:lstStyle/>
        <a:p>
          <a:pPr rtl="0"/>
          <a:r>
            <a:rPr lang="zh-TW" altLang="en-US" sz="2400" b="1" dirty="0" smtClean="0"/>
            <a:t>台灣→採司法保護</a:t>
          </a:r>
          <a:endParaRPr lang="zh-TW" altLang="en-US" sz="2400" b="1" dirty="0"/>
        </a:p>
      </dgm:t>
    </dgm:pt>
    <dgm:pt modelId="{4550CA82-1BD6-4E28-BC43-4512D4658B8B}" type="parTrans" cxnId="{C8890AE1-8AF8-4C6D-B72A-61F708BB7E26}">
      <dgm:prSet/>
      <dgm:spPr/>
      <dgm:t>
        <a:bodyPr/>
        <a:lstStyle/>
        <a:p>
          <a:endParaRPr lang="zh-TW" altLang="en-US"/>
        </a:p>
      </dgm:t>
    </dgm:pt>
    <dgm:pt modelId="{6D00DF62-2427-4038-A99C-130B7B9DD362}" type="sibTrans" cxnId="{C8890AE1-8AF8-4C6D-B72A-61F708BB7E26}">
      <dgm:prSet/>
      <dgm:spPr/>
      <dgm:t>
        <a:bodyPr/>
        <a:lstStyle/>
        <a:p>
          <a:endParaRPr lang="zh-TW" altLang="en-US"/>
        </a:p>
      </dgm:t>
    </dgm:pt>
    <dgm:pt modelId="{8481762E-14E1-4273-8F86-7568A4383B40}">
      <dgm:prSet custT="1"/>
      <dgm:spPr/>
      <dgm:t>
        <a:bodyPr/>
        <a:lstStyle/>
        <a:p>
          <a:pPr rtl="0"/>
          <a:r>
            <a:rPr lang="zh-TW" altLang="en-US" sz="1800" dirty="0" smtClean="0"/>
            <a:t>侵害著作權之行為須負擔民事及刑事責任</a:t>
          </a:r>
          <a:endParaRPr lang="zh-TW" altLang="en-US" sz="1800" dirty="0"/>
        </a:p>
      </dgm:t>
    </dgm:pt>
    <dgm:pt modelId="{7F6F81A2-DE59-4836-8F44-DE20F9D8EE67}" type="parTrans" cxnId="{0EC657EE-E41A-492F-A1B7-E6225927BDB7}">
      <dgm:prSet/>
      <dgm:spPr/>
      <dgm:t>
        <a:bodyPr/>
        <a:lstStyle/>
        <a:p>
          <a:endParaRPr lang="zh-TW" altLang="en-US"/>
        </a:p>
      </dgm:t>
    </dgm:pt>
    <dgm:pt modelId="{C4CA2D60-9A21-496E-A595-698DE5AB406F}" type="sibTrans" cxnId="{0EC657EE-E41A-492F-A1B7-E6225927BDB7}">
      <dgm:prSet/>
      <dgm:spPr/>
      <dgm:t>
        <a:bodyPr/>
        <a:lstStyle/>
        <a:p>
          <a:endParaRPr lang="zh-TW" altLang="en-US"/>
        </a:p>
      </dgm:t>
    </dgm:pt>
    <dgm:pt modelId="{6ACF5665-E7BD-417D-9F78-EF1E31B3AB60}">
      <dgm:prSet custT="1"/>
      <dgm:spPr/>
      <dgm:t>
        <a:bodyPr/>
        <a:lstStyle/>
        <a:p>
          <a:pPr rtl="0"/>
          <a:r>
            <a:rPr lang="zh-TW" altLang="en-US" sz="1800" dirty="0" smtClean="0"/>
            <a:t>各類著作權爭議案件</a:t>
          </a:r>
          <a:r>
            <a:rPr lang="zh-TW" altLang="en-US" sz="1800" b="1" dirty="0" smtClean="0"/>
            <a:t>多以提起刑事救濟為手段</a:t>
          </a:r>
          <a:r>
            <a:rPr lang="zh-TW" altLang="en-US" sz="1800" dirty="0" smtClean="0"/>
            <a:t>。</a:t>
          </a:r>
          <a:endParaRPr lang="zh-TW" altLang="en-US" sz="1800" dirty="0"/>
        </a:p>
      </dgm:t>
    </dgm:pt>
    <dgm:pt modelId="{927D73F9-DA5C-4081-813B-5C4BFBD60A5B}" type="parTrans" cxnId="{E20A612C-4856-498A-A576-82025FE117CB}">
      <dgm:prSet/>
      <dgm:spPr/>
      <dgm:t>
        <a:bodyPr/>
        <a:lstStyle/>
        <a:p>
          <a:endParaRPr lang="zh-TW" altLang="en-US"/>
        </a:p>
      </dgm:t>
    </dgm:pt>
    <dgm:pt modelId="{0E4A7B1C-593E-4FCB-99C1-02D60C1CF7C5}" type="sibTrans" cxnId="{E20A612C-4856-498A-A576-82025FE117CB}">
      <dgm:prSet/>
      <dgm:spPr/>
      <dgm:t>
        <a:bodyPr/>
        <a:lstStyle/>
        <a:p>
          <a:endParaRPr lang="zh-TW" altLang="en-US"/>
        </a:p>
      </dgm:t>
    </dgm:pt>
    <dgm:pt modelId="{D5A4E0B2-1632-45D0-8D4A-ADC5DA12ECEE}">
      <dgm:prSet custT="1"/>
      <dgm:spPr/>
      <dgm:t>
        <a:bodyPr/>
        <a:lstStyle/>
        <a:p>
          <a:pPr rtl="0">
            <a:lnSpc>
              <a:spcPct val="100000"/>
            </a:lnSpc>
            <a:spcBef>
              <a:spcPts val="600"/>
            </a:spcBef>
          </a:pPr>
          <a:r>
            <a:rPr lang="zh-TW" altLang="en-US" sz="1800" b="1" dirty="0" smtClean="0"/>
            <a:t>民事救濟是司法救濟中適用最基本、最普遍的手段。</a:t>
          </a:r>
          <a:endParaRPr lang="zh-TW" altLang="en-US" sz="1800" b="1" dirty="0"/>
        </a:p>
      </dgm:t>
    </dgm:pt>
    <dgm:pt modelId="{93BAA471-555D-47CE-9C1B-786653CBE5AE}" type="parTrans" cxnId="{14035459-89CC-4BB8-88AE-5BD85F8C5CBA}">
      <dgm:prSet/>
      <dgm:spPr/>
      <dgm:t>
        <a:bodyPr/>
        <a:lstStyle/>
        <a:p>
          <a:endParaRPr lang="zh-TW" altLang="en-US"/>
        </a:p>
      </dgm:t>
    </dgm:pt>
    <dgm:pt modelId="{DADDCC2C-B2BB-458A-B68F-FEB53C55F85A}" type="sibTrans" cxnId="{14035459-89CC-4BB8-88AE-5BD85F8C5CBA}">
      <dgm:prSet/>
      <dgm:spPr/>
      <dgm:t>
        <a:bodyPr/>
        <a:lstStyle/>
        <a:p>
          <a:endParaRPr lang="zh-TW" altLang="en-US"/>
        </a:p>
      </dgm:t>
    </dgm:pt>
    <dgm:pt modelId="{6E233A7C-7A53-40C0-AAF4-BAB51E1556EE}">
      <dgm:prSet custT="1"/>
      <dgm:spPr/>
      <dgm:t>
        <a:bodyPr/>
        <a:lstStyle/>
        <a:p>
          <a:pPr>
            <a:lnSpc>
              <a:spcPct val="100000"/>
            </a:lnSpc>
          </a:pPr>
          <a:r>
            <a:rPr lang="zh-TW" altLang="en-US" sz="1800" dirty="0" smtClean="0"/>
            <a:t>就具有商業規模之故意侵害著作權案件</a:t>
          </a:r>
          <a:r>
            <a:rPr lang="zh-TW" altLang="en-US" sz="1800" b="1" dirty="0" smtClean="0">
              <a:solidFill>
                <a:srgbClr val="C00000"/>
              </a:solidFill>
            </a:rPr>
            <a:t>設有刑事門檻</a:t>
          </a:r>
          <a:r>
            <a:rPr lang="en-US" altLang="en-US" sz="1800" dirty="0" smtClean="0"/>
            <a:t>(</a:t>
          </a:r>
          <a:r>
            <a:rPr lang="zh-TW" altLang="en-US" sz="1800" dirty="0" smtClean="0"/>
            <a:t>刑法</a:t>
          </a:r>
          <a:r>
            <a:rPr lang="en-US" altLang="en-US" sz="1800" dirty="0" smtClean="0"/>
            <a:t>217</a:t>
          </a:r>
          <a:r>
            <a:rPr lang="zh-TW" altLang="en-US" sz="1800" dirty="0" smtClean="0"/>
            <a:t>條─營利、違法所得數額較大或有其他嚴重情節</a:t>
          </a:r>
          <a:r>
            <a:rPr lang="en-US" altLang="en-US" sz="1800" dirty="0" smtClean="0"/>
            <a:t>)</a:t>
          </a:r>
          <a:r>
            <a:rPr lang="zh-TW" altLang="en-US" sz="1800" dirty="0" smtClean="0"/>
            <a:t>。</a:t>
          </a:r>
          <a:endParaRPr lang="zh-TW" altLang="en-US" sz="1800" dirty="0"/>
        </a:p>
      </dgm:t>
    </dgm:pt>
    <dgm:pt modelId="{A62D405C-CE05-4B3E-9D3B-0A2379F51D3F}" type="parTrans" cxnId="{133BA6BD-198D-4E7C-884F-53C70B26CAB6}">
      <dgm:prSet/>
      <dgm:spPr/>
      <dgm:t>
        <a:bodyPr/>
        <a:lstStyle/>
        <a:p>
          <a:endParaRPr lang="zh-TW" altLang="en-US"/>
        </a:p>
      </dgm:t>
    </dgm:pt>
    <dgm:pt modelId="{769A6546-9EDD-4F3F-BBA6-011BE4A437CE}" type="sibTrans" cxnId="{133BA6BD-198D-4E7C-884F-53C70B26CAB6}">
      <dgm:prSet/>
      <dgm:spPr/>
      <dgm:t>
        <a:bodyPr/>
        <a:lstStyle/>
        <a:p>
          <a:endParaRPr lang="zh-TW" altLang="en-US"/>
        </a:p>
      </dgm:t>
    </dgm:pt>
    <dgm:pt modelId="{C7860546-B6A2-471D-8620-A2F43BA67C32}">
      <dgm:prSet custT="1"/>
      <dgm:spPr/>
      <dgm:t>
        <a:bodyPr/>
        <a:lstStyle/>
        <a:p>
          <a:pPr>
            <a:lnSpc>
              <a:spcPct val="100000"/>
            </a:lnSpc>
          </a:pPr>
          <a:r>
            <a:rPr lang="zh-TW" altLang="en-US" sz="1800" dirty="0" smtClean="0"/>
            <a:t>刑事門檻─違法所得數額在</a:t>
          </a:r>
          <a:r>
            <a:rPr lang="zh-TW" altLang="en-US" sz="1800" b="1" dirty="0" smtClean="0">
              <a:solidFill>
                <a:srgbClr val="C00000"/>
              </a:solidFill>
            </a:rPr>
            <a:t>三萬元以上</a:t>
          </a:r>
          <a:r>
            <a:rPr lang="zh-TW" altLang="en-US" sz="1800" dirty="0" smtClean="0"/>
            <a:t>、未經許可</a:t>
          </a:r>
          <a:r>
            <a:rPr lang="zh-TW" altLang="en-US" sz="1800" b="1" dirty="0" smtClean="0">
              <a:solidFill>
                <a:srgbClr val="C00000"/>
              </a:solidFill>
            </a:rPr>
            <a:t>複製數量</a:t>
          </a:r>
          <a:r>
            <a:rPr lang="en-US" altLang="zh-TW" sz="1800" b="1" dirty="0" smtClean="0">
              <a:solidFill>
                <a:srgbClr val="C00000"/>
              </a:solidFill>
            </a:rPr>
            <a:t>500</a:t>
          </a:r>
          <a:r>
            <a:rPr lang="zh-TW" altLang="en-US" sz="1800" b="1" dirty="0" smtClean="0">
              <a:solidFill>
                <a:srgbClr val="C00000"/>
              </a:solidFill>
            </a:rPr>
            <a:t>張</a:t>
          </a:r>
          <a:r>
            <a:rPr lang="en-US" altLang="zh-TW" sz="1800" b="1" dirty="0" smtClean="0">
              <a:solidFill>
                <a:srgbClr val="C00000"/>
              </a:solidFill>
            </a:rPr>
            <a:t>(</a:t>
          </a:r>
          <a:r>
            <a:rPr lang="zh-TW" altLang="en-US" sz="1800" b="1" dirty="0" smtClean="0">
              <a:solidFill>
                <a:srgbClr val="C00000"/>
              </a:solidFill>
            </a:rPr>
            <a:t>份</a:t>
          </a:r>
          <a:r>
            <a:rPr lang="en-US" altLang="zh-TW" sz="1800" b="1" dirty="0" smtClean="0">
              <a:solidFill>
                <a:srgbClr val="C00000"/>
              </a:solidFill>
            </a:rPr>
            <a:t>)</a:t>
          </a:r>
          <a:r>
            <a:rPr lang="zh-TW" altLang="en-US" sz="1800" b="1" dirty="0" smtClean="0">
              <a:solidFill>
                <a:srgbClr val="C00000"/>
              </a:solidFill>
            </a:rPr>
            <a:t>以上</a:t>
          </a:r>
          <a:r>
            <a:rPr lang="zh-TW" altLang="en-US" sz="1800" dirty="0" smtClean="0"/>
            <a:t>。</a:t>
          </a:r>
          <a:endParaRPr lang="zh-TW" altLang="en-US" sz="1800" dirty="0"/>
        </a:p>
      </dgm:t>
    </dgm:pt>
    <dgm:pt modelId="{30E36EB4-27FA-47A4-8F9E-EBD6B71D2FB1}" type="parTrans" cxnId="{6FC5B083-9B22-426F-9EFA-7A971BD84BEC}">
      <dgm:prSet/>
      <dgm:spPr/>
      <dgm:t>
        <a:bodyPr/>
        <a:lstStyle/>
        <a:p>
          <a:endParaRPr lang="zh-TW" altLang="en-US"/>
        </a:p>
      </dgm:t>
    </dgm:pt>
    <dgm:pt modelId="{7849266F-5E01-48A2-9733-D2BE29A37C8D}" type="sibTrans" cxnId="{6FC5B083-9B22-426F-9EFA-7A971BD84BEC}">
      <dgm:prSet/>
      <dgm:spPr/>
      <dgm:t>
        <a:bodyPr/>
        <a:lstStyle/>
        <a:p>
          <a:endParaRPr lang="zh-TW" altLang="en-US"/>
        </a:p>
      </dgm:t>
    </dgm:pt>
    <dgm:pt modelId="{9C51EC01-EC15-4E7B-BD85-CC6EB1EF96BF}">
      <dgm:prSet custT="1"/>
      <dgm:spPr/>
      <dgm:t>
        <a:bodyPr/>
        <a:lstStyle/>
        <a:p>
          <a:pPr>
            <a:lnSpc>
              <a:spcPct val="100000"/>
            </a:lnSpc>
          </a:pPr>
          <a:r>
            <a:rPr lang="en-US" altLang="zh-TW" sz="1800" dirty="0" smtClean="0">
              <a:solidFill>
                <a:srgbClr val="002060"/>
              </a:solidFill>
            </a:rPr>
            <a:t>2010</a:t>
          </a:r>
          <a:r>
            <a:rPr lang="zh-TW" altLang="en-US" sz="1800" dirty="0" smtClean="0">
              <a:solidFill>
                <a:srgbClr val="002060"/>
              </a:solidFill>
            </a:rPr>
            <a:t>年至</a:t>
          </a:r>
          <a:r>
            <a:rPr lang="en-US" altLang="en-US" sz="1800" dirty="0" smtClean="0">
              <a:solidFill>
                <a:srgbClr val="002060"/>
              </a:solidFill>
            </a:rPr>
            <a:t>20</a:t>
          </a:r>
          <a:r>
            <a:rPr lang="en-US" altLang="zh-TW" sz="1800" dirty="0" smtClean="0">
              <a:solidFill>
                <a:srgbClr val="002060"/>
              </a:solidFill>
            </a:rPr>
            <a:t>14</a:t>
          </a:r>
          <a:r>
            <a:rPr lang="zh-TW" altLang="en-US" sz="1800" dirty="0" smtClean="0">
              <a:solidFill>
                <a:srgbClr val="002060"/>
              </a:solidFill>
            </a:rPr>
            <a:t>年大陸各級法院受理著作權民事案件</a:t>
          </a:r>
          <a:r>
            <a:rPr lang="en-US" altLang="zh-TW" sz="1800" dirty="0" smtClean="0">
              <a:solidFill>
                <a:srgbClr val="002060"/>
              </a:solidFill>
            </a:rPr>
            <a:t>224</a:t>
          </a:r>
          <a:r>
            <a:rPr lang="en-US" altLang="en-US" sz="1800" dirty="0" smtClean="0">
              <a:solidFill>
                <a:srgbClr val="002060"/>
              </a:solidFill>
            </a:rPr>
            <a:t>,</a:t>
          </a:r>
          <a:r>
            <a:rPr lang="en-US" altLang="zh-TW" sz="1800" dirty="0" smtClean="0">
              <a:solidFill>
                <a:srgbClr val="002060"/>
              </a:solidFill>
            </a:rPr>
            <a:t>596</a:t>
          </a:r>
          <a:r>
            <a:rPr lang="zh-TW" altLang="en-US" sz="1800" dirty="0" smtClean="0">
              <a:solidFill>
                <a:srgbClr val="002060"/>
              </a:solidFill>
            </a:rPr>
            <a:t>件，較</a:t>
          </a:r>
          <a:r>
            <a:rPr lang="en-US" altLang="en-US" sz="1800" dirty="0" smtClean="0">
              <a:solidFill>
                <a:srgbClr val="002060"/>
              </a:solidFill>
            </a:rPr>
            <a:t>1985</a:t>
          </a:r>
          <a:r>
            <a:rPr lang="zh-TW" altLang="en-US" sz="1800" dirty="0" smtClean="0">
              <a:solidFill>
                <a:srgbClr val="002060"/>
              </a:solidFill>
            </a:rPr>
            <a:t>年至</a:t>
          </a:r>
          <a:r>
            <a:rPr lang="en-US" altLang="en-US" sz="1800" dirty="0" smtClean="0">
              <a:solidFill>
                <a:srgbClr val="002060"/>
              </a:solidFill>
            </a:rPr>
            <a:t>200</a:t>
          </a:r>
          <a:r>
            <a:rPr lang="en-US" altLang="zh-TW" sz="1800" dirty="0" smtClean="0">
              <a:solidFill>
                <a:srgbClr val="002060"/>
              </a:solidFill>
            </a:rPr>
            <a:t>9</a:t>
          </a:r>
          <a:r>
            <a:rPr lang="zh-TW" altLang="en-US" sz="1800" dirty="0" smtClean="0">
              <a:solidFill>
                <a:srgbClr val="002060"/>
              </a:solidFill>
            </a:rPr>
            <a:t>年大陸各級法院受理著作權民事案件</a:t>
          </a:r>
          <a:r>
            <a:rPr lang="en-US" altLang="zh-TW" sz="1800" dirty="0" smtClean="0">
              <a:solidFill>
                <a:srgbClr val="002060"/>
              </a:solidFill>
            </a:rPr>
            <a:t>57</a:t>
          </a:r>
          <a:r>
            <a:rPr lang="en-US" altLang="en-US" sz="1800" dirty="0" smtClean="0">
              <a:solidFill>
                <a:srgbClr val="002060"/>
              </a:solidFill>
            </a:rPr>
            <a:t>,</a:t>
          </a:r>
          <a:r>
            <a:rPr lang="en-US" altLang="zh-TW" sz="1800" dirty="0" smtClean="0">
              <a:solidFill>
                <a:srgbClr val="002060"/>
              </a:solidFill>
            </a:rPr>
            <a:t>3741</a:t>
          </a:r>
          <a:r>
            <a:rPr lang="zh-TW" altLang="en-US" sz="1800" dirty="0" smtClean="0">
              <a:solidFill>
                <a:srgbClr val="002060"/>
              </a:solidFill>
            </a:rPr>
            <a:t>件，大幅增加。</a:t>
          </a:r>
          <a:endParaRPr lang="zh-TW" altLang="en-US" sz="1800" dirty="0">
            <a:solidFill>
              <a:srgbClr val="002060"/>
            </a:solidFill>
          </a:endParaRPr>
        </a:p>
      </dgm:t>
    </dgm:pt>
    <dgm:pt modelId="{1A998CC0-03D7-4D84-BCCE-DC246726DAA6}" type="sibTrans" cxnId="{CF8E5B76-CB32-4961-B757-13DA07711528}">
      <dgm:prSet/>
      <dgm:spPr/>
      <dgm:t>
        <a:bodyPr/>
        <a:lstStyle/>
        <a:p>
          <a:endParaRPr lang="zh-TW" altLang="en-US"/>
        </a:p>
      </dgm:t>
    </dgm:pt>
    <dgm:pt modelId="{F26FC532-5953-4D07-A81B-0982D5050E8E}" type="parTrans" cxnId="{CF8E5B76-CB32-4961-B757-13DA07711528}">
      <dgm:prSet/>
      <dgm:spPr/>
      <dgm:t>
        <a:bodyPr/>
        <a:lstStyle/>
        <a:p>
          <a:endParaRPr lang="zh-TW" altLang="en-US"/>
        </a:p>
      </dgm:t>
    </dgm:pt>
    <dgm:pt modelId="{B916C4B4-5920-4B73-B5F1-F954A243C376}" type="pres">
      <dgm:prSet presAssocID="{439A7FC2-3626-4BA6-BCFE-451C54B2BB02}" presName="linear" presStyleCnt="0">
        <dgm:presLayoutVars>
          <dgm:dir/>
          <dgm:animLvl val="lvl"/>
          <dgm:resizeHandles val="exact"/>
        </dgm:presLayoutVars>
      </dgm:prSet>
      <dgm:spPr/>
      <dgm:t>
        <a:bodyPr/>
        <a:lstStyle/>
        <a:p>
          <a:endParaRPr lang="zh-TW" altLang="en-US"/>
        </a:p>
      </dgm:t>
    </dgm:pt>
    <dgm:pt modelId="{19AF646A-C6F2-40E0-80DA-24829C189702}" type="pres">
      <dgm:prSet presAssocID="{46F64E39-7966-47AC-A151-EF6F36DED7F3}" presName="parentLin" presStyleCnt="0"/>
      <dgm:spPr/>
      <dgm:t>
        <a:bodyPr/>
        <a:lstStyle/>
        <a:p>
          <a:endParaRPr lang="zh-TW" altLang="en-US"/>
        </a:p>
      </dgm:t>
    </dgm:pt>
    <dgm:pt modelId="{723E1F32-6AB0-4D28-8ADE-4A908C7739DD}" type="pres">
      <dgm:prSet presAssocID="{46F64E39-7966-47AC-A151-EF6F36DED7F3}" presName="parentLeftMargin" presStyleLbl="node1" presStyleIdx="0" presStyleCnt="2"/>
      <dgm:spPr/>
      <dgm:t>
        <a:bodyPr/>
        <a:lstStyle/>
        <a:p>
          <a:endParaRPr lang="zh-TW" altLang="en-US"/>
        </a:p>
      </dgm:t>
    </dgm:pt>
    <dgm:pt modelId="{DA08DA1E-B91E-4F89-9D42-C6BEAAB6C44B}" type="pres">
      <dgm:prSet presAssocID="{46F64E39-7966-47AC-A151-EF6F36DED7F3}" presName="parentText" presStyleLbl="node1" presStyleIdx="0" presStyleCnt="2" custScaleY="208631" custLinFactNeighborX="-82779" custLinFactNeighborY="-27560">
        <dgm:presLayoutVars>
          <dgm:chMax val="0"/>
          <dgm:bulletEnabled val="1"/>
        </dgm:presLayoutVars>
      </dgm:prSet>
      <dgm:spPr/>
      <dgm:t>
        <a:bodyPr/>
        <a:lstStyle/>
        <a:p>
          <a:endParaRPr lang="zh-TW" altLang="en-US"/>
        </a:p>
      </dgm:t>
    </dgm:pt>
    <dgm:pt modelId="{12EF332B-8BFD-4236-8E0F-33D3341DB868}" type="pres">
      <dgm:prSet presAssocID="{46F64E39-7966-47AC-A151-EF6F36DED7F3}" presName="negativeSpace" presStyleCnt="0"/>
      <dgm:spPr/>
      <dgm:t>
        <a:bodyPr/>
        <a:lstStyle/>
        <a:p>
          <a:endParaRPr lang="zh-TW" altLang="en-US"/>
        </a:p>
      </dgm:t>
    </dgm:pt>
    <dgm:pt modelId="{F1A7A7FA-3C76-45D1-969B-FF994B798CB3}" type="pres">
      <dgm:prSet presAssocID="{46F64E39-7966-47AC-A151-EF6F36DED7F3}" presName="childText" presStyleLbl="conFgAcc1" presStyleIdx="0" presStyleCnt="2" custScaleX="98278" custScaleY="93593" custLinFactY="1928" custLinFactNeighborY="100000">
        <dgm:presLayoutVars>
          <dgm:bulletEnabled val="1"/>
        </dgm:presLayoutVars>
      </dgm:prSet>
      <dgm:spPr/>
      <dgm:t>
        <a:bodyPr/>
        <a:lstStyle/>
        <a:p>
          <a:endParaRPr lang="zh-TW" altLang="en-US"/>
        </a:p>
      </dgm:t>
    </dgm:pt>
    <dgm:pt modelId="{98C83F10-1E3D-44BA-96B2-2951E669A304}" type="pres">
      <dgm:prSet presAssocID="{6D00DF62-2427-4038-A99C-130B7B9DD362}" presName="spaceBetweenRectangles" presStyleCnt="0"/>
      <dgm:spPr/>
      <dgm:t>
        <a:bodyPr/>
        <a:lstStyle/>
        <a:p>
          <a:endParaRPr lang="zh-TW" altLang="en-US"/>
        </a:p>
      </dgm:t>
    </dgm:pt>
    <dgm:pt modelId="{D7F106B6-7F1E-4ABF-92B0-C13D4BC3012A}" type="pres">
      <dgm:prSet presAssocID="{FF0B3DEC-2EA9-4353-817B-425B97584CD8}" presName="parentLin" presStyleCnt="0"/>
      <dgm:spPr/>
      <dgm:t>
        <a:bodyPr/>
        <a:lstStyle/>
        <a:p>
          <a:endParaRPr lang="zh-TW" altLang="en-US"/>
        </a:p>
      </dgm:t>
    </dgm:pt>
    <dgm:pt modelId="{3E920FBE-24FF-45DA-B623-1D1E2C47E351}" type="pres">
      <dgm:prSet presAssocID="{FF0B3DEC-2EA9-4353-817B-425B97584CD8}" presName="parentLeftMargin" presStyleLbl="node1" presStyleIdx="0" presStyleCnt="2"/>
      <dgm:spPr/>
      <dgm:t>
        <a:bodyPr/>
        <a:lstStyle/>
        <a:p>
          <a:endParaRPr lang="zh-TW" altLang="en-US"/>
        </a:p>
      </dgm:t>
    </dgm:pt>
    <dgm:pt modelId="{EB3D4AD6-6B53-4BE7-B5E1-F9EBE0CF9B69}" type="pres">
      <dgm:prSet presAssocID="{FF0B3DEC-2EA9-4353-817B-425B97584CD8}" presName="parentText" presStyleLbl="node1" presStyleIdx="1" presStyleCnt="2" custScaleY="187941" custLinFactNeighborX="-82779" custLinFactNeighborY="6584">
        <dgm:presLayoutVars>
          <dgm:chMax val="0"/>
          <dgm:bulletEnabled val="1"/>
        </dgm:presLayoutVars>
      </dgm:prSet>
      <dgm:spPr/>
      <dgm:t>
        <a:bodyPr/>
        <a:lstStyle/>
        <a:p>
          <a:endParaRPr lang="zh-TW" altLang="en-US"/>
        </a:p>
      </dgm:t>
    </dgm:pt>
    <dgm:pt modelId="{9E6CE60C-5BAD-4200-8F54-43E41B88D92B}" type="pres">
      <dgm:prSet presAssocID="{FF0B3DEC-2EA9-4353-817B-425B97584CD8}" presName="negativeSpace" presStyleCnt="0"/>
      <dgm:spPr/>
      <dgm:t>
        <a:bodyPr/>
        <a:lstStyle/>
        <a:p>
          <a:endParaRPr lang="zh-TW" altLang="en-US"/>
        </a:p>
      </dgm:t>
    </dgm:pt>
    <dgm:pt modelId="{0C60C963-3C8E-4493-8D2A-05B891CF4703}" type="pres">
      <dgm:prSet presAssocID="{FF0B3DEC-2EA9-4353-817B-425B97584CD8}" presName="childText" presStyleLbl="conFgAcc1" presStyleIdx="1" presStyleCnt="2" custScaleX="98278" custScaleY="102475" custLinFactNeighborY="67582">
        <dgm:presLayoutVars>
          <dgm:bulletEnabled val="1"/>
        </dgm:presLayoutVars>
      </dgm:prSet>
      <dgm:spPr/>
      <dgm:t>
        <a:bodyPr/>
        <a:lstStyle/>
        <a:p>
          <a:endParaRPr lang="zh-TW" altLang="en-US"/>
        </a:p>
      </dgm:t>
    </dgm:pt>
  </dgm:ptLst>
  <dgm:cxnLst>
    <dgm:cxn modelId="{3306F30B-63A1-42E0-A617-5FD33CBE20B0}" type="presOf" srcId="{D5A4E0B2-1632-45D0-8D4A-ADC5DA12ECEE}" destId="{0C60C963-3C8E-4493-8D2A-05B891CF4703}" srcOrd="0" destOrd="0" presId="urn:microsoft.com/office/officeart/2005/8/layout/list1"/>
    <dgm:cxn modelId="{19A1A96F-279D-4B7C-B05E-A4D8B3A70FE9}" type="presOf" srcId="{979E219B-B598-4359-B01F-159473A62445}" destId="{0C60C963-3C8E-4493-8D2A-05B891CF4703}" srcOrd="0" destOrd="2" presId="urn:microsoft.com/office/officeart/2005/8/layout/list1"/>
    <dgm:cxn modelId="{06ED155E-BAC6-40AB-8531-6F7D0737BD97}" type="presOf" srcId="{439A7FC2-3626-4BA6-BCFE-451C54B2BB02}" destId="{B916C4B4-5920-4B73-B5F1-F954A243C376}" srcOrd="0" destOrd="0" presId="urn:microsoft.com/office/officeart/2005/8/layout/list1"/>
    <dgm:cxn modelId="{5683AD82-0BA9-49AA-B487-DDAF4685ED89}" type="presOf" srcId="{46F64E39-7966-47AC-A151-EF6F36DED7F3}" destId="{723E1F32-6AB0-4D28-8ADE-4A908C7739DD}" srcOrd="0" destOrd="0" presId="urn:microsoft.com/office/officeart/2005/8/layout/list1"/>
    <dgm:cxn modelId="{A4E4668A-3CB6-424E-B7BF-ED5FA0B3DE72}" type="presOf" srcId="{6E233A7C-7A53-40C0-AAF4-BAB51E1556EE}" destId="{0C60C963-3C8E-4493-8D2A-05B891CF4703}" srcOrd="0" destOrd="3" presId="urn:microsoft.com/office/officeart/2005/8/layout/list1"/>
    <dgm:cxn modelId="{CF8E5B76-CB32-4961-B757-13DA07711528}" srcId="{FF0B3DEC-2EA9-4353-817B-425B97584CD8}" destId="{9C51EC01-EC15-4E7B-BD85-CC6EB1EF96BF}" srcOrd="1" destOrd="0" parTransId="{F26FC532-5953-4D07-A81B-0982D5050E8E}" sibTransId="{1A998CC0-03D7-4D84-BCCE-DC246726DAA6}"/>
    <dgm:cxn modelId="{0EC657EE-E41A-492F-A1B7-E6225927BDB7}" srcId="{46F64E39-7966-47AC-A151-EF6F36DED7F3}" destId="{8481762E-14E1-4273-8F86-7568A4383B40}" srcOrd="0" destOrd="0" parTransId="{7F6F81A2-DE59-4836-8F44-DE20F9D8EE67}" sibTransId="{C4CA2D60-9A21-496E-A595-698DE5AB406F}"/>
    <dgm:cxn modelId="{C8890AE1-8AF8-4C6D-B72A-61F708BB7E26}" srcId="{439A7FC2-3626-4BA6-BCFE-451C54B2BB02}" destId="{46F64E39-7966-47AC-A151-EF6F36DED7F3}" srcOrd="0" destOrd="0" parTransId="{4550CA82-1BD6-4E28-BC43-4512D4658B8B}" sibTransId="{6D00DF62-2427-4038-A99C-130B7B9DD362}"/>
    <dgm:cxn modelId="{C8225F4F-77E7-4168-8EF0-C942DA38A6C9}" srcId="{FF0B3DEC-2EA9-4353-817B-425B97584CD8}" destId="{979E219B-B598-4359-B01F-159473A62445}" srcOrd="2" destOrd="0" parTransId="{102A8DC2-7BAF-4BD2-A98D-25747F53394A}" sibTransId="{A1CF9E9B-4295-444C-AB17-76D707319F20}"/>
    <dgm:cxn modelId="{E20A612C-4856-498A-A576-82025FE117CB}" srcId="{46F64E39-7966-47AC-A151-EF6F36DED7F3}" destId="{6ACF5665-E7BD-417D-9F78-EF1E31B3AB60}" srcOrd="1" destOrd="0" parTransId="{927D73F9-DA5C-4081-813B-5C4BFBD60A5B}" sibTransId="{0E4A7B1C-593E-4FCB-99C1-02D60C1CF7C5}"/>
    <dgm:cxn modelId="{2F47C524-6CA9-4749-AED9-40F8974D3513}" type="presOf" srcId="{6ACF5665-E7BD-417D-9F78-EF1E31B3AB60}" destId="{F1A7A7FA-3C76-45D1-969B-FF994B798CB3}" srcOrd="0" destOrd="1" presId="urn:microsoft.com/office/officeart/2005/8/layout/list1"/>
    <dgm:cxn modelId="{6FC5B083-9B22-426F-9EFA-7A971BD84BEC}" srcId="{FF0B3DEC-2EA9-4353-817B-425B97584CD8}" destId="{C7860546-B6A2-471D-8620-A2F43BA67C32}" srcOrd="4" destOrd="0" parTransId="{30E36EB4-27FA-47A4-8F9E-EBD6B71D2FB1}" sibTransId="{7849266F-5E01-48A2-9733-D2BE29A37C8D}"/>
    <dgm:cxn modelId="{47049590-E15C-4230-B654-D4D528D5D2CE}" type="presOf" srcId="{C7860546-B6A2-471D-8620-A2F43BA67C32}" destId="{0C60C963-3C8E-4493-8D2A-05B891CF4703}" srcOrd="0" destOrd="4" presId="urn:microsoft.com/office/officeart/2005/8/layout/list1"/>
    <dgm:cxn modelId="{547C8CB5-AFE4-490F-9A60-D7B148C6CB12}" type="presOf" srcId="{9C51EC01-EC15-4E7B-BD85-CC6EB1EF96BF}" destId="{0C60C963-3C8E-4493-8D2A-05B891CF4703}" srcOrd="0" destOrd="1" presId="urn:microsoft.com/office/officeart/2005/8/layout/list1"/>
    <dgm:cxn modelId="{133BA6BD-198D-4E7C-884F-53C70B26CAB6}" srcId="{FF0B3DEC-2EA9-4353-817B-425B97584CD8}" destId="{6E233A7C-7A53-40C0-AAF4-BAB51E1556EE}" srcOrd="3" destOrd="0" parTransId="{A62D405C-CE05-4B3E-9D3B-0A2379F51D3F}" sibTransId="{769A6546-9EDD-4F3F-BBA6-011BE4A437CE}"/>
    <dgm:cxn modelId="{A9366376-85A3-4382-9E92-D1F119D84117}" type="presOf" srcId="{FF0B3DEC-2EA9-4353-817B-425B97584CD8}" destId="{3E920FBE-24FF-45DA-B623-1D1E2C47E351}" srcOrd="0" destOrd="0" presId="urn:microsoft.com/office/officeart/2005/8/layout/list1"/>
    <dgm:cxn modelId="{14035459-89CC-4BB8-88AE-5BD85F8C5CBA}" srcId="{FF0B3DEC-2EA9-4353-817B-425B97584CD8}" destId="{D5A4E0B2-1632-45D0-8D4A-ADC5DA12ECEE}" srcOrd="0" destOrd="0" parTransId="{93BAA471-555D-47CE-9C1B-786653CBE5AE}" sibTransId="{DADDCC2C-B2BB-458A-B68F-FEB53C55F85A}"/>
    <dgm:cxn modelId="{5EE2E72D-7446-4145-ABE1-B9C852BFD9AE}" type="presOf" srcId="{FF0B3DEC-2EA9-4353-817B-425B97584CD8}" destId="{EB3D4AD6-6B53-4BE7-B5E1-F9EBE0CF9B69}" srcOrd="1" destOrd="0" presId="urn:microsoft.com/office/officeart/2005/8/layout/list1"/>
    <dgm:cxn modelId="{C9AC81E4-34AC-4AE2-8E28-7D990B0BC4A9}" srcId="{439A7FC2-3626-4BA6-BCFE-451C54B2BB02}" destId="{FF0B3DEC-2EA9-4353-817B-425B97584CD8}" srcOrd="1" destOrd="0" parTransId="{D3B28A04-4B9C-40D3-A3AB-99BBA8EEA983}" sibTransId="{B4DB00CC-5B51-4B47-841D-71305F6F0B1E}"/>
    <dgm:cxn modelId="{8FD5095C-5FF7-42AA-9C5F-0B71447DBBEB}" type="presOf" srcId="{8481762E-14E1-4273-8F86-7568A4383B40}" destId="{F1A7A7FA-3C76-45D1-969B-FF994B798CB3}" srcOrd="0" destOrd="0" presId="urn:microsoft.com/office/officeart/2005/8/layout/list1"/>
    <dgm:cxn modelId="{75E9E41C-D0A2-4070-BF2B-5D2550DCFBB6}" type="presOf" srcId="{46F64E39-7966-47AC-A151-EF6F36DED7F3}" destId="{DA08DA1E-B91E-4F89-9D42-C6BEAAB6C44B}" srcOrd="1" destOrd="0" presId="urn:microsoft.com/office/officeart/2005/8/layout/list1"/>
    <dgm:cxn modelId="{F418F3AF-E68B-4E92-9DFC-D69A1D3953D4}" type="presParOf" srcId="{B916C4B4-5920-4B73-B5F1-F954A243C376}" destId="{19AF646A-C6F2-40E0-80DA-24829C189702}" srcOrd="0" destOrd="0" presId="urn:microsoft.com/office/officeart/2005/8/layout/list1"/>
    <dgm:cxn modelId="{25A13550-84D2-4BD5-98C9-8683004EAD4E}" type="presParOf" srcId="{19AF646A-C6F2-40E0-80DA-24829C189702}" destId="{723E1F32-6AB0-4D28-8ADE-4A908C7739DD}" srcOrd="0" destOrd="0" presId="urn:microsoft.com/office/officeart/2005/8/layout/list1"/>
    <dgm:cxn modelId="{33485D5C-722D-4F26-9F5B-8EA0A0D9C9D5}" type="presParOf" srcId="{19AF646A-C6F2-40E0-80DA-24829C189702}" destId="{DA08DA1E-B91E-4F89-9D42-C6BEAAB6C44B}" srcOrd="1" destOrd="0" presId="urn:microsoft.com/office/officeart/2005/8/layout/list1"/>
    <dgm:cxn modelId="{A4A135A0-BA2A-4371-9C14-4F14A3043DDF}" type="presParOf" srcId="{B916C4B4-5920-4B73-B5F1-F954A243C376}" destId="{12EF332B-8BFD-4236-8E0F-33D3341DB868}" srcOrd="1" destOrd="0" presId="urn:microsoft.com/office/officeart/2005/8/layout/list1"/>
    <dgm:cxn modelId="{76C59FFE-2728-46BA-B5E7-CAF3D9001880}" type="presParOf" srcId="{B916C4B4-5920-4B73-B5F1-F954A243C376}" destId="{F1A7A7FA-3C76-45D1-969B-FF994B798CB3}" srcOrd="2" destOrd="0" presId="urn:microsoft.com/office/officeart/2005/8/layout/list1"/>
    <dgm:cxn modelId="{F5801D8B-3F8C-4961-9C49-B18D6F1E0134}" type="presParOf" srcId="{B916C4B4-5920-4B73-B5F1-F954A243C376}" destId="{98C83F10-1E3D-44BA-96B2-2951E669A304}" srcOrd="3" destOrd="0" presId="urn:microsoft.com/office/officeart/2005/8/layout/list1"/>
    <dgm:cxn modelId="{514A306B-5928-416C-B592-011E2E40CD41}" type="presParOf" srcId="{B916C4B4-5920-4B73-B5F1-F954A243C376}" destId="{D7F106B6-7F1E-4ABF-92B0-C13D4BC3012A}" srcOrd="4" destOrd="0" presId="urn:microsoft.com/office/officeart/2005/8/layout/list1"/>
    <dgm:cxn modelId="{422E7DE5-2F22-483B-82E2-378DF0603E81}" type="presParOf" srcId="{D7F106B6-7F1E-4ABF-92B0-C13D4BC3012A}" destId="{3E920FBE-24FF-45DA-B623-1D1E2C47E351}" srcOrd="0" destOrd="0" presId="urn:microsoft.com/office/officeart/2005/8/layout/list1"/>
    <dgm:cxn modelId="{F638E693-7648-4322-AB9E-CE186CE10D65}" type="presParOf" srcId="{D7F106B6-7F1E-4ABF-92B0-C13D4BC3012A}" destId="{EB3D4AD6-6B53-4BE7-B5E1-F9EBE0CF9B69}" srcOrd="1" destOrd="0" presId="urn:microsoft.com/office/officeart/2005/8/layout/list1"/>
    <dgm:cxn modelId="{C26C7B59-E02B-455F-B412-8CC5B729DE68}" type="presParOf" srcId="{B916C4B4-5920-4B73-B5F1-F954A243C376}" destId="{9E6CE60C-5BAD-4200-8F54-43E41B88D92B}" srcOrd="5" destOrd="0" presId="urn:microsoft.com/office/officeart/2005/8/layout/list1"/>
    <dgm:cxn modelId="{B2F2DACF-598E-4AC6-8E0D-1222AFAE8BD8}" type="presParOf" srcId="{B916C4B4-5920-4B73-B5F1-F954A243C376}" destId="{0C60C963-3C8E-4493-8D2A-05B891CF4703}" srcOrd="6"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21B6941-4DA6-4717-87F4-815A258945B7}" type="doc">
      <dgm:prSet loTypeId="urn:microsoft.com/office/officeart/2008/layout/PictureAccentList" loCatId="list" qsTypeId="urn:microsoft.com/office/officeart/2005/8/quickstyle/3d2" qsCatId="3D" csTypeId="urn:microsoft.com/office/officeart/2005/8/colors/colorful2" csCatId="colorful" phldr="1"/>
      <dgm:spPr/>
      <dgm:t>
        <a:bodyPr/>
        <a:lstStyle/>
        <a:p>
          <a:endParaRPr lang="zh-TW" altLang="en-US"/>
        </a:p>
      </dgm:t>
    </dgm:pt>
    <dgm:pt modelId="{8EABA162-F088-46B2-9E71-75EEFADD3F09}">
      <dgm:prSet phldrT="[文字]" custT="1"/>
      <dgm:spPr/>
      <dgm:t>
        <a:bodyPr/>
        <a:lstStyle/>
        <a:p>
          <a:r>
            <a:rPr lang="zh-TW" sz="2000" dirty="0" smtClean="0"/>
            <a:t>司法保護</a:t>
          </a:r>
          <a:endParaRPr lang="en-US" altLang="zh-TW" sz="2000" dirty="0" smtClean="0">
            <a:latin typeface="+mn-ea"/>
            <a:ea typeface="+mn-ea"/>
          </a:endParaRPr>
        </a:p>
      </dgm:t>
    </dgm:pt>
    <dgm:pt modelId="{B972D64E-6235-4CB7-838B-809C3E460236}" type="parTrans" cxnId="{9C0272FD-827B-4AA6-A067-91458C9A2D7B}">
      <dgm:prSet/>
      <dgm:spPr/>
      <dgm:t>
        <a:bodyPr/>
        <a:lstStyle/>
        <a:p>
          <a:endParaRPr lang="zh-TW" altLang="en-US"/>
        </a:p>
      </dgm:t>
    </dgm:pt>
    <dgm:pt modelId="{5473BA60-4EED-493B-8330-10B583C72A53}" type="sibTrans" cxnId="{9C0272FD-827B-4AA6-A067-91458C9A2D7B}">
      <dgm:prSet/>
      <dgm:spPr/>
      <dgm:t>
        <a:bodyPr/>
        <a:lstStyle/>
        <a:p>
          <a:endParaRPr lang="zh-TW" altLang="en-US"/>
        </a:p>
      </dgm:t>
    </dgm:pt>
    <dgm:pt modelId="{CE38B1D0-5F0E-49F4-A51D-049C43541EE4}">
      <dgm:prSet phldrT="[文字]" custT="1"/>
      <dgm:spPr/>
      <dgm:t>
        <a:bodyPr/>
        <a:lstStyle/>
        <a:p>
          <a:r>
            <a:rPr lang="zh-TW" altLang="en-US" sz="2000" dirty="0" smtClean="0">
              <a:latin typeface="+mn-ea"/>
            </a:rPr>
            <a:t>行政執法</a:t>
          </a:r>
          <a:endParaRPr lang="zh-TW" altLang="en-US" sz="2000" dirty="0">
            <a:latin typeface="+mn-ea"/>
            <a:ea typeface="+mn-ea"/>
          </a:endParaRPr>
        </a:p>
      </dgm:t>
    </dgm:pt>
    <dgm:pt modelId="{21354CDA-5412-48B7-94B0-8215C874A295}" type="parTrans" cxnId="{EBC31BF4-D960-4884-88EC-182F9657F67E}">
      <dgm:prSet/>
      <dgm:spPr/>
      <dgm:t>
        <a:bodyPr/>
        <a:lstStyle/>
        <a:p>
          <a:endParaRPr lang="zh-TW" altLang="en-US"/>
        </a:p>
      </dgm:t>
    </dgm:pt>
    <dgm:pt modelId="{40E60EC6-B4FC-42BA-9852-58499DECA6AF}" type="sibTrans" cxnId="{EBC31BF4-D960-4884-88EC-182F9657F67E}">
      <dgm:prSet/>
      <dgm:spPr/>
      <dgm:t>
        <a:bodyPr/>
        <a:lstStyle/>
        <a:p>
          <a:endParaRPr lang="zh-TW" altLang="en-US"/>
        </a:p>
      </dgm:t>
    </dgm:pt>
    <dgm:pt modelId="{381DDA19-715F-4E9E-BE26-CEC67F37D214}">
      <dgm:prSet phldrT="[文字]" custT="1"/>
      <dgm:spPr/>
      <dgm:t>
        <a:bodyPr/>
        <a:lstStyle/>
        <a:p>
          <a:pPr algn="l">
            <a:lnSpc>
              <a:spcPts val="2400"/>
            </a:lnSpc>
          </a:pPr>
          <a:r>
            <a:rPr lang="zh-TW" altLang="en-US" sz="2000" dirty="0" smtClean="0">
              <a:latin typeface="+mn-ea"/>
            </a:rPr>
            <a:t>被侵權的權利人可以提交證據向行政部門進行投訴、行政機關亦得主動立案調查，依法追究侵權行為人的行政責任。</a:t>
          </a:r>
          <a:endParaRPr lang="zh-TW" altLang="en-US" sz="2000" dirty="0">
            <a:latin typeface="+mn-ea"/>
            <a:ea typeface="+mn-ea"/>
          </a:endParaRPr>
        </a:p>
      </dgm:t>
    </dgm:pt>
    <dgm:pt modelId="{E3518A42-CD63-4553-939D-0F94C2CA9C2F}" type="parTrans" cxnId="{AD663E4F-5A28-4B32-98D6-3D37801AF111}">
      <dgm:prSet/>
      <dgm:spPr/>
      <dgm:t>
        <a:bodyPr/>
        <a:lstStyle/>
        <a:p>
          <a:endParaRPr lang="zh-TW" altLang="en-US"/>
        </a:p>
      </dgm:t>
    </dgm:pt>
    <dgm:pt modelId="{72732820-EE2E-409B-89A3-EC0D9B739783}" type="sibTrans" cxnId="{AD663E4F-5A28-4B32-98D6-3D37801AF111}">
      <dgm:prSet/>
      <dgm:spPr/>
      <dgm:t>
        <a:bodyPr/>
        <a:lstStyle/>
        <a:p>
          <a:endParaRPr lang="zh-TW" altLang="en-US"/>
        </a:p>
      </dgm:t>
    </dgm:pt>
    <dgm:pt modelId="{2EFACC4B-700F-411B-982F-FA9BD67E2737}">
      <dgm:prSet phldrT="[文字]" custT="1"/>
      <dgm:spPr/>
      <dgm:t>
        <a:bodyPr/>
        <a:lstStyle/>
        <a:p>
          <a:pPr algn="l">
            <a:lnSpc>
              <a:spcPts val="2400"/>
            </a:lnSpc>
          </a:pPr>
          <a:r>
            <a:rPr lang="zh-TW" sz="2000" dirty="0" smtClean="0"/>
            <a:t>權利人認為其權利遭受侵害時</a:t>
          </a:r>
          <a:r>
            <a:rPr lang="zh-TW" altLang="en-US" sz="2000" dirty="0" smtClean="0"/>
            <a:t>，</a:t>
          </a:r>
          <a:r>
            <a:rPr lang="zh-TW" sz="2000" dirty="0" smtClean="0"/>
            <a:t>可依大陸的刑事訴訟法、民事訴訟法，向各級人民法院、人民檢察院、公安依法要求保護或立案</a:t>
          </a:r>
          <a:endParaRPr lang="en-US" altLang="zh-TW" sz="2000" dirty="0" smtClean="0">
            <a:latin typeface="+mn-ea"/>
            <a:ea typeface="+mn-ea"/>
          </a:endParaRPr>
        </a:p>
      </dgm:t>
    </dgm:pt>
    <dgm:pt modelId="{EF6F651E-387E-4C8A-8EBA-B0590DC86660}" type="parTrans" cxnId="{98B46814-C0F7-42A5-BC0E-9316382B45D1}">
      <dgm:prSet/>
      <dgm:spPr/>
      <dgm:t>
        <a:bodyPr/>
        <a:lstStyle/>
        <a:p>
          <a:endParaRPr lang="zh-TW" altLang="en-US"/>
        </a:p>
      </dgm:t>
    </dgm:pt>
    <dgm:pt modelId="{BA97588C-3223-4458-A091-4270694EE38B}" type="sibTrans" cxnId="{98B46814-C0F7-42A5-BC0E-9316382B45D1}">
      <dgm:prSet/>
      <dgm:spPr/>
      <dgm:t>
        <a:bodyPr/>
        <a:lstStyle/>
        <a:p>
          <a:endParaRPr lang="zh-TW" altLang="en-US"/>
        </a:p>
      </dgm:t>
    </dgm:pt>
    <dgm:pt modelId="{81616AE5-094C-4E0D-92DD-56353F6F28BA}">
      <dgm:prSet phldrT="[文字]" custT="1"/>
      <dgm:spPr/>
      <dgm:t>
        <a:bodyPr/>
        <a:lstStyle/>
        <a:p>
          <a:pPr algn="l">
            <a:lnSpc>
              <a:spcPts val="2400"/>
            </a:lnSpc>
          </a:pPr>
          <a:r>
            <a:rPr lang="zh-TW" sz="2000" dirty="0" smtClean="0"/>
            <a:t>行政機關依其行政職能，對違法行為進行行政手段的機制。</a:t>
          </a:r>
          <a:r>
            <a:rPr lang="zh-TW" altLang="en-US" sz="2000" dirty="0" smtClean="0">
              <a:latin typeface="+mn-ea"/>
            </a:rPr>
            <a:t>是大陸著作權保護的特殊救濟制度，異於台灣及其他國家，有別於司法保護的不告不理原則。</a:t>
          </a:r>
          <a:endParaRPr lang="zh-TW" altLang="en-US" sz="2000" dirty="0">
            <a:latin typeface="+mn-ea"/>
            <a:ea typeface="+mn-ea"/>
          </a:endParaRPr>
        </a:p>
      </dgm:t>
    </dgm:pt>
    <dgm:pt modelId="{EF9D3432-08B1-421C-BB9F-8DDADBACB6EF}" type="parTrans" cxnId="{8082ABFC-A92C-4035-A7CC-0B0635477908}">
      <dgm:prSet/>
      <dgm:spPr/>
      <dgm:t>
        <a:bodyPr/>
        <a:lstStyle/>
        <a:p>
          <a:endParaRPr lang="zh-TW" altLang="en-US"/>
        </a:p>
      </dgm:t>
    </dgm:pt>
    <dgm:pt modelId="{C4A30E54-833B-46BA-94FF-7B50ABD30D61}" type="sibTrans" cxnId="{8082ABFC-A92C-4035-A7CC-0B0635477908}">
      <dgm:prSet/>
      <dgm:spPr/>
      <dgm:t>
        <a:bodyPr/>
        <a:lstStyle/>
        <a:p>
          <a:endParaRPr lang="zh-TW" altLang="en-US"/>
        </a:p>
      </dgm:t>
    </dgm:pt>
    <dgm:pt modelId="{4580B999-95C0-4792-AAE1-F3D0ABB1D887}" type="pres">
      <dgm:prSet presAssocID="{321B6941-4DA6-4717-87F4-815A258945B7}" presName="layout" presStyleCnt="0">
        <dgm:presLayoutVars>
          <dgm:chMax/>
          <dgm:chPref/>
          <dgm:dir/>
          <dgm:animOne val="branch"/>
          <dgm:animLvl val="lvl"/>
          <dgm:resizeHandles/>
        </dgm:presLayoutVars>
      </dgm:prSet>
      <dgm:spPr/>
      <dgm:t>
        <a:bodyPr/>
        <a:lstStyle/>
        <a:p>
          <a:endParaRPr lang="zh-TW" altLang="en-US"/>
        </a:p>
      </dgm:t>
    </dgm:pt>
    <dgm:pt modelId="{6317AFDC-47BA-4131-90F5-AD4937800DAA}" type="pres">
      <dgm:prSet presAssocID="{8EABA162-F088-46B2-9E71-75EEFADD3F09}" presName="root" presStyleCnt="0">
        <dgm:presLayoutVars>
          <dgm:chMax/>
          <dgm:chPref val="4"/>
        </dgm:presLayoutVars>
      </dgm:prSet>
      <dgm:spPr/>
    </dgm:pt>
    <dgm:pt modelId="{AEB31658-F8AC-4FA7-8B59-F3BEB049AB36}" type="pres">
      <dgm:prSet presAssocID="{8EABA162-F088-46B2-9E71-75EEFADD3F09}" presName="rootComposite" presStyleCnt="0">
        <dgm:presLayoutVars/>
      </dgm:prSet>
      <dgm:spPr/>
    </dgm:pt>
    <dgm:pt modelId="{E1E57A59-FAE9-47AC-918B-601998CA0058}" type="pres">
      <dgm:prSet presAssocID="{8EABA162-F088-46B2-9E71-75EEFADD3F09}" presName="rootText" presStyleLbl="node0" presStyleIdx="0" presStyleCnt="2">
        <dgm:presLayoutVars>
          <dgm:chMax/>
          <dgm:chPref val="4"/>
        </dgm:presLayoutVars>
      </dgm:prSet>
      <dgm:spPr/>
      <dgm:t>
        <a:bodyPr/>
        <a:lstStyle/>
        <a:p>
          <a:endParaRPr lang="zh-TW" altLang="en-US"/>
        </a:p>
      </dgm:t>
    </dgm:pt>
    <dgm:pt modelId="{8F8D820B-5FA0-4802-ABE6-CDD40478AC18}" type="pres">
      <dgm:prSet presAssocID="{8EABA162-F088-46B2-9E71-75EEFADD3F09}" presName="childShape" presStyleCnt="0">
        <dgm:presLayoutVars>
          <dgm:chMax val="0"/>
          <dgm:chPref val="0"/>
        </dgm:presLayoutVars>
      </dgm:prSet>
      <dgm:spPr/>
    </dgm:pt>
    <dgm:pt modelId="{DD43C6E7-7E6E-42D7-921F-159130028412}" type="pres">
      <dgm:prSet presAssocID="{2EFACC4B-700F-411B-982F-FA9BD67E2737}" presName="childComposite" presStyleCnt="0">
        <dgm:presLayoutVars>
          <dgm:chMax val="0"/>
          <dgm:chPref val="0"/>
        </dgm:presLayoutVars>
      </dgm:prSet>
      <dgm:spPr/>
    </dgm:pt>
    <dgm:pt modelId="{F02CCADB-BA65-41B1-BF79-95A387EA595E}" type="pres">
      <dgm:prSet presAssocID="{2EFACC4B-700F-411B-982F-FA9BD67E2737}" presName="Image" presStyleLbl="node1" presStyleIdx="0" presStyleCnt="3"/>
      <dgm:spPr/>
    </dgm:pt>
    <dgm:pt modelId="{E645E442-5002-43B0-918F-9CDB9689F667}" type="pres">
      <dgm:prSet presAssocID="{2EFACC4B-700F-411B-982F-FA9BD67E2737}" presName="childText" presStyleLbl="lnNode1" presStyleIdx="0" presStyleCnt="3" custScaleY="550050">
        <dgm:presLayoutVars>
          <dgm:chMax val="0"/>
          <dgm:chPref val="0"/>
          <dgm:bulletEnabled val="1"/>
        </dgm:presLayoutVars>
      </dgm:prSet>
      <dgm:spPr/>
      <dgm:t>
        <a:bodyPr/>
        <a:lstStyle/>
        <a:p>
          <a:endParaRPr lang="zh-TW" altLang="en-US"/>
        </a:p>
      </dgm:t>
    </dgm:pt>
    <dgm:pt modelId="{3C58E8CE-5193-4E48-8FB6-3230BF382624}" type="pres">
      <dgm:prSet presAssocID="{CE38B1D0-5F0E-49F4-A51D-049C43541EE4}" presName="root" presStyleCnt="0">
        <dgm:presLayoutVars>
          <dgm:chMax/>
          <dgm:chPref val="4"/>
        </dgm:presLayoutVars>
      </dgm:prSet>
      <dgm:spPr/>
    </dgm:pt>
    <dgm:pt modelId="{8C204162-2AE8-462E-924B-1869EAFBED32}" type="pres">
      <dgm:prSet presAssocID="{CE38B1D0-5F0E-49F4-A51D-049C43541EE4}" presName="rootComposite" presStyleCnt="0">
        <dgm:presLayoutVars/>
      </dgm:prSet>
      <dgm:spPr/>
    </dgm:pt>
    <dgm:pt modelId="{DB05F989-496F-4673-8CA0-62D3EC9B8E3A}" type="pres">
      <dgm:prSet presAssocID="{CE38B1D0-5F0E-49F4-A51D-049C43541EE4}" presName="rootText" presStyleLbl="node0" presStyleIdx="1" presStyleCnt="2">
        <dgm:presLayoutVars>
          <dgm:chMax/>
          <dgm:chPref val="4"/>
        </dgm:presLayoutVars>
      </dgm:prSet>
      <dgm:spPr/>
      <dgm:t>
        <a:bodyPr/>
        <a:lstStyle/>
        <a:p>
          <a:endParaRPr lang="zh-TW" altLang="en-US"/>
        </a:p>
      </dgm:t>
    </dgm:pt>
    <dgm:pt modelId="{3E5CF72B-04CD-434B-9F99-5A185EF888F6}" type="pres">
      <dgm:prSet presAssocID="{CE38B1D0-5F0E-49F4-A51D-049C43541EE4}" presName="childShape" presStyleCnt="0">
        <dgm:presLayoutVars>
          <dgm:chMax val="0"/>
          <dgm:chPref val="0"/>
        </dgm:presLayoutVars>
      </dgm:prSet>
      <dgm:spPr/>
    </dgm:pt>
    <dgm:pt modelId="{9F15D61B-2E19-4AE8-84E5-97CC01BB644D}" type="pres">
      <dgm:prSet presAssocID="{81616AE5-094C-4E0D-92DD-56353F6F28BA}" presName="childComposite" presStyleCnt="0">
        <dgm:presLayoutVars>
          <dgm:chMax val="0"/>
          <dgm:chPref val="0"/>
        </dgm:presLayoutVars>
      </dgm:prSet>
      <dgm:spPr/>
    </dgm:pt>
    <dgm:pt modelId="{A7CD2D76-90F4-4A76-B7F5-E7544079AF7A}" type="pres">
      <dgm:prSet presAssocID="{81616AE5-094C-4E0D-92DD-56353F6F28BA}" presName="Image" presStyleLbl="node1" presStyleIdx="1" presStyleCnt="3"/>
      <dgm:spPr/>
    </dgm:pt>
    <dgm:pt modelId="{6B62BF91-F6B1-4154-8552-0EBE36A1BDB6}" type="pres">
      <dgm:prSet presAssocID="{81616AE5-094C-4E0D-92DD-56353F6F28BA}" presName="childText" presStyleLbl="lnNode1" presStyleIdx="1" presStyleCnt="3" custScaleY="476481">
        <dgm:presLayoutVars>
          <dgm:chMax val="0"/>
          <dgm:chPref val="0"/>
          <dgm:bulletEnabled val="1"/>
        </dgm:presLayoutVars>
      </dgm:prSet>
      <dgm:spPr/>
      <dgm:t>
        <a:bodyPr/>
        <a:lstStyle/>
        <a:p>
          <a:endParaRPr lang="zh-TW" altLang="en-US"/>
        </a:p>
      </dgm:t>
    </dgm:pt>
    <dgm:pt modelId="{0B643AA7-BD04-4F71-A121-C15D575995A8}" type="pres">
      <dgm:prSet presAssocID="{381DDA19-715F-4E9E-BE26-CEC67F37D214}" presName="childComposite" presStyleCnt="0">
        <dgm:presLayoutVars>
          <dgm:chMax val="0"/>
          <dgm:chPref val="0"/>
        </dgm:presLayoutVars>
      </dgm:prSet>
      <dgm:spPr/>
    </dgm:pt>
    <dgm:pt modelId="{4035F404-DFF6-4426-806B-44400BFAA9BF}" type="pres">
      <dgm:prSet presAssocID="{381DDA19-715F-4E9E-BE26-CEC67F37D214}" presName="Image" presStyleLbl="node1" presStyleIdx="2" presStyleCnt="3"/>
      <dgm:spPr/>
    </dgm:pt>
    <dgm:pt modelId="{2A414C8C-15A7-4243-81D5-3BFCB534C30D}" type="pres">
      <dgm:prSet presAssocID="{381DDA19-715F-4E9E-BE26-CEC67F37D214}" presName="childText" presStyleLbl="lnNode1" presStyleIdx="2" presStyleCnt="3" custScaleY="340355" custLinFactNeighborX="-935" custLinFactNeighborY="80645">
        <dgm:presLayoutVars>
          <dgm:chMax val="0"/>
          <dgm:chPref val="0"/>
          <dgm:bulletEnabled val="1"/>
        </dgm:presLayoutVars>
      </dgm:prSet>
      <dgm:spPr/>
      <dgm:t>
        <a:bodyPr/>
        <a:lstStyle/>
        <a:p>
          <a:endParaRPr lang="zh-TW" altLang="en-US"/>
        </a:p>
      </dgm:t>
    </dgm:pt>
  </dgm:ptLst>
  <dgm:cxnLst>
    <dgm:cxn modelId="{98B46814-C0F7-42A5-BC0E-9316382B45D1}" srcId="{8EABA162-F088-46B2-9E71-75EEFADD3F09}" destId="{2EFACC4B-700F-411B-982F-FA9BD67E2737}" srcOrd="0" destOrd="0" parTransId="{EF6F651E-387E-4C8A-8EBA-B0590DC86660}" sibTransId="{BA97588C-3223-4458-A091-4270694EE38B}"/>
    <dgm:cxn modelId="{F9DF8FF1-84F7-41A9-BDBF-435ED802F948}" type="presOf" srcId="{8EABA162-F088-46B2-9E71-75EEFADD3F09}" destId="{E1E57A59-FAE9-47AC-918B-601998CA0058}" srcOrd="0" destOrd="0" presId="urn:microsoft.com/office/officeart/2008/layout/PictureAccentList"/>
    <dgm:cxn modelId="{AD663E4F-5A28-4B32-98D6-3D37801AF111}" srcId="{CE38B1D0-5F0E-49F4-A51D-049C43541EE4}" destId="{381DDA19-715F-4E9E-BE26-CEC67F37D214}" srcOrd="1" destOrd="0" parTransId="{E3518A42-CD63-4553-939D-0F94C2CA9C2F}" sibTransId="{72732820-EE2E-409B-89A3-EC0D9B739783}"/>
    <dgm:cxn modelId="{BB0D49E2-890E-46BC-AC70-4C12AFE420F1}" type="presOf" srcId="{CE38B1D0-5F0E-49F4-A51D-049C43541EE4}" destId="{DB05F989-496F-4673-8CA0-62D3EC9B8E3A}" srcOrd="0" destOrd="0" presId="urn:microsoft.com/office/officeart/2008/layout/PictureAccentList"/>
    <dgm:cxn modelId="{EBC31BF4-D960-4884-88EC-182F9657F67E}" srcId="{321B6941-4DA6-4717-87F4-815A258945B7}" destId="{CE38B1D0-5F0E-49F4-A51D-049C43541EE4}" srcOrd="1" destOrd="0" parTransId="{21354CDA-5412-48B7-94B0-8215C874A295}" sibTransId="{40E60EC6-B4FC-42BA-9852-58499DECA6AF}"/>
    <dgm:cxn modelId="{E5F4A8DD-CC1A-4131-BD96-5778AF2C4F1D}" type="presOf" srcId="{81616AE5-094C-4E0D-92DD-56353F6F28BA}" destId="{6B62BF91-F6B1-4154-8552-0EBE36A1BDB6}" srcOrd="0" destOrd="0" presId="urn:microsoft.com/office/officeart/2008/layout/PictureAccentList"/>
    <dgm:cxn modelId="{9C0272FD-827B-4AA6-A067-91458C9A2D7B}" srcId="{321B6941-4DA6-4717-87F4-815A258945B7}" destId="{8EABA162-F088-46B2-9E71-75EEFADD3F09}" srcOrd="0" destOrd="0" parTransId="{B972D64E-6235-4CB7-838B-809C3E460236}" sibTransId="{5473BA60-4EED-493B-8330-10B583C72A53}"/>
    <dgm:cxn modelId="{8082ABFC-A92C-4035-A7CC-0B0635477908}" srcId="{CE38B1D0-5F0E-49F4-A51D-049C43541EE4}" destId="{81616AE5-094C-4E0D-92DD-56353F6F28BA}" srcOrd="0" destOrd="0" parTransId="{EF9D3432-08B1-421C-BB9F-8DDADBACB6EF}" sibTransId="{C4A30E54-833B-46BA-94FF-7B50ABD30D61}"/>
    <dgm:cxn modelId="{9F4CFC19-AEE4-46A8-8971-E46646F917E6}" type="presOf" srcId="{381DDA19-715F-4E9E-BE26-CEC67F37D214}" destId="{2A414C8C-15A7-4243-81D5-3BFCB534C30D}" srcOrd="0" destOrd="0" presId="urn:microsoft.com/office/officeart/2008/layout/PictureAccentList"/>
    <dgm:cxn modelId="{D9588707-E6EC-480E-84F8-5CD878568570}" type="presOf" srcId="{321B6941-4DA6-4717-87F4-815A258945B7}" destId="{4580B999-95C0-4792-AAE1-F3D0ABB1D887}" srcOrd="0" destOrd="0" presId="urn:microsoft.com/office/officeart/2008/layout/PictureAccentList"/>
    <dgm:cxn modelId="{B796B86D-EEA3-44F6-8957-04B0CB736077}" type="presOf" srcId="{2EFACC4B-700F-411B-982F-FA9BD67E2737}" destId="{E645E442-5002-43B0-918F-9CDB9689F667}" srcOrd="0" destOrd="0" presId="urn:microsoft.com/office/officeart/2008/layout/PictureAccentList"/>
    <dgm:cxn modelId="{D217A4BF-DED0-4A1D-B5E0-CFEA8620C0B0}" type="presParOf" srcId="{4580B999-95C0-4792-AAE1-F3D0ABB1D887}" destId="{6317AFDC-47BA-4131-90F5-AD4937800DAA}" srcOrd="0" destOrd="0" presId="urn:microsoft.com/office/officeart/2008/layout/PictureAccentList"/>
    <dgm:cxn modelId="{E1785E16-CF75-4B98-AA6B-89E5B12F66CF}" type="presParOf" srcId="{6317AFDC-47BA-4131-90F5-AD4937800DAA}" destId="{AEB31658-F8AC-4FA7-8B59-F3BEB049AB36}" srcOrd="0" destOrd="0" presId="urn:microsoft.com/office/officeart/2008/layout/PictureAccentList"/>
    <dgm:cxn modelId="{9B5D3B3B-A460-4477-9BB2-F8CEE5B67CFB}" type="presParOf" srcId="{AEB31658-F8AC-4FA7-8B59-F3BEB049AB36}" destId="{E1E57A59-FAE9-47AC-918B-601998CA0058}" srcOrd="0" destOrd="0" presId="urn:microsoft.com/office/officeart/2008/layout/PictureAccentList"/>
    <dgm:cxn modelId="{F1CFBB38-951C-4DD5-B0EC-66F01131F7DB}" type="presParOf" srcId="{6317AFDC-47BA-4131-90F5-AD4937800DAA}" destId="{8F8D820B-5FA0-4802-ABE6-CDD40478AC18}" srcOrd="1" destOrd="0" presId="urn:microsoft.com/office/officeart/2008/layout/PictureAccentList"/>
    <dgm:cxn modelId="{CE32A84B-2F4B-4B92-99AC-8BF46F95708F}" type="presParOf" srcId="{8F8D820B-5FA0-4802-ABE6-CDD40478AC18}" destId="{DD43C6E7-7E6E-42D7-921F-159130028412}" srcOrd="0" destOrd="0" presId="urn:microsoft.com/office/officeart/2008/layout/PictureAccentList"/>
    <dgm:cxn modelId="{2C050076-A1EE-4470-8ADD-60369C873A67}" type="presParOf" srcId="{DD43C6E7-7E6E-42D7-921F-159130028412}" destId="{F02CCADB-BA65-41B1-BF79-95A387EA595E}" srcOrd="0" destOrd="0" presId="urn:microsoft.com/office/officeart/2008/layout/PictureAccentList"/>
    <dgm:cxn modelId="{9A6600AC-E8EF-41DD-8F32-6AA8F70EA7C6}" type="presParOf" srcId="{DD43C6E7-7E6E-42D7-921F-159130028412}" destId="{E645E442-5002-43B0-918F-9CDB9689F667}" srcOrd="1" destOrd="0" presId="urn:microsoft.com/office/officeart/2008/layout/PictureAccentList"/>
    <dgm:cxn modelId="{704E619D-F7E8-4296-A28B-157F5F517D22}" type="presParOf" srcId="{4580B999-95C0-4792-AAE1-F3D0ABB1D887}" destId="{3C58E8CE-5193-4E48-8FB6-3230BF382624}" srcOrd="1" destOrd="0" presId="urn:microsoft.com/office/officeart/2008/layout/PictureAccentList"/>
    <dgm:cxn modelId="{FCECA936-A228-4FEB-9E50-412E729F399B}" type="presParOf" srcId="{3C58E8CE-5193-4E48-8FB6-3230BF382624}" destId="{8C204162-2AE8-462E-924B-1869EAFBED32}" srcOrd="0" destOrd="0" presId="urn:microsoft.com/office/officeart/2008/layout/PictureAccentList"/>
    <dgm:cxn modelId="{90DB37E7-1DDE-4723-8BFC-4C918C041E7C}" type="presParOf" srcId="{8C204162-2AE8-462E-924B-1869EAFBED32}" destId="{DB05F989-496F-4673-8CA0-62D3EC9B8E3A}" srcOrd="0" destOrd="0" presId="urn:microsoft.com/office/officeart/2008/layout/PictureAccentList"/>
    <dgm:cxn modelId="{044B53EA-31AB-444E-A214-A067F3E1E710}" type="presParOf" srcId="{3C58E8CE-5193-4E48-8FB6-3230BF382624}" destId="{3E5CF72B-04CD-434B-9F99-5A185EF888F6}" srcOrd="1" destOrd="0" presId="urn:microsoft.com/office/officeart/2008/layout/PictureAccentList"/>
    <dgm:cxn modelId="{3C2F1ED3-36E6-4FC9-A23D-8D317AB2EC03}" type="presParOf" srcId="{3E5CF72B-04CD-434B-9F99-5A185EF888F6}" destId="{9F15D61B-2E19-4AE8-84E5-97CC01BB644D}" srcOrd="0" destOrd="0" presId="urn:microsoft.com/office/officeart/2008/layout/PictureAccentList"/>
    <dgm:cxn modelId="{730973CF-2E50-44A8-B175-18CFC7C7CAF5}" type="presParOf" srcId="{9F15D61B-2E19-4AE8-84E5-97CC01BB644D}" destId="{A7CD2D76-90F4-4A76-B7F5-E7544079AF7A}" srcOrd="0" destOrd="0" presId="urn:microsoft.com/office/officeart/2008/layout/PictureAccentList"/>
    <dgm:cxn modelId="{F798C6AB-9098-4EAD-8085-8DF2035F3933}" type="presParOf" srcId="{9F15D61B-2E19-4AE8-84E5-97CC01BB644D}" destId="{6B62BF91-F6B1-4154-8552-0EBE36A1BDB6}" srcOrd="1" destOrd="0" presId="urn:microsoft.com/office/officeart/2008/layout/PictureAccentList"/>
    <dgm:cxn modelId="{6E946297-AA5B-4792-921D-356F7E35E43D}" type="presParOf" srcId="{3E5CF72B-04CD-434B-9F99-5A185EF888F6}" destId="{0B643AA7-BD04-4F71-A121-C15D575995A8}" srcOrd="1" destOrd="0" presId="urn:microsoft.com/office/officeart/2008/layout/PictureAccentList"/>
    <dgm:cxn modelId="{A08EE722-B1A7-413E-AD8B-A359896BADF4}" type="presParOf" srcId="{0B643AA7-BD04-4F71-A121-C15D575995A8}" destId="{4035F404-DFF6-4426-806B-44400BFAA9BF}" srcOrd="0" destOrd="0" presId="urn:microsoft.com/office/officeart/2008/layout/PictureAccentList"/>
    <dgm:cxn modelId="{2ED99EB5-DAA2-4FC7-BC14-DFB96A6B1515}" type="presParOf" srcId="{0B643AA7-BD04-4F71-A121-C15D575995A8}" destId="{2A414C8C-15A7-4243-81D5-3BFCB534C30D}"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2FF4EC3-988F-4655-9B88-E2D6B82F52E3}" type="doc">
      <dgm:prSet loTypeId="urn:microsoft.com/office/officeart/2005/8/layout/hList1" loCatId="list" qsTypeId="urn:microsoft.com/office/officeart/2005/8/quickstyle/3d2" qsCatId="3D" csTypeId="urn:microsoft.com/office/officeart/2005/8/colors/colorful3" csCatId="colorful"/>
      <dgm:spPr/>
      <dgm:t>
        <a:bodyPr/>
        <a:lstStyle/>
        <a:p>
          <a:endParaRPr lang="zh-TW" altLang="en-US"/>
        </a:p>
      </dgm:t>
    </dgm:pt>
    <dgm:pt modelId="{1F4B5FA5-5D9E-4541-83CE-8525BA935736}">
      <dgm:prSet custT="1"/>
      <dgm:spPr/>
      <dgm:t>
        <a:bodyPr/>
        <a:lstStyle/>
        <a:p>
          <a:pPr rtl="0"/>
          <a:r>
            <a:rPr lang="zh-TW" altLang="en-US" sz="2000" b="1" dirty="0" smtClean="0"/>
            <a:t>違法行為</a:t>
          </a:r>
          <a:endParaRPr lang="zh-TW" altLang="en-US" sz="2000" b="1" dirty="0"/>
        </a:p>
      </dgm:t>
    </dgm:pt>
    <dgm:pt modelId="{2D0E248E-79ED-41EE-84C6-75635FE2B8C6}" type="parTrans" cxnId="{5C4FC150-233D-4B4C-8DF8-855E0977378C}">
      <dgm:prSet/>
      <dgm:spPr/>
      <dgm:t>
        <a:bodyPr/>
        <a:lstStyle/>
        <a:p>
          <a:endParaRPr lang="zh-TW" altLang="en-US"/>
        </a:p>
      </dgm:t>
    </dgm:pt>
    <dgm:pt modelId="{6B21D254-30BC-4C85-8A00-F183943A3A96}" type="sibTrans" cxnId="{5C4FC150-233D-4B4C-8DF8-855E0977378C}">
      <dgm:prSet/>
      <dgm:spPr/>
      <dgm:t>
        <a:bodyPr/>
        <a:lstStyle/>
        <a:p>
          <a:endParaRPr lang="zh-TW" altLang="en-US"/>
        </a:p>
      </dgm:t>
    </dgm:pt>
    <dgm:pt modelId="{0BB6E955-4600-44A4-BB21-8E320DE4B0D7}">
      <dgm:prSet/>
      <dgm:spPr/>
      <dgm:t>
        <a:bodyPr/>
        <a:lstStyle/>
        <a:p>
          <a:pPr rtl="0"/>
          <a:r>
            <a:rPr lang="zh-TW" smtClean="0"/>
            <a:t>著作權法第四十七條列舉的侵權行為，同時損害公共利益的；</a:t>
          </a:r>
          <a:endParaRPr lang="zh-TW"/>
        </a:p>
      </dgm:t>
    </dgm:pt>
    <dgm:pt modelId="{1154F6D8-1F2A-41A7-A256-4E4A6BF11712}" type="parTrans" cxnId="{7F500BB5-BC1B-4090-A9CD-B6F23BEE9B88}">
      <dgm:prSet/>
      <dgm:spPr/>
      <dgm:t>
        <a:bodyPr/>
        <a:lstStyle/>
        <a:p>
          <a:endParaRPr lang="zh-TW" altLang="en-US"/>
        </a:p>
      </dgm:t>
    </dgm:pt>
    <dgm:pt modelId="{BC0BE77C-9888-4616-9708-DB337717339B}" type="sibTrans" cxnId="{7F500BB5-BC1B-4090-A9CD-B6F23BEE9B88}">
      <dgm:prSet/>
      <dgm:spPr/>
      <dgm:t>
        <a:bodyPr/>
        <a:lstStyle/>
        <a:p>
          <a:endParaRPr lang="zh-TW" altLang="en-US"/>
        </a:p>
      </dgm:t>
    </dgm:pt>
    <dgm:pt modelId="{6E14839C-2D10-46AA-AC7D-36E09BF9126C}">
      <dgm:prSet/>
      <dgm:spPr/>
      <dgm:t>
        <a:bodyPr/>
        <a:lstStyle/>
        <a:p>
          <a:pPr rtl="0"/>
          <a:r>
            <a:rPr lang="en-US" smtClean="0"/>
            <a:t>《</a:t>
          </a:r>
          <a:r>
            <a:rPr lang="zh-TW" smtClean="0"/>
            <a:t>計算機軟件保護條例</a:t>
          </a:r>
          <a:r>
            <a:rPr lang="en-US" smtClean="0"/>
            <a:t>》</a:t>
          </a:r>
          <a:r>
            <a:rPr lang="zh-TW" smtClean="0"/>
            <a:t>第二十四條列舉的侵權行為，同時損害公共利益的；</a:t>
          </a:r>
          <a:endParaRPr lang="zh-TW"/>
        </a:p>
      </dgm:t>
    </dgm:pt>
    <dgm:pt modelId="{D484CFB9-DDD8-467C-8814-0A109D7761AD}" type="parTrans" cxnId="{E8E029D7-4C05-42BF-96FC-3C0339C011D4}">
      <dgm:prSet/>
      <dgm:spPr/>
      <dgm:t>
        <a:bodyPr/>
        <a:lstStyle/>
        <a:p>
          <a:endParaRPr lang="zh-TW" altLang="en-US"/>
        </a:p>
      </dgm:t>
    </dgm:pt>
    <dgm:pt modelId="{0D29DB1A-EE53-4692-8F85-F1B2C46EA1F7}" type="sibTrans" cxnId="{E8E029D7-4C05-42BF-96FC-3C0339C011D4}">
      <dgm:prSet/>
      <dgm:spPr/>
      <dgm:t>
        <a:bodyPr/>
        <a:lstStyle/>
        <a:p>
          <a:endParaRPr lang="zh-TW" altLang="en-US"/>
        </a:p>
      </dgm:t>
    </dgm:pt>
    <dgm:pt modelId="{E3D05C9E-9400-46BC-B46E-A16B13D9604C}">
      <dgm:prSet/>
      <dgm:spPr/>
      <dgm:t>
        <a:bodyPr/>
        <a:lstStyle/>
        <a:p>
          <a:pPr rtl="0"/>
          <a:r>
            <a:rPr lang="en-US" smtClean="0"/>
            <a:t>《</a:t>
          </a:r>
          <a:r>
            <a:rPr lang="zh-TW" smtClean="0"/>
            <a:t>信息網絡傳播權保護條例</a:t>
          </a:r>
          <a:r>
            <a:rPr lang="en-US" smtClean="0"/>
            <a:t>》</a:t>
          </a:r>
          <a:r>
            <a:rPr lang="zh-TW" smtClean="0"/>
            <a:t>第十八條列舉的侵權行為，同時損害公共利益的；第十九條、第二十五條列舉的侵權行為；</a:t>
          </a:r>
          <a:endParaRPr lang="zh-TW"/>
        </a:p>
      </dgm:t>
    </dgm:pt>
    <dgm:pt modelId="{349AF7F8-7050-4F0A-BF1A-8235B6681645}" type="parTrans" cxnId="{4BEDFDFF-AF9D-41A1-89D7-ABAA8F0BA570}">
      <dgm:prSet/>
      <dgm:spPr/>
      <dgm:t>
        <a:bodyPr/>
        <a:lstStyle/>
        <a:p>
          <a:endParaRPr lang="zh-TW" altLang="en-US"/>
        </a:p>
      </dgm:t>
    </dgm:pt>
    <dgm:pt modelId="{CF41244F-1A70-4B5C-ACE4-B8A57C9B14F5}" type="sibTrans" cxnId="{4BEDFDFF-AF9D-41A1-89D7-ABAA8F0BA570}">
      <dgm:prSet/>
      <dgm:spPr/>
      <dgm:t>
        <a:bodyPr/>
        <a:lstStyle/>
        <a:p>
          <a:endParaRPr lang="zh-TW" altLang="en-US"/>
        </a:p>
      </dgm:t>
    </dgm:pt>
    <dgm:pt modelId="{661EB331-5F86-44B4-93D6-4D11EFC84C41}">
      <dgm:prSet custT="1"/>
      <dgm:spPr/>
      <dgm:t>
        <a:bodyPr/>
        <a:lstStyle/>
        <a:p>
          <a:pPr rtl="0"/>
          <a:r>
            <a:rPr lang="zh-TW" altLang="en-US" sz="2000" b="1" dirty="0" smtClean="0"/>
            <a:t>行政處罰</a:t>
          </a:r>
          <a:endParaRPr lang="zh-TW" altLang="en-US" sz="2000" b="1" dirty="0"/>
        </a:p>
      </dgm:t>
    </dgm:pt>
    <dgm:pt modelId="{C3EEBE7C-1449-499C-B367-3772426984DE}" type="parTrans" cxnId="{9E2919C1-ACFD-47D1-9870-A0FA5A310BE2}">
      <dgm:prSet/>
      <dgm:spPr/>
      <dgm:t>
        <a:bodyPr/>
        <a:lstStyle/>
        <a:p>
          <a:endParaRPr lang="zh-TW" altLang="en-US"/>
        </a:p>
      </dgm:t>
    </dgm:pt>
    <dgm:pt modelId="{34D8D94A-9FE6-4A35-98B5-1A3999C374F9}" type="sibTrans" cxnId="{9E2919C1-ACFD-47D1-9870-A0FA5A310BE2}">
      <dgm:prSet/>
      <dgm:spPr/>
      <dgm:t>
        <a:bodyPr/>
        <a:lstStyle/>
        <a:p>
          <a:endParaRPr lang="zh-TW" altLang="en-US"/>
        </a:p>
      </dgm:t>
    </dgm:pt>
    <dgm:pt modelId="{38E836A2-55DD-478B-9D69-BA36A654D1CF}">
      <dgm:prSet/>
      <dgm:spPr/>
      <dgm:t>
        <a:bodyPr/>
        <a:lstStyle/>
        <a:p>
          <a:pPr rtl="0"/>
          <a:r>
            <a:rPr lang="zh-TW" smtClean="0"/>
            <a:t>警告</a:t>
          </a:r>
          <a:endParaRPr lang="zh-TW"/>
        </a:p>
      </dgm:t>
    </dgm:pt>
    <dgm:pt modelId="{7A612E4B-87C7-4FF7-A800-A6B3DCE23259}" type="parTrans" cxnId="{419EF415-FF05-4EBA-92D3-9FBADCA63FEA}">
      <dgm:prSet/>
      <dgm:spPr/>
      <dgm:t>
        <a:bodyPr/>
        <a:lstStyle/>
        <a:p>
          <a:endParaRPr lang="zh-TW" altLang="en-US"/>
        </a:p>
      </dgm:t>
    </dgm:pt>
    <dgm:pt modelId="{C9A07B5B-4672-4F57-8E16-58CE3B61E528}" type="sibTrans" cxnId="{419EF415-FF05-4EBA-92D3-9FBADCA63FEA}">
      <dgm:prSet/>
      <dgm:spPr/>
      <dgm:t>
        <a:bodyPr/>
        <a:lstStyle/>
        <a:p>
          <a:endParaRPr lang="zh-TW" altLang="en-US"/>
        </a:p>
      </dgm:t>
    </dgm:pt>
    <dgm:pt modelId="{1C748EE7-19E5-4E61-A1B7-26B5453C797C}">
      <dgm:prSet/>
      <dgm:spPr/>
      <dgm:t>
        <a:bodyPr/>
        <a:lstStyle/>
        <a:p>
          <a:pPr rtl="0"/>
          <a:r>
            <a:rPr lang="zh-TW" smtClean="0"/>
            <a:t>罰款</a:t>
          </a:r>
          <a:endParaRPr lang="zh-TW"/>
        </a:p>
      </dgm:t>
    </dgm:pt>
    <dgm:pt modelId="{9A4EB33B-566A-472B-858D-D85DDD956449}" type="parTrans" cxnId="{5946C590-D574-48F2-BAFF-5BE37B21502D}">
      <dgm:prSet/>
      <dgm:spPr/>
      <dgm:t>
        <a:bodyPr/>
        <a:lstStyle/>
        <a:p>
          <a:endParaRPr lang="zh-TW" altLang="en-US"/>
        </a:p>
      </dgm:t>
    </dgm:pt>
    <dgm:pt modelId="{D3CA6954-320C-4216-9CBC-33AF3BAF528C}" type="sibTrans" cxnId="{5946C590-D574-48F2-BAFF-5BE37B21502D}">
      <dgm:prSet/>
      <dgm:spPr/>
      <dgm:t>
        <a:bodyPr/>
        <a:lstStyle/>
        <a:p>
          <a:endParaRPr lang="zh-TW" altLang="en-US"/>
        </a:p>
      </dgm:t>
    </dgm:pt>
    <dgm:pt modelId="{CD72C67A-9F35-467E-BD18-C1F4D9262B2E}">
      <dgm:prSet/>
      <dgm:spPr/>
      <dgm:t>
        <a:bodyPr/>
        <a:lstStyle/>
        <a:p>
          <a:pPr rtl="0"/>
          <a:r>
            <a:rPr lang="zh-TW" smtClean="0"/>
            <a:t>沒收違法所得</a:t>
          </a:r>
          <a:endParaRPr lang="zh-TW"/>
        </a:p>
      </dgm:t>
    </dgm:pt>
    <dgm:pt modelId="{4452AD26-173A-4DEA-B1C9-1393411161CE}" type="parTrans" cxnId="{A9A63576-FC04-45FB-9D59-3C39F489E868}">
      <dgm:prSet/>
      <dgm:spPr/>
      <dgm:t>
        <a:bodyPr/>
        <a:lstStyle/>
        <a:p>
          <a:endParaRPr lang="zh-TW" altLang="en-US"/>
        </a:p>
      </dgm:t>
    </dgm:pt>
    <dgm:pt modelId="{B3223DC5-7A55-464F-A093-E3CC7485A5B3}" type="sibTrans" cxnId="{A9A63576-FC04-45FB-9D59-3C39F489E868}">
      <dgm:prSet/>
      <dgm:spPr/>
      <dgm:t>
        <a:bodyPr/>
        <a:lstStyle/>
        <a:p>
          <a:endParaRPr lang="zh-TW" altLang="en-US"/>
        </a:p>
      </dgm:t>
    </dgm:pt>
    <dgm:pt modelId="{8706C31D-52C8-4A87-A81D-70442AF992C2}">
      <dgm:prSet/>
      <dgm:spPr/>
      <dgm:t>
        <a:bodyPr/>
        <a:lstStyle/>
        <a:p>
          <a:pPr rtl="0"/>
          <a:r>
            <a:rPr lang="zh-TW" smtClean="0"/>
            <a:t>沒收侵權製品</a:t>
          </a:r>
          <a:endParaRPr lang="zh-TW"/>
        </a:p>
      </dgm:t>
    </dgm:pt>
    <dgm:pt modelId="{4751BE49-88A5-4DF9-90D5-3F9FE589CAD7}" type="parTrans" cxnId="{CD74345B-C59E-4CDA-814C-7D55AE91CF10}">
      <dgm:prSet/>
      <dgm:spPr/>
      <dgm:t>
        <a:bodyPr/>
        <a:lstStyle/>
        <a:p>
          <a:endParaRPr lang="zh-TW" altLang="en-US"/>
        </a:p>
      </dgm:t>
    </dgm:pt>
    <dgm:pt modelId="{6D4BEF9A-0AF3-4A15-AF34-D706DA3EC4B9}" type="sibTrans" cxnId="{CD74345B-C59E-4CDA-814C-7D55AE91CF10}">
      <dgm:prSet/>
      <dgm:spPr/>
      <dgm:t>
        <a:bodyPr/>
        <a:lstStyle/>
        <a:p>
          <a:endParaRPr lang="zh-TW" altLang="en-US"/>
        </a:p>
      </dgm:t>
    </dgm:pt>
    <dgm:pt modelId="{039AF56C-C2B8-40CA-BDAD-4CA5609464A4}">
      <dgm:prSet/>
      <dgm:spPr/>
      <dgm:t>
        <a:bodyPr/>
        <a:lstStyle/>
        <a:p>
          <a:pPr rtl="0"/>
          <a:r>
            <a:rPr lang="zh-TW" smtClean="0"/>
            <a:t>沒收安裝存儲侵權製品的設備</a:t>
          </a:r>
          <a:endParaRPr lang="zh-TW"/>
        </a:p>
      </dgm:t>
    </dgm:pt>
    <dgm:pt modelId="{22DB640B-1998-4A06-89FE-5A84BE2D0CA3}" type="parTrans" cxnId="{F3E174EB-2CDB-4A34-86CF-FE7BDB2C55B9}">
      <dgm:prSet/>
      <dgm:spPr/>
      <dgm:t>
        <a:bodyPr/>
        <a:lstStyle/>
        <a:p>
          <a:endParaRPr lang="zh-TW" altLang="en-US"/>
        </a:p>
      </dgm:t>
    </dgm:pt>
    <dgm:pt modelId="{8E153D5B-474E-4D75-85BF-BF490758415B}" type="sibTrans" cxnId="{F3E174EB-2CDB-4A34-86CF-FE7BDB2C55B9}">
      <dgm:prSet/>
      <dgm:spPr/>
      <dgm:t>
        <a:bodyPr/>
        <a:lstStyle/>
        <a:p>
          <a:endParaRPr lang="zh-TW" altLang="en-US"/>
        </a:p>
      </dgm:t>
    </dgm:pt>
    <dgm:pt modelId="{CF60CBEF-3D09-4CBC-ADCD-8C76FF0E2F15}">
      <dgm:prSet/>
      <dgm:spPr/>
      <dgm:t>
        <a:bodyPr/>
        <a:lstStyle/>
        <a:p>
          <a:pPr rtl="0"/>
          <a:r>
            <a:rPr lang="zh-TW" dirty="0" smtClean="0"/>
            <a:t>沒收主要用於製作侵權製品的材料、工具、設備等</a:t>
          </a:r>
          <a:endParaRPr lang="zh-TW" dirty="0"/>
        </a:p>
      </dgm:t>
    </dgm:pt>
    <dgm:pt modelId="{3F7F80DC-2D6C-4351-BA8E-8280CC902E57}" type="parTrans" cxnId="{8B9CE077-B85B-40FE-A805-57EF97E9E9FC}">
      <dgm:prSet/>
      <dgm:spPr/>
      <dgm:t>
        <a:bodyPr/>
        <a:lstStyle/>
        <a:p>
          <a:endParaRPr lang="zh-TW" altLang="en-US"/>
        </a:p>
      </dgm:t>
    </dgm:pt>
    <dgm:pt modelId="{5AC1E51E-04EA-4D21-A324-D02F89DDDC56}" type="sibTrans" cxnId="{8B9CE077-B85B-40FE-A805-57EF97E9E9FC}">
      <dgm:prSet/>
      <dgm:spPr/>
      <dgm:t>
        <a:bodyPr/>
        <a:lstStyle/>
        <a:p>
          <a:endParaRPr lang="zh-TW" altLang="en-US"/>
        </a:p>
      </dgm:t>
    </dgm:pt>
    <dgm:pt modelId="{D0288B7F-8956-4655-8014-9842B714AD9E}" type="pres">
      <dgm:prSet presAssocID="{42FF4EC3-988F-4655-9B88-E2D6B82F52E3}" presName="Name0" presStyleCnt="0">
        <dgm:presLayoutVars>
          <dgm:dir/>
          <dgm:animLvl val="lvl"/>
          <dgm:resizeHandles val="exact"/>
        </dgm:presLayoutVars>
      </dgm:prSet>
      <dgm:spPr/>
      <dgm:t>
        <a:bodyPr/>
        <a:lstStyle/>
        <a:p>
          <a:endParaRPr lang="zh-TW" altLang="en-US"/>
        </a:p>
      </dgm:t>
    </dgm:pt>
    <dgm:pt modelId="{24F728D5-A3AA-44D3-8BC1-A67ACAD987F9}" type="pres">
      <dgm:prSet presAssocID="{1F4B5FA5-5D9E-4541-83CE-8525BA935736}" presName="composite" presStyleCnt="0"/>
      <dgm:spPr/>
    </dgm:pt>
    <dgm:pt modelId="{486400F8-E223-420A-B12C-6CC60F20003A}" type="pres">
      <dgm:prSet presAssocID="{1F4B5FA5-5D9E-4541-83CE-8525BA935736}" presName="parTx" presStyleLbl="alignNode1" presStyleIdx="0" presStyleCnt="2">
        <dgm:presLayoutVars>
          <dgm:chMax val="0"/>
          <dgm:chPref val="0"/>
          <dgm:bulletEnabled val="1"/>
        </dgm:presLayoutVars>
      </dgm:prSet>
      <dgm:spPr/>
      <dgm:t>
        <a:bodyPr/>
        <a:lstStyle/>
        <a:p>
          <a:endParaRPr lang="zh-TW" altLang="en-US"/>
        </a:p>
      </dgm:t>
    </dgm:pt>
    <dgm:pt modelId="{4FC944AD-0037-4FF8-85D0-9F634BE45868}" type="pres">
      <dgm:prSet presAssocID="{1F4B5FA5-5D9E-4541-83CE-8525BA935736}" presName="desTx" presStyleLbl="alignAccFollowNode1" presStyleIdx="0" presStyleCnt="2">
        <dgm:presLayoutVars>
          <dgm:bulletEnabled val="1"/>
        </dgm:presLayoutVars>
      </dgm:prSet>
      <dgm:spPr/>
      <dgm:t>
        <a:bodyPr/>
        <a:lstStyle/>
        <a:p>
          <a:endParaRPr lang="zh-TW" altLang="en-US"/>
        </a:p>
      </dgm:t>
    </dgm:pt>
    <dgm:pt modelId="{FC0A208F-2CCE-46E7-A9E1-FD1493E7B8ED}" type="pres">
      <dgm:prSet presAssocID="{6B21D254-30BC-4C85-8A00-F183943A3A96}" presName="space" presStyleCnt="0"/>
      <dgm:spPr/>
    </dgm:pt>
    <dgm:pt modelId="{D4DE590B-D4F1-4362-A50E-B76749B805EB}" type="pres">
      <dgm:prSet presAssocID="{661EB331-5F86-44B4-93D6-4D11EFC84C41}" presName="composite" presStyleCnt="0"/>
      <dgm:spPr/>
    </dgm:pt>
    <dgm:pt modelId="{E98EA649-95ED-4DD3-8CFD-BD2225BC0523}" type="pres">
      <dgm:prSet presAssocID="{661EB331-5F86-44B4-93D6-4D11EFC84C41}" presName="parTx" presStyleLbl="alignNode1" presStyleIdx="1" presStyleCnt="2">
        <dgm:presLayoutVars>
          <dgm:chMax val="0"/>
          <dgm:chPref val="0"/>
          <dgm:bulletEnabled val="1"/>
        </dgm:presLayoutVars>
      </dgm:prSet>
      <dgm:spPr/>
      <dgm:t>
        <a:bodyPr/>
        <a:lstStyle/>
        <a:p>
          <a:endParaRPr lang="zh-TW" altLang="en-US"/>
        </a:p>
      </dgm:t>
    </dgm:pt>
    <dgm:pt modelId="{1F15BDBA-720D-434B-AF49-E570C0BEC15D}" type="pres">
      <dgm:prSet presAssocID="{661EB331-5F86-44B4-93D6-4D11EFC84C41}" presName="desTx" presStyleLbl="alignAccFollowNode1" presStyleIdx="1" presStyleCnt="2">
        <dgm:presLayoutVars>
          <dgm:bulletEnabled val="1"/>
        </dgm:presLayoutVars>
      </dgm:prSet>
      <dgm:spPr/>
      <dgm:t>
        <a:bodyPr/>
        <a:lstStyle/>
        <a:p>
          <a:endParaRPr lang="zh-TW" altLang="en-US"/>
        </a:p>
      </dgm:t>
    </dgm:pt>
  </dgm:ptLst>
  <dgm:cxnLst>
    <dgm:cxn modelId="{9D289695-F3A3-4C02-A153-63D96E480A33}" type="presOf" srcId="{CF60CBEF-3D09-4CBC-ADCD-8C76FF0E2F15}" destId="{1F15BDBA-720D-434B-AF49-E570C0BEC15D}" srcOrd="0" destOrd="5" presId="urn:microsoft.com/office/officeart/2005/8/layout/hList1"/>
    <dgm:cxn modelId="{8B9CE077-B85B-40FE-A805-57EF97E9E9FC}" srcId="{661EB331-5F86-44B4-93D6-4D11EFC84C41}" destId="{CF60CBEF-3D09-4CBC-ADCD-8C76FF0E2F15}" srcOrd="5" destOrd="0" parTransId="{3F7F80DC-2D6C-4351-BA8E-8280CC902E57}" sibTransId="{5AC1E51E-04EA-4D21-A324-D02F89DDDC56}"/>
    <dgm:cxn modelId="{E88B06C3-301C-4129-BECB-AD6B7795A835}" type="presOf" srcId="{CD72C67A-9F35-467E-BD18-C1F4D9262B2E}" destId="{1F15BDBA-720D-434B-AF49-E570C0BEC15D}" srcOrd="0" destOrd="2" presId="urn:microsoft.com/office/officeart/2005/8/layout/hList1"/>
    <dgm:cxn modelId="{A0798955-337C-46AD-BB60-CA6821DA50FD}" type="presOf" srcId="{42FF4EC3-988F-4655-9B88-E2D6B82F52E3}" destId="{D0288B7F-8956-4655-8014-9842B714AD9E}" srcOrd="0" destOrd="0" presId="urn:microsoft.com/office/officeart/2005/8/layout/hList1"/>
    <dgm:cxn modelId="{5C4FC150-233D-4B4C-8DF8-855E0977378C}" srcId="{42FF4EC3-988F-4655-9B88-E2D6B82F52E3}" destId="{1F4B5FA5-5D9E-4541-83CE-8525BA935736}" srcOrd="0" destOrd="0" parTransId="{2D0E248E-79ED-41EE-84C6-75635FE2B8C6}" sibTransId="{6B21D254-30BC-4C85-8A00-F183943A3A96}"/>
    <dgm:cxn modelId="{5946C590-D574-48F2-BAFF-5BE37B21502D}" srcId="{661EB331-5F86-44B4-93D6-4D11EFC84C41}" destId="{1C748EE7-19E5-4E61-A1B7-26B5453C797C}" srcOrd="1" destOrd="0" parTransId="{9A4EB33B-566A-472B-858D-D85DDD956449}" sibTransId="{D3CA6954-320C-4216-9CBC-33AF3BAF528C}"/>
    <dgm:cxn modelId="{8038D74D-2F63-411E-88B5-0CD48F1C4677}" type="presOf" srcId="{0BB6E955-4600-44A4-BB21-8E320DE4B0D7}" destId="{4FC944AD-0037-4FF8-85D0-9F634BE45868}" srcOrd="0" destOrd="0" presId="urn:microsoft.com/office/officeart/2005/8/layout/hList1"/>
    <dgm:cxn modelId="{FB62F9BC-5CF9-4331-BAE6-6EA0C11C1AFA}" type="presOf" srcId="{661EB331-5F86-44B4-93D6-4D11EFC84C41}" destId="{E98EA649-95ED-4DD3-8CFD-BD2225BC0523}" srcOrd="0" destOrd="0" presId="urn:microsoft.com/office/officeart/2005/8/layout/hList1"/>
    <dgm:cxn modelId="{4BEDFDFF-AF9D-41A1-89D7-ABAA8F0BA570}" srcId="{1F4B5FA5-5D9E-4541-83CE-8525BA935736}" destId="{E3D05C9E-9400-46BC-B46E-A16B13D9604C}" srcOrd="2" destOrd="0" parTransId="{349AF7F8-7050-4F0A-BF1A-8235B6681645}" sibTransId="{CF41244F-1A70-4B5C-ACE4-B8A57C9B14F5}"/>
    <dgm:cxn modelId="{A9A63576-FC04-45FB-9D59-3C39F489E868}" srcId="{661EB331-5F86-44B4-93D6-4D11EFC84C41}" destId="{CD72C67A-9F35-467E-BD18-C1F4D9262B2E}" srcOrd="2" destOrd="0" parTransId="{4452AD26-173A-4DEA-B1C9-1393411161CE}" sibTransId="{B3223DC5-7A55-464F-A093-E3CC7485A5B3}"/>
    <dgm:cxn modelId="{CD74345B-C59E-4CDA-814C-7D55AE91CF10}" srcId="{661EB331-5F86-44B4-93D6-4D11EFC84C41}" destId="{8706C31D-52C8-4A87-A81D-70442AF992C2}" srcOrd="3" destOrd="0" parTransId="{4751BE49-88A5-4DF9-90D5-3F9FE589CAD7}" sibTransId="{6D4BEF9A-0AF3-4A15-AF34-D706DA3EC4B9}"/>
    <dgm:cxn modelId="{A84063BB-9A86-41F2-9257-30F337FF599F}" type="presOf" srcId="{8706C31D-52C8-4A87-A81D-70442AF992C2}" destId="{1F15BDBA-720D-434B-AF49-E570C0BEC15D}" srcOrd="0" destOrd="3" presId="urn:microsoft.com/office/officeart/2005/8/layout/hList1"/>
    <dgm:cxn modelId="{7F500BB5-BC1B-4090-A9CD-B6F23BEE9B88}" srcId="{1F4B5FA5-5D9E-4541-83CE-8525BA935736}" destId="{0BB6E955-4600-44A4-BB21-8E320DE4B0D7}" srcOrd="0" destOrd="0" parTransId="{1154F6D8-1F2A-41A7-A256-4E4A6BF11712}" sibTransId="{BC0BE77C-9888-4616-9708-DB337717339B}"/>
    <dgm:cxn modelId="{C3C95812-71A7-47C8-A170-30843CB3FE3B}" type="presOf" srcId="{1F4B5FA5-5D9E-4541-83CE-8525BA935736}" destId="{486400F8-E223-420A-B12C-6CC60F20003A}" srcOrd="0" destOrd="0" presId="urn:microsoft.com/office/officeart/2005/8/layout/hList1"/>
    <dgm:cxn modelId="{419EF415-FF05-4EBA-92D3-9FBADCA63FEA}" srcId="{661EB331-5F86-44B4-93D6-4D11EFC84C41}" destId="{38E836A2-55DD-478B-9D69-BA36A654D1CF}" srcOrd="0" destOrd="0" parTransId="{7A612E4B-87C7-4FF7-A800-A6B3DCE23259}" sibTransId="{C9A07B5B-4672-4F57-8E16-58CE3B61E528}"/>
    <dgm:cxn modelId="{9E2919C1-ACFD-47D1-9870-A0FA5A310BE2}" srcId="{42FF4EC3-988F-4655-9B88-E2D6B82F52E3}" destId="{661EB331-5F86-44B4-93D6-4D11EFC84C41}" srcOrd="1" destOrd="0" parTransId="{C3EEBE7C-1449-499C-B367-3772426984DE}" sibTransId="{34D8D94A-9FE6-4A35-98B5-1A3999C374F9}"/>
    <dgm:cxn modelId="{E8E029D7-4C05-42BF-96FC-3C0339C011D4}" srcId="{1F4B5FA5-5D9E-4541-83CE-8525BA935736}" destId="{6E14839C-2D10-46AA-AC7D-36E09BF9126C}" srcOrd="1" destOrd="0" parTransId="{D484CFB9-DDD8-467C-8814-0A109D7761AD}" sibTransId="{0D29DB1A-EE53-4692-8F85-F1B2C46EA1F7}"/>
    <dgm:cxn modelId="{09623624-0007-41BC-BA6C-D153EFFC8DCE}" type="presOf" srcId="{039AF56C-C2B8-40CA-BDAD-4CA5609464A4}" destId="{1F15BDBA-720D-434B-AF49-E570C0BEC15D}" srcOrd="0" destOrd="4" presId="urn:microsoft.com/office/officeart/2005/8/layout/hList1"/>
    <dgm:cxn modelId="{F3E174EB-2CDB-4A34-86CF-FE7BDB2C55B9}" srcId="{661EB331-5F86-44B4-93D6-4D11EFC84C41}" destId="{039AF56C-C2B8-40CA-BDAD-4CA5609464A4}" srcOrd="4" destOrd="0" parTransId="{22DB640B-1998-4A06-89FE-5A84BE2D0CA3}" sibTransId="{8E153D5B-474E-4D75-85BF-BF490758415B}"/>
    <dgm:cxn modelId="{DCA3B480-F2CF-458D-B332-E52C16B6C9CD}" type="presOf" srcId="{E3D05C9E-9400-46BC-B46E-A16B13D9604C}" destId="{4FC944AD-0037-4FF8-85D0-9F634BE45868}" srcOrd="0" destOrd="2" presId="urn:microsoft.com/office/officeart/2005/8/layout/hList1"/>
    <dgm:cxn modelId="{3212123A-6649-4885-9AA8-BF4198BD6C5B}" type="presOf" srcId="{6E14839C-2D10-46AA-AC7D-36E09BF9126C}" destId="{4FC944AD-0037-4FF8-85D0-9F634BE45868}" srcOrd="0" destOrd="1" presId="urn:microsoft.com/office/officeart/2005/8/layout/hList1"/>
    <dgm:cxn modelId="{7310DCAD-064D-418C-859C-3575EDCFE01B}" type="presOf" srcId="{38E836A2-55DD-478B-9D69-BA36A654D1CF}" destId="{1F15BDBA-720D-434B-AF49-E570C0BEC15D}" srcOrd="0" destOrd="0" presId="urn:microsoft.com/office/officeart/2005/8/layout/hList1"/>
    <dgm:cxn modelId="{B4776DC0-A932-4B4B-B8A7-92C134BB4A7A}" type="presOf" srcId="{1C748EE7-19E5-4E61-A1B7-26B5453C797C}" destId="{1F15BDBA-720D-434B-AF49-E570C0BEC15D}" srcOrd="0" destOrd="1" presId="urn:microsoft.com/office/officeart/2005/8/layout/hList1"/>
    <dgm:cxn modelId="{B5113ECF-FF83-4757-AF95-ACAACA810325}" type="presParOf" srcId="{D0288B7F-8956-4655-8014-9842B714AD9E}" destId="{24F728D5-A3AA-44D3-8BC1-A67ACAD987F9}" srcOrd="0" destOrd="0" presId="urn:microsoft.com/office/officeart/2005/8/layout/hList1"/>
    <dgm:cxn modelId="{B6AD417A-84D0-46DE-A7A0-8DA4BB6AA63C}" type="presParOf" srcId="{24F728D5-A3AA-44D3-8BC1-A67ACAD987F9}" destId="{486400F8-E223-420A-B12C-6CC60F20003A}" srcOrd="0" destOrd="0" presId="urn:microsoft.com/office/officeart/2005/8/layout/hList1"/>
    <dgm:cxn modelId="{406B0473-FD3B-493E-A755-43544E1E28B9}" type="presParOf" srcId="{24F728D5-A3AA-44D3-8BC1-A67ACAD987F9}" destId="{4FC944AD-0037-4FF8-85D0-9F634BE45868}" srcOrd="1" destOrd="0" presId="urn:microsoft.com/office/officeart/2005/8/layout/hList1"/>
    <dgm:cxn modelId="{DDBE9031-3010-4F73-B6C5-A57F21210C78}" type="presParOf" srcId="{D0288B7F-8956-4655-8014-9842B714AD9E}" destId="{FC0A208F-2CCE-46E7-A9E1-FD1493E7B8ED}" srcOrd="1" destOrd="0" presId="urn:microsoft.com/office/officeart/2005/8/layout/hList1"/>
    <dgm:cxn modelId="{AA182D97-751E-413F-9A34-5241396842A7}" type="presParOf" srcId="{D0288B7F-8956-4655-8014-9842B714AD9E}" destId="{D4DE590B-D4F1-4362-A50E-B76749B805EB}" srcOrd="2" destOrd="0" presId="urn:microsoft.com/office/officeart/2005/8/layout/hList1"/>
    <dgm:cxn modelId="{39BD118B-DA17-4BD4-88AF-99E593D14AAD}" type="presParOf" srcId="{D4DE590B-D4F1-4362-A50E-B76749B805EB}" destId="{E98EA649-95ED-4DD3-8CFD-BD2225BC0523}" srcOrd="0" destOrd="0" presId="urn:microsoft.com/office/officeart/2005/8/layout/hList1"/>
    <dgm:cxn modelId="{7A0AB6F8-880C-4BF8-8CD4-F9B770E6D1BE}" type="presParOf" srcId="{D4DE590B-D4F1-4362-A50E-B76749B805EB}" destId="{1F15BDBA-720D-434B-AF49-E570C0BEC15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FA9541-0896-4857-B84C-C63BCAE13193}"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zh-TW" altLang="en-US"/>
        </a:p>
      </dgm:t>
    </dgm:pt>
    <dgm:pt modelId="{9885F917-7DAE-4EB8-B6AF-1DC39A8F0005}">
      <dgm:prSet phldrT="[文字]" custT="1"/>
      <dgm:spPr/>
      <dgm:t>
        <a:bodyPr/>
        <a:lstStyle/>
        <a:p>
          <a:r>
            <a:rPr lang="en-US" altLang="zh-TW" sz="2300" dirty="0" smtClean="0"/>
            <a:t>            </a:t>
          </a:r>
          <a:r>
            <a:rPr lang="en-US" altLang="zh-TW" sz="1200" dirty="0" smtClean="0"/>
            <a:t>apple </a:t>
          </a:r>
          <a:r>
            <a:rPr lang="en-US" altLang="zh-TW" sz="1400" dirty="0" smtClean="0"/>
            <a:t>music, 6</a:t>
          </a:r>
          <a:r>
            <a:rPr lang="zh-TW" altLang="en-US" sz="1400" dirty="0" smtClean="0"/>
            <a:t>月</a:t>
          </a:r>
          <a:r>
            <a:rPr lang="en-US" altLang="zh-TW" sz="1400" dirty="0" smtClean="0"/>
            <a:t>30</a:t>
          </a:r>
          <a:r>
            <a:rPr lang="zh-TW" altLang="en-US" sz="1400" dirty="0" smtClean="0"/>
            <a:t>日</a:t>
          </a:r>
          <a:r>
            <a:rPr lang="zh-TW" altLang="en-US" sz="1200" dirty="0" smtClean="0"/>
            <a:t>全球</a:t>
          </a:r>
          <a:r>
            <a:rPr lang="zh-TW" altLang="en-US" sz="1400" dirty="0" smtClean="0"/>
            <a:t>發行，月費</a:t>
          </a:r>
          <a:r>
            <a:rPr lang="en-US" altLang="zh-TW" sz="1400" dirty="0" smtClean="0"/>
            <a:t>9.99</a:t>
          </a:r>
          <a:r>
            <a:rPr lang="zh-TW" altLang="en-US" sz="1400" dirty="0" smtClean="0"/>
            <a:t>美金，提供三個月免費試聽。</a:t>
          </a:r>
          <a:endParaRPr lang="zh-TW" altLang="en-US" sz="1400" dirty="0"/>
        </a:p>
      </dgm:t>
    </dgm:pt>
    <dgm:pt modelId="{ACA9400F-DE38-4188-8406-525389AAA488}" type="parTrans" cxnId="{72F3462F-6F0C-48FF-ABEB-FE11B151277F}">
      <dgm:prSet/>
      <dgm:spPr/>
      <dgm:t>
        <a:bodyPr/>
        <a:lstStyle/>
        <a:p>
          <a:endParaRPr lang="zh-TW" altLang="en-US"/>
        </a:p>
      </dgm:t>
    </dgm:pt>
    <dgm:pt modelId="{3B7FF9BD-1E6E-4997-B499-EA3648718592}" type="sibTrans" cxnId="{72F3462F-6F0C-48FF-ABEB-FE11B151277F}">
      <dgm:prSet/>
      <dgm:spPr/>
      <dgm:t>
        <a:bodyPr/>
        <a:lstStyle/>
        <a:p>
          <a:endParaRPr lang="zh-TW" altLang="en-US"/>
        </a:p>
      </dgm:t>
    </dgm:pt>
    <dgm:pt modelId="{876A5C65-2FC1-4ED2-A82A-A39F0C982A4C}">
      <dgm:prSet phldrT="[文字]"/>
      <dgm:spPr/>
      <dgm:t>
        <a:bodyPr/>
        <a:lstStyle/>
        <a:p>
          <a:pPr algn="r"/>
          <a:r>
            <a:rPr lang="en-US" altLang="zh-TW" dirty="0" smtClean="0"/>
            <a:t>          Line music, 6</a:t>
          </a:r>
          <a:r>
            <a:rPr lang="zh-TW" altLang="en-US" dirty="0" smtClean="0"/>
            <a:t>月於日本上線，月費</a:t>
          </a:r>
          <a:r>
            <a:rPr lang="en-US" altLang="zh-TW" dirty="0" smtClean="0"/>
            <a:t>2</a:t>
          </a:r>
          <a:r>
            <a:rPr lang="zh-TW" altLang="en-US" dirty="0" smtClean="0"/>
            <a:t>美元</a:t>
          </a:r>
          <a:r>
            <a:rPr lang="en-US" altLang="zh-TW" dirty="0" smtClean="0"/>
            <a:t>/8</a:t>
          </a:r>
          <a:r>
            <a:rPr lang="zh-TW" altLang="en-US" dirty="0" smtClean="0"/>
            <a:t>美元，提供二個月免費試聽</a:t>
          </a:r>
          <a:endParaRPr lang="zh-TW" altLang="en-US" dirty="0"/>
        </a:p>
      </dgm:t>
    </dgm:pt>
    <dgm:pt modelId="{A0722300-6FB5-457E-B761-471A66244E9A}" type="parTrans" cxnId="{53B9501E-8791-4838-AAA0-2D90555BEA8A}">
      <dgm:prSet/>
      <dgm:spPr/>
      <dgm:t>
        <a:bodyPr/>
        <a:lstStyle/>
        <a:p>
          <a:endParaRPr lang="zh-TW" altLang="en-US"/>
        </a:p>
      </dgm:t>
    </dgm:pt>
    <dgm:pt modelId="{10B3B740-3DA9-4C8C-B840-AA8B6CAD1CCF}" type="sibTrans" cxnId="{53B9501E-8791-4838-AAA0-2D90555BEA8A}">
      <dgm:prSet/>
      <dgm:spPr/>
      <dgm:t>
        <a:bodyPr/>
        <a:lstStyle/>
        <a:p>
          <a:endParaRPr lang="zh-TW" altLang="en-US"/>
        </a:p>
      </dgm:t>
    </dgm:pt>
    <dgm:pt modelId="{5FA0308B-AA0A-45A1-AD6A-F9107F71F8D9}">
      <dgm:prSet phldrT="[文字]"/>
      <dgm:spPr/>
      <dgm:t>
        <a:bodyPr/>
        <a:lstStyle/>
        <a:p>
          <a:r>
            <a:rPr lang="en-US" altLang="zh-TW" dirty="0" smtClean="0"/>
            <a:t>                       Music Key, 2014</a:t>
          </a:r>
          <a:r>
            <a:rPr lang="zh-TW" altLang="en-US" dirty="0" smtClean="0"/>
            <a:t>年</a:t>
          </a:r>
          <a:r>
            <a:rPr lang="en-US" altLang="zh-TW" dirty="0" smtClean="0"/>
            <a:t>11</a:t>
          </a:r>
          <a:r>
            <a:rPr lang="zh-TW" altLang="en-US" dirty="0" smtClean="0"/>
            <a:t>月在歐美上線試用版，月費</a:t>
          </a:r>
          <a:r>
            <a:rPr lang="en-US" altLang="zh-TW" dirty="0" smtClean="0"/>
            <a:t>10</a:t>
          </a:r>
          <a:r>
            <a:rPr lang="zh-TW" altLang="en-US" dirty="0" smtClean="0"/>
            <a:t>美金。</a:t>
          </a:r>
          <a:endParaRPr lang="zh-TW" altLang="en-US" dirty="0"/>
        </a:p>
      </dgm:t>
    </dgm:pt>
    <dgm:pt modelId="{6EB706DB-0182-4B6B-8432-210B7159CD9D}" type="parTrans" cxnId="{7F7F356A-2462-4B74-A849-A6CE33324E37}">
      <dgm:prSet/>
      <dgm:spPr/>
      <dgm:t>
        <a:bodyPr/>
        <a:lstStyle/>
        <a:p>
          <a:endParaRPr lang="zh-TW" altLang="en-US"/>
        </a:p>
      </dgm:t>
    </dgm:pt>
    <dgm:pt modelId="{DBF848CF-3139-4FF2-8008-9A5EAFC787F1}" type="sibTrans" cxnId="{7F7F356A-2462-4B74-A849-A6CE33324E37}">
      <dgm:prSet/>
      <dgm:spPr/>
      <dgm:t>
        <a:bodyPr/>
        <a:lstStyle/>
        <a:p>
          <a:endParaRPr lang="zh-TW" altLang="en-US"/>
        </a:p>
      </dgm:t>
    </dgm:pt>
    <dgm:pt modelId="{00BF44F0-2910-473E-85F4-E389BC89C0BA}" type="pres">
      <dgm:prSet presAssocID="{45FA9541-0896-4857-B84C-C63BCAE13193}" presName="Name0" presStyleCnt="0">
        <dgm:presLayoutVars>
          <dgm:chMax val="7"/>
          <dgm:chPref val="7"/>
          <dgm:dir/>
        </dgm:presLayoutVars>
      </dgm:prSet>
      <dgm:spPr/>
      <dgm:t>
        <a:bodyPr/>
        <a:lstStyle/>
        <a:p>
          <a:endParaRPr lang="zh-TW" altLang="en-US"/>
        </a:p>
      </dgm:t>
    </dgm:pt>
    <dgm:pt modelId="{CA202D84-10C0-4251-A4E5-1A57322A5A90}" type="pres">
      <dgm:prSet presAssocID="{45FA9541-0896-4857-B84C-C63BCAE13193}" presName="Name1" presStyleCnt="0"/>
      <dgm:spPr/>
    </dgm:pt>
    <dgm:pt modelId="{51C15B89-909F-4D7F-8767-0965E9432BAE}" type="pres">
      <dgm:prSet presAssocID="{45FA9541-0896-4857-B84C-C63BCAE13193}" presName="cycle" presStyleCnt="0"/>
      <dgm:spPr/>
    </dgm:pt>
    <dgm:pt modelId="{0A3319D3-3E58-45E8-A7E8-4D000D5D6764}" type="pres">
      <dgm:prSet presAssocID="{45FA9541-0896-4857-B84C-C63BCAE13193}" presName="srcNode" presStyleLbl="node1" presStyleIdx="0" presStyleCnt="3"/>
      <dgm:spPr/>
    </dgm:pt>
    <dgm:pt modelId="{5B4AF3EB-46E0-4B8E-B6BC-5D2746A58378}" type="pres">
      <dgm:prSet presAssocID="{45FA9541-0896-4857-B84C-C63BCAE13193}" presName="conn" presStyleLbl="parChTrans1D2" presStyleIdx="0" presStyleCnt="1"/>
      <dgm:spPr/>
      <dgm:t>
        <a:bodyPr/>
        <a:lstStyle/>
        <a:p>
          <a:endParaRPr lang="zh-TW" altLang="en-US"/>
        </a:p>
      </dgm:t>
    </dgm:pt>
    <dgm:pt modelId="{68A20431-4F09-4822-ADF5-BF9FB94AE36C}" type="pres">
      <dgm:prSet presAssocID="{45FA9541-0896-4857-B84C-C63BCAE13193}" presName="extraNode" presStyleLbl="node1" presStyleIdx="0" presStyleCnt="3"/>
      <dgm:spPr/>
    </dgm:pt>
    <dgm:pt modelId="{7F257DA6-FFDD-4F2C-93D3-ACEE93014AE9}" type="pres">
      <dgm:prSet presAssocID="{45FA9541-0896-4857-B84C-C63BCAE13193}" presName="dstNode" presStyleLbl="node1" presStyleIdx="0" presStyleCnt="3"/>
      <dgm:spPr/>
    </dgm:pt>
    <dgm:pt modelId="{9C5E40F1-C0E3-4949-A722-EC85F81148AC}" type="pres">
      <dgm:prSet presAssocID="{9885F917-7DAE-4EB8-B6AF-1DC39A8F0005}" presName="text_1" presStyleLbl="node1" presStyleIdx="0" presStyleCnt="3" custScaleX="105359">
        <dgm:presLayoutVars>
          <dgm:bulletEnabled val="1"/>
        </dgm:presLayoutVars>
      </dgm:prSet>
      <dgm:spPr/>
      <dgm:t>
        <a:bodyPr/>
        <a:lstStyle/>
        <a:p>
          <a:endParaRPr lang="zh-TW" altLang="en-US"/>
        </a:p>
      </dgm:t>
    </dgm:pt>
    <dgm:pt modelId="{B258F9E6-8108-4583-A0AA-D3D00FF45406}" type="pres">
      <dgm:prSet presAssocID="{9885F917-7DAE-4EB8-B6AF-1DC39A8F0005}" presName="accent_1" presStyleCnt="0"/>
      <dgm:spPr/>
    </dgm:pt>
    <dgm:pt modelId="{08593455-B310-406C-880B-2A686C96A0D1}" type="pres">
      <dgm:prSet presAssocID="{9885F917-7DAE-4EB8-B6AF-1DC39A8F0005}" presName="accentRepeatNode" presStyleLbl="solidFgAcc1" presStyleIdx="0" presStyleCnt="3" custLinFactNeighborX="-52" custLinFactNeighborY="-1428"/>
      <dgm:spPr/>
    </dgm:pt>
    <dgm:pt modelId="{88EDD9E9-D07D-4C1E-877E-6D9D845F9A2E}" type="pres">
      <dgm:prSet presAssocID="{876A5C65-2FC1-4ED2-A82A-A39F0C982A4C}" presName="text_2" presStyleLbl="node1" presStyleIdx="1" presStyleCnt="3">
        <dgm:presLayoutVars>
          <dgm:bulletEnabled val="1"/>
        </dgm:presLayoutVars>
      </dgm:prSet>
      <dgm:spPr/>
      <dgm:t>
        <a:bodyPr/>
        <a:lstStyle/>
        <a:p>
          <a:endParaRPr lang="zh-TW" altLang="en-US"/>
        </a:p>
      </dgm:t>
    </dgm:pt>
    <dgm:pt modelId="{24F00730-001F-427D-A97B-87FD09286FF2}" type="pres">
      <dgm:prSet presAssocID="{876A5C65-2FC1-4ED2-A82A-A39F0C982A4C}" presName="accent_2" presStyleCnt="0"/>
      <dgm:spPr/>
    </dgm:pt>
    <dgm:pt modelId="{436BF146-349D-446C-99E5-04FF2909A4B7}" type="pres">
      <dgm:prSet presAssocID="{876A5C65-2FC1-4ED2-A82A-A39F0C982A4C}" presName="accentRepeatNode" presStyleLbl="solidFgAcc1" presStyleIdx="1" presStyleCnt="3"/>
      <dgm:spPr/>
    </dgm:pt>
    <dgm:pt modelId="{706FC293-0FCF-4FC3-8289-0971DA3EA50F}" type="pres">
      <dgm:prSet presAssocID="{5FA0308B-AA0A-45A1-AD6A-F9107F71F8D9}" presName="text_3" presStyleLbl="node1" presStyleIdx="2" presStyleCnt="3">
        <dgm:presLayoutVars>
          <dgm:bulletEnabled val="1"/>
        </dgm:presLayoutVars>
      </dgm:prSet>
      <dgm:spPr/>
      <dgm:t>
        <a:bodyPr/>
        <a:lstStyle/>
        <a:p>
          <a:endParaRPr lang="zh-TW" altLang="en-US"/>
        </a:p>
      </dgm:t>
    </dgm:pt>
    <dgm:pt modelId="{B5D1519E-46E7-4A9C-8AC8-47AE37617C3E}" type="pres">
      <dgm:prSet presAssocID="{5FA0308B-AA0A-45A1-AD6A-F9107F71F8D9}" presName="accent_3" presStyleCnt="0"/>
      <dgm:spPr/>
    </dgm:pt>
    <dgm:pt modelId="{081D07DB-A62B-4E5C-80E0-786DB493B4C8}" type="pres">
      <dgm:prSet presAssocID="{5FA0308B-AA0A-45A1-AD6A-F9107F71F8D9}" presName="accentRepeatNode" presStyleLbl="solidFgAcc1" presStyleIdx="2" presStyleCnt="3" custLinFactNeighborX="-687" custLinFactNeighborY="-12857"/>
      <dgm:spPr/>
    </dgm:pt>
  </dgm:ptLst>
  <dgm:cxnLst>
    <dgm:cxn modelId="{7F7F356A-2462-4B74-A849-A6CE33324E37}" srcId="{45FA9541-0896-4857-B84C-C63BCAE13193}" destId="{5FA0308B-AA0A-45A1-AD6A-F9107F71F8D9}" srcOrd="2" destOrd="0" parTransId="{6EB706DB-0182-4B6B-8432-210B7159CD9D}" sibTransId="{DBF848CF-3139-4FF2-8008-9A5EAFC787F1}"/>
    <dgm:cxn modelId="{370DD4AF-B2F3-4DDB-99EE-5E28A3919AAE}" type="presOf" srcId="{876A5C65-2FC1-4ED2-A82A-A39F0C982A4C}" destId="{88EDD9E9-D07D-4C1E-877E-6D9D845F9A2E}" srcOrd="0" destOrd="0" presId="urn:microsoft.com/office/officeart/2008/layout/VerticalCurvedList"/>
    <dgm:cxn modelId="{72F3462F-6F0C-48FF-ABEB-FE11B151277F}" srcId="{45FA9541-0896-4857-B84C-C63BCAE13193}" destId="{9885F917-7DAE-4EB8-B6AF-1DC39A8F0005}" srcOrd="0" destOrd="0" parTransId="{ACA9400F-DE38-4188-8406-525389AAA488}" sibTransId="{3B7FF9BD-1E6E-4997-B499-EA3648718592}"/>
    <dgm:cxn modelId="{4F560810-635E-4C28-B2A2-7BBA6C22C2CE}" type="presOf" srcId="{5FA0308B-AA0A-45A1-AD6A-F9107F71F8D9}" destId="{706FC293-0FCF-4FC3-8289-0971DA3EA50F}" srcOrd="0" destOrd="0" presId="urn:microsoft.com/office/officeart/2008/layout/VerticalCurvedList"/>
    <dgm:cxn modelId="{01D9C89D-D8C1-4E50-B3FA-773BFB4F31C0}" type="presOf" srcId="{9885F917-7DAE-4EB8-B6AF-1DC39A8F0005}" destId="{9C5E40F1-C0E3-4949-A722-EC85F81148AC}" srcOrd="0" destOrd="0" presId="urn:microsoft.com/office/officeart/2008/layout/VerticalCurvedList"/>
    <dgm:cxn modelId="{423CF16B-3A88-40F2-941B-AB0327FD1BDB}" type="presOf" srcId="{3B7FF9BD-1E6E-4997-B499-EA3648718592}" destId="{5B4AF3EB-46E0-4B8E-B6BC-5D2746A58378}" srcOrd="0" destOrd="0" presId="urn:microsoft.com/office/officeart/2008/layout/VerticalCurvedList"/>
    <dgm:cxn modelId="{F1B48427-5D69-4C91-81CA-2C96FB8BE66A}" type="presOf" srcId="{45FA9541-0896-4857-B84C-C63BCAE13193}" destId="{00BF44F0-2910-473E-85F4-E389BC89C0BA}" srcOrd="0" destOrd="0" presId="urn:microsoft.com/office/officeart/2008/layout/VerticalCurvedList"/>
    <dgm:cxn modelId="{53B9501E-8791-4838-AAA0-2D90555BEA8A}" srcId="{45FA9541-0896-4857-B84C-C63BCAE13193}" destId="{876A5C65-2FC1-4ED2-A82A-A39F0C982A4C}" srcOrd="1" destOrd="0" parTransId="{A0722300-6FB5-457E-B761-471A66244E9A}" sibTransId="{10B3B740-3DA9-4C8C-B840-AA8B6CAD1CCF}"/>
    <dgm:cxn modelId="{B746FA1D-6474-4E67-BA57-91D75948632E}" type="presParOf" srcId="{00BF44F0-2910-473E-85F4-E389BC89C0BA}" destId="{CA202D84-10C0-4251-A4E5-1A57322A5A90}" srcOrd="0" destOrd="0" presId="urn:microsoft.com/office/officeart/2008/layout/VerticalCurvedList"/>
    <dgm:cxn modelId="{041A4E03-13E8-4657-9517-AE6A1AA5CA54}" type="presParOf" srcId="{CA202D84-10C0-4251-A4E5-1A57322A5A90}" destId="{51C15B89-909F-4D7F-8767-0965E9432BAE}" srcOrd="0" destOrd="0" presId="urn:microsoft.com/office/officeart/2008/layout/VerticalCurvedList"/>
    <dgm:cxn modelId="{13874579-6A31-4270-A01A-7B93FA5F4FCE}" type="presParOf" srcId="{51C15B89-909F-4D7F-8767-0965E9432BAE}" destId="{0A3319D3-3E58-45E8-A7E8-4D000D5D6764}" srcOrd="0" destOrd="0" presId="urn:microsoft.com/office/officeart/2008/layout/VerticalCurvedList"/>
    <dgm:cxn modelId="{701D4800-1838-411B-AF5E-67AEAD75B53C}" type="presParOf" srcId="{51C15B89-909F-4D7F-8767-0965E9432BAE}" destId="{5B4AF3EB-46E0-4B8E-B6BC-5D2746A58378}" srcOrd="1" destOrd="0" presId="urn:microsoft.com/office/officeart/2008/layout/VerticalCurvedList"/>
    <dgm:cxn modelId="{0A9B583D-6E14-449B-913E-31B1189F1958}" type="presParOf" srcId="{51C15B89-909F-4D7F-8767-0965E9432BAE}" destId="{68A20431-4F09-4822-ADF5-BF9FB94AE36C}" srcOrd="2" destOrd="0" presId="urn:microsoft.com/office/officeart/2008/layout/VerticalCurvedList"/>
    <dgm:cxn modelId="{D7EB8A17-C339-4F86-A922-4AA802EF5575}" type="presParOf" srcId="{51C15B89-909F-4D7F-8767-0965E9432BAE}" destId="{7F257DA6-FFDD-4F2C-93D3-ACEE93014AE9}" srcOrd="3" destOrd="0" presId="urn:microsoft.com/office/officeart/2008/layout/VerticalCurvedList"/>
    <dgm:cxn modelId="{0047BF2A-5F89-4205-A052-ADC9C06182E6}" type="presParOf" srcId="{CA202D84-10C0-4251-A4E5-1A57322A5A90}" destId="{9C5E40F1-C0E3-4949-A722-EC85F81148AC}" srcOrd="1" destOrd="0" presId="urn:microsoft.com/office/officeart/2008/layout/VerticalCurvedList"/>
    <dgm:cxn modelId="{D6F0E0DC-C16A-44E1-B242-4B4DF8C557A8}" type="presParOf" srcId="{CA202D84-10C0-4251-A4E5-1A57322A5A90}" destId="{B258F9E6-8108-4583-A0AA-D3D00FF45406}" srcOrd="2" destOrd="0" presId="urn:microsoft.com/office/officeart/2008/layout/VerticalCurvedList"/>
    <dgm:cxn modelId="{EEC2EA80-DB74-46CD-AFD5-780967E11E9A}" type="presParOf" srcId="{B258F9E6-8108-4583-A0AA-D3D00FF45406}" destId="{08593455-B310-406C-880B-2A686C96A0D1}" srcOrd="0" destOrd="0" presId="urn:microsoft.com/office/officeart/2008/layout/VerticalCurvedList"/>
    <dgm:cxn modelId="{2ED497D4-E1FD-49E9-B2E2-68B237662CCD}" type="presParOf" srcId="{CA202D84-10C0-4251-A4E5-1A57322A5A90}" destId="{88EDD9E9-D07D-4C1E-877E-6D9D845F9A2E}" srcOrd="3" destOrd="0" presId="urn:microsoft.com/office/officeart/2008/layout/VerticalCurvedList"/>
    <dgm:cxn modelId="{198603FD-40E5-4CE3-89E4-7684DCCA8D98}" type="presParOf" srcId="{CA202D84-10C0-4251-A4E5-1A57322A5A90}" destId="{24F00730-001F-427D-A97B-87FD09286FF2}" srcOrd="4" destOrd="0" presId="urn:microsoft.com/office/officeart/2008/layout/VerticalCurvedList"/>
    <dgm:cxn modelId="{6F550045-82BA-4E0C-99D6-E60347EE2C64}" type="presParOf" srcId="{24F00730-001F-427D-A97B-87FD09286FF2}" destId="{436BF146-349D-446C-99E5-04FF2909A4B7}" srcOrd="0" destOrd="0" presId="urn:microsoft.com/office/officeart/2008/layout/VerticalCurvedList"/>
    <dgm:cxn modelId="{710A150E-F6C8-4891-806E-B1398D40B569}" type="presParOf" srcId="{CA202D84-10C0-4251-A4E5-1A57322A5A90}" destId="{706FC293-0FCF-4FC3-8289-0971DA3EA50F}" srcOrd="5" destOrd="0" presId="urn:microsoft.com/office/officeart/2008/layout/VerticalCurvedList"/>
    <dgm:cxn modelId="{65320244-D551-4E51-B183-34A09F85908F}" type="presParOf" srcId="{CA202D84-10C0-4251-A4E5-1A57322A5A90}" destId="{B5D1519E-46E7-4A9C-8AC8-47AE37617C3E}" srcOrd="6" destOrd="0" presId="urn:microsoft.com/office/officeart/2008/layout/VerticalCurvedList"/>
    <dgm:cxn modelId="{D88D4644-2FE6-451A-8EFA-D53AF0417AF6}" type="presParOf" srcId="{B5D1519E-46E7-4A9C-8AC8-47AE37617C3E}" destId="{081D07DB-A62B-4E5C-80E0-786DB493B4C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D6507E-F721-4E72-A46C-A0FB99C267B8}" type="doc">
      <dgm:prSet loTypeId="urn:microsoft.com/office/officeart/2005/8/layout/vList2" loCatId="list" qsTypeId="urn:microsoft.com/office/officeart/2005/8/quickstyle/simple2" qsCatId="simple" csTypeId="urn:microsoft.com/office/officeart/2005/8/colors/colorful1" csCatId="colorful" phldr="1"/>
      <dgm:spPr/>
      <dgm:t>
        <a:bodyPr/>
        <a:lstStyle/>
        <a:p>
          <a:endParaRPr lang="zh-TW" altLang="en-US"/>
        </a:p>
      </dgm:t>
    </dgm:pt>
    <dgm:pt modelId="{68C8EA88-46AC-4A45-815D-07ED08D7C9F0}">
      <dgm:prSet custT="1"/>
      <dgm:spPr/>
      <dgm:t>
        <a:bodyPr/>
        <a:lstStyle/>
        <a:p>
          <a:pPr rtl="0"/>
          <a:r>
            <a:rPr lang="zh-TW" altLang="en-US" sz="2400" b="1" dirty="0" smtClean="0">
              <a:solidFill>
                <a:srgbClr val="FF0000"/>
              </a:solidFill>
              <a:latin typeface="微軟正黑體" pitchFamily="34" charset="-120"/>
              <a:ea typeface="微軟正黑體" pitchFamily="34" charset="-120"/>
            </a:rPr>
            <a:t>著作權</a:t>
          </a:r>
          <a:r>
            <a:rPr lang="en-US" altLang="zh-TW" sz="2400" b="1" dirty="0" smtClean="0">
              <a:solidFill>
                <a:srgbClr val="FF0000"/>
              </a:solidFill>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  版權？</a:t>
          </a:r>
          <a:endParaRPr lang="zh-TW" sz="2400" b="1" dirty="0">
            <a:latin typeface="微軟正黑體" pitchFamily="34" charset="-120"/>
            <a:ea typeface="微軟正黑體" pitchFamily="34" charset="-120"/>
          </a:endParaRPr>
        </a:p>
      </dgm:t>
    </dgm:pt>
    <dgm:pt modelId="{6CEDB7DF-0202-4143-A5B5-65E1763836A8}" type="parTrans" cxnId="{EC968C42-6595-44AC-8484-8124C22CBADA}">
      <dgm:prSet/>
      <dgm:spPr/>
      <dgm:t>
        <a:bodyPr/>
        <a:lstStyle/>
        <a:p>
          <a:endParaRPr lang="zh-TW" altLang="en-US"/>
        </a:p>
      </dgm:t>
    </dgm:pt>
    <dgm:pt modelId="{DADCF241-EE53-4F85-862B-6D8D8EC621B5}" type="sibTrans" cxnId="{EC968C42-6595-44AC-8484-8124C22CBADA}">
      <dgm:prSet/>
      <dgm:spPr/>
      <dgm:t>
        <a:bodyPr/>
        <a:lstStyle/>
        <a:p>
          <a:endParaRPr lang="zh-TW" altLang="en-US"/>
        </a:p>
      </dgm:t>
    </dgm:pt>
    <dgm:pt modelId="{B93AA5E3-1201-499A-B948-2B47E644BDBF}">
      <dgm:prSet custT="1"/>
      <dgm:spPr/>
      <dgm:t>
        <a:bodyPr/>
        <a:lstStyle/>
        <a:p>
          <a:pPr rtl="0"/>
          <a:r>
            <a:rPr lang="zh-TW" sz="2400" b="1" dirty="0" smtClean="0">
              <a:latin typeface="微軟正黑體" pitchFamily="34" charset="-120"/>
              <a:ea typeface="微軟正黑體" pitchFamily="34" charset="-120"/>
            </a:rPr>
            <a:t>文學、科學、藝術或其他學術範圍之創作</a:t>
          </a:r>
          <a:endParaRPr lang="zh-TW" sz="2400" b="1" dirty="0">
            <a:latin typeface="微軟正黑體" pitchFamily="34" charset="-120"/>
            <a:ea typeface="微軟正黑體" pitchFamily="34" charset="-120"/>
          </a:endParaRPr>
        </a:p>
      </dgm:t>
    </dgm:pt>
    <dgm:pt modelId="{6EDAB449-73AC-4E8D-8A0D-92799FFF129D}" type="parTrans" cxnId="{9FD8E38A-3FE4-43F9-9DBC-121B2CF01B5F}">
      <dgm:prSet/>
      <dgm:spPr/>
      <dgm:t>
        <a:bodyPr/>
        <a:lstStyle/>
        <a:p>
          <a:endParaRPr lang="zh-TW" altLang="en-US"/>
        </a:p>
      </dgm:t>
    </dgm:pt>
    <dgm:pt modelId="{B87E16AB-B9CF-44BC-9166-0E2F96074AB5}" type="sibTrans" cxnId="{9FD8E38A-3FE4-43F9-9DBC-121B2CF01B5F}">
      <dgm:prSet/>
      <dgm:spPr/>
      <dgm:t>
        <a:bodyPr/>
        <a:lstStyle/>
        <a:p>
          <a:endParaRPr lang="zh-TW" altLang="en-US"/>
        </a:p>
      </dgm:t>
    </dgm:pt>
    <dgm:pt modelId="{1178144C-9858-4E0D-8BDF-CCDDF9ACDF64}">
      <dgm:prSet custT="1"/>
      <dgm:spPr/>
      <dgm:t>
        <a:bodyPr/>
        <a:lstStyle/>
        <a:p>
          <a:pPr rtl="0"/>
          <a:r>
            <a:rPr lang="zh-TW" altLang="en-US" sz="2400" b="1" dirty="0" smtClean="0">
              <a:solidFill>
                <a:schemeClr val="tx1">
                  <a:lumMod val="75000"/>
                  <a:lumOff val="25000"/>
                </a:schemeClr>
              </a:solidFill>
              <a:latin typeface="微軟正黑體" pitchFamily="34" charset="-120"/>
              <a:ea typeface="微軟正黑體" pitchFamily="34" charset="-120"/>
            </a:rPr>
            <a:t>著作</a:t>
          </a:r>
          <a:r>
            <a:rPr lang="zh-TW" altLang="en-US" sz="2400" b="1" dirty="0" smtClean="0">
              <a:latin typeface="微軟正黑體" pitchFamily="34" charset="-120"/>
              <a:ea typeface="微軟正黑體" pitchFamily="34" charset="-120"/>
            </a:rPr>
            <a:t> </a:t>
          </a:r>
          <a:r>
            <a:rPr lang="en-US" altLang="en-US" sz="2400" b="1" dirty="0" smtClean="0">
              <a:solidFill>
                <a:srgbClr val="00B050"/>
              </a:solidFill>
              <a:latin typeface="微軟正黑體" pitchFamily="34" charset="-120"/>
              <a:ea typeface="微軟正黑體" pitchFamily="34" charset="-120"/>
            </a:rPr>
            <a:t>(</a:t>
          </a:r>
          <a:r>
            <a:rPr lang="zh-TW" altLang="en-US" sz="2400" b="1" dirty="0" smtClean="0">
              <a:solidFill>
                <a:srgbClr val="00B050"/>
              </a:solidFill>
              <a:latin typeface="微軟正黑體" pitchFamily="34" charset="-120"/>
              <a:ea typeface="微軟正黑體" pitchFamily="34" charset="-120"/>
            </a:rPr>
            <a:t>第</a:t>
          </a:r>
          <a:r>
            <a:rPr lang="en-US" altLang="en-US" sz="2400" b="1" dirty="0" smtClean="0">
              <a:solidFill>
                <a:srgbClr val="00B050"/>
              </a:solidFill>
              <a:latin typeface="微軟正黑體" pitchFamily="34" charset="-120"/>
              <a:ea typeface="微軟正黑體" pitchFamily="34" charset="-120"/>
            </a:rPr>
            <a:t>3</a:t>
          </a:r>
          <a:r>
            <a:rPr lang="zh-TW" altLang="en-US" sz="2400" b="1" dirty="0" smtClean="0">
              <a:solidFill>
                <a:srgbClr val="00B050"/>
              </a:solidFill>
              <a:latin typeface="微軟正黑體" pitchFamily="34" charset="-120"/>
              <a:ea typeface="微軟正黑體" pitchFamily="34" charset="-120"/>
            </a:rPr>
            <a:t>條第</a:t>
          </a:r>
          <a:r>
            <a:rPr lang="en-US" altLang="en-US" sz="2400" b="1" dirty="0" smtClean="0">
              <a:solidFill>
                <a:srgbClr val="00B050"/>
              </a:solidFill>
              <a:latin typeface="微軟正黑體" pitchFamily="34" charset="-120"/>
              <a:ea typeface="微軟正黑體" pitchFamily="34" charset="-120"/>
            </a:rPr>
            <a:t>1</a:t>
          </a:r>
          <a:r>
            <a:rPr lang="zh-TW" altLang="en-US" sz="2400" b="1" dirty="0" smtClean="0">
              <a:solidFill>
                <a:srgbClr val="00B050"/>
              </a:solidFill>
              <a:latin typeface="微軟正黑體" pitchFamily="34" charset="-120"/>
              <a:ea typeface="微軟正黑體" pitchFamily="34" charset="-120"/>
            </a:rPr>
            <a:t>項第</a:t>
          </a:r>
          <a:r>
            <a:rPr lang="en-US" altLang="en-US" sz="2400" b="1" dirty="0" smtClean="0">
              <a:solidFill>
                <a:srgbClr val="00B050"/>
              </a:solidFill>
              <a:latin typeface="微軟正黑體" pitchFamily="34" charset="-120"/>
              <a:ea typeface="微軟正黑體" pitchFamily="34" charset="-120"/>
            </a:rPr>
            <a:t>1</a:t>
          </a:r>
          <a:r>
            <a:rPr lang="zh-TW" altLang="en-US" sz="2400" b="1" dirty="0" smtClean="0">
              <a:solidFill>
                <a:srgbClr val="00B050"/>
              </a:solidFill>
              <a:latin typeface="微軟正黑體" pitchFamily="34" charset="-120"/>
              <a:ea typeface="微軟正黑體" pitchFamily="34" charset="-120"/>
            </a:rPr>
            <a:t>款</a:t>
          </a:r>
          <a:r>
            <a:rPr lang="en-US" altLang="en-US" sz="2400" b="1" dirty="0" smtClean="0">
              <a:solidFill>
                <a:srgbClr val="00B050"/>
              </a:solidFill>
              <a:latin typeface="微軟正黑體" pitchFamily="34" charset="-120"/>
              <a:ea typeface="微軟正黑體" pitchFamily="34" charset="-120"/>
            </a:rPr>
            <a:t>)</a:t>
          </a:r>
          <a:endParaRPr lang="zh-TW" sz="2400" b="1" dirty="0">
            <a:solidFill>
              <a:srgbClr val="00B050"/>
            </a:solidFill>
            <a:latin typeface="微軟正黑體" pitchFamily="34" charset="-120"/>
            <a:ea typeface="微軟正黑體" pitchFamily="34" charset="-120"/>
          </a:endParaRPr>
        </a:p>
      </dgm:t>
    </dgm:pt>
    <dgm:pt modelId="{451A1B4D-C8F3-427F-BAA3-A251478AA5C4}" type="parTrans" cxnId="{23F85DBB-4B96-46E9-8094-54EDD204D32C}">
      <dgm:prSet/>
      <dgm:spPr/>
      <dgm:t>
        <a:bodyPr/>
        <a:lstStyle/>
        <a:p>
          <a:endParaRPr lang="zh-TW" altLang="en-US"/>
        </a:p>
      </dgm:t>
    </dgm:pt>
    <dgm:pt modelId="{F68B9CC9-F95B-45DD-999B-F5B2107B4CF4}" type="sibTrans" cxnId="{23F85DBB-4B96-46E9-8094-54EDD204D32C}">
      <dgm:prSet/>
      <dgm:spPr/>
      <dgm:t>
        <a:bodyPr/>
        <a:lstStyle/>
        <a:p>
          <a:endParaRPr lang="zh-TW" altLang="en-US"/>
        </a:p>
      </dgm:t>
    </dgm:pt>
    <dgm:pt modelId="{7E51B9DD-6AFC-4E83-8CCE-A43D0A832E40}">
      <dgm:prSet custT="1"/>
      <dgm:spPr/>
      <dgm:t>
        <a:bodyPr/>
        <a:lstStyle/>
        <a:p>
          <a:pPr>
            <a:spcAft>
              <a:spcPts val="0"/>
            </a:spcAft>
          </a:pPr>
          <a:r>
            <a:rPr lang="zh-TW" altLang="en-US" sz="2000" b="1" dirty="0" smtClean="0">
              <a:latin typeface="微軟正黑體" pitchFamily="34" charset="-120"/>
              <a:ea typeface="微軟正黑體" pitchFamily="34" charset="-120"/>
            </a:rPr>
            <a:t>「版權」是民間用語；「著作權」才是法律上的用語</a:t>
          </a:r>
        </a:p>
      </dgm:t>
    </dgm:pt>
    <dgm:pt modelId="{B9B28755-F196-4B1F-A431-FD5C5E5CCFA6}" type="parTrans" cxnId="{453331ED-E1E2-49F8-890B-DD090D98A0B9}">
      <dgm:prSet/>
      <dgm:spPr/>
      <dgm:t>
        <a:bodyPr/>
        <a:lstStyle/>
        <a:p>
          <a:endParaRPr lang="zh-TW" altLang="en-US"/>
        </a:p>
      </dgm:t>
    </dgm:pt>
    <dgm:pt modelId="{2C30FB66-219C-492D-A1A7-EB4338E9C87C}" type="sibTrans" cxnId="{453331ED-E1E2-49F8-890B-DD090D98A0B9}">
      <dgm:prSet/>
      <dgm:spPr/>
      <dgm:t>
        <a:bodyPr/>
        <a:lstStyle/>
        <a:p>
          <a:endParaRPr lang="zh-TW" altLang="en-US"/>
        </a:p>
      </dgm:t>
    </dgm:pt>
    <dgm:pt modelId="{AD7D6F7A-8A4D-4289-AD0B-6B1A5B1F40B5}">
      <dgm:prSet custT="1"/>
      <dgm:spPr/>
      <dgm:t>
        <a:bodyPr/>
        <a:lstStyle/>
        <a:p>
          <a:pPr>
            <a:spcAft>
              <a:spcPts val="0"/>
            </a:spcAft>
          </a:pPr>
          <a:r>
            <a:rPr lang="zh-TW" altLang="en-US" sz="2000" b="1" dirty="0" smtClean="0">
              <a:latin typeface="微軟正黑體" pitchFamily="34" charset="-120"/>
              <a:ea typeface="微軟正黑體" pitchFamily="34" charset="-120"/>
            </a:rPr>
            <a:t>「版權所有，翻印必究」→不具法律的意義，僅具提醒作用</a:t>
          </a:r>
        </a:p>
      </dgm:t>
    </dgm:pt>
    <dgm:pt modelId="{280283C8-DC34-49D4-BEC2-C8BBA93C164F}" type="parTrans" cxnId="{9540645B-90C0-49A0-BB2F-BDC256A0B42F}">
      <dgm:prSet/>
      <dgm:spPr/>
      <dgm:t>
        <a:bodyPr/>
        <a:lstStyle/>
        <a:p>
          <a:endParaRPr lang="zh-TW" altLang="en-US"/>
        </a:p>
      </dgm:t>
    </dgm:pt>
    <dgm:pt modelId="{053AAD1F-A916-473B-81EE-D91F227F3DA5}" type="sibTrans" cxnId="{9540645B-90C0-49A0-BB2F-BDC256A0B42F}">
      <dgm:prSet/>
      <dgm:spPr/>
      <dgm:t>
        <a:bodyPr/>
        <a:lstStyle/>
        <a:p>
          <a:endParaRPr lang="zh-TW" altLang="en-US"/>
        </a:p>
      </dgm:t>
    </dgm:pt>
    <dgm:pt modelId="{F04188D1-9B26-4006-A62D-6A59FC5C5F9B}">
      <dgm:prSet custT="1"/>
      <dgm:spPr/>
      <dgm:t>
        <a:bodyPr/>
        <a:lstStyle/>
        <a:p>
          <a:r>
            <a:rPr lang="zh-TW" altLang="en-US" sz="2400" b="1" dirty="0" smtClean="0">
              <a:latin typeface="微軟正黑體" pitchFamily="34" charset="-120"/>
              <a:ea typeface="微軟正黑體" pitchFamily="34" charset="-120"/>
            </a:rPr>
            <a:t>所有權 </a:t>
          </a:r>
          <a:r>
            <a:rPr lang="en-US" altLang="zh-TW" sz="2400" b="1" dirty="0" smtClean="0">
              <a:latin typeface="微軟正黑體" pitchFamily="34" charset="-120"/>
              <a:ea typeface="微軟正黑體" pitchFamily="34" charset="-120"/>
            </a:rPr>
            <a:t>vs. </a:t>
          </a:r>
          <a:r>
            <a:rPr lang="zh-TW" altLang="en-US" sz="2400" b="1" dirty="0" smtClean="0">
              <a:solidFill>
                <a:srgbClr val="FF0000"/>
              </a:solidFill>
              <a:latin typeface="微軟正黑體" pitchFamily="34" charset="-120"/>
              <a:ea typeface="微軟正黑體" pitchFamily="34" charset="-120"/>
            </a:rPr>
            <a:t>著作權</a:t>
          </a:r>
        </a:p>
      </dgm:t>
    </dgm:pt>
    <dgm:pt modelId="{7671FC91-670F-49FA-8700-B4083BBDE8D5}" type="parTrans" cxnId="{244B96E3-DA6E-4E93-B688-CE938DB861C0}">
      <dgm:prSet/>
      <dgm:spPr/>
      <dgm:t>
        <a:bodyPr/>
        <a:lstStyle/>
        <a:p>
          <a:endParaRPr lang="zh-TW" altLang="en-US"/>
        </a:p>
      </dgm:t>
    </dgm:pt>
    <dgm:pt modelId="{DFD09805-572A-45EB-8CF0-93549B2CC3CA}" type="sibTrans" cxnId="{244B96E3-DA6E-4E93-B688-CE938DB861C0}">
      <dgm:prSet/>
      <dgm:spPr/>
      <dgm:t>
        <a:bodyPr/>
        <a:lstStyle/>
        <a:p>
          <a:endParaRPr lang="zh-TW" altLang="en-US"/>
        </a:p>
      </dgm:t>
    </dgm:pt>
    <dgm:pt modelId="{830B1100-0297-4861-963D-477E5582A427}">
      <dgm:prSet custT="1"/>
      <dgm:spPr/>
      <dgm:t>
        <a:bodyPr/>
        <a:lstStyle/>
        <a:p>
          <a:pPr>
            <a:spcAft>
              <a:spcPts val="0"/>
            </a:spcAft>
          </a:pPr>
          <a:r>
            <a:rPr lang="zh-TW" altLang="en-US" sz="2000" b="1" dirty="0" smtClean="0">
              <a:latin typeface="微軟正黑體" pitchFamily="34" charset="-120"/>
              <a:ea typeface="微軟正黑體" pitchFamily="34" charset="-120"/>
            </a:rPr>
            <a:t>購買書籍、</a:t>
          </a:r>
          <a:r>
            <a:rPr lang="en-US" altLang="zh-TW" sz="2000" b="1" dirty="0" smtClean="0">
              <a:latin typeface="微軟正黑體" pitchFamily="34" charset="-120"/>
              <a:ea typeface="微軟正黑體" pitchFamily="34" charset="-120"/>
            </a:rPr>
            <a:t>CD</a:t>
          </a:r>
          <a:r>
            <a:rPr lang="zh-TW" altLang="en-US" sz="2000" b="1" dirty="0" smtClean="0">
              <a:latin typeface="微軟正黑體" pitchFamily="34" charset="-120"/>
              <a:ea typeface="微軟正黑體" pitchFamily="34" charset="-120"/>
            </a:rPr>
            <a:t>或</a:t>
          </a:r>
          <a:r>
            <a:rPr lang="en-US" altLang="zh-TW" sz="2000" b="1" dirty="0" smtClean="0">
              <a:latin typeface="微軟正黑體" pitchFamily="34" charset="-120"/>
              <a:ea typeface="微軟正黑體" pitchFamily="34" charset="-120"/>
            </a:rPr>
            <a:t>DVD</a:t>
          </a:r>
          <a:r>
            <a:rPr lang="zh-TW" altLang="en-US" sz="2000" b="1" dirty="0" smtClean="0">
              <a:latin typeface="微軟正黑體" pitchFamily="34" charset="-120"/>
              <a:ea typeface="微軟正黑體" pitchFamily="34" charset="-120"/>
            </a:rPr>
            <a:t>，通常只買到著作原件或其重製物的所有權</a:t>
          </a:r>
        </a:p>
      </dgm:t>
    </dgm:pt>
    <dgm:pt modelId="{B1006191-6A7E-48B4-9B0F-4BF9B95BAC20}" type="parTrans" cxnId="{2ED6B3C2-DDCC-487A-9F82-4182A95ED52D}">
      <dgm:prSet/>
      <dgm:spPr/>
      <dgm:t>
        <a:bodyPr/>
        <a:lstStyle/>
        <a:p>
          <a:endParaRPr lang="zh-TW" altLang="en-US"/>
        </a:p>
      </dgm:t>
    </dgm:pt>
    <dgm:pt modelId="{F49D91D1-EE80-4E90-B171-A53D7E065F5A}" type="sibTrans" cxnId="{2ED6B3C2-DDCC-487A-9F82-4182A95ED52D}">
      <dgm:prSet/>
      <dgm:spPr/>
      <dgm:t>
        <a:bodyPr/>
        <a:lstStyle/>
        <a:p>
          <a:endParaRPr lang="zh-TW" altLang="en-US"/>
        </a:p>
      </dgm:t>
    </dgm:pt>
    <dgm:pt modelId="{B854C67D-390E-46E1-A24B-83D2037229C9}">
      <dgm:prSet custT="1"/>
      <dgm:spPr/>
      <dgm:t>
        <a:bodyPr/>
        <a:lstStyle/>
        <a:p>
          <a:pPr>
            <a:spcAft>
              <a:spcPts val="0"/>
            </a:spcAft>
          </a:pPr>
          <a:r>
            <a:rPr lang="zh-TW" altLang="en-US" sz="2400" b="1" dirty="0" smtClean="0">
              <a:latin typeface="微軟正黑體" pitchFamily="34" charset="-120"/>
              <a:ea typeface="微軟正黑體" pitchFamily="34" charset="-120"/>
            </a:rPr>
            <a:t>包含</a:t>
          </a:r>
          <a:r>
            <a:rPr lang="en-US" altLang="zh-TW" sz="2400" b="1" dirty="0" smtClean="0">
              <a:latin typeface="微軟正黑體" pitchFamily="34" charset="-120"/>
              <a:ea typeface="微軟正黑體" pitchFamily="34" charset="-120"/>
            </a:rPr>
            <a:t>2</a:t>
          </a:r>
          <a:r>
            <a:rPr lang="zh-TW" altLang="en-US" sz="2400" b="1" dirty="0" smtClean="0">
              <a:latin typeface="微軟正黑體" pitchFamily="34" charset="-120"/>
              <a:ea typeface="微軟正黑體" pitchFamily="34" charset="-120"/>
            </a:rPr>
            <a:t>種權利：著作人格權</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永久</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；著作財產權</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終身</a:t>
          </a:r>
          <a:r>
            <a:rPr lang="en-US" altLang="zh-TW" sz="2400" b="1" dirty="0" smtClean="0">
              <a:latin typeface="微軟正黑體" pitchFamily="34" charset="-120"/>
              <a:ea typeface="微軟正黑體" pitchFamily="34" charset="-120"/>
            </a:rPr>
            <a:t>+50)</a:t>
          </a:r>
          <a:endParaRPr lang="zh-TW" altLang="en-US" sz="2400" b="1" dirty="0" smtClean="0">
            <a:latin typeface="微軟正黑體" pitchFamily="34" charset="-120"/>
            <a:ea typeface="微軟正黑體" pitchFamily="34" charset="-120"/>
          </a:endParaRPr>
        </a:p>
      </dgm:t>
    </dgm:pt>
    <dgm:pt modelId="{D0027545-CFFF-4687-8CFA-5893B29F8CCD}" type="sibTrans" cxnId="{D33AB263-2331-415B-A3D5-0B3922C56AB0}">
      <dgm:prSet/>
      <dgm:spPr/>
      <dgm:t>
        <a:bodyPr/>
        <a:lstStyle/>
        <a:p>
          <a:endParaRPr lang="zh-TW" altLang="en-US"/>
        </a:p>
      </dgm:t>
    </dgm:pt>
    <dgm:pt modelId="{8E00A875-B662-42C1-AB1C-9461F2EEAD4E}" type="parTrans" cxnId="{D33AB263-2331-415B-A3D5-0B3922C56AB0}">
      <dgm:prSet/>
      <dgm:spPr/>
      <dgm:t>
        <a:bodyPr/>
        <a:lstStyle/>
        <a:p>
          <a:endParaRPr lang="zh-TW" altLang="en-US"/>
        </a:p>
      </dgm:t>
    </dgm:pt>
    <dgm:pt modelId="{717CE219-149F-43CD-8C37-816F9C1A1C27}" type="pres">
      <dgm:prSet presAssocID="{46D6507E-F721-4E72-A46C-A0FB99C267B8}" presName="linear" presStyleCnt="0">
        <dgm:presLayoutVars>
          <dgm:animLvl val="lvl"/>
          <dgm:resizeHandles val="exact"/>
        </dgm:presLayoutVars>
      </dgm:prSet>
      <dgm:spPr/>
      <dgm:t>
        <a:bodyPr/>
        <a:lstStyle/>
        <a:p>
          <a:endParaRPr lang="zh-TW" altLang="en-US"/>
        </a:p>
      </dgm:t>
    </dgm:pt>
    <dgm:pt modelId="{2677D432-18D6-44BC-97FF-959F14A2032E}" type="pres">
      <dgm:prSet presAssocID="{1178144C-9858-4E0D-8BDF-CCDDF9ACDF64}" presName="parentText" presStyleLbl="node1" presStyleIdx="0" presStyleCnt="4" custScaleY="80692">
        <dgm:presLayoutVars>
          <dgm:chMax val="0"/>
          <dgm:bulletEnabled val="1"/>
        </dgm:presLayoutVars>
      </dgm:prSet>
      <dgm:spPr/>
      <dgm:t>
        <a:bodyPr/>
        <a:lstStyle/>
        <a:p>
          <a:endParaRPr lang="zh-TW" altLang="en-US"/>
        </a:p>
      </dgm:t>
    </dgm:pt>
    <dgm:pt modelId="{DE0F6E9B-B8AC-4BC2-AA57-19F1033111E9}" type="pres">
      <dgm:prSet presAssocID="{1178144C-9858-4E0D-8BDF-CCDDF9ACDF64}" presName="childText" presStyleLbl="revTx" presStyleIdx="0" presStyleCnt="3">
        <dgm:presLayoutVars>
          <dgm:bulletEnabled val="1"/>
        </dgm:presLayoutVars>
      </dgm:prSet>
      <dgm:spPr/>
      <dgm:t>
        <a:bodyPr/>
        <a:lstStyle/>
        <a:p>
          <a:endParaRPr lang="zh-TW" altLang="en-US"/>
        </a:p>
      </dgm:t>
    </dgm:pt>
    <dgm:pt modelId="{508BA1C6-B285-4ADF-AADB-8A8E8B06015B}" type="pres">
      <dgm:prSet presAssocID="{68C8EA88-46AC-4A45-815D-07ED08D7C9F0}" presName="parentText" presStyleLbl="node1" presStyleIdx="1" presStyleCnt="4" custLinFactNeighborX="1104" custLinFactNeighborY="2895">
        <dgm:presLayoutVars>
          <dgm:chMax val="0"/>
          <dgm:bulletEnabled val="1"/>
        </dgm:presLayoutVars>
      </dgm:prSet>
      <dgm:spPr/>
      <dgm:t>
        <a:bodyPr/>
        <a:lstStyle/>
        <a:p>
          <a:endParaRPr lang="zh-TW" altLang="en-US"/>
        </a:p>
      </dgm:t>
    </dgm:pt>
    <dgm:pt modelId="{D75FECE6-7432-4467-88C3-5346EA0020FE}" type="pres">
      <dgm:prSet presAssocID="{68C8EA88-46AC-4A45-815D-07ED08D7C9F0}" presName="childText" presStyleLbl="revTx" presStyleIdx="1" presStyleCnt="3">
        <dgm:presLayoutVars>
          <dgm:bulletEnabled val="1"/>
        </dgm:presLayoutVars>
      </dgm:prSet>
      <dgm:spPr/>
      <dgm:t>
        <a:bodyPr/>
        <a:lstStyle/>
        <a:p>
          <a:endParaRPr lang="zh-TW" altLang="en-US"/>
        </a:p>
      </dgm:t>
    </dgm:pt>
    <dgm:pt modelId="{7A3766F4-0C3B-4793-95F4-27B58CCB38CC}" type="pres">
      <dgm:prSet presAssocID="{F04188D1-9B26-4006-A62D-6A59FC5C5F9B}" presName="parentText" presStyleLbl="node1" presStyleIdx="2" presStyleCnt="4">
        <dgm:presLayoutVars>
          <dgm:chMax val="0"/>
          <dgm:bulletEnabled val="1"/>
        </dgm:presLayoutVars>
      </dgm:prSet>
      <dgm:spPr/>
      <dgm:t>
        <a:bodyPr/>
        <a:lstStyle/>
        <a:p>
          <a:endParaRPr lang="zh-TW" altLang="en-US"/>
        </a:p>
      </dgm:t>
    </dgm:pt>
    <dgm:pt modelId="{33A4EF9B-7058-40F1-B801-C551C3ED4538}" type="pres">
      <dgm:prSet presAssocID="{F04188D1-9B26-4006-A62D-6A59FC5C5F9B}" presName="childText" presStyleLbl="revTx" presStyleIdx="2" presStyleCnt="3" custLinFactNeighborX="4587" custLinFactNeighborY="-2197">
        <dgm:presLayoutVars>
          <dgm:bulletEnabled val="1"/>
        </dgm:presLayoutVars>
      </dgm:prSet>
      <dgm:spPr/>
      <dgm:t>
        <a:bodyPr/>
        <a:lstStyle/>
        <a:p>
          <a:endParaRPr lang="zh-TW" altLang="en-US"/>
        </a:p>
      </dgm:t>
    </dgm:pt>
    <dgm:pt modelId="{67DDE26F-5595-4341-944B-9A6DE51E09BC}" type="pres">
      <dgm:prSet presAssocID="{B854C67D-390E-46E1-A24B-83D2037229C9}" presName="parentText" presStyleLbl="node1" presStyleIdx="3" presStyleCnt="4">
        <dgm:presLayoutVars>
          <dgm:chMax val="0"/>
          <dgm:bulletEnabled val="1"/>
        </dgm:presLayoutVars>
      </dgm:prSet>
      <dgm:spPr/>
      <dgm:t>
        <a:bodyPr/>
        <a:lstStyle/>
        <a:p>
          <a:endParaRPr lang="zh-TW" altLang="en-US"/>
        </a:p>
      </dgm:t>
    </dgm:pt>
  </dgm:ptLst>
  <dgm:cxnLst>
    <dgm:cxn modelId="{EC968C42-6595-44AC-8484-8124C22CBADA}" srcId="{46D6507E-F721-4E72-A46C-A0FB99C267B8}" destId="{68C8EA88-46AC-4A45-815D-07ED08D7C9F0}" srcOrd="1" destOrd="0" parTransId="{6CEDB7DF-0202-4143-A5B5-65E1763836A8}" sibTransId="{DADCF241-EE53-4F85-862B-6D8D8EC621B5}"/>
    <dgm:cxn modelId="{02B9214C-D132-4D9A-AE3A-F0442AD66153}" type="presOf" srcId="{830B1100-0297-4861-963D-477E5582A427}" destId="{33A4EF9B-7058-40F1-B801-C551C3ED4538}" srcOrd="0" destOrd="0" presId="urn:microsoft.com/office/officeart/2005/8/layout/vList2"/>
    <dgm:cxn modelId="{453331ED-E1E2-49F8-890B-DD090D98A0B9}" srcId="{68C8EA88-46AC-4A45-815D-07ED08D7C9F0}" destId="{7E51B9DD-6AFC-4E83-8CCE-A43D0A832E40}" srcOrd="0" destOrd="0" parTransId="{B9B28755-F196-4B1F-A431-FD5C5E5CCFA6}" sibTransId="{2C30FB66-219C-492D-A1A7-EB4338E9C87C}"/>
    <dgm:cxn modelId="{D33AB263-2331-415B-A3D5-0B3922C56AB0}" srcId="{46D6507E-F721-4E72-A46C-A0FB99C267B8}" destId="{B854C67D-390E-46E1-A24B-83D2037229C9}" srcOrd="3" destOrd="0" parTransId="{8E00A875-B662-42C1-AB1C-9461F2EEAD4E}" sibTransId="{D0027545-CFFF-4687-8CFA-5893B29F8CCD}"/>
    <dgm:cxn modelId="{9FD8E38A-3FE4-43F9-9DBC-121B2CF01B5F}" srcId="{1178144C-9858-4E0D-8BDF-CCDDF9ACDF64}" destId="{B93AA5E3-1201-499A-B948-2B47E644BDBF}" srcOrd="0" destOrd="0" parTransId="{6EDAB449-73AC-4E8D-8A0D-92799FFF129D}" sibTransId="{B87E16AB-B9CF-44BC-9166-0E2F96074AB5}"/>
    <dgm:cxn modelId="{C1CDE26E-1AF6-439F-ABAB-6095F96FA9A5}" type="presOf" srcId="{1178144C-9858-4E0D-8BDF-CCDDF9ACDF64}" destId="{2677D432-18D6-44BC-97FF-959F14A2032E}" srcOrd="0" destOrd="0" presId="urn:microsoft.com/office/officeart/2005/8/layout/vList2"/>
    <dgm:cxn modelId="{E2216B8D-D1E5-4F40-BD03-460955936F2A}" type="presOf" srcId="{B854C67D-390E-46E1-A24B-83D2037229C9}" destId="{67DDE26F-5595-4341-944B-9A6DE51E09BC}" srcOrd="0" destOrd="0" presId="urn:microsoft.com/office/officeart/2005/8/layout/vList2"/>
    <dgm:cxn modelId="{E3B2692A-3253-428E-BEF4-49B2EA9AC496}" type="presOf" srcId="{46D6507E-F721-4E72-A46C-A0FB99C267B8}" destId="{717CE219-149F-43CD-8C37-816F9C1A1C27}" srcOrd="0" destOrd="0" presId="urn:microsoft.com/office/officeart/2005/8/layout/vList2"/>
    <dgm:cxn modelId="{2ED6B3C2-DDCC-487A-9F82-4182A95ED52D}" srcId="{F04188D1-9B26-4006-A62D-6A59FC5C5F9B}" destId="{830B1100-0297-4861-963D-477E5582A427}" srcOrd="0" destOrd="0" parTransId="{B1006191-6A7E-48B4-9B0F-4BF9B95BAC20}" sibTransId="{F49D91D1-EE80-4E90-B171-A53D7E065F5A}"/>
    <dgm:cxn modelId="{23F85DBB-4B96-46E9-8094-54EDD204D32C}" srcId="{46D6507E-F721-4E72-A46C-A0FB99C267B8}" destId="{1178144C-9858-4E0D-8BDF-CCDDF9ACDF64}" srcOrd="0" destOrd="0" parTransId="{451A1B4D-C8F3-427F-BAA3-A251478AA5C4}" sibTransId="{F68B9CC9-F95B-45DD-999B-F5B2107B4CF4}"/>
    <dgm:cxn modelId="{244B96E3-DA6E-4E93-B688-CE938DB861C0}" srcId="{46D6507E-F721-4E72-A46C-A0FB99C267B8}" destId="{F04188D1-9B26-4006-A62D-6A59FC5C5F9B}" srcOrd="2" destOrd="0" parTransId="{7671FC91-670F-49FA-8700-B4083BBDE8D5}" sibTransId="{DFD09805-572A-45EB-8CF0-93549B2CC3CA}"/>
    <dgm:cxn modelId="{9540645B-90C0-49A0-BB2F-BDC256A0B42F}" srcId="{68C8EA88-46AC-4A45-815D-07ED08D7C9F0}" destId="{AD7D6F7A-8A4D-4289-AD0B-6B1A5B1F40B5}" srcOrd="1" destOrd="0" parTransId="{280283C8-DC34-49D4-BEC2-C8BBA93C164F}" sibTransId="{053AAD1F-A916-473B-81EE-D91F227F3DA5}"/>
    <dgm:cxn modelId="{5B1F2C4F-945D-4A5B-8765-ECA7E81EFEC8}" type="presOf" srcId="{7E51B9DD-6AFC-4E83-8CCE-A43D0A832E40}" destId="{D75FECE6-7432-4467-88C3-5346EA0020FE}" srcOrd="0" destOrd="0" presId="urn:microsoft.com/office/officeart/2005/8/layout/vList2"/>
    <dgm:cxn modelId="{74572D0E-1A93-4936-B32C-BB4014E065EA}" type="presOf" srcId="{AD7D6F7A-8A4D-4289-AD0B-6B1A5B1F40B5}" destId="{D75FECE6-7432-4467-88C3-5346EA0020FE}" srcOrd="0" destOrd="1" presId="urn:microsoft.com/office/officeart/2005/8/layout/vList2"/>
    <dgm:cxn modelId="{D24306D2-C7B1-4717-BEFE-A7A3BF709094}" type="presOf" srcId="{B93AA5E3-1201-499A-B948-2B47E644BDBF}" destId="{DE0F6E9B-B8AC-4BC2-AA57-19F1033111E9}" srcOrd="0" destOrd="0" presId="urn:microsoft.com/office/officeart/2005/8/layout/vList2"/>
    <dgm:cxn modelId="{2211B17E-7841-477D-B842-F3F378504C6D}" type="presOf" srcId="{F04188D1-9B26-4006-A62D-6A59FC5C5F9B}" destId="{7A3766F4-0C3B-4793-95F4-27B58CCB38CC}" srcOrd="0" destOrd="0" presId="urn:microsoft.com/office/officeart/2005/8/layout/vList2"/>
    <dgm:cxn modelId="{678CBEAA-507D-4200-811E-CD3B86C15E09}" type="presOf" srcId="{68C8EA88-46AC-4A45-815D-07ED08D7C9F0}" destId="{508BA1C6-B285-4ADF-AADB-8A8E8B06015B}" srcOrd="0" destOrd="0" presId="urn:microsoft.com/office/officeart/2005/8/layout/vList2"/>
    <dgm:cxn modelId="{D0844C00-0084-4F86-8B8D-E1E059086EA1}" type="presParOf" srcId="{717CE219-149F-43CD-8C37-816F9C1A1C27}" destId="{2677D432-18D6-44BC-97FF-959F14A2032E}" srcOrd="0" destOrd="0" presId="urn:microsoft.com/office/officeart/2005/8/layout/vList2"/>
    <dgm:cxn modelId="{06EB29AD-15DB-4582-BC70-E5DCC5350594}" type="presParOf" srcId="{717CE219-149F-43CD-8C37-816F9C1A1C27}" destId="{DE0F6E9B-B8AC-4BC2-AA57-19F1033111E9}" srcOrd="1" destOrd="0" presId="urn:microsoft.com/office/officeart/2005/8/layout/vList2"/>
    <dgm:cxn modelId="{DF9C829E-9AED-44A3-A9EF-C20A7A887649}" type="presParOf" srcId="{717CE219-149F-43CD-8C37-816F9C1A1C27}" destId="{508BA1C6-B285-4ADF-AADB-8A8E8B06015B}" srcOrd="2" destOrd="0" presId="urn:microsoft.com/office/officeart/2005/8/layout/vList2"/>
    <dgm:cxn modelId="{7D6D6CCF-6BBD-48BF-B211-5036D456FF3E}" type="presParOf" srcId="{717CE219-149F-43CD-8C37-816F9C1A1C27}" destId="{D75FECE6-7432-4467-88C3-5346EA0020FE}" srcOrd="3" destOrd="0" presId="urn:microsoft.com/office/officeart/2005/8/layout/vList2"/>
    <dgm:cxn modelId="{2ADCC364-9ED9-4590-8DDE-B68D7070660B}" type="presParOf" srcId="{717CE219-149F-43CD-8C37-816F9C1A1C27}" destId="{7A3766F4-0C3B-4793-95F4-27B58CCB38CC}" srcOrd="4" destOrd="0" presId="urn:microsoft.com/office/officeart/2005/8/layout/vList2"/>
    <dgm:cxn modelId="{BAD223D8-BA16-4530-B706-E214A04BA0C8}" type="presParOf" srcId="{717CE219-149F-43CD-8C37-816F9C1A1C27}" destId="{33A4EF9B-7058-40F1-B801-C551C3ED4538}" srcOrd="5" destOrd="0" presId="urn:microsoft.com/office/officeart/2005/8/layout/vList2"/>
    <dgm:cxn modelId="{AE9AACED-FB8A-4E06-B26C-179719F3037D}" type="presParOf" srcId="{717CE219-149F-43CD-8C37-816F9C1A1C27}" destId="{67DDE26F-5595-4341-944B-9A6DE51E09B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0B9561-83DA-4E49-9859-809D323990DB}"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zh-TW" altLang="en-US"/>
        </a:p>
      </dgm:t>
    </dgm:pt>
    <dgm:pt modelId="{BE1CC278-F721-462F-ADE3-D9A95E7DC143}">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必須係獨立創作且具有創作性</a:t>
          </a:r>
          <a:endParaRPr lang="zh-TW" altLang="en-US" sz="2400" b="1" dirty="0">
            <a:latin typeface="微軟正黑體" panose="020B0604030504040204" pitchFamily="34" charset="-120"/>
            <a:ea typeface="微軟正黑體" panose="020B0604030504040204" pitchFamily="34" charset="-120"/>
          </a:endParaRPr>
        </a:p>
      </dgm:t>
    </dgm:pt>
    <dgm:pt modelId="{DAE4E31B-1148-45AD-A238-6064274E2B86}" type="parTrans" cxnId="{4BB2E8F9-A03C-448E-B728-1E1AB6165250}">
      <dgm:prSet/>
      <dgm:spPr/>
      <dgm:t>
        <a:bodyPr/>
        <a:lstStyle/>
        <a:p>
          <a:endParaRPr lang="zh-TW" altLang="en-US"/>
        </a:p>
      </dgm:t>
    </dgm:pt>
    <dgm:pt modelId="{FC4D18D3-7BC7-4AE9-8841-D9A6C77B0E42}" type="sibTrans" cxnId="{4BB2E8F9-A03C-448E-B728-1E1AB6165250}">
      <dgm:prSet/>
      <dgm:spPr/>
      <dgm:t>
        <a:bodyPr/>
        <a:lstStyle/>
        <a:p>
          <a:endParaRPr lang="zh-TW" altLang="en-US"/>
        </a:p>
      </dgm:t>
    </dgm:pt>
    <dgm:pt modelId="{854C2E2A-338A-4FFE-A506-A355A72036FE}">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人類精神活動的成果</a:t>
          </a:r>
          <a:endParaRPr lang="zh-TW" altLang="en-US" sz="2400" b="1" dirty="0">
            <a:latin typeface="微軟正黑體" panose="020B0604030504040204" pitchFamily="34" charset="-120"/>
            <a:ea typeface="微軟正黑體" panose="020B0604030504040204" pitchFamily="34" charset="-120"/>
          </a:endParaRPr>
        </a:p>
      </dgm:t>
    </dgm:pt>
    <dgm:pt modelId="{A5008DDA-3E93-49CB-A268-963376CE763B}" type="parTrans" cxnId="{6ACC7AC6-5726-4F6E-9934-5DD02F4B55A0}">
      <dgm:prSet/>
      <dgm:spPr/>
      <dgm:t>
        <a:bodyPr/>
        <a:lstStyle/>
        <a:p>
          <a:endParaRPr lang="zh-TW" altLang="en-US"/>
        </a:p>
      </dgm:t>
    </dgm:pt>
    <dgm:pt modelId="{F9A8411E-9D81-440D-BD65-681A1AB3F365}" type="sibTrans" cxnId="{6ACC7AC6-5726-4F6E-9934-5DD02F4B55A0}">
      <dgm:prSet/>
      <dgm:spPr/>
      <dgm:t>
        <a:bodyPr/>
        <a:lstStyle/>
        <a:p>
          <a:endParaRPr lang="zh-TW" altLang="en-US"/>
        </a:p>
      </dgm:t>
    </dgm:pt>
    <dgm:pt modelId="{7C358618-AF33-4B5E-AB05-4D47E4EEFF09}">
      <dgm:prSet custT="1"/>
      <dgm:spPr/>
      <dgm:t>
        <a:bodyPr/>
        <a:lstStyle/>
        <a:p>
          <a:r>
            <a:rPr lang="zh-TW" altLang="en-US" sz="2000" b="1" dirty="0" smtClean="0">
              <a:latin typeface="微軟正黑體" panose="020B0604030504040204" pitchFamily="34" charset="-120"/>
              <a:ea typeface="微軟正黑體" panose="020B0604030504040204" pitchFamily="34" charset="-120"/>
            </a:rPr>
            <a:t>以翻譯軟體進行全文翻譯</a:t>
          </a:r>
          <a:r>
            <a:rPr lang="en-US" altLang="zh-TW" sz="2000" b="1" dirty="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EB33D261-08E8-4630-9A09-5BFE4E12D398}" type="parTrans" cxnId="{B5EF3C1B-1B34-4507-9A1F-AB3753C21119}">
      <dgm:prSet/>
      <dgm:spPr/>
      <dgm:t>
        <a:bodyPr/>
        <a:lstStyle/>
        <a:p>
          <a:endParaRPr lang="zh-TW" altLang="en-US"/>
        </a:p>
      </dgm:t>
    </dgm:pt>
    <dgm:pt modelId="{01EE8B5F-29BD-476D-B9D0-AFB885D44525}" type="sibTrans" cxnId="{B5EF3C1B-1B34-4507-9A1F-AB3753C21119}">
      <dgm:prSet/>
      <dgm:spPr/>
      <dgm:t>
        <a:bodyPr/>
        <a:lstStyle/>
        <a:p>
          <a:endParaRPr lang="zh-TW" altLang="en-US"/>
        </a:p>
      </dgm:t>
    </dgm:pt>
    <dgm:pt modelId="{47BC6ABE-64FC-4529-9771-00ADA7BF67BB}">
      <dgm:prSet phldrT="[文字]" custT="1"/>
      <dgm:spPr/>
      <dgm:t>
        <a:bodyPr/>
        <a:lstStyle/>
        <a:p>
          <a:pPr>
            <a:spcAft>
              <a:spcPts val="0"/>
            </a:spcAft>
          </a:pPr>
          <a:r>
            <a:rPr lang="zh-TW" altLang="en-US" sz="2000" b="1" dirty="0" smtClean="0">
              <a:latin typeface="微軟正黑體" panose="020B0604030504040204" pitchFamily="34" charset="-120"/>
              <a:ea typeface="微軟正黑體" panose="020B0604030504040204" pitchFamily="34" charset="-120"/>
            </a:rPr>
            <a:t>不及於表達所傳達的思想  </a:t>
          </a:r>
          <a:endParaRPr lang="zh-TW" altLang="en-US" sz="2000" b="1" dirty="0">
            <a:latin typeface="微軟正黑體" panose="020B0604030504040204" pitchFamily="34" charset="-120"/>
            <a:ea typeface="微軟正黑體" panose="020B0604030504040204" pitchFamily="34" charset="-120"/>
          </a:endParaRPr>
        </a:p>
      </dgm:t>
    </dgm:pt>
    <dgm:pt modelId="{6A26B640-73B9-4B94-9180-8EE40C7C8CDB}" type="parTrans" cxnId="{0E268982-E009-4F6E-911A-EEED91850FCC}">
      <dgm:prSet/>
      <dgm:spPr/>
      <dgm:t>
        <a:bodyPr/>
        <a:lstStyle/>
        <a:p>
          <a:endParaRPr lang="zh-TW" altLang="en-US"/>
        </a:p>
      </dgm:t>
    </dgm:pt>
    <dgm:pt modelId="{EA495606-4BF9-442A-922D-A50A28BD7C57}" type="sibTrans" cxnId="{0E268982-E009-4F6E-911A-EEED91850FCC}">
      <dgm:prSet/>
      <dgm:spPr/>
      <dgm:t>
        <a:bodyPr/>
        <a:lstStyle/>
        <a:p>
          <a:endParaRPr lang="zh-TW" altLang="en-US"/>
        </a:p>
      </dgm:t>
    </dgm:pt>
    <dgm:pt modelId="{A576622F-28BE-4066-A83A-FFBEC2EC63B0}">
      <dgm:prSet phldrT="[文字]" custT="1"/>
      <dgm:spPr/>
      <dgm:t>
        <a:bodyPr/>
        <a:lstStyle/>
        <a:p>
          <a:pPr>
            <a:spcAft>
              <a:spcPts val="0"/>
            </a:spcAft>
          </a:pPr>
          <a:r>
            <a:rPr lang="zh-TW" altLang="en-US" sz="2000" b="1" dirty="0" smtClean="0">
              <a:latin typeface="微軟正黑體" panose="020B0604030504040204" pitchFamily="34" charset="-120"/>
              <a:ea typeface="微軟正黑體" panose="020B0604030504040204" pitchFamily="34" charset="-120"/>
            </a:rPr>
            <a:t>原創性： 非抄襲他人</a:t>
          </a:r>
          <a:endParaRPr lang="zh-TW" altLang="en-US" sz="2000" b="1" dirty="0">
            <a:latin typeface="微軟正黑體" panose="020B0604030504040204" pitchFamily="34" charset="-120"/>
            <a:ea typeface="微軟正黑體" panose="020B0604030504040204" pitchFamily="34" charset="-120"/>
          </a:endParaRPr>
        </a:p>
      </dgm:t>
    </dgm:pt>
    <dgm:pt modelId="{861E9B17-33CA-41F4-89C5-53FEB5EF3EC7}" type="parTrans" cxnId="{3B0BBA07-0A5A-4509-83C3-CB76079F5A8A}">
      <dgm:prSet/>
      <dgm:spPr/>
      <dgm:t>
        <a:bodyPr/>
        <a:lstStyle/>
        <a:p>
          <a:endParaRPr lang="zh-TW" altLang="en-US"/>
        </a:p>
      </dgm:t>
    </dgm:pt>
    <dgm:pt modelId="{8F6CB02C-C75F-423F-8C62-A795E8A740A8}" type="sibTrans" cxnId="{3B0BBA07-0A5A-4509-83C3-CB76079F5A8A}">
      <dgm:prSet/>
      <dgm:spPr/>
      <dgm:t>
        <a:bodyPr/>
        <a:lstStyle/>
        <a:p>
          <a:endParaRPr lang="zh-TW" altLang="en-US"/>
        </a:p>
      </dgm:t>
    </dgm:pt>
    <dgm:pt modelId="{48B25835-9A57-48E2-A56D-E5633CAB8939}">
      <dgm:prSet phldrT="[文字]" custT="1"/>
      <dgm:spPr/>
      <dgm:t>
        <a:bodyPr/>
        <a:lstStyle/>
        <a:p>
          <a:pPr>
            <a:spcAft>
              <a:spcPts val="0"/>
            </a:spcAft>
          </a:pPr>
          <a:r>
            <a:rPr lang="zh-TW" altLang="en-US" sz="2000" b="1" dirty="0" smtClean="0">
              <a:latin typeface="微軟正黑體" panose="020B0604030504040204" pitchFamily="34" charset="-120"/>
              <a:ea typeface="微軟正黑體" panose="020B0604030504040204" pitchFamily="34" charset="-120"/>
            </a:rPr>
            <a:t>創作性： 需符合一定之「創作高度」</a:t>
          </a:r>
          <a:endParaRPr lang="zh-TW" altLang="en-US" sz="2000" b="1" dirty="0">
            <a:latin typeface="微軟正黑體" panose="020B0604030504040204" pitchFamily="34" charset="-120"/>
            <a:ea typeface="微軟正黑體" panose="020B0604030504040204" pitchFamily="34" charset="-120"/>
          </a:endParaRPr>
        </a:p>
      </dgm:t>
    </dgm:pt>
    <dgm:pt modelId="{F688C601-643A-4D3C-AC93-489B8C8A29C0}" type="parTrans" cxnId="{C089A4DE-D6B9-4936-8D23-E3842B78033E}">
      <dgm:prSet/>
      <dgm:spPr/>
      <dgm:t>
        <a:bodyPr/>
        <a:lstStyle/>
        <a:p>
          <a:endParaRPr lang="zh-TW" altLang="en-US"/>
        </a:p>
      </dgm:t>
    </dgm:pt>
    <dgm:pt modelId="{F55B3E39-F987-49A1-92CD-99C50B27ADB8}" type="sibTrans" cxnId="{C089A4DE-D6B9-4936-8D23-E3842B78033E}">
      <dgm:prSet/>
      <dgm:spPr/>
      <dgm:t>
        <a:bodyPr/>
        <a:lstStyle/>
        <a:p>
          <a:endParaRPr lang="zh-TW" altLang="en-US"/>
        </a:p>
      </dgm:t>
    </dgm:pt>
    <dgm:pt modelId="{4AA8283F-51EB-43DD-8429-F4D7312B3278}">
      <dgm:prSet phldrT="[文字]" custT="1"/>
      <dgm:spPr/>
      <dgm:t>
        <a:bodyPr/>
        <a:lstStyle/>
        <a:p>
          <a:pPr>
            <a:spcAft>
              <a:spcPts val="0"/>
            </a:spcAft>
          </a:pPr>
          <a:r>
            <a:rPr lang="zh-TW" altLang="en-US" sz="2400" b="1" dirty="0" smtClean="0">
              <a:latin typeface="微軟正黑體" panose="020B0604030504040204" pitchFamily="34" charset="-120"/>
              <a:ea typeface="微軟正黑體" panose="020B0604030504040204" pitchFamily="34" charset="-120"/>
            </a:rPr>
            <a:t>不得為不受著作權法保護之標的</a:t>
          </a:r>
          <a:endParaRPr lang="zh-TW" altLang="en-US" sz="2400" b="1" dirty="0">
            <a:latin typeface="微軟正黑體" panose="020B0604030504040204" pitchFamily="34" charset="-120"/>
            <a:ea typeface="微軟正黑體" panose="020B0604030504040204" pitchFamily="34" charset="-120"/>
          </a:endParaRPr>
        </a:p>
      </dgm:t>
    </dgm:pt>
    <dgm:pt modelId="{4D109D64-BFF4-4B9C-A3FC-6A435C284B36}" type="parTrans" cxnId="{5AC2BA86-A9FB-4039-8F0F-3CE3D19F5ED4}">
      <dgm:prSet/>
      <dgm:spPr/>
      <dgm:t>
        <a:bodyPr/>
        <a:lstStyle/>
        <a:p>
          <a:endParaRPr lang="zh-TW" altLang="en-US"/>
        </a:p>
      </dgm:t>
    </dgm:pt>
    <dgm:pt modelId="{D362EED3-EB58-446D-A443-E83466360AF9}" type="sibTrans" cxnId="{5AC2BA86-A9FB-4039-8F0F-3CE3D19F5ED4}">
      <dgm:prSet/>
      <dgm:spPr/>
      <dgm:t>
        <a:bodyPr/>
        <a:lstStyle/>
        <a:p>
          <a:endParaRPr lang="zh-TW" altLang="en-US"/>
        </a:p>
      </dgm:t>
    </dgm:pt>
    <dgm:pt modelId="{FA87FB48-2D47-4C3E-9B57-0A82EA47417E}">
      <dgm:prSet custT="1"/>
      <dgm:spPr/>
      <dgm:t>
        <a:bodyPr/>
        <a:lstStyle/>
        <a:p>
          <a:r>
            <a:rPr lang="zh-TW" altLang="en-US" sz="2400" b="1" dirty="0" smtClean="0">
              <a:latin typeface="微軟正黑體" panose="020B0604030504040204" pitchFamily="34" charset="-120"/>
              <a:ea typeface="微軟正黑體" panose="020B0604030504040204" pitchFamily="34" charset="-120"/>
            </a:rPr>
            <a:t>保護外顯的「表達」</a:t>
          </a:r>
          <a:endParaRPr lang="zh-TW" altLang="en-US" sz="2400" b="1" dirty="0">
            <a:latin typeface="微軟正黑體" panose="020B0604030504040204" pitchFamily="34" charset="-120"/>
            <a:ea typeface="微軟正黑體" panose="020B0604030504040204" pitchFamily="34" charset="-120"/>
          </a:endParaRPr>
        </a:p>
      </dgm:t>
    </dgm:pt>
    <dgm:pt modelId="{ED6EA36E-711E-44C0-A4F7-9B0F6C3687FE}" type="sibTrans" cxnId="{F585E88E-2C3E-4959-B272-89E28669D975}">
      <dgm:prSet/>
      <dgm:spPr/>
      <dgm:t>
        <a:bodyPr/>
        <a:lstStyle/>
        <a:p>
          <a:endParaRPr lang="zh-TW" altLang="en-US"/>
        </a:p>
      </dgm:t>
    </dgm:pt>
    <dgm:pt modelId="{8D5B9A86-EACE-4573-9B63-19AA6D6BAEEA}" type="parTrans" cxnId="{F585E88E-2C3E-4959-B272-89E28669D975}">
      <dgm:prSet/>
      <dgm:spPr/>
      <dgm:t>
        <a:bodyPr/>
        <a:lstStyle/>
        <a:p>
          <a:endParaRPr lang="zh-TW" altLang="en-US"/>
        </a:p>
      </dgm:t>
    </dgm:pt>
    <dgm:pt modelId="{0D8518C4-04A3-4385-BE9F-D45E0A85FB35}" type="pres">
      <dgm:prSet presAssocID="{A70B9561-83DA-4E49-9859-809D323990DB}" presName="linear" presStyleCnt="0">
        <dgm:presLayoutVars>
          <dgm:dir/>
          <dgm:animLvl val="lvl"/>
          <dgm:resizeHandles val="exact"/>
        </dgm:presLayoutVars>
      </dgm:prSet>
      <dgm:spPr/>
      <dgm:t>
        <a:bodyPr/>
        <a:lstStyle/>
        <a:p>
          <a:endParaRPr lang="zh-TW" altLang="en-US"/>
        </a:p>
      </dgm:t>
    </dgm:pt>
    <dgm:pt modelId="{B60C35BE-4658-4BF2-8884-EF43BD469914}" type="pres">
      <dgm:prSet presAssocID="{854C2E2A-338A-4FFE-A506-A355A72036FE}" presName="parentLin" presStyleCnt="0"/>
      <dgm:spPr/>
      <dgm:t>
        <a:bodyPr/>
        <a:lstStyle/>
        <a:p>
          <a:endParaRPr lang="zh-TW" altLang="en-US"/>
        </a:p>
      </dgm:t>
    </dgm:pt>
    <dgm:pt modelId="{8A2D1CFD-516B-4E4B-B744-B3F1DB9E16BC}" type="pres">
      <dgm:prSet presAssocID="{854C2E2A-338A-4FFE-A506-A355A72036FE}" presName="parentLeftMargin" presStyleLbl="node1" presStyleIdx="0" presStyleCnt="4"/>
      <dgm:spPr/>
      <dgm:t>
        <a:bodyPr/>
        <a:lstStyle/>
        <a:p>
          <a:endParaRPr lang="zh-TW" altLang="en-US"/>
        </a:p>
      </dgm:t>
    </dgm:pt>
    <dgm:pt modelId="{1AA4E58F-4AA2-4A74-BD11-551F1094EFC8}" type="pres">
      <dgm:prSet presAssocID="{854C2E2A-338A-4FFE-A506-A355A72036FE}" presName="parentText" presStyleLbl="node1" presStyleIdx="0" presStyleCnt="4" custScaleX="123810">
        <dgm:presLayoutVars>
          <dgm:chMax val="0"/>
          <dgm:bulletEnabled val="1"/>
        </dgm:presLayoutVars>
      </dgm:prSet>
      <dgm:spPr/>
      <dgm:t>
        <a:bodyPr/>
        <a:lstStyle/>
        <a:p>
          <a:endParaRPr lang="zh-TW" altLang="en-US"/>
        </a:p>
      </dgm:t>
    </dgm:pt>
    <dgm:pt modelId="{50173800-4EB9-4B39-9501-EB940F61A9D0}" type="pres">
      <dgm:prSet presAssocID="{854C2E2A-338A-4FFE-A506-A355A72036FE}" presName="negativeSpace" presStyleCnt="0"/>
      <dgm:spPr/>
      <dgm:t>
        <a:bodyPr/>
        <a:lstStyle/>
        <a:p>
          <a:endParaRPr lang="zh-TW" altLang="en-US"/>
        </a:p>
      </dgm:t>
    </dgm:pt>
    <dgm:pt modelId="{9BC67206-4AB8-445A-AB3E-7AA9774875CB}" type="pres">
      <dgm:prSet presAssocID="{854C2E2A-338A-4FFE-A506-A355A72036FE}" presName="childText" presStyleLbl="conFgAcc1" presStyleIdx="0" presStyleCnt="4">
        <dgm:presLayoutVars>
          <dgm:bulletEnabled val="1"/>
        </dgm:presLayoutVars>
      </dgm:prSet>
      <dgm:spPr/>
      <dgm:t>
        <a:bodyPr/>
        <a:lstStyle/>
        <a:p>
          <a:endParaRPr lang="zh-TW" altLang="en-US"/>
        </a:p>
      </dgm:t>
    </dgm:pt>
    <dgm:pt modelId="{F95A4CD2-7A4F-42F0-A9F4-445F514E3F92}" type="pres">
      <dgm:prSet presAssocID="{F9A8411E-9D81-440D-BD65-681A1AB3F365}" presName="spaceBetweenRectangles" presStyleCnt="0"/>
      <dgm:spPr/>
      <dgm:t>
        <a:bodyPr/>
        <a:lstStyle/>
        <a:p>
          <a:endParaRPr lang="zh-TW" altLang="en-US"/>
        </a:p>
      </dgm:t>
    </dgm:pt>
    <dgm:pt modelId="{1D2B4ABB-FB0E-454D-916A-608D33D58A1E}" type="pres">
      <dgm:prSet presAssocID="{FA87FB48-2D47-4C3E-9B57-0A82EA47417E}" presName="parentLin" presStyleCnt="0"/>
      <dgm:spPr/>
      <dgm:t>
        <a:bodyPr/>
        <a:lstStyle/>
        <a:p>
          <a:endParaRPr lang="zh-TW" altLang="en-US"/>
        </a:p>
      </dgm:t>
    </dgm:pt>
    <dgm:pt modelId="{D6B6ED95-1360-47FE-8AD4-EFF518DD029E}" type="pres">
      <dgm:prSet presAssocID="{FA87FB48-2D47-4C3E-9B57-0A82EA47417E}" presName="parentLeftMargin" presStyleLbl="node1" presStyleIdx="0" presStyleCnt="4"/>
      <dgm:spPr/>
      <dgm:t>
        <a:bodyPr/>
        <a:lstStyle/>
        <a:p>
          <a:endParaRPr lang="zh-TW" altLang="en-US"/>
        </a:p>
      </dgm:t>
    </dgm:pt>
    <dgm:pt modelId="{3C5299F1-00AC-4A4D-9A0D-143EB587CE47}" type="pres">
      <dgm:prSet presAssocID="{FA87FB48-2D47-4C3E-9B57-0A82EA47417E}" presName="parentText" presStyleLbl="node1" presStyleIdx="1" presStyleCnt="4" custScaleX="123810">
        <dgm:presLayoutVars>
          <dgm:chMax val="0"/>
          <dgm:bulletEnabled val="1"/>
        </dgm:presLayoutVars>
      </dgm:prSet>
      <dgm:spPr/>
      <dgm:t>
        <a:bodyPr/>
        <a:lstStyle/>
        <a:p>
          <a:endParaRPr lang="zh-TW" altLang="en-US"/>
        </a:p>
      </dgm:t>
    </dgm:pt>
    <dgm:pt modelId="{DAA588AD-6A2E-439D-93DF-9922D77E7C81}" type="pres">
      <dgm:prSet presAssocID="{FA87FB48-2D47-4C3E-9B57-0A82EA47417E}" presName="negativeSpace" presStyleCnt="0"/>
      <dgm:spPr/>
      <dgm:t>
        <a:bodyPr/>
        <a:lstStyle/>
        <a:p>
          <a:endParaRPr lang="zh-TW" altLang="en-US"/>
        </a:p>
      </dgm:t>
    </dgm:pt>
    <dgm:pt modelId="{5ECD26DF-DD98-4862-85E5-C8ABD57E1A51}" type="pres">
      <dgm:prSet presAssocID="{FA87FB48-2D47-4C3E-9B57-0A82EA47417E}" presName="childText" presStyleLbl="conFgAcc1" presStyleIdx="1" presStyleCnt="4">
        <dgm:presLayoutVars>
          <dgm:bulletEnabled val="1"/>
        </dgm:presLayoutVars>
      </dgm:prSet>
      <dgm:spPr/>
      <dgm:t>
        <a:bodyPr/>
        <a:lstStyle/>
        <a:p>
          <a:endParaRPr lang="zh-TW" altLang="en-US"/>
        </a:p>
      </dgm:t>
    </dgm:pt>
    <dgm:pt modelId="{FB8FCCDB-230A-41E5-8511-6C61C0664C67}" type="pres">
      <dgm:prSet presAssocID="{ED6EA36E-711E-44C0-A4F7-9B0F6C3687FE}" presName="spaceBetweenRectangles" presStyleCnt="0"/>
      <dgm:spPr/>
      <dgm:t>
        <a:bodyPr/>
        <a:lstStyle/>
        <a:p>
          <a:endParaRPr lang="zh-TW" altLang="en-US"/>
        </a:p>
      </dgm:t>
    </dgm:pt>
    <dgm:pt modelId="{49D6A573-F6B7-4B18-8C22-B87EAB9AE7B1}" type="pres">
      <dgm:prSet presAssocID="{BE1CC278-F721-462F-ADE3-D9A95E7DC143}" presName="parentLin" presStyleCnt="0"/>
      <dgm:spPr/>
      <dgm:t>
        <a:bodyPr/>
        <a:lstStyle/>
        <a:p>
          <a:endParaRPr lang="zh-TW" altLang="en-US"/>
        </a:p>
      </dgm:t>
    </dgm:pt>
    <dgm:pt modelId="{BC6D2158-D19E-421D-91C4-FAD4177432B5}" type="pres">
      <dgm:prSet presAssocID="{BE1CC278-F721-462F-ADE3-D9A95E7DC143}" presName="parentLeftMargin" presStyleLbl="node1" presStyleIdx="1" presStyleCnt="4"/>
      <dgm:spPr/>
      <dgm:t>
        <a:bodyPr/>
        <a:lstStyle/>
        <a:p>
          <a:endParaRPr lang="zh-TW" altLang="en-US"/>
        </a:p>
      </dgm:t>
    </dgm:pt>
    <dgm:pt modelId="{32E5AD25-AD4A-41EE-B8F6-4EEE03951A6C}" type="pres">
      <dgm:prSet presAssocID="{BE1CC278-F721-462F-ADE3-D9A95E7DC143}" presName="parentText" presStyleLbl="node1" presStyleIdx="2" presStyleCnt="4" custScaleX="123810">
        <dgm:presLayoutVars>
          <dgm:chMax val="0"/>
          <dgm:bulletEnabled val="1"/>
        </dgm:presLayoutVars>
      </dgm:prSet>
      <dgm:spPr/>
      <dgm:t>
        <a:bodyPr/>
        <a:lstStyle/>
        <a:p>
          <a:endParaRPr lang="zh-TW" altLang="en-US"/>
        </a:p>
      </dgm:t>
    </dgm:pt>
    <dgm:pt modelId="{2E1EE2F6-C15B-42EE-A6FB-AF2539FF4CFE}" type="pres">
      <dgm:prSet presAssocID="{BE1CC278-F721-462F-ADE3-D9A95E7DC143}" presName="negativeSpace" presStyleCnt="0"/>
      <dgm:spPr/>
      <dgm:t>
        <a:bodyPr/>
        <a:lstStyle/>
        <a:p>
          <a:endParaRPr lang="zh-TW" altLang="en-US"/>
        </a:p>
      </dgm:t>
    </dgm:pt>
    <dgm:pt modelId="{C1125FC8-537E-4A6C-B977-9F1A7EAC4F14}" type="pres">
      <dgm:prSet presAssocID="{BE1CC278-F721-462F-ADE3-D9A95E7DC143}" presName="childText" presStyleLbl="conFgAcc1" presStyleIdx="2" presStyleCnt="4">
        <dgm:presLayoutVars>
          <dgm:bulletEnabled val="1"/>
        </dgm:presLayoutVars>
      </dgm:prSet>
      <dgm:spPr/>
      <dgm:t>
        <a:bodyPr/>
        <a:lstStyle/>
        <a:p>
          <a:endParaRPr lang="zh-TW" altLang="en-US"/>
        </a:p>
      </dgm:t>
    </dgm:pt>
    <dgm:pt modelId="{6DAF5425-D350-452D-8CF5-46706A89D96F}" type="pres">
      <dgm:prSet presAssocID="{FC4D18D3-7BC7-4AE9-8841-D9A6C77B0E42}" presName="spaceBetweenRectangles" presStyleCnt="0"/>
      <dgm:spPr/>
      <dgm:t>
        <a:bodyPr/>
        <a:lstStyle/>
        <a:p>
          <a:endParaRPr lang="zh-TW" altLang="en-US"/>
        </a:p>
      </dgm:t>
    </dgm:pt>
    <dgm:pt modelId="{9D6F8DB3-B6A2-4B7A-810E-20061FB6B93D}" type="pres">
      <dgm:prSet presAssocID="{4AA8283F-51EB-43DD-8429-F4D7312B3278}" presName="parentLin" presStyleCnt="0"/>
      <dgm:spPr/>
    </dgm:pt>
    <dgm:pt modelId="{5B2CEF13-F8EE-4695-A29D-F68599418992}" type="pres">
      <dgm:prSet presAssocID="{4AA8283F-51EB-43DD-8429-F4D7312B3278}" presName="parentLeftMargin" presStyleLbl="node1" presStyleIdx="2" presStyleCnt="4"/>
      <dgm:spPr/>
      <dgm:t>
        <a:bodyPr/>
        <a:lstStyle/>
        <a:p>
          <a:endParaRPr lang="zh-TW" altLang="en-US"/>
        </a:p>
      </dgm:t>
    </dgm:pt>
    <dgm:pt modelId="{69016772-700E-4F6C-81D2-CF3D1DD5CF49}" type="pres">
      <dgm:prSet presAssocID="{4AA8283F-51EB-43DD-8429-F4D7312B3278}" presName="parentText" presStyleLbl="node1" presStyleIdx="3" presStyleCnt="4">
        <dgm:presLayoutVars>
          <dgm:chMax val="0"/>
          <dgm:bulletEnabled val="1"/>
        </dgm:presLayoutVars>
      </dgm:prSet>
      <dgm:spPr/>
      <dgm:t>
        <a:bodyPr/>
        <a:lstStyle/>
        <a:p>
          <a:endParaRPr lang="zh-TW" altLang="en-US"/>
        </a:p>
      </dgm:t>
    </dgm:pt>
    <dgm:pt modelId="{BA69F3AB-AA36-4BC8-A5A8-8895F16B4A69}" type="pres">
      <dgm:prSet presAssocID="{4AA8283F-51EB-43DD-8429-F4D7312B3278}" presName="negativeSpace" presStyleCnt="0"/>
      <dgm:spPr/>
    </dgm:pt>
    <dgm:pt modelId="{C2A1B38A-4AC4-4726-A0CC-4CF9E180F579}" type="pres">
      <dgm:prSet presAssocID="{4AA8283F-51EB-43DD-8429-F4D7312B3278}" presName="childText" presStyleLbl="conFgAcc1" presStyleIdx="3" presStyleCnt="4">
        <dgm:presLayoutVars>
          <dgm:bulletEnabled val="1"/>
        </dgm:presLayoutVars>
      </dgm:prSet>
      <dgm:spPr/>
    </dgm:pt>
  </dgm:ptLst>
  <dgm:cxnLst>
    <dgm:cxn modelId="{A40D6632-6EE0-4483-AD60-C8E6744E2000}" type="presOf" srcId="{854C2E2A-338A-4FFE-A506-A355A72036FE}" destId="{8A2D1CFD-516B-4E4B-B744-B3F1DB9E16BC}" srcOrd="0" destOrd="0" presId="urn:microsoft.com/office/officeart/2005/8/layout/list1"/>
    <dgm:cxn modelId="{24666CD1-B23B-4B18-BD24-3A3F1B1DEF24}" type="presOf" srcId="{BE1CC278-F721-462F-ADE3-D9A95E7DC143}" destId="{BC6D2158-D19E-421D-91C4-FAD4177432B5}" srcOrd="0" destOrd="0" presId="urn:microsoft.com/office/officeart/2005/8/layout/list1"/>
    <dgm:cxn modelId="{C089A4DE-D6B9-4936-8D23-E3842B78033E}" srcId="{BE1CC278-F721-462F-ADE3-D9A95E7DC143}" destId="{48B25835-9A57-48E2-A56D-E5633CAB8939}" srcOrd="1" destOrd="0" parTransId="{F688C601-643A-4D3C-AC93-489B8C8A29C0}" sibTransId="{F55B3E39-F987-49A1-92CD-99C50B27ADB8}"/>
    <dgm:cxn modelId="{56A8ED10-9DF7-4362-B112-6A76F81A3DA5}" type="presOf" srcId="{4AA8283F-51EB-43DD-8429-F4D7312B3278}" destId="{69016772-700E-4F6C-81D2-CF3D1DD5CF49}" srcOrd="1" destOrd="0" presId="urn:microsoft.com/office/officeart/2005/8/layout/list1"/>
    <dgm:cxn modelId="{F6F5D274-BE41-4AA1-A643-8E1219BA9330}" type="presOf" srcId="{A70B9561-83DA-4E49-9859-809D323990DB}" destId="{0D8518C4-04A3-4385-BE9F-D45E0A85FB35}" srcOrd="0" destOrd="0" presId="urn:microsoft.com/office/officeart/2005/8/layout/list1"/>
    <dgm:cxn modelId="{5AC2BA86-A9FB-4039-8F0F-3CE3D19F5ED4}" srcId="{A70B9561-83DA-4E49-9859-809D323990DB}" destId="{4AA8283F-51EB-43DD-8429-F4D7312B3278}" srcOrd="3" destOrd="0" parTransId="{4D109D64-BFF4-4B9C-A3FC-6A435C284B36}" sibTransId="{D362EED3-EB58-446D-A443-E83466360AF9}"/>
    <dgm:cxn modelId="{0AB62D51-AD90-4CCE-9C53-49477EFE4FF0}" type="presOf" srcId="{FA87FB48-2D47-4C3E-9B57-0A82EA47417E}" destId="{3C5299F1-00AC-4A4D-9A0D-143EB587CE47}" srcOrd="1" destOrd="0" presId="urn:microsoft.com/office/officeart/2005/8/layout/list1"/>
    <dgm:cxn modelId="{F585E88E-2C3E-4959-B272-89E28669D975}" srcId="{A70B9561-83DA-4E49-9859-809D323990DB}" destId="{FA87FB48-2D47-4C3E-9B57-0A82EA47417E}" srcOrd="1" destOrd="0" parTransId="{8D5B9A86-EACE-4573-9B63-19AA6D6BAEEA}" sibTransId="{ED6EA36E-711E-44C0-A4F7-9B0F6C3687FE}"/>
    <dgm:cxn modelId="{E89E2ABB-7630-4701-B03A-BB33C828CADA}" type="presOf" srcId="{854C2E2A-338A-4FFE-A506-A355A72036FE}" destId="{1AA4E58F-4AA2-4A74-BD11-551F1094EFC8}" srcOrd="1" destOrd="0" presId="urn:microsoft.com/office/officeart/2005/8/layout/list1"/>
    <dgm:cxn modelId="{6CEC092F-2A22-4EF4-B63C-568030A58E66}" type="presOf" srcId="{48B25835-9A57-48E2-A56D-E5633CAB8939}" destId="{C1125FC8-537E-4A6C-B977-9F1A7EAC4F14}" srcOrd="0" destOrd="1" presId="urn:microsoft.com/office/officeart/2005/8/layout/list1"/>
    <dgm:cxn modelId="{A41D37C9-492D-43FD-BAF3-7C6B92EF26B2}" type="presOf" srcId="{A576622F-28BE-4066-A83A-FFBEC2EC63B0}" destId="{C1125FC8-537E-4A6C-B977-9F1A7EAC4F14}" srcOrd="0" destOrd="0" presId="urn:microsoft.com/office/officeart/2005/8/layout/list1"/>
    <dgm:cxn modelId="{3B0BBA07-0A5A-4509-83C3-CB76079F5A8A}" srcId="{BE1CC278-F721-462F-ADE3-D9A95E7DC143}" destId="{A576622F-28BE-4066-A83A-FFBEC2EC63B0}" srcOrd="0" destOrd="0" parTransId="{861E9B17-33CA-41F4-89C5-53FEB5EF3EC7}" sibTransId="{8F6CB02C-C75F-423F-8C62-A795E8A740A8}"/>
    <dgm:cxn modelId="{79F7E64B-47C4-4CD9-8CD0-FD211CDEE14E}" type="presOf" srcId="{4AA8283F-51EB-43DD-8429-F4D7312B3278}" destId="{5B2CEF13-F8EE-4695-A29D-F68599418992}" srcOrd="0" destOrd="0" presId="urn:microsoft.com/office/officeart/2005/8/layout/list1"/>
    <dgm:cxn modelId="{B5E11FB3-C67A-4FA9-B6A6-B9E5D129A19E}" type="presOf" srcId="{47BC6ABE-64FC-4529-9771-00ADA7BF67BB}" destId="{5ECD26DF-DD98-4862-85E5-C8ABD57E1A51}" srcOrd="0" destOrd="0" presId="urn:microsoft.com/office/officeart/2005/8/layout/list1"/>
    <dgm:cxn modelId="{B5EF3C1B-1B34-4507-9A1F-AB3753C21119}" srcId="{854C2E2A-338A-4FFE-A506-A355A72036FE}" destId="{7C358618-AF33-4B5E-AB05-4D47E4EEFF09}" srcOrd="0" destOrd="0" parTransId="{EB33D261-08E8-4630-9A09-5BFE4E12D398}" sibTransId="{01EE8B5F-29BD-476D-B9D0-AFB885D44525}"/>
    <dgm:cxn modelId="{9BB4025C-FF73-4540-8ADC-B6FC9C895CB5}" type="presOf" srcId="{FA87FB48-2D47-4C3E-9B57-0A82EA47417E}" destId="{D6B6ED95-1360-47FE-8AD4-EFF518DD029E}" srcOrd="0" destOrd="0" presId="urn:microsoft.com/office/officeart/2005/8/layout/list1"/>
    <dgm:cxn modelId="{4BB2E8F9-A03C-448E-B728-1E1AB6165250}" srcId="{A70B9561-83DA-4E49-9859-809D323990DB}" destId="{BE1CC278-F721-462F-ADE3-D9A95E7DC143}" srcOrd="2" destOrd="0" parTransId="{DAE4E31B-1148-45AD-A238-6064274E2B86}" sibTransId="{FC4D18D3-7BC7-4AE9-8841-D9A6C77B0E42}"/>
    <dgm:cxn modelId="{0E268982-E009-4F6E-911A-EEED91850FCC}" srcId="{FA87FB48-2D47-4C3E-9B57-0A82EA47417E}" destId="{47BC6ABE-64FC-4529-9771-00ADA7BF67BB}" srcOrd="0" destOrd="0" parTransId="{6A26B640-73B9-4B94-9180-8EE40C7C8CDB}" sibTransId="{EA495606-4BF9-442A-922D-A50A28BD7C57}"/>
    <dgm:cxn modelId="{A5B7DC95-4568-46C4-AEA9-25A9D69689B7}" type="presOf" srcId="{7C358618-AF33-4B5E-AB05-4D47E4EEFF09}" destId="{9BC67206-4AB8-445A-AB3E-7AA9774875CB}" srcOrd="0" destOrd="0" presId="urn:microsoft.com/office/officeart/2005/8/layout/list1"/>
    <dgm:cxn modelId="{6ACC7AC6-5726-4F6E-9934-5DD02F4B55A0}" srcId="{A70B9561-83DA-4E49-9859-809D323990DB}" destId="{854C2E2A-338A-4FFE-A506-A355A72036FE}" srcOrd="0" destOrd="0" parTransId="{A5008DDA-3E93-49CB-A268-963376CE763B}" sibTransId="{F9A8411E-9D81-440D-BD65-681A1AB3F365}"/>
    <dgm:cxn modelId="{827427E7-1491-414E-A173-39852B6021BF}" type="presOf" srcId="{BE1CC278-F721-462F-ADE3-D9A95E7DC143}" destId="{32E5AD25-AD4A-41EE-B8F6-4EEE03951A6C}" srcOrd="1" destOrd="0" presId="urn:microsoft.com/office/officeart/2005/8/layout/list1"/>
    <dgm:cxn modelId="{7418D754-7DA4-4EE7-9FBF-957A47F5F0CE}" type="presParOf" srcId="{0D8518C4-04A3-4385-BE9F-D45E0A85FB35}" destId="{B60C35BE-4658-4BF2-8884-EF43BD469914}" srcOrd="0" destOrd="0" presId="urn:microsoft.com/office/officeart/2005/8/layout/list1"/>
    <dgm:cxn modelId="{BE151271-82EF-412F-AF95-4A24759BF3C9}" type="presParOf" srcId="{B60C35BE-4658-4BF2-8884-EF43BD469914}" destId="{8A2D1CFD-516B-4E4B-B744-B3F1DB9E16BC}" srcOrd="0" destOrd="0" presId="urn:microsoft.com/office/officeart/2005/8/layout/list1"/>
    <dgm:cxn modelId="{B79B7AE4-746A-4737-8275-F089070F0074}" type="presParOf" srcId="{B60C35BE-4658-4BF2-8884-EF43BD469914}" destId="{1AA4E58F-4AA2-4A74-BD11-551F1094EFC8}" srcOrd="1" destOrd="0" presId="urn:microsoft.com/office/officeart/2005/8/layout/list1"/>
    <dgm:cxn modelId="{B400C411-6234-4D7E-855D-58AD09AD8BCC}" type="presParOf" srcId="{0D8518C4-04A3-4385-BE9F-D45E0A85FB35}" destId="{50173800-4EB9-4B39-9501-EB940F61A9D0}" srcOrd="1" destOrd="0" presId="urn:microsoft.com/office/officeart/2005/8/layout/list1"/>
    <dgm:cxn modelId="{D4201E3B-C40B-43EB-9515-E99FBC5C97D7}" type="presParOf" srcId="{0D8518C4-04A3-4385-BE9F-D45E0A85FB35}" destId="{9BC67206-4AB8-445A-AB3E-7AA9774875CB}" srcOrd="2" destOrd="0" presId="urn:microsoft.com/office/officeart/2005/8/layout/list1"/>
    <dgm:cxn modelId="{D9BEA524-E3A4-4D1C-9CCD-1AD77D2A10FB}" type="presParOf" srcId="{0D8518C4-04A3-4385-BE9F-D45E0A85FB35}" destId="{F95A4CD2-7A4F-42F0-A9F4-445F514E3F92}" srcOrd="3" destOrd="0" presId="urn:microsoft.com/office/officeart/2005/8/layout/list1"/>
    <dgm:cxn modelId="{0BAB8BC0-5C36-4D33-8E63-FA84F5C18BC5}" type="presParOf" srcId="{0D8518C4-04A3-4385-BE9F-D45E0A85FB35}" destId="{1D2B4ABB-FB0E-454D-916A-608D33D58A1E}" srcOrd="4" destOrd="0" presId="urn:microsoft.com/office/officeart/2005/8/layout/list1"/>
    <dgm:cxn modelId="{6C4FA741-40D7-48AD-8A13-9653709DF279}" type="presParOf" srcId="{1D2B4ABB-FB0E-454D-916A-608D33D58A1E}" destId="{D6B6ED95-1360-47FE-8AD4-EFF518DD029E}" srcOrd="0" destOrd="0" presId="urn:microsoft.com/office/officeart/2005/8/layout/list1"/>
    <dgm:cxn modelId="{C408F2F7-13ED-43B8-B29F-D6A30FC1A5B5}" type="presParOf" srcId="{1D2B4ABB-FB0E-454D-916A-608D33D58A1E}" destId="{3C5299F1-00AC-4A4D-9A0D-143EB587CE47}" srcOrd="1" destOrd="0" presId="urn:microsoft.com/office/officeart/2005/8/layout/list1"/>
    <dgm:cxn modelId="{5F27873E-E59A-4108-851C-CF20D8CE4186}" type="presParOf" srcId="{0D8518C4-04A3-4385-BE9F-D45E0A85FB35}" destId="{DAA588AD-6A2E-439D-93DF-9922D77E7C81}" srcOrd="5" destOrd="0" presId="urn:microsoft.com/office/officeart/2005/8/layout/list1"/>
    <dgm:cxn modelId="{F6433CEE-91BA-4672-8340-8F4ADEDF619A}" type="presParOf" srcId="{0D8518C4-04A3-4385-BE9F-D45E0A85FB35}" destId="{5ECD26DF-DD98-4862-85E5-C8ABD57E1A51}" srcOrd="6" destOrd="0" presId="urn:microsoft.com/office/officeart/2005/8/layout/list1"/>
    <dgm:cxn modelId="{53C1153D-B23C-4FE5-B9D1-6A1B95E2603D}" type="presParOf" srcId="{0D8518C4-04A3-4385-BE9F-D45E0A85FB35}" destId="{FB8FCCDB-230A-41E5-8511-6C61C0664C67}" srcOrd="7" destOrd="0" presId="urn:microsoft.com/office/officeart/2005/8/layout/list1"/>
    <dgm:cxn modelId="{92147FB4-CD18-4070-AEAE-2FA91CC1AC23}" type="presParOf" srcId="{0D8518C4-04A3-4385-BE9F-D45E0A85FB35}" destId="{49D6A573-F6B7-4B18-8C22-B87EAB9AE7B1}" srcOrd="8" destOrd="0" presId="urn:microsoft.com/office/officeart/2005/8/layout/list1"/>
    <dgm:cxn modelId="{9C627FA3-E99E-4632-9F93-38ADFB46FC50}" type="presParOf" srcId="{49D6A573-F6B7-4B18-8C22-B87EAB9AE7B1}" destId="{BC6D2158-D19E-421D-91C4-FAD4177432B5}" srcOrd="0" destOrd="0" presId="urn:microsoft.com/office/officeart/2005/8/layout/list1"/>
    <dgm:cxn modelId="{E0C2244A-01D8-4EDF-831B-92C9022B66A7}" type="presParOf" srcId="{49D6A573-F6B7-4B18-8C22-B87EAB9AE7B1}" destId="{32E5AD25-AD4A-41EE-B8F6-4EEE03951A6C}" srcOrd="1" destOrd="0" presId="urn:microsoft.com/office/officeart/2005/8/layout/list1"/>
    <dgm:cxn modelId="{F6F78EA8-3C23-4876-8B69-1BF062FAF2B6}" type="presParOf" srcId="{0D8518C4-04A3-4385-BE9F-D45E0A85FB35}" destId="{2E1EE2F6-C15B-42EE-A6FB-AF2539FF4CFE}" srcOrd="9" destOrd="0" presId="urn:microsoft.com/office/officeart/2005/8/layout/list1"/>
    <dgm:cxn modelId="{130A94FA-BC8C-434C-B892-7F1A6171D9EE}" type="presParOf" srcId="{0D8518C4-04A3-4385-BE9F-D45E0A85FB35}" destId="{C1125FC8-537E-4A6C-B977-9F1A7EAC4F14}" srcOrd="10" destOrd="0" presId="urn:microsoft.com/office/officeart/2005/8/layout/list1"/>
    <dgm:cxn modelId="{078E2DDD-1180-4DB3-B06C-7857EC231914}" type="presParOf" srcId="{0D8518C4-04A3-4385-BE9F-D45E0A85FB35}" destId="{6DAF5425-D350-452D-8CF5-46706A89D96F}" srcOrd="11" destOrd="0" presId="urn:microsoft.com/office/officeart/2005/8/layout/list1"/>
    <dgm:cxn modelId="{450B1346-9F32-4337-BA4E-0C60EAB79B35}" type="presParOf" srcId="{0D8518C4-04A3-4385-BE9F-D45E0A85FB35}" destId="{9D6F8DB3-B6A2-4B7A-810E-20061FB6B93D}" srcOrd="12" destOrd="0" presId="urn:microsoft.com/office/officeart/2005/8/layout/list1"/>
    <dgm:cxn modelId="{8D013A2C-A906-4539-A835-F695D0E6E4EB}" type="presParOf" srcId="{9D6F8DB3-B6A2-4B7A-810E-20061FB6B93D}" destId="{5B2CEF13-F8EE-4695-A29D-F68599418992}" srcOrd="0" destOrd="0" presId="urn:microsoft.com/office/officeart/2005/8/layout/list1"/>
    <dgm:cxn modelId="{CCDC708C-9DD4-4281-B31D-1CE7FA07EB03}" type="presParOf" srcId="{9D6F8DB3-B6A2-4B7A-810E-20061FB6B93D}" destId="{69016772-700E-4F6C-81D2-CF3D1DD5CF49}" srcOrd="1" destOrd="0" presId="urn:microsoft.com/office/officeart/2005/8/layout/list1"/>
    <dgm:cxn modelId="{3835EC05-9558-4706-BD07-18C54B587ABE}" type="presParOf" srcId="{0D8518C4-04A3-4385-BE9F-D45E0A85FB35}" destId="{BA69F3AB-AA36-4BC8-A5A8-8895F16B4A69}" srcOrd="13" destOrd="0" presId="urn:microsoft.com/office/officeart/2005/8/layout/list1"/>
    <dgm:cxn modelId="{AD7BF4CC-93FF-4005-B850-970498A238EC}" type="presParOf" srcId="{0D8518C4-04A3-4385-BE9F-D45E0A85FB35}" destId="{C2A1B38A-4AC4-4726-A0CC-4CF9E180F579}"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473722E-1B4D-4884-9479-FBB193756098}"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zh-TW" altLang="en-US"/>
        </a:p>
      </dgm:t>
    </dgm:pt>
    <dgm:pt modelId="{DA6A8BCA-8C3A-4A53-BAC9-8C8B41D4683B}">
      <dgm:prSet phldrT="[文字]" custT="1"/>
      <dgm:spPr/>
      <dgm:t>
        <a:bodyPr/>
        <a:lstStyle/>
        <a:p>
          <a:pPr>
            <a:spcAft>
              <a:spcPts val="0"/>
            </a:spcAft>
          </a:pPr>
          <a:r>
            <a:rPr lang="zh-TW" altLang="en-US" sz="3200" b="1" dirty="0" smtClean="0">
              <a:solidFill>
                <a:srgbClr val="7030A0"/>
              </a:solidFill>
              <a:latin typeface="微軟正黑體" pitchFamily="34" charset="-120"/>
              <a:ea typeface="微軟正黑體" pitchFamily="34" charset="-120"/>
            </a:rPr>
            <a:t>著作人</a:t>
          </a:r>
          <a:endParaRPr lang="zh-TW" altLang="en-US" sz="3200" b="1" dirty="0">
            <a:solidFill>
              <a:srgbClr val="7030A0"/>
            </a:solidFill>
            <a:latin typeface="微軟正黑體" pitchFamily="34" charset="-120"/>
            <a:ea typeface="微軟正黑體" pitchFamily="34" charset="-120"/>
          </a:endParaRPr>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pPr>
            <a:spcAft>
              <a:spcPts val="0"/>
            </a:spcAft>
          </a:pPr>
          <a:r>
            <a:rPr lang="zh-TW" altLang="en-US" sz="2000" b="1" dirty="0" smtClean="0">
              <a:latin typeface="微軟正黑體" pitchFamily="34" charset="-120"/>
              <a:ea typeface="微軟正黑體" pitchFamily="34" charset="-120"/>
            </a:rPr>
            <a:t>原則（創作保護主義）：</a:t>
          </a:r>
          <a:r>
            <a:rPr lang="zh-TW" altLang="en-US" sz="2000" b="0" dirty="0" smtClean="0">
              <a:latin typeface="微軟正黑體" pitchFamily="34" charset="-120"/>
              <a:ea typeface="微軟正黑體" pitchFamily="34" charset="-120"/>
            </a:rPr>
            <a:t>創作完成時起自動受著作權保護（無須任何程序）</a:t>
          </a:r>
          <a:endParaRPr lang="zh-TW" altLang="en-US" sz="2000" b="0" dirty="0">
            <a:latin typeface="微軟正黑體" pitchFamily="34" charset="-120"/>
            <a:ea typeface="微軟正黑體" pitchFamily="34" charset="-120"/>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61256BC2-9600-4D3B-8878-B3717CB2D9F0}">
      <dgm:prSet phldrT="[文字]" custT="1"/>
      <dgm:spPr/>
      <dgm:t>
        <a:bodyPr/>
        <a:lstStyle/>
        <a:p>
          <a:pPr>
            <a:spcAft>
              <a:spcPts val="0"/>
            </a:spcAft>
          </a:pPr>
          <a:r>
            <a:rPr lang="zh-TW" altLang="en-US" sz="3200" b="1" dirty="0" smtClean="0">
              <a:solidFill>
                <a:schemeClr val="accent5">
                  <a:lumMod val="75000"/>
                </a:schemeClr>
              </a:solidFill>
              <a:latin typeface="微軟正黑體" pitchFamily="34" charset="-120"/>
              <a:ea typeface="微軟正黑體" pitchFamily="34" charset="-120"/>
            </a:rPr>
            <a:t>著作人之推定 </a:t>
          </a:r>
          <a:r>
            <a:rPr lang="en-US" altLang="zh-TW" sz="1800" b="1" dirty="0" smtClean="0">
              <a:solidFill>
                <a:srgbClr val="00B050"/>
              </a:solidFill>
              <a:latin typeface="微軟正黑體" pitchFamily="34" charset="-120"/>
              <a:ea typeface="微軟正黑體" pitchFamily="34" charset="-120"/>
            </a:rPr>
            <a:t>(</a:t>
          </a:r>
          <a:r>
            <a:rPr lang="zh-TW" altLang="en-US" sz="1800" b="1" dirty="0" smtClean="0">
              <a:solidFill>
                <a:srgbClr val="00B050"/>
              </a:solidFill>
              <a:latin typeface="微軟正黑體" pitchFamily="34" charset="-120"/>
              <a:ea typeface="微軟正黑體" pitchFamily="34" charset="-120"/>
            </a:rPr>
            <a:t>第</a:t>
          </a:r>
          <a:r>
            <a:rPr lang="en-US" altLang="zh-TW" sz="1800" b="1" dirty="0" smtClean="0">
              <a:solidFill>
                <a:srgbClr val="00B050"/>
              </a:solidFill>
              <a:latin typeface="微軟正黑體" pitchFamily="34" charset="-120"/>
              <a:ea typeface="微軟正黑體" pitchFamily="34" charset="-120"/>
            </a:rPr>
            <a:t>13</a:t>
          </a:r>
          <a:r>
            <a:rPr lang="zh-TW" altLang="en-US" sz="1800" b="1" dirty="0" smtClean="0">
              <a:solidFill>
                <a:srgbClr val="00B050"/>
              </a:solidFill>
              <a:latin typeface="微軟正黑體" pitchFamily="34" charset="-120"/>
              <a:ea typeface="微軟正黑體" pitchFamily="34" charset="-120"/>
            </a:rPr>
            <a:t>條）</a:t>
          </a:r>
          <a:endParaRPr lang="zh-TW" altLang="en-US" sz="1800" b="1" dirty="0">
            <a:solidFill>
              <a:srgbClr val="00B050"/>
            </a:solidFill>
            <a:latin typeface="微軟正黑體" pitchFamily="34" charset="-120"/>
            <a:ea typeface="微軟正黑體" pitchFamily="34" charset="-120"/>
          </a:endParaRPr>
        </a:p>
      </dgm:t>
    </dgm:pt>
    <dgm:pt modelId="{0A4A5066-709F-4A0D-8191-165348BC4DF7}" type="parTrans" cxnId="{D4076C28-1E29-4310-9270-1AE2889BE57F}">
      <dgm:prSet/>
      <dgm:spPr/>
      <dgm:t>
        <a:bodyPr/>
        <a:lstStyle/>
        <a:p>
          <a:endParaRPr lang="zh-TW" altLang="en-US"/>
        </a:p>
      </dgm:t>
    </dgm:pt>
    <dgm:pt modelId="{645960E0-25C6-4E5C-B067-B66A9BAC7607}" type="sibTrans" cxnId="{D4076C28-1E29-4310-9270-1AE2889BE57F}">
      <dgm:prSet/>
      <dgm:spPr/>
      <dgm:t>
        <a:bodyPr/>
        <a:lstStyle/>
        <a:p>
          <a:endParaRPr lang="zh-TW" altLang="en-US"/>
        </a:p>
      </dgm:t>
    </dgm:pt>
    <dgm:pt modelId="{1B207596-0B7B-45E3-91C2-7E7302EA8B4B}">
      <dgm:prSet phldrT="[文字]" custT="1"/>
      <dgm:spPr/>
      <dgm:t>
        <a:bodyPr/>
        <a:lstStyle/>
        <a:p>
          <a:pPr>
            <a:spcAft>
              <a:spcPts val="0"/>
            </a:spcAft>
          </a:pPr>
          <a:r>
            <a:rPr lang="zh-TW" altLang="en-US" sz="2000" b="0" dirty="0" smtClean="0">
              <a:latin typeface="微軟正黑體" pitchFamily="34" charset="-120"/>
              <a:ea typeface="微軟正黑體" pitchFamily="34" charset="-120"/>
            </a:rPr>
            <a:t>著作上（原件或已發行之重製物）以通常之方法表示著作人之本名或眾所周知之別名者，</a:t>
          </a:r>
          <a:r>
            <a:rPr lang="zh-TW" altLang="en-US" sz="2000" b="0" u="sng" dirty="0" smtClean="0">
              <a:solidFill>
                <a:srgbClr val="FF0000"/>
              </a:solidFill>
              <a:latin typeface="微軟正黑體" pitchFamily="34" charset="-120"/>
              <a:ea typeface="微軟正黑體" pitchFamily="34" charset="-120"/>
            </a:rPr>
            <a:t>推定</a:t>
          </a:r>
          <a:r>
            <a:rPr lang="zh-TW" altLang="en-US" sz="2000" b="0" dirty="0" smtClean="0">
              <a:latin typeface="微軟正黑體" pitchFamily="34" charset="-120"/>
              <a:ea typeface="微軟正黑體" pitchFamily="34" charset="-120"/>
            </a:rPr>
            <a:t>為該著作之著作人</a:t>
          </a:r>
          <a:endParaRPr lang="zh-TW" altLang="en-US" sz="2000" b="0" dirty="0">
            <a:latin typeface="微軟正黑體" pitchFamily="34" charset="-120"/>
            <a:ea typeface="微軟正黑體" pitchFamily="34" charset="-120"/>
          </a:endParaRPr>
        </a:p>
      </dgm:t>
    </dgm:pt>
    <dgm:pt modelId="{5BEA48EB-8621-49A4-B1DF-E65D996BD4C3}" type="parTrans" cxnId="{9B2C8213-F9A9-4186-B7EA-3CA774C97D3C}">
      <dgm:prSet/>
      <dgm:spPr/>
      <dgm:t>
        <a:bodyPr/>
        <a:lstStyle/>
        <a:p>
          <a:endParaRPr lang="zh-TW" altLang="en-US"/>
        </a:p>
      </dgm:t>
    </dgm:pt>
    <dgm:pt modelId="{D7EB5ECB-AF55-4A3C-9B62-C153337E9F01}" type="sibTrans" cxnId="{9B2C8213-F9A9-4186-B7EA-3CA774C97D3C}">
      <dgm:prSet/>
      <dgm:spPr/>
      <dgm:t>
        <a:bodyPr/>
        <a:lstStyle/>
        <a:p>
          <a:endParaRPr lang="zh-TW" altLang="en-US"/>
        </a:p>
      </dgm:t>
    </dgm:pt>
    <dgm:pt modelId="{3ABDE0E3-E18B-470F-A251-37973268C655}">
      <dgm:prSet custT="1"/>
      <dgm:spPr/>
      <dgm:t>
        <a:bodyPr/>
        <a:lstStyle/>
        <a:p>
          <a:r>
            <a:rPr lang="zh-TW" altLang="en-US" sz="2000" b="1" dirty="0" smtClean="0">
              <a:latin typeface="微軟正黑體" pitchFamily="34" charset="-120"/>
              <a:ea typeface="微軟正黑體" pitchFamily="34" charset="-120"/>
            </a:rPr>
            <a:t>例外：雇傭關係</a:t>
          </a:r>
          <a:r>
            <a:rPr lang="zh-TW" altLang="en-US" sz="2000" b="0" dirty="0" smtClean="0">
              <a:latin typeface="微軟正黑體" pitchFamily="34" charset="-120"/>
              <a:ea typeface="微軟正黑體" pitchFamily="34" charset="-120"/>
            </a:rPr>
            <a:t> </a:t>
          </a:r>
          <a:r>
            <a:rPr lang="en-US" altLang="zh-TW" sz="2000" b="0"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出資聘人</a:t>
          </a:r>
          <a:r>
            <a:rPr lang="zh-TW" altLang="en-US" sz="2000" b="0" dirty="0" smtClean="0">
              <a:latin typeface="微軟正黑體" pitchFamily="34" charset="-120"/>
              <a:ea typeface="微軟正黑體" pitchFamily="34" charset="-120"/>
            </a:rPr>
            <a:t>完成著作的情形，得以契約約定</a:t>
          </a:r>
        </a:p>
      </dgm:t>
    </dgm:pt>
    <dgm:pt modelId="{CD0411DB-101D-467D-9B3B-EF5CD52CD159}" type="parTrans" cxnId="{818B1F18-B85B-4B3E-B593-BC4E75D83B32}">
      <dgm:prSet/>
      <dgm:spPr/>
      <dgm:t>
        <a:bodyPr/>
        <a:lstStyle/>
        <a:p>
          <a:endParaRPr lang="zh-TW" altLang="en-US"/>
        </a:p>
      </dgm:t>
    </dgm:pt>
    <dgm:pt modelId="{FBF30AD6-A2E3-469B-95A1-C26C9A3A82E6}" type="sibTrans" cxnId="{818B1F18-B85B-4B3E-B593-BC4E75D83B32}">
      <dgm:prSet/>
      <dgm:spPr/>
      <dgm:t>
        <a:bodyPr/>
        <a:lstStyle/>
        <a:p>
          <a:endParaRPr lang="zh-TW" altLang="en-US"/>
        </a:p>
      </dgm:t>
    </dgm:pt>
    <dgm:pt modelId="{647AC09A-B150-4C1C-AA9D-14FCDFB213F8}">
      <dgm:prSet phldrT="[文字]" custT="1"/>
      <dgm:spPr/>
      <dgm:t>
        <a:bodyPr/>
        <a:lstStyle/>
        <a:p>
          <a:pPr>
            <a:spcAft>
              <a:spcPts val="0"/>
            </a:spcAft>
          </a:pPr>
          <a:r>
            <a:rPr lang="zh-TW" altLang="en-US" sz="3200" b="1" dirty="0" smtClean="0">
              <a:solidFill>
                <a:srgbClr val="002060"/>
              </a:solidFill>
              <a:latin typeface="微軟正黑體" pitchFamily="34" charset="-120"/>
              <a:ea typeface="微軟正黑體" pitchFamily="34" charset="-120"/>
            </a:rPr>
            <a:t>外國人著作在我國受保護嗎？</a:t>
          </a:r>
          <a:endParaRPr lang="zh-TW" altLang="en-US" sz="3200" b="1" dirty="0">
            <a:solidFill>
              <a:srgbClr val="002060"/>
            </a:solidFill>
            <a:latin typeface="微軟正黑體" pitchFamily="34" charset="-120"/>
            <a:ea typeface="微軟正黑體" pitchFamily="34" charset="-120"/>
          </a:endParaRPr>
        </a:p>
      </dgm:t>
    </dgm:pt>
    <dgm:pt modelId="{05D9AF9D-607B-4DE8-9B8C-EBFF90A7C690}" type="parTrans" cxnId="{11CFA14B-F440-401F-B560-360A7E453810}">
      <dgm:prSet/>
      <dgm:spPr/>
      <dgm:t>
        <a:bodyPr/>
        <a:lstStyle/>
        <a:p>
          <a:endParaRPr lang="zh-TW" altLang="en-US"/>
        </a:p>
      </dgm:t>
    </dgm:pt>
    <dgm:pt modelId="{9B823FE0-F4E3-4CF5-8A57-3E860CECEAAE}" type="sibTrans" cxnId="{11CFA14B-F440-401F-B560-360A7E453810}">
      <dgm:prSet/>
      <dgm:spPr/>
      <dgm:t>
        <a:bodyPr/>
        <a:lstStyle/>
        <a:p>
          <a:endParaRPr lang="zh-TW" altLang="en-US"/>
        </a:p>
      </dgm:t>
    </dgm:pt>
    <dgm:pt modelId="{2F295AB5-65C6-463D-B0C7-CC0069AE35B9}">
      <dgm:prSet custT="1"/>
      <dgm:spPr/>
      <dgm:t>
        <a:bodyPr/>
        <a:lstStyle/>
        <a:p>
          <a:r>
            <a:rPr lang="en-US" altLang="zh-TW" sz="2000" dirty="0" smtClean="0"/>
            <a:t>WTO</a:t>
          </a:r>
          <a:r>
            <a:rPr lang="zh-TW" altLang="en-US" sz="2000" dirty="0" smtClean="0"/>
            <a:t>會員國國民之著作受我國著作權法保護</a:t>
          </a:r>
          <a:endParaRPr lang="zh-TW" altLang="en-US" sz="2000" dirty="0"/>
        </a:p>
      </dgm:t>
    </dgm:pt>
    <dgm:pt modelId="{038F22A4-F0A2-4C8C-A8B2-D27F50BDFD33}" type="parTrans" cxnId="{C9A5C36E-0350-4040-85C2-1765D0348008}">
      <dgm:prSet/>
      <dgm:spPr/>
      <dgm:t>
        <a:bodyPr/>
        <a:lstStyle/>
        <a:p>
          <a:endParaRPr lang="zh-TW" altLang="en-US"/>
        </a:p>
      </dgm:t>
    </dgm:pt>
    <dgm:pt modelId="{F67F5710-5B9D-492A-851C-638EC9782830}" type="sibTrans" cxnId="{C9A5C36E-0350-4040-85C2-1765D0348008}">
      <dgm:prSet/>
      <dgm:spPr/>
      <dgm:t>
        <a:bodyPr/>
        <a:lstStyle/>
        <a:p>
          <a:endParaRPr lang="zh-TW" altLang="en-US"/>
        </a:p>
      </dgm:t>
    </dgm:pt>
    <dgm:pt modelId="{B4C7BDF8-A9E0-44D9-A05D-CCCC2098B6EB}" type="pres">
      <dgm:prSet presAssocID="{2473722E-1B4D-4884-9479-FBB193756098}" presName="linear" presStyleCnt="0">
        <dgm:presLayoutVars>
          <dgm:dir/>
          <dgm:animLvl val="lvl"/>
          <dgm:resizeHandles val="exact"/>
        </dgm:presLayoutVars>
      </dgm:prSet>
      <dgm:spPr/>
      <dgm:t>
        <a:bodyPr/>
        <a:lstStyle/>
        <a:p>
          <a:endParaRPr lang="zh-TW" altLang="en-US"/>
        </a:p>
      </dgm:t>
    </dgm:pt>
    <dgm:pt modelId="{6CD964EF-1993-45B7-977C-26E5E636B670}" type="pres">
      <dgm:prSet presAssocID="{DA6A8BCA-8C3A-4A53-BAC9-8C8B41D4683B}" presName="parentLin" presStyleCnt="0"/>
      <dgm:spPr/>
      <dgm:t>
        <a:bodyPr/>
        <a:lstStyle/>
        <a:p>
          <a:endParaRPr lang="zh-TW" altLang="en-US"/>
        </a:p>
      </dgm:t>
    </dgm:pt>
    <dgm:pt modelId="{DD636A4A-7768-437B-BA2C-DA0C587455FE}" type="pres">
      <dgm:prSet presAssocID="{DA6A8BCA-8C3A-4A53-BAC9-8C8B41D4683B}" presName="parentLeftMargin" presStyleLbl="node1" presStyleIdx="0" presStyleCnt="3"/>
      <dgm:spPr/>
      <dgm:t>
        <a:bodyPr/>
        <a:lstStyle/>
        <a:p>
          <a:endParaRPr lang="zh-TW" altLang="en-US"/>
        </a:p>
      </dgm:t>
    </dgm:pt>
    <dgm:pt modelId="{099013E0-3373-4D17-99A5-CC86C692F23E}" type="pres">
      <dgm:prSet presAssocID="{DA6A8BCA-8C3A-4A53-BAC9-8C8B41D4683B}" presName="parentText" presStyleLbl="node1" presStyleIdx="0" presStyleCnt="3">
        <dgm:presLayoutVars>
          <dgm:chMax val="0"/>
          <dgm:bulletEnabled val="1"/>
        </dgm:presLayoutVars>
      </dgm:prSet>
      <dgm:spPr/>
      <dgm:t>
        <a:bodyPr/>
        <a:lstStyle/>
        <a:p>
          <a:endParaRPr lang="zh-TW" altLang="en-US"/>
        </a:p>
      </dgm:t>
    </dgm:pt>
    <dgm:pt modelId="{A33A2B6C-8D8C-4932-A9D0-4869C9051EF3}" type="pres">
      <dgm:prSet presAssocID="{DA6A8BCA-8C3A-4A53-BAC9-8C8B41D4683B}" presName="negativeSpace" presStyleCnt="0"/>
      <dgm:spPr/>
      <dgm:t>
        <a:bodyPr/>
        <a:lstStyle/>
        <a:p>
          <a:endParaRPr lang="zh-TW" altLang="en-US"/>
        </a:p>
      </dgm:t>
    </dgm:pt>
    <dgm:pt modelId="{D025E244-0321-45F6-AAB2-AFD3950223A7}" type="pres">
      <dgm:prSet presAssocID="{DA6A8BCA-8C3A-4A53-BAC9-8C8B41D4683B}" presName="childText" presStyleLbl="conFgAcc1" presStyleIdx="0" presStyleCnt="3">
        <dgm:presLayoutVars>
          <dgm:bulletEnabled val="1"/>
        </dgm:presLayoutVars>
      </dgm:prSet>
      <dgm:spPr/>
      <dgm:t>
        <a:bodyPr/>
        <a:lstStyle/>
        <a:p>
          <a:endParaRPr lang="zh-TW" altLang="en-US"/>
        </a:p>
      </dgm:t>
    </dgm:pt>
    <dgm:pt modelId="{C63ED550-70E2-491F-8637-C5C0F2FC743F}" type="pres">
      <dgm:prSet presAssocID="{8FFA710A-26B3-4326-8AAA-DC6B53B9A252}" presName="spaceBetweenRectangles" presStyleCnt="0"/>
      <dgm:spPr/>
      <dgm:t>
        <a:bodyPr/>
        <a:lstStyle/>
        <a:p>
          <a:endParaRPr lang="zh-TW" altLang="en-US"/>
        </a:p>
      </dgm:t>
    </dgm:pt>
    <dgm:pt modelId="{62F1ABA3-F4C6-403A-AA0C-FDA18116D380}" type="pres">
      <dgm:prSet presAssocID="{61256BC2-9600-4D3B-8878-B3717CB2D9F0}" presName="parentLin" presStyleCnt="0"/>
      <dgm:spPr/>
      <dgm:t>
        <a:bodyPr/>
        <a:lstStyle/>
        <a:p>
          <a:endParaRPr lang="zh-TW" altLang="en-US"/>
        </a:p>
      </dgm:t>
    </dgm:pt>
    <dgm:pt modelId="{258D9BB8-2817-45AE-8F5D-16A9879B49B7}" type="pres">
      <dgm:prSet presAssocID="{61256BC2-9600-4D3B-8878-B3717CB2D9F0}" presName="parentLeftMargin" presStyleLbl="node1" presStyleIdx="0" presStyleCnt="3"/>
      <dgm:spPr/>
      <dgm:t>
        <a:bodyPr/>
        <a:lstStyle/>
        <a:p>
          <a:endParaRPr lang="zh-TW" altLang="en-US"/>
        </a:p>
      </dgm:t>
    </dgm:pt>
    <dgm:pt modelId="{B9863D68-5B31-4F50-A92E-5D2856A3E2A2}" type="pres">
      <dgm:prSet presAssocID="{61256BC2-9600-4D3B-8878-B3717CB2D9F0}" presName="parentText" presStyleLbl="node1" presStyleIdx="1" presStyleCnt="3">
        <dgm:presLayoutVars>
          <dgm:chMax val="0"/>
          <dgm:bulletEnabled val="1"/>
        </dgm:presLayoutVars>
      </dgm:prSet>
      <dgm:spPr/>
      <dgm:t>
        <a:bodyPr/>
        <a:lstStyle/>
        <a:p>
          <a:endParaRPr lang="zh-TW" altLang="en-US"/>
        </a:p>
      </dgm:t>
    </dgm:pt>
    <dgm:pt modelId="{8F81EB8A-9D39-45AA-8867-A6ECB8CC9CBF}" type="pres">
      <dgm:prSet presAssocID="{61256BC2-9600-4D3B-8878-B3717CB2D9F0}" presName="negativeSpace" presStyleCnt="0"/>
      <dgm:spPr/>
      <dgm:t>
        <a:bodyPr/>
        <a:lstStyle/>
        <a:p>
          <a:endParaRPr lang="zh-TW" altLang="en-US"/>
        </a:p>
      </dgm:t>
    </dgm:pt>
    <dgm:pt modelId="{3B750258-4567-4D7A-9EC2-ECFB585C6E89}" type="pres">
      <dgm:prSet presAssocID="{61256BC2-9600-4D3B-8878-B3717CB2D9F0}" presName="childText" presStyleLbl="conFgAcc1" presStyleIdx="1" presStyleCnt="3">
        <dgm:presLayoutVars>
          <dgm:bulletEnabled val="1"/>
        </dgm:presLayoutVars>
      </dgm:prSet>
      <dgm:spPr/>
      <dgm:t>
        <a:bodyPr/>
        <a:lstStyle/>
        <a:p>
          <a:endParaRPr lang="zh-TW" altLang="en-US"/>
        </a:p>
      </dgm:t>
    </dgm:pt>
    <dgm:pt modelId="{205C0E8E-F42A-4D4B-B118-A37D3FB33789}" type="pres">
      <dgm:prSet presAssocID="{645960E0-25C6-4E5C-B067-B66A9BAC7607}" presName="spaceBetweenRectangles" presStyleCnt="0"/>
      <dgm:spPr/>
    </dgm:pt>
    <dgm:pt modelId="{06C2CB8A-A1FC-43C8-93DF-FB9B35D7D487}" type="pres">
      <dgm:prSet presAssocID="{647AC09A-B150-4C1C-AA9D-14FCDFB213F8}" presName="parentLin" presStyleCnt="0"/>
      <dgm:spPr/>
    </dgm:pt>
    <dgm:pt modelId="{CC3E894D-E911-4B92-8B7C-207E186F85A7}" type="pres">
      <dgm:prSet presAssocID="{647AC09A-B150-4C1C-AA9D-14FCDFB213F8}" presName="parentLeftMargin" presStyleLbl="node1" presStyleIdx="1" presStyleCnt="3"/>
      <dgm:spPr/>
      <dgm:t>
        <a:bodyPr/>
        <a:lstStyle/>
        <a:p>
          <a:endParaRPr lang="zh-TW" altLang="en-US"/>
        </a:p>
      </dgm:t>
    </dgm:pt>
    <dgm:pt modelId="{89305C3A-6E3E-46E5-8D7D-D3FF8D8E8034}" type="pres">
      <dgm:prSet presAssocID="{647AC09A-B150-4C1C-AA9D-14FCDFB213F8}" presName="parentText" presStyleLbl="node1" presStyleIdx="2" presStyleCnt="3">
        <dgm:presLayoutVars>
          <dgm:chMax val="0"/>
          <dgm:bulletEnabled val="1"/>
        </dgm:presLayoutVars>
      </dgm:prSet>
      <dgm:spPr/>
      <dgm:t>
        <a:bodyPr/>
        <a:lstStyle/>
        <a:p>
          <a:endParaRPr lang="zh-TW" altLang="en-US"/>
        </a:p>
      </dgm:t>
    </dgm:pt>
    <dgm:pt modelId="{E3FABB37-CF5C-4436-9146-4E9A011D49A3}" type="pres">
      <dgm:prSet presAssocID="{647AC09A-B150-4C1C-AA9D-14FCDFB213F8}" presName="negativeSpace" presStyleCnt="0"/>
      <dgm:spPr/>
    </dgm:pt>
    <dgm:pt modelId="{5E03F995-B65C-4A4B-85F0-923AF3CA9688}" type="pres">
      <dgm:prSet presAssocID="{647AC09A-B150-4C1C-AA9D-14FCDFB213F8}" presName="childText" presStyleLbl="conFgAcc1" presStyleIdx="2" presStyleCnt="3">
        <dgm:presLayoutVars>
          <dgm:bulletEnabled val="1"/>
        </dgm:presLayoutVars>
      </dgm:prSet>
      <dgm:spPr/>
      <dgm:t>
        <a:bodyPr/>
        <a:lstStyle/>
        <a:p>
          <a:endParaRPr lang="zh-TW" altLang="en-US"/>
        </a:p>
      </dgm:t>
    </dgm:pt>
  </dgm:ptLst>
  <dgm:cxnLst>
    <dgm:cxn modelId="{C58233AA-DA93-401F-B113-F2B42E7832EA}" srcId="{2473722E-1B4D-4884-9479-FBB193756098}" destId="{DA6A8BCA-8C3A-4A53-BAC9-8C8B41D4683B}" srcOrd="0" destOrd="0" parTransId="{2B656FA8-FF68-41E7-A873-DA9FB06A5F96}" sibTransId="{8FFA710A-26B3-4326-8AAA-DC6B53B9A252}"/>
    <dgm:cxn modelId="{818B1F18-B85B-4B3E-B593-BC4E75D83B32}" srcId="{DA6A8BCA-8C3A-4A53-BAC9-8C8B41D4683B}" destId="{3ABDE0E3-E18B-470F-A251-37973268C655}" srcOrd="1" destOrd="0" parTransId="{CD0411DB-101D-467D-9B3B-EF5CD52CD159}" sibTransId="{FBF30AD6-A2E3-469B-95A1-C26C9A3A82E6}"/>
    <dgm:cxn modelId="{D270A05E-48FE-4FAD-B7D2-5B73E859DA3F}" type="presOf" srcId="{2473722E-1B4D-4884-9479-FBB193756098}" destId="{B4C7BDF8-A9E0-44D9-A05D-CCCC2098B6EB}" srcOrd="0" destOrd="0" presId="urn:microsoft.com/office/officeart/2005/8/layout/list1"/>
    <dgm:cxn modelId="{D4076C28-1E29-4310-9270-1AE2889BE57F}" srcId="{2473722E-1B4D-4884-9479-FBB193756098}" destId="{61256BC2-9600-4D3B-8878-B3717CB2D9F0}" srcOrd="1" destOrd="0" parTransId="{0A4A5066-709F-4A0D-8191-165348BC4DF7}" sibTransId="{645960E0-25C6-4E5C-B067-B66A9BAC7607}"/>
    <dgm:cxn modelId="{A61A6B71-9969-4694-9E41-B0FA3A065B3E}" type="presOf" srcId="{DA6A8BCA-8C3A-4A53-BAC9-8C8B41D4683B}" destId="{DD636A4A-7768-437B-BA2C-DA0C587455FE}" srcOrd="0" destOrd="0" presId="urn:microsoft.com/office/officeart/2005/8/layout/list1"/>
    <dgm:cxn modelId="{6C6B0417-2158-45CC-8F3E-3F94ACC98193}" type="presOf" srcId="{8A69B995-F27C-4960-B2FE-8F26FB971503}" destId="{D025E244-0321-45F6-AAB2-AFD3950223A7}" srcOrd="0" destOrd="0" presId="urn:microsoft.com/office/officeart/2005/8/layout/list1"/>
    <dgm:cxn modelId="{4DDEC686-D87A-4E01-B84A-E2CFA37576E1}" type="presOf" srcId="{DA6A8BCA-8C3A-4A53-BAC9-8C8B41D4683B}" destId="{099013E0-3373-4D17-99A5-CC86C692F23E}" srcOrd="1" destOrd="0" presId="urn:microsoft.com/office/officeart/2005/8/layout/list1"/>
    <dgm:cxn modelId="{11B403CF-0519-4032-A07E-812AB2C1F5A2}" type="presOf" srcId="{61256BC2-9600-4D3B-8878-B3717CB2D9F0}" destId="{258D9BB8-2817-45AE-8F5D-16A9879B49B7}" srcOrd="0" destOrd="0" presId="urn:microsoft.com/office/officeart/2005/8/layout/list1"/>
    <dgm:cxn modelId="{11CFA14B-F440-401F-B560-360A7E453810}" srcId="{2473722E-1B4D-4884-9479-FBB193756098}" destId="{647AC09A-B150-4C1C-AA9D-14FCDFB213F8}" srcOrd="2" destOrd="0" parTransId="{05D9AF9D-607B-4DE8-9B8C-EBFF90A7C690}" sibTransId="{9B823FE0-F4E3-4CF5-8A57-3E860CECEAAE}"/>
    <dgm:cxn modelId="{265B2219-03F7-4CDD-B6A5-7E1177E3280E}" type="presOf" srcId="{1B207596-0B7B-45E3-91C2-7E7302EA8B4B}" destId="{3B750258-4567-4D7A-9EC2-ECFB585C6E89}" srcOrd="0" destOrd="0" presId="urn:microsoft.com/office/officeart/2005/8/layout/list1"/>
    <dgm:cxn modelId="{093C9E50-FAF1-4126-8CD1-48F5E1DFFD12}" type="presOf" srcId="{61256BC2-9600-4D3B-8878-B3717CB2D9F0}" destId="{B9863D68-5B31-4F50-A92E-5D2856A3E2A2}" srcOrd="1" destOrd="0" presId="urn:microsoft.com/office/officeart/2005/8/layout/list1"/>
    <dgm:cxn modelId="{C9A5C36E-0350-4040-85C2-1765D0348008}" srcId="{647AC09A-B150-4C1C-AA9D-14FCDFB213F8}" destId="{2F295AB5-65C6-463D-B0C7-CC0069AE35B9}" srcOrd="0" destOrd="0" parTransId="{038F22A4-F0A2-4C8C-A8B2-D27F50BDFD33}" sibTransId="{F67F5710-5B9D-492A-851C-638EC9782830}"/>
    <dgm:cxn modelId="{02E84DFD-FC2E-4745-8132-BAFE59FF7F53}" type="presOf" srcId="{647AC09A-B150-4C1C-AA9D-14FCDFB213F8}" destId="{89305C3A-6E3E-46E5-8D7D-D3FF8D8E8034}" srcOrd="1" destOrd="0" presId="urn:microsoft.com/office/officeart/2005/8/layout/list1"/>
    <dgm:cxn modelId="{5F66271A-C62B-4CDC-AFCE-9B7DF2467FA4}" type="presOf" srcId="{2F295AB5-65C6-463D-B0C7-CC0069AE35B9}" destId="{5E03F995-B65C-4A4B-85F0-923AF3CA9688}" srcOrd="0" destOrd="0" presId="urn:microsoft.com/office/officeart/2005/8/layout/list1"/>
    <dgm:cxn modelId="{9B2C8213-F9A9-4186-B7EA-3CA774C97D3C}" srcId="{61256BC2-9600-4D3B-8878-B3717CB2D9F0}" destId="{1B207596-0B7B-45E3-91C2-7E7302EA8B4B}" srcOrd="0" destOrd="0" parTransId="{5BEA48EB-8621-49A4-B1DF-E65D996BD4C3}" sibTransId="{D7EB5ECB-AF55-4A3C-9B62-C153337E9F01}"/>
    <dgm:cxn modelId="{860C7A08-9F85-4F44-BC06-051B218CC100}" srcId="{DA6A8BCA-8C3A-4A53-BAC9-8C8B41D4683B}" destId="{8A69B995-F27C-4960-B2FE-8F26FB971503}" srcOrd="0" destOrd="0" parTransId="{3090EE61-753E-4806-897F-80583D2C2330}" sibTransId="{0DC3F85E-63B1-40BA-8445-55D152A030AD}"/>
    <dgm:cxn modelId="{EA4AE963-8D26-4C6C-A7B3-0F9919EFF336}" type="presOf" srcId="{647AC09A-B150-4C1C-AA9D-14FCDFB213F8}" destId="{CC3E894D-E911-4B92-8B7C-207E186F85A7}" srcOrd="0" destOrd="0" presId="urn:microsoft.com/office/officeart/2005/8/layout/list1"/>
    <dgm:cxn modelId="{46C82607-C325-4019-9E6B-DDF9122C7A43}" type="presOf" srcId="{3ABDE0E3-E18B-470F-A251-37973268C655}" destId="{D025E244-0321-45F6-AAB2-AFD3950223A7}" srcOrd="0" destOrd="1" presId="urn:microsoft.com/office/officeart/2005/8/layout/list1"/>
    <dgm:cxn modelId="{AC72728E-BFAB-4FDC-A4C8-87EADF6E0754}" type="presParOf" srcId="{B4C7BDF8-A9E0-44D9-A05D-CCCC2098B6EB}" destId="{6CD964EF-1993-45B7-977C-26E5E636B670}" srcOrd="0" destOrd="0" presId="urn:microsoft.com/office/officeart/2005/8/layout/list1"/>
    <dgm:cxn modelId="{C54189F4-FA2A-43EC-B9F8-14606ABA5474}" type="presParOf" srcId="{6CD964EF-1993-45B7-977C-26E5E636B670}" destId="{DD636A4A-7768-437B-BA2C-DA0C587455FE}" srcOrd="0" destOrd="0" presId="urn:microsoft.com/office/officeart/2005/8/layout/list1"/>
    <dgm:cxn modelId="{49727806-0B7D-410E-B5CA-0508F7872A31}" type="presParOf" srcId="{6CD964EF-1993-45B7-977C-26E5E636B670}" destId="{099013E0-3373-4D17-99A5-CC86C692F23E}" srcOrd="1" destOrd="0" presId="urn:microsoft.com/office/officeart/2005/8/layout/list1"/>
    <dgm:cxn modelId="{D40EAAC5-7B8D-497A-92B8-AC6DB0D2518C}" type="presParOf" srcId="{B4C7BDF8-A9E0-44D9-A05D-CCCC2098B6EB}" destId="{A33A2B6C-8D8C-4932-A9D0-4869C9051EF3}" srcOrd="1" destOrd="0" presId="urn:microsoft.com/office/officeart/2005/8/layout/list1"/>
    <dgm:cxn modelId="{97A9EFB7-7060-4C41-800F-79338ED73077}" type="presParOf" srcId="{B4C7BDF8-A9E0-44D9-A05D-CCCC2098B6EB}" destId="{D025E244-0321-45F6-AAB2-AFD3950223A7}" srcOrd="2" destOrd="0" presId="urn:microsoft.com/office/officeart/2005/8/layout/list1"/>
    <dgm:cxn modelId="{03E8348C-B32C-405F-A65E-A84006638C98}" type="presParOf" srcId="{B4C7BDF8-A9E0-44D9-A05D-CCCC2098B6EB}" destId="{C63ED550-70E2-491F-8637-C5C0F2FC743F}" srcOrd="3" destOrd="0" presId="urn:microsoft.com/office/officeart/2005/8/layout/list1"/>
    <dgm:cxn modelId="{CDCF6C3D-D07E-4A28-9127-256713E529F5}" type="presParOf" srcId="{B4C7BDF8-A9E0-44D9-A05D-CCCC2098B6EB}" destId="{62F1ABA3-F4C6-403A-AA0C-FDA18116D380}" srcOrd="4" destOrd="0" presId="urn:microsoft.com/office/officeart/2005/8/layout/list1"/>
    <dgm:cxn modelId="{DDEACB68-950C-4D51-895E-0D415E9658FB}" type="presParOf" srcId="{62F1ABA3-F4C6-403A-AA0C-FDA18116D380}" destId="{258D9BB8-2817-45AE-8F5D-16A9879B49B7}" srcOrd="0" destOrd="0" presId="urn:microsoft.com/office/officeart/2005/8/layout/list1"/>
    <dgm:cxn modelId="{BB86FEFE-4EE6-432E-A273-C5D8E2E0649A}" type="presParOf" srcId="{62F1ABA3-F4C6-403A-AA0C-FDA18116D380}" destId="{B9863D68-5B31-4F50-A92E-5D2856A3E2A2}" srcOrd="1" destOrd="0" presId="urn:microsoft.com/office/officeart/2005/8/layout/list1"/>
    <dgm:cxn modelId="{F51A616F-1C1F-4754-A158-A7108F8E88A9}" type="presParOf" srcId="{B4C7BDF8-A9E0-44D9-A05D-CCCC2098B6EB}" destId="{8F81EB8A-9D39-45AA-8867-A6ECB8CC9CBF}" srcOrd="5" destOrd="0" presId="urn:microsoft.com/office/officeart/2005/8/layout/list1"/>
    <dgm:cxn modelId="{A02FD8EE-957D-4533-AC1C-9613673870E8}" type="presParOf" srcId="{B4C7BDF8-A9E0-44D9-A05D-CCCC2098B6EB}" destId="{3B750258-4567-4D7A-9EC2-ECFB585C6E89}" srcOrd="6" destOrd="0" presId="urn:microsoft.com/office/officeart/2005/8/layout/list1"/>
    <dgm:cxn modelId="{C4FFB84D-57FF-411A-A6D7-228488458347}" type="presParOf" srcId="{B4C7BDF8-A9E0-44D9-A05D-CCCC2098B6EB}" destId="{205C0E8E-F42A-4D4B-B118-A37D3FB33789}" srcOrd="7" destOrd="0" presId="urn:microsoft.com/office/officeart/2005/8/layout/list1"/>
    <dgm:cxn modelId="{9DF556E8-2DA2-406A-9370-FA34823B0221}" type="presParOf" srcId="{B4C7BDF8-A9E0-44D9-A05D-CCCC2098B6EB}" destId="{06C2CB8A-A1FC-43C8-93DF-FB9B35D7D487}" srcOrd="8" destOrd="0" presId="urn:microsoft.com/office/officeart/2005/8/layout/list1"/>
    <dgm:cxn modelId="{8CEAC0CB-8A55-4BF7-82B7-5AC52DFDE81D}" type="presParOf" srcId="{06C2CB8A-A1FC-43C8-93DF-FB9B35D7D487}" destId="{CC3E894D-E911-4B92-8B7C-207E186F85A7}" srcOrd="0" destOrd="0" presId="urn:microsoft.com/office/officeart/2005/8/layout/list1"/>
    <dgm:cxn modelId="{73CF6257-177F-4BC8-B071-4268A0C9C7B0}" type="presParOf" srcId="{06C2CB8A-A1FC-43C8-93DF-FB9B35D7D487}" destId="{89305C3A-6E3E-46E5-8D7D-D3FF8D8E8034}" srcOrd="1" destOrd="0" presId="urn:microsoft.com/office/officeart/2005/8/layout/list1"/>
    <dgm:cxn modelId="{C7373F56-6998-45B6-91AF-65079334DFC9}" type="presParOf" srcId="{B4C7BDF8-A9E0-44D9-A05D-CCCC2098B6EB}" destId="{E3FABB37-CF5C-4436-9146-4E9A011D49A3}" srcOrd="9" destOrd="0" presId="urn:microsoft.com/office/officeart/2005/8/layout/list1"/>
    <dgm:cxn modelId="{45796FF1-8068-4CD3-A03A-7D6C258A6EA8}" type="presParOf" srcId="{B4C7BDF8-A9E0-44D9-A05D-CCCC2098B6EB}" destId="{5E03F995-B65C-4A4B-85F0-923AF3CA968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CFE1A33-EED8-4E48-B8D7-D5A1CC4B9F9A}" type="doc">
      <dgm:prSet loTypeId="urn:microsoft.com/office/officeart/2005/8/layout/arrow5" loCatId="process" qsTypeId="urn:microsoft.com/office/officeart/2005/8/quickstyle/3d2" qsCatId="3D" csTypeId="urn:microsoft.com/office/officeart/2005/8/colors/colorful4" csCatId="colorful" phldr="1"/>
      <dgm:spPr/>
      <dgm:t>
        <a:bodyPr/>
        <a:lstStyle/>
        <a:p>
          <a:endParaRPr lang="zh-TW" altLang="en-US"/>
        </a:p>
      </dgm:t>
    </dgm:pt>
    <dgm:pt modelId="{4A9C0FB4-0F3A-4B8B-9D7B-DBA62A655AB0}">
      <dgm:prSet phldrT="[文字]" custT="1"/>
      <dgm:spPr/>
      <dgm:t>
        <a:bodyPr/>
        <a:lstStyle/>
        <a:p>
          <a:r>
            <a:rPr lang="zh-TW" altLang="en-US" sz="2400" b="1" dirty="0" smtClean="0">
              <a:solidFill>
                <a:schemeClr val="accent6">
                  <a:lumMod val="50000"/>
                </a:schemeClr>
              </a:solidFill>
              <a:effectLst/>
            </a:rPr>
            <a:t>原告（雜誌社編輯）：</a:t>
          </a:r>
          <a:endParaRPr lang="en-US" altLang="zh-TW" sz="2400" b="1" dirty="0" smtClean="0">
            <a:solidFill>
              <a:schemeClr val="accent6">
                <a:lumMod val="50000"/>
              </a:schemeClr>
            </a:solidFill>
            <a:effectLst/>
          </a:endParaRPr>
        </a:p>
        <a:p>
          <a:r>
            <a:rPr lang="zh-TW" altLang="en-US" sz="2100" dirty="0" smtClean="0"/>
            <a:t>被告未經同意使用其文章</a:t>
          </a:r>
          <a:endParaRPr lang="en-US" altLang="zh-TW" sz="2100" dirty="0" smtClean="0"/>
        </a:p>
        <a:p>
          <a:r>
            <a:rPr lang="zh-TW" altLang="en-US" sz="2100" dirty="0" smtClean="0"/>
            <a:t>系爭文章非職務著作</a:t>
          </a:r>
          <a:endParaRPr lang="zh-TW" altLang="en-US" sz="2100" dirty="0"/>
        </a:p>
      </dgm:t>
    </dgm:pt>
    <dgm:pt modelId="{5F270197-6577-4A39-8684-34504E5EFE1B}" type="parTrans" cxnId="{0D05F38C-A506-41A2-9BBA-6950EA8BFE94}">
      <dgm:prSet/>
      <dgm:spPr/>
      <dgm:t>
        <a:bodyPr/>
        <a:lstStyle/>
        <a:p>
          <a:endParaRPr lang="zh-TW" altLang="en-US"/>
        </a:p>
      </dgm:t>
    </dgm:pt>
    <dgm:pt modelId="{EC97ABA4-E3EC-4C2B-9A07-52E12BCA75C8}" type="sibTrans" cxnId="{0D05F38C-A506-41A2-9BBA-6950EA8BFE94}">
      <dgm:prSet/>
      <dgm:spPr/>
      <dgm:t>
        <a:bodyPr/>
        <a:lstStyle/>
        <a:p>
          <a:endParaRPr lang="zh-TW" altLang="en-US"/>
        </a:p>
      </dgm:t>
    </dgm:pt>
    <dgm:pt modelId="{7CFA3A47-C837-4567-8048-8A3E552F425D}">
      <dgm:prSet phldrT="[文字]" custT="1"/>
      <dgm:spPr/>
      <dgm:t>
        <a:bodyPr/>
        <a:lstStyle/>
        <a:p>
          <a:r>
            <a:rPr lang="zh-TW" altLang="en-US" sz="2400" b="1" dirty="0" smtClean="0">
              <a:solidFill>
                <a:schemeClr val="tx2">
                  <a:lumMod val="75000"/>
                </a:schemeClr>
              </a:solidFill>
            </a:rPr>
            <a:t>被告（雜誌社）：</a:t>
          </a:r>
          <a:endParaRPr lang="en-US" altLang="zh-TW" sz="2400" b="1" dirty="0" smtClean="0">
            <a:solidFill>
              <a:schemeClr val="tx2">
                <a:lumMod val="75000"/>
              </a:schemeClr>
            </a:solidFill>
          </a:endParaRPr>
        </a:p>
        <a:p>
          <a:r>
            <a:rPr lang="zh-TW" altLang="en-US" sz="2100" dirty="0" smtClean="0"/>
            <a:t>原告系爭文章屬職務著作</a:t>
          </a:r>
          <a:endParaRPr lang="en-US" altLang="zh-TW" sz="2100" dirty="0" smtClean="0"/>
        </a:p>
        <a:p>
          <a:r>
            <a:rPr lang="zh-TW" altLang="en-US" sz="2100" dirty="0" smtClean="0"/>
            <a:t>被告享有著作財產權</a:t>
          </a:r>
          <a:endParaRPr lang="zh-TW" altLang="en-US" sz="2100" dirty="0"/>
        </a:p>
      </dgm:t>
    </dgm:pt>
    <dgm:pt modelId="{20FE42E6-C9BB-44F7-B0B4-AF60AB09BDEF}" type="parTrans" cxnId="{D2D39CB8-156C-41AB-B1A0-7F8D80D3BB3E}">
      <dgm:prSet/>
      <dgm:spPr/>
      <dgm:t>
        <a:bodyPr/>
        <a:lstStyle/>
        <a:p>
          <a:endParaRPr lang="zh-TW" altLang="en-US"/>
        </a:p>
      </dgm:t>
    </dgm:pt>
    <dgm:pt modelId="{9F69B2A0-AB60-4EBF-BAB6-049B705AC884}" type="sibTrans" cxnId="{D2D39CB8-156C-41AB-B1A0-7F8D80D3BB3E}">
      <dgm:prSet/>
      <dgm:spPr/>
      <dgm:t>
        <a:bodyPr/>
        <a:lstStyle/>
        <a:p>
          <a:endParaRPr lang="zh-TW" altLang="en-US"/>
        </a:p>
      </dgm:t>
    </dgm:pt>
    <dgm:pt modelId="{9FD45BD7-3D9A-4932-8628-7013D60024E8}" type="pres">
      <dgm:prSet presAssocID="{1CFE1A33-EED8-4E48-B8D7-D5A1CC4B9F9A}" presName="diagram" presStyleCnt="0">
        <dgm:presLayoutVars>
          <dgm:dir/>
          <dgm:resizeHandles val="exact"/>
        </dgm:presLayoutVars>
      </dgm:prSet>
      <dgm:spPr/>
      <dgm:t>
        <a:bodyPr/>
        <a:lstStyle/>
        <a:p>
          <a:endParaRPr lang="zh-TW" altLang="en-US"/>
        </a:p>
      </dgm:t>
    </dgm:pt>
    <dgm:pt modelId="{E55AA66A-727A-46A4-A6E5-A0999A1086AD}" type="pres">
      <dgm:prSet presAssocID="{4A9C0FB4-0F3A-4B8B-9D7B-DBA62A655AB0}" presName="arrow" presStyleLbl="node1" presStyleIdx="0" presStyleCnt="2">
        <dgm:presLayoutVars>
          <dgm:bulletEnabled val="1"/>
        </dgm:presLayoutVars>
      </dgm:prSet>
      <dgm:spPr/>
      <dgm:t>
        <a:bodyPr/>
        <a:lstStyle/>
        <a:p>
          <a:endParaRPr lang="zh-TW" altLang="en-US"/>
        </a:p>
      </dgm:t>
    </dgm:pt>
    <dgm:pt modelId="{AFC6FCEA-B646-4004-AA83-5E5AE1A56DE8}" type="pres">
      <dgm:prSet presAssocID="{7CFA3A47-C837-4567-8048-8A3E552F425D}" presName="arrow" presStyleLbl="node1" presStyleIdx="1" presStyleCnt="2">
        <dgm:presLayoutVars>
          <dgm:bulletEnabled val="1"/>
        </dgm:presLayoutVars>
      </dgm:prSet>
      <dgm:spPr/>
      <dgm:t>
        <a:bodyPr/>
        <a:lstStyle/>
        <a:p>
          <a:endParaRPr lang="zh-TW" altLang="en-US"/>
        </a:p>
      </dgm:t>
    </dgm:pt>
  </dgm:ptLst>
  <dgm:cxnLst>
    <dgm:cxn modelId="{0D05F38C-A506-41A2-9BBA-6950EA8BFE94}" srcId="{1CFE1A33-EED8-4E48-B8D7-D5A1CC4B9F9A}" destId="{4A9C0FB4-0F3A-4B8B-9D7B-DBA62A655AB0}" srcOrd="0" destOrd="0" parTransId="{5F270197-6577-4A39-8684-34504E5EFE1B}" sibTransId="{EC97ABA4-E3EC-4C2B-9A07-52E12BCA75C8}"/>
    <dgm:cxn modelId="{38B7B9EA-2E2B-40FC-BFF5-8BF38CC6C3E9}" type="presOf" srcId="{4A9C0FB4-0F3A-4B8B-9D7B-DBA62A655AB0}" destId="{E55AA66A-727A-46A4-A6E5-A0999A1086AD}" srcOrd="0" destOrd="0" presId="urn:microsoft.com/office/officeart/2005/8/layout/arrow5"/>
    <dgm:cxn modelId="{24F60508-D7B9-48C1-9B26-022264BD1DC8}" type="presOf" srcId="{7CFA3A47-C837-4567-8048-8A3E552F425D}" destId="{AFC6FCEA-B646-4004-AA83-5E5AE1A56DE8}" srcOrd="0" destOrd="0" presId="urn:microsoft.com/office/officeart/2005/8/layout/arrow5"/>
    <dgm:cxn modelId="{D2D39CB8-156C-41AB-B1A0-7F8D80D3BB3E}" srcId="{1CFE1A33-EED8-4E48-B8D7-D5A1CC4B9F9A}" destId="{7CFA3A47-C837-4567-8048-8A3E552F425D}" srcOrd="1" destOrd="0" parTransId="{20FE42E6-C9BB-44F7-B0B4-AF60AB09BDEF}" sibTransId="{9F69B2A0-AB60-4EBF-BAB6-049B705AC884}"/>
    <dgm:cxn modelId="{4E8F7F40-317C-4D62-9996-4E3B327B3397}" type="presOf" srcId="{1CFE1A33-EED8-4E48-B8D7-D5A1CC4B9F9A}" destId="{9FD45BD7-3D9A-4932-8628-7013D60024E8}" srcOrd="0" destOrd="0" presId="urn:microsoft.com/office/officeart/2005/8/layout/arrow5"/>
    <dgm:cxn modelId="{9BA0A642-00E1-4B26-9618-71F2F713F194}" type="presParOf" srcId="{9FD45BD7-3D9A-4932-8628-7013D60024E8}" destId="{E55AA66A-727A-46A4-A6E5-A0999A1086AD}" srcOrd="0" destOrd="0" presId="urn:microsoft.com/office/officeart/2005/8/layout/arrow5"/>
    <dgm:cxn modelId="{9B7F2008-34A5-4196-8189-E7A525E30E8E}" type="presParOf" srcId="{9FD45BD7-3D9A-4932-8628-7013D60024E8}" destId="{AFC6FCEA-B646-4004-AA83-5E5AE1A56DE8}"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CFE1A33-EED8-4E48-B8D7-D5A1CC4B9F9A}" type="doc">
      <dgm:prSet loTypeId="urn:microsoft.com/office/officeart/2005/8/layout/arrow5" loCatId="process" qsTypeId="urn:microsoft.com/office/officeart/2005/8/quickstyle/3d2" qsCatId="3D" csTypeId="urn:microsoft.com/office/officeart/2005/8/colors/colorful4" csCatId="colorful" phldr="1"/>
      <dgm:spPr/>
      <dgm:t>
        <a:bodyPr/>
        <a:lstStyle/>
        <a:p>
          <a:endParaRPr lang="zh-TW" altLang="en-US"/>
        </a:p>
      </dgm:t>
    </dgm:pt>
    <dgm:pt modelId="{4A9C0FB4-0F3A-4B8B-9D7B-DBA62A655AB0}">
      <dgm:prSet phldrT="[文字]" custT="1"/>
      <dgm:spPr/>
      <dgm:t>
        <a:bodyPr/>
        <a:lstStyle/>
        <a:p>
          <a:r>
            <a:rPr lang="zh-TW" altLang="en-US" sz="2400" b="1" dirty="0" smtClean="0">
              <a:solidFill>
                <a:schemeClr val="accent6">
                  <a:lumMod val="50000"/>
                </a:schemeClr>
              </a:solidFill>
              <a:effectLst/>
            </a:rPr>
            <a:t>原告（工作室）：</a:t>
          </a:r>
          <a:endParaRPr lang="en-US" altLang="zh-TW" sz="2400" b="1" dirty="0" smtClean="0">
            <a:solidFill>
              <a:schemeClr val="accent6">
                <a:lumMod val="50000"/>
              </a:schemeClr>
            </a:solidFill>
            <a:effectLst/>
          </a:endParaRPr>
        </a:p>
        <a:p>
          <a:r>
            <a:rPr lang="zh-TW" altLang="en-US" sz="2100" dirty="0" smtClean="0"/>
            <a:t>被告未經同意而利用未經其採納之設計圖稿</a:t>
          </a:r>
          <a:endParaRPr lang="zh-TW" altLang="en-US" sz="2100" dirty="0"/>
        </a:p>
      </dgm:t>
    </dgm:pt>
    <dgm:pt modelId="{5F270197-6577-4A39-8684-34504E5EFE1B}" type="parTrans" cxnId="{0D05F38C-A506-41A2-9BBA-6950EA8BFE94}">
      <dgm:prSet/>
      <dgm:spPr/>
      <dgm:t>
        <a:bodyPr/>
        <a:lstStyle/>
        <a:p>
          <a:endParaRPr lang="zh-TW" altLang="en-US"/>
        </a:p>
      </dgm:t>
    </dgm:pt>
    <dgm:pt modelId="{EC97ABA4-E3EC-4C2B-9A07-52E12BCA75C8}" type="sibTrans" cxnId="{0D05F38C-A506-41A2-9BBA-6950EA8BFE94}">
      <dgm:prSet/>
      <dgm:spPr/>
      <dgm:t>
        <a:bodyPr/>
        <a:lstStyle/>
        <a:p>
          <a:endParaRPr lang="zh-TW" altLang="en-US"/>
        </a:p>
      </dgm:t>
    </dgm:pt>
    <dgm:pt modelId="{7CFA3A47-C837-4567-8048-8A3E552F425D}">
      <dgm:prSet phldrT="[文字]" custT="1"/>
      <dgm:spPr/>
      <dgm:t>
        <a:bodyPr/>
        <a:lstStyle/>
        <a:p>
          <a:r>
            <a:rPr lang="zh-TW" altLang="en-US" sz="2400" b="1" dirty="0" smtClean="0">
              <a:solidFill>
                <a:schemeClr val="tx2">
                  <a:lumMod val="75000"/>
                </a:schemeClr>
              </a:solidFill>
            </a:rPr>
            <a:t>被告（咖啡店）：</a:t>
          </a:r>
          <a:endParaRPr lang="en-US" altLang="zh-TW" sz="2400" b="1" dirty="0" smtClean="0">
            <a:solidFill>
              <a:schemeClr val="tx2">
                <a:lumMod val="75000"/>
              </a:schemeClr>
            </a:solidFill>
          </a:endParaRPr>
        </a:p>
        <a:p>
          <a:r>
            <a:rPr lang="zh-TW" altLang="en-US" sz="2100" dirty="0" smtClean="0"/>
            <a:t>原告已領得被告所支付之設計費用，被告有權使用其提出之設計圖</a:t>
          </a:r>
          <a:endParaRPr lang="zh-TW" altLang="en-US" sz="2100" dirty="0"/>
        </a:p>
      </dgm:t>
    </dgm:pt>
    <dgm:pt modelId="{20FE42E6-C9BB-44F7-B0B4-AF60AB09BDEF}" type="parTrans" cxnId="{D2D39CB8-156C-41AB-B1A0-7F8D80D3BB3E}">
      <dgm:prSet/>
      <dgm:spPr/>
      <dgm:t>
        <a:bodyPr/>
        <a:lstStyle/>
        <a:p>
          <a:endParaRPr lang="zh-TW" altLang="en-US"/>
        </a:p>
      </dgm:t>
    </dgm:pt>
    <dgm:pt modelId="{9F69B2A0-AB60-4EBF-BAB6-049B705AC884}" type="sibTrans" cxnId="{D2D39CB8-156C-41AB-B1A0-7F8D80D3BB3E}">
      <dgm:prSet/>
      <dgm:spPr/>
      <dgm:t>
        <a:bodyPr/>
        <a:lstStyle/>
        <a:p>
          <a:endParaRPr lang="zh-TW" altLang="en-US"/>
        </a:p>
      </dgm:t>
    </dgm:pt>
    <dgm:pt modelId="{9FD45BD7-3D9A-4932-8628-7013D60024E8}" type="pres">
      <dgm:prSet presAssocID="{1CFE1A33-EED8-4E48-B8D7-D5A1CC4B9F9A}" presName="diagram" presStyleCnt="0">
        <dgm:presLayoutVars>
          <dgm:dir/>
          <dgm:resizeHandles val="exact"/>
        </dgm:presLayoutVars>
      </dgm:prSet>
      <dgm:spPr/>
      <dgm:t>
        <a:bodyPr/>
        <a:lstStyle/>
        <a:p>
          <a:endParaRPr lang="zh-TW" altLang="en-US"/>
        </a:p>
      </dgm:t>
    </dgm:pt>
    <dgm:pt modelId="{E55AA66A-727A-46A4-A6E5-A0999A1086AD}" type="pres">
      <dgm:prSet presAssocID="{4A9C0FB4-0F3A-4B8B-9D7B-DBA62A655AB0}" presName="arrow" presStyleLbl="node1" presStyleIdx="0" presStyleCnt="2">
        <dgm:presLayoutVars>
          <dgm:bulletEnabled val="1"/>
        </dgm:presLayoutVars>
      </dgm:prSet>
      <dgm:spPr/>
      <dgm:t>
        <a:bodyPr/>
        <a:lstStyle/>
        <a:p>
          <a:endParaRPr lang="zh-TW" altLang="en-US"/>
        </a:p>
      </dgm:t>
    </dgm:pt>
    <dgm:pt modelId="{AFC6FCEA-B646-4004-AA83-5E5AE1A56DE8}" type="pres">
      <dgm:prSet presAssocID="{7CFA3A47-C837-4567-8048-8A3E552F425D}" presName="arrow" presStyleLbl="node1" presStyleIdx="1" presStyleCnt="2">
        <dgm:presLayoutVars>
          <dgm:bulletEnabled val="1"/>
        </dgm:presLayoutVars>
      </dgm:prSet>
      <dgm:spPr/>
      <dgm:t>
        <a:bodyPr/>
        <a:lstStyle/>
        <a:p>
          <a:endParaRPr lang="zh-TW" altLang="en-US"/>
        </a:p>
      </dgm:t>
    </dgm:pt>
  </dgm:ptLst>
  <dgm:cxnLst>
    <dgm:cxn modelId="{535539F7-37BE-47B7-B6DC-08C786FD3ACE}" type="presOf" srcId="{4A9C0FB4-0F3A-4B8B-9D7B-DBA62A655AB0}" destId="{E55AA66A-727A-46A4-A6E5-A0999A1086AD}" srcOrd="0" destOrd="0" presId="urn:microsoft.com/office/officeart/2005/8/layout/arrow5"/>
    <dgm:cxn modelId="{0D05F38C-A506-41A2-9BBA-6950EA8BFE94}" srcId="{1CFE1A33-EED8-4E48-B8D7-D5A1CC4B9F9A}" destId="{4A9C0FB4-0F3A-4B8B-9D7B-DBA62A655AB0}" srcOrd="0" destOrd="0" parTransId="{5F270197-6577-4A39-8684-34504E5EFE1B}" sibTransId="{EC97ABA4-E3EC-4C2B-9A07-52E12BCA75C8}"/>
    <dgm:cxn modelId="{0C3BD235-8098-4A98-9E81-CAC44B563D02}" type="presOf" srcId="{1CFE1A33-EED8-4E48-B8D7-D5A1CC4B9F9A}" destId="{9FD45BD7-3D9A-4932-8628-7013D60024E8}" srcOrd="0" destOrd="0" presId="urn:microsoft.com/office/officeart/2005/8/layout/arrow5"/>
    <dgm:cxn modelId="{BEF61196-DE8A-41BE-80DD-14F073FBEC24}" type="presOf" srcId="{7CFA3A47-C837-4567-8048-8A3E552F425D}" destId="{AFC6FCEA-B646-4004-AA83-5E5AE1A56DE8}" srcOrd="0" destOrd="0" presId="urn:microsoft.com/office/officeart/2005/8/layout/arrow5"/>
    <dgm:cxn modelId="{D2D39CB8-156C-41AB-B1A0-7F8D80D3BB3E}" srcId="{1CFE1A33-EED8-4E48-B8D7-D5A1CC4B9F9A}" destId="{7CFA3A47-C837-4567-8048-8A3E552F425D}" srcOrd="1" destOrd="0" parTransId="{20FE42E6-C9BB-44F7-B0B4-AF60AB09BDEF}" sibTransId="{9F69B2A0-AB60-4EBF-BAB6-049B705AC884}"/>
    <dgm:cxn modelId="{CDE2A8D6-EE22-44D1-8301-CB41CB9642AD}" type="presParOf" srcId="{9FD45BD7-3D9A-4932-8628-7013D60024E8}" destId="{E55AA66A-727A-46A4-A6E5-A0999A1086AD}" srcOrd="0" destOrd="0" presId="urn:microsoft.com/office/officeart/2005/8/layout/arrow5"/>
    <dgm:cxn modelId="{3DDA0F01-C526-4860-8F84-67C12D9F2B0D}" type="presParOf" srcId="{9FD45BD7-3D9A-4932-8628-7013D60024E8}" destId="{AFC6FCEA-B646-4004-AA83-5E5AE1A56DE8}"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548F4B3-9518-413E-A379-3A14FA9E5A1C}" type="doc">
      <dgm:prSet loTypeId="urn:microsoft.com/office/officeart/2005/8/layout/list1" loCatId="list" qsTypeId="urn:microsoft.com/office/officeart/2005/8/quickstyle/3d3" qsCatId="3D" csTypeId="urn:microsoft.com/office/officeart/2005/8/colors/colorful5" csCatId="colorful" phldr="1"/>
      <dgm:spPr/>
      <dgm:t>
        <a:bodyPr/>
        <a:lstStyle/>
        <a:p>
          <a:endParaRPr lang="zh-TW" altLang="en-US"/>
        </a:p>
      </dgm:t>
    </dgm:pt>
    <dgm:pt modelId="{182F6820-2F9B-4641-A117-97BB1FB8FA82}">
      <dgm:prSet phldrT="[文字]"/>
      <dgm:spPr/>
      <dgm:t>
        <a:bodyPr/>
        <a:lstStyle/>
        <a:p>
          <a:r>
            <a:rPr lang="zh-TW" altLang="en-US" dirty="0" smtClean="0"/>
            <a:t>著作權人自已行使</a:t>
          </a:r>
          <a:endParaRPr lang="zh-TW" altLang="en-US" dirty="0"/>
        </a:p>
      </dgm:t>
    </dgm:pt>
    <dgm:pt modelId="{420AE6E2-2EBB-464F-B640-BD133A20717E}" type="parTrans" cxnId="{D018647B-CECB-48D8-BA1B-9B69C4DDECA5}">
      <dgm:prSet/>
      <dgm:spPr/>
      <dgm:t>
        <a:bodyPr/>
        <a:lstStyle/>
        <a:p>
          <a:endParaRPr lang="zh-TW" altLang="en-US"/>
        </a:p>
      </dgm:t>
    </dgm:pt>
    <dgm:pt modelId="{463801B0-ABD9-420D-B274-BBE0B38C5C57}" type="sibTrans" cxnId="{D018647B-CECB-48D8-BA1B-9B69C4DDECA5}">
      <dgm:prSet/>
      <dgm:spPr/>
      <dgm:t>
        <a:bodyPr/>
        <a:lstStyle/>
        <a:p>
          <a:endParaRPr lang="zh-TW" altLang="en-US"/>
        </a:p>
      </dgm:t>
    </dgm:pt>
    <dgm:pt modelId="{C95FAC45-A3F2-4ABE-B1A0-8F9840C3021E}">
      <dgm:prSet phldrT="[文字]"/>
      <dgm:spPr/>
      <dgm:t>
        <a:bodyPr/>
        <a:lstStyle/>
        <a:p>
          <a:r>
            <a:rPr lang="zh-TW" altLang="en-US" dirty="0" smtClean="0"/>
            <a:t>委託代理人行使</a:t>
          </a:r>
          <a:endParaRPr lang="zh-TW" altLang="en-US" dirty="0"/>
        </a:p>
      </dgm:t>
    </dgm:pt>
    <dgm:pt modelId="{CA4B12D7-CC02-4634-8F7B-B50F99E7BA1D}" type="parTrans" cxnId="{4B3023E9-C0B9-4A95-8825-2E1ABBA856E3}">
      <dgm:prSet/>
      <dgm:spPr/>
      <dgm:t>
        <a:bodyPr/>
        <a:lstStyle/>
        <a:p>
          <a:endParaRPr lang="zh-TW" altLang="en-US"/>
        </a:p>
      </dgm:t>
    </dgm:pt>
    <dgm:pt modelId="{B7EA5550-33D1-44BA-8B9F-E4F61FA68671}" type="sibTrans" cxnId="{4B3023E9-C0B9-4A95-8825-2E1ABBA856E3}">
      <dgm:prSet/>
      <dgm:spPr/>
      <dgm:t>
        <a:bodyPr/>
        <a:lstStyle/>
        <a:p>
          <a:endParaRPr lang="zh-TW" altLang="en-US"/>
        </a:p>
      </dgm:t>
    </dgm:pt>
    <dgm:pt modelId="{0C557F3B-42F0-44F5-BE0D-BCE105416C8F}">
      <dgm:prSet phldrT="[文字]"/>
      <dgm:spPr/>
      <dgm:t>
        <a:bodyPr/>
        <a:lstStyle/>
        <a:p>
          <a:r>
            <a:rPr lang="zh-TW" altLang="en-US" dirty="0" smtClean="0"/>
            <a:t>小結</a:t>
          </a:r>
          <a:endParaRPr lang="zh-TW" altLang="en-US" dirty="0"/>
        </a:p>
      </dgm:t>
    </dgm:pt>
    <dgm:pt modelId="{D05EB5BC-2969-413A-AE8F-7BF4B7C77262}" type="parTrans" cxnId="{7B73AD8B-7D69-46F2-8B82-629BF1176903}">
      <dgm:prSet/>
      <dgm:spPr/>
      <dgm:t>
        <a:bodyPr/>
        <a:lstStyle/>
        <a:p>
          <a:endParaRPr lang="zh-TW" altLang="en-US"/>
        </a:p>
      </dgm:t>
    </dgm:pt>
    <dgm:pt modelId="{480AC7F4-3759-4BD5-9514-3CA5BA184DB0}" type="sibTrans" cxnId="{7B73AD8B-7D69-46F2-8B82-629BF1176903}">
      <dgm:prSet/>
      <dgm:spPr/>
      <dgm:t>
        <a:bodyPr/>
        <a:lstStyle/>
        <a:p>
          <a:endParaRPr lang="zh-TW" altLang="en-US"/>
        </a:p>
      </dgm:t>
    </dgm:pt>
    <dgm:pt modelId="{5237DEF5-1DC4-4332-A869-8D906D6DEEE7}">
      <dgm:prSet/>
      <dgm:spPr/>
      <dgm:t>
        <a:bodyPr/>
        <a:lstStyle/>
        <a:p>
          <a:r>
            <a:rPr lang="zh-TW" altLang="en-US" dirty="0" smtClean="0"/>
            <a:t>例如自行與利用人洽談授權</a:t>
          </a:r>
          <a:r>
            <a:rPr lang="en-US" altLang="zh-TW" dirty="0" smtClean="0"/>
            <a:t>(</a:t>
          </a:r>
          <a:r>
            <a:rPr lang="zh-TW" altLang="en-US" dirty="0" smtClean="0"/>
            <a:t>金庸</a:t>
          </a:r>
          <a:r>
            <a:rPr lang="en-US" altLang="zh-TW" dirty="0" smtClean="0"/>
            <a:t>-</a:t>
          </a:r>
          <a:r>
            <a:rPr lang="zh-TW" altLang="en-US" dirty="0" smtClean="0"/>
            <a:t>遠流</a:t>
          </a:r>
          <a:r>
            <a:rPr lang="en-US" altLang="zh-TW" dirty="0" smtClean="0"/>
            <a:t>)</a:t>
          </a:r>
          <a:endParaRPr lang="zh-TW" altLang="en-US" dirty="0"/>
        </a:p>
      </dgm:t>
    </dgm:pt>
    <dgm:pt modelId="{155E301E-EED3-4161-B118-394B23186105}" type="parTrans" cxnId="{A4309369-E93E-400B-B9DF-B295879FB066}">
      <dgm:prSet/>
      <dgm:spPr/>
      <dgm:t>
        <a:bodyPr/>
        <a:lstStyle/>
        <a:p>
          <a:endParaRPr lang="zh-TW" altLang="en-US"/>
        </a:p>
      </dgm:t>
    </dgm:pt>
    <dgm:pt modelId="{7860D440-B451-4119-B698-A5094894DDAC}" type="sibTrans" cxnId="{A4309369-E93E-400B-B9DF-B295879FB066}">
      <dgm:prSet/>
      <dgm:spPr/>
      <dgm:t>
        <a:bodyPr/>
        <a:lstStyle/>
        <a:p>
          <a:endParaRPr lang="zh-TW" altLang="en-US"/>
        </a:p>
      </dgm:t>
    </dgm:pt>
    <dgm:pt modelId="{FB2396AC-2D2D-4934-8519-14C9A4735D53}">
      <dgm:prSet phldrT="[文字]"/>
      <dgm:spPr/>
      <dgm:t>
        <a:bodyPr/>
        <a:lstStyle/>
        <a:p>
          <a:r>
            <a:rPr lang="zh-TW" altLang="en-US" dirty="0" smtClean="0">
              <a:latin typeface="標楷體" pitchFamily="65" charset="-120"/>
              <a:cs typeface="微軟正黑體" pitchFamily="34" charset="-120"/>
            </a:rPr>
            <a:t>例如一般的經紀人</a:t>
          </a:r>
          <a:r>
            <a:rPr lang="en-US" altLang="zh-TW" dirty="0" smtClean="0">
              <a:latin typeface="標楷體" pitchFamily="65" charset="-120"/>
              <a:cs typeface="微軟正黑體" pitchFamily="34" charset="-120"/>
            </a:rPr>
            <a:t>(</a:t>
          </a:r>
          <a:r>
            <a:rPr lang="zh-TW" altLang="en-US" dirty="0" smtClean="0">
              <a:latin typeface="標楷體" pitchFamily="65" charset="-120"/>
              <a:cs typeface="微軟正黑體" pitchFamily="34" charset="-120"/>
            </a:rPr>
            <a:t>公司</a:t>
          </a:r>
          <a:r>
            <a:rPr lang="en-US" altLang="zh-TW" dirty="0" smtClean="0">
              <a:latin typeface="標楷體" pitchFamily="65" charset="-120"/>
              <a:cs typeface="微軟正黑體" pitchFamily="34" charset="-120"/>
            </a:rPr>
            <a:t>)(agency-type) </a:t>
          </a:r>
          <a:endParaRPr lang="zh-TW" altLang="en-US" dirty="0"/>
        </a:p>
      </dgm:t>
    </dgm:pt>
    <dgm:pt modelId="{F0B806EB-197D-4060-AE70-CA791DD55F45}" type="parTrans" cxnId="{B61CDB08-9464-4586-BEFA-EFDB42370E15}">
      <dgm:prSet/>
      <dgm:spPr/>
      <dgm:t>
        <a:bodyPr/>
        <a:lstStyle/>
        <a:p>
          <a:endParaRPr lang="zh-TW" altLang="en-US"/>
        </a:p>
      </dgm:t>
    </dgm:pt>
    <dgm:pt modelId="{25FC3334-E447-4F5E-8F5C-07B5A621B87C}" type="sibTrans" cxnId="{B61CDB08-9464-4586-BEFA-EFDB42370E15}">
      <dgm:prSet/>
      <dgm:spPr/>
      <dgm:t>
        <a:bodyPr/>
        <a:lstStyle/>
        <a:p>
          <a:endParaRPr lang="zh-TW" altLang="en-US"/>
        </a:p>
      </dgm:t>
    </dgm:pt>
    <dgm:pt modelId="{7ABD1125-45C3-4E78-90BE-A0ED575F8753}">
      <dgm:prSet/>
      <dgm:spPr/>
      <dgm:t>
        <a:bodyPr/>
        <a:lstStyle/>
        <a:p>
          <a:r>
            <a:rPr lang="zh-TW" altLang="en-US" dirty="0" smtClean="0">
              <a:latin typeface="標楷體" pitchFamily="65" charset="-120"/>
              <a:cs typeface="微軟正黑體" pitchFamily="34" charset="-120"/>
            </a:rPr>
            <a:t>交由集體管理組織行使</a:t>
          </a:r>
        </a:p>
      </dgm:t>
    </dgm:pt>
    <dgm:pt modelId="{2DA40DAA-6C1A-450B-B0CC-5D5AD2577523}" type="parTrans" cxnId="{F5F08C8E-806E-422B-A5B4-80E5A761DDE7}">
      <dgm:prSet/>
      <dgm:spPr/>
      <dgm:t>
        <a:bodyPr/>
        <a:lstStyle/>
        <a:p>
          <a:endParaRPr lang="zh-TW" altLang="en-US"/>
        </a:p>
      </dgm:t>
    </dgm:pt>
    <dgm:pt modelId="{8B7ADCC2-4850-45C4-B867-9024D3EEABF2}" type="sibTrans" cxnId="{F5F08C8E-806E-422B-A5B4-80E5A761DDE7}">
      <dgm:prSet/>
      <dgm:spPr/>
      <dgm:t>
        <a:bodyPr/>
        <a:lstStyle/>
        <a:p>
          <a:endParaRPr lang="zh-TW" altLang="en-US"/>
        </a:p>
      </dgm:t>
    </dgm:pt>
    <dgm:pt modelId="{51731946-25E4-4E38-90DD-520DFA0BD740}">
      <dgm:prSet/>
      <dgm:spPr/>
      <dgm:t>
        <a:bodyPr/>
        <a:lstStyle/>
        <a:p>
          <a:r>
            <a:rPr lang="zh-TW" altLang="en-US" dirty="0" smtClean="0">
              <a:latin typeface="標楷體" pitchFamily="65" charset="-120"/>
              <a:cs typeface="微軟正黑體" pitchFamily="34" charset="-120"/>
            </a:rPr>
            <a:t>權利交與他人行使，著作權人需承擔交付管理之風險。</a:t>
          </a:r>
        </a:p>
      </dgm:t>
    </dgm:pt>
    <dgm:pt modelId="{23A46ADD-BDBB-4617-A037-22168982F70F}" type="parTrans" cxnId="{69EAC642-2008-4C38-B26E-74F989E444BD}">
      <dgm:prSet/>
      <dgm:spPr/>
      <dgm:t>
        <a:bodyPr/>
        <a:lstStyle/>
        <a:p>
          <a:endParaRPr lang="zh-TW" altLang="en-US"/>
        </a:p>
      </dgm:t>
    </dgm:pt>
    <dgm:pt modelId="{BDEACC9D-8C33-4503-8BFD-B9E2BFA388B8}" type="sibTrans" cxnId="{69EAC642-2008-4C38-B26E-74F989E444BD}">
      <dgm:prSet/>
      <dgm:spPr/>
      <dgm:t>
        <a:bodyPr/>
        <a:lstStyle/>
        <a:p>
          <a:endParaRPr lang="zh-TW" altLang="en-US"/>
        </a:p>
      </dgm:t>
    </dgm:pt>
    <dgm:pt modelId="{6B2A5F0E-3C2F-4090-AE36-B003E5C73FAB}">
      <dgm:prSet phldrT="[文字]"/>
      <dgm:spPr/>
      <dgm:t>
        <a:bodyPr/>
        <a:lstStyle/>
        <a:p>
          <a:r>
            <a:rPr lang="zh-TW" altLang="en-US" dirty="0" smtClean="0">
              <a:latin typeface="標楷體" pitchFamily="65" charset="-120"/>
              <a:cs typeface="微軟正黑體" pitchFamily="34" charset="-120"/>
            </a:rPr>
            <a:t>權利採用何種方式行使，有不同的利益考量，個別、代理或集體管理方式均有其存在的價值。</a:t>
          </a:r>
          <a:endParaRPr lang="zh-TW" altLang="en-US" dirty="0"/>
        </a:p>
      </dgm:t>
    </dgm:pt>
    <dgm:pt modelId="{7C75008F-FADF-4DB5-8CBB-0F1323085A86}" type="parTrans" cxnId="{7C3BEC9B-65DB-4B93-AE18-797A6DED9AFC}">
      <dgm:prSet/>
      <dgm:spPr/>
      <dgm:t>
        <a:bodyPr/>
        <a:lstStyle/>
        <a:p>
          <a:endParaRPr lang="zh-TW" altLang="en-US"/>
        </a:p>
      </dgm:t>
    </dgm:pt>
    <dgm:pt modelId="{E8A4C089-547A-4596-8B18-BE87840ABABF}" type="sibTrans" cxnId="{7C3BEC9B-65DB-4B93-AE18-797A6DED9AFC}">
      <dgm:prSet/>
      <dgm:spPr/>
      <dgm:t>
        <a:bodyPr/>
        <a:lstStyle/>
        <a:p>
          <a:endParaRPr lang="zh-TW" altLang="en-US"/>
        </a:p>
      </dgm:t>
    </dgm:pt>
    <dgm:pt modelId="{8EC2BBF7-4808-4077-9E88-3D2754367DA1}">
      <dgm:prSet phldrT="[文字]"/>
      <dgm:spPr/>
      <dgm:t>
        <a:bodyPr/>
        <a:lstStyle/>
        <a:p>
          <a:r>
            <a:rPr lang="zh-TW" altLang="en-US" smtClean="0">
              <a:latin typeface="標楷體" pitchFamily="65" charset="-120"/>
              <a:cs typeface="微軟正黑體" pitchFamily="34" charset="-120"/>
            </a:rPr>
            <a:t>有些國家的著作權政策中，為確保集體管理組織的地位，發揮該類組織的經濟</a:t>
          </a:r>
          <a:r>
            <a:rPr lang="zh-TW" altLang="zh-TW" smtClean="0">
              <a:latin typeface="標楷體" pitchFamily="65" charset="-120"/>
              <a:cs typeface="微軟正黑體" pitchFamily="34" charset="-120"/>
            </a:rPr>
            <a:t>、</a:t>
          </a:r>
          <a:r>
            <a:rPr lang="zh-TW" altLang="en-US" smtClean="0">
              <a:latin typeface="標楷體" pitchFamily="65" charset="-120"/>
              <a:cs typeface="微軟正黑體" pitchFamily="34" charset="-120"/>
            </a:rPr>
            <a:t>社會及文化功能</a:t>
          </a:r>
          <a:r>
            <a:rPr lang="zh-TW" altLang="zh-TW" smtClean="0">
              <a:latin typeface="標楷體" pitchFamily="65" charset="-120"/>
              <a:cs typeface="微軟正黑體" pitchFamily="34" charset="-120"/>
            </a:rPr>
            <a:t>，</a:t>
          </a:r>
          <a:r>
            <a:rPr lang="zh-TW" altLang="en-US" smtClean="0">
              <a:latin typeface="標楷體" pitchFamily="65" charset="-120"/>
              <a:cs typeface="微軟正黑體" pitchFamily="34" charset="-120"/>
            </a:rPr>
            <a:t>會採取特別措施規定某些權利必須交由集體管理組織管理</a:t>
          </a:r>
          <a:endParaRPr lang="zh-TW" altLang="en-US" dirty="0"/>
        </a:p>
      </dgm:t>
    </dgm:pt>
    <dgm:pt modelId="{55749666-B690-4941-9C43-36D7636E27B1}" type="parTrans" cxnId="{04F3081B-DC7A-41E5-8398-863B6A45E7F7}">
      <dgm:prSet/>
      <dgm:spPr/>
      <dgm:t>
        <a:bodyPr/>
        <a:lstStyle/>
        <a:p>
          <a:endParaRPr lang="zh-TW" altLang="en-US"/>
        </a:p>
      </dgm:t>
    </dgm:pt>
    <dgm:pt modelId="{68978E03-2C69-463F-83EA-31495FAB24AF}" type="sibTrans" cxnId="{04F3081B-DC7A-41E5-8398-863B6A45E7F7}">
      <dgm:prSet/>
      <dgm:spPr/>
      <dgm:t>
        <a:bodyPr/>
        <a:lstStyle/>
        <a:p>
          <a:endParaRPr lang="zh-TW" altLang="en-US"/>
        </a:p>
      </dgm:t>
    </dgm:pt>
    <dgm:pt modelId="{4B38E2F3-2C3B-4449-A702-DAC6FD4CE289}" type="pres">
      <dgm:prSet presAssocID="{F548F4B3-9518-413E-A379-3A14FA9E5A1C}" presName="linear" presStyleCnt="0">
        <dgm:presLayoutVars>
          <dgm:dir/>
          <dgm:animLvl val="lvl"/>
          <dgm:resizeHandles val="exact"/>
        </dgm:presLayoutVars>
      </dgm:prSet>
      <dgm:spPr/>
      <dgm:t>
        <a:bodyPr/>
        <a:lstStyle/>
        <a:p>
          <a:endParaRPr lang="zh-TW" altLang="en-US"/>
        </a:p>
      </dgm:t>
    </dgm:pt>
    <dgm:pt modelId="{CF935513-20E5-47D3-80D5-CA624DB7CF29}" type="pres">
      <dgm:prSet presAssocID="{182F6820-2F9B-4641-A117-97BB1FB8FA82}" presName="parentLin" presStyleCnt="0"/>
      <dgm:spPr/>
    </dgm:pt>
    <dgm:pt modelId="{72B3207E-2C03-4025-8A9F-D8636B0B35C4}" type="pres">
      <dgm:prSet presAssocID="{182F6820-2F9B-4641-A117-97BB1FB8FA82}" presName="parentLeftMargin" presStyleLbl="node1" presStyleIdx="0" presStyleCnt="4"/>
      <dgm:spPr/>
      <dgm:t>
        <a:bodyPr/>
        <a:lstStyle/>
        <a:p>
          <a:endParaRPr lang="zh-TW" altLang="en-US"/>
        </a:p>
      </dgm:t>
    </dgm:pt>
    <dgm:pt modelId="{84393782-0C7F-4FE1-B473-1D83AE2C932F}" type="pres">
      <dgm:prSet presAssocID="{182F6820-2F9B-4641-A117-97BB1FB8FA82}" presName="parentText" presStyleLbl="node1" presStyleIdx="0" presStyleCnt="4" custLinFactNeighborX="-5501" custLinFactNeighborY="10078">
        <dgm:presLayoutVars>
          <dgm:chMax val="0"/>
          <dgm:bulletEnabled val="1"/>
        </dgm:presLayoutVars>
      </dgm:prSet>
      <dgm:spPr/>
      <dgm:t>
        <a:bodyPr/>
        <a:lstStyle/>
        <a:p>
          <a:endParaRPr lang="zh-TW" altLang="en-US"/>
        </a:p>
      </dgm:t>
    </dgm:pt>
    <dgm:pt modelId="{EB4F2F18-BC5A-4C57-8EB0-4374B9BC6040}" type="pres">
      <dgm:prSet presAssocID="{182F6820-2F9B-4641-A117-97BB1FB8FA82}" presName="negativeSpace" presStyleCnt="0"/>
      <dgm:spPr/>
    </dgm:pt>
    <dgm:pt modelId="{3785CF37-95AC-40CF-B7C3-4F087E1D6920}" type="pres">
      <dgm:prSet presAssocID="{182F6820-2F9B-4641-A117-97BB1FB8FA82}" presName="childText" presStyleLbl="conFgAcc1" presStyleIdx="0" presStyleCnt="4">
        <dgm:presLayoutVars>
          <dgm:bulletEnabled val="1"/>
        </dgm:presLayoutVars>
      </dgm:prSet>
      <dgm:spPr/>
      <dgm:t>
        <a:bodyPr/>
        <a:lstStyle/>
        <a:p>
          <a:endParaRPr lang="zh-TW" altLang="en-US"/>
        </a:p>
      </dgm:t>
    </dgm:pt>
    <dgm:pt modelId="{035F6781-710A-49D4-843F-BDED54035F23}" type="pres">
      <dgm:prSet presAssocID="{463801B0-ABD9-420D-B274-BBE0B38C5C57}" presName="spaceBetweenRectangles" presStyleCnt="0"/>
      <dgm:spPr/>
    </dgm:pt>
    <dgm:pt modelId="{683C8C1E-E3B4-4A82-9C32-A2DAAC75CBB7}" type="pres">
      <dgm:prSet presAssocID="{C95FAC45-A3F2-4ABE-B1A0-8F9840C3021E}" presName="parentLin" presStyleCnt="0"/>
      <dgm:spPr/>
    </dgm:pt>
    <dgm:pt modelId="{59D97BB5-8E8A-4CC3-B814-F8408B3B03BC}" type="pres">
      <dgm:prSet presAssocID="{C95FAC45-A3F2-4ABE-B1A0-8F9840C3021E}" presName="parentLeftMargin" presStyleLbl="node1" presStyleIdx="0" presStyleCnt="4"/>
      <dgm:spPr/>
      <dgm:t>
        <a:bodyPr/>
        <a:lstStyle/>
        <a:p>
          <a:endParaRPr lang="zh-TW" altLang="en-US"/>
        </a:p>
      </dgm:t>
    </dgm:pt>
    <dgm:pt modelId="{0AD49A14-BF96-4FD0-BDA5-11F1A39D0644}" type="pres">
      <dgm:prSet presAssocID="{C95FAC45-A3F2-4ABE-B1A0-8F9840C3021E}" presName="parentText" presStyleLbl="node1" presStyleIdx="1" presStyleCnt="4">
        <dgm:presLayoutVars>
          <dgm:chMax val="0"/>
          <dgm:bulletEnabled val="1"/>
        </dgm:presLayoutVars>
      </dgm:prSet>
      <dgm:spPr/>
      <dgm:t>
        <a:bodyPr/>
        <a:lstStyle/>
        <a:p>
          <a:endParaRPr lang="zh-TW" altLang="en-US"/>
        </a:p>
      </dgm:t>
    </dgm:pt>
    <dgm:pt modelId="{F88CB854-07E2-421B-B812-657391BCA001}" type="pres">
      <dgm:prSet presAssocID="{C95FAC45-A3F2-4ABE-B1A0-8F9840C3021E}" presName="negativeSpace" presStyleCnt="0"/>
      <dgm:spPr/>
    </dgm:pt>
    <dgm:pt modelId="{56EC4507-690F-407F-A9FF-C68B0DC1A239}" type="pres">
      <dgm:prSet presAssocID="{C95FAC45-A3F2-4ABE-B1A0-8F9840C3021E}" presName="childText" presStyleLbl="conFgAcc1" presStyleIdx="1" presStyleCnt="4">
        <dgm:presLayoutVars>
          <dgm:bulletEnabled val="1"/>
        </dgm:presLayoutVars>
      </dgm:prSet>
      <dgm:spPr/>
      <dgm:t>
        <a:bodyPr/>
        <a:lstStyle/>
        <a:p>
          <a:endParaRPr lang="zh-TW" altLang="en-US"/>
        </a:p>
      </dgm:t>
    </dgm:pt>
    <dgm:pt modelId="{01CB9A91-F019-4DD2-BF30-F7E6E8B4AA67}" type="pres">
      <dgm:prSet presAssocID="{B7EA5550-33D1-44BA-8B9F-E4F61FA68671}" presName="spaceBetweenRectangles" presStyleCnt="0"/>
      <dgm:spPr/>
    </dgm:pt>
    <dgm:pt modelId="{152A23B1-75F6-4F31-852C-C60F03B7874C}" type="pres">
      <dgm:prSet presAssocID="{7ABD1125-45C3-4E78-90BE-A0ED575F8753}" presName="parentLin" presStyleCnt="0"/>
      <dgm:spPr/>
    </dgm:pt>
    <dgm:pt modelId="{99DB48CD-5B89-41AA-929C-3FA80A941791}" type="pres">
      <dgm:prSet presAssocID="{7ABD1125-45C3-4E78-90BE-A0ED575F8753}" presName="parentLeftMargin" presStyleLbl="node1" presStyleIdx="1" presStyleCnt="4"/>
      <dgm:spPr/>
      <dgm:t>
        <a:bodyPr/>
        <a:lstStyle/>
        <a:p>
          <a:endParaRPr lang="zh-TW" altLang="en-US"/>
        </a:p>
      </dgm:t>
    </dgm:pt>
    <dgm:pt modelId="{070EA220-1633-402A-B9FB-E5E727942F49}" type="pres">
      <dgm:prSet presAssocID="{7ABD1125-45C3-4E78-90BE-A0ED575F8753}" presName="parentText" presStyleLbl="node1" presStyleIdx="2" presStyleCnt="4">
        <dgm:presLayoutVars>
          <dgm:chMax val="0"/>
          <dgm:bulletEnabled val="1"/>
        </dgm:presLayoutVars>
      </dgm:prSet>
      <dgm:spPr/>
      <dgm:t>
        <a:bodyPr/>
        <a:lstStyle/>
        <a:p>
          <a:endParaRPr lang="zh-TW" altLang="en-US"/>
        </a:p>
      </dgm:t>
    </dgm:pt>
    <dgm:pt modelId="{ACDFF250-E5A1-4787-8DF0-995A7C1EBA48}" type="pres">
      <dgm:prSet presAssocID="{7ABD1125-45C3-4E78-90BE-A0ED575F8753}" presName="negativeSpace" presStyleCnt="0"/>
      <dgm:spPr/>
    </dgm:pt>
    <dgm:pt modelId="{5792ECE1-CE0E-4F7E-9246-80BBB0FBFD06}" type="pres">
      <dgm:prSet presAssocID="{7ABD1125-45C3-4E78-90BE-A0ED575F8753}" presName="childText" presStyleLbl="conFgAcc1" presStyleIdx="2" presStyleCnt="4">
        <dgm:presLayoutVars>
          <dgm:bulletEnabled val="1"/>
        </dgm:presLayoutVars>
      </dgm:prSet>
      <dgm:spPr/>
      <dgm:t>
        <a:bodyPr/>
        <a:lstStyle/>
        <a:p>
          <a:endParaRPr lang="zh-TW" altLang="en-US"/>
        </a:p>
      </dgm:t>
    </dgm:pt>
    <dgm:pt modelId="{3D61C531-1442-459F-9D43-665734D5C87E}" type="pres">
      <dgm:prSet presAssocID="{8B7ADCC2-4850-45C4-B867-9024D3EEABF2}" presName="spaceBetweenRectangles" presStyleCnt="0"/>
      <dgm:spPr/>
    </dgm:pt>
    <dgm:pt modelId="{AC2EE8E8-BE5B-425F-AB85-B6891BDB32A1}" type="pres">
      <dgm:prSet presAssocID="{0C557F3B-42F0-44F5-BE0D-BCE105416C8F}" presName="parentLin" presStyleCnt="0"/>
      <dgm:spPr/>
    </dgm:pt>
    <dgm:pt modelId="{684DA499-D80E-4677-9B3B-7BD13E09D3E3}" type="pres">
      <dgm:prSet presAssocID="{0C557F3B-42F0-44F5-BE0D-BCE105416C8F}" presName="parentLeftMargin" presStyleLbl="node1" presStyleIdx="2" presStyleCnt="4"/>
      <dgm:spPr/>
      <dgm:t>
        <a:bodyPr/>
        <a:lstStyle/>
        <a:p>
          <a:endParaRPr lang="zh-TW" altLang="en-US"/>
        </a:p>
      </dgm:t>
    </dgm:pt>
    <dgm:pt modelId="{1BF79991-6324-4F4D-ACFA-C23838FBF2AC}" type="pres">
      <dgm:prSet presAssocID="{0C557F3B-42F0-44F5-BE0D-BCE105416C8F}" presName="parentText" presStyleLbl="node1" presStyleIdx="3" presStyleCnt="4">
        <dgm:presLayoutVars>
          <dgm:chMax val="0"/>
          <dgm:bulletEnabled val="1"/>
        </dgm:presLayoutVars>
      </dgm:prSet>
      <dgm:spPr/>
      <dgm:t>
        <a:bodyPr/>
        <a:lstStyle/>
        <a:p>
          <a:endParaRPr lang="zh-TW" altLang="en-US"/>
        </a:p>
      </dgm:t>
    </dgm:pt>
    <dgm:pt modelId="{42CA5E76-96CA-43A9-A8B1-301997D7100A}" type="pres">
      <dgm:prSet presAssocID="{0C557F3B-42F0-44F5-BE0D-BCE105416C8F}" presName="negativeSpace" presStyleCnt="0"/>
      <dgm:spPr/>
    </dgm:pt>
    <dgm:pt modelId="{92AB6F13-829A-4636-A38C-A7AF60C79FE8}" type="pres">
      <dgm:prSet presAssocID="{0C557F3B-42F0-44F5-BE0D-BCE105416C8F}" presName="childText" presStyleLbl="conFgAcc1" presStyleIdx="3" presStyleCnt="4">
        <dgm:presLayoutVars>
          <dgm:bulletEnabled val="1"/>
        </dgm:presLayoutVars>
      </dgm:prSet>
      <dgm:spPr/>
      <dgm:t>
        <a:bodyPr/>
        <a:lstStyle/>
        <a:p>
          <a:endParaRPr lang="zh-TW" altLang="en-US"/>
        </a:p>
      </dgm:t>
    </dgm:pt>
  </dgm:ptLst>
  <dgm:cxnLst>
    <dgm:cxn modelId="{7B73AD8B-7D69-46F2-8B82-629BF1176903}" srcId="{F548F4B3-9518-413E-A379-3A14FA9E5A1C}" destId="{0C557F3B-42F0-44F5-BE0D-BCE105416C8F}" srcOrd="3" destOrd="0" parTransId="{D05EB5BC-2969-413A-AE8F-7BF4B7C77262}" sibTransId="{480AC7F4-3759-4BD5-9514-3CA5BA184DB0}"/>
    <dgm:cxn modelId="{F5F08C8E-806E-422B-A5B4-80E5A761DDE7}" srcId="{F548F4B3-9518-413E-A379-3A14FA9E5A1C}" destId="{7ABD1125-45C3-4E78-90BE-A0ED575F8753}" srcOrd="2" destOrd="0" parTransId="{2DA40DAA-6C1A-450B-B0CC-5D5AD2577523}" sibTransId="{8B7ADCC2-4850-45C4-B867-9024D3EEABF2}"/>
    <dgm:cxn modelId="{931C9EA0-98F6-4EA5-8F4D-9D898A66485D}" type="presOf" srcId="{182F6820-2F9B-4641-A117-97BB1FB8FA82}" destId="{72B3207E-2C03-4025-8A9F-D8636B0B35C4}" srcOrd="0" destOrd="0" presId="urn:microsoft.com/office/officeart/2005/8/layout/list1"/>
    <dgm:cxn modelId="{D018647B-CECB-48D8-BA1B-9B69C4DDECA5}" srcId="{F548F4B3-9518-413E-A379-3A14FA9E5A1C}" destId="{182F6820-2F9B-4641-A117-97BB1FB8FA82}" srcOrd="0" destOrd="0" parTransId="{420AE6E2-2EBB-464F-B640-BD133A20717E}" sibTransId="{463801B0-ABD9-420D-B274-BBE0B38C5C57}"/>
    <dgm:cxn modelId="{20E4F0DD-550E-45D3-AC33-9761971555BC}" type="presOf" srcId="{182F6820-2F9B-4641-A117-97BB1FB8FA82}" destId="{84393782-0C7F-4FE1-B473-1D83AE2C932F}" srcOrd="1" destOrd="0" presId="urn:microsoft.com/office/officeart/2005/8/layout/list1"/>
    <dgm:cxn modelId="{64473875-4071-405F-93E9-C3E4DADD5A5C}" type="presOf" srcId="{FB2396AC-2D2D-4934-8519-14C9A4735D53}" destId="{56EC4507-690F-407F-A9FF-C68B0DC1A239}" srcOrd="0" destOrd="0" presId="urn:microsoft.com/office/officeart/2005/8/layout/list1"/>
    <dgm:cxn modelId="{F6ABFB4C-B1BC-4765-A2AF-54BB058E8D20}" type="presOf" srcId="{F548F4B3-9518-413E-A379-3A14FA9E5A1C}" destId="{4B38E2F3-2C3B-4449-A702-DAC6FD4CE289}" srcOrd="0" destOrd="0" presId="urn:microsoft.com/office/officeart/2005/8/layout/list1"/>
    <dgm:cxn modelId="{1C0B065F-808B-47E8-A5C7-9412C1BBC48D}" type="presOf" srcId="{0C557F3B-42F0-44F5-BE0D-BCE105416C8F}" destId="{684DA499-D80E-4677-9B3B-7BD13E09D3E3}" srcOrd="0" destOrd="0" presId="urn:microsoft.com/office/officeart/2005/8/layout/list1"/>
    <dgm:cxn modelId="{650AE040-EB39-4FA5-AAEB-EA3F98A03572}" type="presOf" srcId="{C95FAC45-A3F2-4ABE-B1A0-8F9840C3021E}" destId="{0AD49A14-BF96-4FD0-BDA5-11F1A39D0644}" srcOrd="1" destOrd="0" presId="urn:microsoft.com/office/officeart/2005/8/layout/list1"/>
    <dgm:cxn modelId="{50548DE3-33F1-4872-89CF-7CE09EF0EA90}" type="presOf" srcId="{8EC2BBF7-4808-4077-9E88-3D2754367DA1}" destId="{92AB6F13-829A-4636-A38C-A7AF60C79FE8}" srcOrd="0" destOrd="1" presId="urn:microsoft.com/office/officeart/2005/8/layout/list1"/>
    <dgm:cxn modelId="{69EAC642-2008-4C38-B26E-74F989E444BD}" srcId="{7ABD1125-45C3-4E78-90BE-A0ED575F8753}" destId="{51731946-25E4-4E38-90DD-520DFA0BD740}" srcOrd="0" destOrd="0" parTransId="{23A46ADD-BDBB-4617-A037-22168982F70F}" sibTransId="{BDEACC9D-8C33-4503-8BFD-B9E2BFA388B8}"/>
    <dgm:cxn modelId="{A4309369-E93E-400B-B9DF-B295879FB066}" srcId="{182F6820-2F9B-4641-A117-97BB1FB8FA82}" destId="{5237DEF5-1DC4-4332-A869-8D906D6DEEE7}" srcOrd="0" destOrd="0" parTransId="{155E301E-EED3-4161-B118-394B23186105}" sibTransId="{7860D440-B451-4119-B698-A5094894DDAC}"/>
    <dgm:cxn modelId="{1D6C95D8-896E-4865-ACF8-529C0276FF8F}" type="presOf" srcId="{51731946-25E4-4E38-90DD-520DFA0BD740}" destId="{5792ECE1-CE0E-4F7E-9246-80BBB0FBFD06}" srcOrd="0" destOrd="0" presId="urn:microsoft.com/office/officeart/2005/8/layout/list1"/>
    <dgm:cxn modelId="{584FE221-D68D-4EBD-9183-511E43FBB64B}" type="presOf" srcId="{7ABD1125-45C3-4E78-90BE-A0ED575F8753}" destId="{070EA220-1633-402A-B9FB-E5E727942F49}" srcOrd="1" destOrd="0" presId="urn:microsoft.com/office/officeart/2005/8/layout/list1"/>
    <dgm:cxn modelId="{B61CDB08-9464-4586-BEFA-EFDB42370E15}" srcId="{C95FAC45-A3F2-4ABE-B1A0-8F9840C3021E}" destId="{FB2396AC-2D2D-4934-8519-14C9A4735D53}" srcOrd="0" destOrd="0" parTransId="{F0B806EB-197D-4060-AE70-CA791DD55F45}" sibTransId="{25FC3334-E447-4F5E-8F5C-07B5A621B87C}"/>
    <dgm:cxn modelId="{F0EDBB5F-904D-4175-B141-F2ABB1DEBEA4}" type="presOf" srcId="{C95FAC45-A3F2-4ABE-B1A0-8F9840C3021E}" destId="{59D97BB5-8E8A-4CC3-B814-F8408B3B03BC}" srcOrd="0" destOrd="0" presId="urn:microsoft.com/office/officeart/2005/8/layout/list1"/>
    <dgm:cxn modelId="{04F3081B-DC7A-41E5-8398-863B6A45E7F7}" srcId="{0C557F3B-42F0-44F5-BE0D-BCE105416C8F}" destId="{8EC2BBF7-4808-4077-9E88-3D2754367DA1}" srcOrd="1" destOrd="0" parTransId="{55749666-B690-4941-9C43-36D7636E27B1}" sibTransId="{68978E03-2C69-463F-83EA-31495FAB24AF}"/>
    <dgm:cxn modelId="{4B3023E9-C0B9-4A95-8825-2E1ABBA856E3}" srcId="{F548F4B3-9518-413E-A379-3A14FA9E5A1C}" destId="{C95FAC45-A3F2-4ABE-B1A0-8F9840C3021E}" srcOrd="1" destOrd="0" parTransId="{CA4B12D7-CC02-4634-8F7B-B50F99E7BA1D}" sibTransId="{B7EA5550-33D1-44BA-8B9F-E4F61FA68671}"/>
    <dgm:cxn modelId="{5E7FE4B4-FF71-4286-A5E5-F241BBDF0895}" type="presOf" srcId="{0C557F3B-42F0-44F5-BE0D-BCE105416C8F}" destId="{1BF79991-6324-4F4D-ACFA-C23838FBF2AC}" srcOrd="1" destOrd="0" presId="urn:microsoft.com/office/officeart/2005/8/layout/list1"/>
    <dgm:cxn modelId="{802E92D1-90C0-45A3-B79A-8CC75A00281C}" type="presOf" srcId="{7ABD1125-45C3-4E78-90BE-A0ED575F8753}" destId="{99DB48CD-5B89-41AA-929C-3FA80A941791}" srcOrd="0" destOrd="0" presId="urn:microsoft.com/office/officeart/2005/8/layout/list1"/>
    <dgm:cxn modelId="{7C3BEC9B-65DB-4B93-AE18-797A6DED9AFC}" srcId="{0C557F3B-42F0-44F5-BE0D-BCE105416C8F}" destId="{6B2A5F0E-3C2F-4090-AE36-B003E5C73FAB}" srcOrd="0" destOrd="0" parTransId="{7C75008F-FADF-4DB5-8CBB-0F1323085A86}" sibTransId="{E8A4C089-547A-4596-8B18-BE87840ABABF}"/>
    <dgm:cxn modelId="{456566B6-8B38-4846-91A6-4FC2D5F15EA8}" type="presOf" srcId="{5237DEF5-1DC4-4332-A869-8D906D6DEEE7}" destId="{3785CF37-95AC-40CF-B7C3-4F087E1D6920}" srcOrd="0" destOrd="0" presId="urn:microsoft.com/office/officeart/2005/8/layout/list1"/>
    <dgm:cxn modelId="{666E2101-1067-4DB2-A4C6-E92E65EB866E}" type="presOf" srcId="{6B2A5F0E-3C2F-4090-AE36-B003E5C73FAB}" destId="{92AB6F13-829A-4636-A38C-A7AF60C79FE8}" srcOrd="0" destOrd="0" presId="urn:microsoft.com/office/officeart/2005/8/layout/list1"/>
    <dgm:cxn modelId="{C4F1D2A7-0020-4567-B89F-7E0603798573}" type="presParOf" srcId="{4B38E2F3-2C3B-4449-A702-DAC6FD4CE289}" destId="{CF935513-20E5-47D3-80D5-CA624DB7CF29}" srcOrd="0" destOrd="0" presId="urn:microsoft.com/office/officeart/2005/8/layout/list1"/>
    <dgm:cxn modelId="{9FD8855A-C715-4F77-9FDC-CB40E791EDBB}" type="presParOf" srcId="{CF935513-20E5-47D3-80D5-CA624DB7CF29}" destId="{72B3207E-2C03-4025-8A9F-D8636B0B35C4}" srcOrd="0" destOrd="0" presId="urn:microsoft.com/office/officeart/2005/8/layout/list1"/>
    <dgm:cxn modelId="{31365814-F5B2-4042-89BA-300D94896179}" type="presParOf" srcId="{CF935513-20E5-47D3-80D5-CA624DB7CF29}" destId="{84393782-0C7F-4FE1-B473-1D83AE2C932F}" srcOrd="1" destOrd="0" presId="urn:microsoft.com/office/officeart/2005/8/layout/list1"/>
    <dgm:cxn modelId="{9B8B2094-8185-440E-9D83-3765CEC75E58}" type="presParOf" srcId="{4B38E2F3-2C3B-4449-A702-DAC6FD4CE289}" destId="{EB4F2F18-BC5A-4C57-8EB0-4374B9BC6040}" srcOrd="1" destOrd="0" presId="urn:microsoft.com/office/officeart/2005/8/layout/list1"/>
    <dgm:cxn modelId="{A9EEF389-B282-4C48-8890-B06D5C6C3D60}" type="presParOf" srcId="{4B38E2F3-2C3B-4449-A702-DAC6FD4CE289}" destId="{3785CF37-95AC-40CF-B7C3-4F087E1D6920}" srcOrd="2" destOrd="0" presId="urn:microsoft.com/office/officeart/2005/8/layout/list1"/>
    <dgm:cxn modelId="{09256AAC-B1AD-4E5E-92CF-0C6BA7678250}" type="presParOf" srcId="{4B38E2F3-2C3B-4449-A702-DAC6FD4CE289}" destId="{035F6781-710A-49D4-843F-BDED54035F23}" srcOrd="3" destOrd="0" presId="urn:microsoft.com/office/officeart/2005/8/layout/list1"/>
    <dgm:cxn modelId="{35341863-2BFA-446E-8562-5E9B06AE78C2}" type="presParOf" srcId="{4B38E2F3-2C3B-4449-A702-DAC6FD4CE289}" destId="{683C8C1E-E3B4-4A82-9C32-A2DAAC75CBB7}" srcOrd="4" destOrd="0" presId="urn:microsoft.com/office/officeart/2005/8/layout/list1"/>
    <dgm:cxn modelId="{B7FD070B-883E-46E4-B267-D7BED68345C4}" type="presParOf" srcId="{683C8C1E-E3B4-4A82-9C32-A2DAAC75CBB7}" destId="{59D97BB5-8E8A-4CC3-B814-F8408B3B03BC}" srcOrd="0" destOrd="0" presId="urn:microsoft.com/office/officeart/2005/8/layout/list1"/>
    <dgm:cxn modelId="{217B7448-FB72-4A36-AA85-60481F6D910F}" type="presParOf" srcId="{683C8C1E-E3B4-4A82-9C32-A2DAAC75CBB7}" destId="{0AD49A14-BF96-4FD0-BDA5-11F1A39D0644}" srcOrd="1" destOrd="0" presId="urn:microsoft.com/office/officeart/2005/8/layout/list1"/>
    <dgm:cxn modelId="{B3962D53-E38F-4CF0-917E-6D970EEC7112}" type="presParOf" srcId="{4B38E2F3-2C3B-4449-A702-DAC6FD4CE289}" destId="{F88CB854-07E2-421B-B812-657391BCA001}" srcOrd="5" destOrd="0" presId="urn:microsoft.com/office/officeart/2005/8/layout/list1"/>
    <dgm:cxn modelId="{BFAC6C58-7D38-4E76-87C8-74EF73E3A734}" type="presParOf" srcId="{4B38E2F3-2C3B-4449-A702-DAC6FD4CE289}" destId="{56EC4507-690F-407F-A9FF-C68B0DC1A239}" srcOrd="6" destOrd="0" presId="urn:microsoft.com/office/officeart/2005/8/layout/list1"/>
    <dgm:cxn modelId="{E04FC4FB-2634-4F32-A547-AADCB98DD0E8}" type="presParOf" srcId="{4B38E2F3-2C3B-4449-A702-DAC6FD4CE289}" destId="{01CB9A91-F019-4DD2-BF30-F7E6E8B4AA67}" srcOrd="7" destOrd="0" presId="urn:microsoft.com/office/officeart/2005/8/layout/list1"/>
    <dgm:cxn modelId="{E58125EF-52BE-49F2-8CD2-8690501794D9}" type="presParOf" srcId="{4B38E2F3-2C3B-4449-A702-DAC6FD4CE289}" destId="{152A23B1-75F6-4F31-852C-C60F03B7874C}" srcOrd="8" destOrd="0" presId="urn:microsoft.com/office/officeart/2005/8/layout/list1"/>
    <dgm:cxn modelId="{AE6ED062-130F-4B76-9F07-72CA11BC38D8}" type="presParOf" srcId="{152A23B1-75F6-4F31-852C-C60F03B7874C}" destId="{99DB48CD-5B89-41AA-929C-3FA80A941791}" srcOrd="0" destOrd="0" presId="urn:microsoft.com/office/officeart/2005/8/layout/list1"/>
    <dgm:cxn modelId="{1A02E659-9559-447C-B763-EE76CD24EA0F}" type="presParOf" srcId="{152A23B1-75F6-4F31-852C-C60F03B7874C}" destId="{070EA220-1633-402A-B9FB-E5E727942F49}" srcOrd="1" destOrd="0" presId="urn:microsoft.com/office/officeart/2005/8/layout/list1"/>
    <dgm:cxn modelId="{19BE8B8D-EC32-445B-80FB-1A2BC5A2A4B8}" type="presParOf" srcId="{4B38E2F3-2C3B-4449-A702-DAC6FD4CE289}" destId="{ACDFF250-E5A1-4787-8DF0-995A7C1EBA48}" srcOrd="9" destOrd="0" presId="urn:microsoft.com/office/officeart/2005/8/layout/list1"/>
    <dgm:cxn modelId="{7E9E107F-1EA1-4553-AAD0-3E8FBE379D40}" type="presParOf" srcId="{4B38E2F3-2C3B-4449-A702-DAC6FD4CE289}" destId="{5792ECE1-CE0E-4F7E-9246-80BBB0FBFD06}" srcOrd="10" destOrd="0" presId="urn:microsoft.com/office/officeart/2005/8/layout/list1"/>
    <dgm:cxn modelId="{9A2E0353-682F-47B8-BE41-475FD976ABEF}" type="presParOf" srcId="{4B38E2F3-2C3B-4449-A702-DAC6FD4CE289}" destId="{3D61C531-1442-459F-9D43-665734D5C87E}" srcOrd="11" destOrd="0" presId="urn:microsoft.com/office/officeart/2005/8/layout/list1"/>
    <dgm:cxn modelId="{37FA63E4-F37F-41BA-8DE5-DFC0CDA26C0D}" type="presParOf" srcId="{4B38E2F3-2C3B-4449-A702-DAC6FD4CE289}" destId="{AC2EE8E8-BE5B-425F-AB85-B6891BDB32A1}" srcOrd="12" destOrd="0" presId="urn:microsoft.com/office/officeart/2005/8/layout/list1"/>
    <dgm:cxn modelId="{4B610A81-FF06-41AC-8045-6D8BBFCA4C41}" type="presParOf" srcId="{AC2EE8E8-BE5B-425F-AB85-B6891BDB32A1}" destId="{684DA499-D80E-4677-9B3B-7BD13E09D3E3}" srcOrd="0" destOrd="0" presId="urn:microsoft.com/office/officeart/2005/8/layout/list1"/>
    <dgm:cxn modelId="{7674128A-913E-4008-9EF3-5920807D1326}" type="presParOf" srcId="{AC2EE8E8-BE5B-425F-AB85-B6891BDB32A1}" destId="{1BF79991-6324-4F4D-ACFA-C23838FBF2AC}" srcOrd="1" destOrd="0" presId="urn:microsoft.com/office/officeart/2005/8/layout/list1"/>
    <dgm:cxn modelId="{0F492672-379E-45FA-AB11-1AF332CE7B78}" type="presParOf" srcId="{4B38E2F3-2C3B-4449-A702-DAC6FD4CE289}" destId="{42CA5E76-96CA-43A9-A8B1-301997D7100A}" srcOrd="13" destOrd="0" presId="urn:microsoft.com/office/officeart/2005/8/layout/list1"/>
    <dgm:cxn modelId="{72DB2A7B-4EC5-422D-865B-2048611032E5}" type="presParOf" srcId="{4B38E2F3-2C3B-4449-A702-DAC6FD4CE289}" destId="{92AB6F13-829A-4636-A38C-A7AF60C79FE8}"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F950E6F-6C26-4B4E-92C9-FA4566FF4671}" type="doc">
      <dgm:prSet loTypeId="urn:microsoft.com/office/officeart/2005/8/layout/vList5" loCatId="list" qsTypeId="urn:microsoft.com/office/officeart/2005/8/quickstyle/simple5" qsCatId="simple" csTypeId="urn:microsoft.com/office/officeart/2005/8/colors/colorful1#1" csCatId="colorful" phldr="1"/>
      <dgm:spPr/>
      <dgm:t>
        <a:bodyPr/>
        <a:lstStyle/>
        <a:p>
          <a:endParaRPr lang="zh-TW" altLang="en-US"/>
        </a:p>
      </dgm:t>
    </dgm:pt>
    <dgm:pt modelId="{4C891E40-23F1-4FAE-9D3D-2E3C81F23C0B}">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我想使用現成的配樂</a:t>
          </a:r>
          <a:r>
            <a:rPr lang="en-US" altLang="zh-TW" sz="2400"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dgm:t>
    </dgm:pt>
    <dgm:pt modelId="{3F827C7E-513E-4876-AFDC-B2E538325B2A}">
      <dgm:prSet phldrT="[文字]"/>
      <dgm:spPr/>
      <dgm:t>
        <a:bodyPr/>
        <a:lstStyle/>
        <a:p>
          <a:r>
            <a:rPr lang="zh-TW" altLang="en-US" dirty="0" smtClean="0">
              <a:latin typeface="微軟正黑體" panose="020B0604030504040204" pitchFamily="34" charset="-120"/>
              <a:ea typeface="微軟正黑體" panose="020B0604030504040204" pitchFamily="34" charset="-120"/>
            </a:rPr>
            <a:t>找資料庫</a:t>
          </a:r>
          <a:endParaRPr lang="zh-TW" altLang="en-US" dirty="0">
            <a:latin typeface="微軟正黑體" panose="020B0604030504040204" pitchFamily="34" charset="-120"/>
            <a:ea typeface="微軟正黑體" panose="020B0604030504040204" pitchFamily="34" charset="-120"/>
          </a:endParaRPr>
        </a:p>
      </dgm:t>
    </dgm:pt>
    <dgm:pt modelId="{0978DF89-07EE-4B01-9005-884DE4FC23D5}" type="sibTrans" cxnId="{F5AE9589-0B75-4B4D-B3D2-09CFA4C8860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ACA384A-2F0A-4374-A80E-EA2AA0FCF8C8}" type="parTrans" cxnId="{F5AE9589-0B75-4B4D-B3D2-09CFA4C8860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AA2BBB6-DB0C-4F94-81D5-7752EA4D9F54}" type="sibTrans" cxnId="{42EA7977-5506-4AFF-B395-8AAABDC06B9A}">
      <dgm:prSet/>
      <dgm:spPr/>
      <dgm:t>
        <a:bodyPr/>
        <a:lstStyle/>
        <a:p>
          <a:endParaRPr lang="zh-TW" altLang="en-US">
            <a:latin typeface="微軟正黑體" panose="020B0604030504040204" pitchFamily="34" charset="-120"/>
            <a:ea typeface="微軟正黑體" panose="020B0604030504040204" pitchFamily="34" charset="-120"/>
          </a:endParaRPr>
        </a:p>
      </dgm:t>
    </dgm:pt>
    <dgm:pt modelId="{82A0C203-1138-4F4C-B84D-CAD198B23A40}" type="parTrans" cxnId="{42EA7977-5506-4AFF-B395-8AAABDC06B9A}">
      <dgm:prSet/>
      <dgm:spPr/>
      <dgm:t>
        <a:bodyPr/>
        <a:lstStyle/>
        <a:p>
          <a:endParaRPr lang="zh-TW" altLang="en-US">
            <a:latin typeface="微軟正黑體" panose="020B0604030504040204" pitchFamily="34" charset="-120"/>
            <a:ea typeface="微軟正黑體" panose="020B0604030504040204" pitchFamily="34" charset="-120"/>
          </a:endParaRPr>
        </a:p>
      </dgm:t>
    </dgm:pt>
    <dgm:pt modelId="{FF1B7D3D-7DF5-42C8-922E-69DB903F6217}">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我想使用特定的歌曲</a:t>
          </a:r>
          <a:r>
            <a:rPr lang="en-US" altLang="zh-TW" sz="2400"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dgm:t>
    </dgm:pt>
    <dgm:pt modelId="{C714F146-E6B0-4219-92F6-A81A7CFA17A4}">
      <dgm:prSet phldrT="[文字]"/>
      <dgm:spPr/>
      <dgm:t>
        <a:bodyPr/>
        <a:lstStyle/>
        <a:p>
          <a:r>
            <a:rPr lang="zh-TW" altLang="en-US" dirty="0" smtClean="0">
              <a:latin typeface="微軟正黑體" panose="020B0604030504040204" pitchFamily="34" charset="-120"/>
              <a:ea typeface="微軟正黑體" panose="020B0604030504040204" pitchFamily="34" charset="-120"/>
            </a:rPr>
            <a:t>找權利人</a:t>
          </a:r>
          <a:endParaRPr lang="zh-TW" altLang="en-US" dirty="0">
            <a:latin typeface="微軟正黑體" panose="020B0604030504040204" pitchFamily="34" charset="-120"/>
            <a:ea typeface="微軟正黑體" panose="020B0604030504040204" pitchFamily="34" charset="-120"/>
          </a:endParaRPr>
        </a:p>
      </dgm:t>
    </dgm:pt>
    <dgm:pt modelId="{E5A9CF25-1024-4624-BEAC-7436B552561E}" type="sibTrans" cxnId="{364F8A03-2452-4153-B88D-E827763E749F}">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F7EBF00-80CF-4616-8142-23D31402E53B}" type="parTrans" cxnId="{364F8A03-2452-4153-B88D-E827763E749F}">
      <dgm:prSet/>
      <dgm:spPr/>
      <dgm:t>
        <a:bodyPr/>
        <a:lstStyle/>
        <a:p>
          <a:endParaRPr lang="zh-TW" altLang="en-US">
            <a:latin typeface="微軟正黑體" panose="020B0604030504040204" pitchFamily="34" charset="-120"/>
            <a:ea typeface="微軟正黑體" panose="020B0604030504040204" pitchFamily="34" charset="-120"/>
          </a:endParaRPr>
        </a:p>
      </dgm:t>
    </dgm:pt>
    <dgm:pt modelId="{94AF36EC-8DFE-4260-8390-8A2B7E229BE3}" type="sibTrans" cxnId="{AA943CA1-511F-4DB2-8DE2-5CC6145CC3D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C0785B8F-9781-4378-B69A-7B2884176E74}" type="parTrans" cxnId="{AA943CA1-511F-4DB2-8DE2-5CC6145CC3D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1DC6FD1-D4AD-4F91-8372-86A7E820C0F2}">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我想找人量身打造專屬音樂</a:t>
          </a:r>
          <a:r>
            <a:rPr lang="en-US" altLang="zh-TW" sz="2400"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dgm:t>
    </dgm:pt>
    <dgm:pt modelId="{A428756D-60AF-4B9E-9415-1930CB31C5DE}">
      <dgm:prSet phldrT="[文字]"/>
      <dgm:spPr/>
      <dgm:t>
        <a:bodyPr/>
        <a:lstStyle/>
        <a:p>
          <a:r>
            <a:rPr lang="zh-TW" altLang="en-US" dirty="0" smtClean="0">
              <a:latin typeface="微軟正黑體" panose="020B0604030504040204" pitchFamily="34" charset="-120"/>
              <a:ea typeface="微軟正黑體" panose="020B0604030504040204" pitchFamily="34" charset="-120"/>
            </a:rPr>
            <a:t>找音樂人</a:t>
          </a:r>
          <a:endParaRPr lang="zh-TW" altLang="en-US" dirty="0">
            <a:latin typeface="微軟正黑體" panose="020B0604030504040204" pitchFamily="34" charset="-120"/>
            <a:ea typeface="微軟正黑體" panose="020B0604030504040204" pitchFamily="34" charset="-120"/>
          </a:endParaRPr>
        </a:p>
      </dgm:t>
    </dgm:pt>
    <dgm:pt modelId="{DF12FA91-6B0F-4A0E-967D-BB69E31462D6}" type="sibTrans" cxnId="{72DD96F3-4A75-4343-A05E-08773583BFA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7919BB6-E250-493D-B25B-54893F2F6E79}" type="parTrans" cxnId="{72DD96F3-4A75-4343-A05E-08773583BFA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D9734C8E-F9B8-4365-A790-B63685BB9F29}" type="sibTrans" cxnId="{CDB61561-66D1-42A1-BE89-ACD6C426FB8A}">
      <dgm:prSet/>
      <dgm:spPr/>
      <dgm:t>
        <a:bodyPr/>
        <a:lstStyle/>
        <a:p>
          <a:endParaRPr lang="zh-TW" altLang="en-US">
            <a:latin typeface="微軟正黑體" panose="020B0604030504040204" pitchFamily="34" charset="-120"/>
            <a:ea typeface="微軟正黑體" panose="020B0604030504040204" pitchFamily="34" charset="-120"/>
          </a:endParaRPr>
        </a:p>
      </dgm:t>
    </dgm:pt>
    <dgm:pt modelId="{F58206C3-17AA-49E4-95B5-C76C88D5DE16}" type="parTrans" cxnId="{CDB61561-66D1-42A1-BE89-ACD6C426FB8A}">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CB70579-B5A9-4DB8-A09C-8960312A1797}" type="pres">
      <dgm:prSet presAssocID="{CF950E6F-6C26-4B4E-92C9-FA4566FF4671}" presName="Name0" presStyleCnt="0">
        <dgm:presLayoutVars>
          <dgm:dir val="rev"/>
          <dgm:animLvl val="lvl"/>
          <dgm:resizeHandles val="exact"/>
        </dgm:presLayoutVars>
      </dgm:prSet>
      <dgm:spPr/>
      <dgm:t>
        <a:bodyPr/>
        <a:lstStyle/>
        <a:p>
          <a:endParaRPr lang="zh-TW" altLang="en-US"/>
        </a:p>
      </dgm:t>
    </dgm:pt>
    <dgm:pt modelId="{46D6FDA5-5D85-4D84-AAFC-B1491D1CE33D}" type="pres">
      <dgm:prSet presAssocID="{3F827C7E-513E-4876-AFDC-B2E538325B2A}" presName="linNode" presStyleCnt="0"/>
      <dgm:spPr/>
      <dgm:t>
        <a:bodyPr/>
        <a:lstStyle/>
        <a:p>
          <a:endParaRPr lang="zh-TW" altLang="en-US"/>
        </a:p>
      </dgm:t>
    </dgm:pt>
    <dgm:pt modelId="{D4967FA1-DE8F-4E9A-A4C9-FE5090922C78}" type="pres">
      <dgm:prSet presAssocID="{3F827C7E-513E-4876-AFDC-B2E538325B2A}" presName="parentText" presStyleLbl="node1" presStyleIdx="0" presStyleCnt="3">
        <dgm:presLayoutVars>
          <dgm:chMax val="1"/>
          <dgm:bulletEnabled val="1"/>
        </dgm:presLayoutVars>
      </dgm:prSet>
      <dgm:spPr/>
      <dgm:t>
        <a:bodyPr/>
        <a:lstStyle/>
        <a:p>
          <a:endParaRPr lang="zh-TW" altLang="en-US"/>
        </a:p>
      </dgm:t>
    </dgm:pt>
    <dgm:pt modelId="{D90BDE76-A082-4EDA-B3F2-8BE20B4C5EC9}" type="pres">
      <dgm:prSet presAssocID="{3F827C7E-513E-4876-AFDC-B2E538325B2A}" presName="descendantText" presStyleLbl="alignAccFollowNode1" presStyleIdx="0" presStyleCnt="3">
        <dgm:presLayoutVars>
          <dgm:bulletEnabled val="1"/>
        </dgm:presLayoutVars>
      </dgm:prSet>
      <dgm:spPr/>
      <dgm:t>
        <a:bodyPr/>
        <a:lstStyle/>
        <a:p>
          <a:endParaRPr lang="zh-TW" altLang="en-US"/>
        </a:p>
      </dgm:t>
    </dgm:pt>
    <dgm:pt modelId="{79414877-4B98-43E4-AF5D-DAC70FB64117}" type="pres">
      <dgm:prSet presAssocID="{0978DF89-07EE-4B01-9005-884DE4FC23D5}" presName="sp" presStyleCnt="0"/>
      <dgm:spPr/>
      <dgm:t>
        <a:bodyPr/>
        <a:lstStyle/>
        <a:p>
          <a:endParaRPr lang="zh-TW" altLang="en-US"/>
        </a:p>
      </dgm:t>
    </dgm:pt>
    <dgm:pt modelId="{655B4D8D-45C5-4EFC-AE4C-FAEA079DAB48}" type="pres">
      <dgm:prSet presAssocID="{A428756D-60AF-4B9E-9415-1930CB31C5DE}" presName="linNode" presStyleCnt="0"/>
      <dgm:spPr/>
      <dgm:t>
        <a:bodyPr/>
        <a:lstStyle/>
        <a:p>
          <a:endParaRPr lang="zh-TW" altLang="en-US"/>
        </a:p>
      </dgm:t>
    </dgm:pt>
    <dgm:pt modelId="{E4ED92EE-D249-4038-A6D2-BE074828B5F2}" type="pres">
      <dgm:prSet presAssocID="{A428756D-60AF-4B9E-9415-1930CB31C5DE}" presName="parentText" presStyleLbl="node1" presStyleIdx="1" presStyleCnt="3">
        <dgm:presLayoutVars>
          <dgm:chMax val="1"/>
          <dgm:bulletEnabled val="1"/>
        </dgm:presLayoutVars>
      </dgm:prSet>
      <dgm:spPr/>
      <dgm:t>
        <a:bodyPr/>
        <a:lstStyle/>
        <a:p>
          <a:endParaRPr lang="zh-TW" altLang="en-US"/>
        </a:p>
      </dgm:t>
    </dgm:pt>
    <dgm:pt modelId="{633CCB51-0654-4B7F-BCD6-37072D5CAF82}" type="pres">
      <dgm:prSet presAssocID="{A428756D-60AF-4B9E-9415-1930CB31C5DE}" presName="descendantText" presStyleLbl="alignAccFollowNode1" presStyleIdx="1" presStyleCnt="3">
        <dgm:presLayoutVars>
          <dgm:bulletEnabled val="1"/>
        </dgm:presLayoutVars>
      </dgm:prSet>
      <dgm:spPr/>
      <dgm:t>
        <a:bodyPr/>
        <a:lstStyle/>
        <a:p>
          <a:endParaRPr lang="zh-TW" altLang="en-US"/>
        </a:p>
      </dgm:t>
    </dgm:pt>
    <dgm:pt modelId="{BEE4444B-ED13-48FA-8080-3FA5FE94AE8C}" type="pres">
      <dgm:prSet presAssocID="{DF12FA91-6B0F-4A0E-967D-BB69E31462D6}" presName="sp" presStyleCnt="0"/>
      <dgm:spPr/>
      <dgm:t>
        <a:bodyPr/>
        <a:lstStyle/>
        <a:p>
          <a:endParaRPr lang="zh-TW" altLang="en-US"/>
        </a:p>
      </dgm:t>
    </dgm:pt>
    <dgm:pt modelId="{527FDEFE-EC3A-472D-921C-45A057BDAE5C}" type="pres">
      <dgm:prSet presAssocID="{C714F146-E6B0-4219-92F6-A81A7CFA17A4}" presName="linNode" presStyleCnt="0"/>
      <dgm:spPr/>
      <dgm:t>
        <a:bodyPr/>
        <a:lstStyle/>
        <a:p>
          <a:endParaRPr lang="zh-TW" altLang="en-US"/>
        </a:p>
      </dgm:t>
    </dgm:pt>
    <dgm:pt modelId="{E874415F-7CBA-4ADF-9314-F1DAE62339CD}" type="pres">
      <dgm:prSet presAssocID="{C714F146-E6B0-4219-92F6-A81A7CFA17A4}" presName="parentText" presStyleLbl="node1" presStyleIdx="2" presStyleCnt="3">
        <dgm:presLayoutVars>
          <dgm:chMax val="1"/>
          <dgm:bulletEnabled val="1"/>
        </dgm:presLayoutVars>
      </dgm:prSet>
      <dgm:spPr/>
      <dgm:t>
        <a:bodyPr/>
        <a:lstStyle/>
        <a:p>
          <a:endParaRPr lang="zh-TW" altLang="en-US"/>
        </a:p>
      </dgm:t>
    </dgm:pt>
    <dgm:pt modelId="{2BA4CA6D-B1B0-41E4-85D4-FEB9F5D3AA79}" type="pres">
      <dgm:prSet presAssocID="{C714F146-E6B0-4219-92F6-A81A7CFA17A4}" presName="descendantText" presStyleLbl="alignAccFollowNode1" presStyleIdx="2" presStyleCnt="3">
        <dgm:presLayoutVars>
          <dgm:bulletEnabled val="1"/>
        </dgm:presLayoutVars>
      </dgm:prSet>
      <dgm:spPr/>
      <dgm:t>
        <a:bodyPr/>
        <a:lstStyle/>
        <a:p>
          <a:endParaRPr lang="zh-TW" altLang="en-US"/>
        </a:p>
      </dgm:t>
    </dgm:pt>
  </dgm:ptLst>
  <dgm:cxnLst>
    <dgm:cxn modelId="{B317D605-7524-416E-A644-4DDAA17B2986}" type="presOf" srcId="{3F827C7E-513E-4876-AFDC-B2E538325B2A}" destId="{D4967FA1-DE8F-4E9A-A4C9-FE5090922C78}" srcOrd="0" destOrd="0" presId="urn:microsoft.com/office/officeart/2005/8/layout/vList5"/>
    <dgm:cxn modelId="{9EBF7B91-5A87-4FBD-8922-95CCE8751A53}" type="presOf" srcId="{CF950E6F-6C26-4B4E-92C9-FA4566FF4671}" destId="{ACB70579-B5A9-4DB8-A09C-8960312A1797}" srcOrd="0" destOrd="0" presId="urn:microsoft.com/office/officeart/2005/8/layout/vList5"/>
    <dgm:cxn modelId="{72DD96F3-4A75-4343-A05E-08773583BFA7}" srcId="{CF950E6F-6C26-4B4E-92C9-FA4566FF4671}" destId="{A428756D-60AF-4B9E-9415-1930CB31C5DE}" srcOrd="1" destOrd="0" parTransId="{37919BB6-E250-493D-B25B-54893F2F6E79}" sibTransId="{DF12FA91-6B0F-4A0E-967D-BB69E31462D6}"/>
    <dgm:cxn modelId="{CDB61561-66D1-42A1-BE89-ACD6C426FB8A}" srcId="{A428756D-60AF-4B9E-9415-1930CB31C5DE}" destId="{61DC6FD1-D4AD-4F91-8372-86A7E820C0F2}" srcOrd="0" destOrd="0" parTransId="{F58206C3-17AA-49E4-95B5-C76C88D5DE16}" sibTransId="{D9734C8E-F9B8-4365-A790-B63685BB9F29}"/>
    <dgm:cxn modelId="{AA943CA1-511F-4DB2-8DE2-5CC6145CC3D7}" srcId="{C714F146-E6B0-4219-92F6-A81A7CFA17A4}" destId="{FF1B7D3D-7DF5-42C8-922E-69DB903F6217}" srcOrd="0" destOrd="0" parTransId="{C0785B8F-9781-4378-B69A-7B2884176E74}" sibTransId="{94AF36EC-8DFE-4260-8390-8A2B7E229BE3}"/>
    <dgm:cxn modelId="{670EC83A-6ACB-4D52-AE33-FF87D4D988A5}" type="presOf" srcId="{A428756D-60AF-4B9E-9415-1930CB31C5DE}" destId="{E4ED92EE-D249-4038-A6D2-BE074828B5F2}" srcOrd="0" destOrd="0" presId="urn:microsoft.com/office/officeart/2005/8/layout/vList5"/>
    <dgm:cxn modelId="{A1A71270-9E7E-459C-A0F8-557D345ADBB8}" type="presOf" srcId="{C714F146-E6B0-4219-92F6-A81A7CFA17A4}" destId="{E874415F-7CBA-4ADF-9314-F1DAE62339CD}" srcOrd="0" destOrd="0" presId="urn:microsoft.com/office/officeart/2005/8/layout/vList5"/>
    <dgm:cxn modelId="{784AE2ED-DA83-4A92-A324-82773F7E1EF9}" type="presOf" srcId="{FF1B7D3D-7DF5-42C8-922E-69DB903F6217}" destId="{2BA4CA6D-B1B0-41E4-85D4-FEB9F5D3AA79}" srcOrd="0" destOrd="0" presId="urn:microsoft.com/office/officeart/2005/8/layout/vList5"/>
    <dgm:cxn modelId="{DFAAD78C-F5EE-43E7-AA56-2C0431AE367E}" type="presOf" srcId="{61DC6FD1-D4AD-4F91-8372-86A7E820C0F2}" destId="{633CCB51-0654-4B7F-BCD6-37072D5CAF82}" srcOrd="0" destOrd="0" presId="urn:microsoft.com/office/officeart/2005/8/layout/vList5"/>
    <dgm:cxn modelId="{42EA7977-5506-4AFF-B395-8AAABDC06B9A}" srcId="{3F827C7E-513E-4876-AFDC-B2E538325B2A}" destId="{4C891E40-23F1-4FAE-9D3D-2E3C81F23C0B}" srcOrd="0" destOrd="0" parTransId="{82A0C203-1138-4F4C-B84D-CAD198B23A40}" sibTransId="{6AA2BBB6-DB0C-4F94-81D5-7752EA4D9F54}"/>
    <dgm:cxn modelId="{B6461253-2331-445B-92B3-52546F3E6613}" type="presOf" srcId="{4C891E40-23F1-4FAE-9D3D-2E3C81F23C0B}" destId="{D90BDE76-A082-4EDA-B3F2-8BE20B4C5EC9}" srcOrd="0" destOrd="0" presId="urn:microsoft.com/office/officeart/2005/8/layout/vList5"/>
    <dgm:cxn modelId="{F5AE9589-0B75-4B4D-B3D2-09CFA4C88607}" srcId="{CF950E6F-6C26-4B4E-92C9-FA4566FF4671}" destId="{3F827C7E-513E-4876-AFDC-B2E538325B2A}" srcOrd="0" destOrd="0" parTransId="{6ACA384A-2F0A-4374-A80E-EA2AA0FCF8C8}" sibTransId="{0978DF89-07EE-4B01-9005-884DE4FC23D5}"/>
    <dgm:cxn modelId="{364F8A03-2452-4153-B88D-E827763E749F}" srcId="{CF950E6F-6C26-4B4E-92C9-FA4566FF4671}" destId="{C714F146-E6B0-4219-92F6-A81A7CFA17A4}" srcOrd="2" destOrd="0" parTransId="{AF7EBF00-80CF-4616-8142-23D31402E53B}" sibTransId="{E5A9CF25-1024-4624-BEAC-7436B552561E}"/>
    <dgm:cxn modelId="{6674E435-F158-4940-B378-8EA9B011F4D1}" type="presParOf" srcId="{ACB70579-B5A9-4DB8-A09C-8960312A1797}" destId="{46D6FDA5-5D85-4D84-AAFC-B1491D1CE33D}" srcOrd="0" destOrd="0" presId="urn:microsoft.com/office/officeart/2005/8/layout/vList5"/>
    <dgm:cxn modelId="{7EC36C4F-D9AD-408C-BEBA-59B47C7EC02F}" type="presParOf" srcId="{46D6FDA5-5D85-4D84-AAFC-B1491D1CE33D}" destId="{D4967FA1-DE8F-4E9A-A4C9-FE5090922C78}" srcOrd="0" destOrd="0" presId="urn:microsoft.com/office/officeart/2005/8/layout/vList5"/>
    <dgm:cxn modelId="{33504AC8-FA3D-4536-93A1-AF0EBC009891}" type="presParOf" srcId="{46D6FDA5-5D85-4D84-AAFC-B1491D1CE33D}" destId="{D90BDE76-A082-4EDA-B3F2-8BE20B4C5EC9}" srcOrd="1" destOrd="0" presId="urn:microsoft.com/office/officeart/2005/8/layout/vList5"/>
    <dgm:cxn modelId="{CA705B47-4F6D-4302-89F8-B81B59793E82}" type="presParOf" srcId="{ACB70579-B5A9-4DB8-A09C-8960312A1797}" destId="{79414877-4B98-43E4-AF5D-DAC70FB64117}" srcOrd="1" destOrd="0" presId="urn:microsoft.com/office/officeart/2005/8/layout/vList5"/>
    <dgm:cxn modelId="{FAF19D7E-F318-41A4-A913-345094FC3376}" type="presParOf" srcId="{ACB70579-B5A9-4DB8-A09C-8960312A1797}" destId="{655B4D8D-45C5-4EFC-AE4C-FAEA079DAB48}" srcOrd="2" destOrd="0" presId="urn:microsoft.com/office/officeart/2005/8/layout/vList5"/>
    <dgm:cxn modelId="{24C6C53E-460B-4749-A4FD-38A3E69E505C}" type="presParOf" srcId="{655B4D8D-45C5-4EFC-AE4C-FAEA079DAB48}" destId="{E4ED92EE-D249-4038-A6D2-BE074828B5F2}" srcOrd="0" destOrd="0" presId="urn:microsoft.com/office/officeart/2005/8/layout/vList5"/>
    <dgm:cxn modelId="{26B73EFC-6CBC-4442-A638-533B2B70FA9F}" type="presParOf" srcId="{655B4D8D-45C5-4EFC-AE4C-FAEA079DAB48}" destId="{633CCB51-0654-4B7F-BCD6-37072D5CAF82}" srcOrd="1" destOrd="0" presId="urn:microsoft.com/office/officeart/2005/8/layout/vList5"/>
    <dgm:cxn modelId="{C4C0F045-C348-493B-AC9E-03326FD64EF0}" type="presParOf" srcId="{ACB70579-B5A9-4DB8-A09C-8960312A1797}" destId="{BEE4444B-ED13-48FA-8080-3FA5FE94AE8C}" srcOrd="3" destOrd="0" presId="urn:microsoft.com/office/officeart/2005/8/layout/vList5"/>
    <dgm:cxn modelId="{3CF7FF70-7EB9-40A6-A721-C703082E2B24}" type="presParOf" srcId="{ACB70579-B5A9-4DB8-A09C-8960312A1797}" destId="{527FDEFE-EC3A-472D-921C-45A057BDAE5C}" srcOrd="4" destOrd="0" presId="urn:microsoft.com/office/officeart/2005/8/layout/vList5"/>
    <dgm:cxn modelId="{3CF49BB1-DFEF-47DD-9A0F-EA5E2F9858C0}" type="presParOf" srcId="{527FDEFE-EC3A-472D-921C-45A057BDAE5C}" destId="{E874415F-7CBA-4ADF-9314-F1DAE62339CD}" srcOrd="0" destOrd="0" presId="urn:microsoft.com/office/officeart/2005/8/layout/vList5"/>
    <dgm:cxn modelId="{447A22D0-83EF-4F82-A639-EBD3BF3DA52D}" type="presParOf" srcId="{527FDEFE-EC3A-472D-921C-45A057BDAE5C}" destId="{2BA4CA6D-B1B0-41E4-85D4-FEB9F5D3AA7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BCE358-0C36-4214-B5A8-82A1AD5F42FC}">
      <dsp:nvSpPr>
        <dsp:cNvPr id="0" name=""/>
        <dsp:cNvSpPr/>
      </dsp:nvSpPr>
      <dsp:spPr>
        <a:xfrm>
          <a:off x="0" y="0"/>
          <a:ext cx="6864424" cy="0"/>
        </a:xfrm>
        <a:prstGeom prst="line">
          <a:avLst/>
        </a:prstGeom>
        <a:blipFill rotWithShape="0">
          <a:blip xmlns:r="http://schemas.openxmlformats.org/officeDocument/2006/relationships" r:embed="rId1">
            <a:duotone>
              <a:schemeClr val="accent5">
                <a:hueOff val="0"/>
                <a:satOff val="0"/>
                <a:lumOff val="0"/>
                <a:alphaOff val="0"/>
                <a:tint val="100000"/>
                <a:shade val="50000"/>
                <a:hueMod val="100000"/>
                <a:satMod val="100000"/>
              </a:schemeClr>
              <a:schemeClr val="accent5">
                <a:hueOff val="0"/>
                <a:satOff val="0"/>
                <a:lumOff val="0"/>
                <a:alphaOff val="0"/>
                <a:tint val="100000"/>
                <a:shade val="75000"/>
                <a:hueMod val="100000"/>
                <a:satMod val="100000"/>
              </a:schemeClr>
            </a:duotone>
          </a:blip>
          <a:tile tx="0" ty="0" sx="50000" sy="50000" flip="none" algn="ctr"/>
        </a:blipFill>
        <a:ln w="12700" cap="flat" cmpd="sng" algn="ctr">
          <a:solidFill>
            <a:schemeClr val="accent5">
              <a:hueOff val="0"/>
              <a:satOff val="0"/>
              <a:lumOff val="0"/>
              <a:alphaOff val="0"/>
            </a:schemeClr>
          </a:solidFill>
          <a:prstDash val="solid"/>
        </a:ln>
        <a:effectLst>
          <a:glow>
            <a:schemeClr val="accent5">
              <a:hueOff val="0"/>
              <a:satOff val="0"/>
              <a:lumOff val="0"/>
              <a:alphaOff val="0"/>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accent5">
              <a:hueOff val="0"/>
              <a:satOff val="0"/>
              <a:lumOff val="0"/>
              <a:alphaOff val="0"/>
              <a:tint val="100000"/>
              <a:shade val="100000"/>
              <a:hueMod val="100000"/>
              <a:satMod val="100000"/>
            </a:schemeClr>
          </a:contourClr>
        </a:sp3d>
      </dsp:spPr>
      <dsp:style>
        <a:lnRef idx="1">
          <a:scrgbClr r="0" g="0" b="0"/>
        </a:lnRef>
        <a:fillRef idx="3">
          <a:scrgbClr r="0" g="0" b="0"/>
        </a:fillRef>
        <a:effectRef idx="2">
          <a:scrgbClr r="0" g="0" b="0"/>
        </a:effectRef>
        <a:fontRef idx="minor">
          <a:schemeClr val="lt1"/>
        </a:fontRef>
      </dsp:style>
    </dsp:sp>
    <dsp:sp modelId="{30BB5EA1-9BCD-45B5-95C3-82FC8A622946}">
      <dsp:nvSpPr>
        <dsp:cNvPr id="0" name=""/>
        <dsp:cNvSpPr/>
      </dsp:nvSpPr>
      <dsp:spPr>
        <a:xfrm>
          <a:off x="0" y="0"/>
          <a:ext cx="1372884" cy="43362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lvl="0" algn="l" defTabSz="2133600">
            <a:lnSpc>
              <a:spcPct val="90000"/>
            </a:lnSpc>
            <a:spcBef>
              <a:spcPct val="0"/>
            </a:spcBef>
            <a:spcAft>
              <a:spcPct val="35000"/>
            </a:spcAft>
          </a:pPr>
          <a:r>
            <a:rPr lang="zh-TW" altLang="en-US" sz="4800" b="1" kern="1200" dirty="0" smtClean="0">
              <a:solidFill>
                <a:schemeClr val="accent5">
                  <a:lumMod val="50000"/>
                </a:schemeClr>
              </a:solidFill>
            </a:rPr>
            <a:t>大</a:t>
          </a:r>
          <a:endParaRPr lang="en-US" altLang="zh-TW" sz="4800" b="1" kern="1200" dirty="0" smtClean="0">
            <a:solidFill>
              <a:schemeClr val="accent5">
                <a:lumMod val="50000"/>
              </a:schemeClr>
            </a:solidFill>
          </a:endParaRPr>
        </a:p>
        <a:p>
          <a:pPr lvl="0" algn="l" defTabSz="2133600">
            <a:lnSpc>
              <a:spcPct val="90000"/>
            </a:lnSpc>
            <a:spcBef>
              <a:spcPct val="0"/>
            </a:spcBef>
            <a:spcAft>
              <a:spcPct val="35000"/>
            </a:spcAft>
          </a:pPr>
          <a:r>
            <a:rPr lang="zh-TW" altLang="en-US" sz="4800" b="1" kern="1200" dirty="0" smtClean="0">
              <a:solidFill>
                <a:schemeClr val="accent5">
                  <a:lumMod val="50000"/>
                </a:schemeClr>
              </a:solidFill>
            </a:rPr>
            <a:t>綱</a:t>
          </a:r>
          <a:endParaRPr lang="zh-TW" altLang="en-US" sz="4800" b="1" kern="1200" dirty="0">
            <a:solidFill>
              <a:schemeClr val="accent5">
                <a:lumMod val="50000"/>
              </a:schemeClr>
            </a:solidFill>
          </a:endParaRPr>
        </a:p>
      </dsp:txBody>
      <dsp:txXfrm>
        <a:off x="0" y="0"/>
        <a:ext cx="1372884" cy="4336256"/>
      </dsp:txXfrm>
    </dsp:sp>
    <dsp:sp modelId="{56CDBB7F-A9D9-4FE5-BFA3-6DBD5E38937F}">
      <dsp:nvSpPr>
        <dsp:cNvPr id="0" name=""/>
        <dsp:cNvSpPr/>
      </dsp:nvSpPr>
      <dsp:spPr>
        <a:xfrm>
          <a:off x="1475851" y="50974"/>
          <a:ext cx="5388572" cy="1019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lvl="0" algn="l" defTabSz="1955800">
            <a:lnSpc>
              <a:spcPct val="90000"/>
            </a:lnSpc>
            <a:spcBef>
              <a:spcPct val="0"/>
            </a:spcBef>
            <a:spcAft>
              <a:spcPct val="35000"/>
            </a:spcAft>
          </a:pPr>
          <a:r>
            <a:rPr lang="zh-TW" altLang="en-US" sz="4400" b="1" kern="1200" dirty="0" smtClean="0">
              <a:effectLst/>
              <a:latin typeface="+mn-ea"/>
              <a:ea typeface="+mn-ea"/>
            </a:rPr>
            <a:t>流行音樂產業現況</a:t>
          </a:r>
          <a:endParaRPr lang="zh-TW" altLang="en-US" sz="4400" b="1" kern="1200" dirty="0">
            <a:effectLst/>
            <a:latin typeface="+mn-ea"/>
            <a:ea typeface="+mn-ea"/>
          </a:endParaRPr>
        </a:p>
      </dsp:txBody>
      <dsp:txXfrm>
        <a:off x="1475851" y="50974"/>
        <a:ext cx="5388572" cy="1019485"/>
      </dsp:txXfrm>
    </dsp:sp>
    <dsp:sp modelId="{CD484289-C958-489B-A4F1-176C12746F17}">
      <dsp:nvSpPr>
        <dsp:cNvPr id="0" name=""/>
        <dsp:cNvSpPr/>
      </dsp:nvSpPr>
      <dsp:spPr>
        <a:xfrm>
          <a:off x="1372884" y="1070460"/>
          <a:ext cx="5491539" cy="0"/>
        </a:xfrm>
        <a:prstGeom prst="line">
          <a:avLst/>
        </a:prstGeom>
        <a:solidFill>
          <a:schemeClr val="accent5">
            <a:hueOff val="0"/>
            <a:satOff val="0"/>
            <a:lumOff val="0"/>
            <a:alphaOff val="0"/>
          </a:schemeClr>
        </a:solidFill>
        <a:ln w="25400" cap="flat" cmpd="sng" algn="ctr">
          <a:solidFill>
            <a:schemeClr val="accent5">
              <a:tint val="50000"/>
              <a:hueOff val="0"/>
              <a:satOff val="0"/>
              <a:lumOff val="0"/>
              <a:alphaOff val="0"/>
            </a:schemeClr>
          </a:solidFill>
          <a:prstDash val="solid"/>
        </a:ln>
        <a:effectLst>
          <a:glow>
            <a:schemeClr val="accent5">
              <a:hueOff val="0"/>
              <a:satOff val="0"/>
              <a:lumOff val="0"/>
              <a:alphaOff val="0"/>
              <a:tint val="100000"/>
              <a:shade val="100000"/>
              <a:hueMod val="100000"/>
              <a:satMod val="100000"/>
            </a:schemeClr>
          </a:glow>
        </a:effectLst>
      </dsp:spPr>
      <dsp:style>
        <a:lnRef idx="2">
          <a:scrgbClr r="0" g="0" b="0"/>
        </a:lnRef>
        <a:fillRef idx="1">
          <a:scrgbClr r="0" g="0" b="0"/>
        </a:fillRef>
        <a:effectRef idx="1">
          <a:scrgbClr r="0" g="0" b="0"/>
        </a:effectRef>
        <a:fontRef idx="minor"/>
      </dsp:style>
    </dsp:sp>
    <dsp:sp modelId="{E6B5CBB4-1BE8-4FB0-86AA-D14F7FD8F7F9}">
      <dsp:nvSpPr>
        <dsp:cNvPr id="0" name=""/>
        <dsp:cNvSpPr/>
      </dsp:nvSpPr>
      <dsp:spPr>
        <a:xfrm>
          <a:off x="1475851" y="1121434"/>
          <a:ext cx="5388572" cy="1019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lvl="0" algn="l" defTabSz="1955800">
            <a:lnSpc>
              <a:spcPct val="90000"/>
            </a:lnSpc>
            <a:spcBef>
              <a:spcPct val="0"/>
            </a:spcBef>
            <a:spcAft>
              <a:spcPct val="35000"/>
            </a:spcAft>
          </a:pPr>
          <a:r>
            <a:rPr lang="zh-TW" altLang="en-US" sz="4400" b="1" kern="1200" dirty="0" smtClean="0">
              <a:solidFill>
                <a:schemeClr val="tx1"/>
              </a:solidFill>
            </a:rPr>
            <a:t>著作權的基本介紹</a:t>
          </a:r>
          <a:endParaRPr lang="zh-TW" altLang="en-US" sz="4400" b="1" kern="1200" dirty="0">
            <a:effectLst/>
            <a:latin typeface="+mn-ea"/>
            <a:ea typeface="+mn-ea"/>
          </a:endParaRPr>
        </a:p>
      </dsp:txBody>
      <dsp:txXfrm>
        <a:off x="1475851" y="1121434"/>
        <a:ext cx="5388572" cy="1019485"/>
      </dsp:txXfrm>
    </dsp:sp>
    <dsp:sp modelId="{1FBED6F5-B4D0-471A-82A9-35AC250FC14D}">
      <dsp:nvSpPr>
        <dsp:cNvPr id="0" name=""/>
        <dsp:cNvSpPr/>
      </dsp:nvSpPr>
      <dsp:spPr>
        <a:xfrm>
          <a:off x="1372884" y="2140920"/>
          <a:ext cx="5491539" cy="0"/>
        </a:xfrm>
        <a:prstGeom prst="line">
          <a:avLst/>
        </a:prstGeom>
        <a:solidFill>
          <a:schemeClr val="accent5">
            <a:hueOff val="0"/>
            <a:satOff val="0"/>
            <a:lumOff val="0"/>
            <a:alphaOff val="0"/>
          </a:schemeClr>
        </a:solidFill>
        <a:ln w="25400" cap="flat" cmpd="sng" algn="ctr">
          <a:solidFill>
            <a:schemeClr val="accent5">
              <a:tint val="50000"/>
              <a:hueOff val="0"/>
              <a:satOff val="0"/>
              <a:lumOff val="0"/>
              <a:alphaOff val="0"/>
            </a:schemeClr>
          </a:solidFill>
          <a:prstDash val="solid"/>
        </a:ln>
        <a:effectLst>
          <a:glow>
            <a:schemeClr val="accent5">
              <a:hueOff val="0"/>
              <a:satOff val="0"/>
              <a:lumOff val="0"/>
              <a:alphaOff val="0"/>
              <a:tint val="100000"/>
              <a:shade val="100000"/>
              <a:hueMod val="100000"/>
              <a:satMod val="100000"/>
            </a:schemeClr>
          </a:glow>
        </a:effectLst>
      </dsp:spPr>
      <dsp:style>
        <a:lnRef idx="2">
          <a:scrgbClr r="0" g="0" b="0"/>
        </a:lnRef>
        <a:fillRef idx="1">
          <a:scrgbClr r="0" g="0" b="0"/>
        </a:fillRef>
        <a:effectRef idx="1">
          <a:scrgbClr r="0" g="0" b="0"/>
        </a:effectRef>
        <a:fontRef idx="minor"/>
      </dsp:style>
    </dsp:sp>
    <dsp:sp modelId="{2B15A66F-5E1D-44FB-B464-F834B3A70783}">
      <dsp:nvSpPr>
        <dsp:cNvPr id="0" name=""/>
        <dsp:cNvSpPr/>
      </dsp:nvSpPr>
      <dsp:spPr>
        <a:xfrm>
          <a:off x="1475851" y="2191894"/>
          <a:ext cx="5388572" cy="1019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lvl="0" algn="l" defTabSz="1955800">
            <a:lnSpc>
              <a:spcPct val="90000"/>
            </a:lnSpc>
            <a:spcBef>
              <a:spcPct val="0"/>
            </a:spcBef>
            <a:spcAft>
              <a:spcPct val="35000"/>
            </a:spcAft>
          </a:pPr>
          <a:r>
            <a:rPr lang="zh-TW" altLang="en-US" sz="4400" b="1" kern="1200" dirty="0" smtClean="0">
              <a:effectLst/>
              <a:latin typeface="+mn-ea"/>
              <a:ea typeface="+mn-ea"/>
            </a:rPr>
            <a:t>如何進行授權</a:t>
          </a:r>
          <a:endParaRPr lang="zh-TW" altLang="en-US" sz="4400" b="1" kern="1200" dirty="0">
            <a:effectLst/>
            <a:latin typeface="+mn-ea"/>
            <a:ea typeface="+mn-ea"/>
          </a:endParaRPr>
        </a:p>
      </dsp:txBody>
      <dsp:txXfrm>
        <a:off x="1475851" y="2191894"/>
        <a:ext cx="5388572" cy="1019485"/>
      </dsp:txXfrm>
    </dsp:sp>
    <dsp:sp modelId="{49D56A6C-4194-434A-AD14-E3A83ADE0C95}">
      <dsp:nvSpPr>
        <dsp:cNvPr id="0" name=""/>
        <dsp:cNvSpPr/>
      </dsp:nvSpPr>
      <dsp:spPr>
        <a:xfrm>
          <a:off x="1372884" y="3211380"/>
          <a:ext cx="5491539" cy="0"/>
        </a:xfrm>
        <a:prstGeom prst="line">
          <a:avLst/>
        </a:prstGeom>
        <a:solidFill>
          <a:schemeClr val="accent5">
            <a:hueOff val="0"/>
            <a:satOff val="0"/>
            <a:lumOff val="0"/>
            <a:alphaOff val="0"/>
          </a:schemeClr>
        </a:solidFill>
        <a:ln w="25400" cap="flat" cmpd="sng" algn="ctr">
          <a:solidFill>
            <a:schemeClr val="accent5">
              <a:tint val="50000"/>
              <a:hueOff val="0"/>
              <a:satOff val="0"/>
              <a:lumOff val="0"/>
              <a:alphaOff val="0"/>
            </a:schemeClr>
          </a:solidFill>
          <a:prstDash val="solid"/>
        </a:ln>
        <a:effectLst>
          <a:glow>
            <a:schemeClr val="accent5">
              <a:hueOff val="0"/>
              <a:satOff val="0"/>
              <a:lumOff val="0"/>
              <a:alphaOff val="0"/>
              <a:tint val="100000"/>
              <a:shade val="100000"/>
              <a:hueMod val="100000"/>
              <a:satMod val="100000"/>
            </a:schemeClr>
          </a:glow>
        </a:effectLst>
      </dsp:spPr>
      <dsp:style>
        <a:lnRef idx="2">
          <a:scrgbClr r="0" g="0" b="0"/>
        </a:lnRef>
        <a:fillRef idx="1">
          <a:scrgbClr r="0" g="0" b="0"/>
        </a:fillRef>
        <a:effectRef idx="1">
          <a:scrgbClr r="0" g="0" b="0"/>
        </a:effectRef>
        <a:fontRef idx="minor"/>
      </dsp:style>
    </dsp:sp>
    <dsp:sp modelId="{01E46873-2B6B-47E5-8028-07A76F84EDAF}">
      <dsp:nvSpPr>
        <dsp:cNvPr id="0" name=""/>
        <dsp:cNvSpPr/>
      </dsp:nvSpPr>
      <dsp:spPr>
        <a:xfrm>
          <a:off x="1475851" y="3262355"/>
          <a:ext cx="5388572" cy="1019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lvl="0" algn="l" defTabSz="1955800">
            <a:lnSpc>
              <a:spcPct val="90000"/>
            </a:lnSpc>
            <a:spcBef>
              <a:spcPct val="0"/>
            </a:spcBef>
            <a:spcAft>
              <a:spcPct val="35000"/>
            </a:spcAft>
          </a:pPr>
          <a:r>
            <a:rPr lang="zh-TW" altLang="en-US" sz="4400" b="1" kern="1200" dirty="0" smtClean="0"/>
            <a:t>兩岸著作權制度</a:t>
          </a:r>
          <a:endParaRPr lang="en-US" altLang="zh-TW" sz="4400" b="1" kern="1200" dirty="0" smtClean="0"/>
        </a:p>
      </dsp:txBody>
      <dsp:txXfrm>
        <a:off x="1475851" y="3262355"/>
        <a:ext cx="5388572" cy="1019485"/>
      </dsp:txXfrm>
    </dsp:sp>
    <dsp:sp modelId="{B015252F-DDB2-4B2B-9677-235C2EA11D44}">
      <dsp:nvSpPr>
        <dsp:cNvPr id="0" name=""/>
        <dsp:cNvSpPr/>
      </dsp:nvSpPr>
      <dsp:spPr>
        <a:xfrm>
          <a:off x="1372884" y="4281841"/>
          <a:ext cx="5491539" cy="0"/>
        </a:xfrm>
        <a:prstGeom prst="line">
          <a:avLst/>
        </a:prstGeom>
        <a:solidFill>
          <a:schemeClr val="accent5">
            <a:hueOff val="0"/>
            <a:satOff val="0"/>
            <a:lumOff val="0"/>
            <a:alphaOff val="0"/>
          </a:schemeClr>
        </a:solidFill>
        <a:ln w="25400" cap="flat" cmpd="sng" algn="ctr">
          <a:solidFill>
            <a:schemeClr val="accent5">
              <a:tint val="50000"/>
              <a:hueOff val="0"/>
              <a:satOff val="0"/>
              <a:lumOff val="0"/>
              <a:alphaOff val="0"/>
            </a:schemeClr>
          </a:solidFill>
          <a:prstDash val="solid"/>
        </a:ln>
        <a:effectLst>
          <a:glow>
            <a:schemeClr val="accent5">
              <a:hueOff val="0"/>
              <a:satOff val="0"/>
              <a:lumOff val="0"/>
              <a:alphaOff val="0"/>
              <a:tint val="100000"/>
              <a:shade val="100000"/>
              <a:hueMod val="100000"/>
              <a:satMod val="100000"/>
            </a:schemeClr>
          </a:glow>
        </a:effectLst>
      </dsp:spPr>
      <dsp:style>
        <a:lnRef idx="2">
          <a:scrgbClr r="0" g="0" b="0"/>
        </a:lnRef>
        <a:fillRef idx="1">
          <a:scrgbClr r="0" g="0" b="0"/>
        </a:fillRef>
        <a:effectRef idx="1">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B9CA68-7F37-4EBE-BF15-9B8F2448F000}">
      <dsp:nvSpPr>
        <dsp:cNvPr id="0" name=""/>
        <dsp:cNvSpPr/>
      </dsp:nvSpPr>
      <dsp:spPr>
        <a:xfrm>
          <a:off x="4495" y="1592682"/>
          <a:ext cx="2371271" cy="1955802"/>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zh-TW" altLang="en-US" sz="1300" kern="1200" dirty="0" smtClean="0"/>
            <a:t>須公告滿</a:t>
          </a:r>
          <a:r>
            <a:rPr lang="en-US" altLang="zh-TW" sz="1300" kern="1200" dirty="0" smtClean="0"/>
            <a:t>30</a:t>
          </a:r>
          <a:r>
            <a:rPr lang="zh-TW" altLang="en-US" sz="1300" kern="1200" dirty="0" smtClean="0"/>
            <a:t>日，始生效力。</a:t>
          </a:r>
          <a:endParaRPr lang="zh-TW" altLang="en-US" sz="1300" kern="1200" dirty="0"/>
        </a:p>
        <a:p>
          <a:pPr marL="114300" lvl="1" indent="-114300" algn="l" defTabSz="577850">
            <a:lnSpc>
              <a:spcPct val="90000"/>
            </a:lnSpc>
            <a:spcBef>
              <a:spcPct val="0"/>
            </a:spcBef>
            <a:spcAft>
              <a:spcPct val="15000"/>
            </a:spcAft>
            <a:buChar char="••"/>
          </a:pPr>
          <a:r>
            <a:rPr lang="zh-TW" altLang="en-US" sz="1300" kern="1200" dirty="0" smtClean="0"/>
            <a:t>須提供「年金制」與「單曲計費制」供利用人選擇。</a:t>
          </a:r>
          <a:endParaRPr lang="zh-TW" altLang="en-US" sz="1300" kern="1200" dirty="0"/>
        </a:p>
        <a:p>
          <a:pPr marL="114300" lvl="1" indent="-114300" algn="l" defTabSz="577850">
            <a:lnSpc>
              <a:spcPct val="90000"/>
            </a:lnSpc>
            <a:spcBef>
              <a:spcPct val="0"/>
            </a:spcBef>
            <a:spcAft>
              <a:spcPct val="15000"/>
            </a:spcAft>
            <a:buChar char="••"/>
          </a:pPr>
          <a:r>
            <a:rPr lang="zh-TW" altLang="en-US" sz="1300" kern="1200" dirty="0" smtClean="0"/>
            <a:t>利用人得以書面請求集管團體訂定，未訂定前，利用人免除刑事責任</a:t>
          </a:r>
          <a:endParaRPr lang="zh-TW" altLang="en-US" sz="1300" kern="1200" dirty="0"/>
        </a:p>
      </dsp:txBody>
      <dsp:txXfrm>
        <a:off x="49503" y="1637690"/>
        <a:ext cx="2281255" cy="1446686"/>
      </dsp:txXfrm>
    </dsp:sp>
    <dsp:sp modelId="{378422B9-2976-473C-A309-4B518C00BB48}">
      <dsp:nvSpPr>
        <dsp:cNvPr id="0" name=""/>
        <dsp:cNvSpPr/>
      </dsp:nvSpPr>
      <dsp:spPr>
        <a:xfrm>
          <a:off x="1355167" y="2123430"/>
          <a:ext cx="2519142" cy="2519142"/>
        </a:xfrm>
        <a:prstGeom prst="leftCircularArrow">
          <a:avLst>
            <a:gd name="adj1" fmla="val 2776"/>
            <a:gd name="adj2" fmla="val 338630"/>
            <a:gd name="adj3" fmla="val 2114141"/>
            <a:gd name="adj4" fmla="val 9024489"/>
            <a:gd name="adj5" fmla="val 3239"/>
          </a:avLst>
        </a:prstGeom>
        <a:solidFill>
          <a:schemeClr val="accent6">
            <a:tint val="60000"/>
            <a:hueOff val="0"/>
            <a:satOff val="0"/>
            <a:lumOff val="0"/>
            <a:alphaOff val="0"/>
          </a:schemeClr>
        </a:solidFill>
        <a:ln>
          <a:noFill/>
        </a:ln>
        <a:effectLst>
          <a:glow>
            <a:schemeClr val="accent6">
              <a:tint val="60000"/>
              <a:hueOff val="0"/>
              <a:satOff val="0"/>
              <a:lumOff val="0"/>
              <a:alphaOff val="0"/>
              <a:tint val="100000"/>
              <a:shade val="100000"/>
              <a:hueMod val="100000"/>
              <a:satMod val="10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8C70704-42A1-4927-9B2C-2C4AF30EFE14}">
      <dsp:nvSpPr>
        <dsp:cNvPr id="0" name=""/>
        <dsp:cNvSpPr/>
      </dsp:nvSpPr>
      <dsp:spPr>
        <a:xfrm>
          <a:off x="531444" y="3129384"/>
          <a:ext cx="2107796" cy="838201"/>
        </a:xfrm>
        <a:prstGeom prst="roundRect">
          <a:avLst>
            <a:gd name="adj" fmla="val 10000"/>
          </a:avLst>
        </a:prstGeom>
        <a:blipFill rotWithShape="0">
          <a:blip xmlns:r="http://schemas.openxmlformats.org/officeDocument/2006/relationships" r:embed="rId1">
            <a:duotone>
              <a:schemeClr val="lt1">
                <a:hueOff val="0"/>
                <a:satOff val="0"/>
                <a:lumOff val="0"/>
                <a:alphaOff val="0"/>
                <a:tint val="100000"/>
                <a:shade val="50000"/>
                <a:hueMod val="100000"/>
                <a:satMod val="100000"/>
              </a:schemeClr>
              <a:schemeClr val="lt1">
                <a:hueOff val="0"/>
                <a:satOff val="0"/>
                <a:lumOff val="0"/>
                <a:alphaOff val="0"/>
                <a:tint val="100000"/>
                <a:shade val="75000"/>
                <a:hueMod val="100000"/>
                <a:satMod val="100000"/>
              </a:schemeClr>
            </a:duotone>
          </a:blip>
          <a:tile tx="0" ty="0" sx="50000" sy="50000" flip="none" algn="ctr"/>
        </a:blipFill>
        <a:ln>
          <a:noFill/>
        </a:ln>
        <a:effectLst>
          <a:glow>
            <a:schemeClr val="lt1">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zh-TW" altLang="en-US" sz="1900" kern="1200" dirty="0" smtClean="0"/>
            <a:t>集管團體賦有訂定使用報酬之義務</a:t>
          </a:r>
          <a:endParaRPr lang="zh-TW" altLang="en-US" sz="1900" kern="1200" dirty="0"/>
        </a:p>
      </dsp:txBody>
      <dsp:txXfrm>
        <a:off x="555994" y="3153934"/>
        <a:ext cx="2058696" cy="789101"/>
      </dsp:txXfrm>
    </dsp:sp>
    <dsp:sp modelId="{CFCBE086-A2DC-4258-9DCF-40C9B5EE892C}">
      <dsp:nvSpPr>
        <dsp:cNvPr id="0" name=""/>
        <dsp:cNvSpPr/>
      </dsp:nvSpPr>
      <dsp:spPr>
        <a:xfrm>
          <a:off x="2972275" y="1592682"/>
          <a:ext cx="2371271" cy="1955802"/>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zh-TW" altLang="en-US" sz="1300" kern="1200" dirty="0" smtClean="0"/>
            <a:t>其他相同情形的利用人，亦得申請參加</a:t>
          </a:r>
          <a:endParaRPr lang="zh-TW" altLang="en-US" sz="1300" kern="1200" dirty="0"/>
        </a:p>
        <a:p>
          <a:pPr marL="114300" lvl="1" indent="-114300" algn="l" defTabSz="577850">
            <a:lnSpc>
              <a:spcPct val="90000"/>
            </a:lnSpc>
            <a:spcBef>
              <a:spcPct val="0"/>
            </a:spcBef>
            <a:spcAft>
              <a:spcPct val="15000"/>
            </a:spcAft>
            <a:buChar char="••"/>
          </a:pPr>
          <a:r>
            <a:rPr lang="en-US" altLang="zh-TW" sz="1300" kern="1200" dirty="0" smtClean="0"/>
            <a:t>TIPO</a:t>
          </a:r>
          <a:r>
            <a:rPr lang="zh-TW" altLang="en-US" sz="1300" kern="1200" dirty="0" smtClean="0"/>
            <a:t>為費率審議時，依法須諮詢著審會</a:t>
          </a:r>
          <a:endParaRPr lang="zh-TW" altLang="en-US" sz="1300" kern="1200" dirty="0"/>
        </a:p>
      </dsp:txBody>
      <dsp:txXfrm>
        <a:off x="3017283" y="2056791"/>
        <a:ext cx="2281255" cy="1446686"/>
      </dsp:txXfrm>
    </dsp:sp>
    <dsp:sp modelId="{7A2B61EB-EF07-4076-991C-335C24375A54}">
      <dsp:nvSpPr>
        <dsp:cNvPr id="0" name=""/>
        <dsp:cNvSpPr/>
      </dsp:nvSpPr>
      <dsp:spPr>
        <a:xfrm>
          <a:off x="4303187" y="421910"/>
          <a:ext cx="2822137" cy="2822137"/>
        </a:xfrm>
        <a:prstGeom prst="circularArrow">
          <a:avLst>
            <a:gd name="adj1" fmla="val 2478"/>
            <a:gd name="adj2" fmla="val 300185"/>
            <a:gd name="adj3" fmla="val 19524304"/>
            <a:gd name="adj4" fmla="val 12575511"/>
            <a:gd name="adj5" fmla="val 2891"/>
          </a:avLst>
        </a:prstGeom>
        <a:solidFill>
          <a:schemeClr val="accent6">
            <a:tint val="60000"/>
            <a:hueOff val="0"/>
            <a:satOff val="0"/>
            <a:lumOff val="0"/>
            <a:alphaOff val="0"/>
          </a:schemeClr>
        </a:solidFill>
        <a:ln>
          <a:noFill/>
        </a:ln>
        <a:effectLst>
          <a:glow>
            <a:schemeClr val="accent6">
              <a:tint val="60000"/>
              <a:hueOff val="0"/>
              <a:satOff val="0"/>
              <a:lumOff val="0"/>
              <a:alphaOff val="0"/>
              <a:tint val="100000"/>
              <a:shade val="100000"/>
              <a:hueMod val="100000"/>
              <a:satMod val="10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6AB672F-9511-4A2A-9BD2-B97246BCB918}">
      <dsp:nvSpPr>
        <dsp:cNvPr id="0" name=""/>
        <dsp:cNvSpPr/>
      </dsp:nvSpPr>
      <dsp:spPr>
        <a:xfrm>
          <a:off x="3499224" y="1173582"/>
          <a:ext cx="2107796" cy="838201"/>
        </a:xfrm>
        <a:prstGeom prst="roundRect">
          <a:avLst>
            <a:gd name="adj" fmla="val 10000"/>
          </a:avLst>
        </a:prstGeom>
        <a:blipFill rotWithShape="0">
          <a:blip xmlns:r="http://schemas.openxmlformats.org/officeDocument/2006/relationships" r:embed="rId1">
            <a:duotone>
              <a:schemeClr val="lt1">
                <a:hueOff val="0"/>
                <a:satOff val="0"/>
                <a:lumOff val="0"/>
                <a:alphaOff val="0"/>
                <a:tint val="100000"/>
                <a:shade val="50000"/>
                <a:hueMod val="100000"/>
                <a:satMod val="100000"/>
              </a:schemeClr>
              <a:schemeClr val="lt1">
                <a:hueOff val="0"/>
                <a:satOff val="0"/>
                <a:lumOff val="0"/>
                <a:alphaOff val="0"/>
                <a:tint val="100000"/>
                <a:shade val="75000"/>
                <a:hueMod val="100000"/>
                <a:satMod val="100000"/>
              </a:schemeClr>
            </a:duotone>
          </a:blip>
          <a:tile tx="0" ty="0" sx="50000" sy="50000" flip="none" algn="ctr"/>
        </a:blipFill>
        <a:ln>
          <a:noFill/>
        </a:ln>
        <a:effectLst>
          <a:glow>
            <a:schemeClr val="lt1">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zh-TW" altLang="en-US" sz="1900" kern="1200" dirty="0" smtClean="0"/>
            <a:t>利用人有異議時，得向</a:t>
          </a:r>
          <a:r>
            <a:rPr lang="en-US" altLang="zh-TW" sz="1900" kern="1200" dirty="0" smtClean="0"/>
            <a:t>TIPO</a:t>
          </a:r>
          <a:r>
            <a:rPr lang="zh-TW" altLang="en-US" sz="1900" kern="1200" dirty="0" smtClean="0"/>
            <a:t>申請審議</a:t>
          </a:r>
          <a:endParaRPr lang="zh-TW" altLang="en-US" sz="1900" kern="1200" dirty="0"/>
        </a:p>
      </dsp:txBody>
      <dsp:txXfrm>
        <a:off x="3523774" y="1198132"/>
        <a:ext cx="2058696" cy="789101"/>
      </dsp:txXfrm>
    </dsp:sp>
    <dsp:sp modelId="{CAA663E5-387F-44EA-923E-A0365B42B0AE}">
      <dsp:nvSpPr>
        <dsp:cNvPr id="0" name=""/>
        <dsp:cNvSpPr/>
      </dsp:nvSpPr>
      <dsp:spPr>
        <a:xfrm>
          <a:off x="5940055" y="1592682"/>
          <a:ext cx="2371271" cy="1955802"/>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zh-TW" altLang="en-US" sz="1300" kern="1200" dirty="0" smtClean="0"/>
            <a:t>三年內，利用人、集管團體均不得變更或再申請審議</a:t>
          </a:r>
          <a:endParaRPr lang="zh-TW" altLang="en-US" sz="1300" kern="1200" dirty="0"/>
        </a:p>
        <a:p>
          <a:pPr marL="114300" lvl="1" indent="-114300" algn="l" defTabSz="577850">
            <a:lnSpc>
              <a:spcPct val="90000"/>
            </a:lnSpc>
            <a:spcBef>
              <a:spcPct val="0"/>
            </a:spcBef>
            <a:spcAft>
              <a:spcPct val="15000"/>
            </a:spcAft>
            <a:buChar char="••"/>
          </a:pPr>
          <a:r>
            <a:rPr lang="zh-TW" altLang="en-US" sz="1300" kern="1200" dirty="0" smtClean="0"/>
            <a:t>重大情事變更除外</a:t>
          </a:r>
          <a:endParaRPr lang="zh-TW" altLang="en-US" sz="1300" kern="1200" dirty="0"/>
        </a:p>
        <a:p>
          <a:pPr marL="114300" lvl="1" indent="-114300" algn="l" defTabSz="577850">
            <a:lnSpc>
              <a:spcPct val="90000"/>
            </a:lnSpc>
            <a:spcBef>
              <a:spcPct val="0"/>
            </a:spcBef>
            <a:spcAft>
              <a:spcPct val="15000"/>
            </a:spcAft>
            <a:buChar char="••"/>
          </a:pPr>
          <a:r>
            <a:rPr lang="zh-TW" altLang="en-US" sz="1300" kern="1200" dirty="0" smtClean="0"/>
            <a:t>集管訂定之費率，有違反法律，或無法律上依據者，得禁止其實施。</a:t>
          </a:r>
          <a:endParaRPr lang="zh-TW" altLang="en-US" sz="1300" kern="1200" dirty="0"/>
        </a:p>
      </dsp:txBody>
      <dsp:txXfrm>
        <a:off x="5985063" y="1637690"/>
        <a:ext cx="2281255" cy="1446686"/>
      </dsp:txXfrm>
    </dsp:sp>
    <dsp:sp modelId="{7456B2B0-B363-435E-B468-B305F59DEC68}">
      <dsp:nvSpPr>
        <dsp:cNvPr id="0" name=""/>
        <dsp:cNvSpPr/>
      </dsp:nvSpPr>
      <dsp:spPr>
        <a:xfrm>
          <a:off x="6467004" y="3129384"/>
          <a:ext cx="2107796" cy="838201"/>
        </a:xfrm>
        <a:prstGeom prst="roundRect">
          <a:avLst>
            <a:gd name="adj" fmla="val 10000"/>
          </a:avLst>
        </a:prstGeom>
        <a:blipFill rotWithShape="0">
          <a:blip xmlns:r="http://schemas.openxmlformats.org/officeDocument/2006/relationships" r:embed="rId1">
            <a:duotone>
              <a:schemeClr val="lt1">
                <a:hueOff val="0"/>
                <a:satOff val="0"/>
                <a:lumOff val="0"/>
                <a:alphaOff val="0"/>
                <a:tint val="100000"/>
                <a:shade val="50000"/>
                <a:hueMod val="100000"/>
                <a:satMod val="100000"/>
              </a:schemeClr>
              <a:schemeClr val="lt1">
                <a:hueOff val="0"/>
                <a:satOff val="0"/>
                <a:lumOff val="0"/>
                <a:alphaOff val="0"/>
                <a:tint val="100000"/>
                <a:shade val="75000"/>
                <a:hueMod val="100000"/>
                <a:satMod val="100000"/>
              </a:schemeClr>
            </a:duotone>
          </a:blip>
          <a:tile tx="0" ty="0" sx="50000" sy="50000" flip="none" algn="ctr"/>
        </a:blipFill>
        <a:ln>
          <a:noFill/>
        </a:ln>
        <a:effectLst>
          <a:glow>
            <a:schemeClr val="lt1">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altLang="zh-TW" sz="1900" kern="1200" dirty="0" smtClean="0"/>
            <a:t>TIPO</a:t>
          </a:r>
          <a:r>
            <a:rPr lang="zh-TW" altLang="en-US" sz="1900" kern="1200" dirty="0" smtClean="0"/>
            <a:t>的費率審議決定</a:t>
          </a:r>
          <a:endParaRPr lang="zh-TW" altLang="en-US" sz="1900" kern="1200" dirty="0"/>
        </a:p>
      </dsp:txBody>
      <dsp:txXfrm>
        <a:off x="6491554" y="3153934"/>
        <a:ext cx="2058696" cy="78910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F664D2-1953-4826-85CF-DEC6B71D545C}">
      <dsp:nvSpPr>
        <dsp:cNvPr id="0" name=""/>
        <dsp:cNvSpPr/>
      </dsp:nvSpPr>
      <dsp:spPr>
        <a:xfrm>
          <a:off x="0" y="112468"/>
          <a:ext cx="7848872" cy="1179360"/>
        </a:xfrm>
        <a:prstGeom prst="roundRect">
          <a:avLst/>
        </a:prstGeom>
        <a:gradFill rotWithShape="0">
          <a:gsLst>
            <a:gs pos="0">
              <a:schemeClr val="accent3">
                <a:hueOff val="0"/>
                <a:satOff val="0"/>
                <a:lumOff val="0"/>
                <a:alphaOff val="0"/>
                <a:tint val="100000"/>
                <a:shade val="50000"/>
                <a:hueMod val="100000"/>
                <a:satMod val="250000"/>
              </a:schemeClr>
            </a:gs>
            <a:gs pos="75000">
              <a:schemeClr val="accent3">
                <a:hueOff val="0"/>
                <a:satOff val="0"/>
                <a:lumOff val="0"/>
                <a:alphaOff val="0"/>
                <a:tint val="80000"/>
                <a:shade val="100000"/>
                <a:hueMod val="100000"/>
                <a:satMod val="375000"/>
              </a:schemeClr>
            </a:gs>
            <a:gs pos="100000">
              <a:schemeClr val="accent3">
                <a:hueOff val="0"/>
                <a:satOff val="0"/>
                <a:lumOff val="0"/>
                <a:alphaOff val="0"/>
                <a:tint val="50000"/>
                <a:shade val="100000"/>
                <a:hueMod val="100000"/>
                <a:satMod val="500000"/>
              </a:schemeClr>
            </a:gs>
          </a:gsLst>
          <a:lin ang="16200000" scaled="1"/>
        </a:gradFill>
        <a:ln>
          <a:noFill/>
        </a:ln>
        <a:effectLst>
          <a:glow>
            <a:schemeClr val="accent3">
              <a:hueOff val="0"/>
              <a:satOff val="0"/>
              <a:lumOff val="0"/>
              <a:alphaOff val="0"/>
              <a:tint val="100000"/>
              <a:shade val="100000"/>
              <a:hueMod val="100000"/>
              <a:satMod val="10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TW" altLang="en-US" sz="2800" b="1" kern="1200" dirty="0" smtClean="0"/>
            <a:t>台灣─表演、錄音著作仍以著作加以保護；未保護廣播機構。</a:t>
          </a:r>
          <a:endParaRPr lang="zh-TW" altLang="en-US" sz="2800" b="1" kern="1200" dirty="0"/>
        </a:p>
      </dsp:txBody>
      <dsp:txXfrm>
        <a:off x="57572" y="170040"/>
        <a:ext cx="7733728" cy="1064216"/>
      </dsp:txXfrm>
    </dsp:sp>
    <dsp:sp modelId="{43CC1ED2-CE68-404B-8AE0-FE8A5D121155}">
      <dsp:nvSpPr>
        <dsp:cNvPr id="0" name=""/>
        <dsp:cNvSpPr/>
      </dsp:nvSpPr>
      <dsp:spPr>
        <a:xfrm>
          <a:off x="0" y="1138287"/>
          <a:ext cx="7848872" cy="1179360"/>
        </a:xfrm>
        <a:prstGeom prst="roundRect">
          <a:avLst/>
        </a:prstGeom>
        <a:gradFill rotWithShape="0">
          <a:gsLst>
            <a:gs pos="0">
              <a:schemeClr val="accent3">
                <a:hueOff val="3705239"/>
                <a:satOff val="-27229"/>
                <a:lumOff val="7451"/>
                <a:alphaOff val="0"/>
                <a:tint val="100000"/>
                <a:shade val="50000"/>
                <a:hueMod val="100000"/>
                <a:satMod val="250000"/>
              </a:schemeClr>
            </a:gs>
            <a:gs pos="75000">
              <a:schemeClr val="accent3">
                <a:hueOff val="3705239"/>
                <a:satOff val="-27229"/>
                <a:lumOff val="7451"/>
                <a:alphaOff val="0"/>
                <a:tint val="80000"/>
                <a:shade val="100000"/>
                <a:hueMod val="100000"/>
                <a:satMod val="375000"/>
              </a:schemeClr>
            </a:gs>
            <a:gs pos="100000">
              <a:schemeClr val="accent3">
                <a:hueOff val="3705239"/>
                <a:satOff val="-27229"/>
                <a:lumOff val="7451"/>
                <a:alphaOff val="0"/>
                <a:tint val="50000"/>
                <a:shade val="100000"/>
                <a:hueMod val="100000"/>
                <a:satMod val="500000"/>
              </a:schemeClr>
            </a:gs>
          </a:gsLst>
          <a:lin ang="16200000" scaled="1"/>
        </a:gradFill>
        <a:ln>
          <a:noFill/>
        </a:ln>
        <a:effectLst>
          <a:glow>
            <a:schemeClr val="accent3">
              <a:hueOff val="3705239"/>
              <a:satOff val="-27229"/>
              <a:lumOff val="7451"/>
              <a:alphaOff val="0"/>
              <a:tint val="100000"/>
              <a:shade val="100000"/>
              <a:hueMod val="100000"/>
              <a:satMod val="10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TW" altLang="en-US" sz="2800" b="1" kern="1200" dirty="0" smtClean="0"/>
            <a:t>大陸─表演、錄音錄像、廣播不視為著作，以與著作權有關的權益加以規範（學者</a:t>
          </a:r>
          <a:r>
            <a:rPr lang="zh-TW" altLang="en-US" sz="2800" b="1" kern="1200" smtClean="0"/>
            <a:t>稱為鄰接權）。</a:t>
          </a:r>
          <a:endParaRPr lang="zh-TW" altLang="en-US" sz="2800" b="1" kern="1200" dirty="0"/>
        </a:p>
      </dsp:txBody>
      <dsp:txXfrm>
        <a:off x="57572" y="1195859"/>
        <a:ext cx="7733728" cy="106421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B66708-FE94-426E-9D94-BCBB86866FC1}">
      <dsp:nvSpPr>
        <dsp:cNvPr id="0" name=""/>
        <dsp:cNvSpPr/>
      </dsp:nvSpPr>
      <dsp:spPr>
        <a:xfrm>
          <a:off x="0" y="398827"/>
          <a:ext cx="7715200" cy="680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79262C-9A54-4158-9C77-AB577575AD2F}">
      <dsp:nvSpPr>
        <dsp:cNvPr id="0" name=""/>
        <dsp:cNvSpPr/>
      </dsp:nvSpPr>
      <dsp:spPr>
        <a:xfrm>
          <a:off x="367300" y="307"/>
          <a:ext cx="7346008" cy="79704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glow>
            <a:schemeClr val="accent3">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04131" tIns="0" rIns="204131" bIns="0" numCol="1" spcCol="1270" anchor="ctr" anchorCtr="0">
          <a:noAutofit/>
        </a:bodyPr>
        <a:lstStyle/>
        <a:p>
          <a:pPr lvl="0" algn="l" defTabSz="889000" rtl="0">
            <a:lnSpc>
              <a:spcPct val="90000"/>
            </a:lnSpc>
            <a:spcBef>
              <a:spcPct val="0"/>
            </a:spcBef>
            <a:spcAft>
              <a:spcPct val="35000"/>
            </a:spcAft>
          </a:pPr>
          <a:r>
            <a:rPr lang="zh-TW" sz="2000" b="1" kern="1200" dirty="0" smtClean="0"/>
            <a:t>兩岸著作權保護之權利大致相同，但</a:t>
          </a:r>
          <a:r>
            <a:rPr lang="zh-TW" altLang="en-US" sz="2000" b="1" kern="1200" dirty="0" smtClean="0"/>
            <a:t>各權利歸類、定義會有不同，須進一步探究，例如</a:t>
          </a:r>
          <a:r>
            <a:rPr lang="en-US" altLang="zh-TW" sz="2000" b="1" kern="1200" dirty="0" smtClean="0"/>
            <a:t>:</a:t>
          </a:r>
          <a:r>
            <a:rPr lang="zh-TW" sz="2000" b="1" kern="1200" dirty="0" smtClean="0"/>
            <a:t>網路上</a:t>
          </a:r>
          <a:r>
            <a:rPr lang="zh-TW" altLang="en-US" sz="2000" b="1" kern="1200" dirty="0" smtClean="0"/>
            <a:t>傳輸之保</a:t>
          </a:r>
          <a:r>
            <a:rPr lang="zh-TW" sz="2000" b="1" kern="1200" dirty="0" smtClean="0"/>
            <a:t>護內容</a:t>
          </a:r>
          <a:r>
            <a:rPr lang="zh-TW" altLang="en-US" sz="2000" b="1" kern="1200" dirty="0" smtClean="0"/>
            <a:t>。</a:t>
          </a:r>
          <a:endParaRPr lang="zh-TW" sz="2000" b="1" kern="1200" dirty="0"/>
        </a:p>
      </dsp:txBody>
      <dsp:txXfrm>
        <a:off x="406208" y="39215"/>
        <a:ext cx="7268192" cy="719224"/>
      </dsp:txXfrm>
    </dsp:sp>
    <dsp:sp modelId="{CB5A473D-E64C-4651-B6B8-077B53E6156C}">
      <dsp:nvSpPr>
        <dsp:cNvPr id="0" name=""/>
        <dsp:cNvSpPr/>
      </dsp:nvSpPr>
      <dsp:spPr>
        <a:xfrm>
          <a:off x="0" y="1623548"/>
          <a:ext cx="7715200" cy="680400"/>
        </a:xfrm>
        <a:prstGeom prst="rect">
          <a:avLst/>
        </a:prstGeom>
        <a:solidFill>
          <a:schemeClr val="lt1">
            <a:alpha val="90000"/>
            <a:hueOff val="0"/>
            <a:satOff val="0"/>
            <a:lumOff val="0"/>
            <a:alphaOff val="0"/>
          </a:schemeClr>
        </a:solidFill>
        <a:ln w="25400" cap="flat" cmpd="sng" algn="ctr">
          <a:solidFill>
            <a:schemeClr val="accent3">
              <a:hueOff val="3705239"/>
              <a:satOff val="-27229"/>
              <a:lumOff val="7451"/>
              <a:alphaOff val="0"/>
            </a:schemeClr>
          </a:solidFill>
          <a:prstDash val="solid"/>
        </a:ln>
        <a:effectLst/>
      </dsp:spPr>
      <dsp:style>
        <a:lnRef idx="2">
          <a:scrgbClr r="0" g="0" b="0"/>
        </a:lnRef>
        <a:fillRef idx="1">
          <a:scrgbClr r="0" g="0" b="0"/>
        </a:fillRef>
        <a:effectRef idx="0">
          <a:scrgbClr r="0" g="0" b="0"/>
        </a:effectRef>
        <a:fontRef idx="minor"/>
      </dsp:style>
    </dsp:sp>
    <dsp:sp modelId="{C2B507CB-C9A5-4FD5-801C-4BF13335E753}">
      <dsp:nvSpPr>
        <dsp:cNvPr id="0" name=""/>
        <dsp:cNvSpPr/>
      </dsp:nvSpPr>
      <dsp:spPr>
        <a:xfrm>
          <a:off x="367300" y="1225028"/>
          <a:ext cx="7346008" cy="797040"/>
        </a:xfrm>
        <a:prstGeom prst="roundRect">
          <a:avLst/>
        </a:prstGeom>
        <a:solidFill>
          <a:schemeClr val="accent3">
            <a:hueOff val="3705239"/>
            <a:satOff val="-27229"/>
            <a:lumOff val="7451"/>
            <a:alphaOff val="0"/>
          </a:schemeClr>
        </a:solidFill>
        <a:ln w="38100" cap="flat" cmpd="sng" algn="ctr">
          <a:solidFill>
            <a:schemeClr val="lt1">
              <a:hueOff val="0"/>
              <a:satOff val="0"/>
              <a:lumOff val="0"/>
              <a:alphaOff val="0"/>
            </a:schemeClr>
          </a:solidFill>
          <a:prstDash val="solid"/>
        </a:ln>
        <a:effectLst>
          <a:glow>
            <a:schemeClr val="accent3">
              <a:hueOff val="3705239"/>
              <a:satOff val="-27229"/>
              <a:lumOff val="7451"/>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04131" tIns="0" rIns="204131" bIns="0" numCol="1" spcCol="1270" anchor="ctr" anchorCtr="0">
          <a:noAutofit/>
        </a:bodyPr>
        <a:lstStyle/>
        <a:p>
          <a:pPr lvl="0" algn="l" defTabSz="889000" rtl="0">
            <a:lnSpc>
              <a:spcPct val="90000"/>
            </a:lnSpc>
            <a:spcBef>
              <a:spcPct val="0"/>
            </a:spcBef>
            <a:spcAft>
              <a:spcPct val="35000"/>
            </a:spcAft>
          </a:pPr>
          <a:r>
            <a:rPr lang="zh-TW" altLang="en-US" sz="2000" b="1" kern="1200" dirty="0" smtClean="0"/>
            <a:t>補充說明：灌錄含影像之歌曲→涉及音樂、錄音、視聽著作之重製。</a:t>
          </a:r>
          <a:endParaRPr lang="zh-TW" sz="2000" b="1" kern="1200" dirty="0"/>
        </a:p>
      </dsp:txBody>
      <dsp:txXfrm>
        <a:off x="406208" y="1263936"/>
        <a:ext cx="7268192" cy="71922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316DF0-FE6C-4170-9A9F-28E4A794369D}">
      <dsp:nvSpPr>
        <dsp:cNvPr id="0" name=""/>
        <dsp:cNvSpPr/>
      </dsp:nvSpPr>
      <dsp:spPr>
        <a:xfrm>
          <a:off x="0" y="321105"/>
          <a:ext cx="7848872" cy="121680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glow>
            <a:schemeClr val="accent4">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zh-TW" altLang="en-US" sz="2800" b="1" kern="1200" dirty="0" smtClean="0"/>
            <a:t>台灣→已刪除著作登記制</a:t>
          </a:r>
          <a:endParaRPr lang="zh-TW" altLang="en-US" sz="2800" b="1" kern="1200" dirty="0"/>
        </a:p>
      </dsp:txBody>
      <dsp:txXfrm>
        <a:off x="59399" y="380504"/>
        <a:ext cx="7730074" cy="1098002"/>
      </dsp:txXfrm>
    </dsp:sp>
    <dsp:sp modelId="{07BA21C1-9B77-4BF3-9FB8-5D747C89C425}">
      <dsp:nvSpPr>
        <dsp:cNvPr id="0" name=""/>
        <dsp:cNvSpPr/>
      </dsp:nvSpPr>
      <dsp:spPr>
        <a:xfrm>
          <a:off x="0" y="1725106"/>
          <a:ext cx="7848872" cy="1216800"/>
        </a:xfrm>
        <a:prstGeom prst="roundRect">
          <a:avLst/>
        </a:prstGeom>
        <a:solidFill>
          <a:schemeClr val="accent4">
            <a:hueOff val="7869084"/>
            <a:satOff val="13416"/>
            <a:lumOff val="-2941"/>
            <a:alphaOff val="0"/>
          </a:schemeClr>
        </a:solidFill>
        <a:ln w="38100" cap="flat" cmpd="sng" algn="ctr">
          <a:solidFill>
            <a:schemeClr val="lt1">
              <a:hueOff val="0"/>
              <a:satOff val="0"/>
              <a:lumOff val="0"/>
              <a:alphaOff val="0"/>
            </a:schemeClr>
          </a:solidFill>
          <a:prstDash val="solid"/>
        </a:ln>
        <a:effectLst>
          <a:glow>
            <a:schemeClr val="accent4">
              <a:hueOff val="7869084"/>
              <a:satOff val="13416"/>
              <a:lumOff val="-2941"/>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zh-TW" sz="2800" b="1" kern="1200" dirty="0" smtClean="0"/>
            <a:t>大陸→著作自願登記制</a:t>
          </a:r>
          <a:endParaRPr lang="zh-TW" sz="2400" b="1" kern="1200" dirty="0"/>
        </a:p>
      </dsp:txBody>
      <dsp:txXfrm>
        <a:off x="59399" y="1784505"/>
        <a:ext cx="7730074" cy="1098002"/>
      </dsp:txXfrm>
    </dsp:sp>
    <dsp:sp modelId="{3DAD476A-38DA-488F-8F96-17CABF6BBC79}">
      <dsp:nvSpPr>
        <dsp:cNvPr id="0" name=""/>
        <dsp:cNvSpPr/>
      </dsp:nvSpPr>
      <dsp:spPr>
        <a:xfrm>
          <a:off x="0" y="2941906"/>
          <a:ext cx="7848872" cy="1345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02" tIns="30480" rIns="170688" bIns="30480" numCol="1" spcCol="1270" anchor="t" anchorCtr="0">
          <a:noAutofit/>
        </a:bodyPr>
        <a:lstStyle/>
        <a:p>
          <a:pPr marL="228600" lvl="1" indent="-228600" algn="l" defTabSz="1066800" rtl="0">
            <a:lnSpc>
              <a:spcPct val="150000"/>
            </a:lnSpc>
            <a:spcBef>
              <a:spcPct val="0"/>
            </a:spcBef>
            <a:spcAft>
              <a:spcPct val="20000"/>
            </a:spcAft>
            <a:buChar char="••"/>
          </a:pPr>
          <a:r>
            <a:rPr lang="zh-TW" altLang="en-US" sz="2400" b="1" kern="1200" dirty="0" smtClean="0"/>
            <a:t>由中國版權保護中心辦理。</a:t>
          </a:r>
          <a:endParaRPr lang="zh-TW" sz="2400" b="1" kern="1200" dirty="0"/>
        </a:p>
        <a:p>
          <a:pPr marL="228600" lvl="1" indent="-228600" algn="l" defTabSz="1066800" rtl="0">
            <a:lnSpc>
              <a:spcPct val="150000"/>
            </a:lnSpc>
            <a:spcBef>
              <a:spcPct val="0"/>
            </a:spcBef>
            <a:spcAft>
              <a:spcPct val="20000"/>
            </a:spcAft>
            <a:buChar char="••"/>
          </a:pPr>
          <a:r>
            <a:rPr lang="zh-TW" altLang="en-US" sz="2400" b="1" kern="1200" dirty="0" smtClean="0"/>
            <a:t>具有公示、初步證據的效力。</a:t>
          </a:r>
          <a:endParaRPr lang="zh-TW" altLang="en-US" sz="2400" b="1" kern="1200" dirty="0"/>
        </a:p>
      </dsp:txBody>
      <dsp:txXfrm>
        <a:off x="0" y="2941906"/>
        <a:ext cx="7848872" cy="134550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A7A7FA-3C76-45D1-969B-FF994B798CB3}">
      <dsp:nvSpPr>
        <dsp:cNvPr id="0" name=""/>
        <dsp:cNvSpPr/>
      </dsp:nvSpPr>
      <dsp:spPr>
        <a:xfrm>
          <a:off x="0" y="357436"/>
          <a:ext cx="8218940" cy="795231"/>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058" tIns="124968" rIns="649058" bIns="128016" numCol="1" spcCol="1270" anchor="t" anchorCtr="0">
          <a:noAutofit/>
        </a:bodyPr>
        <a:lstStyle/>
        <a:p>
          <a:pPr marL="171450" lvl="1" indent="-171450" algn="l" defTabSz="800100" rtl="0">
            <a:lnSpc>
              <a:spcPct val="90000"/>
            </a:lnSpc>
            <a:spcBef>
              <a:spcPct val="0"/>
            </a:spcBef>
            <a:spcAft>
              <a:spcPct val="15000"/>
            </a:spcAft>
            <a:buChar char="••"/>
          </a:pPr>
          <a:r>
            <a:rPr lang="zh-TW" altLang="en-US" sz="1800" kern="1200" dirty="0" smtClean="0"/>
            <a:t>侵害著作權之行為須負擔民事及刑事責任</a:t>
          </a:r>
          <a:endParaRPr lang="zh-TW" altLang="en-US" sz="1800" kern="1200" dirty="0"/>
        </a:p>
        <a:p>
          <a:pPr marL="171450" lvl="1" indent="-171450" algn="l" defTabSz="800100" rtl="0">
            <a:lnSpc>
              <a:spcPct val="90000"/>
            </a:lnSpc>
            <a:spcBef>
              <a:spcPct val="0"/>
            </a:spcBef>
            <a:spcAft>
              <a:spcPct val="15000"/>
            </a:spcAft>
            <a:buChar char="••"/>
          </a:pPr>
          <a:r>
            <a:rPr lang="zh-TW" altLang="en-US" sz="1800" kern="1200" dirty="0" smtClean="0"/>
            <a:t>各類著作權爭議案件</a:t>
          </a:r>
          <a:r>
            <a:rPr lang="zh-TW" altLang="en-US" sz="1800" b="1" kern="1200" dirty="0" smtClean="0"/>
            <a:t>多以提起刑事救濟為手段</a:t>
          </a:r>
          <a:r>
            <a:rPr lang="zh-TW" altLang="en-US" sz="1800" kern="1200" dirty="0" smtClean="0"/>
            <a:t>。</a:t>
          </a:r>
          <a:endParaRPr lang="zh-TW" altLang="en-US" sz="1800" kern="1200" dirty="0"/>
        </a:p>
      </dsp:txBody>
      <dsp:txXfrm>
        <a:off x="0" y="357436"/>
        <a:ext cx="8218940" cy="795231"/>
      </dsp:txXfrm>
    </dsp:sp>
    <dsp:sp modelId="{DA08DA1E-B91E-4F89-9D42-C6BEAAB6C44B}">
      <dsp:nvSpPr>
        <dsp:cNvPr id="0" name=""/>
        <dsp:cNvSpPr/>
      </dsp:nvSpPr>
      <dsp:spPr>
        <a:xfrm>
          <a:off x="72009" y="0"/>
          <a:ext cx="5854065" cy="369166"/>
        </a:xfrm>
        <a:prstGeom prst="roundRect">
          <a:avLst/>
        </a:prstGeom>
        <a:gradFill rotWithShape="0">
          <a:gsLst>
            <a:gs pos="0">
              <a:schemeClr val="accent2">
                <a:hueOff val="0"/>
                <a:satOff val="0"/>
                <a:lumOff val="0"/>
                <a:alphaOff val="0"/>
                <a:tint val="100000"/>
                <a:shade val="50000"/>
                <a:hueMod val="100000"/>
                <a:satMod val="250000"/>
              </a:schemeClr>
            </a:gs>
            <a:gs pos="75000">
              <a:schemeClr val="accent2">
                <a:hueOff val="0"/>
                <a:satOff val="0"/>
                <a:lumOff val="0"/>
                <a:alphaOff val="0"/>
                <a:tint val="80000"/>
                <a:shade val="100000"/>
                <a:hueMod val="100000"/>
                <a:satMod val="375000"/>
              </a:schemeClr>
            </a:gs>
            <a:gs pos="100000">
              <a:schemeClr val="accent2">
                <a:hueOff val="0"/>
                <a:satOff val="0"/>
                <a:lumOff val="0"/>
                <a:alphaOff val="0"/>
                <a:tint val="50000"/>
                <a:shade val="100000"/>
                <a:hueMod val="100000"/>
                <a:satMod val="500000"/>
              </a:schemeClr>
            </a:gs>
          </a:gsLst>
          <a:lin ang="16200000" scaled="1"/>
        </a:gradFill>
        <a:ln>
          <a:noFill/>
        </a:ln>
        <a:effectLst>
          <a:glow>
            <a:schemeClr val="accent2">
              <a:hueOff val="0"/>
              <a:satOff val="0"/>
              <a:lumOff val="0"/>
              <a:alphaOff val="0"/>
              <a:tint val="100000"/>
              <a:shade val="100000"/>
              <a:hueMod val="100000"/>
              <a:satMod val="10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270" tIns="0" rIns="221270"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t>台灣→採司法保護</a:t>
          </a:r>
          <a:endParaRPr lang="zh-TW" altLang="en-US" sz="2400" b="1" kern="1200" dirty="0"/>
        </a:p>
      </dsp:txBody>
      <dsp:txXfrm>
        <a:off x="90030" y="18021"/>
        <a:ext cx="5818023" cy="333124"/>
      </dsp:txXfrm>
    </dsp:sp>
    <dsp:sp modelId="{0C60C963-3C8E-4493-8D2A-05B891CF4703}">
      <dsp:nvSpPr>
        <dsp:cNvPr id="0" name=""/>
        <dsp:cNvSpPr/>
      </dsp:nvSpPr>
      <dsp:spPr>
        <a:xfrm>
          <a:off x="0" y="1408361"/>
          <a:ext cx="8218940" cy="356019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058" tIns="124968" rIns="649058" bIns="128016" numCol="1" spcCol="1270" anchor="t" anchorCtr="0">
          <a:noAutofit/>
        </a:bodyPr>
        <a:lstStyle/>
        <a:p>
          <a:pPr marL="171450" lvl="1" indent="-171450" algn="l" defTabSz="800100" rtl="0">
            <a:lnSpc>
              <a:spcPct val="100000"/>
            </a:lnSpc>
            <a:spcBef>
              <a:spcPct val="0"/>
            </a:spcBef>
            <a:spcAft>
              <a:spcPct val="15000"/>
            </a:spcAft>
            <a:buChar char="••"/>
          </a:pPr>
          <a:r>
            <a:rPr lang="zh-TW" altLang="en-US" sz="1800" b="1" kern="1200" dirty="0" smtClean="0"/>
            <a:t>民事救濟是司法救濟中適用最基本、最普遍的手段。</a:t>
          </a:r>
          <a:endParaRPr lang="zh-TW" altLang="en-US" sz="1800" b="1" kern="1200" dirty="0"/>
        </a:p>
        <a:p>
          <a:pPr marL="171450" lvl="1" indent="-171450" algn="l" defTabSz="800100">
            <a:lnSpc>
              <a:spcPct val="100000"/>
            </a:lnSpc>
            <a:spcBef>
              <a:spcPct val="0"/>
            </a:spcBef>
            <a:spcAft>
              <a:spcPct val="15000"/>
            </a:spcAft>
            <a:buChar char="••"/>
          </a:pPr>
          <a:r>
            <a:rPr lang="en-US" altLang="zh-TW" sz="1800" kern="1200" dirty="0" smtClean="0">
              <a:solidFill>
                <a:srgbClr val="002060"/>
              </a:solidFill>
            </a:rPr>
            <a:t>2010</a:t>
          </a:r>
          <a:r>
            <a:rPr lang="zh-TW" altLang="en-US" sz="1800" kern="1200" dirty="0" smtClean="0">
              <a:solidFill>
                <a:srgbClr val="002060"/>
              </a:solidFill>
            </a:rPr>
            <a:t>年至</a:t>
          </a:r>
          <a:r>
            <a:rPr lang="en-US" altLang="en-US" sz="1800" kern="1200" dirty="0" smtClean="0">
              <a:solidFill>
                <a:srgbClr val="002060"/>
              </a:solidFill>
            </a:rPr>
            <a:t>20</a:t>
          </a:r>
          <a:r>
            <a:rPr lang="en-US" altLang="zh-TW" sz="1800" kern="1200" dirty="0" smtClean="0">
              <a:solidFill>
                <a:srgbClr val="002060"/>
              </a:solidFill>
            </a:rPr>
            <a:t>14</a:t>
          </a:r>
          <a:r>
            <a:rPr lang="zh-TW" altLang="en-US" sz="1800" kern="1200" dirty="0" smtClean="0">
              <a:solidFill>
                <a:srgbClr val="002060"/>
              </a:solidFill>
            </a:rPr>
            <a:t>年大陸各級法院受理著作權民事案件</a:t>
          </a:r>
          <a:r>
            <a:rPr lang="en-US" altLang="zh-TW" sz="1800" kern="1200" dirty="0" smtClean="0">
              <a:solidFill>
                <a:srgbClr val="002060"/>
              </a:solidFill>
            </a:rPr>
            <a:t>224</a:t>
          </a:r>
          <a:r>
            <a:rPr lang="en-US" altLang="en-US" sz="1800" kern="1200" dirty="0" smtClean="0">
              <a:solidFill>
                <a:srgbClr val="002060"/>
              </a:solidFill>
            </a:rPr>
            <a:t>,</a:t>
          </a:r>
          <a:r>
            <a:rPr lang="en-US" altLang="zh-TW" sz="1800" kern="1200" dirty="0" smtClean="0">
              <a:solidFill>
                <a:srgbClr val="002060"/>
              </a:solidFill>
            </a:rPr>
            <a:t>596</a:t>
          </a:r>
          <a:r>
            <a:rPr lang="zh-TW" altLang="en-US" sz="1800" kern="1200" dirty="0" smtClean="0">
              <a:solidFill>
                <a:srgbClr val="002060"/>
              </a:solidFill>
            </a:rPr>
            <a:t>件，較</a:t>
          </a:r>
          <a:r>
            <a:rPr lang="en-US" altLang="en-US" sz="1800" kern="1200" dirty="0" smtClean="0">
              <a:solidFill>
                <a:srgbClr val="002060"/>
              </a:solidFill>
            </a:rPr>
            <a:t>1985</a:t>
          </a:r>
          <a:r>
            <a:rPr lang="zh-TW" altLang="en-US" sz="1800" kern="1200" dirty="0" smtClean="0">
              <a:solidFill>
                <a:srgbClr val="002060"/>
              </a:solidFill>
            </a:rPr>
            <a:t>年至</a:t>
          </a:r>
          <a:r>
            <a:rPr lang="en-US" altLang="en-US" sz="1800" kern="1200" dirty="0" smtClean="0">
              <a:solidFill>
                <a:srgbClr val="002060"/>
              </a:solidFill>
            </a:rPr>
            <a:t>200</a:t>
          </a:r>
          <a:r>
            <a:rPr lang="en-US" altLang="zh-TW" sz="1800" kern="1200" dirty="0" smtClean="0">
              <a:solidFill>
                <a:srgbClr val="002060"/>
              </a:solidFill>
            </a:rPr>
            <a:t>9</a:t>
          </a:r>
          <a:r>
            <a:rPr lang="zh-TW" altLang="en-US" sz="1800" kern="1200" dirty="0" smtClean="0">
              <a:solidFill>
                <a:srgbClr val="002060"/>
              </a:solidFill>
            </a:rPr>
            <a:t>年大陸各級法院受理著作權民事案件</a:t>
          </a:r>
          <a:r>
            <a:rPr lang="en-US" altLang="zh-TW" sz="1800" kern="1200" dirty="0" smtClean="0">
              <a:solidFill>
                <a:srgbClr val="002060"/>
              </a:solidFill>
            </a:rPr>
            <a:t>57</a:t>
          </a:r>
          <a:r>
            <a:rPr lang="en-US" altLang="en-US" sz="1800" kern="1200" dirty="0" smtClean="0">
              <a:solidFill>
                <a:srgbClr val="002060"/>
              </a:solidFill>
            </a:rPr>
            <a:t>,</a:t>
          </a:r>
          <a:r>
            <a:rPr lang="en-US" altLang="zh-TW" sz="1800" kern="1200" dirty="0" smtClean="0">
              <a:solidFill>
                <a:srgbClr val="002060"/>
              </a:solidFill>
            </a:rPr>
            <a:t>3741</a:t>
          </a:r>
          <a:r>
            <a:rPr lang="zh-TW" altLang="en-US" sz="1800" kern="1200" dirty="0" smtClean="0">
              <a:solidFill>
                <a:srgbClr val="002060"/>
              </a:solidFill>
            </a:rPr>
            <a:t>件，大幅增加。</a:t>
          </a:r>
          <a:endParaRPr lang="zh-TW" altLang="en-US" sz="1800" kern="1200" dirty="0">
            <a:solidFill>
              <a:srgbClr val="002060"/>
            </a:solidFill>
          </a:endParaRPr>
        </a:p>
        <a:p>
          <a:pPr marL="171450" lvl="1" indent="-171450" algn="l" defTabSz="800100" rtl="0">
            <a:lnSpc>
              <a:spcPct val="100000"/>
            </a:lnSpc>
            <a:spcBef>
              <a:spcPct val="0"/>
            </a:spcBef>
            <a:spcAft>
              <a:spcPct val="15000"/>
            </a:spcAft>
            <a:buChar char="••"/>
          </a:pPr>
          <a:r>
            <a:rPr lang="zh-TW" altLang="en-US" sz="1800" b="1" kern="1200" dirty="0" smtClean="0"/>
            <a:t>行政執法是大陸著作權保護的特殊救濟制度</a:t>
          </a:r>
          <a:r>
            <a:rPr lang="zh-TW" altLang="en-US" sz="1800" kern="1200" dirty="0" smtClean="0"/>
            <a:t>，不同於台灣及其他國家，有別於司法保護的不告不理原則，</a:t>
          </a:r>
          <a:r>
            <a:rPr lang="zh-TW" altLang="en-US" sz="1800" b="1" kern="1200" dirty="0" smtClean="0"/>
            <a:t>行政管理部門具有主動性</a:t>
          </a:r>
          <a:r>
            <a:rPr lang="zh-TW" altLang="en-US" sz="1800" kern="1200" dirty="0" smtClean="0"/>
            <a:t>。</a:t>
          </a:r>
          <a:endParaRPr lang="zh-TW" altLang="en-US" sz="1800" kern="1200" dirty="0"/>
        </a:p>
        <a:p>
          <a:pPr marL="171450" lvl="1" indent="-171450" algn="l" defTabSz="800100">
            <a:lnSpc>
              <a:spcPct val="100000"/>
            </a:lnSpc>
            <a:spcBef>
              <a:spcPct val="0"/>
            </a:spcBef>
            <a:spcAft>
              <a:spcPct val="15000"/>
            </a:spcAft>
            <a:buChar char="••"/>
          </a:pPr>
          <a:r>
            <a:rPr lang="zh-TW" altLang="en-US" sz="1800" kern="1200" dirty="0" smtClean="0"/>
            <a:t>就具有商業規模之故意侵害著作權案件</a:t>
          </a:r>
          <a:r>
            <a:rPr lang="zh-TW" altLang="en-US" sz="1800" b="1" kern="1200" dirty="0" smtClean="0">
              <a:solidFill>
                <a:srgbClr val="C00000"/>
              </a:solidFill>
            </a:rPr>
            <a:t>設有刑事門檻</a:t>
          </a:r>
          <a:r>
            <a:rPr lang="en-US" altLang="en-US" sz="1800" kern="1200" dirty="0" smtClean="0"/>
            <a:t>(</a:t>
          </a:r>
          <a:r>
            <a:rPr lang="zh-TW" altLang="en-US" sz="1800" kern="1200" dirty="0" smtClean="0"/>
            <a:t>刑法</a:t>
          </a:r>
          <a:r>
            <a:rPr lang="en-US" altLang="en-US" sz="1800" kern="1200" dirty="0" smtClean="0"/>
            <a:t>217</a:t>
          </a:r>
          <a:r>
            <a:rPr lang="zh-TW" altLang="en-US" sz="1800" kern="1200" dirty="0" smtClean="0"/>
            <a:t>條─營利、違法所得數額較大或有其他嚴重情節</a:t>
          </a:r>
          <a:r>
            <a:rPr lang="en-US" altLang="en-US" sz="1800" kern="1200" dirty="0" smtClean="0"/>
            <a:t>)</a:t>
          </a:r>
          <a:r>
            <a:rPr lang="zh-TW" altLang="en-US" sz="1800" kern="1200" dirty="0" smtClean="0"/>
            <a:t>。</a:t>
          </a:r>
          <a:endParaRPr lang="zh-TW" altLang="en-US" sz="1800" kern="1200" dirty="0"/>
        </a:p>
        <a:p>
          <a:pPr marL="171450" lvl="1" indent="-171450" algn="l" defTabSz="800100">
            <a:lnSpc>
              <a:spcPct val="100000"/>
            </a:lnSpc>
            <a:spcBef>
              <a:spcPct val="0"/>
            </a:spcBef>
            <a:spcAft>
              <a:spcPct val="15000"/>
            </a:spcAft>
            <a:buChar char="••"/>
          </a:pPr>
          <a:r>
            <a:rPr lang="zh-TW" altLang="en-US" sz="1800" kern="1200" dirty="0" smtClean="0"/>
            <a:t>刑事門檻─違法所得數額在</a:t>
          </a:r>
          <a:r>
            <a:rPr lang="zh-TW" altLang="en-US" sz="1800" b="1" kern="1200" dirty="0" smtClean="0">
              <a:solidFill>
                <a:srgbClr val="C00000"/>
              </a:solidFill>
            </a:rPr>
            <a:t>三萬元以上</a:t>
          </a:r>
          <a:r>
            <a:rPr lang="zh-TW" altLang="en-US" sz="1800" kern="1200" dirty="0" smtClean="0"/>
            <a:t>、未經許可</a:t>
          </a:r>
          <a:r>
            <a:rPr lang="zh-TW" altLang="en-US" sz="1800" b="1" kern="1200" dirty="0" smtClean="0">
              <a:solidFill>
                <a:srgbClr val="C00000"/>
              </a:solidFill>
            </a:rPr>
            <a:t>複製數量</a:t>
          </a:r>
          <a:r>
            <a:rPr lang="en-US" altLang="zh-TW" sz="1800" b="1" kern="1200" dirty="0" smtClean="0">
              <a:solidFill>
                <a:srgbClr val="C00000"/>
              </a:solidFill>
            </a:rPr>
            <a:t>500</a:t>
          </a:r>
          <a:r>
            <a:rPr lang="zh-TW" altLang="en-US" sz="1800" b="1" kern="1200" dirty="0" smtClean="0">
              <a:solidFill>
                <a:srgbClr val="C00000"/>
              </a:solidFill>
            </a:rPr>
            <a:t>張</a:t>
          </a:r>
          <a:r>
            <a:rPr lang="en-US" altLang="zh-TW" sz="1800" b="1" kern="1200" dirty="0" smtClean="0">
              <a:solidFill>
                <a:srgbClr val="C00000"/>
              </a:solidFill>
            </a:rPr>
            <a:t>(</a:t>
          </a:r>
          <a:r>
            <a:rPr lang="zh-TW" altLang="en-US" sz="1800" b="1" kern="1200" dirty="0" smtClean="0">
              <a:solidFill>
                <a:srgbClr val="C00000"/>
              </a:solidFill>
            </a:rPr>
            <a:t>份</a:t>
          </a:r>
          <a:r>
            <a:rPr lang="en-US" altLang="zh-TW" sz="1800" b="1" kern="1200" dirty="0" smtClean="0">
              <a:solidFill>
                <a:srgbClr val="C00000"/>
              </a:solidFill>
            </a:rPr>
            <a:t>)</a:t>
          </a:r>
          <a:r>
            <a:rPr lang="zh-TW" altLang="en-US" sz="1800" b="1" kern="1200" dirty="0" smtClean="0">
              <a:solidFill>
                <a:srgbClr val="C00000"/>
              </a:solidFill>
            </a:rPr>
            <a:t>以上</a:t>
          </a:r>
          <a:r>
            <a:rPr lang="zh-TW" altLang="en-US" sz="1800" kern="1200" dirty="0" smtClean="0"/>
            <a:t>。</a:t>
          </a:r>
          <a:endParaRPr lang="zh-TW" altLang="en-US" sz="1800" kern="1200" dirty="0"/>
        </a:p>
      </dsp:txBody>
      <dsp:txXfrm>
        <a:off x="0" y="1408361"/>
        <a:ext cx="8218940" cy="3560190"/>
      </dsp:txXfrm>
    </dsp:sp>
    <dsp:sp modelId="{EB3D4AD6-6B53-4BE7-B5E1-F9EBE0CF9B69}">
      <dsp:nvSpPr>
        <dsp:cNvPr id="0" name=""/>
        <dsp:cNvSpPr/>
      </dsp:nvSpPr>
      <dsp:spPr>
        <a:xfrm>
          <a:off x="72009" y="1147935"/>
          <a:ext cx="5854065" cy="332556"/>
        </a:xfrm>
        <a:prstGeom prst="roundRect">
          <a:avLst/>
        </a:prstGeom>
        <a:gradFill rotWithShape="0">
          <a:gsLst>
            <a:gs pos="0">
              <a:schemeClr val="accent3">
                <a:hueOff val="0"/>
                <a:satOff val="0"/>
                <a:lumOff val="0"/>
                <a:alphaOff val="0"/>
                <a:tint val="100000"/>
                <a:shade val="50000"/>
                <a:hueMod val="100000"/>
                <a:satMod val="250000"/>
              </a:schemeClr>
            </a:gs>
            <a:gs pos="75000">
              <a:schemeClr val="accent3">
                <a:hueOff val="0"/>
                <a:satOff val="0"/>
                <a:lumOff val="0"/>
                <a:alphaOff val="0"/>
                <a:tint val="80000"/>
                <a:shade val="100000"/>
                <a:hueMod val="100000"/>
                <a:satMod val="375000"/>
              </a:schemeClr>
            </a:gs>
            <a:gs pos="100000">
              <a:schemeClr val="accent3">
                <a:hueOff val="0"/>
                <a:satOff val="0"/>
                <a:lumOff val="0"/>
                <a:alphaOff val="0"/>
                <a:tint val="50000"/>
                <a:shade val="100000"/>
                <a:hueMod val="100000"/>
                <a:satMod val="500000"/>
              </a:schemeClr>
            </a:gs>
          </a:gsLst>
          <a:lin ang="16200000" scaled="1"/>
        </a:gradFill>
        <a:ln>
          <a:noFill/>
        </a:ln>
        <a:effectLst>
          <a:glow>
            <a:schemeClr val="accent3">
              <a:hueOff val="0"/>
              <a:satOff val="0"/>
              <a:lumOff val="0"/>
              <a:alphaOff val="0"/>
              <a:tint val="100000"/>
              <a:shade val="100000"/>
              <a:hueMod val="100000"/>
              <a:satMod val="10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270" tIns="0" rIns="221270"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t>大陸→採司法保護、行政執法雙軌制</a:t>
          </a:r>
          <a:endParaRPr lang="zh-TW" altLang="en-US" sz="2400" kern="1200" dirty="0"/>
        </a:p>
      </dsp:txBody>
      <dsp:txXfrm>
        <a:off x="88243" y="1164169"/>
        <a:ext cx="5821597" cy="30008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E57A59-FAE9-47AC-918B-601998CA0058}">
      <dsp:nvSpPr>
        <dsp:cNvPr id="0" name=""/>
        <dsp:cNvSpPr/>
      </dsp:nvSpPr>
      <dsp:spPr>
        <a:xfrm>
          <a:off x="448261" y="591"/>
          <a:ext cx="3349857" cy="547443"/>
        </a:xfrm>
        <a:prstGeom prst="roundRect">
          <a:avLst>
            <a:gd name="adj" fmla="val 10000"/>
          </a:avLst>
        </a:prstGeom>
        <a:blipFill rotWithShape="0">
          <a:blip xmlns:r="http://schemas.openxmlformats.org/officeDocument/2006/relationships" r:embed="rId1">
            <a:duotone>
              <a:schemeClr val="accent1">
                <a:hueOff val="0"/>
                <a:satOff val="0"/>
                <a:lumOff val="0"/>
                <a:alphaOff val="0"/>
                <a:tint val="100000"/>
                <a:shade val="50000"/>
                <a:hueMod val="100000"/>
                <a:satMod val="100000"/>
              </a:schemeClr>
              <a:schemeClr val="accent1">
                <a:hueOff val="0"/>
                <a:satOff val="0"/>
                <a:lumOff val="0"/>
                <a:alphaOff val="0"/>
                <a:tint val="100000"/>
                <a:shade val="75000"/>
                <a:hueMod val="100000"/>
                <a:satMod val="100000"/>
              </a:schemeClr>
            </a:duotone>
          </a:blip>
          <a:tile tx="0" ty="0" sx="50000" sy="50000" flip="none" algn="ctr"/>
        </a:blipFill>
        <a:ln>
          <a:noFill/>
        </a:ln>
        <a:effectLst>
          <a:glow>
            <a:schemeClr val="accent1">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TW" sz="2000" kern="1200" dirty="0" smtClean="0"/>
            <a:t>司法保護</a:t>
          </a:r>
          <a:endParaRPr lang="en-US" altLang="zh-TW" sz="2000" kern="1200" dirty="0" smtClean="0">
            <a:latin typeface="+mn-ea"/>
            <a:ea typeface="+mn-ea"/>
          </a:endParaRPr>
        </a:p>
      </dsp:txBody>
      <dsp:txXfrm>
        <a:off x="464295" y="16625"/>
        <a:ext cx="3317789" cy="515375"/>
      </dsp:txXfrm>
    </dsp:sp>
    <dsp:sp modelId="{F02CCADB-BA65-41B1-BF79-95A387EA595E}">
      <dsp:nvSpPr>
        <dsp:cNvPr id="0" name=""/>
        <dsp:cNvSpPr/>
      </dsp:nvSpPr>
      <dsp:spPr>
        <a:xfrm>
          <a:off x="448261" y="1878459"/>
          <a:ext cx="547443" cy="547443"/>
        </a:xfrm>
        <a:prstGeom prst="roundRect">
          <a:avLst>
            <a:gd name="adj" fmla="val 16670"/>
          </a:avLst>
        </a:prstGeom>
        <a:blipFill rotWithShape="0">
          <a:blip xmlns:r="http://schemas.openxmlformats.org/officeDocument/2006/relationships" r:embed="rId1">
            <a:duotone>
              <a:schemeClr val="accent2">
                <a:hueOff val="0"/>
                <a:satOff val="0"/>
                <a:lumOff val="0"/>
                <a:alphaOff val="0"/>
                <a:tint val="100000"/>
                <a:shade val="50000"/>
                <a:hueMod val="100000"/>
                <a:satMod val="100000"/>
              </a:schemeClr>
              <a:schemeClr val="accent2">
                <a:hueOff val="0"/>
                <a:satOff val="0"/>
                <a:lumOff val="0"/>
                <a:alphaOff val="0"/>
                <a:tint val="100000"/>
                <a:shade val="75000"/>
                <a:hueMod val="100000"/>
                <a:satMod val="100000"/>
              </a:schemeClr>
            </a:duotone>
          </a:blip>
          <a:tile tx="0" ty="0" sx="50000" sy="50000" flip="none" algn="ctr"/>
        </a:blipFill>
        <a:ln>
          <a:noFill/>
        </a:ln>
        <a:effectLst>
          <a:glow>
            <a:schemeClr val="accent2">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645E442-5002-43B0-918F-9CDB9689F667}">
      <dsp:nvSpPr>
        <dsp:cNvPr id="0" name=""/>
        <dsp:cNvSpPr/>
      </dsp:nvSpPr>
      <dsp:spPr>
        <a:xfrm>
          <a:off x="1028551" y="646574"/>
          <a:ext cx="2769567" cy="3011213"/>
        </a:xfrm>
        <a:prstGeom prst="roundRect">
          <a:avLst>
            <a:gd name="adj" fmla="val 16670"/>
          </a:avLst>
        </a:prstGeom>
        <a:blipFill rotWithShape="0">
          <a:blip xmlns:r="http://schemas.openxmlformats.org/officeDocument/2006/relationships" r:embed="rId1">
            <a:duotone>
              <a:schemeClr val="accent2">
                <a:hueOff val="0"/>
                <a:satOff val="0"/>
                <a:lumOff val="0"/>
                <a:alphaOff val="0"/>
                <a:tint val="100000"/>
                <a:shade val="50000"/>
                <a:hueMod val="100000"/>
                <a:satMod val="100000"/>
              </a:schemeClr>
              <a:schemeClr val="accent2">
                <a:hueOff val="0"/>
                <a:satOff val="0"/>
                <a:lumOff val="0"/>
                <a:alphaOff val="0"/>
                <a:tint val="100000"/>
                <a:shade val="75000"/>
                <a:hueMod val="100000"/>
                <a:satMod val="100000"/>
              </a:schemeClr>
            </a:duotone>
          </a:blip>
          <a:tile tx="0" ty="0" sx="50000" sy="50000" flip="none" algn="ctr"/>
        </a:blipFill>
        <a:ln w="12700" cap="flat" cmpd="sng" algn="ctr">
          <a:solidFill>
            <a:schemeClr val="lt1">
              <a:hueOff val="0"/>
              <a:satOff val="0"/>
              <a:lumOff val="0"/>
              <a:alphaOff val="0"/>
            </a:schemeClr>
          </a:solidFill>
          <a:prstDash val="solid"/>
        </a:ln>
        <a:effectLst>
          <a:glow>
            <a:schemeClr val="accent2">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ts val="2400"/>
            </a:lnSpc>
            <a:spcBef>
              <a:spcPct val="0"/>
            </a:spcBef>
            <a:spcAft>
              <a:spcPct val="35000"/>
            </a:spcAft>
          </a:pPr>
          <a:r>
            <a:rPr lang="zh-TW" sz="2000" kern="1200" dirty="0" smtClean="0"/>
            <a:t>權利人認為其權利遭受侵害時</a:t>
          </a:r>
          <a:r>
            <a:rPr lang="zh-TW" altLang="en-US" sz="2000" kern="1200" dirty="0" smtClean="0"/>
            <a:t>，</a:t>
          </a:r>
          <a:r>
            <a:rPr lang="zh-TW" sz="2000" kern="1200" dirty="0" smtClean="0"/>
            <a:t>可依大陸的刑事訴訟法、民事訴訟法，向各級人民法院、人民檢察院、公安依法要求保護或立案</a:t>
          </a:r>
          <a:endParaRPr lang="en-US" altLang="zh-TW" sz="2000" kern="1200" dirty="0" smtClean="0">
            <a:latin typeface="+mn-ea"/>
            <a:ea typeface="+mn-ea"/>
          </a:endParaRPr>
        </a:p>
      </dsp:txBody>
      <dsp:txXfrm>
        <a:off x="1163774" y="781797"/>
        <a:ext cx="2499121" cy="2740767"/>
      </dsp:txXfrm>
    </dsp:sp>
    <dsp:sp modelId="{DB05F989-496F-4673-8CA0-62D3EC9B8E3A}">
      <dsp:nvSpPr>
        <dsp:cNvPr id="0" name=""/>
        <dsp:cNvSpPr/>
      </dsp:nvSpPr>
      <dsp:spPr>
        <a:xfrm>
          <a:off x="4133104" y="591"/>
          <a:ext cx="3349857" cy="547443"/>
        </a:xfrm>
        <a:prstGeom prst="roundRect">
          <a:avLst>
            <a:gd name="adj" fmla="val 10000"/>
          </a:avLst>
        </a:prstGeom>
        <a:blipFill rotWithShape="0">
          <a:blip xmlns:r="http://schemas.openxmlformats.org/officeDocument/2006/relationships" r:embed="rId1">
            <a:duotone>
              <a:schemeClr val="accent1">
                <a:hueOff val="0"/>
                <a:satOff val="0"/>
                <a:lumOff val="0"/>
                <a:alphaOff val="0"/>
                <a:tint val="100000"/>
                <a:shade val="50000"/>
                <a:hueMod val="100000"/>
                <a:satMod val="100000"/>
              </a:schemeClr>
              <a:schemeClr val="accent1">
                <a:hueOff val="0"/>
                <a:satOff val="0"/>
                <a:lumOff val="0"/>
                <a:alphaOff val="0"/>
                <a:tint val="100000"/>
                <a:shade val="75000"/>
                <a:hueMod val="100000"/>
                <a:satMod val="100000"/>
              </a:schemeClr>
            </a:duotone>
          </a:blip>
          <a:tile tx="0" ty="0" sx="50000" sy="50000" flip="none" algn="ctr"/>
        </a:blipFill>
        <a:ln>
          <a:noFill/>
        </a:ln>
        <a:effectLst>
          <a:glow>
            <a:schemeClr val="accent1">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TW" altLang="en-US" sz="2000" kern="1200" dirty="0" smtClean="0">
              <a:latin typeface="+mn-ea"/>
            </a:rPr>
            <a:t>行政執法</a:t>
          </a:r>
          <a:endParaRPr lang="zh-TW" altLang="en-US" sz="2000" kern="1200" dirty="0">
            <a:latin typeface="+mn-ea"/>
            <a:ea typeface="+mn-ea"/>
          </a:endParaRPr>
        </a:p>
      </dsp:txBody>
      <dsp:txXfrm>
        <a:off x="4149138" y="16625"/>
        <a:ext cx="3317789" cy="515375"/>
      </dsp:txXfrm>
    </dsp:sp>
    <dsp:sp modelId="{A7CD2D76-90F4-4A76-B7F5-E7544079AF7A}">
      <dsp:nvSpPr>
        <dsp:cNvPr id="0" name=""/>
        <dsp:cNvSpPr/>
      </dsp:nvSpPr>
      <dsp:spPr>
        <a:xfrm>
          <a:off x="4133104" y="1677085"/>
          <a:ext cx="547443" cy="547443"/>
        </a:xfrm>
        <a:prstGeom prst="roundRect">
          <a:avLst>
            <a:gd name="adj" fmla="val 16670"/>
          </a:avLst>
        </a:prstGeom>
        <a:blipFill rotWithShape="0">
          <a:blip xmlns:r="http://schemas.openxmlformats.org/officeDocument/2006/relationships" r:embed="rId1">
            <a:duotone>
              <a:schemeClr val="accent2">
                <a:hueOff val="-3048016"/>
                <a:satOff val="372"/>
                <a:lumOff val="1863"/>
                <a:alphaOff val="0"/>
                <a:tint val="100000"/>
                <a:shade val="50000"/>
                <a:hueMod val="100000"/>
                <a:satMod val="100000"/>
              </a:schemeClr>
              <a:schemeClr val="accent2">
                <a:hueOff val="-3048016"/>
                <a:satOff val="372"/>
                <a:lumOff val="1863"/>
                <a:alphaOff val="0"/>
                <a:tint val="100000"/>
                <a:shade val="75000"/>
                <a:hueMod val="100000"/>
                <a:satMod val="100000"/>
              </a:schemeClr>
            </a:duotone>
          </a:blip>
          <a:tile tx="0" ty="0" sx="50000" sy="50000" flip="none" algn="ctr"/>
        </a:blipFill>
        <a:ln>
          <a:noFill/>
        </a:ln>
        <a:effectLst>
          <a:glow>
            <a:schemeClr val="accent2">
              <a:hueOff val="-3048016"/>
              <a:satOff val="372"/>
              <a:lumOff val="1863"/>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B62BF91-F6B1-4154-8552-0EBE36A1BDB6}">
      <dsp:nvSpPr>
        <dsp:cNvPr id="0" name=""/>
        <dsp:cNvSpPr/>
      </dsp:nvSpPr>
      <dsp:spPr>
        <a:xfrm>
          <a:off x="4713395" y="646574"/>
          <a:ext cx="2769567" cy="2608464"/>
        </a:xfrm>
        <a:prstGeom prst="roundRect">
          <a:avLst>
            <a:gd name="adj" fmla="val 16670"/>
          </a:avLst>
        </a:prstGeom>
        <a:blipFill rotWithShape="0">
          <a:blip xmlns:r="http://schemas.openxmlformats.org/officeDocument/2006/relationships" r:embed="rId1">
            <a:duotone>
              <a:schemeClr val="accent2">
                <a:hueOff val="-3048016"/>
                <a:satOff val="372"/>
                <a:lumOff val="1863"/>
                <a:alphaOff val="0"/>
                <a:tint val="100000"/>
                <a:shade val="50000"/>
                <a:hueMod val="100000"/>
                <a:satMod val="100000"/>
              </a:schemeClr>
              <a:schemeClr val="accent2">
                <a:hueOff val="-3048016"/>
                <a:satOff val="372"/>
                <a:lumOff val="1863"/>
                <a:alphaOff val="0"/>
                <a:tint val="100000"/>
                <a:shade val="75000"/>
                <a:hueMod val="100000"/>
                <a:satMod val="100000"/>
              </a:schemeClr>
            </a:duotone>
          </a:blip>
          <a:tile tx="0" ty="0" sx="50000" sy="50000" flip="none" algn="ctr"/>
        </a:blipFill>
        <a:ln w="12700" cap="flat" cmpd="sng" algn="ctr">
          <a:solidFill>
            <a:schemeClr val="lt1">
              <a:hueOff val="0"/>
              <a:satOff val="0"/>
              <a:lumOff val="0"/>
              <a:alphaOff val="0"/>
            </a:schemeClr>
          </a:solidFill>
          <a:prstDash val="solid"/>
        </a:ln>
        <a:effectLst>
          <a:glow>
            <a:schemeClr val="accent2">
              <a:hueOff val="-3048016"/>
              <a:satOff val="372"/>
              <a:lumOff val="1863"/>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ts val="2400"/>
            </a:lnSpc>
            <a:spcBef>
              <a:spcPct val="0"/>
            </a:spcBef>
            <a:spcAft>
              <a:spcPct val="35000"/>
            </a:spcAft>
          </a:pPr>
          <a:r>
            <a:rPr lang="zh-TW" sz="2000" kern="1200" dirty="0" smtClean="0"/>
            <a:t>行政機關依其行政職能，對違法行為進行行政手段的機制。</a:t>
          </a:r>
          <a:r>
            <a:rPr lang="zh-TW" altLang="en-US" sz="2000" kern="1200" dirty="0" smtClean="0">
              <a:latin typeface="+mn-ea"/>
            </a:rPr>
            <a:t>是大陸著作權保護的特殊救濟制度，異於台灣及其他國家，有別於司法保護的不告不理原則。</a:t>
          </a:r>
          <a:endParaRPr lang="zh-TW" altLang="en-US" sz="2000" kern="1200" dirty="0">
            <a:latin typeface="+mn-ea"/>
            <a:ea typeface="+mn-ea"/>
          </a:endParaRPr>
        </a:p>
      </dsp:txBody>
      <dsp:txXfrm>
        <a:off x="4840753" y="773932"/>
        <a:ext cx="2514851" cy="2353748"/>
      </dsp:txXfrm>
    </dsp:sp>
    <dsp:sp modelId="{4035F404-DFF6-4426-806B-44400BFAA9BF}">
      <dsp:nvSpPr>
        <dsp:cNvPr id="0" name=""/>
        <dsp:cNvSpPr/>
      </dsp:nvSpPr>
      <dsp:spPr>
        <a:xfrm>
          <a:off x="4133104" y="3978636"/>
          <a:ext cx="547443" cy="547443"/>
        </a:xfrm>
        <a:prstGeom prst="roundRect">
          <a:avLst>
            <a:gd name="adj" fmla="val 16670"/>
          </a:avLst>
        </a:prstGeom>
        <a:blipFill rotWithShape="0">
          <a:blip xmlns:r="http://schemas.openxmlformats.org/officeDocument/2006/relationships" r:embed="rId1">
            <a:duotone>
              <a:schemeClr val="accent2">
                <a:hueOff val="-6096032"/>
                <a:satOff val="744"/>
                <a:lumOff val="3726"/>
                <a:alphaOff val="0"/>
                <a:tint val="100000"/>
                <a:shade val="50000"/>
                <a:hueMod val="100000"/>
                <a:satMod val="100000"/>
              </a:schemeClr>
              <a:schemeClr val="accent2">
                <a:hueOff val="-6096032"/>
                <a:satOff val="744"/>
                <a:lumOff val="3726"/>
                <a:alphaOff val="0"/>
                <a:tint val="100000"/>
                <a:shade val="75000"/>
                <a:hueMod val="100000"/>
                <a:satMod val="100000"/>
              </a:schemeClr>
            </a:duotone>
          </a:blip>
          <a:tile tx="0" ty="0" sx="50000" sy="50000" flip="none" algn="ctr"/>
        </a:blipFill>
        <a:ln>
          <a:noFill/>
        </a:ln>
        <a:effectLst>
          <a:glow>
            <a:schemeClr val="accent2">
              <a:hueOff val="-6096032"/>
              <a:satOff val="744"/>
              <a:lumOff val="3726"/>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414C8C-15A7-4243-81D5-3BFCB534C30D}">
      <dsp:nvSpPr>
        <dsp:cNvPr id="0" name=""/>
        <dsp:cNvSpPr/>
      </dsp:nvSpPr>
      <dsp:spPr>
        <a:xfrm>
          <a:off x="4687499" y="3321324"/>
          <a:ext cx="2769567" cy="1863251"/>
        </a:xfrm>
        <a:prstGeom prst="roundRect">
          <a:avLst>
            <a:gd name="adj" fmla="val 16670"/>
          </a:avLst>
        </a:prstGeom>
        <a:blipFill rotWithShape="0">
          <a:blip xmlns:r="http://schemas.openxmlformats.org/officeDocument/2006/relationships" r:embed="rId1">
            <a:duotone>
              <a:schemeClr val="accent2">
                <a:hueOff val="-6096032"/>
                <a:satOff val="744"/>
                <a:lumOff val="3726"/>
                <a:alphaOff val="0"/>
                <a:tint val="100000"/>
                <a:shade val="50000"/>
                <a:hueMod val="100000"/>
                <a:satMod val="100000"/>
              </a:schemeClr>
              <a:schemeClr val="accent2">
                <a:hueOff val="-6096032"/>
                <a:satOff val="744"/>
                <a:lumOff val="3726"/>
                <a:alphaOff val="0"/>
                <a:tint val="100000"/>
                <a:shade val="75000"/>
                <a:hueMod val="100000"/>
                <a:satMod val="100000"/>
              </a:schemeClr>
            </a:duotone>
          </a:blip>
          <a:tile tx="0" ty="0" sx="50000" sy="50000" flip="none" algn="ctr"/>
        </a:blipFill>
        <a:ln w="12700" cap="flat" cmpd="sng" algn="ctr">
          <a:solidFill>
            <a:schemeClr val="lt1">
              <a:hueOff val="0"/>
              <a:satOff val="0"/>
              <a:lumOff val="0"/>
              <a:alphaOff val="0"/>
            </a:schemeClr>
          </a:solidFill>
          <a:prstDash val="solid"/>
        </a:ln>
        <a:effectLst>
          <a:glow>
            <a:schemeClr val="accent2">
              <a:hueOff val="-6096032"/>
              <a:satOff val="744"/>
              <a:lumOff val="3726"/>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ts val="2400"/>
            </a:lnSpc>
            <a:spcBef>
              <a:spcPct val="0"/>
            </a:spcBef>
            <a:spcAft>
              <a:spcPct val="35000"/>
            </a:spcAft>
          </a:pPr>
          <a:r>
            <a:rPr lang="zh-TW" altLang="en-US" sz="2000" kern="1200" dirty="0" smtClean="0">
              <a:latin typeface="+mn-ea"/>
            </a:rPr>
            <a:t>被侵權的權利人可以提交證據向行政部門進行投訴、行政機關亦得主動立案調查，依法追究侵權行為人的行政責任。</a:t>
          </a:r>
          <a:endParaRPr lang="zh-TW" altLang="en-US" sz="2000" kern="1200" dirty="0">
            <a:latin typeface="+mn-ea"/>
            <a:ea typeface="+mn-ea"/>
          </a:endParaRPr>
        </a:p>
      </dsp:txBody>
      <dsp:txXfrm>
        <a:off x="4778472" y="3412297"/>
        <a:ext cx="2587621" cy="168130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6400F8-E223-420A-B12C-6CC60F20003A}">
      <dsp:nvSpPr>
        <dsp:cNvPr id="0" name=""/>
        <dsp:cNvSpPr/>
      </dsp:nvSpPr>
      <dsp:spPr>
        <a:xfrm>
          <a:off x="40" y="279596"/>
          <a:ext cx="3845569" cy="576000"/>
        </a:xfrm>
        <a:prstGeom prst="rect">
          <a:avLst/>
        </a:prstGeom>
        <a:blipFill rotWithShape="0">
          <a:blip xmlns:r="http://schemas.openxmlformats.org/officeDocument/2006/relationships" r:embed="rId1">
            <a:duotone>
              <a:schemeClr val="accent3">
                <a:hueOff val="0"/>
                <a:satOff val="0"/>
                <a:lumOff val="0"/>
                <a:alphaOff val="0"/>
                <a:tint val="100000"/>
                <a:shade val="50000"/>
                <a:hueMod val="100000"/>
                <a:satMod val="100000"/>
              </a:schemeClr>
              <a:schemeClr val="accent3">
                <a:hueOff val="0"/>
                <a:satOff val="0"/>
                <a:lumOff val="0"/>
                <a:alphaOff val="0"/>
                <a:tint val="100000"/>
                <a:shade val="75000"/>
                <a:hueMod val="100000"/>
                <a:satMod val="100000"/>
              </a:schemeClr>
            </a:duotone>
          </a:blip>
          <a:tile tx="0" ty="0" sx="50000" sy="50000" flip="none" algn="ctr"/>
        </a:blipFill>
        <a:ln>
          <a:noFill/>
        </a:ln>
        <a:effectLst>
          <a:glow>
            <a:schemeClr val="accent3">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0">
            <a:lnSpc>
              <a:spcPct val="90000"/>
            </a:lnSpc>
            <a:spcBef>
              <a:spcPct val="0"/>
            </a:spcBef>
            <a:spcAft>
              <a:spcPct val="35000"/>
            </a:spcAft>
          </a:pPr>
          <a:r>
            <a:rPr lang="zh-TW" altLang="en-US" sz="2000" b="1" kern="1200" dirty="0" smtClean="0"/>
            <a:t>違法行為</a:t>
          </a:r>
          <a:endParaRPr lang="zh-TW" altLang="en-US" sz="2000" b="1" kern="1200" dirty="0"/>
        </a:p>
      </dsp:txBody>
      <dsp:txXfrm>
        <a:off x="40" y="279596"/>
        <a:ext cx="3845569" cy="576000"/>
      </dsp:txXfrm>
    </dsp:sp>
    <dsp:sp modelId="{4FC944AD-0037-4FF8-85D0-9F634BE45868}">
      <dsp:nvSpPr>
        <dsp:cNvPr id="0" name=""/>
        <dsp:cNvSpPr/>
      </dsp:nvSpPr>
      <dsp:spPr>
        <a:xfrm>
          <a:off x="40" y="855596"/>
          <a:ext cx="3845569" cy="3074399"/>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a:glow>
            <a:schemeClr val="accent3">
              <a:tint val="40000"/>
              <a:alpha val="90000"/>
              <a:hueOff val="0"/>
              <a:satOff val="0"/>
              <a:lumOff val="0"/>
              <a:alphaOff val="0"/>
              <a:tint val="100000"/>
              <a:shade val="100000"/>
              <a:hueMod val="100000"/>
              <a:satMod val="100000"/>
            </a:schemeClr>
          </a:glo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zh-TW" sz="2000" kern="1200" smtClean="0"/>
            <a:t>著作權法第四十七條列舉的侵權行為，同時損害公共利益的；</a:t>
          </a:r>
          <a:endParaRPr lang="zh-TW" sz="2000" kern="1200"/>
        </a:p>
        <a:p>
          <a:pPr marL="228600" lvl="1" indent="-228600" algn="l" defTabSz="889000" rtl="0">
            <a:lnSpc>
              <a:spcPct val="90000"/>
            </a:lnSpc>
            <a:spcBef>
              <a:spcPct val="0"/>
            </a:spcBef>
            <a:spcAft>
              <a:spcPct val="15000"/>
            </a:spcAft>
            <a:buChar char="••"/>
          </a:pPr>
          <a:r>
            <a:rPr lang="en-US" sz="2000" kern="1200" smtClean="0"/>
            <a:t>《</a:t>
          </a:r>
          <a:r>
            <a:rPr lang="zh-TW" sz="2000" kern="1200" smtClean="0"/>
            <a:t>計算機軟件保護條例</a:t>
          </a:r>
          <a:r>
            <a:rPr lang="en-US" sz="2000" kern="1200" smtClean="0"/>
            <a:t>》</a:t>
          </a:r>
          <a:r>
            <a:rPr lang="zh-TW" sz="2000" kern="1200" smtClean="0"/>
            <a:t>第二十四條列舉的侵權行為，同時損害公共利益的；</a:t>
          </a:r>
          <a:endParaRPr lang="zh-TW" sz="2000" kern="1200"/>
        </a:p>
        <a:p>
          <a:pPr marL="228600" lvl="1" indent="-228600" algn="l" defTabSz="889000" rtl="0">
            <a:lnSpc>
              <a:spcPct val="90000"/>
            </a:lnSpc>
            <a:spcBef>
              <a:spcPct val="0"/>
            </a:spcBef>
            <a:spcAft>
              <a:spcPct val="15000"/>
            </a:spcAft>
            <a:buChar char="••"/>
          </a:pPr>
          <a:r>
            <a:rPr lang="en-US" sz="2000" kern="1200" smtClean="0"/>
            <a:t>《</a:t>
          </a:r>
          <a:r>
            <a:rPr lang="zh-TW" sz="2000" kern="1200" smtClean="0"/>
            <a:t>信息網絡傳播權保護條例</a:t>
          </a:r>
          <a:r>
            <a:rPr lang="en-US" sz="2000" kern="1200" smtClean="0"/>
            <a:t>》</a:t>
          </a:r>
          <a:r>
            <a:rPr lang="zh-TW" sz="2000" kern="1200" smtClean="0"/>
            <a:t>第十八條列舉的侵權行為，同時損害公共利益的；第十九條、第二十五條列舉的侵權行為；</a:t>
          </a:r>
          <a:endParaRPr lang="zh-TW" sz="2000" kern="1200"/>
        </a:p>
      </dsp:txBody>
      <dsp:txXfrm>
        <a:off x="40" y="855596"/>
        <a:ext cx="3845569" cy="3074399"/>
      </dsp:txXfrm>
    </dsp:sp>
    <dsp:sp modelId="{E98EA649-95ED-4DD3-8CFD-BD2225BC0523}">
      <dsp:nvSpPr>
        <dsp:cNvPr id="0" name=""/>
        <dsp:cNvSpPr/>
      </dsp:nvSpPr>
      <dsp:spPr>
        <a:xfrm>
          <a:off x="4383989" y="279596"/>
          <a:ext cx="3845569" cy="576000"/>
        </a:xfrm>
        <a:prstGeom prst="rect">
          <a:avLst/>
        </a:prstGeom>
        <a:blipFill rotWithShape="0">
          <a:blip xmlns:r="http://schemas.openxmlformats.org/officeDocument/2006/relationships" r:embed="rId1">
            <a:duotone>
              <a:schemeClr val="accent3">
                <a:hueOff val="3705239"/>
                <a:satOff val="-27229"/>
                <a:lumOff val="7451"/>
                <a:alphaOff val="0"/>
                <a:tint val="100000"/>
                <a:shade val="50000"/>
                <a:hueMod val="100000"/>
                <a:satMod val="100000"/>
              </a:schemeClr>
              <a:schemeClr val="accent3">
                <a:hueOff val="3705239"/>
                <a:satOff val="-27229"/>
                <a:lumOff val="7451"/>
                <a:alphaOff val="0"/>
                <a:tint val="100000"/>
                <a:shade val="75000"/>
                <a:hueMod val="100000"/>
                <a:satMod val="100000"/>
              </a:schemeClr>
            </a:duotone>
          </a:blip>
          <a:tile tx="0" ty="0" sx="50000" sy="50000" flip="none" algn="ctr"/>
        </a:blipFill>
        <a:ln>
          <a:noFill/>
        </a:ln>
        <a:effectLst>
          <a:glow>
            <a:schemeClr val="accent3">
              <a:hueOff val="3705239"/>
              <a:satOff val="-27229"/>
              <a:lumOff val="7451"/>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0">
            <a:lnSpc>
              <a:spcPct val="90000"/>
            </a:lnSpc>
            <a:spcBef>
              <a:spcPct val="0"/>
            </a:spcBef>
            <a:spcAft>
              <a:spcPct val="35000"/>
            </a:spcAft>
          </a:pPr>
          <a:r>
            <a:rPr lang="zh-TW" altLang="en-US" sz="2000" b="1" kern="1200" dirty="0" smtClean="0"/>
            <a:t>行政處罰</a:t>
          </a:r>
          <a:endParaRPr lang="zh-TW" altLang="en-US" sz="2000" b="1" kern="1200" dirty="0"/>
        </a:p>
      </dsp:txBody>
      <dsp:txXfrm>
        <a:off x="4383989" y="279596"/>
        <a:ext cx="3845569" cy="576000"/>
      </dsp:txXfrm>
    </dsp:sp>
    <dsp:sp modelId="{1F15BDBA-720D-434B-AF49-E570C0BEC15D}">
      <dsp:nvSpPr>
        <dsp:cNvPr id="0" name=""/>
        <dsp:cNvSpPr/>
      </dsp:nvSpPr>
      <dsp:spPr>
        <a:xfrm>
          <a:off x="4383989" y="855596"/>
          <a:ext cx="3845569" cy="3074399"/>
        </a:xfrm>
        <a:prstGeom prst="rect">
          <a:avLst/>
        </a:prstGeom>
        <a:solidFill>
          <a:schemeClr val="accent3">
            <a:tint val="40000"/>
            <a:alpha val="90000"/>
            <a:hueOff val="3422562"/>
            <a:satOff val="-15888"/>
            <a:lumOff val="1153"/>
            <a:alphaOff val="0"/>
          </a:schemeClr>
        </a:solidFill>
        <a:ln w="12700" cap="flat" cmpd="sng" algn="ctr">
          <a:solidFill>
            <a:schemeClr val="accent3">
              <a:tint val="40000"/>
              <a:alpha val="90000"/>
              <a:hueOff val="3422562"/>
              <a:satOff val="-15888"/>
              <a:lumOff val="1153"/>
              <a:alphaOff val="0"/>
            </a:schemeClr>
          </a:solidFill>
          <a:prstDash val="solid"/>
        </a:ln>
        <a:effectLst>
          <a:glow>
            <a:schemeClr val="accent3">
              <a:tint val="40000"/>
              <a:alpha val="90000"/>
              <a:hueOff val="3422562"/>
              <a:satOff val="-15888"/>
              <a:lumOff val="1153"/>
              <a:alphaOff val="0"/>
              <a:tint val="100000"/>
              <a:shade val="100000"/>
              <a:hueMod val="100000"/>
              <a:satMod val="100000"/>
            </a:schemeClr>
          </a:glo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zh-TW" sz="2000" kern="1200" smtClean="0"/>
            <a:t>警告</a:t>
          </a:r>
          <a:endParaRPr lang="zh-TW" sz="2000" kern="1200"/>
        </a:p>
        <a:p>
          <a:pPr marL="228600" lvl="1" indent="-228600" algn="l" defTabSz="889000" rtl="0">
            <a:lnSpc>
              <a:spcPct val="90000"/>
            </a:lnSpc>
            <a:spcBef>
              <a:spcPct val="0"/>
            </a:spcBef>
            <a:spcAft>
              <a:spcPct val="15000"/>
            </a:spcAft>
            <a:buChar char="••"/>
          </a:pPr>
          <a:r>
            <a:rPr lang="zh-TW" sz="2000" kern="1200" smtClean="0"/>
            <a:t>罰款</a:t>
          </a:r>
          <a:endParaRPr lang="zh-TW" sz="2000" kern="1200"/>
        </a:p>
        <a:p>
          <a:pPr marL="228600" lvl="1" indent="-228600" algn="l" defTabSz="889000" rtl="0">
            <a:lnSpc>
              <a:spcPct val="90000"/>
            </a:lnSpc>
            <a:spcBef>
              <a:spcPct val="0"/>
            </a:spcBef>
            <a:spcAft>
              <a:spcPct val="15000"/>
            </a:spcAft>
            <a:buChar char="••"/>
          </a:pPr>
          <a:r>
            <a:rPr lang="zh-TW" sz="2000" kern="1200" smtClean="0"/>
            <a:t>沒收違法所得</a:t>
          </a:r>
          <a:endParaRPr lang="zh-TW" sz="2000" kern="1200"/>
        </a:p>
        <a:p>
          <a:pPr marL="228600" lvl="1" indent="-228600" algn="l" defTabSz="889000" rtl="0">
            <a:lnSpc>
              <a:spcPct val="90000"/>
            </a:lnSpc>
            <a:spcBef>
              <a:spcPct val="0"/>
            </a:spcBef>
            <a:spcAft>
              <a:spcPct val="15000"/>
            </a:spcAft>
            <a:buChar char="••"/>
          </a:pPr>
          <a:r>
            <a:rPr lang="zh-TW" sz="2000" kern="1200" smtClean="0"/>
            <a:t>沒收侵權製品</a:t>
          </a:r>
          <a:endParaRPr lang="zh-TW" sz="2000" kern="1200"/>
        </a:p>
        <a:p>
          <a:pPr marL="228600" lvl="1" indent="-228600" algn="l" defTabSz="889000" rtl="0">
            <a:lnSpc>
              <a:spcPct val="90000"/>
            </a:lnSpc>
            <a:spcBef>
              <a:spcPct val="0"/>
            </a:spcBef>
            <a:spcAft>
              <a:spcPct val="15000"/>
            </a:spcAft>
            <a:buChar char="••"/>
          </a:pPr>
          <a:r>
            <a:rPr lang="zh-TW" sz="2000" kern="1200" smtClean="0"/>
            <a:t>沒收安裝存儲侵權製品的設備</a:t>
          </a:r>
          <a:endParaRPr lang="zh-TW" sz="2000" kern="1200"/>
        </a:p>
        <a:p>
          <a:pPr marL="228600" lvl="1" indent="-228600" algn="l" defTabSz="889000" rtl="0">
            <a:lnSpc>
              <a:spcPct val="90000"/>
            </a:lnSpc>
            <a:spcBef>
              <a:spcPct val="0"/>
            </a:spcBef>
            <a:spcAft>
              <a:spcPct val="15000"/>
            </a:spcAft>
            <a:buChar char="••"/>
          </a:pPr>
          <a:r>
            <a:rPr lang="zh-TW" sz="2000" kern="1200" dirty="0" smtClean="0"/>
            <a:t>沒收主要用於製作侵權製品的材料、工具、設備等</a:t>
          </a:r>
          <a:endParaRPr lang="zh-TW" sz="2000" kern="1200" dirty="0"/>
        </a:p>
      </dsp:txBody>
      <dsp:txXfrm>
        <a:off x="4383989" y="855596"/>
        <a:ext cx="3845569" cy="30743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4AF3EB-46E0-4B8E-B6BC-5D2746A58378}">
      <dsp:nvSpPr>
        <dsp:cNvPr id="0" name=""/>
        <dsp:cNvSpPr/>
      </dsp:nvSpPr>
      <dsp:spPr>
        <a:xfrm>
          <a:off x="-2522865" y="-376961"/>
          <a:ext cx="2914162" cy="2914162"/>
        </a:xfrm>
        <a:prstGeom prst="blockArc">
          <a:avLst>
            <a:gd name="adj1" fmla="val 18900000"/>
            <a:gd name="adj2" fmla="val 2700000"/>
            <a:gd name="adj3" fmla="val 741"/>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5E40F1-C0E3-4949-A722-EC85F81148AC}">
      <dsp:nvSpPr>
        <dsp:cNvPr id="0" name=""/>
        <dsp:cNvSpPr/>
      </dsp:nvSpPr>
      <dsp:spPr>
        <a:xfrm>
          <a:off x="57307" y="216024"/>
          <a:ext cx="6480703" cy="432048"/>
        </a:xfrm>
        <a:prstGeom prst="rect">
          <a:avLst/>
        </a:prstGeom>
        <a:gradFill rotWithShape="0">
          <a:gsLst>
            <a:gs pos="0">
              <a:schemeClr val="accent1">
                <a:hueOff val="0"/>
                <a:satOff val="0"/>
                <a:lumOff val="0"/>
                <a:alphaOff val="0"/>
                <a:tint val="100000"/>
                <a:shade val="50000"/>
                <a:hueMod val="100000"/>
                <a:satMod val="250000"/>
              </a:schemeClr>
            </a:gs>
            <a:gs pos="75000">
              <a:schemeClr val="accent1">
                <a:hueOff val="0"/>
                <a:satOff val="0"/>
                <a:lumOff val="0"/>
                <a:alphaOff val="0"/>
                <a:tint val="80000"/>
                <a:shade val="100000"/>
                <a:hueMod val="100000"/>
                <a:satMod val="375000"/>
              </a:schemeClr>
            </a:gs>
            <a:gs pos="100000">
              <a:schemeClr val="accent1">
                <a:hueOff val="0"/>
                <a:satOff val="0"/>
                <a:lumOff val="0"/>
                <a:alphaOff val="0"/>
                <a:tint val="50000"/>
                <a:shade val="100000"/>
                <a:hueMod val="100000"/>
                <a:satMod val="500000"/>
              </a:schemeClr>
            </a:gs>
          </a:gsLst>
          <a:lin ang="16200000" scaled="1"/>
        </a:gradFill>
        <a:ln>
          <a:noFill/>
        </a:ln>
        <a:effectLst>
          <a:glow>
            <a:schemeClr val="accent1">
              <a:hueOff val="0"/>
              <a:satOff val="0"/>
              <a:lumOff val="0"/>
              <a:alphaOff val="0"/>
              <a:tint val="100000"/>
              <a:shade val="100000"/>
              <a:hueMod val="100000"/>
              <a:satMod val="10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38" tIns="58420" rIns="58420" bIns="58420" numCol="1" spcCol="1270" anchor="ctr" anchorCtr="0">
          <a:noAutofit/>
        </a:bodyPr>
        <a:lstStyle/>
        <a:p>
          <a:pPr lvl="0" algn="l" defTabSz="1022350">
            <a:lnSpc>
              <a:spcPct val="90000"/>
            </a:lnSpc>
            <a:spcBef>
              <a:spcPct val="0"/>
            </a:spcBef>
            <a:spcAft>
              <a:spcPct val="35000"/>
            </a:spcAft>
          </a:pPr>
          <a:r>
            <a:rPr lang="en-US" altLang="zh-TW" sz="2300" kern="1200" dirty="0" smtClean="0"/>
            <a:t>            </a:t>
          </a:r>
          <a:r>
            <a:rPr lang="en-US" altLang="zh-TW" sz="1200" kern="1200" dirty="0" smtClean="0"/>
            <a:t>apple </a:t>
          </a:r>
          <a:r>
            <a:rPr lang="en-US" altLang="zh-TW" sz="1400" kern="1200" dirty="0" smtClean="0"/>
            <a:t>music, 6</a:t>
          </a:r>
          <a:r>
            <a:rPr lang="zh-TW" altLang="en-US" sz="1400" kern="1200" dirty="0" smtClean="0"/>
            <a:t>月</a:t>
          </a:r>
          <a:r>
            <a:rPr lang="en-US" altLang="zh-TW" sz="1400" kern="1200" dirty="0" smtClean="0"/>
            <a:t>30</a:t>
          </a:r>
          <a:r>
            <a:rPr lang="zh-TW" altLang="en-US" sz="1400" kern="1200" dirty="0" smtClean="0"/>
            <a:t>日</a:t>
          </a:r>
          <a:r>
            <a:rPr lang="zh-TW" altLang="en-US" sz="1200" kern="1200" dirty="0" smtClean="0"/>
            <a:t>全球</a:t>
          </a:r>
          <a:r>
            <a:rPr lang="zh-TW" altLang="en-US" sz="1400" kern="1200" dirty="0" smtClean="0"/>
            <a:t>發行，月費</a:t>
          </a:r>
          <a:r>
            <a:rPr lang="en-US" altLang="zh-TW" sz="1400" kern="1200" dirty="0" smtClean="0"/>
            <a:t>9.99</a:t>
          </a:r>
          <a:r>
            <a:rPr lang="zh-TW" altLang="en-US" sz="1400" kern="1200" dirty="0" smtClean="0"/>
            <a:t>美金，提供三個月免費試聽。</a:t>
          </a:r>
          <a:endParaRPr lang="zh-TW" altLang="en-US" sz="1400" kern="1200" dirty="0"/>
        </a:p>
      </dsp:txBody>
      <dsp:txXfrm>
        <a:off x="57307" y="216024"/>
        <a:ext cx="6480703" cy="432048"/>
      </dsp:txXfrm>
    </dsp:sp>
    <dsp:sp modelId="{08593455-B310-406C-880B-2A686C96A0D1}">
      <dsp:nvSpPr>
        <dsp:cNvPr id="0" name=""/>
        <dsp:cNvSpPr/>
      </dsp:nvSpPr>
      <dsp:spPr>
        <a:xfrm>
          <a:off x="-47905" y="154305"/>
          <a:ext cx="540060" cy="540060"/>
        </a:xfrm>
        <a:prstGeom prst="ellipse">
          <a:avLst/>
        </a:prstGeom>
        <a:gradFill rotWithShape="0">
          <a:gsLst>
            <a:gs pos="0">
              <a:schemeClr val="lt1">
                <a:hueOff val="0"/>
                <a:satOff val="0"/>
                <a:lumOff val="0"/>
                <a:alphaOff val="0"/>
                <a:tint val="100000"/>
                <a:shade val="50000"/>
                <a:hueMod val="100000"/>
                <a:satMod val="250000"/>
              </a:schemeClr>
            </a:gs>
            <a:gs pos="75000">
              <a:schemeClr val="lt1">
                <a:hueOff val="0"/>
                <a:satOff val="0"/>
                <a:lumOff val="0"/>
                <a:alphaOff val="0"/>
                <a:tint val="80000"/>
                <a:shade val="100000"/>
                <a:hueMod val="100000"/>
                <a:satMod val="375000"/>
              </a:schemeClr>
            </a:gs>
            <a:gs pos="100000">
              <a:schemeClr val="lt1">
                <a:hueOff val="0"/>
                <a:satOff val="0"/>
                <a:lumOff val="0"/>
                <a:alphaOff val="0"/>
                <a:tint val="50000"/>
                <a:shade val="100000"/>
                <a:hueMod val="100000"/>
                <a:satMod val="500000"/>
              </a:schemeClr>
            </a:gs>
          </a:gsLst>
          <a:lin ang="16200000" scaled="1"/>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88EDD9E9-D07D-4C1E-877E-6D9D845F9A2E}">
      <dsp:nvSpPr>
        <dsp:cNvPr id="0" name=""/>
        <dsp:cNvSpPr/>
      </dsp:nvSpPr>
      <dsp:spPr>
        <a:xfrm>
          <a:off x="379174" y="864095"/>
          <a:ext cx="5994017" cy="432048"/>
        </a:xfrm>
        <a:prstGeom prst="rect">
          <a:avLst/>
        </a:prstGeom>
        <a:gradFill rotWithShape="0">
          <a:gsLst>
            <a:gs pos="0">
              <a:schemeClr val="accent1">
                <a:hueOff val="0"/>
                <a:satOff val="0"/>
                <a:lumOff val="0"/>
                <a:alphaOff val="0"/>
                <a:tint val="100000"/>
                <a:shade val="50000"/>
                <a:hueMod val="100000"/>
                <a:satMod val="250000"/>
              </a:schemeClr>
            </a:gs>
            <a:gs pos="75000">
              <a:schemeClr val="accent1">
                <a:hueOff val="0"/>
                <a:satOff val="0"/>
                <a:lumOff val="0"/>
                <a:alphaOff val="0"/>
                <a:tint val="80000"/>
                <a:shade val="100000"/>
                <a:hueMod val="100000"/>
                <a:satMod val="375000"/>
              </a:schemeClr>
            </a:gs>
            <a:gs pos="100000">
              <a:schemeClr val="accent1">
                <a:hueOff val="0"/>
                <a:satOff val="0"/>
                <a:lumOff val="0"/>
                <a:alphaOff val="0"/>
                <a:tint val="50000"/>
                <a:shade val="100000"/>
                <a:hueMod val="100000"/>
                <a:satMod val="500000"/>
              </a:schemeClr>
            </a:gs>
          </a:gsLst>
          <a:lin ang="16200000" scaled="1"/>
        </a:gradFill>
        <a:ln>
          <a:noFill/>
        </a:ln>
        <a:effectLst>
          <a:glow>
            <a:schemeClr val="accent1">
              <a:hueOff val="0"/>
              <a:satOff val="0"/>
              <a:lumOff val="0"/>
              <a:alphaOff val="0"/>
              <a:tint val="100000"/>
              <a:shade val="100000"/>
              <a:hueMod val="100000"/>
              <a:satMod val="10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38" tIns="33020" rIns="33020" bIns="33020" numCol="1" spcCol="1270" anchor="ctr" anchorCtr="0">
          <a:noAutofit/>
        </a:bodyPr>
        <a:lstStyle/>
        <a:p>
          <a:pPr lvl="0" algn="r" defTabSz="577850">
            <a:lnSpc>
              <a:spcPct val="90000"/>
            </a:lnSpc>
            <a:spcBef>
              <a:spcPct val="0"/>
            </a:spcBef>
            <a:spcAft>
              <a:spcPct val="35000"/>
            </a:spcAft>
          </a:pPr>
          <a:r>
            <a:rPr lang="en-US" altLang="zh-TW" sz="1300" kern="1200" dirty="0" smtClean="0"/>
            <a:t>          Line music, 6</a:t>
          </a:r>
          <a:r>
            <a:rPr lang="zh-TW" altLang="en-US" sz="1300" kern="1200" dirty="0" smtClean="0"/>
            <a:t>月於日本上線，月費</a:t>
          </a:r>
          <a:r>
            <a:rPr lang="en-US" altLang="zh-TW" sz="1300" kern="1200" dirty="0" smtClean="0"/>
            <a:t>2</a:t>
          </a:r>
          <a:r>
            <a:rPr lang="zh-TW" altLang="en-US" sz="1300" kern="1200" dirty="0" smtClean="0"/>
            <a:t>美元</a:t>
          </a:r>
          <a:r>
            <a:rPr lang="en-US" altLang="zh-TW" sz="1300" kern="1200" dirty="0" smtClean="0"/>
            <a:t>/8</a:t>
          </a:r>
          <a:r>
            <a:rPr lang="zh-TW" altLang="en-US" sz="1300" kern="1200" dirty="0" smtClean="0"/>
            <a:t>美元，提供二個月免費試聽</a:t>
          </a:r>
          <a:endParaRPr lang="zh-TW" altLang="en-US" sz="1300" kern="1200" dirty="0"/>
        </a:p>
      </dsp:txBody>
      <dsp:txXfrm>
        <a:off x="379174" y="864095"/>
        <a:ext cx="5994017" cy="432048"/>
      </dsp:txXfrm>
    </dsp:sp>
    <dsp:sp modelId="{436BF146-349D-446C-99E5-04FF2909A4B7}">
      <dsp:nvSpPr>
        <dsp:cNvPr id="0" name=""/>
        <dsp:cNvSpPr/>
      </dsp:nvSpPr>
      <dsp:spPr>
        <a:xfrm>
          <a:off x="109144" y="810090"/>
          <a:ext cx="540060" cy="540060"/>
        </a:xfrm>
        <a:prstGeom prst="ellipse">
          <a:avLst/>
        </a:prstGeom>
        <a:gradFill rotWithShape="0">
          <a:gsLst>
            <a:gs pos="0">
              <a:schemeClr val="lt1">
                <a:hueOff val="0"/>
                <a:satOff val="0"/>
                <a:lumOff val="0"/>
                <a:alphaOff val="0"/>
                <a:tint val="100000"/>
                <a:shade val="50000"/>
                <a:hueMod val="100000"/>
                <a:satMod val="250000"/>
              </a:schemeClr>
            </a:gs>
            <a:gs pos="75000">
              <a:schemeClr val="lt1">
                <a:hueOff val="0"/>
                <a:satOff val="0"/>
                <a:lumOff val="0"/>
                <a:alphaOff val="0"/>
                <a:tint val="80000"/>
                <a:shade val="100000"/>
                <a:hueMod val="100000"/>
                <a:satMod val="375000"/>
              </a:schemeClr>
            </a:gs>
            <a:gs pos="100000">
              <a:schemeClr val="lt1">
                <a:hueOff val="0"/>
                <a:satOff val="0"/>
                <a:lumOff val="0"/>
                <a:alphaOff val="0"/>
                <a:tint val="50000"/>
                <a:shade val="100000"/>
                <a:hueMod val="100000"/>
                <a:satMod val="500000"/>
              </a:schemeClr>
            </a:gs>
          </a:gsLst>
          <a:lin ang="16200000" scaled="1"/>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706FC293-0FCF-4FC3-8289-0971DA3EA50F}">
      <dsp:nvSpPr>
        <dsp:cNvPr id="0" name=""/>
        <dsp:cNvSpPr/>
      </dsp:nvSpPr>
      <dsp:spPr>
        <a:xfrm>
          <a:off x="222124" y="1512168"/>
          <a:ext cx="6151067" cy="432048"/>
        </a:xfrm>
        <a:prstGeom prst="rect">
          <a:avLst/>
        </a:prstGeom>
        <a:gradFill rotWithShape="0">
          <a:gsLst>
            <a:gs pos="0">
              <a:schemeClr val="accent1">
                <a:hueOff val="0"/>
                <a:satOff val="0"/>
                <a:lumOff val="0"/>
                <a:alphaOff val="0"/>
                <a:tint val="100000"/>
                <a:shade val="50000"/>
                <a:hueMod val="100000"/>
                <a:satMod val="250000"/>
              </a:schemeClr>
            </a:gs>
            <a:gs pos="75000">
              <a:schemeClr val="accent1">
                <a:hueOff val="0"/>
                <a:satOff val="0"/>
                <a:lumOff val="0"/>
                <a:alphaOff val="0"/>
                <a:tint val="80000"/>
                <a:shade val="100000"/>
                <a:hueMod val="100000"/>
                <a:satMod val="375000"/>
              </a:schemeClr>
            </a:gs>
            <a:gs pos="100000">
              <a:schemeClr val="accent1">
                <a:hueOff val="0"/>
                <a:satOff val="0"/>
                <a:lumOff val="0"/>
                <a:alphaOff val="0"/>
                <a:tint val="50000"/>
                <a:shade val="100000"/>
                <a:hueMod val="100000"/>
                <a:satMod val="500000"/>
              </a:schemeClr>
            </a:gs>
          </a:gsLst>
          <a:lin ang="16200000" scaled="1"/>
        </a:gradFill>
        <a:ln>
          <a:noFill/>
        </a:ln>
        <a:effectLst>
          <a:glow>
            <a:schemeClr val="accent1">
              <a:hueOff val="0"/>
              <a:satOff val="0"/>
              <a:lumOff val="0"/>
              <a:alphaOff val="0"/>
              <a:tint val="100000"/>
              <a:shade val="100000"/>
              <a:hueMod val="100000"/>
              <a:satMod val="10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38" tIns="33020" rIns="33020" bIns="33020" numCol="1" spcCol="1270" anchor="ctr" anchorCtr="0">
          <a:noAutofit/>
        </a:bodyPr>
        <a:lstStyle/>
        <a:p>
          <a:pPr lvl="0" algn="l" defTabSz="577850">
            <a:lnSpc>
              <a:spcPct val="90000"/>
            </a:lnSpc>
            <a:spcBef>
              <a:spcPct val="0"/>
            </a:spcBef>
            <a:spcAft>
              <a:spcPct val="35000"/>
            </a:spcAft>
          </a:pPr>
          <a:r>
            <a:rPr lang="en-US" altLang="zh-TW" sz="1300" kern="1200" dirty="0" smtClean="0"/>
            <a:t>                       Music Key, 2014</a:t>
          </a:r>
          <a:r>
            <a:rPr lang="zh-TW" altLang="en-US" sz="1300" kern="1200" dirty="0" smtClean="0"/>
            <a:t>年</a:t>
          </a:r>
          <a:r>
            <a:rPr lang="en-US" altLang="zh-TW" sz="1300" kern="1200" dirty="0" smtClean="0"/>
            <a:t>11</a:t>
          </a:r>
          <a:r>
            <a:rPr lang="zh-TW" altLang="en-US" sz="1300" kern="1200" dirty="0" smtClean="0"/>
            <a:t>月在歐美上線試用版，月費</a:t>
          </a:r>
          <a:r>
            <a:rPr lang="en-US" altLang="zh-TW" sz="1300" kern="1200" dirty="0" smtClean="0"/>
            <a:t>10</a:t>
          </a:r>
          <a:r>
            <a:rPr lang="zh-TW" altLang="en-US" sz="1300" kern="1200" dirty="0" smtClean="0"/>
            <a:t>美金。</a:t>
          </a:r>
          <a:endParaRPr lang="zh-TW" altLang="en-US" sz="1300" kern="1200" dirty="0"/>
        </a:p>
      </dsp:txBody>
      <dsp:txXfrm>
        <a:off x="222124" y="1512168"/>
        <a:ext cx="6151067" cy="432048"/>
      </dsp:txXfrm>
    </dsp:sp>
    <dsp:sp modelId="{081D07DB-A62B-4E5C-80E0-786DB493B4C8}">
      <dsp:nvSpPr>
        <dsp:cNvPr id="0" name=""/>
        <dsp:cNvSpPr/>
      </dsp:nvSpPr>
      <dsp:spPr>
        <a:xfrm>
          <a:off x="-47905" y="1388726"/>
          <a:ext cx="540060" cy="540060"/>
        </a:xfrm>
        <a:prstGeom prst="ellipse">
          <a:avLst/>
        </a:prstGeom>
        <a:gradFill rotWithShape="0">
          <a:gsLst>
            <a:gs pos="0">
              <a:schemeClr val="lt1">
                <a:hueOff val="0"/>
                <a:satOff val="0"/>
                <a:lumOff val="0"/>
                <a:alphaOff val="0"/>
                <a:tint val="100000"/>
                <a:shade val="50000"/>
                <a:hueMod val="100000"/>
                <a:satMod val="250000"/>
              </a:schemeClr>
            </a:gs>
            <a:gs pos="75000">
              <a:schemeClr val="lt1">
                <a:hueOff val="0"/>
                <a:satOff val="0"/>
                <a:lumOff val="0"/>
                <a:alphaOff val="0"/>
                <a:tint val="80000"/>
                <a:shade val="100000"/>
                <a:hueMod val="100000"/>
                <a:satMod val="375000"/>
              </a:schemeClr>
            </a:gs>
            <a:gs pos="100000">
              <a:schemeClr val="lt1">
                <a:hueOff val="0"/>
                <a:satOff val="0"/>
                <a:lumOff val="0"/>
                <a:alphaOff val="0"/>
                <a:tint val="50000"/>
                <a:shade val="100000"/>
                <a:hueMod val="100000"/>
                <a:satMod val="500000"/>
              </a:schemeClr>
            </a:gs>
          </a:gsLst>
          <a:lin ang="16200000" scaled="1"/>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77D432-18D6-44BC-97FF-959F14A2032E}">
      <dsp:nvSpPr>
        <dsp:cNvPr id="0" name=""/>
        <dsp:cNvSpPr/>
      </dsp:nvSpPr>
      <dsp:spPr>
        <a:xfrm>
          <a:off x="0" y="15946"/>
          <a:ext cx="8291264" cy="634432"/>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glow>
            <a:schemeClr val="accent2">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solidFill>
                <a:schemeClr val="tx1">
                  <a:lumMod val="75000"/>
                  <a:lumOff val="25000"/>
                </a:schemeClr>
              </a:solidFill>
              <a:latin typeface="微軟正黑體" pitchFamily="34" charset="-120"/>
              <a:ea typeface="微軟正黑體" pitchFamily="34" charset="-120"/>
            </a:rPr>
            <a:t>著作</a:t>
          </a:r>
          <a:r>
            <a:rPr lang="zh-TW" altLang="en-US" sz="2400" b="1" kern="1200" dirty="0" smtClean="0">
              <a:latin typeface="微軟正黑體" pitchFamily="34" charset="-120"/>
              <a:ea typeface="微軟正黑體" pitchFamily="34" charset="-120"/>
            </a:rPr>
            <a:t> </a:t>
          </a:r>
          <a:r>
            <a:rPr lang="en-US" altLang="en-US" sz="2400" b="1" kern="1200" dirty="0" smtClean="0">
              <a:solidFill>
                <a:srgbClr val="00B050"/>
              </a:solidFill>
              <a:latin typeface="微軟正黑體" pitchFamily="34" charset="-120"/>
              <a:ea typeface="微軟正黑體" pitchFamily="34" charset="-120"/>
            </a:rPr>
            <a:t>(</a:t>
          </a:r>
          <a:r>
            <a:rPr lang="zh-TW" altLang="en-US" sz="2400" b="1" kern="1200" dirty="0" smtClean="0">
              <a:solidFill>
                <a:srgbClr val="00B050"/>
              </a:solidFill>
              <a:latin typeface="微軟正黑體" pitchFamily="34" charset="-120"/>
              <a:ea typeface="微軟正黑體" pitchFamily="34" charset="-120"/>
            </a:rPr>
            <a:t>第</a:t>
          </a:r>
          <a:r>
            <a:rPr lang="en-US" altLang="en-US" sz="2400" b="1" kern="1200" dirty="0" smtClean="0">
              <a:solidFill>
                <a:srgbClr val="00B050"/>
              </a:solidFill>
              <a:latin typeface="微軟正黑體" pitchFamily="34" charset="-120"/>
              <a:ea typeface="微軟正黑體" pitchFamily="34" charset="-120"/>
            </a:rPr>
            <a:t>3</a:t>
          </a:r>
          <a:r>
            <a:rPr lang="zh-TW" altLang="en-US" sz="2400" b="1" kern="1200" dirty="0" smtClean="0">
              <a:solidFill>
                <a:srgbClr val="00B050"/>
              </a:solidFill>
              <a:latin typeface="微軟正黑體" pitchFamily="34" charset="-120"/>
              <a:ea typeface="微軟正黑體" pitchFamily="34" charset="-120"/>
            </a:rPr>
            <a:t>條第</a:t>
          </a:r>
          <a:r>
            <a:rPr lang="en-US" altLang="en-US" sz="2400" b="1" kern="1200" dirty="0" smtClean="0">
              <a:solidFill>
                <a:srgbClr val="00B050"/>
              </a:solidFill>
              <a:latin typeface="微軟正黑體" pitchFamily="34" charset="-120"/>
              <a:ea typeface="微軟正黑體" pitchFamily="34" charset="-120"/>
            </a:rPr>
            <a:t>1</a:t>
          </a:r>
          <a:r>
            <a:rPr lang="zh-TW" altLang="en-US" sz="2400" b="1" kern="1200" dirty="0" smtClean="0">
              <a:solidFill>
                <a:srgbClr val="00B050"/>
              </a:solidFill>
              <a:latin typeface="微軟正黑體" pitchFamily="34" charset="-120"/>
              <a:ea typeface="微軟正黑體" pitchFamily="34" charset="-120"/>
            </a:rPr>
            <a:t>項第</a:t>
          </a:r>
          <a:r>
            <a:rPr lang="en-US" altLang="en-US" sz="2400" b="1" kern="1200" dirty="0" smtClean="0">
              <a:solidFill>
                <a:srgbClr val="00B050"/>
              </a:solidFill>
              <a:latin typeface="微軟正黑體" pitchFamily="34" charset="-120"/>
              <a:ea typeface="微軟正黑體" pitchFamily="34" charset="-120"/>
            </a:rPr>
            <a:t>1</a:t>
          </a:r>
          <a:r>
            <a:rPr lang="zh-TW" altLang="en-US" sz="2400" b="1" kern="1200" dirty="0" smtClean="0">
              <a:solidFill>
                <a:srgbClr val="00B050"/>
              </a:solidFill>
              <a:latin typeface="微軟正黑體" pitchFamily="34" charset="-120"/>
              <a:ea typeface="微軟正黑體" pitchFamily="34" charset="-120"/>
            </a:rPr>
            <a:t>款</a:t>
          </a:r>
          <a:r>
            <a:rPr lang="en-US" altLang="en-US" sz="2400" b="1" kern="1200" dirty="0" smtClean="0">
              <a:solidFill>
                <a:srgbClr val="00B050"/>
              </a:solidFill>
              <a:latin typeface="微軟正黑體" pitchFamily="34" charset="-120"/>
              <a:ea typeface="微軟正黑體" pitchFamily="34" charset="-120"/>
            </a:rPr>
            <a:t>)</a:t>
          </a:r>
          <a:endParaRPr lang="zh-TW" sz="2400" b="1" kern="1200" dirty="0">
            <a:solidFill>
              <a:srgbClr val="00B050"/>
            </a:solidFill>
            <a:latin typeface="微軟正黑體" pitchFamily="34" charset="-120"/>
            <a:ea typeface="微軟正黑體" pitchFamily="34" charset="-120"/>
          </a:endParaRPr>
        </a:p>
      </dsp:txBody>
      <dsp:txXfrm>
        <a:off x="30970" y="46916"/>
        <a:ext cx="8229324" cy="572492"/>
      </dsp:txXfrm>
    </dsp:sp>
    <dsp:sp modelId="{DE0F6E9B-B8AC-4BC2-AA57-19F1033111E9}">
      <dsp:nvSpPr>
        <dsp:cNvPr id="0" name=""/>
        <dsp:cNvSpPr/>
      </dsp:nvSpPr>
      <dsp:spPr>
        <a:xfrm>
          <a:off x="0" y="650378"/>
          <a:ext cx="8291264" cy="695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248" tIns="30480" rIns="170688" bIns="30480" numCol="1" spcCol="1270" anchor="t" anchorCtr="0">
          <a:noAutofit/>
        </a:bodyPr>
        <a:lstStyle/>
        <a:p>
          <a:pPr marL="228600" lvl="1" indent="-228600" algn="l" defTabSz="1066800" rtl="0">
            <a:lnSpc>
              <a:spcPct val="90000"/>
            </a:lnSpc>
            <a:spcBef>
              <a:spcPct val="0"/>
            </a:spcBef>
            <a:spcAft>
              <a:spcPct val="20000"/>
            </a:spcAft>
            <a:buChar char="••"/>
          </a:pPr>
          <a:r>
            <a:rPr lang="zh-TW" sz="2400" b="1" kern="1200" dirty="0" smtClean="0">
              <a:latin typeface="微軟正黑體" pitchFamily="34" charset="-120"/>
              <a:ea typeface="微軟正黑體" pitchFamily="34" charset="-120"/>
            </a:rPr>
            <a:t>文學、科學、藝術或其他學術範圍之創作</a:t>
          </a:r>
          <a:endParaRPr lang="zh-TW" sz="2400" b="1" kern="1200" dirty="0">
            <a:latin typeface="微軟正黑體" pitchFamily="34" charset="-120"/>
            <a:ea typeface="微軟正黑體" pitchFamily="34" charset="-120"/>
          </a:endParaRPr>
        </a:p>
      </dsp:txBody>
      <dsp:txXfrm>
        <a:off x="0" y="650378"/>
        <a:ext cx="8291264" cy="695520"/>
      </dsp:txXfrm>
    </dsp:sp>
    <dsp:sp modelId="{508BA1C6-B285-4ADF-AADB-8A8E8B06015B}">
      <dsp:nvSpPr>
        <dsp:cNvPr id="0" name=""/>
        <dsp:cNvSpPr/>
      </dsp:nvSpPr>
      <dsp:spPr>
        <a:xfrm>
          <a:off x="0" y="1370438"/>
          <a:ext cx="8291264" cy="78624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glow>
            <a:schemeClr val="accent3">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solidFill>
                <a:srgbClr val="FF0000"/>
              </a:solidFill>
              <a:latin typeface="微軟正黑體" pitchFamily="34" charset="-120"/>
              <a:ea typeface="微軟正黑體" pitchFamily="34" charset="-120"/>
            </a:rPr>
            <a:t>著作權</a:t>
          </a:r>
          <a:r>
            <a:rPr lang="en-US" altLang="zh-TW" sz="2400" b="1" kern="1200" dirty="0" smtClean="0">
              <a:solidFill>
                <a:srgbClr val="FF0000"/>
              </a:solidFill>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  版權？</a:t>
          </a:r>
          <a:endParaRPr lang="zh-TW" sz="2400" b="1" kern="1200" dirty="0">
            <a:latin typeface="微軟正黑體" pitchFamily="34" charset="-120"/>
            <a:ea typeface="微軟正黑體" pitchFamily="34" charset="-120"/>
          </a:endParaRPr>
        </a:p>
      </dsp:txBody>
      <dsp:txXfrm>
        <a:off x="38381" y="1408819"/>
        <a:ext cx="8214502" cy="709478"/>
      </dsp:txXfrm>
    </dsp:sp>
    <dsp:sp modelId="{D75FECE6-7432-4467-88C3-5346EA0020FE}">
      <dsp:nvSpPr>
        <dsp:cNvPr id="0" name=""/>
        <dsp:cNvSpPr/>
      </dsp:nvSpPr>
      <dsp:spPr>
        <a:xfrm>
          <a:off x="0" y="2132138"/>
          <a:ext cx="8291264" cy="847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248" tIns="25400" rIns="142240" bIns="25400" numCol="1" spcCol="1270" anchor="t"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「版權」是民間用語；「著作權」才是法律上的用語</a:t>
          </a:r>
        </a:p>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「版權所有，翻印必究」→不具法律的意義，僅具提醒作用</a:t>
          </a:r>
        </a:p>
      </dsp:txBody>
      <dsp:txXfrm>
        <a:off x="0" y="2132138"/>
        <a:ext cx="8291264" cy="847665"/>
      </dsp:txXfrm>
    </dsp:sp>
    <dsp:sp modelId="{7A3766F4-0C3B-4793-95F4-27B58CCB38CC}">
      <dsp:nvSpPr>
        <dsp:cNvPr id="0" name=""/>
        <dsp:cNvSpPr/>
      </dsp:nvSpPr>
      <dsp:spPr>
        <a:xfrm>
          <a:off x="0" y="2979803"/>
          <a:ext cx="8291264" cy="78624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glow>
            <a:schemeClr val="accent4">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所有權 </a:t>
          </a:r>
          <a:r>
            <a:rPr lang="en-US" altLang="zh-TW" sz="2400" b="1" kern="1200" dirty="0" smtClean="0">
              <a:latin typeface="微軟正黑體" pitchFamily="34" charset="-120"/>
              <a:ea typeface="微軟正黑體" pitchFamily="34" charset="-120"/>
            </a:rPr>
            <a:t>vs. </a:t>
          </a:r>
          <a:r>
            <a:rPr lang="zh-TW" altLang="en-US" sz="2400" b="1" kern="1200" dirty="0" smtClean="0">
              <a:solidFill>
                <a:srgbClr val="FF0000"/>
              </a:solidFill>
              <a:latin typeface="微軟正黑體" pitchFamily="34" charset="-120"/>
              <a:ea typeface="微軟正黑體" pitchFamily="34" charset="-120"/>
            </a:rPr>
            <a:t>著作權</a:t>
          </a:r>
        </a:p>
      </dsp:txBody>
      <dsp:txXfrm>
        <a:off x="38381" y="3018184"/>
        <a:ext cx="8214502" cy="709478"/>
      </dsp:txXfrm>
    </dsp:sp>
    <dsp:sp modelId="{33A4EF9B-7058-40F1-B801-C551C3ED4538}">
      <dsp:nvSpPr>
        <dsp:cNvPr id="0" name=""/>
        <dsp:cNvSpPr/>
      </dsp:nvSpPr>
      <dsp:spPr>
        <a:xfrm>
          <a:off x="0" y="3748770"/>
          <a:ext cx="8291264" cy="695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248" tIns="25400" rIns="142240" bIns="25400" numCol="1" spcCol="1270" anchor="t"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購買書籍、</a:t>
          </a:r>
          <a:r>
            <a:rPr lang="en-US" altLang="zh-TW" sz="2000" b="1" kern="1200" dirty="0" smtClean="0">
              <a:latin typeface="微軟正黑體" pitchFamily="34" charset="-120"/>
              <a:ea typeface="微軟正黑體" pitchFamily="34" charset="-120"/>
            </a:rPr>
            <a:t>CD</a:t>
          </a:r>
          <a:r>
            <a:rPr lang="zh-TW" altLang="en-US" sz="2000" b="1" kern="1200" dirty="0" smtClean="0">
              <a:latin typeface="微軟正黑體" pitchFamily="34" charset="-120"/>
              <a:ea typeface="微軟正黑體" pitchFamily="34" charset="-120"/>
            </a:rPr>
            <a:t>或</a:t>
          </a:r>
          <a:r>
            <a:rPr lang="en-US" altLang="zh-TW" sz="2000" b="1" kern="1200" dirty="0" smtClean="0">
              <a:latin typeface="微軟正黑體" pitchFamily="34" charset="-120"/>
              <a:ea typeface="微軟正黑體" pitchFamily="34" charset="-120"/>
            </a:rPr>
            <a:t>DVD</a:t>
          </a:r>
          <a:r>
            <a:rPr lang="zh-TW" altLang="en-US" sz="2000" b="1" kern="1200" dirty="0" smtClean="0">
              <a:latin typeface="微軟正黑體" pitchFamily="34" charset="-120"/>
              <a:ea typeface="微軟正黑體" pitchFamily="34" charset="-120"/>
            </a:rPr>
            <a:t>，通常只買到著作原件或其重製物的所有權</a:t>
          </a:r>
        </a:p>
      </dsp:txBody>
      <dsp:txXfrm>
        <a:off x="0" y="3748770"/>
        <a:ext cx="8291264" cy="695520"/>
      </dsp:txXfrm>
    </dsp:sp>
    <dsp:sp modelId="{67DDE26F-5595-4341-944B-9A6DE51E09BC}">
      <dsp:nvSpPr>
        <dsp:cNvPr id="0" name=""/>
        <dsp:cNvSpPr/>
      </dsp:nvSpPr>
      <dsp:spPr>
        <a:xfrm>
          <a:off x="0" y="4461563"/>
          <a:ext cx="8291264" cy="78624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glow>
            <a:schemeClr val="accent5">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ts val="0"/>
            </a:spcAft>
          </a:pPr>
          <a:r>
            <a:rPr lang="zh-TW" altLang="en-US" sz="2400" b="1" kern="1200" dirty="0" smtClean="0">
              <a:latin typeface="微軟正黑體" pitchFamily="34" charset="-120"/>
              <a:ea typeface="微軟正黑體" pitchFamily="34" charset="-120"/>
            </a:rPr>
            <a:t>包含</a:t>
          </a:r>
          <a:r>
            <a:rPr lang="en-US" altLang="zh-TW" sz="2400" b="1" kern="1200" dirty="0" smtClean="0">
              <a:latin typeface="微軟正黑體" pitchFamily="34" charset="-120"/>
              <a:ea typeface="微軟正黑體" pitchFamily="34" charset="-120"/>
            </a:rPr>
            <a:t>2</a:t>
          </a:r>
          <a:r>
            <a:rPr lang="zh-TW" altLang="en-US" sz="2400" b="1" kern="1200" dirty="0" smtClean="0">
              <a:latin typeface="微軟正黑體" pitchFamily="34" charset="-120"/>
              <a:ea typeface="微軟正黑體" pitchFamily="34" charset="-120"/>
            </a:rPr>
            <a:t>種權利：著作人格權</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永久</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；著作財產權</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終身</a:t>
          </a:r>
          <a:r>
            <a:rPr lang="en-US" altLang="zh-TW" sz="2400" b="1" kern="1200" dirty="0" smtClean="0">
              <a:latin typeface="微軟正黑體" pitchFamily="34" charset="-120"/>
              <a:ea typeface="微軟正黑體" pitchFamily="34" charset="-120"/>
            </a:rPr>
            <a:t>+50)</a:t>
          </a:r>
          <a:endParaRPr lang="zh-TW" altLang="en-US" sz="2400" b="1" kern="1200" dirty="0" smtClean="0">
            <a:latin typeface="微軟正黑體" pitchFamily="34" charset="-120"/>
            <a:ea typeface="微軟正黑體" pitchFamily="34" charset="-120"/>
          </a:endParaRPr>
        </a:p>
      </dsp:txBody>
      <dsp:txXfrm>
        <a:off x="38381" y="4499944"/>
        <a:ext cx="8214502" cy="7094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67206-4AB8-445A-AB3E-7AA9774875CB}">
      <dsp:nvSpPr>
        <dsp:cNvPr id="0" name=""/>
        <dsp:cNvSpPr/>
      </dsp:nvSpPr>
      <dsp:spPr>
        <a:xfrm>
          <a:off x="0" y="341634"/>
          <a:ext cx="7986030" cy="942637"/>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19805" tIns="395732" rIns="619805"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以翻譯軟體進行全文翻譯</a:t>
          </a:r>
          <a:r>
            <a:rPr lang="en-US" altLang="zh-TW" sz="2000" b="1" kern="1200" dirty="0" smtClean="0">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dsp:txBody>
      <dsp:txXfrm>
        <a:off x="0" y="341634"/>
        <a:ext cx="7986030" cy="942637"/>
      </dsp:txXfrm>
    </dsp:sp>
    <dsp:sp modelId="{1AA4E58F-4AA2-4A74-BD11-551F1094EFC8}">
      <dsp:nvSpPr>
        <dsp:cNvPr id="0" name=""/>
        <dsp:cNvSpPr/>
      </dsp:nvSpPr>
      <dsp:spPr>
        <a:xfrm>
          <a:off x="399301" y="61194"/>
          <a:ext cx="6921252" cy="56088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glow>
            <a:schemeClr val="accent2">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11297" tIns="0" rIns="211297"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人類精神活動的成果</a:t>
          </a:r>
          <a:endParaRPr lang="zh-TW" altLang="en-US" sz="2400" b="1" kern="1200" dirty="0">
            <a:latin typeface="微軟正黑體" panose="020B0604030504040204" pitchFamily="34" charset="-120"/>
            <a:ea typeface="微軟正黑體" panose="020B0604030504040204" pitchFamily="34" charset="-120"/>
          </a:endParaRPr>
        </a:p>
      </dsp:txBody>
      <dsp:txXfrm>
        <a:off x="426681" y="88574"/>
        <a:ext cx="6866492" cy="506120"/>
      </dsp:txXfrm>
    </dsp:sp>
    <dsp:sp modelId="{5ECD26DF-DD98-4862-85E5-C8ABD57E1A51}">
      <dsp:nvSpPr>
        <dsp:cNvPr id="0" name=""/>
        <dsp:cNvSpPr/>
      </dsp:nvSpPr>
      <dsp:spPr>
        <a:xfrm>
          <a:off x="0" y="1667312"/>
          <a:ext cx="7986030" cy="942637"/>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19805" tIns="395732" rIns="619805" bIns="142240" numCol="1" spcCol="1270" anchor="t"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不及於表達所傳達的思想  </a:t>
          </a:r>
          <a:endParaRPr lang="zh-TW" altLang="en-US" sz="2000" b="1" kern="1200" dirty="0">
            <a:latin typeface="微軟正黑體" panose="020B0604030504040204" pitchFamily="34" charset="-120"/>
            <a:ea typeface="微軟正黑體" panose="020B0604030504040204" pitchFamily="34" charset="-120"/>
          </a:endParaRPr>
        </a:p>
      </dsp:txBody>
      <dsp:txXfrm>
        <a:off x="0" y="1667312"/>
        <a:ext cx="7986030" cy="942637"/>
      </dsp:txXfrm>
    </dsp:sp>
    <dsp:sp modelId="{3C5299F1-00AC-4A4D-9A0D-143EB587CE47}">
      <dsp:nvSpPr>
        <dsp:cNvPr id="0" name=""/>
        <dsp:cNvSpPr/>
      </dsp:nvSpPr>
      <dsp:spPr>
        <a:xfrm>
          <a:off x="399301" y="1386872"/>
          <a:ext cx="6921252" cy="56088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glow>
            <a:schemeClr val="accent3">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11297" tIns="0" rIns="211297"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保護外顯的「表達」</a:t>
          </a:r>
          <a:endParaRPr lang="zh-TW" altLang="en-US" sz="2400" b="1" kern="1200" dirty="0">
            <a:latin typeface="微軟正黑體" panose="020B0604030504040204" pitchFamily="34" charset="-120"/>
            <a:ea typeface="微軟正黑體" panose="020B0604030504040204" pitchFamily="34" charset="-120"/>
          </a:endParaRPr>
        </a:p>
      </dsp:txBody>
      <dsp:txXfrm>
        <a:off x="426681" y="1414252"/>
        <a:ext cx="6866492" cy="506120"/>
      </dsp:txXfrm>
    </dsp:sp>
    <dsp:sp modelId="{C1125FC8-537E-4A6C-B977-9F1A7EAC4F14}">
      <dsp:nvSpPr>
        <dsp:cNvPr id="0" name=""/>
        <dsp:cNvSpPr/>
      </dsp:nvSpPr>
      <dsp:spPr>
        <a:xfrm>
          <a:off x="0" y="2992989"/>
          <a:ext cx="7986030" cy="1346625"/>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19805" tIns="395732" rIns="619805" bIns="142240" numCol="1" spcCol="1270" anchor="t"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原創性： 非抄襲他人</a:t>
          </a:r>
          <a:endParaRPr lang="zh-TW" altLang="en-US" sz="2000" b="1" kern="1200" dirty="0">
            <a:latin typeface="微軟正黑體" panose="020B0604030504040204" pitchFamily="34" charset="-120"/>
            <a:ea typeface="微軟正黑體" panose="020B0604030504040204" pitchFamily="34" charset="-120"/>
          </a:endParaRPr>
        </a:p>
        <a:p>
          <a:pPr marL="228600" lvl="1" indent="-228600" algn="l" defTabSz="889000">
            <a:lnSpc>
              <a:spcPct val="9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創作性： 需符合一定之「創作高度」</a:t>
          </a:r>
          <a:endParaRPr lang="zh-TW" altLang="en-US" sz="2000" b="1" kern="1200" dirty="0">
            <a:latin typeface="微軟正黑體" panose="020B0604030504040204" pitchFamily="34" charset="-120"/>
            <a:ea typeface="微軟正黑體" panose="020B0604030504040204" pitchFamily="34" charset="-120"/>
          </a:endParaRPr>
        </a:p>
      </dsp:txBody>
      <dsp:txXfrm>
        <a:off x="0" y="2992989"/>
        <a:ext cx="7986030" cy="1346625"/>
      </dsp:txXfrm>
    </dsp:sp>
    <dsp:sp modelId="{32E5AD25-AD4A-41EE-B8F6-4EEE03951A6C}">
      <dsp:nvSpPr>
        <dsp:cNvPr id="0" name=""/>
        <dsp:cNvSpPr/>
      </dsp:nvSpPr>
      <dsp:spPr>
        <a:xfrm>
          <a:off x="399301" y="2712550"/>
          <a:ext cx="6921252" cy="56088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glow>
            <a:schemeClr val="accent4">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11297" tIns="0" rIns="211297"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必須係獨立創作且具有創作性</a:t>
          </a:r>
          <a:endParaRPr lang="zh-TW" altLang="en-US" sz="2400" b="1" kern="1200" dirty="0">
            <a:latin typeface="微軟正黑體" panose="020B0604030504040204" pitchFamily="34" charset="-120"/>
            <a:ea typeface="微軟正黑體" panose="020B0604030504040204" pitchFamily="34" charset="-120"/>
          </a:endParaRPr>
        </a:p>
      </dsp:txBody>
      <dsp:txXfrm>
        <a:off x="426681" y="2739930"/>
        <a:ext cx="6866492" cy="506120"/>
      </dsp:txXfrm>
    </dsp:sp>
    <dsp:sp modelId="{C2A1B38A-4AC4-4726-A0CC-4CF9E180F579}">
      <dsp:nvSpPr>
        <dsp:cNvPr id="0" name=""/>
        <dsp:cNvSpPr/>
      </dsp:nvSpPr>
      <dsp:spPr>
        <a:xfrm>
          <a:off x="0" y="4722655"/>
          <a:ext cx="7986030" cy="4788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016772-700E-4F6C-81D2-CF3D1DD5CF49}">
      <dsp:nvSpPr>
        <dsp:cNvPr id="0" name=""/>
        <dsp:cNvSpPr/>
      </dsp:nvSpPr>
      <dsp:spPr>
        <a:xfrm>
          <a:off x="399301" y="4442215"/>
          <a:ext cx="5590221" cy="56088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glow>
            <a:schemeClr val="accent5">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11297" tIns="0" rIns="211297" bIns="0" numCol="1" spcCol="1270" anchor="ctr" anchorCtr="0">
          <a:noAutofit/>
        </a:bodyPr>
        <a:lstStyle/>
        <a:p>
          <a:pPr lvl="0" algn="l" defTabSz="1066800">
            <a:lnSpc>
              <a:spcPct val="90000"/>
            </a:lnSpc>
            <a:spcBef>
              <a:spcPct val="0"/>
            </a:spcBef>
            <a:spcAft>
              <a:spcPts val="0"/>
            </a:spcAft>
          </a:pPr>
          <a:r>
            <a:rPr lang="zh-TW" altLang="en-US" sz="2400" b="1" kern="1200" dirty="0" smtClean="0">
              <a:latin typeface="微軟正黑體" panose="020B0604030504040204" pitchFamily="34" charset="-120"/>
              <a:ea typeface="微軟正黑體" panose="020B0604030504040204" pitchFamily="34" charset="-120"/>
            </a:rPr>
            <a:t>不得為不受著作權法保護之標的</a:t>
          </a:r>
          <a:endParaRPr lang="zh-TW" altLang="en-US" sz="2400" b="1" kern="1200" dirty="0">
            <a:latin typeface="微軟正黑體" panose="020B0604030504040204" pitchFamily="34" charset="-120"/>
            <a:ea typeface="微軟正黑體" panose="020B0604030504040204" pitchFamily="34" charset="-120"/>
          </a:endParaRPr>
        </a:p>
      </dsp:txBody>
      <dsp:txXfrm>
        <a:off x="426681" y="4469595"/>
        <a:ext cx="5535461" cy="5061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5E244-0321-45F6-AAB2-AFD3950223A7}">
      <dsp:nvSpPr>
        <dsp:cNvPr id="0" name=""/>
        <dsp:cNvSpPr/>
      </dsp:nvSpPr>
      <dsp:spPr>
        <a:xfrm>
          <a:off x="0" y="293983"/>
          <a:ext cx="8278634" cy="1686825"/>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2514" tIns="354076" rIns="642514" bIns="142240" numCol="1" spcCol="1270" anchor="t"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原則（創作保護主義）：</a:t>
          </a:r>
          <a:r>
            <a:rPr lang="zh-TW" altLang="en-US" sz="2000" b="0" kern="1200" dirty="0" smtClean="0">
              <a:latin typeface="微軟正黑體" pitchFamily="34" charset="-120"/>
              <a:ea typeface="微軟正黑體" pitchFamily="34" charset="-120"/>
            </a:rPr>
            <a:t>創作完成時起自動受著作權保護（無須任何程序）</a:t>
          </a:r>
          <a:endParaRPr lang="zh-TW" altLang="en-US" sz="2000" b="0" kern="1200" dirty="0">
            <a:latin typeface="微軟正黑體" pitchFamily="34" charset="-120"/>
            <a:ea typeface="微軟正黑體" pitchFamily="34" charset="-120"/>
          </a:endParaRPr>
        </a:p>
        <a:p>
          <a:pPr marL="228600" lvl="1" indent="-228600" algn="l" defTabSz="889000">
            <a:lnSpc>
              <a:spcPct val="90000"/>
            </a:lnSpc>
            <a:spcBef>
              <a:spcPct val="0"/>
            </a:spcBef>
            <a:spcAft>
              <a:spcPct val="15000"/>
            </a:spcAft>
            <a:buChar char="••"/>
          </a:pPr>
          <a:r>
            <a:rPr lang="zh-TW" altLang="en-US" sz="2000" b="1" kern="1200" dirty="0" smtClean="0">
              <a:latin typeface="微軟正黑體" pitchFamily="34" charset="-120"/>
              <a:ea typeface="微軟正黑體" pitchFamily="34" charset="-120"/>
            </a:rPr>
            <a:t>例外：雇傭關係</a:t>
          </a:r>
          <a:r>
            <a:rPr lang="zh-TW" altLang="en-US" sz="2000" b="0" kern="1200" dirty="0" smtClean="0">
              <a:latin typeface="微軟正黑體" pitchFamily="34" charset="-120"/>
              <a:ea typeface="微軟正黑體" pitchFamily="34" charset="-120"/>
            </a:rPr>
            <a:t> </a:t>
          </a:r>
          <a:r>
            <a:rPr lang="en-US" altLang="zh-TW" sz="2000" b="0"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出資聘人</a:t>
          </a:r>
          <a:r>
            <a:rPr lang="zh-TW" altLang="en-US" sz="2000" b="0" kern="1200" dirty="0" smtClean="0">
              <a:latin typeface="微軟正黑體" pitchFamily="34" charset="-120"/>
              <a:ea typeface="微軟正黑體" pitchFamily="34" charset="-120"/>
            </a:rPr>
            <a:t>完成著作的情形，得以契約約定</a:t>
          </a:r>
        </a:p>
      </dsp:txBody>
      <dsp:txXfrm>
        <a:off x="0" y="293983"/>
        <a:ext cx="8278634" cy="1686825"/>
      </dsp:txXfrm>
    </dsp:sp>
    <dsp:sp modelId="{099013E0-3373-4D17-99A5-CC86C692F23E}">
      <dsp:nvSpPr>
        <dsp:cNvPr id="0" name=""/>
        <dsp:cNvSpPr/>
      </dsp:nvSpPr>
      <dsp:spPr>
        <a:xfrm>
          <a:off x="413931" y="43062"/>
          <a:ext cx="5795043" cy="50184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glow>
            <a:schemeClr val="accent2">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19039" tIns="0" rIns="219039" bIns="0" numCol="1" spcCol="1270" anchor="ctr" anchorCtr="0">
          <a:noAutofit/>
        </a:bodyPr>
        <a:lstStyle/>
        <a:p>
          <a:pPr lvl="0" algn="l" defTabSz="1422400">
            <a:lnSpc>
              <a:spcPct val="90000"/>
            </a:lnSpc>
            <a:spcBef>
              <a:spcPct val="0"/>
            </a:spcBef>
            <a:spcAft>
              <a:spcPts val="0"/>
            </a:spcAft>
          </a:pPr>
          <a:r>
            <a:rPr lang="zh-TW" altLang="en-US" sz="3200" b="1" kern="1200" dirty="0" smtClean="0">
              <a:solidFill>
                <a:srgbClr val="7030A0"/>
              </a:solidFill>
              <a:latin typeface="微軟正黑體" pitchFamily="34" charset="-120"/>
              <a:ea typeface="微軟正黑體" pitchFamily="34" charset="-120"/>
            </a:rPr>
            <a:t>著作人</a:t>
          </a:r>
          <a:endParaRPr lang="zh-TW" altLang="en-US" sz="3200" b="1" kern="1200" dirty="0">
            <a:solidFill>
              <a:srgbClr val="7030A0"/>
            </a:solidFill>
            <a:latin typeface="微軟正黑體" pitchFamily="34" charset="-120"/>
            <a:ea typeface="微軟正黑體" pitchFamily="34" charset="-120"/>
          </a:endParaRPr>
        </a:p>
      </dsp:txBody>
      <dsp:txXfrm>
        <a:off x="438429" y="67560"/>
        <a:ext cx="5746047" cy="452844"/>
      </dsp:txXfrm>
    </dsp:sp>
    <dsp:sp modelId="{3B750258-4567-4D7A-9EC2-ECFB585C6E89}">
      <dsp:nvSpPr>
        <dsp:cNvPr id="0" name=""/>
        <dsp:cNvSpPr/>
      </dsp:nvSpPr>
      <dsp:spPr>
        <a:xfrm>
          <a:off x="0" y="2323528"/>
          <a:ext cx="8278634" cy="1311975"/>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2514" tIns="354076" rIns="642514" bIns="142240" numCol="1" spcCol="1270" anchor="t" anchorCtr="0">
          <a:noAutofit/>
        </a:bodyPr>
        <a:lstStyle/>
        <a:p>
          <a:pPr marL="228600" lvl="1" indent="-228600" algn="l" defTabSz="889000">
            <a:lnSpc>
              <a:spcPct val="90000"/>
            </a:lnSpc>
            <a:spcBef>
              <a:spcPct val="0"/>
            </a:spcBef>
            <a:spcAft>
              <a:spcPts val="0"/>
            </a:spcAft>
            <a:buChar char="••"/>
          </a:pPr>
          <a:r>
            <a:rPr lang="zh-TW" altLang="en-US" sz="2000" b="0" kern="1200" dirty="0" smtClean="0">
              <a:latin typeface="微軟正黑體" pitchFamily="34" charset="-120"/>
              <a:ea typeface="微軟正黑體" pitchFamily="34" charset="-120"/>
            </a:rPr>
            <a:t>著作上（原件或已發行之重製物）以通常之方法表示著作人之本名或眾所周知之別名者，</a:t>
          </a:r>
          <a:r>
            <a:rPr lang="zh-TW" altLang="en-US" sz="2000" b="0" u="sng" kern="1200" dirty="0" smtClean="0">
              <a:solidFill>
                <a:srgbClr val="FF0000"/>
              </a:solidFill>
              <a:latin typeface="微軟正黑體" pitchFamily="34" charset="-120"/>
              <a:ea typeface="微軟正黑體" pitchFamily="34" charset="-120"/>
            </a:rPr>
            <a:t>推定</a:t>
          </a:r>
          <a:r>
            <a:rPr lang="zh-TW" altLang="en-US" sz="2000" b="0" kern="1200" dirty="0" smtClean="0">
              <a:latin typeface="微軟正黑體" pitchFamily="34" charset="-120"/>
              <a:ea typeface="微軟正黑體" pitchFamily="34" charset="-120"/>
            </a:rPr>
            <a:t>為該著作之著作人</a:t>
          </a:r>
          <a:endParaRPr lang="zh-TW" altLang="en-US" sz="2000" b="0" kern="1200" dirty="0">
            <a:latin typeface="微軟正黑體" pitchFamily="34" charset="-120"/>
            <a:ea typeface="微軟正黑體" pitchFamily="34" charset="-120"/>
          </a:endParaRPr>
        </a:p>
      </dsp:txBody>
      <dsp:txXfrm>
        <a:off x="0" y="2323528"/>
        <a:ext cx="8278634" cy="1311975"/>
      </dsp:txXfrm>
    </dsp:sp>
    <dsp:sp modelId="{B9863D68-5B31-4F50-A92E-5D2856A3E2A2}">
      <dsp:nvSpPr>
        <dsp:cNvPr id="0" name=""/>
        <dsp:cNvSpPr/>
      </dsp:nvSpPr>
      <dsp:spPr>
        <a:xfrm>
          <a:off x="413931" y="2072608"/>
          <a:ext cx="5795043" cy="50184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glow>
            <a:schemeClr val="accent3">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19039" tIns="0" rIns="219039" bIns="0" numCol="1" spcCol="1270" anchor="ctr" anchorCtr="0">
          <a:noAutofit/>
        </a:bodyPr>
        <a:lstStyle/>
        <a:p>
          <a:pPr lvl="0" algn="l" defTabSz="1422400">
            <a:lnSpc>
              <a:spcPct val="90000"/>
            </a:lnSpc>
            <a:spcBef>
              <a:spcPct val="0"/>
            </a:spcBef>
            <a:spcAft>
              <a:spcPts val="0"/>
            </a:spcAft>
          </a:pPr>
          <a:r>
            <a:rPr lang="zh-TW" altLang="en-US" sz="3200" b="1" kern="1200" dirty="0" smtClean="0">
              <a:solidFill>
                <a:schemeClr val="accent5">
                  <a:lumMod val="75000"/>
                </a:schemeClr>
              </a:solidFill>
              <a:latin typeface="微軟正黑體" pitchFamily="34" charset="-120"/>
              <a:ea typeface="微軟正黑體" pitchFamily="34" charset="-120"/>
            </a:rPr>
            <a:t>著作人之推定 </a:t>
          </a:r>
          <a:r>
            <a:rPr lang="en-US" altLang="zh-TW" sz="1800" b="1" kern="1200" dirty="0" smtClean="0">
              <a:solidFill>
                <a:srgbClr val="00B050"/>
              </a:solidFill>
              <a:latin typeface="微軟正黑體" pitchFamily="34" charset="-120"/>
              <a:ea typeface="微軟正黑體" pitchFamily="34" charset="-120"/>
            </a:rPr>
            <a:t>(</a:t>
          </a:r>
          <a:r>
            <a:rPr lang="zh-TW" altLang="en-US" sz="1800" b="1" kern="1200" dirty="0" smtClean="0">
              <a:solidFill>
                <a:srgbClr val="00B050"/>
              </a:solidFill>
              <a:latin typeface="微軟正黑體" pitchFamily="34" charset="-120"/>
              <a:ea typeface="微軟正黑體" pitchFamily="34" charset="-120"/>
            </a:rPr>
            <a:t>第</a:t>
          </a:r>
          <a:r>
            <a:rPr lang="en-US" altLang="zh-TW" sz="1800" b="1" kern="1200" dirty="0" smtClean="0">
              <a:solidFill>
                <a:srgbClr val="00B050"/>
              </a:solidFill>
              <a:latin typeface="微軟正黑體" pitchFamily="34" charset="-120"/>
              <a:ea typeface="微軟正黑體" pitchFamily="34" charset="-120"/>
            </a:rPr>
            <a:t>13</a:t>
          </a:r>
          <a:r>
            <a:rPr lang="zh-TW" altLang="en-US" sz="1800" b="1" kern="1200" dirty="0" smtClean="0">
              <a:solidFill>
                <a:srgbClr val="00B050"/>
              </a:solidFill>
              <a:latin typeface="微軟正黑體" pitchFamily="34" charset="-120"/>
              <a:ea typeface="微軟正黑體" pitchFamily="34" charset="-120"/>
            </a:rPr>
            <a:t>條）</a:t>
          </a:r>
          <a:endParaRPr lang="zh-TW" altLang="en-US" sz="1800" b="1" kern="1200" dirty="0">
            <a:solidFill>
              <a:srgbClr val="00B050"/>
            </a:solidFill>
            <a:latin typeface="微軟正黑體" pitchFamily="34" charset="-120"/>
            <a:ea typeface="微軟正黑體" pitchFamily="34" charset="-120"/>
          </a:endParaRPr>
        </a:p>
      </dsp:txBody>
      <dsp:txXfrm>
        <a:off x="438429" y="2097106"/>
        <a:ext cx="5746047" cy="452844"/>
      </dsp:txXfrm>
    </dsp:sp>
    <dsp:sp modelId="{5E03F995-B65C-4A4B-85F0-923AF3CA9688}">
      <dsp:nvSpPr>
        <dsp:cNvPr id="0" name=""/>
        <dsp:cNvSpPr/>
      </dsp:nvSpPr>
      <dsp:spPr>
        <a:xfrm>
          <a:off x="0" y="3978223"/>
          <a:ext cx="8278634" cy="80325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2514" tIns="354076" rIns="642514" bIns="142240" numCol="1" spcCol="1270" anchor="t" anchorCtr="0">
          <a:noAutofit/>
        </a:bodyPr>
        <a:lstStyle/>
        <a:p>
          <a:pPr marL="228600" lvl="1" indent="-228600" algn="l" defTabSz="889000">
            <a:lnSpc>
              <a:spcPct val="90000"/>
            </a:lnSpc>
            <a:spcBef>
              <a:spcPct val="0"/>
            </a:spcBef>
            <a:spcAft>
              <a:spcPct val="15000"/>
            </a:spcAft>
            <a:buChar char="••"/>
          </a:pPr>
          <a:r>
            <a:rPr lang="en-US" altLang="zh-TW" sz="2000" kern="1200" dirty="0" smtClean="0"/>
            <a:t>WTO</a:t>
          </a:r>
          <a:r>
            <a:rPr lang="zh-TW" altLang="en-US" sz="2000" kern="1200" dirty="0" smtClean="0"/>
            <a:t>會員國國民之著作受我國著作權法保護</a:t>
          </a:r>
          <a:endParaRPr lang="zh-TW" altLang="en-US" sz="2000" kern="1200" dirty="0"/>
        </a:p>
      </dsp:txBody>
      <dsp:txXfrm>
        <a:off x="0" y="3978223"/>
        <a:ext cx="8278634" cy="803250"/>
      </dsp:txXfrm>
    </dsp:sp>
    <dsp:sp modelId="{89305C3A-6E3E-46E5-8D7D-D3FF8D8E8034}">
      <dsp:nvSpPr>
        <dsp:cNvPr id="0" name=""/>
        <dsp:cNvSpPr/>
      </dsp:nvSpPr>
      <dsp:spPr>
        <a:xfrm>
          <a:off x="413931" y="3727303"/>
          <a:ext cx="5795043" cy="50184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glow>
            <a:schemeClr val="accent4">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19039" tIns="0" rIns="219039" bIns="0" numCol="1" spcCol="1270" anchor="ctr" anchorCtr="0">
          <a:noAutofit/>
        </a:bodyPr>
        <a:lstStyle/>
        <a:p>
          <a:pPr lvl="0" algn="l" defTabSz="1422400">
            <a:lnSpc>
              <a:spcPct val="90000"/>
            </a:lnSpc>
            <a:spcBef>
              <a:spcPct val="0"/>
            </a:spcBef>
            <a:spcAft>
              <a:spcPts val="0"/>
            </a:spcAft>
          </a:pPr>
          <a:r>
            <a:rPr lang="zh-TW" altLang="en-US" sz="3200" b="1" kern="1200" dirty="0" smtClean="0">
              <a:solidFill>
                <a:srgbClr val="002060"/>
              </a:solidFill>
              <a:latin typeface="微軟正黑體" pitchFamily="34" charset="-120"/>
              <a:ea typeface="微軟正黑體" pitchFamily="34" charset="-120"/>
            </a:rPr>
            <a:t>外國人著作在我國受保護嗎？</a:t>
          </a:r>
          <a:endParaRPr lang="zh-TW" altLang="en-US" sz="3200" b="1" kern="1200" dirty="0">
            <a:solidFill>
              <a:srgbClr val="002060"/>
            </a:solidFill>
            <a:latin typeface="微軟正黑體" pitchFamily="34" charset="-120"/>
            <a:ea typeface="微軟正黑體" pitchFamily="34" charset="-120"/>
          </a:endParaRPr>
        </a:p>
      </dsp:txBody>
      <dsp:txXfrm>
        <a:off x="438429" y="3751801"/>
        <a:ext cx="5746047" cy="4528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5AA66A-727A-46A4-A6E5-A0999A1086AD}">
      <dsp:nvSpPr>
        <dsp:cNvPr id="0" name=""/>
        <dsp:cNvSpPr/>
      </dsp:nvSpPr>
      <dsp:spPr>
        <a:xfrm rot="16200000">
          <a:off x="859" y="29875"/>
          <a:ext cx="4004249" cy="4004249"/>
        </a:xfrm>
        <a:prstGeom prst="downArrow">
          <a:avLst>
            <a:gd name="adj1" fmla="val 50000"/>
            <a:gd name="adj2" fmla="val 35000"/>
          </a:avLst>
        </a:prstGeom>
        <a:blipFill rotWithShape="0">
          <a:blip xmlns:r="http://schemas.openxmlformats.org/officeDocument/2006/relationships" r:embed="rId1">
            <a:duotone>
              <a:schemeClr val="accent4">
                <a:hueOff val="0"/>
                <a:satOff val="0"/>
                <a:lumOff val="0"/>
                <a:alphaOff val="0"/>
                <a:tint val="100000"/>
                <a:shade val="50000"/>
                <a:hueMod val="100000"/>
                <a:satMod val="100000"/>
              </a:schemeClr>
              <a:schemeClr val="accent4">
                <a:hueOff val="0"/>
                <a:satOff val="0"/>
                <a:lumOff val="0"/>
                <a:alphaOff val="0"/>
                <a:tint val="100000"/>
                <a:shade val="75000"/>
                <a:hueMod val="100000"/>
                <a:satMod val="100000"/>
              </a:schemeClr>
            </a:duotone>
          </a:blip>
          <a:tile tx="0" ty="0" sx="50000" sy="50000" flip="none" algn="ctr"/>
        </a:blipFill>
        <a:ln>
          <a:noFill/>
        </a:ln>
        <a:effectLst>
          <a:glow>
            <a:schemeClr val="accent4">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zh-TW" altLang="en-US" sz="2400" b="1" kern="1200" dirty="0" smtClean="0">
              <a:solidFill>
                <a:schemeClr val="accent6">
                  <a:lumMod val="50000"/>
                </a:schemeClr>
              </a:solidFill>
              <a:effectLst/>
            </a:rPr>
            <a:t>原告（雜誌社編輯）：</a:t>
          </a:r>
          <a:endParaRPr lang="en-US" altLang="zh-TW" sz="2400" b="1" kern="1200" dirty="0" smtClean="0">
            <a:solidFill>
              <a:schemeClr val="accent6">
                <a:lumMod val="50000"/>
              </a:schemeClr>
            </a:solidFill>
            <a:effectLst/>
          </a:endParaRPr>
        </a:p>
        <a:p>
          <a:pPr lvl="0" algn="ctr" defTabSz="1066800">
            <a:lnSpc>
              <a:spcPct val="90000"/>
            </a:lnSpc>
            <a:spcBef>
              <a:spcPct val="0"/>
            </a:spcBef>
            <a:spcAft>
              <a:spcPct val="35000"/>
            </a:spcAft>
          </a:pPr>
          <a:r>
            <a:rPr lang="zh-TW" altLang="en-US" sz="2100" kern="1200" dirty="0" smtClean="0"/>
            <a:t>被告未經同意使用其文章</a:t>
          </a:r>
          <a:endParaRPr lang="en-US" altLang="zh-TW" sz="2100" kern="1200" dirty="0" smtClean="0"/>
        </a:p>
        <a:p>
          <a:pPr lvl="0" algn="ctr" defTabSz="1066800">
            <a:lnSpc>
              <a:spcPct val="90000"/>
            </a:lnSpc>
            <a:spcBef>
              <a:spcPct val="0"/>
            </a:spcBef>
            <a:spcAft>
              <a:spcPct val="35000"/>
            </a:spcAft>
          </a:pPr>
          <a:r>
            <a:rPr lang="zh-TW" altLang="en-US" sz="2100" kern="1200" dirty="0" smtClean="0"/>
            <a:t>系爭文章非職務著作</a:t>
          </a:r>
          <a:endParaRPr lang="zh-TW" altLang="en-US" sz="2100" kern="1200" dirty="0"/>
        </a:p>
      </dsp:txBody>
      <dsp:txXfrm rot="5400000">
        <a:off x="859" y="1030937"/>
        <a:ext cx="3303505" cy="2002125"/>
      </dsp:txXfrm>
    </dsp:sp>
    <dsp:sp modelId="{AFC6FCEA-B646-4004-AA83-5E5AE1A56DE8}">
      <dsp:nvSpPr>
        <dsp:cNvPr id="0" name=""/>
        <dsp:cNvSpPr/>
      </dsp:nvSpPr>
      <dsp:spPr>
        <a:xfrm rot="5400000">
          <a:off x="4203803" y="29875"/>
          <a:ext cx="4004249" cy="4004249"/>
        </a:xfrm>
        <a:prstGeom prst="downArrow">
          <a:avLst>
            <a:gd name="adj1" fmla="val 50000"/>
            <a:gd name="adj2" fmla="val 35000"/>
          </a:avLst>
        </a:prstGeom>
        <a:blipFill rotWithShape="0">
          <a:blip xmlns:r="http://schemas.openxmlformats.org/officeDocument/2006/relationships" r:embed="rId1">
            <a:duotone>
              <a:schemeClr val="accent4">
                <a:hueOff val="7869084"/>
                <a:satOff val="13416"/>
                <a:lumOff val="-2941"/>
                <a:alphaOff val="0"/>
                <a:tint val="100000"/>
                <a:shade val="50000"/>
                <a:hueMod val="100000"/>
                <a:satMod val="100000"/>
              </a:schemeClr>
              <a:schemeClr val="accent4">
                <a:hueOff val="7869084"/>
                <a:satOff val="13416"/>
                <a:lumOff val="-2941"/>
                <a:alphaOff val="0"/>
                <a:tint val="100000"/>
                <a:shade val="75000"/>
                <a:hueMod val="100000"/>
                <a:satMod val="100000"/>
              </a:schemeClr>
            </a:duotone>
          </a:blip>
          <a:tile tx="0" ty="0" sx="50000" sy="50000" flip="none" algn="ctr"/>
        </a:blipFill>
        <a:ln>
          <a:noFill/>
        </a:ln>
        <a:effectLst>
          <a:glow>
            <a:schemeClr val="accent4">
              <a:hueOff val="7869084"/>
              <a:satOff val="13416"/>
              <a:lumOff val="-2941"/>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zh-TW" altLang="en-US" sz="2400" b="1" kern="1200" dirty="0" smtClean="0">
              <a:solidFill>
                <a:schemeClr val="tx2">
                  <a:lumMod val="75000"/>
                </a:schemeClr>
              </a:solidFill>
            </a:rPr>
            <a:t>被告（雜誌社）：</a:t>
          </a:r>
          <a:endParaRPr lang="en-US" altLang="zh-TW" sz="2400" b="1" kern="1200" dirty="0" smtClean="0">
            <a:solidFill>
              <a:schemeClr val="tx2">
                <a:lumMod val="75000"/>
              </a:schemeClr>
            </a:solidFill>
          </a:endParaRPr>
        </a:p>
        <a:p>
          <a:pPr lvl="0" algn="ctr" defTabSz="1066800">
            <a:lnSpc>
              <a:spcPct val="90000"/>
            </a:lnSpc>
            <a:spcBef>
              <a:spcPct val="0"/>
            </a:spcBef>
            <a:spcAft>
              <a:spcPct val="35000"/>
            </a:spcAft>
          </a:pPr>
          <a:r>
            <a:rPr lang="zh-TW" altLang="en-US" sz="2100" kern="1200" dirty="0" smtClean="0"/>
            <a:t>原告系爭文章屬職務著作</a:t>
          </a:r>
          <a:endParaRPr lang="en-US" altLang="zh-TW" sz="2100" kern="1200" dirty="0" smtClean="0"/>
        </a:p>
        <a:p>
          <a:pPr lvl="0" algn="ctr" defTabSz="1066800">
            <a:lnSpc>
              <a:spcPct val="90000"/>
            </a:lnSpc>
            <a:spcBef>
              <a:spcPct val="0"/>
            </a:spcBef>
            <a:spcAft>
              <a:spcPct val="35000"/>
            </a:spcAft>
          </a:pPr>
          <a:r>
            <a:rPr lang="zh-TW" altLang="en-US" sz="2100" kern="1200" dirty="0" smtClean="0"/>
            <a:t>被告享有著作財產權</a:t>
          </a:r>
          <a:endParaRPr lang="zh-TW" altLang="en-US" sz="2100" kern="1200" dirty="0"/>
        </a:p>
      </dsp:txBody>
      <dsp:txXfrm rot="-5400000">
        <a:off x="4904547" y="1030937"/>
        <a:ext cx="3303505" cy="20021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5AA66A-727A-46A4-A6E5-A0999A1086AD}">
      <dsp:nvSpPr>
        <dsp:cNvPr id="0" name=""/>
        <dsp:cNvSpPr/>
      </dsp:nvSpPr>
      <dsp:spPr>
        <a:xfrm rot="16200000">
          <a:off x="859" y="29875"/>
          <a:ext cx="4004249" cy="4004249"/>
        </a:xfrm>
        <a:prstGeom prst="downArrow">
          <a:avLst>
            <a:gd name="adj1" fmla="val 50000"/>
            <a:gd name="adj2" fmla="val 35000"/>
          </a:avLst>
        </a:prstGeom>
        <a:blipFill rotWithShape="0">
          <a:blip xmlns:r="http://schemas.openxmlformats.org/officeDocument/2006/relationships" r:embed="rId1">
            <a:duotone>
              <a:schemeClr val="accent4">
                <a:hueOff val="0"/>
                <a:satOff val="0"/>
                <a:lumOff val="0"/>
                <a:alphaOff val="0"/>
                <a:tint val="100000"/>
                <a:shade val="50000"/>
                <a:hueMod val="100000"/>
                <a:satMod val="100000"/>
              </a:schemeClr>
              <a:schemeClr val="accent4">
                <a:hueOff val="0"/>
                <a:satOff val="0"/>
                <a:lumOff val="0"/>
                <a:alphaOff val="0"/>
                <a:tint val="100000"/>
                <a:shade val="75000"/>
                <a:hueMod val="100000"/>
                <a:satMod val="100000"/>
              </a:schemeClr>
            </a:duotone>
          </a:blip>
          <a:tile tx="0" ty="0" sx="50000" sy="50000" flip="none" algn="ctr"/>
        </a:blipFill>
        <a:ln>
          <a:noFill/>
        </a:ln>
        <a:effectLst>
          <a:glow>
            <a:schemeClr val="accent4">
              <a:hueOff val="0"/>
              <a:satOff val="0"/>
              <a:lumOff val="0"/>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zh-TW" altLang="en-US" sz="2400" b="1" kern="1200" dirty="0" smtClean="0">
              <a:solidFill>
                <a:schemeClr val="accent6">
                  <a:lumMod val="50000"/>
                </a:schemeClr>
              </a:solidFill>
              <a:effectLst/>
            </a:rPr>
            <a:t>原告（工作室）：</a:t>
          </a:r>
          <a:endParaRPr lang="en-US" altLang="zh-TW" sz="2400" b="1" kern="1200" dirty="0" smtClean="0">
            <a:solidFill>
              <a:schemeClr val="accent6">
                <a:lumMod val="50000"/>
              </a:schemeClr>
            </a:solidFill>
            <a:effectLst/>
          </a:endParaRPr>
        </a:p>
        <a:p>
          <a:pPr lvl="0" algn="ctr" defTabSz="1066800">
            <a:lnSpc>
              <a:spcPct val="90000"/>
            </a:lnSpc>
            <a:spcBef>
              <a:spcPct val="0"/>
            </a:spcBef>
            <a:spcAft>
              <a:spcPct val="35000"/>
            </a:spcAft>
          </a:pPr>
          <a:r>
            <a:rPr lang="zh-TW" altLang="en-US" sz="2100" kern="1200" dirty="0" smtClean="0"/>
            <a:t>被告未經同意而利用未經其採納之設計圖稿</a:t>
          </a:r>
          <a:endParaRPr lang="zh-TW" altLang="en-US" sz="2100" kern="1200" dirty="0"/>
        </a:p>
      </dsp:txBody>
      <dsp:txXfrm rot="5400000">
        <a:off x="859" y="1030937"/>
        <a:ext cx="3303505" cy="2002125"/>
      </dsp:txXfrm>
    </dsp:sp>
    <dsp:sp modelId="{AFC6FCEA-B646-4004-AA83-5E5AE1A56DE8}">
      <dsp:nvSpPr>
        <dsp:cNvPr id="0" name=""/>
        <dsp:cNvSpPr/>
      </dsp:nvSpPr>
      <dsp:spPr>
        <a:xfrm rot="5400000">
          <a:off x="4203803" y="29875"/>
          <a:ext cx="4004249" cy="4004249"/>
        </a:xfrm>
        <a:prstGeom prst="downArrow">
          <a:avLst>
            <a:gd name="adj1" fmla="val 50000"/>
            <a:gd name="adj2" fmla="val 35000"/>
          </a:avLst>
        </a:prstGeom>
        <a:blipFill rotWithShape="0">
          <a:blip xmlns:r="http://schemas.openxmlformats.org/officeDocument/2006/relationships" r:embed="rId1">
            <a:duotone>
              <a:schemeClr val="accent4">
                <a:hueOff val="7869084"/>
                <a:satOff val="13416"/>
                <a:lumOff val="-2941"/>
                <a:alphaOff val="0"/>
                <a:tint val="100000"/>
                <a:shade val="50000"/>
                <a:hueMod val="100000"/>
                <a:satMod val="100000"/>
              </a:schemeClr>
              <a:schemeClr val="accent4">
                <a:hueOff val="7869084"/>
                <a:satOff val="13416"/>
                <a:lumOff val="-2941"/>
                <a:alphaOff val="0"/>
                <a:tint val="100000"/>
                <a:shade val="75000"/>
                <a:hueMod val="100000"/>
                <a:satMod val="100000"/>
              </a:schemeClr>
            </a:duotone>
          </a:blip>
          <a:tile tx="0" ty="0" sx="50000" sy="50000" flip="none" algn="ctr"/>
        </a:blipFill>
        <a:ln>
          <a:noFill/>
        </a:ln>
        <a:effectLst>
          <a:glow>
            <a:schemeClr val="accent4">
              <a:hueOff val="7869084"/>
              <a:satOff val="13416"/>
              <a:lumOff val="-2941"/>
              <a:alphaOff val="0"/>
              <a:tint val="100000"/>
              <a:shade val="100000"/>
              <a:hueMod val="100000"/>
              <a:satMod val="10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zh-TW" altLang="en-US" sz="2400" b="1" kern="1200" dirty="0" smtClean="0">
              <a:solidFill>
                <a:schemeClr val="tx2">
                  <a:lumMod val="75000"/>
                </a:schemeClr>
              </a:solidFill>
            </a:rPr>
            <a:t>被告（咖啡店）：</a:t>
          </a:r>
          <a:endParaRPr lang="en-US" altLang="zh-TW" sz="2400" b="1" kern="1200" dirty="0" smtClean="0">
            <a:solidFill>
              <a:schemeClr val="tx2">
                <a:lumMod val="75000"/>
              </a:schemeClr>
            </a:solidFill>
          </a:endParaRPr>
        </a:p>
        <a:p>
          <a:pPr lvl="0" algn="ctr" defTabSz="1066800">
            <a:lnSpc>
              <a:spcPct val="90000"/>
            </a:lnSpc>
            <a:spcBef>
              <a:spcPct val="0"/>
            </a:spcBef>
            <a:spcAft>
              <a:spcPct val="35000"/>
            </a:spcAft>
          </a:pPr>
          <a:r>
            <a:rPr lang="zh-TW" altLang="en-US" sz="2100" kern="1200" dirty="0" smtClean="0"/>
            <a:t>原告已領得被告所支付之設計費用，被告有權使用其提出之設計圖</a:t>
          </a:r>
          <a:endParaRPr lang="zh-TW" altLang="en-US" sz="2100" kern="1200" dirty="0"/>
        </a:p>
      </dsp:txBody>
      <dsp:txXfrm rot="-5400000">
        <a:off x="4904547" y="1030937"/>
        <a:ext cx="3303505" cy="200212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85CF37-95AC-40CF-B7C3-4F087E1D6920}">
      <dsp:nvSpPr>
        <dsp:cNvPr id="0" name=""/>
        <dsp:cNvSpPr/>
      </dsp:nvSpPr>
      <dsp:spPr>
        <a:xfrm>
          <a:off x="0" y="384220"/>
          <a:ext cx="8424936" cy="693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333248" rIns="653869"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t>例如自行與利用人洽談授權</a:t>
          </a:r>
          <a:r>
            <a:rPr lang="en-US" altLang="zh-TW" sz="1600" kern="1200" dirty="0" smtClean="0"/>
            <a:t>(</a:t>
          </a:r>
          <a:r>
            <a:rPr lang="zh-TW" altLang="en-US" sz="1600" kern="1200" dirty="0" smtClean="0"/>
            <a:t>金庸</a:t>
          </a:r>
          <a:r>
            <a:rPr lang="en-US" altLang="zh-TW" sz="1600" kern="1200" dirty="0" smtClean="0"/>
            <a:t>-</a:t>
          </a:r>
          <a:r>
            <a:rPr lang="zh-TW" altLang="en-US" sz="1600" kern="1200" dirty="0" smtClean="0"/>
            <a:t>遠流</a:t>
          </a:r>
          <a:r>
            <a:rPr lang="en-US" altLang="zh-TW" sz="1600" kern="1200" dirty="0" smtClean="0"/>
            <a:t>)</a:t>
          </a:r>
          <a:endParaRPr lang="zh-TW" altLang="en-US" sz="1600" kern="1200" dirty="0"/>
        </a:p>
      </dsp:txBody>
      <dsp:txXfrm>
        <a:off x="0" y="384220"/>
        <a:ext cx="8424936" cy="693000"/>
      </dsp:txXfrm>
    </dsp:sp>
    <dsp:sp modelId="{84393782-0C7F-4FE1-B473-1D83AE2C932F}">
      <dsp:nvSpPr>
        <dsp:cNvPr id="0" name=""/>
        <dsp:cNvSpPr/>
      </dsp:nvSpPr>
      <dsp:spPr>
        <a:xfrm>
          <a:off x="398074" y="195660"/>
          <a:ext cx="5897455" cy="472320"/>
        </a:xfrm>
        <a:prstGeom prst="roundRect">
          <a:avLst/>
        </a:prstGeom>
        <a:solidFill>
          <a:schemeClr val="accent5">
            <a:hueOff val="0"/>
            <a:satOff val="0"/>
            <a:lumOff val="0"/>
            <a:alphaOff val="0"/>
          </a:schemeClr>
        </a:solidFill>
        <a:ln>
          <a:noFill/>
        </a:ln>
        <a:effectLst>
          <a:glow>
            <a:schemeClr val="accent5">
              <a:hueOff val="0"/>
              <a:satOff val="0"/>
              <a:lumOff val="0"/>
              <a:alphaOff val="0"/>
              <a:tint val="100000"/>
              <a:shade val="100000"/>
              <a:hueMod val="100000"/>
              <a:satMod val="10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711200">
            <a:lnSpc>
              <a:spcPct val="90000"/>
            </a:lnSpc>
            <a:spcBef>
              <a:spcPct val="0"/>
            </a:spcBef>
            <a:spcAft>
              <a:spcPct val="35000"/>
            </a:spcAft>
          </a:pPr>
          <a:r>
            <a:rPr lang="zh-TW" altLang="en-US" sz="1600" kern="1200" dirty="0" smtClean="0"/>
            <a:t>著作權人自已行使</a:t>
          </a:r>
          <a:endParaRPr lang="zh-TW" altLang="en-US" sz="1600" kern="1200" dirty="0"/>
        </a:p>
      </dsp:txBody>
      <dsp:txXfrm>
        <a:off x="421131" y="218717"/>
        <a:ext cx="5851341" cy="426206"/>
      </dsp:txXfrm>
    </dsp:sp>
    <dsp:sp modelId="{56EC4507-690F-407F-A9FF-C68B0DC1A239}">
      <dsp:nvSpPr>
        <dsp:cNvPr id="0" name=""/>
        <dsp:cNvSpPr/>
      </dsp:nvSpPr>
      <dsp:spPr>
        <a:xfrm>
          <a:off x="0" y="1399780"/>
          <a:ext cx="8424936" cy="693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333248" rIns="653869"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latin typeface="標楷體" pitchFamily="65" charset="-120"/>
              <a:cs typeface="微軟正黑體" pitchFamily="34" charset="-120"/>
            </a:rPr>
            <a:t>例如一般的經紀人</a:t>
          </a:r>
          <a:r>
            <a:rPr lang="en-US" altLang="zh-TW" sz="1600" kern="1200" dirty="0" smtClean="0">
              <a:latin typeface="標楷體" pitchFamily="65" charset="-120"/>
              <a:cs typeface="微軟正黑體" pitchFamily="34" charset="-120"/>
            </a:rPr>
            <a:t>(</a:t>
          </a:r>
          <a:r>
            <a:rPr lang="zh-TW" altLang="en-US" sz="1600" kern="1200" dirty="0" smtClean="0">
              <a:latin typeface="標楷體" pitchFamily="65" charset="-120"/>
              <a:cs typeface="微軟正黑體" pitchFamily="34" charset="-120"/>
            </a:rPr>
            <a:t>公司</a:t>
          </a:r>
          <a:r>
            <a:rPr lang="en-US" altLang="zh-TW" sz="1600" kern="1200" dirty="0" smtClean="0">
              <a:latin typeface="標楷體" pitchFamily="65" charset="-120"/>
              <a:cs typeface="微軟正黑體" pitchFamily="34" charset="-120"/>
            </a:rPr>
            <a:t>)(agency-type) </a:t>
          </a:r>
          <a:endParaRPr lang="zh-TW" altLang="en-US" sz="1600" kern="1200" dirty="0"/>
        </a:p>
      </dsp:txBody>
      <dsp:txXfrm>
        <a:off x="0" y="1399780"/>
        <a:ext cx="8424936" cy="693000"/>
      </dsp:txXfrm>
    </dsp:sp>
    <dsp:sp modelId="{0AD49A14-BF96-4FD0-BDA5-11F1A39D0644}">
      <dsp:nvSpPr>
        <dsp:cNvPr id="0" name=""/>
        <dsp:cNvSpPr/>
      </dsp:nvSpPr>
      <dsp:spPr>
        <a:xfrm>
          <a:off x="421246" y="1163620"/>
          <a:ext cx="5897455" cy="472320"/>
        </a:xfrm>
        <a:prstGeom prst="roundRect">
          <a:avLst/>
        </a:prstGeom>
        <a:solidFill>
          <a:schemeClr val="accent5">
            <a:hueOff val="-5051014"/>
            <a:satOff val="20708"/>
            <a:lumOff val="3268"/>
            <a:alphaOff val="0"/>
          </a:schemeClr>
        </a:solidFill>
        <a:ln>
          <a:noFill/>
        </a:ln>
        <a:effectLst>
          <a:glow>
            <a:schemeClr val="accent5">
              <a:hueOff val="-5051014"/>
              <a:satOff val="20708"/>
              <a:lumOff val="3268"/>
              <a:alphaOff val="0"/>
              <a:tint val="100000"/>
              <a:shade val="100000"/>
              <a:hueMod val="100000"/>
              <a:satMod val="10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711200">
            <a:lnSpc>
              <a:spcPct val="90000"/>
            </a:lnSpc>
            <a:spcBef>
              <a:spcPct val="0"/>
            </a:spcBef>
            <a:spcAft>
              <a:spcPct val="35000"/>
            </a:spcAft>
          </a:pPr>
          <a:r>
            <a:rPr lang="zh-TW" altLang="en-US" sz="1600" kern="1200" dirty="0" smtClean="0"/>
            <a:t>委託代理人行使</a:t>
          </a:r>
          <a:endParaRPr lang="zh-TW" altLang="en-US" sz="1600" kern="1200" dirty="0"/>
        </a:p>
      </dsp:txBody>
      <dsp:txXfrm>
        <a:off x="444303" y="1186677"/>
        <a:ext cx="5851341" cy="426206"/>
      </dsp:txXfrm>
    </dsp:sp>
    <dsp:sp modelId="{5792ECE1-CE0E-4F7E-9246-80BBB0FBFD06}">
      <dsp:nvSpPr>
        <dsp:cNvPr id="0" name=""/>
        <dsp:cNvSpPr/>
      </dsp:nvSpPr>
      <dsp:spPr>
        <a:xfrm>
          <a:off x="0" y="2415339"/>
          <a:ext cx="8424936" cy="693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333248" rIns="653869"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latin typeface="標楷體" pitchFamily="65" charset="-120"/>
              <a:cs typeface="微軟正黑體" pitchFamily="34" charset="-120"/>
            </a:rPr>
            <a:t>權利交與他人行使，著作權人需承擔交付管理之風險。</a:t>
          </a:r>
        </a:p>
      </dsp:txBody>
      <dsp:txXfrm>
        <a:off x="0" y="2415339"/>
        <a:ext cx="8424936" cy="693000"/>
      </dsp:txXfrm>
    </dsp:sp>
    <dsp:sp modelId="{070EA220-1633-402A-B9FB-E5E727942F49}">
      <dsp:nvSpPr>
        <dsp:cNvPr id="0" name=""/>
        <dsp:cNvSpPr/>
      </dsp:nvSpPr>
      <dsp:spPr>
        <a:xfrm>
          <a:off x="421246" y="2179180"/>
          <a:ext cx="5897455" cy="472320"/>
        </a:xfrm>
        <a:prstGeom prst="roundRect">
          <a:avLst/>
        </a:prstGeom>
        <a:solidFill>
          <a:schemeClr val="accent5">
            <a:hueOff val="-10102029"/>
            <a:satOff val="41416"/>
            <a:lumOff val="6536"/>
            <a:alphaOff val="0"/>
          </a:schemeClr>
        </a:solidFill>
        <a:ln>
          <a:noFill/>
        </a:ln>
        <a:effectLst>
          <a:glow>
            <a:schemeClr val="accent5">
              <a:hueOff val="-10102029"/>
              <a:satOff val="41416"/>
              <a:lumOff val="6536"/>
              <a:alphaOff val="0"/>
              <a:tint val="100000"/>
              <a:shade val="100000"/>
              <a:hueMod val="100000"/>
              <a:satMod val="10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711200">
            <a:lnSpc>
              <a:spcPct val="90000"/>
            </a:lnSpc>
            <a:spcBef>
              <a:spcPct val="0"/>
            </a:spcBef>
            <a:spcAft>
              <a:spcPct val="35000"/>
            </a:spcAft>
          </a:pPr>
          <a:r>
            <a:rPr lang="zh-TW" altLang="en-US" sz="1600" kern="1200" dirty="0" smtClean="0">
              <a:latin typeface="標楷體" pitchFamily="65" charset="-120"/>
              <a:cs typeface="微軟正黑體" pitchFamily="34" charset="-120"/>
            </a:rPr>
            <a:t>交由集體管理組織行使</a:t>
          </a:r>
        </a:p>
      </dsp:txBody>
      <dsp:txXfrm>
        <a:off x="444303" y="2202237"/>
        <a:ext cx="5851341" cy="426206"/>
      </dsp:txXfrm>
    </dsp:sp>
    <dsp:sp modelId="{92AB6F13-829A-4636-A38C-A7AF60C79FE8}">
      <dsp:nvSpPr>
        <dsp:cNvPr id="0" name=""/>
        <dsp:cNvSpPr/>
      </dsp:nvSpPr>
      <dsp:spPr>
        <a:xfrm>
          <a:off x="0" y="3430900"/>
          <a:ext cx="8424936" cy="1461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333248" rIns="653869"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latin typeface="標楷體" pitchFamily="65" charset="-120"/>
              <a:cs typeface="微軟正黑體" pitchFamily="34" charset="-120"/>
            </a:rPr>
            <a:t>權利採用何種方式行使，有不同的利益考量，個別、代理或集體管理方式均有其存在的價值。</a:t>
          </a:r>
          <a:endParaRPr lang="zh-TW" altLang="en-US" sz="1600" kern="1200" dirty="0"/>
        </a:p>
        <a:p>
          <a:pPr marL="171450" lvl="1" indent="-171450" algn="l" defTabSz="711200">
            <a:lnSpc>
              <a:spcPct val="90000"/>
            </a:lnSpc>
            <a:spcBef>
              <a:spcPct val="0"/>
            </a:spcBef>
            <a:spcAft>
              <a:spcPct val="15000"/>
            </a:spcAft>
            <a:buChar char="••"/>
          </a:pPr>
          <a:r>
            <a:rPr lang="zh-TW" altLang="en-US" sz="1600" kern="1200" smtClean="0">
              <a:latin typeface="標楷體" pitchFamily="65" charset="-120"/>
              <a:cs typeface="微軟正黑體" pitchFamily="34" charset="-120"/>
            </a:rPr>
            <a:t>有些國家的著作權政策中，為確保集體管理組織的地位，發揮該類組織的經濟</a:t>
          </a:r>
          <a:r>
            <a:rPr lang="zh-TW" altLang="zh-TW" sz="1600" kern="1200" smtClean="0">
              <a:latin typeface="標楷體" pitchFamily="65" charset="-120"/>
              <a:cs typeface="微軟正黑體" pitchFamily="34" charset="-120"/>
            </a:rPr>
            <a:t>、</a:t>
          </a:r>
          <a:r>
            <a:rPr lang="zh-TW" altLang="en-US" sz="1600" kern="1200" smtClean="0">
              <a:latin typeface="標楷體" pitchFamily="65" charset="-120"/>
              <a:cs typeface="微軟正黑體" pitchFamily="34" charset="-120"/>
            </a:rPr>
            <a:t>社會及文化功能</a:t>
          </a:r>
          <a:r>
            <a:rPr lang="zh-TW" altLang="zh-TW" sz="1600" kern="1200" smtClean="0">
              <a:latin typeface="標楷體" pitchFamily="65" charset="-120"/>
              <a:cs typeface="微軟正黑體" pitchFamily="34" charset="-120"/>
            </a:rPr>
            <a:t>，</a:t>
          </a:r>
          <a:r>
            <a:rPr lang="zh-TW" altLang="en-US" sz="1600" kern="1200" smtClean="0">
              <a:latin typeface="標楷體" pitchFamily="65" charset="-120"/>
              <a:cs typeface="微軟正黑體" pitchFamily="34" charset="-120"/>
            </a:rPr>
            <a:t>會採取特別措施規定某些權利必須交由集體管理組織管理</a:t>
          </a:r>
          <a:endParaRPr lang="zh-TW" altLang="en-US" sz="1600" kern="1200" dirty="0"/>
        </a:p>
      </dsp:txBody>
      <dsp:txXfrm>
        <a:off x="0" y="3430900"/>
        <a:ext cx="8424936" cy="1461600"/>
      </dsp:txXfrm>
    </dsp:sp>
    <dsp:sp modelId="{1BF79991-6324-4F4D-ACFA-C23838FBF2AC}">
      <dsp:nvSpPr>
        <dsp:cNvPr id="0" name=""/>
        <dsp:cNvSpPr/>
      </dsp:nvSpPr>
      <dsp:spPr>
        <a:xfrm>
          <a:off x="421246" y="3194740"/>
          <a:ext cx="5897455" cy="472320"/>
        </a:xfrm>
        <a:prstGeom prst="roundRect">
          <a:avLst/>
        </a:prstGeom>
        <a:solidFill>
          <a:schemeClr val="accent5">
            <a:hueOff val="-15153042"/>
            <a:satOff val="62124"/>
            <a:lumOff val="9804"/>
            <a:alphaOff val="0"/>
          </a:schemeClr>
        </a:solidFill>
        <a:ln>
          <a:noFill/>
        </a:ln>
        <a:effectLst>
          <a:glow>
            <a:schemeClr val="accent5">
              <a:hueOff val="-15153042"/>
              <a:satOff val="62124"/>
              <a:lumOff val="9804"/>
              <a:alphaOff val="0"/>
              <a:tint val="100000"/>
              <a:shade val="100000"/>
              <a:hueMod val="100000"/>
              <a:satMod val="10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711200">
            <a:lnSpc>
              <a:spcPct val="90000"/>
            </a:lnSpc>
            <a:spcBef>
              <a:spcPct val="0"/>
            </a:spcBef>
            <a:spcAft>
              <a:spcPct val="35000"/>
            </a:spcAft>
          </a:pPr>
          <a:r>
            <a:rPr lang="zh-TW" altLang="en-US" sz="1600" kern="1200" dirty="0" smtClean="0"/>
            <a:t>小結</a:t>
          </a:r>
          <a:endParaRPr lang="zh-TW" altLang="en-US" sz="1600" kern="1200" dirty="0"/>
        </a:p>
      </dsp:txBody>
      <dsp:txXfrm>
        <a:off x="444303" y="3217797"/>
        <a:ext cx="5851341" cy="42620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BDE76-A082-4EDA-B3F2-8BE20B4C5EC9}">
      <dsp:nvSpPr>
        <dsp:cNvPr id="0" name=""/>
        <dsp:cNvSpPr/>
      </dsp:nvSpPr>
      <dsp:spPr>
        <a:xfrm rot="16200000">
          <a:off x="1906952" y="-1773999"/>
          <a:ext cx="1047750" cy="4861655"/>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a:glow>
            <a:schemeClr val="accent2">
              <a:tint val="40000"/>
              <a:alpha val="90000"/>
              <a:hueOff val="0"/>
              <a:satOff val="0"/>
              <a:lumOff val="0"/>
              <a:alphaOff val="0"/>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accent2">
              <a:tint val="40000"/>
              <a:alpha val="90000"/>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我想使用現成的配樂</a:t>
          </a:r>
          <a:r>
            <a:rPr lang="en-US" altLang="zh-TW" sz="2400" kern="1200" dirty="0" smtClean="0">
              <a:latin typeface="微軟正黑體" panose="020B0604030504040204" pitchFamily="34" charset="-120"/>
              <a:ea typeface="微軟正黑體" panose="020B0604030504040204" pitchFamily="34" charset="-120"/>
            </a:rPr>
            <a:t>…</a:t>
          </a:r>
          <a:endParaRPr lang="zh-TW" altLang="en-US" sz="2400" kern="1200" dirty="0">
            <a:latin typeface="微軟正黑體" panose="020B0604030504040204" pitchFamily="34" charset="-120"/>
            <a:ea typeface="微軟正黑體" panose="020B0604030504040204" pitchFamily="34" charset="-120"/>
          </a:endParaRPr>
        </a:p>
      </dsp:txBody>
      <dsp:txXfrm rot="5400000">
        <a:off x="51147" y="184100"/>
        <a:ext cx="4810508" cy="945456"/>
      </dsp:txXfrm>
    </dsp:sp>
    <dsp:sp modelId="{D4967FA1-DE8F-4E9A-A4C9-FE5090922C78}">
      <dsp:nvSpPr>
        <dsp:cNvPr id="0" name=""/>
        <dsp:cNvSpPr/>
      </dsp:nvSpPr>
      <dsp:spPr>
        <a:xfrm>
          <a:off x="4861655" y="1984"/>
          <a:ext cx="2734680" cy="1309687"/>
        </a:xfrm>
        <a:prstGeom prst="roundRect">
          <a:avLst/>
        </a:prstGeom>
        <a:blipFill rotWithShape="0">
          <a:blip xmlns:r="http://schemas.openxmlformats.org/officeDocument/2006/relationships" r:embed="rId1">
            <a:duotone>
              <a:schemeClr val="accent2">
                <a:hueOff val="0"/>
                <a:satOff val="0"/>
                <a:lumOff val="0"/>
                <a:alphaOff val="0"/>
                <a:tint val="100000"/>
                <a:shade val="50000"/>
                <a:hueMod val="100000"/>
                <a:satMod val="100000"/>
              </a:schemeClr>
              <a:schemeClr val="accent2">
                <a:hueOff val="0"/>
                <a:satOff val="0"/>
                <a:lumOff val="0"/>
                <a:alphaOff val="0"/>
                <a:tint val="100000"/>
                <a:shade val="75000"/>
                <a:hueMod val="100000"/>
                <a:satMod val="100000"/>
              </a:schemeClr>
            </a:duotone>
          </a:blip>
          <a:tile tx="0" ty="0" sx="50000" sy="50000" flip="none" algn="ctr"/>
        </a:blipFill>
        <a:ln>
          <a:noFill/>
        </a:ln>
        <a:effectLst>
          <a:glow>
            <a:schemeClr val="accent2">
              <a:hueOff val="0"/>
              <a:satOff val="0"/>
              <a:lumOff val="0"/>
              <a:alphaOff val="0"/>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accent2">
              <a:hueOff val="0"/>
              <a:satOff val="0"/>
              <a:lumOff val="0"/>
              <a:alphaOff val="0"/>
              <a:tint val="100000"/>
              <a:shade val="100000"/>
              <a:hueMod val="100000"/>
              <a:satMod val="1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zh-TW" altLang="en-US" sz="4400" kern="1200" dirty="0" smtClean="0">
              <a:latin typeface="微軟正黑體" panose="020B0604030504040204" pitchFamily="34" charset="-120"/>
              <a:ea typeface="微軟正黑體" panose="020B0604030504040204" pitchFamily="34" charset="-120"/>
            </a:rPr>
            <a:t>找資料庫</a:t>
          </a:r>
          <a:endParaRPr lang="zh-TW" altLang="en-US" sz="4400" kern="1200" dirty="0">
            <a:latin typeface="微軟正黑體" panose="020B0604030504040204" pitchFamily="34" charset="-120"/>
            <a:ea typeface="微軟正黑體" panose="020B0604030504040204" pitchFamily="34" charset="-120"/>
          </a:endParaRPr>
        </a:p>
      </dsp:txBody>
      <dsp:txXfrm>
        <a:off x="4925589" y="65918"/>
        <a:ext cx="2606812" cy="1181819"/>
      </dsp:txXfrm>
    </dsp:sp>
    <dsp:sp modelId="{633CCB51-0654-4B7F-BCD6-37072D5CAF82}">
      <dsp:nvSpPr>
        <dsp:cNvPr id="0" name=""/>
        <dsp:cNvSpPr/>
      </dsp:nvSpPr>
      <dsp:spPr>
        <a:xfrm rot="16200000">
          <a:off x="1906952" y="-398827"/>
          <a:ext cx="1047750" cy="4861655"/>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a:glow>
            <a:schemeClr val="accent3">
              <a:tint val="40000"/>
              <a:alpha val="90000"/>
              <a:hueOff val="0"/>
              <a:satOff val="0"/>
              <a:lumOff val="0"/>
              <a:alphaOff val="0"/>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accent3">
              <a:tint val="40000"/>
              <a:alpha val="90000"/>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我想找人量身打造專屬音樂</a:t>
          </a:r>
          <a:r>
            <a:rPr lang="en-US" altLang="zh-TW" sz="2400" kern="1200" dirty="0" smtClean="0">
              <a:latin typeface="微軟正黑體" panose="020B0604030504040204" pitchFamily="34" charset="-120"/>
              <a:ea typeface="微軟正黑體" panose="020B0604030504040204" pitchFamily="34" charset="-120"/>
            </a:rPr>
            <a:t>…</a:t>
          </a:r>
          <a:endParaRPr lang="zh-TW" altLang="en-US" sz="2400" kern="1200" dirty="0">
            <a:latin typeface="微軟正黑體" panose="020B0604030504040204" pitchFamily="34" charset="-120"/>
            <a:ea typeface="微軟正黑體" panose="020B0604030504040204" pitchFamily="34" charset="-120"/>
          </a:endParaRPr>
        </a:p>
      </dsp:txBody>
      <dsp:txXfrm rot="5400000">
        <a:off x="51147" y="1559272"/>
        <a:ext cx="4810508" cy="945456"/>
      </dsp:txXfrm>
    </dsp:sp>
    <dsp:sp modelId="{E4ED92EE-D249-4038-A6D2-BE074828B5F2}">
      <dsp:nvSpPr>
        <dsp:cNvPr id="0" name=""/>
        <dsp:cNvSpPr/>
      </dsp:nvSpPr>
      <dsp:spPr>
        <a:xfrm>
          <a:off x="4861655" y="1377156"/>
          <a:ext cx="2734680" cy="1309687"/>
        </a:xfrm>
        <a:prstGeom prst="roundRect">
          <a:avLst/>
        </a:prstGeom>
        <a:blipFill rotWithShape="0">
          <a:blip xmlns:r="http://schemas.openxmlformats.org/officeDocument/2006/relationships" r:embed="rId1">
            <a:duotone>
              <a:schemeClr val="accent3">
                <a:hueOff val="0"/>
                <a:satOff val="0"/>
                <a:lumOff val="0"/>
                <a:alphaOff val="0"/>
                <a:tint val="100000"/>
                <a:shade val="50000"/>
                <a:hueMod val="100000"/>
                <a:satMod val="100000"/>
              </a:schemeClr>
              <a:schemeClr val="accent3">
                <a:hueOff val="0"/>
                <a:satOff val="0"/>
                <a:lumOff val="0"/>
                <a:alphaOff val="0"/>
                <a:tint val="100000"/>
                <a:shade val="75000"/>
                <a:hueMod val="100000"/>
                <a:satMod val="100000"/>
              </a:schemeClr>
            </a:duotone>
          </a:blip>
          <a:tile tx="0" ty="0" sx="50000" sy="50000" flip="none" algn="ctr"/>
        </a:blipFill>
        <a:ln>
          <a:noFill/>
        </a:ln>
        <a:effectLst>
          <a:glow>
            <a:schemeClr val="accent3">
              <a:hueOff val="0"/>
              <a:satOff val="0"/>
              <a:lumOff val="0"/>
              <a:alphaOff val="0"/>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accent3">
              <a:hueOff val="0"/>
              <a:satOff val="0"/>
              <a:lumOff val="0"/>
              <a:alphaOff val="0"/>
              <a:tint val="100000"/>
              <a:shade val="100000"/>
              <a:hueMod val="100000"/>
              <a:satMod val="1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zh-TW" altLang="en-US" sz="4400" kern="1200" dirty="0" smtClean="0">
              <a:latin typeface="微軟正黑體" panose="020B0604030504040204" pitchFamily="34" charset="-120"/>
              <a:ea typeface="微軟正黑體" panose="020B0604030504040204" pitchFamily="34" charset="-120"/>
            </a:rPr>
            <a:t>找音樂人</a:t>
          </a:r>
          <a:endParaRPr lang="zh-TW" altLang="en-US" sz="4400" kern="1200" dirty="0">
            <a:latin typeface="微軟正黑體" panose="020B0604030504040204" pitchFamily="34" charset="-120"/>
            <a:ea typeface="微軟正黑體" panose="020B0604030504040204" pitchFamily="34" charset="-120"/>
          </a:endParaRPr>
        </a:p>
      </dsp:txBody>
      <dsp:txXfrm>
        <a:off x="4925589" y="1441090"/>
        <a:ext cx="2606812" cy="1181819"/>
      </dsp:txXfrm>
    </dsp:sp>
    <dsp:sp modelId="{2BA4CA6D-B1B0-41E4-85D4-FEB9F5D3AA79}">
      <dsp:nvSpPr>
        <dsp:cNvPr id="0" name=""/>
        <dsp:cNvSpPr/>
      </dsp:nvSpPr>
      <dsp:spPr>
        <a:xfrm rot="16200000">
          <a:off x="1906952" y="976344"/>
          <a:ext cx="1047750" cy="4861655"/>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a:glow>
            <a:schemeClr val="accent4">
              <a:tint val="40000"/>
              <a:alpha val="90000"/>
              <a:hueOff val="0"/>
              <a:satOff val="0"/>
              <a:lumOff val="0"/>
              <a:alphaOff val="0"/>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accent4">
              <a:tint val="40000"/>
              <a:alpha val="90000"/>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我想使用特定的歌曲</a:t>
          </a:r>
          <a:r>
            <a:rPr lang="en-US" altLang="zh-TW" sz="2400" kern="1200" dirty="0" smtClean="0">
              <a:latin typeface="微軟正黑體" panose="020B0604030504040204" pitchFamily="34" charset="-120"/>
              <a:ea typeface="微軟正黑體" panose="020B0604030504040204" pitchFamily="34" charset="-120"/>
            </a:rPr>
            <a:t>…</a:t>
          </a:r>
          <a:endParaRPr lang="zh-TW" altLang="en-US" sz="2400" kern="1200" dirty="0">
            <a:latin typeface="微軟正黑體" panose="020B0604030504040204" pitchFamily="34" charset="-120"/>
            <a:ea typeface="微軟正黑體" panose="020B0604030504040204" pitchFamily="34" charset="-120"/>
          </a:endParaRPr>
        </a:p>
      </dsp:txBody>
      <dsp:txXfrm rot="5400000">
        <a:off x="51147" y="2934444"/>
        <a:ext cx="4810508" cy="945456"/>
      </dsp:txXfrm>
    </dsp:sp>
    <dsp:sp modelId="{E874415F-7CBA-4ADF-9314-F1DAE62339CD}">
      <dsp:nvSpPr>
        <dsp:cNvPr id="0" name=""/>
        <dsp:cNvSpPr/>
      </dsp:nvSpPr>
      <dsp:spPr>
        <a:xfrm>
          <a:off x="4861655" y="2752328"/>
          <a:ext cx="2734680" cy="1309687"/>
        </a:xfrm>
        <a:prstGeom prst="roundRect">
          <a:avLst/>
        </a:prstGeom>
        <a:blipFill rotWithShape="0">
          <a:blip xmlns:r="http://schemas.openxmlformats.org/officeDocument/2006/relationships" r:embed="rId1">
            <a:duotone>
              <a:schemeClr val="accent4">
                <a:hueOff val="0"/>
                <a:satOff val="0"/>
                <a:lumOff val="0"/>
                <a:alphaOff val="0"/>
                <a:tint val="100000"/>
                <a:shade val="50000"/>
                <a:hueMod val="100000"/>
                <a:satMod val="100000"/>
              </a:schemeClr>
              <a:schemeClr val="accent4">
                <a:hueOff val="0"/>
                <a:satOff val="0"/>
                <a:lumOff val="0"/>
                <a:alphaOff val="0"/>
                <a:tint val="100000"/>
                <a:shade val="75000"/>
                <a:hueMod val="100000"/>
                <a:satMod val="100000"/>
              </a:schemeClr>
            </a:duotone>
          </a:blip>
          <a:tile tx="0" ty="0" sx="50000" sy="50000" flip="none" algn="ctr"/>
        </a:blipFill>
        <a:ln>
          <a:noFill/>
        </a:ln>
        <a:effectLst>
          <a:glow>
            <a:schemeClr val="accent4">
              <a:hueOff val="0"/>
              <a:satOff val="0"/>
              <a:lumOff val="0"/>
              <a:alphaOff val="0"/>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accent4">
              <a:hueOff val="0"/>
              <a:satOff val="0"/>
              <a:lumOff val="0"/>
              <a:alphaOff val="0"/>
              <a:tint val="100000"/>
              <a:shade val="100000"/>
              <a:hueMod val="100000"/>
              <a:satMod val="1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zh-TW" altLang="en-US" sz="4400" kern="1200" dirty="0" smtClean="0">
              <a:latin typeface="微軟正黑體" panose="020B0604030504040204" pitchFamily="34" charset="-120"/>
              <a:ea typeface="微軟正黑體" panose="020B0604030504040204" pitchFamily="34" charset="-120"/>
            </a:rPr>
            <a:t>找權利人</a:t>
          </a:r>
          <a:endParaRPr lang="zh-TW" altLang="en-US" sz="4400" kern="1200" dirty="0">
            <a:latin typeface="微軟正黑體" panose="020B0604030504040204" pitchFamily="34" charset="-120"/>
            <a:ea typeface="微軟正黑體" panose="020B0604030504040204" pitchFamily="34" charset="-120"/>
          </a:endParaRPr>
        </a:p>
      </dsp:txBody>
      <dsp:txXfrm>
        <a:off x="4925589" y="2816262"/>
        <a:ext cx="2606812" cy="118181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889731" cy="496332"/>
          </a:xfrm>
          <a:prstGeom prst="rect">
            <a:avLst/>
          </a:prstGeom>
        </p:spPr>
        <p:txBody>
          <a:bodyPr vert="horz" lIns="90617" tIns="45309" rIns="90617" bIns="45309" rtlCol="0"/>
          <a:lstStyle>
            <a:lvl1pPr algn="l">
              <a:defRPr sz="1200"/>
            </a:lvl1pPr>
          </a:lstStyle>
          <a:p>
            <a:endParaRPr lang="zh-TW" altLang="en-US"/>
          </a:p>
        </p:txBody>
      </p:sp>
      <p:sp>
        <p:nvSpPr>
          <p:cNvPr id="3" name="日期版面配置區 2"/>
          <p:cNvSpPr>
            <a:spLocks noGrp="1"/>
          </p:cNvSpPr>
          <p:nvPr>
            <p:ph type="dt" sz="quarter" idx="1"/>
          </p:nvPr>
        </p:nvSpPr>
        <p:spPr>
          <a:xfrm>
            <a:off x="3777803" y="0"/>
            <a:ext cx="2889731" cy="496332"/>
          </a:xfrm>
          <a:prstGeom prst="rect">
            <a:avLst/>
          </a:prstGeom>
        </p:spPr>
        <p:txBody>
          <a:bodyPr vert="horz" lIns="90617" tIns="45309" rIns="90617" bIns="45309" rtlCol="0"/>
          <a:lstStyle>
            <a:lvl1pPr algn="r">
              <a:defRPr sz="1200"/>
            </a:lvl1pPr>
          </a:lstStyle>
          <a:p>
            <a:fld id="{7CB120AA-3D87-4BDE-ACFA-A09D99DAAC26}" type="datetimeFigureOut">
              <a:rPr lang="zh-TW" altLang="en-US" smtClean="0"/>
              <a:t>2015/8/21</a:t>
            </a:fld>
            <a:endParaRPr lang="zh-TW" altLang="en-US"/>
          </a:p>
        </p:txBody>
      </p:sp>
      <p:sp>
        <p:nvSpPr>
          <p:cNvPr id="4" name="頁尾版面配置區 3"/>
          <p:cNvSpPr>
            <a:spLocks noGrp="1"/>
          </p:cNvSpPr>
          <p:nvPr>
            <p:ph type="ftr" sz="quarter" idx="2"/>
          </p:nvPr>
        </p:nvSpPr>
        <p:spPr>
          <a:xfrm>
            <a:off x="0" y="9430308"/>
            <a:ext cx="2889731" cy="496331"/>
          </a:xfrm>
          <a:prstGeom prst="rect">
            <a:avLst/>
          </a:prstGeom>
        </p:spPr>
        <p:txBody>
          <a:bodyPr vert="horz" lIns="90617" tIns="45309" rIns="90617" bIns="45309"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777803" y="9430308"/>
            <a:ext cx="2889731" cy="496331"/>
          </a:xfrm>
          <a:prstGeom prst="rect">
            <a:avLst/>
          </a:prstGeom>
        </p:spPr>
        <p:txBody>
          <a:bodyPr vert="horz" lIns="90617" tIns="45309" rIns="90617" bIns="45309" rtlCol="0" anchor="b"/>
          <a:lstStyle>
            <a:lvl1pPr algn="r">
              <a:defRPr sz="1200"/>
            </a:lvl1pPr>
          </a:lstStyle>
          <a:p>
            <a:fld id="{2D1BC275-8399-4486-AA09-04B5315BDCB5}" type="slidenum">
              <a:rPr lang="zh-TW" altLang="en-US" smtClean="0"/>
              <a:t>‹#›</a:t>
            </a:fld>
            <a:endParaRPr lang="zh-TW" altLang="en-US"/>
          </a:p>
        </p:txBody>
      </p:sp>
    </p:spTree>
    <p:extLst>
      <p:ext uri="{BB962C8B-B14F-4D97-AF65-F5344CB8AC3E}">
        <p14:creationId xmlns:p14="http://schemas.microsoft.com/office/powerpoint/2010/main" val="1949754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1"/>
            <a:ext cx="2889938" cy="496411"/>
          </a:xfrm>
          <a:prstGeom prst="rect">
            <a:avLst/>
          </a:prstGeom>
        </p:spPr>
        <p:txBody>
          <a:bodyPr vert="horz" lIns="90617" tIns="45309" rIns="90617" bIns="45309" rtlCol="0"/>
          <a:lstStyle>
            <a:lvl1pPr algn="l">
              <a:defRPr sz="1200"/>
            </a:lvl1pPr>
          </a:lstStyle>
          <a:p>
            <a:endParaRPr lang="zh-TW" altLang="en-US"/>
          </a:p>
        </p:txBody>
      </p:sp>
      <p:sp>
        <p:nvSpPr>
          <p:cNvPr id="3" name="日期版面配置區 2"/>
          <p:cNvSpPr>
            <a:spLocks noGrp="1"/>
          </p:cNvSpPr>
          <p:nvPr>
            <p:ph type="dt" idx="1"/>
          </p:nvPr>
        </p:nvSpPr>
        <p:spPr>
          <a:xfrm>
            <a:off x="3777607" y="1"/>
            <a:ext cx="2889938" cy="496411"/>
          </a:xfrm>
          <a:prstGeom prst="rect">
            <a:avLst/>
          </a:prstGeom>
        </p:spPr>
        <p:txBody>
          <a:bodyPr vert="horz" lIns="90617" tIns="45309" rIns="90617" bIns="45309" rtlCol="0"/>
          <a:lstStyle>
            <a:lvl1pPr algn="r">
              <a:defRPr sz="1200"/>
            </a:lvl1pPr>
          </a:lstStyle>
          <a:p>
            <a:fld id="{FE3F3E96-8615-44A2-801D-CEE2AA3FD6B6}" type="datetimeFigureOut">
              <a:rPr lang="zh-TW" altLang="en-US" smtClean="0"/>
              <a:t>2015/8/21</a:t>
            </a:fld>
            <a:endParaRPr lang="zh-TW" altLang="en-US"/>
          </a:p>
        </p:txBody>
      </p:sp>
      <p:sp>
        <p:nvSpPr>
          <p:cNvPr id="4" name="投影片圖像版面配置區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0617" tIns="45309" rIns="90617" bIns="45309" rtlCol="0" anchor="ctr"/>
          <a:lstStyle/>
          <a:p>
            <a:endParaRPr lang="zh-TW" altLang="en-US"/>
          </a:p>
        </p:txBody>
      </p:sp>
      <p:sp>
        <p:nvSpPr>
          <p:cNvPr id="5" name="備忘稿版面配置區 4"/>
          <p:cNvSpPr>
            <a:spLocks noGrp="1"/>
          </p:cNvSpPr>
          <p:nvPr>
            <p:ph type="body" sz="quarter" idx="3"/>
          </p:nvPr>
        </p:nvSpPr>
        <p:spPr>
          <a:xfrm>
            <a:off x="666909" y="4715907"/>
            <a:ext cx="5335270" cy="4467701"/>
          </a:xfrm>
          <a:prstGeom prst="rect">
            <a:avLst/>
          </a:prstGeom>
        </p:spPr>
        <p:txBody>
          <a:bodyPr vert="horz" lIns="90617" tIns="45309" rIns="90617" bIns="45309"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1" y="9430091"/>
            <a:ext cx="2889938" cy="496411"/>
          </a:xfrm>
          <a:prstGeom prst="rect">
            <a:avLst/>
          </a:prstGeom>
        </p:spPr>
        <p:txBody>
          <a:bodyPr vert="horz" lIns="90617" tIns="45309" rIns="90617" bIns="45309"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777607" y="9430091"/>
            <a:ext cx="2889938" cy="496411"/>
          </a:xfrm>
          <a:prstGeom prst="rect">
            <a:avLst/>
          </a:prstGeom>
        </p:spPr>
        <p:txBody>
          <a:bodyPr vert="horz" lIns="90617" tIns="45309" rIns="90617" bIns="45309" rtlCol="0" anchor="b"/>
          <a:lstStyle>
            <a:lvl1pPr algn="r">
              <a:defRPr sz="1200"/>
            </a:lvl1pPr>
          </a:lstStyle>
          <a:p>
            <a:fld id="{9D7C00D8-340E-4612-9099-DBCE0775BA46}" type="slidenum">
              <a:rPr lang="zh-TW" altLang="en-US" smtClean="0"/>
              <a:t>‹#›</a:t>
            </a:fld>
            <a:endParaRPr lang="zh-TW" altLang="en-US"/>
          </a:p>
        </p:txBody>
      </p:sp>
    </p:spTree>
    <p:extLst>
      <p:ext uri="{BB962C8B-B14F-4D97-AF65-F5344CB8AC3E}">
        <p14:creationId xmlns:p14="http://schemas.microsoft.com/office/powerpoint/2010/main" val="315379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41F16357-A9D3-4D08-A0B5-CD9DA0897494}" type="slidenum">
              <a:rPr lang="zh-TW" altLang="en-US" smtClean="0"/>
              <a:t>8</a:t>
            </a:fld>
            <a:endParaRPr lang="zh-TW" altLang="en-US"/>
          </a:p>
        </p:txBody>
      </p:sp>
    </p:spTree>
    <p:extLst>
      <p:ext uri="{BB962C8B-B14F-4D97-AF65-F5344CB8AC3E}">
        <p14:creationId xmlns:p14="http://schemas.microsoft.com/office/powerpoint/2010/main" val="1200210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3554"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23555"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A750E-A125-4C0F-A010-8D5590CAFD8A}" type="slidenum">
              <a:rPr lang="zh-TW" altLang="en-US" smtClean="0"/>
              <a:pPr/>
              <a:t>15</a:t>
            </a:fld>
            <a:endParaRPr lang="en-US" altLang="zh-TW"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850900" y="741363"/>
            <a:ext cx="4967288" cy="3725862"/>
          </a:xfrm>
        </p:spPr>
      </p:sp>
      <p:sp>
        <p:nvSpPr>
          <p:cNvPr id="3" name="備忘稿版面配置區 2"/>
          <p:cNvSpPr>
            <a:spLocks noGrp="1"/>
          </p:cNvSpPr>
          <p:nvPr>
            <p:ph type="body" idx="1"/>
          </p:nvPr>
        </p:nvSpPr>
        <p:spPr/>
        <p:txBody>
          <a:bodyPr/>
          <a:lstStyle/>
          <a:p>
            <a:r>
              <a:rPr lang="zh-TW" altLang="en-US" dirty="0" smtClean="0"/>
              <a:t>現年</a:t>
            </a:r>
            <a:r>
              <a:rPr lang="en-US" altLang="zh-TW" dirty="0" smtClean="0"/>
              <a:t>49</a:t>
            </a:r>
            <a:r>
              <a:rPr lang="zh-TW" altLang="en-US" dirty="0" smtClean="0"/>
              <a:t>歲、屢獲殊榮的英國野生動植物攝影師大衛．史拉特今年</a:t>
            </a:r>
            <a:r>
              <a:rPr lang="en-US" altLang="zh-TW" dirty="0" smtClean="0"/>
              <a:t>1</a:t>
            </a:r>
            <a:r>
              <a:rPr lang="zh-TW" altLang="en-US" dirty="0" smtClean="0"/>
              <a:t>月以著作權人身分，請求「維基共享資源（</a:t>
            </a:r>
            <a:r>
              <a:rPr lang="en-US" altLang="zh-TW" dirty="0" smtClean="0"/>
              <a:t>Wikimedia Commons</a:t>
            </a:r>
            <a:r>
              <a:rPr lang="zh-TW" altLang="en-US" dirty="0" smtClean="0"/>
              <a:t>）」將其</a:t>
            </a:r>
            <a:r>
              <a:rPr lang="en-US" altLang="zh-TW" dirty="0" smtClean="0"/>
              <a:t>2010</a:t>
            </a:r>
            <a:r>
              <a:rPr lang="zh-TW" altLang="en-US" dirty="0" smtClean="0"/>
              <a:t>年在印尼蘇拉威西島取得的保育類動物黑冠猴「自拍照」自網站移除，申訴遭拒。他</a:t>
            </a:r>
            <a:r>
              <a:rPr lang="en-US" altLang="zh-TW" dirty="0" smtClean="0"/>
              <a:t>7</a:t>
            </a:r>
            <a:r>
              <a:rPr lang="zh-TW" altLang="en-US" dirty="0" smtClean="0"/>
              <a:t>日滿腹委屈地向媒體指出，雖然該些照片最後是由黑冠猴按下快門，但他事前與調皮的猴子互動佈局，並設定「自拍模式」、把相機固定在腳架上，才終於從數百張模糊照片得到</a:t>
            </a:r>
            <a:r>
              <a:rPr lang="en-US" altLang="zh-TW" dirty="0" smtClean="0"/>
              <a:t>4</a:t>
            </a:r>
            <a:r>
              <a:rPr lang="zh-TW" altLang="en-US" dirty="0" smtClean="0"/>
              <a:t>張清楚對焦的「黑冠猴自拍照」，功不可沒，主張擁有這些照片著作權。</a:t>
            </a:r>
          </a:p>
          <a:p>
            <a:r>
              <a:rPr lang="zh-TW" altLang="en-US" dirty="0" smtClean="0"/>
              <a:t>針對知名攝影師的控訴，維基媒體基金會（</a:t>
            </a:r>
            <a:r>
              <a:rPr lang="en-US" altLang="zh-TW" dirty="0" smtClean="0"/>
              <a:t>Wikimedia Foundation</a:t>
            </a:r>
            <a:r>
              <a:rPr lang="zh-TW" altLang="en-US" dirty="0" smtClean="0"/>
              <a:t>）發言人瑪厄表示，在此案例中，史拉特並未「拍照」，故不具有著作權；而依據美國法律，「著作權不能歸屬於</a:t>
            </a:r>
            <a:r>
              <a:rPr lang="en-US" altLang="zh-TW" dirty="0" smtClean="0"/>
              <a:t>『</a:t>
            </a:r>
            <a:r>
              <a:rPr lang="zh-TW" altLang="en-US" dirty="0" smtClean="0"/>
              <a:t>非人類作者</a:t>
            </a:r>
            <a:r>
              <a:rPr lang="en-US" altLang="zh-TW" dirty="0" smtClean="0"/>
              <a:t>』</a:t>
            </a:r>
            <a:r>
              <a:rPr lang="zh-TW" altLang="en-US" dirty="0" smtClean="0"/>
              <a:t>」，因此身為「攝影師」的黑冠猴，也無法取得著作權。</a:t>
            </a:r>
          </a:p>
          <a:p>
            <a:r>
              <a:rPr lang="zh-TW" altLang="en-US" dirty="0" smtClean="0"/>
              <a:t>目前在維基共享資源網站上，仍可見黑冠猴自拍傑作，並供所有人免費下載，其下方聲明：「這個作品屬於公有領域。本作品的原作者是人猿動物或非人類動物，因不是人類作者，所以沒有著作權的歸屬人。」</a:t>
            </a:r>
          </a:p>
          <a:p>
            <a:endParaRPr lang="zh-TW" altLang="en-US" dirty="0"/>
          </a:p>
        </p:txBody>
      </p:sp>
    </p:spTree>
    <p:extLst>
      <p:ext uri="{BB962C8B-B14F-4D97-AF65-F5344CB8AC3E}">
        <p14:creationId xmlns:p14="http://schemas.microsoft.com/office/powerpoint/2010/main" val="759469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E576D8B9-8D90-44AA-956E-36C81E4FDCCD}" type="slidenum">
              <a:rPr lang="zh-TW" altLang="en-US" smtClean="0"/>
              <a:pPr/>
              <a:t>34</a:t>
            </a:fld>
            <a:endParaRPr lang="zh-TW" altLang="en-US"/>
          </a:p>
        </p:txBody>
      </p:sp>
    </p:spTree>
    <p:extLst>
      <p:ext uri="{BB962C8B-B14F-4D97-AF65-F5344CB8AC3E}">
        <p14:creationId xmlns:p14="http://schemas.microsoft.com/office/powerpoint/2010/main" val="1261677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A8E18D9C-D3B8-415C-B9D4-E7B76FAF9DD1}"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2537051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BFBE46B-80C4-435A-840E-412AE8D971A4}"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1884849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FC02845-E9BB-407D-A963-889418C2BD66}"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3873251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Ref idx="1003">
        <a:schemeClr val="bg2"/>
      </p:bgRef>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1173157"/>
            <a:ext cx="7772400" cy="1470025"/>
          </a:xfrm>
        </p:spPr>
        <p:txBody>
          <a:bodyPr anchor="b"/>
          <a:lstStyle>
            <a:lvl1pPr algn="l">
              <a:defRPr sz="4800"/>
            </a:lvl1pPr>
          </a:lstStyle>
          <a:p>
            <a:r>
              <a:rPr kumimoji="0" lang="zh-TW" altLang="en-US" smtClean="0"/>
              <a:t>按一下以編輯母片標題樣式</a:t>
            </a:r>
            <a:endParaRPr kumimoji="0" lang="en-US"/>
          </a:p>
        </p:txBody>
      </p:sp>
      <p:sp>
        <p:nvSpPr>
          <p:cNvPr id="3" name="副標題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TW" altLang="en-US" smtClean="0"/>
              <a:t>按一下以編輯母片副標題樣式</a:t>
            </a:r>
            <a:endParaRPr kumimoji="0" lang="en-US"/>
          </a:p>
        </p:txBody>
      </p:sp>
      <p:sp>
        <p:nvSpPr>
          <p:cNvPr id="4" name="日期版面配置區 3"/>
          <p:cNvSpPr>
            <a:spLocks noGrp="1"/>
          </p:cNvSpPr>
          <p:nvPr>
            <p:ph type="dt" sz="half" idx="10"/>
          </p:nvPr>
        </p:nvSpPr>
        <p:spPr/>
        <p:txBody>
          <a:bodyPr/>
          <a:lstStyle/>
          <a:p>
            <a:fld id="{9FC4C50A-38E2-4B1C-AE2D-F192BDD60CB2}"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1484784"/>
            <a:ext cx="8229600" cy="1143000"/>
          </a:xfrm>
        </p:spPr>
        <p:txBody>
          <a:bodyPr/>
          <a:lstStyle/>
          <a:p>
            <a:r>
              <a:rPr kumimoji="0" lang="zh-TW" altLang="en-US" dirty="0" smtClean="0"/>
              <a:t>按一下以編輯母片標題樣式</a:t>
            </a:r>
            <a:endParaRPr kumimoji="0" lang="en-US" dirty="0"/>
          </a:p>
        </p:txBody>
      </p:sp>
      <p:sp>
        <p:nvSpPr>
          <p:cNvPr id="3" name="內容版面配置區 2"/>
          <p:cNvSpPr>
            <a:spLocks noGrp="1"/>
          </p:cNvSpPr>
          <p:nvPr>
            <p:ph idx="1"/>
          </p:nvPr>
        </p:nvSpPr>
        <p:spPr/>
        <p:txBody>
          <a:bodyPr/>
          <a:lstStyle/>
          <a:p>
            <a:pPr lvl="0" eaLnBrk="1" latinLnBrk="0" hangingPunct="1"/>
            <a:r>
              <a:rPr lang="zh-TW" altLang="en-US" dirty="0" smtClean="0"/>
              <a:t>按一下以編輯母片文字樣式</a:t>
            </a:r>
          </a:p>
          <a:p>
            <a:pPr lvl="1" eaLnBrk="1" latinLnBrk="0" hangingPunct="1"/>
            <a:r>
              <a:rPr lang="zh-TW" altLang="en-US" dirty="0" smtClean="0"/>
              <a:t>第二層</a:t>
            </a:r>
          </a:p>
          <a:p>
            <a:pPr lvl="2" eaLnBrk="1" latinLnBrk="0" hangingPunct="1"/>
            <a:r>
              <a:rPr lang="zh-TW" altLang="en-US" dirty="0" smtClean="0"/>
              <a:t>第三層</a:t>
            </a:r>
          </a:p>
          <a:p>
            <a:pPr lvl="3" eaLnBrk="1" latinLnBrk="0" hangingPunct="1"/>
            <a:r>
              <a:rPr lang="zh-TW" altLang="en-US" dirty="0" smtClean="0"/>
              <a:t>第四層</a:t>
            </a:r>
          </a:p>
          <a:p>
            <a:pPr lvl="4" eaLnBrk="1" latinLnBrk="0" hangingPunct="1"/>
            <a:r>
              <a:rPr lang="zh-TW" altLang="en-US" dirty="0" smtClean="0"/>
              <a:t>第五層</a:t>
            </a:r>
            <a:endParaRPr kumimoji="0" lang="en-US" dirty="0"/>
          </a:p>
        </p:txBody>
      </p:sp>
      <p:sp>
        <p:nvSpPr>
          <p:cNvPr id="4" name="日期版面配置區 3"/>
          <p:cNvSpPr>
            <a:spLocks noGrp="1"/>
          </p:cNvSpPr>
          <p:nvPr>
            <p:ph type="dt" sz="half" idx="10"/>
          </p:nvPr>
        </p:nvSpPr>
        <p:spPr/>
        <p:txBody>
          <a:bodyPr/>
          <a:lstStyle/>
          <a:p>
            <a:fld id="{AFE11C08-C35D-4BE7-AE23-162C01C151A5}"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3">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685800" y="2924181"/>
            <a:ext cx="7772400" cy="1362075"/>
          </a:xfrm>
        </p:spPr>
        <p:txBody>
          <a:bodyPr anchor="t"/>
          <a:lstStyle>
            <a:lvl1pPr algn="l">
              <a:defRPr sz="4400" b="0" cap="all"/>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EAF5AA09-58B9-4896-AD62-F4E669AC199A}"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p>
            <a:fld id="{2BBE9BC8-92C6-4500-926C-BF19B8FB28C2}" type="datetime1">
              <a:rPr lang="zh-TW" altLang="en-US" smtClean="0"/>
              <a:t>2015/8/21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7" name="日期版面配置區 6"/>
          <p:cNvSpPr>
            <a:spLocks noGrp="1"/>
          </p:cNvSpPr>
          <p:nvPr>
            <p:ph type="dt" sz="half" idx="10"/>
          </p:nvPr>
        </p:nvSpPr>
        <p:spPr/>
        <p:txBody>
          <a:bodyPr/>
          <a:lstStyle/>
          <a:p>
            <a:fld id="{2029B37E-992E-4F18-9309-A687318BCF03}" type="datetime1">
              <a:rPr lang="zh-TW" altLang="en-US" smtClean="0"/>
              <a:t>2015/8/21</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fld id="{D810723C-0413-4E77-B25D-0BBC9F5BF38D}" type="datetime1">
              <a:rPr lang="zh-TW" altLang="en-US" smtClean="0"/>
              <a:t>2015/8/21</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53CB2DFA-5E07-49ED-BFA4-2924D9647EE6}" type="datetime1">
              <a:rPr lang="zh-TW" altLang="en-US" smtClean="0"/>
              <a:t>2015/8/21</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文字版面配置區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p>
            <a:fld id="{7E8A4237-455E-4011-B34A-42FD65317D79}" type="datetime1">
              <a:rPr lang="zh-TW" altLang="en-US" smtClean="0"/>
              <a:t>2015/8/21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D67D2FCB-74AC-47B7-9F74-EE9300447E96}" type="slidenum">
              <a:rPr lang="zh-TW" altLang="en-US" smtClean="0"/>
              <a:t>‹#›</a:t>
            </a:fld>
            <a:endParaRPr lang="zh-TW" altLang="en-US"/>
          </a:p>
        </p:txBody>
      </p:sp>
      <p:sp>
        <p:nvSpPr>
          <p:cNvPr id="2" name="標題 1"/>
          <p:cNvSpPr>
            <a:spLocks noGrp="1"/>
          </p:cNvSpPr>
          <p:nvPr>
            <p:ph type="title"/>
          </p:nvPr>
        </p:nvSpPr>
        <p:spPr>
          <a:xfrm>
            <a:off x="457205" y="285728"/>
            <a:ext cx="8230993" cy="696626"/>
          </a:xfrm>
        </p:spPr>
        <p:txBody>
          <a:bodyPr anchor="ctr"/>
          <a:lstStyle>
            <a:lvl1pPr algn="ctr">
              <a:defRPr sz="3600" b="0"/>
            </a:lvl1pPr>
          </a:lstStyle>
          <a:p>
            <a:r>
              <a:rPr kumimoji="0" lang="zh-TW" altLang="en-US" smtClean="0"/>
              <a:t>按一下以編輯母片標題樣式</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D0F52FC4-970C-4204-A562-DCBFED7A4299}"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1705518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8001024" y="642918"/>
            <a:ext cx="785818" cy="4572032"/>
          </a:xfrm>
        </p:spPr>
        <p:txBody>
          <a:bodyPr vert="eaVert" anchor="ctr"/>
          <a:lstStyle>
            <a:lvl1pPr algn="l">
              <a:defRPr sz="2400" b="0"/>
            </a:lvl1pPr>
          </a:lstStyle>
          <a:p>
            <a:r>
              <a:rPr kumimoji="0" lang="zh-TW" altLang="en-US" smtClean="0"/>
              <a:t>按一下以編輯母片標題樣式</a:t>
            </a:r>
            <a:endParaRPr kumimoji="0" lang="en-US"/>
          </a:p>
        </p:txBody>
      </p:sp>
      <p:sp>
        <p:nvSpPr>
          <p:cNvPr id="3" name="圖片版面配置區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TW" altLang="en-US" smtClean="0"/>
              <a:t>按一下圖示以新增圖片</a:t>
            </a:r>
            <a:endParaRPr kumimoji="0" lang="en-US"/>
          </a:p>
        </p:txBody>
      </p:sp>
      <p:sp>
        <p:nvSpPr>
          <p:cNvPr id="4" name="文字版面配置區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p>
            <a:fld id="{38435F77-D5E5-4616-8E28-63C745B98765}" type="datetime1">
              <a:rPr lang="zh-TW" altLang="en-US" smtClean="0"/>
              <a:t>2015/8/21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751E07E9-999F-4312-A17D-5F0972FB2BAC}"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7143768" y="274639"/>
            <a:ext cx="1543032" cy="5851525"/>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274639"/>
            <a:ext cx="6615130" cy="5851525"/>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BCB5C3D4-3AFE-4F9D-934F-3D01AE605F3B}"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67D2FCB-74AC-47B7-9F74-EE9300447E96}" type="slidenum">
              <a:rPr lang="zh-TW" altLang="en-US" smtClean="0"/>
              <a:t>‹#›</a:t>
            </a:fld>
            <a:endParaRPr lang="zh-TW"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2_標題投影片">
    <p:bg>
      <p:bgPr>
        <a:blipFill dpi="0" rotWithShape="1">
          <a:blip r:embed="rId2">
            <a:lum/>
          </a:blip>
          <a:srcRect/>
          <a:stretch>
            <a:fillRect t="84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38B5B8F8-2F06-4370-946D-2DBEA4DD4044}"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467" y="13062"/>
            <a:ext cx="2667651" cy="895657"/>
          </a:xfrm>
          <a:prstGeom prst="rect">
            <a:avLst/>
          </a:prstGeom>
          <a:ln>
            <a:noFill/>
          </a:ln>
        </p:spPr>
      </p:pic>
    </p:spTree>
    <p:extLst>
      <p:ext uri="{BB962C8B-B14F-4D97-AF65-F5344CB8AC3E}">
        <p14:creationId xmlns:p14="http://schemas.microsoft.com/office/powerpoint/2010/main" val="72674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81ACAF3D-83A8-4AAB-AB82-4B23AE556365}" type="datetime1">
              <a:rPr lang="zh-TW" altLang="en-US" smtClean="0"/>
              <a:t>2015/8/21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4290762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15A9B198-716E-4552-94A9-663C402DAAF8}" type="datetime1">
              <a:rPr lang="zh-TW" altLang="en-US" smtClean="0"/>
              <a:t>2015/8/21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3710185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E57B2F8F-8752-43BF-832A-070715752457}" type="datetime1">
              <a:rPr lang="zh-TW" altLang="en-US" smtClean="0"/>
              <a:t>2015/8/21</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4182532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43AD1875-B0A7-446C-88A3-C513F22E7A45}" type="datetime1">
              <a:rPr lang="zh-TW" altLang="en-US" smtClean="0"/>
              <a:t>2015/8/21</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754087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D0BB68FB-68D4-4937-814D-A270C34FF656}" type="datetime1">
              <a:rPr lang="zh-TW" altLang="en-US" smtClean="0"/>
              <a:t>2015/8/21</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1371205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BBC7E40B-D288-4450-B548-848A1A6EACF8}" type="datetime1">
              <a:rPr lang="zh-TW" altLang="en-US" smtClean="0"/>
              <a:t>2015/8/21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3423667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5140EDA0-3092-452B-B25A-4D260B53F8C8}" type="datetime1">
              <a:rPr lang="zh-TW" altLang="en-US" smtClean="0"/>
              <a:t>2015/8/21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2886388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microsoft.com/office/2007/relationships/hdphoto" Target="../media/hdphoto1.wdp"/><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DD5CF4-DF94-4E25-ACC5-74BF40CAB51D}" type="datetime1">
              <a:rPr lang="zh-TW" altLang="en-US" smtClean="0"/>
              <a:t>2015/8/21</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AD14D-CDCE-4332-B13B-F5E3F93758A4}" type="slidenum">
              <a:rPr lang="zh-TW" altLang="en-US" smtClean="0"/>
              <a:t>‹#›</a:t>
            </a:fld>
            <a:endParaRPr lang="zh-TW" altLang="en-US"/>
          </a:p>
        </p:txBody>
      </p:sp>
    </p:spTree>
    <p:extLst>
      <p:ext uri="{BB962C8B-B14F-4D97-AF65-F5344CB8AC3E}">
        <p14:creationId xmlns:p14="http://schemas.microsoft.com/office/powerpoint/2010/main" val="69162860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3" name="圖片 12"/>
          <p:cNvPicPr>
            <a:picLocks noChangeAspect="1"/>
          </p:cNvPicPr>
          <p:nvPr userDrawn="1"/>
        </p:nvPicPr>
        <p:blipFill>
          <a:blip r:embed="rId14" cstate="print">
            <a:extLst>
              <a:ext uri="{BEBA8EAE-BF5A-486C-A8C5-ECC9F3942E4B}">
                <a14:imgProps xmlns:a14="http://schemas.microsoft.com/office/drawing/2010/main">
                  <a14:imgLayer r:embed="rId15">
                    <a14:imgEffect>
                      <a14:colorTemperature colorTemp="5900"/>
                    </a14:imgEffect>
                  </a14:imgLayer>
                </a14:imgProps>
              </a:ext>
              <a:ext uri="{28A0092B-C50C-407E-A947-70E740481C1C}">
                <a14:useLocalDpi xmlns:a14="http://schemas.microsoft.com/office/drawing/2010/main" val="0"/>
              </a:ext>
            </a:extLst>
          </a:blip>
          <a:stretch>
            <a:fillRect/>
          </a:stretch>
        </p:blipFill>
        <p:spPr>
          <a:xfrm>
            <a:off x="18157" y="112389"/>
            <a:ext cx="2937816" cy="986365"/>
          </a:xfrm>
          <a:prstGeom prst="rect">
            <a:avLst/>
          </a:prstGeom>
        </p:spPr>
      </p:pic>
      <p:pic>
        <p:nvPicPr>
          <p:cNvPr id="8" name="圖片 7"/>
          <p:cNvPicPr>
            <a:picLocks noChangeAspect="1"/>
          </p:cNvPicPr>
          <p:nvPr/>
        </p:nvPicPr>
        <p:blipFill>
          <a:blip r:embed="rId16">
            <a:duotone>
              <a:schemeClr val="accent1"/>
              <a:srgbClr val="FFFFFF"/>
            </a:duotone>
            <a:lum bright="12000" contrast="40000"/>
          </a:blip>
          <a:stretch>
            <a:fillRect/>
          </a:stretch>
        </p:blipFill>
        <p:spPr>
          <a:xfrm>
            <a:off x="6667809" y="4915143"/>
            <a:ext cx="2476191" cy="1942857"/>
          </a:xfrm>
          <a:prstGeom prst="rect">
            <a:avLst/>
          </a:prstGeom>
          <a:noFill/>
          <a:ln>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sp>
        <p:nvSpPr>
          <p:cNvPr id="11" name="矩形 10"/>
          <p:cNvSpPr/>
          <p:nvPr/>
        </p:nvSpPr>
        <p:spPr>
          <a:xfrm>
            <a:off x="0" y="40951"/>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sp>
        <p:nvSpPr>
          <p:cNvPr id="2" name="標題版面配置區 1"/>
          <p:cNvSpPr>
            <a:spLocks noGrp="1"/>
          </p:cNvSpPr>
          <p:nvPr>
            <p:ph type="title"/>
          </p:nvPr>
        </p:nvSpPr>
        <p:spPr>
          <a:xfrm>
            <a:off x="457200" y="274638"/>
            <a:ext cx="8229600" cy="1143000"/>
          </a:xfrm>
          <a:prstGeom prst="rect">
            <a:avLst/>
          </a:prstGeom>
        </p:spPr>
        <p:txBody>
          <a:bodyPr vert="horz" rtlCol="0" anchor="ctr">
            <a:normAutofit/>
          </a:bodyPr>
          <a:lstStyle/>
          <a:p>
            <a:r>
              <a:rPr kumimoji="0" lang="zh-TW" altLang="en-US" dirty="0" smtClean="0"/>
              <a:t>按一下以編輯母片標題樣式</a:t>
            </a:r>
            <a:endParaRPr kumimoji="0" lang="en-US" dirty="0"/>
          </a:p>
        </p:txBody>
      </p:sp>
      <p:sp>
        <p:nvSpPr>
          <p:cNvPr id="3" name="文字版面配置區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zh-TW" altLang="en-US" dirty="0" smtClean="0"/>
              <a:t>按一下以編輯母片文字樣式</a:t>
            </a:r>
          </a:p>
          <a:p>
            <a:pPr lvl="1" eaLnBrk="1" latinLnBrk="0" hangingPunct="1"/>
            <a:r>
              <a:rPr kumimoji="0" lang="zh-TW" altLang="en-US" dirty="0" smtClean="0"/>
              <a:t>第二層</a:t>
            </a:r>
          </a:p>
          <a:p>
            <a:pPr lvl="2" eaLnBrk="1" latinLnBrk="0" hangingPunct="1"/>
            <a:r>
              <a:rPr kumimoji="0" lang="zh-TW" altLang="en-US" dirty="0" smtClean="0"/>
              <a:t>第三層</a:t>
            </a:r>
          </a:p>
          <a:p>
            <a:pPr lvl="3" eaLnBrk="1" latinLnBrk="0" hangingPunct="1"/>
            <a:r>
              <a:rPr kumimoji="0" lang="zh-TW" altLang="en-US" dirty="0" smtClean="0"/>
              <a:t>第四層</a:t>
            </a:r>
          </a:p>
          <a:p>
            <a:pPr lvl="4" eaLnBrk="1" latinLnBrk="0" hangingPunct="1"/>
            <a:r>
              <a:rPr kumimoji="0" lang="zh-TW" altLang="en-US" dirty="0" smtClean="0"/>
              <a:t>第五層</a:t>
            </a:r>
            <a:endParaRPr kumimoji="0" 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93E857F5-BD24-43E1-95F1-50506E833D93}" type="datetime1">
              <a:rPr lang="zh-TW" altLang="en-US" smtClean="0"/>
              <a:t>2015/8/21</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fld id="{D4BAD14D-CDCE-4332-B13B-F5E3F93758A4}" type="slidenum">
              <a:rPr lang="zh-TW" altLang="en-US" smtClean="0"/>
              <a:t>‹#›</a:t>
            </a:fld>
            <a:endParaRPr lang="zh-TW" alt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timing>
    <p:tnLst>
      <p:par>
        <p:cTn id="1" dur="indefinite" restart="never" nodeType="tmRoot"/>
      </p:par>
    </p:tnLst>
  </p:timing>
  <p:hf hdr="0" ftr="0" dt="0"/>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accent1"/>
        </a:buClr>
        <a:buSzPct val="5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16.jpeg"/><Relationship Id="rId4" Type="http://schemas.openxmlformats.org/officeDocument/2006/relationships/diagramLayout" Target="../diagrams/layout2.xml"/><Relationship Id="rId9"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18.xml"/><Relationship Id="rId5" Type="http://schemas.openxmlformats.org/officeDocument/2006/relationships/image" Target="../media/image22.png"/><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5.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4.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13.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3.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3.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D67D2FCB-74AC-47B7-9F74-EE9300447E96}" type="slidenum">
              <a:rPr lang="zh-TW" altLang="en-US" smtClean="0"/>
              <a:t>1</a:t>
            </a:fld>
            <a:endParaRPr lang="zh-TW" altLang="en-US"/>
          </a:p>
        </p:txBody>
      </p:sp>
      <p:sp>
        <p:nvSpPr>
          <p:cNvPr id="3" name="標題 1"/>
          <p:cNvSpPr txBox="1">
            <a:spLocks/>
          </p:cNvSpPr>
          <p:nvPr/>
        </p:nvSpPr>
        <p:spPr>
          <a:xfrm>
            <a:off x="899592" y="1700808"/>
            <a:ext cx="7772400" cy="792088"/>
          </a:xfrm>
          <a:prstGeom prst="rect">
            <a:avLst/>
          </a:prstGeom>
        </p:spPr>
        <p:txBody>
          <a:bodyPr>
            <a:noAutofit/>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TW" altLang="en-US" sz="4800" b="1" smtClean="0">
                <a:latin typeface="+mj-ea"/>
              </a:rPr>
              <a:t>流行音樂產業與著作權</a:t>
            </a:r>
            <a:endParaRPr lang="zh-TW" altLang="en-US" sz="4800" b="1" dirty="0">
              <a:latin typeface="+mj-ea"/>
            </a:endParaRPr>
          </a:p>
        </p:txBody>
      </p:sp>
      <p:sp>
        <p:nvSpPr>
          <p:cNvPr id="4" name="文字版面配置區 3"/>
          <p:cNvSpPr txBox="1">
            <a:spLocks/>
          </p:cNvSpPr>
          <p:nvPr/>
        </p:nvSpPr>
        <p:spPr>
          <a:xfrm>
            <a:off x="611560" y="3861048"/>
            <a:ext cx="7772400" cy="1500187"/>
          </a:xfrm>
          <a:prstGeom prst="rect">
            <a:avLst/>
          </a:prstGeom>
        </p:spPr>
        <p:txBody>
          <a:bodyPr/>
          <a:lstStyle>
            <a:lvl1pPr marL="342900" indent="-342900" algn="l" rtl="0" eaLnBrk="1" latinLnBrk="0" hangingPunct="1">
              <a:spcBef>
                <a:spcPct val="20000"/>
              </a:spcBef>
              <a:buClr>
                <a:schemeClr val="accent1"/>
              </a:buClr>
              <a:buSzPct val="5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a:lstStyle>
          <a:p>
            <a:pPr algn="ctr"/>
            <a:r>
              <a:rPr lang="zh-TW" altLang="en-US" sz="2400" smtClean="0"/>
              <a:t>經濟部智慧財產局著作權組</a:t>
            </a:r>
            <a:endParaRPr lang="en-US" altLang="zh-TW" sz="2400" smtClean="0"/>
          </a:p>
          <a:p>
            <a:pPr algn="ctr"/>
            <a:r>
              <a:rPr lang="zh-TW" altLang="en-US" sz="2400" smtClean="0"/>
              <a:t>毛副組長浩吉</a:t>
            </a:r>
            <a:endParaRPr lang="en-US" altLang="zh-TW" sz="2400" smtClean="0"/>
          </a:p>
          <a:p>
            <a:pPr algn="ctr"/>
            <a:r>
              <a:rPr lang="en-US" altLang="zh-TW" sz="2400" smtClean="0"/>
              <a:t>2015</a:t>
            </a:r>
            <a:r>
              <a:rPr lang="zh-TW" altLang="en-US" sz="2400" smtClean="0"/>
              <a:t>年</a:t>
            </a:r>
            <a:r>
              <a:rPr lang="en-US" altLang="zh-TW" sz="2400" smtClean="0"/>
              <a:t>8</a:t>
            </a:r>
            <a:r>
              <a:rPr lang="zh-TW" altLang="en-US" sz="2400" smtClean="0"/>
              <a:t>月</a:t>
            </a:r>
            <a:r>
              <a:rPr lang="en-US" altLang="zh-TW" sz="2400" smtClean="0"/>
              <a:t>21</a:t>
            </a:r>
            <a:r>
              <a:rPr lang="zh-TW" altLang="en-US" sz="2400" smtClean="0"/>
              <a:t>日</a:t>
            </a:r>
            <a:endParaRPr lang="zh-TW" altLang="en-US" sz="2400" dirty="0"/>
          </a:p>
        </p:txBody>
      </p:sp>
    </p:spTree>
    <p:extLst>
      <p:ext uri="{BB962C8B-B14F-4D97-AF65-F5344CB8AC3E}">
        <p14:creationId xmlns:p14="http://schemas.microsoft.com/office/powerpoint/2010/main" val="25529867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27720" y="116632"/>
            <a:ext cx="8229600" cy="1143000"/>
          </a:xfrm>
        </p:spPr>
        <p:txBody>
          <a:bodyPr/>
          <a:lstStyle/>
          <a:p>
            <a:r>
              <a:rPr lang="zh-TW" altLang="en-US" dirty="0" smtClean="0"/>
              <a:t>台灣唱片盜版率</a:t>
            </a:r>
            <a:endParaRPr lang="zh-TW" altLang="en-US" dirty="0"/>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786661460"/>
              </p:ext>
            </p:extLst>
          </p:nvPr>
        </p:nvGraphicFramePr>
        <p:xfrm>
          <a:off x="611560" y="1052736"/>
          <a:ext cx="7128792" cy="5625387"/>
        </p:xfrm>
        <a:graphic>
          <a:graphicData uri="http://schemas.openxmlformats.org/drawingml/2006/table">
            <a:tbl>
              <a:tblPr firstRow="1" firstCol="1" bandRow="1">
                <a:tableStyleId>{5C22544A-7EE6-4342-B048-85BDC9FD1C3A}</a:tableStyleId>
              </a:tblPr>
              <a:tblGrid>
                <a:gridCol w="2376264"/>
                <a:gridCol w="2376264"/>
                <a:gridCol w="2376264"/>
              </a:tblGrid>
              <a:tr h="296073">
                <a:tc>
                  <a:txBody>
                    <a:bodyPr/>
                    <a:lstStyle/>
                    <a:p>
                      <a:pPr marL="76200" algn="ctr">
                        <a:spcAft>
                          <a:spcPts val="0"/>
                        </a:spcAft>
                      </a:pPr>
                      <a:r>
                        <a:rPr lang="zh-TW" sz="1800" kern="100" dirty="0">
                          <a:effectLst/>
                          <a:latin typeface="+mj-ea"/>
                          <a:ea typeface="+mj-ea"/>
                        </a:rPr>
                        <a:t>年</a:t>
                      </a:r>
                    </a:p>
                  </a:txBody>
                  <a:tcPr marL="12938" marR="12938" marT="0" marB="0"/>
                </a:tc>
                <a:tc>
                  <a:txBody>
                    <a:bodyPr/>
                    <a:lstStyle/>
                    <a:p>
                      <a:pPr marL="76200" algn="ctr">
                        <a:spcAft>
                          <a:spcPts val="0"/>
                        </a:spcAft>
                      </a:pPr>
                      <a:r>
                        <a:rPr lang="zh-TW" sz="1800" kern="100" dirty="0">
                          <a:effectLst/>
                          <a:latin typeface="+mj-ea"/>
                          <a:ea typeface="+mj-ea"/>
                        </a:rPr>
                        <a:t>實體盜版率</a:t>
                      </a:r>
                    </a:p>
                  </a:txBody>
                  <a:tcPr marL="12938" marR="12938" marT="0" marB="0" anchor="ctr"/>
                </a:tc>
                <a:tc>
                  <a:txBody>
                    <a:bodyPr/>
                    <a:lstStyle/>
                    <a:p>
                      <a:pPr marL="76200" algn="ctr">
                        <a:spcAft>
                          <a:spcPts val="0"/>
                        </a:spcAft>
                      </a:pPr>
                      <a:r>
                        <a:rPr lang="zh-TW" sz="1800" kern="100" dirty="0">
                          <a:effectLst/>
                          <a:latin typeface="+mj-ea"/>
                          <a:ea typeface="+mj-ea"/>
                        </a:rPr>
                        <a:t>網路盜版率</a:t>
                      </a:r>
                    </a:p>
                  </a:txBody>
                  <a:tcPr marL="12938" marR="12938" marT="0" marB="0" anchor="ctr"/>
                </a:tc>
              </a:tr>
              <a:tr h="296073">
                <a:tc>
                  <a:txBody>
                    <a:bodyPr/>
                    <a:lstStyle/>
                    <a:p>
                      <a:pPr marL="76200" algn="ctr">
                        <a:spcAft>
                          <a:spcPts val="0"/>
                        </a:spcAft>
                      </a:pPr>
                      <a:r>
                        <a:rPr lang="en-US" sz="1800" kern="100">
                          <a:effectLst/>
                        </a:rPr>
                        <a:t>1997</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dirty="0">
                          <a:effectLst/>
                        </a:rPr>
                        <a:t>17% </a:t>
                      </a:r>
                      <a:endParaRPr lang="zh-TW" sz="1800" kern="100" dirty="0">
                        <a:effectLst/>
                        <a:latin typeface="Times New Roman"/>
                        <a:ea typeface="新細明體"/>
                      </a:endParaRPr>
                    </a:p>
                  </a:txBody>
                  <a:tcPr marL="12938" marR="12938" marT="0" marB="0" anchor="ctr"/>
                </a:tc>
                <a:tc rowSpan="13">
                  <a:txBody>
                    <a:bodyPr/>
                    <a:lstStyle/>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p>
                    <a:p>
                      <a:pPr marL="76200" algn="ctr">
                        <a:spcAft>
                          <a:spcPts val="0"/>
                        </a:spcAft>
                      </a:pPr>
                      <a:r>
                        <a:rPr lang="zh-TW" sz="1800" kern="100" dirty="0">
                          <a:effectLst/>
                        </a:rPr>
                        <a:t>　</a:t>
                      </a:r>
                      <a:endParaRPr lang="zh-TW" sz="1800" kern="100" dirty="0">
                        <a:effectLst/>
                        <a:latin typeface="Times New Roman"/>
                        <a:ea typeface="新細明體"/>
                      </a:endParaRPr>
                    </a:p>
                  </a:txBody>
                  <a:tcPr marL="12938" marR="12938" marT="0" marB="0" anchor="ctr"/>
                </a:tc>
              </a:tr>
              <a:tr h="296073">
                <a:tc>
                  <a:txBody>
                    <a:bodyPr/>
                    <a:lstStyle/>
                    <a:p>
                      <a:pPr marL="76200" algn="ctr">
                        <a:spcAft>
                          <a:spcPts val="0"/>
                        </a:spcAft>
                      </a:pPr>
                      <a:r>
                        <a:rPr lang="en-US" sz="1800" kern="100">
                          <a:effectLst/>
                        </a:rPr>
                        <a:t>1998</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25% </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1999</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35%</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2000</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40%</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2001</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48%</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2002</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47%</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2003</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42%</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2004</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36%</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2005</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26%</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2006</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28%</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2007</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22%</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2008</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22%</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2009</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20%</a:t>
                      </a:r>
                      <a:endParaRPr lang="zh-TW" sz="1800" kern="100">
                        <a:effectLst/>
                        <a:latin typeface="Times New Roman"/>
                        <a:ea typeface="新細明體"/>
                      </a:endParaRPr>
                    </a:p>
                  </a:txBody>
                  <a:tcPr marL="12938" marR="12938" marT="0" marB="0" anchor="ctr"/>
                </a:tc>
                <a:tc vMerge="1">
                  <a:txBody>
                    <a:bodyPr/>
                    <a:lstStyle/>
                    <a:p>
                      <a:endParaRPr lang="zh-TW" altLang="en-US"/>
                    </a:p>
                  </a:txBody>
                  <a:tcPr/>
                </a:tc>
              </a:tr>
              <a:tr h="296073">
                <a:tc>
                  <a:txBody>
                    <a:bodyPr/>
                    <a:lstStyle/>
                    <a:p>
                      <a:pPr marL="76200" algn="ctr">
                        <a:spcAft>
                          <a:spcPts val="0"/>
                        </a:spcAft>
                      </a:pPr>
                      <a:r>
                        <a:rPr lang="en-US" sz="1800" kern="100">
                          <a:effectLst/>
                        </a:rPr>
                        <a:t>2010</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15%</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89% </a:t>
                      </a:r>
                      <a:endParaRPr lang="zh-TW" sz="1800" kern="100">
                        <a:effectLst/>
                        <a:latin typeface="Times New Roman"/>
                        <a:ea typeface="新細明體"/>
                      </a:endParaRPr>
                    </a:p>
                  </a:txBody>
                  <a:tcPr marL="12938" marR="12938" marT="0" marB="0" anchor="ctr"/>
                </a:tc>
              </a:tr>
              <a:tr h="296073">
                <a:tc>
                  <a:txBody>
                    <a:bodyPr/>
                    <a:lstStyle/>
                    <a:p>
                      <a:pPr marL="76200" algn="ctr">
                        <a:spcAft>
                          <a:spcPts val="0"/>
                        </a:spcAft>
                      </a:pPr>
                      <a:r>
                        <a:rPr lang="en-US" sz="1800" kern="100">
                          <a:effectLst/>
                        </a:rPr>
                        <a:t>2011</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12%</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88%</a:t>
                      </a:r>
                      <a:endParaRPr lang="zh-TW" sz="1800" kern="100">
                        <a:effectLst/>
                        <a:latin typeface="Times New Roman"/>
                        <a:ea typeface="新細明體"/>
                      </a:endParaRPr>
                    </a:p>
                  </a:txBody>
                  <a:tcPr marL="12938" marR="12938" marT="0" marB="0" anchor="ctr"/>
                </a:tc>
              </a:tr>
              <a:tr h="296073">
                <a:tc>
                  <a:txBody>
                    <a:bodyPr/>
                    <a:lstStyle/>
                    <a:p>
                      <a:pPr marL="76200" algn="ctr">
                        <a:spcAft>
                          <a:spcPts val="0"/>
                        </a:spcAft>
                      </a:pPr>
                      <a:r>
                        <a:rPr lang="en-US" sz="1800" kern="100">
                          <a:effectLst/>
                        </a:rPr>
                        <a:t>2012</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11%</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85%</a:t>
                      </a:r>
                      <a:endParaRPr lang="zh-TW" sz="1800" kern="100">
                        <a:effectLst/>
                        <a:latin typeface="Times New Roman"/>
                        <a:ea typeface="新細明體"/>
                      </a:endParaRPr>
                    </a:p>
                  </a:txBody>
                  <a:tcPr marL="12938" marR="12938" marT="0" marB="0" anchor="ctr"/>
                </a:tc>
              </a:tr>
              <a:tr h="296073">
                <a:tc>
                  <a:txBody>
                    <a:bodyPr/>
                    <a:lstStyle/>
                    <a:p>
                      <a:pPr marL="76200" algn="ctr">
                        <a:spcAft>
                          <a:spcPts val="0"/>
                        </a:spcAft>
                      </a:pPr>
                      <a:r>
                        <a:rPr lang="en-US" sz="1800" kern="100">
                          <a:effectLst/>
                        </a:rPr>
                        <a:t>2013 </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10%</a:t>
                      </a:r>
                      <a:endParaRPr lang="zh-TW" sz="1800" kern="100">
                        <a:effectLst/>
                        <a:latin typeface="Times New Roman"/>
                        <a:ea typeface="新細明體"/>
                      </a:endParaRPr>
                    </a:p>
                  </a:txBody>
                  <a:tcPr marL="12938" marR="12938" marT="0" marB="0" anchor="ctr"/>
                </a:tc>
                <a:tc>
                  <a:txBody>
                    <a:bodyPr/>
                    <a:lstStyle/>
                    <a:p>
                      <a:pPr marL="76200" algn="ctr">
                        <a:spcAft>
                          <a:spcPts val="0"/>
                        </a:spcAft>
                      </a:pPr>
                      <a:r>
                        <a:rPr lang="en-US" sz="1800" kern="100">
                          <a:effectLst/>
                        </a:rPr>
                        <a:t>83%</a:t>
                      </a:r>
                      <a:endParaRPr lang="zh-TW" sz="1800" kern="100">
                        <a:effectLst/>
                        <a:latin typeface="Times New Roman"/>
                        <a:ea typeface="新細明體"/>
                      </a:endParaRPr>
                    </a:p>
                  </a:txBody>
                  <a:tcPr marL="12938" marR="12938" marT="0" marB="0" anchor="ctr"/>
                </a:tc>
              </a:tr>
              <a:tr h="296073">
                <a:tc>
                  <a:txBody>
                    <a:bodyPr/>
                    <a:lstStyle/>
                    <a:p>
                      <a:pPr marL="76200" algn="ctr">
                        <a:spcAft>
                          <a:spcPts val="0"/>
                        </a:spcAft>
                      </a:pPr>
                      <a:r>
                        <a:rPr lang="en-US" sz="1800" kern="100" dirty="0">
                          <a:effectLst/>
                        </a:rPr>
                        <a:t>2014</a:t>
                      </a:r>
                      <a:endParaRPr lang="zh-TW" sz="1800" kern="100" dirty="0">
                        <a:effectLst/>
                        <a:latin typeface="Times New Roman"/>
                        <a:ea typeface="新細明體"/>
                      </a:endParaRPr>
                    </a:p>
                  </a:txBody>
                  <a:tcPr marL="12938" marR="12938" marT="0" marB="0" anchor="ctr"/>
                </a:tc>
                <a:tc>
                  <a:txBody>
                    <a:bodyPr/>
                    <a:lstStyle/>
                    <a:p>
                      <a:pPr marL="76200" algn="ctr">
                        <a:spcAft>
                          <a:spcPts val="0"/>
                        </a:spcAft>
                      </a:pPr>
                      <a:r>
                        <a:rPr lang="en-US" sz="1800" kern="100" dirty="0">
                          <a:effectLst/>
                        </a:rPr>
                        <a:t>9%</a:t>
                      </a:r>
                      <a:endParaRPr lang="zh-TW" sz="1800" kern="100" dirty="0">
                        <a:effectLst/>
                        <a:latin typeface="Times New Roman"/>
                        <a:ea typeface="新細明體"/>
                      </a:endParaRPr>
                    </a:p>
                  </a:txBody>
                  <a:tcPr marL="12938" marR="12938" marT="0" marB="0" anchor="ctr"/>
                </a:tc>
                <a:tc>
                  <a:txBody>
                    <a:bodyPr/>
                    <a:lstStyle/>
                    <a:p>
                      <a:pPr marL="76200" algn="ctr">
                        <a:spcAft>
                          <a:spcPts val="0"/>
                        </a:spcAft>
                      </a:pPr>
                      <a:r>
                        <a:rPr lang="en-US" sz="1800" kern="100" dirty="0">
                          <a:effectLst/>
                        </a:rPr>
                        <a:t>85%</a:t>
                      </a:r>
                      <a:endParaRPr lang="zh-TW" sz="1800" kern="100" dirty="0">
                        <a:effectLst/>
                        <a:latin typeface="Times New Roman"/>
                        <a:ea typeface="新細明體"/>
                      </a:endParaRPr>
                    </a:p>
                  </a:txBody>
                  <a:tcPr marL="12938" marR="12938" marT="0" marB="0" anchor="ctr"/>
                </a:tc>
              </a:tr>
            </a:tbl>
          </a:graphicData>
        </a:graphic>
      </p:graphicFrame>
      <p:sp>
        <p:nvSpPr>
          <p:cNvPr id="6" name="投影片編號版面配置區 5"/>
          <p:cNvSpPr>
            <a:spLocks noGrp="1"/>
          </p:cNvSpPr>
          <p:nvPr>
            <p:ph type="sldNum" sz="quarter" idx="12"/>
          </p:nvPr>
        </p:nvSpPr>
        <p:spPr/>
        <p:txBody>
          <a:bodyPr/>
          <a:lstStyle/>
          <a:p>
            <a:fld id="{0B6F3212-7282-4FEC-8F23-30DE2A96661A}" type="slidenum">
              <a:rPr lang="zh-TW" altLang="en-US" smtClean="0"/>
              <a:t>10</a:t>
            </a:fld>
            <a:endParaRPr lang="zh-TW" altLang="en-US"/>
          </a:p>
        </p:txBody>
      </p:sp>
      <p:sp>
        <p:nvSpPr>
          <p:cNvPr id="5" name="文字方塊 4"/>
          <p:cNvSpPr txBox="1"/>
          <p:nvPr/>
        </p:nvSpPr>
        <p:spPr>
          <a:xfrm>
            <a:off x="7740352" y="4509120"/>
            <a:ext cx="1259632" cy="1477328"/>
          </a:xfrm>
          <a:prstGeom prst="rect">
            <a:avLst/>
          </a:prstGeom>
          <a:noFill/>
        </p:spPr>
        <p:txBody>
          <a:bodyPr wrap="square" rtlCol="0">
            <a:spAutoFit/>
          </a:bodyPr>
          <a:lstStyle/>
          <a:p>
            <a:r>
              <a:rPr lang="zh-TW" altLang="en-US" dirty="0" smtClean="0">
                <a:latin typeface="+mj-ea"/>
                <a:ea typeface="+mj-ea"/>
                <a:cs typeface="Arial" pitchFamily="34" charset="0"/>
              </a:rPr>
              <a:t>資料來源：</a:t>
            </a:r>
            <a:r>
              <a:rPr lang="en-US" altLang="zh-TW" dirty="0" smtClean="0">
                <a:latin typeface="+mj-ea"/>
                <a:ea typeface="+mj-ea"/>
                <a:cs typeface="Arial" pitchFamily="34" charset="0"/>
              </a:rPr>
              <a:t>IFPI</a:t>
            </a:r>
            <a:r>
              <a:rPr lang="zh-TW" altLang="en-US" dirty="0" smtClean="0">
                <a:latin typeface="+mj-ea"/>
                <a:ea typeface="+mj-ea"/>
                <a:cs typeface="Arial" pitchFamily="34" charset="0"/>
              </a:rPr>
              <a:t>台灣</a:t>
            </a:r>
            <a:r>
              <a:rPr lang="en-US" altLang="zh-TW" dirty="0" smtClean="0">
                <a:latin typeface="+mj-ea"/>
                <a:ea typeface="+mj-ea"/>
                <a:cs typeface="Arial" pitchFamily="34" charset="0"/>
              </a:rPr>
              <a:t>-2015</a:t>
            </a:r>
            <a:r>
              <a:rPr lang="zh-TW" altLang="en-US" dirty="0" smtClean="0">
                <a:latin typeface="+mj-ea"/>
                <a:ea typeface="+mj-ea"/>
                <a:cs typeface="Arial" pitchFamily="34" charset="0"/>
              </a:rPr>
              <a:t>兩岸著作權論壇</a:t>
            </a:r>
            <a:endParaRPr lang="zh-TW" altLang="en-US" dirty="0">
              <a:latin typeface="+mj-ea"/>
              <a:ea typeface="+mj-ea"/>
            </a:endParaRPr>
          </a:p>
        </p:txBody>
      </p:sp>
    </p:spTree>
    <p:extLst>
      <p:ext uri="{BB962C8B-B14F-4D97-AF65-F5344CB8AC3E}">
        <p14:creationId xmlns:p14="http://schemas.microsoft.com/office/powerpoint/2010/main" val="37177343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63688" y="11118"/>
            <a:ext cx="6850008" cy="1143000"/>
          </a:xfrm>
        </p:spPr>
        <p:txBody>
          <a:bodyPr>
            <a:normAutofit/>
          </a:bodyPr>
          <a:lstStyle/>
          <a:p>
            <a:r>
              <a:rPr lang="zh-TW" altLang="en-US" dirty="0"/>
              <a:t>全球數位市場近況</a:t>
            </a:r>
            <a:r>
              <a:rPr lang="zh-TW" altLang="en-US" dirty="0" smtClean="0"/>
              <a:t>說明</a:t>
            </a:r>
            <a:endParaRPr lang="en-US" altLang="zh-TW" dirty="0"/>
          </a:p>
        </p:txBody>
      </p:sp>
      <p:sp>
        <p:nvSpPr>
          <p:cNvPr id="3" name="內容版面配置區 2"/>
          <p:cNvSpPr>
            <a:spLocks noGrp="1"/>
          </p:cNvSpPr>
          <p:nvPr>
            <p:ph idx="1"/>
          </p:nvPr>
        </p:nvSpPr>
        <p:spPr>
          <a:xfrm>
            <a:off x="3779912" y="1844824"/>
            <a:ext cx="5225784" cy="4800600"/>
          </a:xfrm>
        </p:spPr>
        <p:txBody>
          <a:bodyPr>
            <a:normAutofit fontScale="92500" lnSpcReduction="20000"/>
          </a:bodyPr>
          <a:lstStyle/>
          <a:p>
            <a:pPr lvl="0"/>
            <a:r>
              <a:rPr lang="en-GB" altLang="zh-TW" dirty="0">
                <a:latin typeface="+mj-ea"/>
                <a:ea typeface="+mj-ea"/>
              </a:rPr>
              <a:t>2014</a:t>
            </a:r>
            <a:r>
              <a:rPr lang="zh-TW" altLang="zh-TW" dirty="0">
                <a:latin typeface="+mj-ea"/>
                <a:ea typeface="+mj-ea"/>
              </a:rPr>
              <a:t>年全球音樂產業收入下降</a:t>
            </a:r>
            <a:r>
              <a:rPr lang="en-GB" altLang="zh-TW" dirty="0">
                <a:latin typeface="+mj-ea"/>
                <a:ea typeface="+mj-ea"/>
              </a:rPr>
              <a:t>0.4</a:t>
            </a:r>
            <a:r>
              <a:rPr lang="zh-TW" altLang="zh-TW" dirty="0">
                <a:latin typeface="+mj-ea"/>
                <a:ea typeface="+mj-ea"/>
              </a:rPr>
              <a:t>％，至</a:t>
            </a:r>
            <a:r>
              <a:rPr lang="en-GB" altLang="zh-TW" dirty="0">
                <a:latin typeface="+mj-ea"/>
                <a:ea typeface="+mj-ea"/>
              </a:rPr>
              <a:t>149.7</a:t>
            </a:r>
            <a:r>
              <a:rPr lang="zh-TW" altLang="zh-TW" dirty="0">
                <a:latin typeface="+mj-ea"/>
                <a:ea typeface="+mj-ea"/>
              </a:rPr>
              <a:t>億美元。 </a:t>
            </a:r>
            <a:endParaRPr lang="en-US" altLang="zh-TW" dirty="0" smtClean="0">
              <a:latin typeface="+mj-ea"/>
              <a:ea typeface="+mj-ea"/>
            </a:endParaRPr>
          </a:p>
          <a:p>
            <a:pPr lvl="0"/>
            <a:endParaRPr lang="zh-TW" altLang="zh-TW" dirty="0">
              <a:latin typeface="+mj-ea"/>
              <a:ea typeface="+mj-ea"/>
            </a:endParaRPr>
          </a:p>
          <a:p>
            <a:pPr lvl="0"/>
            <a:r>
              <a:rPr lang="zh-TW" altLang="zh-TW" dirty="0">
                <a:latin typeface="+mj-ea"/>
                <a:ea typeface="+mj-ea"/>
              </a:rPr>
              <a:t>全球數位音樂收入已與實體音樂收入相等，數位收入增長</a:t>
            </a:r>
            <a:r>
              <a:rPr lang="en-GB" altLang="zh-TW" dirty="0">
                <a:latin typeface="+mj-ea"/>
                <a:ea typeface="+mj-ea"/>
              </a:rPr>
              <a:t>6.9</a:t>
            </a:r>
            <a:r>
              <a:rPr lang="zh-TW" altLang="zh-TW" dirty="0">
                <a:latin typeface="+mj-ea"/>
                <a:ea typeface="+mj-ea"/>
              </a:rPr>
              <a:t>％達</a:t>
            </a:r>
            <a:r>
              <a:rPr lang="en-GB" altLang="zh-TW" dirty="0">
                <a:latin typeface="+mj-ea"/>
                <a:ea typeface="+mj-ea"/>
              </a:rPr>
              <a:t>69</a:t>
            </a:r>
            <a:r>
              <a:rPr lang="zh-TW" altLang="zh-TW" dirty="0">
                <a:latin typeface="+mj-ea"/>
                <a:ea typeface="+mj-ea"/>
              </a:rPr>
              <a:t>億美元，佔全球所有音樂銷售的百分之</a:t>
            </a:r>
            <a:r>
              <a:rPr lang="en-GB" altLang="zh-TW" dirty="0">
                <a:latin typeface="+mj-ea"/>
                <a:ea typeface="+mj-ea"/>
              </a:rPr>
              <a:t>46</a:t>
            </a:r>
            <a:r>
              <a:rPr lang="zh-TW" altLang="zh-TW" dirty="0">
                <a:latin typeface="+mj-ea"/>
                <a:ea typeface="+mj-ea"/>
              </a:rPr>
              <a:t>％。</a:t>
            </a:r>
            <a:r>
              <a:rPr lang="en-GB" altLang="zh-TW" dirty="0">
                <a:latin typeface="+mj-ea"/>
                <a:ea typeface="+mj-ea"/>
              </a:rPr>
              <a:t>(</a:t>
            </a:r>
            <a:r>
              <a:rPr lang="zh-TW" altLang="zh-TW" dirty="0">
                <a:latin typeface="+mj-ea"/>
                <a:ea typeface="+mj-ea"/>
              </a:rPr>
              <a:t>實體收入</a:t>
            </a:r>
            <a:r>
              <a:rPr lang="en-GB" altLang="zh-TW" dirty="0">
                <a:latin typeface="+mj-ea"/>
                <a:ea typeface="+mj-ea"/>
              </a:rPr>
              <a:t>46%</a:t>
            </a:r>
            <a:r>
              <a:rPr lang="zh-TW" altLang="zh-TW" dirty="0">
                <a:latin typeface="+mj-ea"/>
                <a:ea typeface="+mj-ea"/>
              </a:rPr>
              <a:t>，權利金收入</a:t>
            </a:r>
            <a:r>
              <a:rPr lang="en-GB" altLang="zh-TW" dirty="0">
                <a:latin typeface="+mj-ea"/>
                <a:ea typeface="+mj-ea"/>
              </a:rPr>
              <a:t>8%) </a:t>
            </a:r>
            <a:endParaRPr lang="en-GB" altLang="zh-TW" dirty="0" smtClean="0">
              <a:latin typeface="+mj-ea"/>
              <a:ea typeface="+mj-ea"/>
            </a:endParaRPr>
          </a:p>
          <a:p>
            <a:pPr lvl="0"/>
            <a:endParaRPr lang="zh-TW" altLang="zh-TW" dirty="0">
              <a:latin typeface="+mj-ea"/>
              <a:ea typeface="+mj-ea"/>
            </a:endParaRPr>
          </a:p>
          <a:p>
            <a:pPr marL="0" indent="0">
              <a:buNone/>
            </a:pPr>
            <a:endParaRPr lang="en-US" altLang="zh-TW" sz="1400" dirty="0" smtClean="0">
              <a:latin typeface="+mj-ea"/>
              <a:ea typeface="+mj-ea"/>
            </a:endParaRPr>
          </a:p>
          <a:p>
            <a:pPr marL="0" indent="0">
              <a:buNone/>
            </a:pPr>
            <a:r>
              <a:rPr lang="en-US" altLang="zh-TW" sz="1400" dirty="0" smtClean="0">
                <a:latin typeface="+mj-ea"/>
                <a:ea typeface="+mj-ea"/>
              </a:rPr>
              <a:t>(</a:t>
            </a:r>
            <a:r>
              <a:rPr lang="zh-TW" altLang="en-US" sz="1400" dirty="0" smtClean="0">
                <a:latin typeface="+mj-ea"/>
                <a:ea typeface="+mj-ea"/>
              </a:rPr>
              <a:t>資料來源</a:t>
            </a:r>
            <a:r>
              <a:rPr lang="en-US" altLang="zh-TW" sz="1400" dirty="0" smtClean="0">
                <a:latin typeface="+mj-ea"/>
                <a:ea typeface="+mj-ea"/>
              </a:rPr>
              <a:t>:IFPI PUBLISHES DIGITAL MUSIC REPORT 2015)</a:t>
            </a:r>
          </a:p>
          <a:p>
            <a:pPr marL="0" indent="0">
              <a:buNone/>
            </a:pPr>
            <a:r>
              <a:rPr lang="zh-TW" altLang="en-US" sz="1400" dirty="0" smtClean="0">
                <a:latin typeface="+mj-ea"/>
                <a:ea typeface="+mj-ea"/>
              </a:rPr>
              <a:t>                  華</a:t>
            </a:r>
            <a:r>
              <a:rPr lang="zh-TW" altLang="en-US" sz="1400" dirty="0">
                <a:latin typeface="+mj-ea"/>
                <a:ea typeface="+mj-ea"/>
              </a:rPr>
              <a:t>研國際音樂</a:t>
            </a:r>
            <a:r>
              <a:rPr lang="en-US" altLang="zh-TW" sz="1400" dirty="0">
                <a:latin typeface="+mj-ea"/>
                <a:ea typeface="+mj-ea"/>
              </a:rPr>
              <a:t>(</a:t>
            </a:r>
            <a:r>
              <a:rPr lang="zh-TW" altLang="en-US" sz="1400" dirty="0">
                <a:latin typeface="+mj-ea"/>
                <a:ea typeface="+mj-ea"/>
              </a:rPr>
              <a:t>股</a:t>
            </a:r>
            <a:r>
              <a:rPr lang="en-US" altLang="zh-TW" sz="1400" dirty="0">
                <a:latin typeface="+mj-ea"/>
                <a:ea typeface="+mj-ea"/>
              </a:rPr>
              <a:t>)</a:t>
            </a:r>
            <a:r>
              <a:rPr lang="zh-TW" altLang="en-US" sz="1400" dirty="0" smtClean="0">
                <a:latin typeface="+mj-ea"/>
                <a:ea typeface="+mj-ea"/>
              </a:rPr>
              <a:t>公司</a:t>
            </a:r>
            <a:r>
              <a:rPr lang="en-US" altLang="zh-TW" sz="1400" dirty="0" smtClean="0">
                <a:latin typeface="+mj-ea"/>
                <a:ea typeface="+mj-ea"/>
              </a:rPr>
              <a:t>-2015</a:t>
            </a:r>
            <a:r>
              <a:rPr lang="zh-TW" altLang="en-US" sz="1400" dirty="0">
                <a:latin typeface="+mj-ea"/>
                <a:ea typeface="+mj-ea"/>
              </a:rPr>
              <a:t>兩岸著作權論壇</a:t>
            </a:r>
            <a:endParaRPr lang="zh-TW" altLang="en-US" sz="1500" dirty="0">
              <a:latin typeface="+mj-ea"/>
              <a:ea typeface="+mj-ea"/>
            </a:endParaRPr>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622" t="13281" r="23972" b="23485"/>
          <a:stretch/>
        </p:blipFill>
        <p:spPr bwMode="auto">
          <a:xfrm>
            <a:off x="244352" y="3003202"/>
            <a:ext cx="3386512" cy="3833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222" t="24476" r="47909" b="31250"/>
          <a:stretch/>
        </p:blipFill>
        <p:spPr bwMode="auto">
          <a:xfrm>
            <a:off x="515140" y="1154118"/>
            <a:ext cx="2844935" cy="1712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16258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74033" y="260648"/>
            <a:ext cx="7293496" cy="1143000"/>
          </a:xfrm>
        </p:spPr>
        <p:txBody>
          <a:bodyPr>
            <a:normAutofit/>
          </a:bodyPr>
          <a:lstStyle/>
          <a:p>
            <a:r>
              <a:rPr lang="zh-TW" altLang="en-US" dirty="0"/>
              <a:t>全球數位市場近況</a:t>
            </a:r>
            <a:r>
              <a:rPr lang="zh-TW" altLang="en-US" dirty="0" smtClean="0"/>
              <a:t>說明</a:t>
            </a:r>
            <a:endParaRPr lang="en-US" altLang="zh-TW" dirty="0"/>
          </a:p>
        </p:txBody>
      </p:sp>
      <p:sp>
        <p:nvSpPr>
          <p:cNvPr id="3" name="內容版面配置區 2"/>
          <p:cNvSpPr>
            <a:spLocks noGrp="1"/>
          </p:cNvSpPr>
          <p:nvPr>
            <p:ph idx="1"/>
          </p:nvPr>
        </p:nvSpPr>
        <p:spPr>
          <a:xfrm>
            <a:off x="971600" y="1412776"/>
            <a:ext cx="7498080" cy="5221560"/>
          </a:xfrm>
        </p:spPr>
        <p:txBody>
          <a:bodyPr>
            <a:normAutofit fontScale="92500" lnSpcReduction="20000"/>
          </a:bodyPr>
          <a:lstStyle/>
          <a:p>
            <a:pPr lvl="0"/>
            <a:r>
              <a:rPr lang="zh-TW" altLang="en-US" dirty="0">
                <a:latin typeface="+mj-ea"/>
                <a:ea typeface="+mj-ea"/>
              </a:rPr>
              <a:t>在</a:t>
            </a:r>
            <a:r>
              <a:rPr lang="en-GB" altLang="zh-TW" dirty="0" smtClean="0">
                <a:latin typeface="+mj-ea"/>
                <a:ea typeface="+mj-ea"/>
              </a:rPr>
              <a:t>2014</a:t>
            </a:r>
            <a:r>
              <a:rPr lang="zh-TW" altLang="zh-TW" dirty="0">
                <a:latin typeface="+mj-ea"/>
                <a:ea typeface="+mj-ea"/>
              </a:rPr>
              <a:t>年訂閱</a:t>
            </a:r>
            <a:r>
              <a:rPr lang="zh-TW" altLang="zh-TW" dirty="0" smtClean="0">
                <a:latin typeface="+mj-ea"/>
                <a:ea typeface="+mj-ea"/>
              </a:rPr>
              <a:t>服務成為音樂業務的核心，佔數位收入的</a:t>
            </a:r>
            <a:r>
              <a:rPr lang="en-GB" altLang="zh-TW" dirty="0" smtClean="0">
                <a:latin typeface="+mj-ea"/>
                <a:ea typeface="+mj-ea"/>
              </a:rPr>
              <a:t>23</a:t>
            </a:r>
            <a:r>
              <a:rPr lang="zh-TW" altLang="zh-TW" dirty="0" smtClean="0">
                <a:latin typeface="+mj-ea"/>
                <a:ea typeface="+mj-ea"/>
              </a:rPr>
              <a:t>％。訂閱服務的用戶數約</a:t>
            </a:r>
            <a:r>
              <a:rPr lang="en-GB" altLang="zh-TW" dirty="0" smtClean="0">
                <a:latin typeface="+mj-ea"/>
                <a:ea typeface="+mj-ea"/>
              </a:rPr>
              <a:t>4100</a:t>
            </a:r>
            <a:r>
              <a:rPr lang="zh-TW" altLang="zh-TW" dirty="0" smtClean="0">
                <a:latin typeface="+mj-ea"/>
                <a:ea typeface="+mj-ea"/>
              </a:rPr>
              <a:t>萬上升</a:t>
            </a:r>
            <a:r>
              <a:rPr lang="en-GB" altLang="zh-TW" dirty="0" smtClean="0">
                <a:latin typeface="+mj-ea"/>
                <a:ea typeface="+mj-ea"/>
              </a:rPr>
              <a:t>46.4</a:t>
            </a:r>
            <a:r>
              <a:rPr lang="zh-TW" altLang="zh-TW" dirty="0" smtClean="0">
                <a:latin typeface="+mj-ea"/>
                <a:ea typeface="+mj-ea"/>
              </a:rPr>
              <a:t>％，收入增加</a:t>
            </a:r>
            <a:r>
              <a:rPr lang="en-GB" altLang="zh-TW" dirty="0" smtClean="0">
                <a:latin typeface="+mj-ea"/>
                <a:ea typeface="+mj-ea"/>
              </a:rPr>
              <a:t> 39</a:t>
            </a:r>
            <a:r>
              <a:rPr lang="zh-TW" altLang="zh-TW" dirty="0" smtClean="0">
                <a:latin typeface="+mj-ea"/>
                <a:ea typeface="+mj-ea"/>
              </a:rPr>
              <a:t>％達</a:t>
            </a:r>
            <a:r>
              <a:rPr lang="en-GB" altLang="zh-TW" dirty="0" smtClean="0">
                <a:latin typeface="+mj-ea"/>
                <a:ea typeface="+mj-ea"/>
              </a:rPr>
              <a:t>16</a:t>
            </a:r>
            <a:r>
              <a:rPr lang="zh-TW" altLang="zh-TW" dirty="0" smtClean="0">
                <a:latin typeface="+mj-ea"/>
                <a:ea typeface="+mj-ea"/>
              </a:rPr>
              <a:t>億美元，而下載服務的收入減少</a:t>
            </a:r>
            <a:r>
              <a:rPr lang="en-GB" altLang="zh-TW" dirty="0" smtClean="0">
                <a:latin typeface="+mj-ea"/>
                <a:ea typeface="+mj-ea"/>
              </a:rPr>
              <a:t>8</a:t>
            </a:r>
            <a:r>
              <a:rPr lang="zh-TW" altLang="zh-TW" dirty="0" smtClean="0">
                <a:latin typeface="+mj-ea"/>
                <a:ea typeface="+mj-ea"/>
              </a:rPr>
              <a:t>％。</a:t>
            </a:r>
            <a:endParaRPr lang="en-US" altLang="zh-TW" dirty="0" smtClean="0">
              <a:latin typeface="+mj-ea"/>
              <a:ea typeface="+mj-ea"/>
            </a:endParaRPr>
          </a:p>
          <a:p>
            <a:pPr lvl="0"/>
            <a:endParaRPr lang="zh-TW" altLang="zh-TW" dirty="0" smtClean="0">
              <a:latin typeface="+mj-ea"/>
              <a:ea typeface="+mj-ea"/>
            </a:endParaRPr>
          </a:p>
          <a:p>
            <a:pPr marL="0" indent="0">
              <a:buNone/>
            </a:pPr>
            <a:endParaRPr lang="en-US" altLang="zh-TW" sz="1400" dirty="0" smtClean="0">
              <a:latin typeface="+mj-ea"/>
              <a:ea typeface="+mj-ea"/>
            </a:endParaRPr>
          </a:p>
          <a:p>
            <a:pPr marL="0" indent="0">
              <a:buNone/>
            </a:pPr>
            <a:endParaRPr lang="en-US" altLang="zh-TW" sz="1400" dirty="0">
              <a:latin typeface="+mj-ea"/>
              <a:ea typeface="+mj-ea"/>
            </a:endParaRPr>
          </a:p>
          <a:p>
            <a:pPr marL="0" indent="0">
              <a:buNone/>
            </a:pPr>
            <a:endParaRPr lang="en-US" altLang="zh-TW" sz="1400" dirty="0" smtClean="0">
              <a:latin typeface="+mj-ea"/>
              <a:ea typeface="+mj-ea"/>
            </a:endParaRPr>
          </a:p>
          <a:p>
            <a:pPr marL="0" indent="0">
              <a:buNone/>
            </a:pPr>
            <a:endParaRPr lang="en-US" altLang="zh-TW" sz="1400" dirty="0">
              <a:latin typeface="+mj-ea"/>
              <a:ea typeface="+mj-ea"/>
            </a:endParaRPr>
          </a:p>
          <a:p>
            <a:pPr marL="0" indent="0">
              <a:buNone/>
            </a:pPr>
            <a:endParaRPr lang="en-US" altLang="zh-TW" sz="1400" dirty="0" smtClean="0">
              <a:latin typeface="+mj-ea"/>
              <a:ea typeface="+mj-ea"/>
            </a:endParaRPr>
          </a:p>
          <a:p>
            <a:pPr marL="0" indent="0">
              <a:buNone/>
            </a:pPr>
            <a:endParaRPr lang="en-US" altLang="zh-TW" sz="1400" dirty="0" smtClean="0">
              <a:latin typeface="+mj-ea"/>
              <a:ea typeface="+mj-ea"/>
            </a:endParaRPr>
          </a:p>
          <a:p>
            <a:pPr marL="0" indent="0">
              <a:buNone/>
            </a:pPr>
            <a:endParaRPr lang="en-US" altLang="zh-TW" sz="1400" dirty="0" smtClean="0">
              <a:latin typeface="+mj-ea"/>
              <a:ea typeface="+mj-ea"/>
            </a:endParaRPr>
          </a:p>
          <a:p>
            <a:pPr marL="0" indent="0">
              <a:buNone/>
            </a:pPr>
            <a:endParaRPr lang="en-US" altLang="zh-TW" sz="1400" dirty="0">
              <a:latin typeface="+mj-ea"/>
              <a:ea typeface="+mj-ea"/>
            </a:endParaRPr>
          </a:p>
          <a:p>
            <a:pPr marL="0" indent="0">
              <a:buNone/>
            </a:pPr>
            <a:endParaRPr lang="en-US" altLang="zh-TW" sz="1400" dirty="0" smtClean="0">
              <a:latin typeface="+mj-ea"/>
              <a:ea typeface="+mj-ea"/>
            </a:endParaRPr>
          </a:p>
          <a:p>
            <a:pPr marL="0" indent="0">
              <a:buNone/>
            </a:pPr>
            <a:endParaRPr lang="en-US" altLang="zh-TW" sz="1400" dirty="0">
              <a:latin typeface="+mj-ea"/>
              <a:ea typeface="+mj-ea"/>
            </a:endParaRPr>
          </a:p>
          <a:p>
            <a:pPr marL="0" indent="0">
              <a:buNone/>
            </a:pPr>
            <a:endParaRPr lang="en-US" altLang="zh-TW" sz="1400" dirty="0" smtClean="0">
              <a:latin typeface="+mj-ea"/>
              <a:ea typeface="+mj-ea"/>
            </a:endParaRPr>
          </a:p>
          <a:p>
            <a:pPr marL="0" indent="0">
              <a:buNone/>
            </a:pPr>
            <a:endParaRPr lang="en-US" altLang="zh-TW" sz="1400" dirty="0" smtClean="0">
              <a:latin typeface="+mj-ea"/>
              <a:ea typeface="+mj-ea"/>
            </a:endParaRPr>
          </a:p>
          <a:p>
            <a:pPr marL="0" indent="0">
              <a:buNone/>
            </a:pPr>
            <a:endParaRPr lang="en-US" altLang="zh-TW" sz="1400" dirty="0">
              <a:latin typeface="+mj-ea"/>
              <a:ea typeface="+mj-ea"/>
            </a:endParaRPr>
          </a:p>
          <a:p>
            <a:pPr marL="0" indent="0">
              <a:buNone/>
            </a:pPr>
            <a:endParaRPr lang="en-US" altLang="zh-TW" sz="1400" dirty="0" smtClean="0">
              <a:latin typeface="+mj-ea"/>
              <a:ea typeface="+mj-ea"/>
            </a:endParaRPr>
          </a:p>
          <a:p>
            <a:pPr marL="0" indent="0">
              <a:buNone/>
            </a:pPr>
            <a:r>
              <a:rPr lang="en-US" altLang="zh-TW" sz="1400" dirty="0" smtClean="0">
                <a:latin typeface="+mj-ea"/>
                <a:ea typeface="+mj-ea"/>
              </a:rPr>
              <a:t>(</a:t>
            </a:r>
            <a:r>
              <a:rPr lang="zh-TW" altLang="en-US" sz="1400" dirty="0" smtClean="0">
                <a:latin typeface="+mj-ea"/>
                <a:ea typeface="+mj-ea"/>
              </a:rPr>
              <a:t>資料來源</a:t>
            </a:r>
            <a:r>
              <a:rPr lang="en-US" altLang="zh-TW" sz="1400" dirty="0" smtClean="0">
                <a:latin typeface="+mj-ea"/>
                <a:ea typeface="+mj-ea"/>
              </a:rPr>
              <a:t>:IFPI PUBLISHES DIGITAL MUSIC REPORT 2015)</a:t>
            </a:r>
          </a:p>
          <a:p>
            <a:pPr marL="0" indent="0">
              <a:buNone/>
            </a:pPr>
            <a:r>
              <a:rPr lang="zh-TW" altLang="en-US" sz="1500" dirty="0" smtClean="0">
                <a:latin typeface="+mj-ea"/>
                <a:ea typeface="+mj-ea"/>
              </a:rPr>
              <a:t>                 </a:t>
            </a:r>
            <a:r>
              <a:rPr lang="zh-TW" altLang="en-US" sz="1400" dirty="0" smtClean="0">
                <a:latin typeface="+mj-ea"/>
                <a:ea typeface="+mj-ea"/>
              </a:rPr>
              <a:t>華</a:t>
            </a:r>
            <a:r>
              <a:rPr lang="zh-TW" altLang="en-US" sz="1400" dirty="0">
                <a:latin typeface="+mj-ea"/>
                <a:ea typeface="+mj-ea"/>
              </a:rPr>
              <a:t>研國際音樂</a:t>
            </a:r>
            <a:r>
              <a:rPr lang="en-US" altLang="zh-TW" sz="1400" dirty="0">
                <a:latin typeface="+mj-ea"/>
                <a:ea typeface="+mj-ea"/>
              </a:rPr>
              <a:t>(</a:t>
            </a:r>
            <a:r>
              <a:rPr lang="zh-TW" altLang="en-US" sz="1400" dirty="0">
                <a:latin typeface="+mj-ea"/>
                <a:ea typeface="+mj-ea"/>
              </a:rPr>
              <a:t>股</a:t>
            </a:r>
            <a:r>
              <a:rPr lang="en-US" altLang="zh-TW" sz="1400" dirty="0">
                <a:latin typeface="+mj-ea"/>
                <a:ea typeface="+mj-ea"/>
              </a:rPr>
              <a:t>)</a:t>
            </a:r>
            <a:r>
              <a:rPr lang="zh-TW" altLang="en-US" sz="1400" dirty="0">
                <a:latin typeface="+mj-ea"/>
                <a:ea typeface="+mj-ea"/>
              </a:rPr>
              <a:t>公司</a:t>
            </a:r>
            <a:r>
              <a:rPr lang="en-US" altLang="zh-TW" sz="1400" dirty="0">
                <a:latin typeface="+mj-ea"/>
                <a:ea typeface="+mj-ea"/>
              </a:rPr>
              <a:t>-2015</a:t>
            </a:r>
            <a:r>
              <a:rPr lang="zh-TW" altLang="en-US" sz="1400" dirty="0">
                <a:latin typeface="+mj-ea"/>
                <a:ea typeface="+mj-ea"/>
              </a:rPr>
              <a:t>兩岸著作權</a:t>
            </a:r>
            <a:r>
              <a:rPr lang="zh-TW" altLang="en-US" sz="1400" dirty="0" smtClean="0">
                <a:latin typeface="+mj-ea"/>
                <a:ea typeface="+mj-ea"/>
              </a:rPr>
              <a:t>論壇</a:t>
            </a:r>
            <a:endParaRPr lang="zh-TW" altLang="en-US" sz="1400" dirty="0">
              <a:latin typeface="+mj-ea"/>
              <a:ea typeface="+mj-ea"/>
            </a:endParaRPr>
          </a:p>
        </p:txBody>
      </p:sp>
      <p:pic>
        <p:nvPicPr>
          <p:cNvPr id="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503" t="20312" r="42643" b="26758"/>
          <a:stretch/>
        </p:blipFill>
        <p:spPr bwMode="auto">
          <a:xfrm>
            <a:off x="2339752" y="3068960"/>
            <a:ext cx="5184576" cy="3094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1084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邊形 3"/>
          <p:cNvSpPr/>
          <p:nvPr/>
        </p:nvSpPr>
        <p:spPr>
          <a:xfrm rot="10800000">
            <a:off x="3205894" y="2484199"/>
            <a:ext cx="5424760" cy="1800200"/>
          </a:xfrm>
          <a:prstGeom prst="homePlate">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path path="circle">
              <a:fillToRect l="50000" t="50000" r="50000" b="50000"/>
            </a:path>
            <a:tileRect/>
          </a:gra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1583668" y="260648"/>
            <a:ext cx="7617532" cy="1143000"/>
          </a:xfrm>
        </p:spPr>
        <p:txBody>
          <a:bodyPr>
            <a:normAutofit/>
          </a:bodyPr>
          <a:lstStyle/>
          <a:p>
            <a:r>
              <a:rPr lang="zh-TW" altLang="en-US" dirty="0"/>
              <a:t>全球數位市場近況</a:t>
            </a:r>
            <a:r>
              <a:rPr lang="zh-TW" altLang="en-US" dirty="0" smtClean="0"/>
              <a:t>說明</a:t>
            </a:r>
            <a:endParaRPr lang="zh-TW" altLang="en-US" dirty="0"/>
          </a:p>
        </p:txBody>
      </p:sp>
      <p:sp>
        <p:nvSpPr>
          <p:cNvPr id="5" name="內容版面配置區 2"/>
          <p:cNvSpPr>
            <a:spLocks noGrp="1"/>
          </p:cNvSpPr>
          <p:nvPr>
            <p:ph idx="1"/>
          </p:nvPr>
        </p:nvSpPr>
        <p:spPr>
          <a:xfrm>
            <a:off x="842477" y="1261838"/>
            <a:ext cx="7816912" cy="1152128"/>
          </a:xfrm>
        </p:spPr>
        <p:txBody>
          <a:bodyPr>
            <a:normAutofit/>
          </a:bodyPr>
          <a:lstStyle/>
          <a:p>
            <a:pPr lvl="0"/>
            <a:r>
              <a:rPr lang="zh-TW" altLang="en-US" dirty="0" smtClean="0">
                <a:latin typeface="+mj-ea"/>
                <a:ea typeface="+mj-ea"/>
              </a:rPr>
              <a:t>全球音樂市場看重串流音樂</a:t>
            </a:r>
            <a:r>
              <a:rPr lang="en-US" altLang="zh-TW" dirty="0" smtClean="0">
                <a:latin typeface="+mj-ea"/>
                <a:ea typeface="+mj-ea"/>
              </a:rPr>
              <a:t>(streaming service)</a:t>
            </a:r>
            <a:r>
              <a:rPr lang="zh-TW" altLang="en-US" dirty="0" smtClean="0">
                <a:latin typeface="+mj-ea"/>
                <a:ea typeface="+mj-ea"/>
              </a:rPr>
              <a:t>服務發展，紛紛推出月租型模式，</a:t>
            </a:r>
            <a:endParaRPr lang="en-US" altLang="zh-TW" sz="1400" dirty="0">
              <a:latin typeface="+mj-ea"/>
              <a:ea typeface="+mj-ea"/>
            </a:endParaRPr>
          </a:p>
          <a:p>
            <a:pPr marL="0" indent="0">
              <a:buNone/>
            </a:pPr>
            <a:endParaRPr lang="en-US" altLang="zh-TW" sz="1400" dirty="0" smtClean="0">
              <a:latin typeface="+mj-ea"/>
              <a:ea typeface="+mj-ea"/>
            </a:endParaRPr>
          </a:p>
        </p:txBody>
      </p:sp>
      <p:sp>
        <p:nvSpPr>
          <p:cNvPr id="3" name="文字方塊 2"/>
          <p:cNvSpPr txBox="1"/>
          <p:nvPr/>
        </p:nvSpPr>
        <p:spPr>
          <a:xfrm>
            <a:off x="3840398" y="2645634"/>
            <a:ext cx="4825404" cy="1477328"/>
          </a:xfrm>
          <a:prstGeom prst="rect">
            <a:avLst/>
          </a:prstGeom>
          <a:noFill/>
        </p:spPr>
        <p:txBody>
          <a:bodyPr wrap="square" rtlCol="0">
            <a:spAutoFit/>
          </a:bodyPr>
          <a:lstStyle/>
          <a:p>
            <a:r>
              <a:rPr lang="en-US" altLang="zh-CN" b="1" dirty="0" err="1"/>
              <a:t>Spotify</a:t>
            </a:r>
            <a:r>
              <a:rPr lang="zh-CN" altLang="en-US" b="1" dirty="0"/>
              <a:t>是全球最大的正</a:t>
            </a:r>
            <a:r>
              <a:rPr lang="zh-CN" altLang="en-US" b="1" dirty="0" smtClean="0"/>
              <a:t>版</a:t>
            </a:r>
            <a:r>
              <a:rPr lang="zh-TW" altLang="en-US" b="1" dirty="0" smtClean="0"/>
              <a:t>串流</a:t>
            </a:r>
            <a:r>
              <a:rPr lang="zh-CN" altLang="en-US" b="1" dirty="0" smtClean="0"/>
              <a:t>音樂服務平臺之一，</a:t>
            </a:r>
            <a:r>
              <a:rPr lang="en-US" altLang="zh-CN" b="1" dirty="0" smtClean="0"/>
              <a:t>2008</a:t>
            </a:r>
            <a:r>
              <a:rPr lang="zh-CN" altLang="en-US" b="1" dirty="0"/>
              <a:t>年</a:t>
            </a:r>
            <a:r>
              <a:rPr lang="en-US" altLang="zh-CN" b="1" dirty="0" smtClean="0"/>
              <a:t>10</a:t>
            </a:r>
            <a:r>
              <a:rPr lang="zh-CN" altLang="en-US" b="1" dirty="0" smtClean="0"/>
              <a:t>月在瑞典首都斯德哥爾摩正式上線。</a:t>
            </a:r>
            <a:r>
              <a:rPr lang="en-US" altLang="zh-CN" b="1" dirty="0" err="1" smtClean="0"/>
              <a:t>Spotify</a:t>
            </a:r>
            <a:r>
              <a:rPr lang="zh-CN" altLang="en-US" b="1" dirty="0" smtClean="0"/>
              <a:t>提供的服務分為免費和付費兩種</a:t>
            </a:r>
            <a:r>
              <a:rPr lang="zh-TW" altLang="en-US" b="1" dirty="0" smtClean="0"/>
              <a:t>，</a:t>
            </a:r>
            <a:r>
              <a:rPr lang="zh-CN" altLang="en-US" b="1" dirty="0"/>
              <a:t>截止到</a:t>
            </a:r>
            <a:r>
              <a:rPr lang="en-US" altLang="zh-CN" b="1" dirty="0"/>
              <a:t>2015</a:t>
            </a:r>
            <a:r>
              <a:rPr lang="zh-CN" altLang="en-US" b="1" dirty="0"/>
              <a:t>年</a:t>
            </a:r>
            <a:r>
              <a:rPr lang="en-US" altLang="zh-CN" b="1" dirty="0"/>
              <a:t>1</a:t>
            </a:r>
            <a:r>
              <a:rPr lang="zh-CN" altLang="en-US" b="1" dirty="0"/>
              <a:t>月，</a:t>
            </a:r>
            <a:r>
              <a:rPr lang="en-US" altLang="zh-CN" b="1" dirty="0" err="1" smtClean="0">
                <a:solidFill>
                  <a:srgbClr val="FF0000"/>
                </a:solidFill>
              </a:rPr>
              <a:t>Spotify</a:t>
            </a:r>
            <a:r>
              <a:rPr lang="zh-CN" altLang="en-US" b="1" dirty="0" smtClean="0">
                <a:solidFill>
                  <a:srgbClr val="FF0000"/>
                </a:solidFill>
              </a:rPr>
              <a:t>已經擁有超過</a:t>
            </a:r>
            <a:r>
              <a:rPr lang="en-US" altLang="zh-CN" b="1" dirty="0" smtClean="0">
                <a:solidFill>
                  <a:srgbClr val="FF0000"/>
                </a:solidFill>
              </a:rPr>
              <a:t>6000</a:t>
            </a:r>
            <a:r>
              <a:rPr lang="zh-CN" altLang="en-US" b="1" dirty="0" smtClean="0">
                <a:solidFill>
                  <a:srgbClr val="FF0000"/>
                </a:solidFill>
              </a:rPr>
              <a:t>萬的用戶，其中</a:t>
            </a:r>
            <a:r>
              <a:rPr lang="en-US" altLang="zh-CN" b="1" dirty="0" smtClean="0">
                <a:solidFill>
                  <a:srgbClr val="FF0000"/>
                </a:solidFill>
              </a:rPr>
              <a:t>1500</a:t>
            </a:r>
            <a:r>
              <a:rPr lang="zh-CN" altLang="en-US" b="1" dirty="0" smtClean="0">
                <a:solidFill>
                  <a:srgbClr val="FF0000"/>
                </a:solidFill>
              </a:rPr>
              <a:t>萬為付費用戶</a:t>
            </a:r>
            <a:r>
              <a:rPr lang="zh-CN" altLang="en-US" b="1" dirty="0" smtClean="0"/>
              <a:t>。</a:t>
            </a:r>
            <a:endParaRPr lang="zh-TW" altLang="en-US" b="1" dirty="0"/>
          </a:p>
        </p:txBody>
      </p:sp>
      <p:pic>
        <p:nvPicPr>
          <p:cNvPr id="1028" name="Picture 4" descr="c:\users\nana.him\appdata\roaming\360se6\User Data\temp\4ec2d5628535e5dd21db2ebf72c6a7efcf1b62d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2189" y="2413966"/>
            <a:ext cx="1498843" cy="1940666"/>
          </a:xfrm>
          <a:prstGeom prst="rect">
            <a:avLst/>
          </a:prstGeom>
          <a:noFill/>
          <a:extLst>
            <a:ext uri="{909E8E84-426E-40DD-AFC4-6F175D3DCCD1}">
              <a14:hiddenFill xmlns:a14="http://schemas.microsoft.com/office/drawing/2010/main">
                <a:solidFill>
                  <a:srgbClr val="FFFFFF"/>
                </a:solidFill>
              </a14:hiddenFill>
            </a:ext>
          </a:extLst>
        </p:spPr>
      </p:pic>
      <p:sp>
        <p:nvSpPr>
          <p:cNvPr id="8" name="五邊形 7"/>
          <p:cNvSpPr/>
          <p:nvPr/>
        </p:nvSpPr>
        <p:spPr>
          <a:xfrm>
            <a:off x="743299" y="5057964"/>
            <a:ext cx="1800200" cy="64807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t>Upcoming…</a:t>
            </a:r>
            <a:endParaRPr lang="zh-TW" altLang="en-US" dirty="0"/>
          </a:p>
        </p:txBody>
      </p:sp>
      <p:grpSp>
        <p:nvGrpSpPr>
          <p:cNvPr id="11" name="群組 10"/>
          <p:cNvGrpSpPr/>
          <p:nvPr/>
        </p:nvGrpSpPr>
        <p:grpSpPr>
          <a:xfrm>
            <a:off x="2403475" y="4284399"/>
            <a:ext cx="6561013" cy="2160240"/>
            <a:chOff x="2403475" y="4598610"/>
            <a:chExt cx="6561013" cy="2160240"/>
          </a:xfrm>
        </p:grpSpPr>
        <p:grpSp>
          <p:nvGrpSpPr>
            <p:cNvPr id="10" name="群組 9"/>
            <p:cNvGrpSpPr/>
            <p:nvPr/>
          </p:nvGrpSpPr>
          <p:grpSpPr>
            <a:xfrm>
              <a:off x="2403475" y="4598610"/>
              <a:ext cx="6561013" cy="2160240"/>
              <a:chOff x="2475483" y="4581128"/>
              <a:chExt cx="6561013" cy="2160240"/>
            </a:xfrm>
          </p:grpSpPr>
          <p:graphicFrame>
            <p:nvGraphicFramePr>
              <p:cNvPr id="7" name="資料庫圖表 6"/>
              <p:cNvGraphicFramePr/>
              <p:nvPr>
                <p:extLst>
                  <p:ext uri="{D42A27DB-BD31-4B8C-83A1-F6EECF244321}">
                    <p14:modId xmlns:p14="http://schemas.microsoft.com/office/powerpoint/2010/main" val="199847231"/>
                  </p:ext>
                </p:extLst>
              </p:nvPr>
            </p:nvGraphicFramePr>
            <p:xfrm>
              <a:off x="2555776" y="4581128"/>
              <a:ext cx="648072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文字方塊 8"/>
              <p:cNvSpPr txBox="1"/>
              <p:nvPr/>
            </p:nvSpPr>
            <p:spPr>
              <a:xfrm>
                <a:off x="2475483" y="4836120"/>
                <a:ext cx="618731" cy="338554"/>
              </a:xfrm>
              <a:prstGeom prst="rect">
                <a:avLst/>
              </a:prstGeom>
              <a:noFill/>
            </p:spPr>
            <p:txBody>
              <a:bodyPr wrap="square" rtlCol="0">
                <a:spAutoFit/>
              </a:bodyPr>
              <a:lstStyle/>
              <a:p>
                <a:r>
                  <a:rPr lang="zh-TW" altLang="en-US" sz="1600" b="1" dirty="0" smtClean="0">
                    <a:latin typeface="+mj-ea"/>
                    <a:ea typeface="+mj-ea"/>
                  </a:rPr>
                  <a:t>硬體</a:t>
                </a:r>
                <a:endParaRPr lang="zh-TW" altLang="en-US" sz="1600" b="1" dirty="0">
                  <a:latin typeface="+mj-ea"/>
                  <a:ea typeface="+mj-ea"/>
                </a:endParaRPr>
              </a:p>
            </p:txBody>
          </p:sp>
          <p:sp>
            <p:nvSpPr>
              <p:cNvPr id="14" name="文字方塊 13"/>
              <p:cNvSpPr txBox="1"/>
              <p:nvPr/>
            </p:nvSpPr>
            <p:spPr>
              <a:xfrm>
                <a:off x="2606788" y="5509453"/>
                <a:ext cx="618731" cy="338554"/>
              </a:xfrm>
              <a:prstGeom prst="rect">
                <a:avLst/>
              </a:prstGeom>
              <a:noFill/>
            </p:spPr>
            <p:txBody>
              <a:bodyPr wrap="square" rtlCol="0">
                <a:spAutoFit/>
              </a:bodyPr>
              <a:lstStyle/>
              <a:p>
                <a:r>
                  <a:rPr lang="zh-TW" altLang="en-US" sz="1600" b="1" dirty="0" smtClean="0">
                    <a:latin typeface="+mj-ea"/>
                    <a:ea typeface="+mj-ea"/>
                  </a:rPr>
                  <a:t>社群</a:t>
                </a:r>
                <a:endParaRPr lang="zh-TW" altLang="en-US" sz="1600" b="1" dirty="0">
                  <a:latin typeface="+mj-ea"/>
                  <a:ea typeface="+mj-ea"/>
                </a:endParaRPr>
              </a:p>
            </p:txBody>
          </p:sp>
          <p:sp>
            <p:nvSpPr>
              <p:cNvPr id="15" name="文字方塊 14"/>
              <p:cNvSpPr txBox="1"/>
              <p:nvPr/>
            </p:nvSpPr>
            <p:spPr>
              <a:xfrm>
                <a:off x="2475483" y="6081960"/>
                <a:ext cx="618731" cy="338554"/>
              </a:xfrm>
              <a:prstGeom prst="rect">
                <a:avLst/>
              </a:prstGeom>
              <a:noFill/>
            </p:spPr>
            <p:txBody>
              <a:bodyPr wrap="square" rtlCol="0">
                <a:spAutoFit/>
              </a:bodyPr>
              <a:lstStyle/>
              <a:p>
                <a:r>
                  <a:rPr lang="zh-TW" altLang="en-US" sz="1600" b="1" dirty="0" smtClean="0">
                    <a:latin typeface="+mj-ea"/>
                    <a:ea typeface="+mj-ea"/>
                  </a:rPr>
                  <a:t>視頻</a:t>
                </a:r>
                <a:endParaRPr lang="zh-TW" altLang="en-US" sz="1600" b="1" dirty="0">
                  <a:latin typeface="+mj-ea"/>
                  <a:ea typeface="+mj-ea"/>
                </a:endParaRPr>
              </a:p>
            </p:txBody>
          </p:sp>
        </p:grpSp>
        <p:pic>
          <p:nvPicPr>
            <p:cNvPr id="1040" name="Picture 16" descr="c:\users\nana.him\appdata\roaming\360se6\User Data\temp\u=1049999742,3796830534&amp;fm=11&amp;gp=0.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01032" y="4809665"/>
              <a:ext cx="752289" cy="476132"/>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c:\users\nana.him\appdata\roaming\360se6\User Data\temp\u=3377663928,10020744&amp;fm=21&amp;gp=0.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5610" y="5463411"/>
              <a:ext cx="465601" cy="465601"/>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c:\users\nana.him\appdata\roaming\360se6\User Data\temp\u=3448594592,201619684&amp;fm=21&amp;gp=0.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022206" y="6115867"/>
              <a:ext cx="977934" cy="389757"/>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文字方塊 5"/>
          <p:cNvSpPr txBox="1"/>
          <p:nvPr/>
        </p:nvSpPr>
        <p:spPr>
          <a:xfrm>
            <a:off x="2251610" y="6453336"/>
            <a:ext cx="5376873" cy="307777"/>
          </a:xfrm>
          <a:prstGeom prst="rect">
            <a:avLst/>
          </a:prstGeom>
          <a:noFill/>
        </p:spPr>
        <p:txBody>
          <a:bodyPr wrap="square" rtlCol="0">
            <a:spAutoFit/>
          </a:bodyPr>
          <a:lstStyle/>
          <a:p>
            <a:r>
              <a:rPr lang="zh-TW" altLang="en-US" sz="1400" dirty="0">
                <a:latin typeface="+mj-ea"/>
              </a:rPr>
              <a:t>資料</a:t>
            </a:r>
            <a:r>
              <a:rPr lang="zh-TW" altLang="en-US" sz="1400" dirty="0" smtClean="0">
                <a:latin typeface="+mj-ea"/>
              </a:rPr>
              <a:t>來源：華</a:t>
            </a:r>
            <a:r>
              <a:rPr lang="zh-TW" altLang="en-US" sz="1400" dirty="0">
                <a:latin typeface="+mj-ea"/>
              </a:rPr>
              <a:t>研國際音樂</a:t>
            </a:r>
            <a:r>
              <a:rPr lang="en-US" altLang="zh-TW" sz="1400" dirty="0">
                <a:latin typeface="+mj-ea"/>
              </a:rPr>
              <a:t>(</a:t>
            </a:r>
            <a:r>
              <a:rPr lang="zh-TW" altLang="en-US" sz="1400" dirty="0">
                <a:latin typeface="+mj-ea"/>
              </a:rPr>
              <a:t>股</a:t>
            </a:r>
            <a:r>
              <a:rPr lang="en-US" altLang="zh-TW" sz="1400" dirty="0">
                <a:latin typeface="+mj-ea"/>
              </a:rPr>
              <a:t>)</a:t>
            </a:r>
            <a:r>
              <a:rPr lang="zh-TW" altLang="en-US" sz="1400" dirty="0">
                <a:latin typeface="+mj-ea"/>
              </a:rPr>
              <a:t>公司</a:t>
            </a:r>
            <a:r>
              <a:rPr lang="en-US" altLang="zh-TW" sz="1400" dirty="0">
                <a:latin typeface="+mj-ea"/>
              </a:rPr>
              <a:t>-2015</a:t>
            </a:r>
            <a:r>
              <a:rPr lang="zh-TW" altLang="en-US" sz="1400" dirty="0">
                <a:latin typeface="+mj-ea"/>
              </a:rPr>
              <a:t>兩岸著作權</a:t>
            </a:r>
            <a:r>
              <a:rPr lang="zh-TW" altLang="en-US" sz="1400" dirty="0" smtClean="0">
                <a:latin typeface="+mj-ea"/>
              </a:rPr>
              <a:t>論壇</a:t>
            </a:r>
            <a:endParaRPr lang="zh-TW" altLang="en-US" sz="1400" dirty="0">
              <a:latin typeface="+mj-ea"/>
            </a:endParaRPr>
          </a:p>
        </p:txBody>
      </p:sp>
    </p:spTree>
    <p:extLst>
      <p:ext uri="{BB962C8B-B14F-4D97-AF65-F5344CB8AC3E}">
        <p14:creationId xmlns:p14="http://schemas.microsoft.com/office/powerpoint/2010/main" val="5458884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332656"/>
            <a:ext cx="8229600" cy="1143000"/>
          </a:xfrm>
        </p:spPr>
        <p:txBody>
          <a:bodyPr>
            <a:normAutofit/>
          </a:bodyPr>
          <a:lstStyle/>
          <a:p>
            <a:r>
              <a:rPr lang="zh-TW" altLang="en-US" b="1" dirty="0" smtClean="0"/>
              <a:t>著作權基本介紹</a:t>
            </a:r>
            <a:endParaRPr lang="zh-TW" altLang="en-US" b="1" dirty="0"/>
          </a:p>
        </p:txBody>
      </p:sp>
      <p:sp>
        <p:nvSpPr>
          <p:cNvPr id="3" name="投影片編號版面配置區 2"/>
          <p:cNvSpPr>
            <a:spLocks noGrp="1"/>
          </p:cNvSpPr>
          <p:nvPr>
            <p:ph type="sldNum" sz="quarter" idx="12"/>
          </p:nvPr>
        </p:nvSpPr>
        <p:spPr/>
        <p:txBody>
          <a:bodyPr/>
          <a:lstStyle/>
          <a:p>
            <a:fld id="{D67D2FCB-74AC-47B7-9F74-EE9300447E96}" type="slidenum">
              <a:rPr lang="zh-TW" altLang="en-US" smtClean="0"/>
              <a:t>14</a:t>
            </a:fld>
            <a:endParaRPr lang="zh-TW" altLang="en-US"/>
          </a:p>
        </p:txBody>
      </p:sp>
      <p:sp>
        <p:nvSpPr>
          <p:cNvPr id="5" name="文字方塊 4"/>
          <p:cNvSpPr txBox="1"/>
          <p:nvPr/>
        </p:nvSpPr>
        <p:spPr>
          <a:xfrm>
            <a:off x="1475656" y="1472645"/>
            <a:ext cx="7128792" cy="3023841"/>
          </a:xfrm>
          <a:prstGeom prst="rect">
            <a:avLst/>
          </a:prstGeom>
          <a:noFill/>
        </p:spPr>
        <p:txBody>
          <a:bodyPr wrap="square" rtlCol="0">
            <a:spAutoFit/>
          </a:bodyPr>
          <a:lstStyle/>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著作權法簡圖</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a:solidFill>
                  <a:schemeClr val="tx2"/>
                </a:solidFill>
                <a:latin typeface="+mj-ea"/>
                <a:ea typeface="+mj-ea"/>
              </a:rPr>
              <a:t>著作權的</a:t>
            </a:r>
            <a:r>
              <a:rPr lang="zh-TW" altLang="en-US" sz="3600" b="1" dirty="0" smtClean="0">
                <a:solidFill>
                  <a:schemeClr val="tx2"/>
                </a:solidFill>
                <a:latin typeface="+mj-ea"/>
                <a:ea typeface="+mj-ea"/>
              </a:rPr>
              <a:t>概念</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a:solidFill>
                  <a:schemeClr val="tx2"/>
                </a:solidFill>
                <a:latin typeface="+mj-ea"/>
                <a:ea typeface="+mj-ea"/>
              </a:rPr>
              <a:t>誰享有</a:t>
            </a:r>
            <a:r>
              <a:rPr lang="zh-TW" altLang="en-US" sz="3600" b="1" dirty="0" smtClean="0">
                <a:solidFill>
                  <a:schemeClr val="tx2"/>
                </a:solidFill>
                <a:latin typeface="+mj-ea"/>
                <a:ea typeface="+mj-ea"/>
              </a:rPr>
              <a:t>著作權</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a:solidFill>
                  <a:schemeClr val="tx2"/>
                </a:solidFill>
                <a:latin typeface="+mj-ea"/>
                <a:ea typeface="+mj-ea"/>
              </a:rPr>
              <a:t>流行音樂所</a:t>
            </a:r>
            <a:r>
              <a:rPr lang="zh-TW" altLang="en-US" sz="3600" b="1" dirty="0" smtClean="0">
                <a:solidFill>
                  <a:schemeClr val="tx2"/>
                </a:solidFill>
                <a:latin typeface="+mj-ea"/>
                <a:ea typeface="+mj-ea"/>
              </a:rPr>
              <a:t>涉及之著作種類</a:t>
            </a:r>
            <a:endParaRPr lang="zh-TW" altLang="en-US" sz="3600" b="1" dirty="0">
              <a:solidFill>
                <a:schemeClr val="tx2"/>
              </a:solidFill>
              <a:latin typeface="+mj-ea"/>
              <a:ea typeface="+mj-ea"/>
            </a:endParaRPr>
          </a:p>
        </p:txBody>
      </p:sp>
    </p:spTree>
    <p:extLst>
      <p:ext uri="{BB962C8B-B14F-4D97-AF65-F5344CB8AC3E}">
        <p14:creationId xmlns:p14="http://schemas.microsoft.com/office/powerpoint/2010/main" val="37328963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577850" y="0"/>
            <a:ext cx="8566150" cy="6716713"/>
          </a:xfrm>
          <a:prstGeom prst="rect">
            <a:avLst/>
          </a:prstGeom>
          <a:noFill/>
          <a:ln w="9525">
            <a:noFill/>
            <a:miter lim="800000"/>
            <a:headEnd/>
            <a:tailEnd/>
          </a:ln>
        </p:spPr>
        <p:txBody>
          <a:bodyPr/>
          <a:lstStyle/>
          <a:p>
            <a:r>
              <a:rPr lang="en-US" altLang="zh-TW"/>
              <a:t> </a:t>
            </a:r>
            <a:endParaRPr lang="zh-TW" altLang="en-US"/>
          </a:p>
        </p:txBody>
      </p:sp>
      <p:sp>
        <p:nvSpPr>
          <p:cNvPr id="14345" name="Text Box 4"/>
          <p:cNvSpPr txBox="1">
            <a:spLocks noChangeArrowheads="1"/>
          </p:cNvSpPr>
          <p:nvPr/>
        </p:nvSpPr>
        <p:spPr bwMode="auto">
          <a:xfrm>
            <a:off x="571472" y="1714488"/>
            <a:ext cx="642942" cy="2431435"/>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wrap="square">
            <a:spAutoFit/>
          </a:bodyPr>
          <a:lstStyle/>
          <a:p>
            <a:pPr algn="ctr">
              <a:defRPr/>
            </a:pPr>
            <a:endParaRPr lang="en-US" altLang="zh-TW" sz="2200" b="1" dirty="0" smtClean="0">
              <a:latin typeface="+mj-ea"/>
              <a:ea typeface="+mj-ea"/>
            </a:endParaRPr>
          </a:p>
          <a:p>
            <a:pPr algn="ctr">
              <a:defRPr/>
            </a:pPr>
            <a:r>
              <a:rPr lang="zh-TW" altLang="en-US" sz="2200" b="1" dirty="0" smtClean="0">
                <a:latin typeface="微軟正黑體" pitchFamily="34" charset="-120"/>
                <a:ea typeface="微軟正黑體" pitchFamily="34" charset="-120"/>
              </a:rPr>
              <a:t>著 </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作</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權</a:t>
            </a:r>
            <a:endParaRPr lang="en-US" altLang="zh-TW" sz="2200" b="1" dirty="0">
              <a:latin typeface="微軟正黑體" pitchFamily="34" charset="-120"/>
              <a:ea typeface="微軟正黑體" pitchFamily="34" charset="-120"/>
            </a:endParaRPr>
          </a:p>
          <a:p>
            <a:pPr algn="ctr">
              <a:defRPr/>
            </a:pPr>
            <a:endParaRPr lang="zh-TW" altLang="en-US" sz="2000" b="1" dirty="0">
              <a:latin typeface="+mj-ea"/>
              <a:ea typeface="+mj-ea"/>
            </a:endParaRPr>
          </a:p>
        </p:txBody>
      </p:sp>
      <p:sp>
        <p:nvSpPr>
          <p:cNvPr id="14348" name="Text Box 7"/>
          <p:cNvSpPr txBox="1">
            <a:spLocks noChangeArrowheads="1"/>
          </p:cNvSpPr>
          <p:nvPr/>
        </p:nvSpPr>
        <p:spPr bwMode="auto">
          <a:xfrm>
            <a:off x="1709061" y="1989823"/>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主體</a:t>
            </a:r>
          </a:p>
        </p:txBody>
      </p:sp>
      <p:sp>
        <p:nvSpPr>
          <p:cNvPr id="14349" name="Text Box 8"/>
          <p:cNvSpPr txBox="1">
            <a:spLocks noChangeArrowheads="1"/>
          </p:cNvSpPr>
          <p:nvPr/>
        </p:nvSpPr>
        <p:spPr bwMode="auto">
          <a:xfrm>
            <a:off x="1709061" y="3227164"/>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客體</a:t>
            </a:r>
          </a:p>
        </p:txBody>
      </p:sp>
      <p:sp>
        <p:nvSpPr>
          <p:cNvPr id="14352" name="Text Box 12"/>
          <p:cNvSpPr txBox="1">
            <a:spLocks noChangeArrowheads="1"/>
          </p:cNvSpPr>
          <p:nvPr/>
        </p:nvSpPr>
        <p:spPr bwMode="auto">
          <a:xfrm>
            <a:off x="2699792" y="2135268"/>
            <a:ext cx="1089042"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p:txBody>
      </p:sp>
      <p:sp>
        <p:nvSpPr>
          <p:cNvPr id="22543" name="Text Box 14"/>
          <p:cNvSpPr txBox="1">
            <a:spLocks noChangeArrowheads="1"/>
          </p:cNvSpPr>
          <p:nvPr/>
        </p:nvSpPr>
        <p:spPr bwMode="auto">
          <a:xfrm>
            <a:off x="571500" y="4786313"/>
            <a:ext cx="4422775" cy="1323439"/>
          </a:xfrm>
          <a:prstGeom prst="rect">
            <a:avLst/>
          </a:prstGeom>
          <a:solidFill>
            <a:srgbClr val="E6C0C1"/>
          </a:solidFill>
          <a:ln w="28575">
            <a:solidFill>
              <a:srgbClr val="C00000"/>
            </a:solidFill>
            <a:prstDash val="sysDash"/>
            <a:miter lim="800000"/>
            <a:headEnd/>
            <a:tailEnd/>
          </a:ln>
        </p:spPr>
        <p:txBody>
          <a:bodyPr>
            <a:spAutoFit/>
          </a:bodyPr>
          <a:lstStyle/>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有形利用著作：</a:t>
            </a:r>
            <a:endParaRPr lang="en-US" altLang="zh-TW" sz="1600" b="1" dirty="0">
              <a:latin typeface="微軟正黑體" pitchFamily="34" charset="-120"/>
              <a:ea typeface="微軟正黑體" pitchFamily="34" charset="-120"/>
            </a:endParaRPr>
          </a:p>
          <a:p>
            <a:pPr marL="269875" lvl="1" indent="-269875"/>
            <a:r>
              <a:rPr lang="zh-TW" altLang="en-US" sz="1600" b="1" dirty="0">
                <a:latin typeface="微軟正黑體" pitchFamily="34" charset="-120"/>
                <a:ea typeface="微軟正黑體" pitchFamily="34" charset="-120"/>
              </a:rPr>
              <a:t>    重製、公開展示、出租、改作、編輯、 散布</a:t>
            </a:r>
            <a:endParaRPr lang="en-US" altLang="zh-TW" sz="1600" b="1" dirty="0">
              <a:latin typeface="微軟正黑體" pitchFamily="34" charset="-120"/>
              <a:ea typeface="微軟正黑體" pitchFamily="34" charset="-120"/>
            </a:endParaRPr>
          </a:p>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無形利用著作：</a:t>
            </a:r>
            <a:endParaRPr lang="en-US" altLang="zh-TW" sz="1600" b="1" dirty="0">
              <a:latin typeface="微軟正黑體" pitchFamily="34" charset="-120"/>
              <a:ea typeface="微軟正黑體" pitchFamily="34" charset="-120"/>
            </a:endParaRPr>
          </a:p>
          <a:p>
            <a:pPr marL="269875" lvl="1" indent="-269875">
              <a:buClr>
                <a:schemeClr val="accent2"/>
              </a:buClr>
            </a:pPr>
            <a:r>
              <a:rPr lang="zh-TW" altLang="en-US" sz="1600" b="1" dirty="0">
                <a:latin typeface="微軟正黑體" pitchFamily="34" charset="-120"/>
                <a:ea typeface="微軟正黑體" pitchFamily="34" charset="-120"/>
              </a:rPr>
              <a:t>    公開播送、公開口述、公開上映、公開傳輸、公開</a:t>
            </a:r>
            <a:r>
              <a:rPr lang="zh-TW" altLang="en-US" sz="1600" b="1" dirty="0" smtClean="0">
                <a:latin typeface="微軟正黑體" pitchFamily="34" charset="-120"/>
                <a:ea typeface="微軟正黑體" pitchFamily="34" charset="-120"/>
              </a:rPr>
              <a:t>演出</a:t>
            </a:r>
            <a:endParaRPr lang="zh-TW" altLang="en-US" sz="1600" b="1" dirty="0">
              <a:latin typeface="微軟正黑體" pitchFamily="34" charset="-120"/>
              <a:ea typeface="微軟正黑體" pitchFamily="34" charset="-120"/>
            </a:endParaRPr>
          </a:p>
        </p:txBody>
      </p:sp>
      <p:sp>
        <p:nvSpPr>
          <p:cNvPr id="14357" name="Text Box 17"/>
          <p:cNvSpPr txBox="1">
            <a:spLocks noChangeArrowheads="1"/>
          </p:cNvSpPr>
          <p:nvPr/>
        </p:nvSpPr>
        <p:spPr bwMode="auto">
          <a:xfrm>
            <a:off x="4217462" y="174697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著作人格權</a:t>
            </a:r>
          </a:p>
        </p:txBody>
      </p:sp>
      <p:sp>
        <p:nvSpPr>
          <p:cNvPr id="14358" name="Text Box 18"/>
          <p:cNvSpPr txBox="1">
            <a:spLocks noChangeArrowheads="1"/>
          </p:cNvSpPr>
          <p:nvPr/>
        </p:nvSpPr>
        <p:spPr bwMode="auto">
          <a:xfrm>
            <a:off x="4217459" y="2459400"/>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著作財產權</a:t>
            </a:r>
          </a:p>
        </p:txBody>
      </p:sp>
      <p:sp>
        <p:nvSpPr>
          <p:cNvPr id="14360" name="Text Box 20"/>
          <p:cNvSpPr txBox="1">
            <a:spLocks noChangeArrowheads="1"/>
          </p:cNvSpPr>
          <p:nvPr/>
        </p:nvSpPr>
        <p:spPr bwMode="auto">
          <a:xfrm>
            <a:off x="4427984" y="355292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授權與讓與</a:t>
            </a:r>
          </a:p>
        </p:txBody>
      </p:sp>
      <p:sp>
        <p:nvSpPr>
          <p:cNvPr id="14362" name="Text Box 22"/>
          <p:cNvSpPr txBox="1">
            <a:spLocks noChangeArrowheads="1"/>
          </p:cNvSpPr>
          <p:nvPr/>
        </p:nvSpPr>
        <p:spPr bwMode="auto">
          <a:xfrm>
            <a:off x="6043774" y="2253025"/>
            <a:ext cx="1376505" cy="376617"/>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b="1" dirty="0">
                <a:latin typeface="微軟正黑體" pitchFamily="34" charset="-120"/>
                <a:ea typeface="微軟正黑體" pitchFamily="34" charset="-120"/>
              </a:rPr>
              <a:t>合理使用</a:t>
            </a:r>
          </a:p>
        </p:txBody>
      </p:sp>
      <p:sp>
        <p:nvSpPr>
          <p:cNvPr id="14365" name="Text Box 25"/>
          <p:cNvSpPr txBox="1">
            <a:spLocks noChangeArrowheads="1"/>
          </p:cNvSpPr>
          <p:nvPr/>
        </p:nvSpPr>
        <p:spPr bwMode="auto">
          <a:xfrm>
            <a:off x="7807383" y="2062797"/>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smtClean="0">
                <a:latin typeface="微軟正黑體" pitchFamily="34" charset="-120"/>
                <a:ea typeface="微軟正黑體" pitchFamily="34" charset="-120"/>
              </a:rPr>
              <a:t>著作權受侵害</a:t>
            </a:r>
            <a:endParaRPr lang="zh-TW" altLang="en-US" sz="1600" b="1" dirty="0">
              <a:latin typeface="微軟正黑體" pitchFamily="34" charset="-120"/>
              <a:ea typeface="微軟正黑體" pitchFamily="34" charset="-120"/>
            </a:endParaRPr>
          </a:p>
        </p:txBody>
      </p:sp>
      <p:sp>
        <p:nvSpPr>
          <p:cNvPr id="22559" name="文字方塊 38"/>
          <p:cNvSpPr txBox="1">
            <a:spLocks noChangeArrowheads="1"/>
          </p:cNvSpPr>
          <p:nvPr/>
        </p:nvSpPr>
        <p:spPr bwMode="auto">
          <a:xfrm>
            <a:off x="5285738" y="4769132"/>
            <a:ext cx="2714625" cy="1077912"/>
          </a:xfrm>
          <a:prstGeom prst="rect">
            <a:avLst/>
          </a:prstGeom>
          <a:solidFill>
            <a:srgbClr val="E6C0C1"/>
          </a:solidFill>
          <a:ln w="28575">
            <a:solidFill>
              <a:srgbClr val="C00000"/>
            </a:solidFill>
            <a:prstDash val="sysDash"/>
            <a:miter lim="800000"/>
            <a:headEnd/>
            <a:tailEnd/>
          </a:ln>
        </p:spPr>
        <p:txBody>
          <a:bodyPr>
            <a:spAutoFit/>
          </a:bodyPr>
          <a:lstStyle/>
          <a:p>
            <a:pPr>
              <a:buClr>
                <a:schemeClr val="accent2"/>
              </a:buClr>
              <a:buFont typeface="Wingdings" pitchFamily="2" charset="2"/>
              <a:buChar char="n"/>
            </a:pPr>
            <a:r>
              <a:rPr lang="zh-TW" altLang="en-US" sz="1600" b="1" dirty="0">
                <a:latin typeface="微軟正黑體" pitchFamily="34" charset="-120"/>
                <a:ea typeface="微軟正黑體" pitchFamily="34" charset="-120"/>
              </a:rPr>
              <a:t>三種授權方式：</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權利人自己行使</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委託他人</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經紀人</a:t>
            </a:r>
            <a:r>
              <a:rPr lang="en-US" altLang="zh-TW" sz="1600" b="1" dirty="0">
                <a:latin typeface="微軟正黑體" pitchFamily="34" charset="-120"/>
                <a:ea typeface="微軟正黑體" pitchFamily="34" charset="-120"/>
              </a:rPr>
              <a:t>)</a:t>
            </a: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著作權集管團體管理</a:t>
            </a:r>
          </a:p>
        </p:txBody>
      </p:sp>
      <p:sp>
        <p:nvSpPr>
          <p:cNvPr id="2" name="標題 1"/>
          <p:cNvSpPr>
            <a:spLocks noGrp="1"/>
          </p:cNvSpPr>
          <p:nvPr>
            <p:ph type="title"/>
          </p:nvPr>
        </p:nvSpPr>
        <p:spPr>
          <a:xfrm>
            <a:off x="611560" y="260648"/>
            <a:ext cx="8229600" cy="882352"/>
          </a:xfrm>
        </p:spPr>
        <p:txBody>
          <a:bodyPr/>
          <a:lstStyle/>
          <a:p>
            <a:pPr>
              <a:defRPr/>
            </a:pPr>
            <a:r>
              <a:rPr lang="zh-TW" altLang="en-US" sz="4000" b="1" dirty="0">
                <a:solidFill>
                  <a:srgbClr val="002060"/>
                </a:solidFill>
                <a:latin typeface="微軟正黑體" pitchFamily="34" charset="-120"/>
                <a:ea typeface="微軟正黑體" pitchFamily="34" charset="-120"/>
              </a:rPr>
              <a:t>著作權法簡圖</a:t>
            </a:r>
          </a:p>
        </p:txBody>
      </p:sp>
      <p:sp>
        <p:nvSpPr>
          <p:cNvPr id="32" name="投影片編號版面配置區 31"/>
          <p:cNvSpPr>
            <a:spLocks noGrp="1"/>
          </p:cNvSpPr>
          <p:nvPr>
            <p:ph type="sldNum" sz="quarter" idx="12"/>
          </p:nvPr>
        </p:nvSpPr>
        <p:spPr>
          <a:xfrm>
            <a:off x="6291282" y="6237312"/>
            <a:ext cx="2133600" cy="365125"/>
          </a:xfrm>
        </p:spPr>
        <p:txBody>
          <a:bodyPr/>
          <a:lstStyle/>
          <a:p>
            <a:pPr>
              <a:defRPr/>
            </a:pPr>
            <a:r>
              <a:rPr lang="en-US" altLang="zh-TW" dirty="0" smtClean="0"/>
              <a:t>15</a:t>
            </a:r>
          </a:p>
        </p:txBody>
      </p:sp>
      <p:sp>
        <p:nvSpPr>
          <p:cNvPr id="34" name="Text Box 25"/>
          <p:cNvSpPr txBox="1">
            <a:spLocks noChangeArrowheads="1"/>
          </p:cNvSpPr>
          <p:nvPr/>
        </p:nvSpPr>
        <p:spPr bwMode="auto">
          <a:xfrm>
            <a:off x="8596323" y="2062797"/>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民</a:t>
            </a:r>
            <a:r>
              <a:rPr lang="zh-TW" altLang="en-US" b="1" dirty="0" smtClean="0">
                <a:latin typeface="微軟正黑體" pitchFamily="34" charset="-120"/>
                <a:ea typeface="微軟正黑體" pitchFamily="34" charset="-120"/>
              </a:rPr>
              <a:t>刑事救濟</a:t>
            </a:r>
            <a:endParaRPr lang="zh-TW" altLang="en-US" b="1" dirty="0">
              <a:latin typeface="微軟正黑體" pitchFamily="34" charset="-120"/>
              <a:ea typeface="微軟正黑體" pitchFamily="34" charset="-120"/>
            </a:endParaRPr>
          </a:p>
        </p:txBody>
      </p:sp>
      <p:sp>
        <p:nvSpPr>
          <p:cNvPr id="35" name="Text Box 12"/>
          <p:cNvSpPr txBox="1">
            <a:spLocks noChangeArrowheads="1"/>
          </p:cNvSpPr>
          <p:nvPr/>
        </p:nvSpPr>
        <p:spPr bwMode="auto">
          <a:xfrm>
            <a:off x="2676642" y="3378794"/>
            <a:ext cx="1107293"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    </a:t>
            </a:r>
            <a:r>
              <a:rPr lang="zh-TW" altLang="en-US" b="1" dirty="0">
                <a:latin typeface="微軟正黑體" pitchFamily="34" charset="-120"/>
                <a:ea typeface="微軟正黑體" pitchFamily="34" charset="-120"/>
              </a:rPr>
              <a:t>作</a:t>
            </a:r>
          </a:p>
        </p:txBody>
      </p:sp>
      <p:cxnSp>
        <p:nvCxnSpPr>
          <p:cNvPr id="37" name="直線單箭頭接點 36"/>
          <p:cNvCxnSpPr/>
          <p:nvPr/>
        </p:nvCxnSpPr>
        <p:spPr>
          <a:xfrm>
            <a:off x="1258181" y="3071813"/>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直線單箭頭接點 41"/>
          <p:cNvCxnSpPr/>
          <p:nvPr/>
        </p:nvCxnSpPr>
        <p:spPr>
          <a:xfrm flipV="1">
            <a:off x="1227765" y="2253025"/>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直線單箭頭接點 49"/>
          <p:cNvCxnSpPr/>
          <p:nvPr/>
        </p:nvCxnSpPr>
        <p:spPr>
          <a:xfrm>
            <a:off x="2203344" y="3540125"/>
            <a:ext cx="496448" cy="238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3" name="直線單箭頭接點 52"/>
          <p:cNvCxnSpPr/>
          <p:nvPr/>
        </p:nvCxnSpPr>
        <p:spPr>
          <a:xfrm flipV="1">
            <a:off x="3788834" y="2075751"/>
            <a:ext cx="428628" cy="255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6" name="直線單箭頭接點 55"/>
          <p:cNvCxnSpPr/>
          <p:nvPr/>
        </p:nvCxnSpPr>
        <p:spPr>
          <a:xfrm>
            <a:off x="3788834" y="2376230"/>
            <a:ext cx="428625" cy="3159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1" name="直線單箭頭接點 60"/>
          <p:cNvCxnSpPr/>
          <p:nvPr/>
        </p:nvCxnSpPr>
        <p:spPr>
          <a:xfrm>
            <a:off x="5042188" y="2878718"/>
            <a:ext cx="0" cy="6047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3" name="直線單箭頭接點 62"/>
          <p:cNvCxnSpPr/>
          <p:nvPr/>
        </p:nvCxnSpPr>
        <p:spPr>
          <a:xfrm flipV="1">
            <a:off x="5676486" y="2429583"/>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6" name="直線單箭頭接點 65"/>
          <p:cNvCxnSpPr>
            <a:endCxn id="34" idx="1"/>
          </p:cNvCxnSpPr>
          <p:nvPr/>
        </p:nvCxnSpPr>
        <p:spPr>
          <a:xfrm>
            <a:off x="8256984" y="2801461"/>
            <a:ext cx="339339"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8" name="直線單箭頭接點 67"/>
          <p:cNvCxnSpPr/>
          <p:nvPr/>
        </p:nvCxnSpPr>
        <p:spPr>
          <a:xfrm>
            <a:off x="7436730" y="2766409"/>
            <a:ext cx="357188"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0" name="直線單箭頭接點 69"/>
          <p:cNvCxnSpPr/>
          <p:nvPr/>
        </p:nvCxnSpPr>
        <p:spPr>
          <a:xfrm flipH="1">
            <a:off x="3563888" y="2930205"/>
            <a:ext cx="777765" cy="174806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a:off x="5350581" y="3950496"/>
            <a:ext cx="157523" cy="7277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581" name="文字方塊 102"/>
          <p:cNvSpPr txBox="1">
            <a:spLocks noChangeArrowheads="1"/>
          </p:cNvSpPr>
          <p:nvPr/>
        </p:nvSpPr>
        <p:spPr bwMode="auto">
          <a:xfrm>
            <a:off x="8543928" y="3662095"/>
            <a:ext cx="400110" cy="1785937"/>
          </a:xfrm>
          <a:prstGeom prst="rect">
            <a:avLst/>
          </a:prstGeom>
          <a:noFill/>
          <a:ln w="9525">
            <a:noFill/>
            <a:miter lim="800000"/>
            <a:headEnd/>
            <a:tailEnd/>
          </a:ln>
        </p:spPr>
        <p:txBody>
          <a:bodyPr vert="eaVert">
            <a:spAutoFit/>
          </a:bodyPr>
          <a:lstStyle/>
          <a:p>
            <a:pPr algn="ctr"/>
            <a:r>
              <a:rPr lang="en-US" altLang="zh-TW" sz="1400" b="1" dirty="0">
                <a:solidFill>
                  <a:srgbClr val="FF0000"/>
                </a:solidFill>
                <a:latin typeface="微軟正黑體" pitchFamily="34" charset="-120"/>
                <a:ea typeface="微軟正黑體" pitchFamily="34" charset="-120"/>
              </a:rPr>
              <a:t>(</a:t>
            </a:r>
            <a:r>
              <a:rPr lang="zh-TW" altLang="en-US" sz="1400" b="1" dirty="0">
                <a:solidFill>
                  <a:srgbClr val="FF0000"/>
                </a:solidFill>
                <a:latin typeface="微軟正黑體" pitchFamily="34" charset="-120"/>
                <a:ea typeface="微軟正黑體" pitchFamily="34" charset="-120"/>
              </a:rPr>
              <a:t>原則上告訴乃論罪</a:t>
            </a:r>
            <a:r>
              <a:rPr lang="en-US" altLang="zh-TW" sz="1400" b="1" dirty="0">
                <a:solidFill>
                  <a:srgbClr val="FF0000"/>
                </a:solidFill>
                <a:latin typeface="微軟正黑體" pitchFamily="34" charset="-120"/>
                <a:ea typeface="微軟正黑體" pitchFamily="34" charset="-120"/>
              </a:rPr>
              <a:t>)</a:t>
            </a:r>
            <a:endParaRPr lang="zh-TW" altLang="en-US" sz="1400" b="1" dirty="0">
              <a:solidFill>
                <a:srgbClr val="FF0000"/>
              </a:solidFill>
              <a:latin typeface="微軟正黑體" pitchFamily="34" charset="-120"/>
              <a:ea typeface="微軟正黑體" pitchFamily="34" charset="-120"/>
            </a:endParaRPr>
          </a:p>
        </p:txBody>
      </p:sp>
      <p:cxnSp>
        <p:nvCxnSpPr>
          <p:cNvPr id="39" name="直線單箭頭接點 38"/>
          <p:cNvCxnSpPr>
            <a:stCxn id="14348" idx="3"/>
          </p:cNvCxnSpPr>
          <p:nvPr/>
        </p:nvCxnSpPr>
        <p:spPr>
          <a:xfrm>
            <a:off x="2204195" y="2315583"/>
            <a:ext cx="495597" cy="157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5" name="Text Box 22"/>
          <p:cNvSpPr txBox="1">
            <a:spLocks noChangeArrowheads="1"/>
          </p:cNvSpPr>
          <p:nvPr/>
        </p:nvSpPr>
        <p:spPr bwMode="auto">
          <a:xfrm>
            <a:off x="6023891" y="2958018"/>
            <a:ext cx="1376505" cy="584775"/>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smtClean="0">
                <a:latin typeface="微軟正黑體" pitchFamily="34" charset="-120"/>
                <a:ea typeface="微軟正黑體" pitchFamily="34" charset="-120"/>
              </a:rPr>
              <a:t>著作財產</a:t>
            </a:r>
            <a:endParaRPr lang="en-US" altLang="zh-TW" sz="1600" b="1" dirty="0" smtClean="0">
              <a:latin typeface="微軟正黑體" pitchFamily="34" charset="-120"/>
              <a:ea typeface="微軟正黑體" pitchFamily="34" charset="-120"/>
            </a:endParaRPr>
          </a:p>
          <a:p>
            <a:pPr algn="ctr">
              <a:defRPr/>
            </a:pPr>
            <a:r>
              <a:rPr lang="zh-TW" altLang="en-US" sz="1600" b="1" dirty="0" smtClean="0">
                <a:latin typeface="微軟正黑體" pitchFamily="34" charset="-120"/>
                <a:ea typeface="微軟正黑體" pitchFamily="34" charset="-120"/>
              </a:rPr>
              <a:t>權期間</a:t>
            </a:r>
            <a:endParaRPr lang="zh-TW" altLang="en-US" sz="1600" b="1" dirty="0">
              <a:latin typeface="微軟正黑體" pitchFamily="34" charset="-120"/>
              <a:ea typeface="微軟正黑體" pitchFamily="34" charset="-120"/>
            </a:endParaRPr>
          </a:p>
        </p:txBody>
      </p:sp>
      <p:cxnSp>
        <p:nvCxnSpPr>
          <p:cNvPr id="46" name="直線單箭頭接點 45"/>
          <p:cNvCxnSpPr/>
          <p:nvPr/>
        </p:nvCxnSpPr>
        <p:spPr>
          <a:xfrm>
            <a:off x="5666701" y="2766409"/>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18433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67544" y="188640"/>
            <a:ext cx="8229601" cy="954360"/>
          </a:xfrm>
        </p:spPr>
        <p:txBody>
          <a:bodyPr>
            <a:normAutofit/>
          </a:bodyPr>
          <a:lstStyle/>
          <a:p>
            <a:pPr marL="0" indent="0" algn="ctr">
              <a:buNone/>
            </a:pPr>
            <a:r>
              <a:rPr lang="zh-TW" altLang="en-US" sz="4000" dirty="0">
                <a:solidFill>
                  <a:schemeClr val="tx1">
                    <a:lumMod val="75000"/>
                    <a:lumOff val="25000"/>
                  </a:schemeClr>
                </a:solidFill>
                <a:latin typeface="微軟正黑體" pitchFamily="34" charset="-120"/>
                <a:ea typeface="微軟正黑體" pitchFamily="34" charset="-120"/>
              </a:rPr>
              <a:t>著作權的概念</a:t>
            </a:r>
          </a:p>
        </p:txBody>
      </p:sp>
      <p:graphicFrame>
        <p:nvGraphicFramePr>
          <p:cNvPr id="4" name="內容版面配置區 3"/>
          <p:cNvGraphicFramePr>
            <a:graphicFrameLocks noGrp="1"/>
          </p:cNvGraphicFramePr>
          <p:nvPr>
            <p:ph idx="4294967295"/>
            <p:extLst>
              <p:ext uri="{D42A27DB-BD31-4B8C-83A1-F6EECF244321}">
                <p14:modId xmlns:p14="http://schemas.microsoft.com/office/powerpoint/2010/main" val="4123092063"/>
              </p:ext>
            </p:extLst>
          </p:nvPr>
        </p:nvGraphicFramePr>
        <p:xfrm>
          <a:off x="457200" y="980731"/>
          <a:ext cx="8291264" cy="5263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4294967295"/>
          </p:nvPr>
        </p:nvSpPr>
        <p:spPr>
          <a:xfrm>
            <a:off x="182943" y="6388867"/>
            <a:ext cx="608287" cy="365125"/>
          </a:xfrm>
        </p:spPr>
        <p:txBody>
          <a:bodyPr/>
          <a:lstStyle/>
          <a:p>
            <a:fld id="{51D2D507-09EA-4C6F-96ED-053C801F8797}" type="slidenum">
              <a:rPr lang="zh-TW" altLang="en-US" smtClean="0"/>
              <a:t>16</a:t>
            </a:fld>
            <a:endParaRPr lang="zh-TW" altLang="en-US" dirty="0"/>
          </a:p>
        </p:txBody>
      </p:sp>
      <p:sp>
        <p:nvSpPr>
          <p:cNvPr id="5" name="文字方塊 4"/>
          <p:cNvSpPr txBox="1"/>
          <p:nvPr/>
        </p:nvSpPr>
        <p:spPr>
          <a:xfrm>
            <a:off x="7059133" y="6244481"/>
            <a:ext cx="1975077" cy="370275"/>
          </a:xfrm>
          <a:prstGeom prst="rect">
            <a:avLst/>
          </a:prstGeom>
          <a:noFill/>
        </p:spPr>
        <p:txBody>
          <a:bodyPr wrap="square" lIns="92364" tIns="46182" rIns="92364" bIns="46182" rtlCol="0">
            <a:spAutoFit/>
          </a:bodyPr>
          <a:lstStyle/>
          <a:p>
            <a:r>
              <a:rPr lang="zh-TW" altLang="en-US" dirty="0"/>
              <a:t>什麼是</a:t>
            </a:r>
            <a:r>
              <a:rPr lang="zh-TW" altLang="en-US" dirty="0" smtClean="0"/>
              <a:t>「著作」？</a:t>
            </a:r>
            <a:endParaRPr lang="zh-TW" altLang="en-US" dirty="0"/>
          </a:p>
        </p:txBody>
      </p:sp>
    </p:spTree>
    <p:extLst>
      <p:ext uri="{BB962C8B-B14F-4D97-AF65-F5344CB8AC3E}">
        <p14:creationId xmlns:p14="http://schemas.microsoft.com/office/powerpoint/2010/main" val="37543484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259632" y="179512"/>
            <a:ext cx="8229601" cy="882352"/>
          </a:xfrm>
        </p:spPr>
        <p:txBody>
          <a:bodyPr>
            <a:normAutofit/>
          </a:bodyPr>
          <a:lstStyle/>
          <a:p>
            <a:pPr marL="0" indent="0" algn="ctr">
              <a:buNone/>
            </a:pPr>
            <a:r>
              <a:rPr lang="zh-TW" altLang="en-US" sz="3200" dirty="0" smtClean="0">
                <a:solidFill>
                  <a:schemeClr val="tx1">
                    <a:lumMod val="75000"/>
                    <a:lumOff val="25000"/>
                  </a:schemeClr>
                </a:solidFill>
                <a:latin typeface="微軟正黑體" panose="020B0604030504040204" pitchFamily="34" charset="-120"/>
                <a:ea typeface="微軟正黑體" panose="020B0604030504040204" pitchFamily="34" charset="-120"/>
              </a:rPr>
              <a:t>著作權的概念</a:t>
            </a:r>
            <a:endPar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4294967295"/>
            <p:extLst>
              <p:ext uri="{D42A27DB-BD31-4B8C-83A1-F6EECF244321}">
                <p14:modId xmlns:p14="http://schemas.microsoft.com/office/powerpoint/2010/main" val="2719967006"/>
              </p:ext>
            </p:extLst>
          </p:nvPr>
        </p:nvGraphicFramePr>
        <p:xfrm>
          <a:off x="755576" y="1046670"/>
          <a:ext cx="7986030" cy="526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投影片編號版面配置區 1"/>
          <p:cNvSpPr>
            <a:spLocks noGrp="1"/>
          </p:cNvSpPr>
          <p:nvPr>
            <p:ph type="sldNum" sz="quarter" idx="4294967295"/>
          </p:nvPr>
        </p:nvSpPr>
        <p:spPr>
          <a:xfrm>
            <a:off x="329245" y="6027908"/>
            <a:ext cx="608287" cy="365125"/>
          </a:xfrm>
        </p:spPr>
        <p:txBody>
          <a:bodyPr/>
          <a:lstStyle/>
          <a:p>
            <a:fld id="{51D2D507-09EA-4C6F-96ED-053C801F8797}" type="slidenum">
              <a:rPr lang="zh-TW" altLang="en-US" smtClean="0"/>
              <a:t>17</a:t>
            </a:fld>
            <a:endParaRPr lang="zh-TW" altLang="en-US"/>
          </a:p>
        </p:txBody>
      </p:sp>
      <p:sp>
        <p:nvSpPr>
          <p:cNvPr id="5" name="文字方塊 4"/>
          <p:cNvSpPr txBox="1"/>
          <p:nvPr/>
        </p:nvSpPr>
        <p:spPr>
          <a:xfrm>
            <a:off x="7059133" y="6244481"/>
            <a:ext cx="1975077" cy="370265"/>
          </a:xfrm>
          <a:prstGeom prst="rect">
            <a:avLst/>
          </a:prstGeom>
          <a:noFill/>
        </p:spPr>
        <p:txBody>
          <a:bodyPr wrap="square" lIns="92364" tIns="46182" rIns="92364" bIns="46182" rtlCol="0">
            <a:spAutoFit/>
          </a:bodyPr>
          <a:lstStyle/>
          <a:p>
            <a:r>
              <a:rPr lang="zh-TW" altLang="en-US" dirty="0" smtClean="0"/>
              <a:t>什麼是「著作」？</a:t>
            </a:r>
            <a:endParaRPr lang="zh-TW" altLang="en-US" dirty="0"/>
          </a:p>
        </p:txBody>
      </p:sp>
    </p:spTree>
    <p:extLst>
      <p:ext uri="{BB962C8B-B14F-4D97-AF65-F5344CB8AC3E}">
        <p14:creationId xmlns:p14="http://schemas.microsoft.com/office/powerpoint/2010/main" val="40540973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D67D2FCB-74AC-47B7-9F74-EE9300447E96}" type="slidenum">
              <a:rPr lang="zh-TW" altLang="en-US" smtClean="0"/>
              <a:t>18</a:t>
            </a:fld>
            <a:endParaRPr lang="zh-TW" altLang="en-US"/>
          </a:p>
        </p:txBody>
      </p:sp>
      <p:sp>
        <p:nvSpPr>
          <p:cNvPr id="5" name="Rectangle 3"/>
          <p:cNvSpPr>
            <a:spLocks noGrp="1" noChangeArrowheads="1"/>
          </p:cNvSpPr>
          <p:nvPr>
            <p:ph idx="1"/>
          </p:nvPr>
        </p:nvSpPr>
        <p:spPr>
          <a:xfrm>
            <a:off x="755576" y="980728"/>
            <a:ext cx="8229600" cy="5688632"/>
          </a:xfrm>
        </p:spPr>
        <p:txBody>
          <a:bodyPr>
            <a:normAutofit/>
          </a:bodyPr>
          <a:lstStyle/>
          <a:p>
            <a:pPr eaLnBrk="1" hangingPunct="1">
              <a:lnSpc>
                <a:spcPct val="90000"/>
              </a:lnSpc>
              <a:buFont typeface="Wingdings" pitchFamily="2" charset="2"/>
              <a:buNone/>
              <a:defRPr/>
            </a:pPr>
            <a:r>
              <a:rPr lang="zh-TW" altLang="en-US" b="1" dirty="0" smtClean="0">
                <a:cs typeface="微軟正黑體" pitchFamily="34" charset="-120"/>
              </a:rPr>
              <a:t>原創性：</a:t>
            </a:r>
          </a:p>
          <a:p>
            <a:pPr eaLnBrk="1" hangingPunct="1">
              <a:lnSpc>
                <a:spcPct val="90000"/>
              </a:lnSpc>
              <a:defRPr/>
            </a:pPr>
            <a:r>
              <a:rPr lang="zh-TW" altLang="en-US" sz="2800" dirty="0" smtClean="0">
                <a:cs typeface="微軟正黑體" pitchFamily="34" charset="-120"/>
              </a:rPr>
              <a:t>必須是人類精神的創作</a:t>
            </a:r>
          </a:p>
          <a:p>
            <a:pPr eaLnBrk="1" hangingPunct="1">
              <a:lnSpc>
                <a:spcPct val="90000"/>
              </a:lnSpc>
              <a:defRPr/>
            </a:pPr>
            <a:r>
              <a:rPr lang="zh-TW" altLang="en-US" sz="2800" dirty="0" smtClean="0">
                <a:cs typeface="微軟正黑體" pitchFamily="34" charset="-120"/>
              </a:rPr>
              <a:t>必須具有一定表達方式</a:t>
            </a:r>
            <a:r>
              <a:rPr lang="en-US" altLang="zh-TW" sz="2800" dirty="0" smtClean="0">
                <a:cs typeface="微軟正黑體" pitchFamily="34" charset="-120"/>
              </a:rPr>
              <a:t>—</a:t>
            </a:r>
            <a:r>
              <a:rPr lang="zh-TW" altLang="en-US" sz="1800" dirty="0" smtClean="0">
                <a:cs typeface="微軟正黑體" pitchFamily="34" charset="-120"/>
              </a:rPr>
              <a:t>客觀化的一定形式</a:t>
            </a:r>
            <a:endParaRPr lang="zh-TW" altLang="en-US" sz="2800" dirty="0" smtClean="0">
              <a:cs typeface="微軟正黑體" pitchFamily="34" charset="-120"/>
            </a:endParaRPr>
          </a:p>
          <a:p>
            <a:pPr eaLnBrk="1" hangingPunct="1">
              <a:lnSpc>
                <a:spcPct val="90000"/>
              </a:lnSpc>
              <a:defRPr/>
            </a:pPr>
            <a:r>
              <a:rPr lang="zh-TW" altLang="en-US" sz="2800" dirty="0" smtClean="0">
                <a:solidFill>
                  <a:srgbClr val="F04A4E"/>
                </a:solidFill>
                <a:cs typeface="微軟正黑體" pitchFamily="34" charset="-120"/>
              </a:rPr>
              <a:t>祇要是著作人獨立創作完成之著作，縱使與他人著作雷同或相似，亦各別獨立受著作權保護</a:t>
            </a:r>
            <a:r>
              <a:rPr lang="en-US" altLang="zh-TW" sz="2800" dirty="0" smtClean="0">
                <a:solidFill>
                  <a:srgbClr val="F04A4E"/>
                </a:solidFill>
                <a:cs typeface="微軟正黑體" pitchFamily="34" charset="-120"/>
              </a:rPr>
              <a:t>-</a:t>
            </a:r>
            <a:r>
              <a:rPr lang="zh-TW" altLang="en-US" sz="2800" dirty="0" smtClean="0">
                <a:solidFill>
                  <a:srgbClr val="F04A4E"/>
                </a:solidFill>
                <a:cs typeface="微軟正黑體" pitchFamily="34" charset="-120"/>
              </a:rPr>
              <a:t>不得壓抑他人獨立創作之路    </a:t>
            </a:r>
          </a:p>
          <a:p>
            <a:pPr eaLnBrk="1" hangingPunct="1">
              <a:lnSpc>
                <a:spcPct val="90000"/>
              </a:lnSpc>
              <a:buFont typeface="Wingdings" pitchFamily="2" charset="2"/>
              <a:buNone/>
              <a:defRPr/>
            </a:pPr>
            <a:r>
              <a:rPr lang="zh-TW" altLang="en-US" sz="2800" dirty="0" smtClean="0">
                <a:cs typeface="微軟正黑體" pitchFamily="34" charset="-120"/>
              </a:rPr>
              <a:t>   </a:t>
            </a:r>
            <a:r>
              <a:rPr lang="en-US" altLang="zh-TW" sz="2800" dirty="0" smtClean="0">
                <a:cs typeface="微軟正黑體" pitchFamily="34" charset="-120"/>
              </a:rPr>
              <a:t>【</a:t>
            </a:r>
            <a:r>
              <a:rPr lang="zh-TW" altLang="en-US" sz="2800" dirty="0" smtClean="0">
                <a:cs typeface="微軟正黑體" pitchFamily="34" charset="-120"/>
              </a:rPr>
              <a:t>最高法院</a:t>
            </a:r>
            <a:r>
              <a:rPr lang="en-US" altLang="zh-TW" sz="2800" dirty="0" smtClean="0">
                <a:cs typeface="微軟正黑體" pitchFamily="34" charset="-120"/>
              </a:rPr>
              <a:t>81</a:t>
            </a:r>
            <a:r>
              <a:rPr lang="zh-TW" altLang="en-US" sz="2800" dirty="0" smtClean="0">
                <a:cs typeface="微軟正黑體" pitchFamily="34" charset="-120"/>
              </a:rPr>
              <a:t>台上字第</a:t>
            </a:r>
            <a:r>
              <a:rPr lang="en-US" altLang="zh-TW" sz="2800" dirty="0" smtClean="0">
                <a:cs typeface="微軟正黑體" pitchFamily="34" charset="-120"/>
              </a:rPr>
              <a:t>3063</a:t>
            </a:r>
            <a:r>
              <a:rPr lang="zh-TW" altLang="en-US" sz="2800" dirty="0" smtClean="0">
                <a:cs typeface="微軟正黑體" pitchFamily="34" charset="-120"/>
              </a:rPr>
              <a:t>號民事判決</a:t>
            </a:r>
            <a:r>
              <a:rPr lang="en-US" altLang="zh-TW" sz="2800" dirty="0" smtClean="0">
                <a:cs typeface="微軟正黑體" pitchFamily="34" charset="-120"/>
              </a:rPr>
              <a:t>】</a:t>
            </a:r>
          </a:p>
          <a:p>
            <a:pPr eaLnBrk="1" hangingPunct="1">
              <a:lnSpc>
                <a:spcPct val="90000"/>
              </a:lnSpc>
              <a:buFont typeface="Wingdings" pitchFamily="2" charset="2"/>
              <a:buNone/>
              <a:defRPr/>
            </a:pPr>
            <a:r>
              <a:rPr lang="zh-TW" altLang="en-US" sz="2800" dirty="0" smtClean="0">
                <a:latin typeface="細明體" pitchFamily="49" charset="-120"/>
                <a:ea typeface="細明體" pitchFamily="49" charset="-120"/>
              </a:rPr>
              <a:t>  </a:t>
            </a:r>
            <a:r>
              <a:rPr lang="zh-TW" altLang="en-US" sz="2800" dirty="0" smtClean="0">
                <a:solidFill>
                  <a:srgbClr val="FF0000"/>
                </a:solidFill>
                <a:latin typeface="細明體" pitchFamily="49" charset="-120"/>
                <a:ea typeface="細明體" pitchFamily="49" charset="-120"/>
              </a:rPr>
              <a:t>例如</a:t>
            </a:r>
            <a:r>
              <a:rPr lang="en-US" altLang="zh-TW" sz="2800" dirty="0" smtClean="0">
                <a:solidFill>
                  <a:srgbClr val="FF0000"/>
                </a:solidFill>
                <a:latin typeface="細明體" pitchFamily="49" charset="-120"/>
                <a:ea typeface="細明體" pitchFamily="49" charset="-120"/>
              </a:rPr>
              <a:t>--</a:t>
            </a:r>
            <a:r>
              <a:rPr lang="zh-TW" altLang="en-US" sz="2800" dirty="0" smtClean="0">
                <a:solidFill>
                  <a:srgbClr val="FF0000"/>
                </a:solidFill>
                <a:latin typeface="細明體" pitchFamily="49" charset="-120"/>
                <a:ea typeface="細明體" pitchFamily="49" charset="-120"/>
              </a:rPr>
              <a:t>以同一角度拍攝之</a:t>
            </a:r>
            <a:r>
              <a:rPr lang="en-US" altLang="zh-TW" sz="2800" dirty="0" smtClean="0">
                <a:solidFill>
                  <a:srgbClr val="FF0000"/>
                </a:solidFill>
                <a:latin typeface="細明體" pitchFamily="49" charset="-120"/>
                <a:ea typeface="細明體" pitchFamily="49" charset="-120"/>
              </a:rPr>
              <a:t>101</a:t>
            </a:r>
            <a:r>
              <a:rPr lang="zh-TW" altLang="en-US" sz="2800" dirty="0" smtClean="0">
                <a:solidFill>
                  <a:srgbClr val="FF0000"/>
                </a:solidFill>
                <a:latin typeface="細明體" pitchFamily="49" charset="-120"/>
                <a:ea typeface="細明體" pitchFamily="49" charset="-120"/>
              </a:rPr>
              <a:t>大樓照片</a:t>
            </a:r>
            <a:endParaRPr lang="en-US" altLang="zh-TW" sz="2800" dirty="0" smtClean="0">
              <a:solidFill>
                <a:srgbClr val="FF0000"/>
              </a:solidFill>
              <a:latin typeface="細明體" pitchFamily="49" charset="-120"/>
              <a:ea typeface="細明體" pitchFamily="49" charset="-120"/>
              <a:cs typeface="微軟正黑體" pitchFamily="34" charset="-120"/>
            </a:endParaRPr>
          </a:p>
          <a:p>
            <a:pPr eaLnBrk="1" hangingPunct="1">
              <a:lnSpc>
                <a:spcPct val="90000"/>
              </a:lnSpc>
              <a:defRPr/>
            </a:pPr>
            <a:r>
              <a:rPr lang="zh-TW" altLang="en-US" sz="2800" dirty="0" smtClean="0">
                <a:cs typeface="微軟正黑體" pitchFamily="34" charset="-120"/>
              </a:rPr>
              <a:t>不保護辛勤收集原則</a:t>
            </a:r>
            <a:endParaRPr lang="en-US" altLang="zh-TW" sz="2800" dirty="0" smtClean="0">
              <a:cs typeface="微軟正黑體" pitchFamily="34" charset="-120"/>
            </a:endParaRPr>
          </a:p>
          <a:p>
            <a:pPr marL="0" indent="0" eaLnBrk="1" hangingPunct="1">
              <a:lnSpc>
                <a:spcPct val="90000"/>
              </a:lnSpc>
              <a:buFont typeface="Wingdings" pitchFamily="2" charset="2"/>
              <a:buNone/>
              <a:defRPr/>
            </a:pPr>
            <a:r>
              <a:rPr lang="zh-TW" altLang="en-US" sz="2800" dirty="0">
                <a:solidFill>
                  <a:srgbClr val="FF0000"/>
                </a:solidFill>
                <a:cs typeface="微軟正黑體" pitchFamily="34" charset="-120"/>
              </a:rPr>
              <a:t> </a:t>
            </a:r>
            <a:r>
              <a:rPr lang="zh-TW" altLang="en-US" sz="2800" dirty="0" smtClean="0">
                <a:solidFill>
                  <a:srgbClr val="FF0000"/>
                </a:solidFill>
                <a:cs typeface="微軟正黑體" pitchFamily="34" charset="-120"/>
              </a:rPr>
              <a:t>   例如</a:t>
            </a:r>
            <a:r>
              <a:rPr lang="en-US" altLang="zh-TW" sz="2800" dirty="0" smtClean="0">
                <a:solidFill>
                  <a:srgbClr val="FF0000"/>
                </a:solidFill>
                <a:cs typeface="微軟正黑體" pitchFamily="34" charset="-120"/>
              </a:rPr>
              <a:t>---</a:t>
            </a:r>
            <a:r>
              <a:rPr lang="zh-TW" altLang="en-US" sz="2800" dirty="0" smtClean="0">
                <a:solidFill>
                  <a:srgbClr val="FF0000"/>
                </a:solidFill>
                <a:cs typeface="微軟正黑體" pitchFamily="34" charset="-120"/>
              </a:rPr>
              <a:t>電話號碼簿</a:t>
            </a:r>
            <a:endParaRPr lang="en-US" altLang="zh-TW" sz="2800" dirty="0" smtClean="0">
              <a:solidFill>
                <a:srgbClr val="FF0000"/>
              </a:solidFill>
              <a:cs typeface="微軟正黑體" pitchFamily="34" charset="-120"/>
            </a:endParaRPr>
          </a:p>
          <a:p>
            <a:pPr>
              <a:lnSpc>
                <a:spcPct val="90000"/>
              </a:lnSpc>
              <a:buNone/>
              <a:defRPr/>
            </a:pPr>
            <a:r>
              <a:rPr lang="zh-TW" altLang="en-US" sz="2800" b="1" dirty="0">
                <a:cs typeface="微軟正黑體" pitchFamily="34" charset="-120"/>
              </a:rPr>
              <a:t>創作性</a:t>
            </a:r>
            <a:r>
              <a:rPr lang="zh-TW" altLang="en-US" sz="2800" b="1" dirty="0" smtClean="0">
                <a:cs typeface="微軟正黑體" pitchFamily="34" charset="-120"/>
              </a:rPr>
              <a:t>：                                                </a:t>
            </a:r>
            <a:endParaRPr lang="zh-TW" altLang="en-US" sz="2800" b="1" dirty="0">
              <a:cs typeface="微軟正黑體" pitchFamily="34" charset="-120"/>
            </a:endParaRPr>
          </a:p>
          <a:p>
            <a:pPr>
              <a:lnSpc>
                <a:spcPct val="90000"/>
              </a:lnSpc>
              <a:defRPr/>
            </a:pPr>
            <a:r>
              <a:rPr lang="zh-TW" altLang="en-US" sz="2800" dirty="0" smtClean="0">
                <a:cs typeface="微軟正黑體" pitchFamily="34" charset="-120"/>
              </a:rPr>
              <a:t>必須</a:t>
            </a:r>
            <a:r>
              <a:rPr lang="zh-TW" altLang="en-US" sz="2800" dirty="0">
                <a:cs typeface="微軟正黑體" pitchFamily="34" charset="-120"/>
              </a:rPr>
              <a:t>具有一定創作高度</a:t>
            </a:r>
          </a:p>
          <a:p>
            <a:pPr marL="0" indent="0" eaLnBrk="1" hangingPunct="1">
              <a:lnSpc>
                <a:spcPct val="90000"/>
              </a:lnSpc>
              <a:buFont typeface="Wingdings" pitchFamily="2" charset="2"/>
              <a:buNone/>
              <a:defRPr/>
            </a:pPr>
            <a:endParaRPr lang="zh-TW" altLang="en-US" sz="2800" dirty="0" smtClean="0">
              <a:solidFill>
                <a:srgbClr val="FF0000"/>
              </a:solidFill>
              <a:cs typeface="微軟正黑體" pitchFamily="34" charset="-120"/>
            </a:endParaRPr>
          </a:p>
        </p:txBody>
      </p:sp>
      <p:sp>
        <p:nvSpPr>
          <p:cNvPr id="6" name="標題 2"/>
          <p:cNvSpPr>
            <a:spLocks noGrp="1"/>
          </p:cNvSpPr>
          <p:nvPr>
            <p:ph type="title"/>
          </p:nvPr>
        </p:nvSpPr>
        <p:spPr>
          <a:xfrm>
            <a:off x="2699792" y="116632"/>
            <a:ext cx="6048672" cy="1143000"/>
          </a:xfrm>
        </p:spPr>
        <p:txBody>
          <a:bodyPr>
            <a:normAutofit/>
          </a:bodyPr>
          <a:lstStyle/>
          <a:p>
            <a:pPr marL="0" indent="0" algn="ctr">
              <a:buNone/>
            </a:pPr>
            <a:r>
              <a:rPr lang="zh-TW" altLang="en-US" sz="3200" dirty="0" smtClean="0">
                <a:solidFill>
                  <a:schemeClr val="tx1">
                    <a:lumMod val="75000"/>
                    <a:lumOff val="25000"/>
                  </a:schemeClr>
                </a:solidFill>
                <a:latin typeface="微軟正黑體" panose="020B0604030504040204" pitchFamily="34" charset="-120"/>
                <a:ea typeface="微軟正黑體" panose="020B0604030504040204" pitchFamily="34" charset="-120"/>
              </a:rPr>
              <a:t>著作權的概念</a:t>
            </a:r>
            <a:r>
              <a:rPr lang="en-US" altLang="zh-TW" sz="3200" dirty="0" smtClean="0">
                <a:solidFill>
                  <a:schemeClr val="tx1">
                    <a:lumMod val="75000"/>
                    <a:lumOff val="25000"/>
                  </a:schemeClr>
                </a:solidFill>
                <a:latin typeface="微軟正黑體" panose="020B0604030504040204" pitchFamily="34" charset="-120"/>
                <a:ea typeface="微軟正黑體" panose="020B0604030504040204" pitchFamily="34" charset="-120"/>
              </a:rPr>
              <a:t>—</a:t>
            </a:r>
            <a:r>
              <a:rPr lang="zh-TW" altLang="en-US" sz="3200" dirty="0" smtClean="0">
                <a:solidFill>
                  <a:schemeClr val="tx1">
                    <a:lumMod val="75000"/>
                    <a:lumOff val="25000"/>
                  </a:schemeClr>
                </a:solidFill>
                <a:latin typeface="微軟正黑體" panose="020B0604030504040204" pitchFamily="34" charset="-120"/>
                <a:ea typeface="微軟正黑體" panose="020B0604030504040204" pitchFamily="34" charset="-120"/>
              </a:rPr>
              <a:t>原創性與創作性</a:t>
            </a:r>
            <a:endPar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endParaRPr>
          </a:p>
        </p:txBody>
      </p:sp>
      <p:pic>
        <p:nvPicPr>
          <p:cNvPr id="7" name="Picture 2" descr="D:\我的資料\逸玲資料夾\25二科業務\我的簡報\707759_維基猴子自拍照.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836712"/>
            <a:ext cx="1369933" cy="184579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935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2" y="260648"/>
            <a:ext cx="8229601" cy="882352"/>
          </a:xfrm>
        </p:spPr>
        <p:txBody>
          <a:bodyPr/>
          <a:lstStyle/>
          <a:p>
            <a:pPr marL="0" indent="0" algn="ctr" eaLnBrk="0" fontAlgn="base" hangingPunct="0">
              <a:spcAft>
                <a:spcPct val="0"/>
              </a:spcAft>
              <a:buNone/>
              <a:defRPr/>
            </a:pPr>
            <a:r>
              <a:rPr lang="zh-TW" altLang="en-US" sz="4000" dirty="0" smtClean="0">
                <a:solidFill>
                  <a:schemeClr val="tx1">
                    <a:lumMod val="75000"/>
                    <a:lumOff val="25000"/>
                  </a:schemeClr>
                </a:solidFill>
                <a:latin typeface="微軟正黑體" pitchFamily="34" charset="-120"/>
                <a:ea typeface="微軟正黑體" pitchFamily="34" charset="-120"/>
              </a:rPr>
              <a:t>誰享有著作權？</a:t>
            </a:r>
            <a:endParaRPr lang="zh-TW" altLang="en-US" sz="4000" dirty="0">
              <a:solidFill>
                <a:schemeClr val="tx1">
                  <a:lumMod val="75000"/>
                  <a:lumOff val="25000"/>
                </a:schemeClr>
              </a:solidFill>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4294967295"/>
            <p:extLst>
              <p:ext uri="{D42A27DB-BD31-4B8C-83A1-F6EECF244321}">
                <p14:modId xmlns:p14="http://schemas.microsoft.com/office/powerpoint/2010/main" val="2403491851"/>
              </p:ext>
            </p:extLst>
          </p:nvPr>
        </p:nvGraphicFramePr>
        <p:xfrm>
          <a:off x="755576" y="1052736"/>
          <a:ext cx="8278634"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4294967295"/>
          </p:nvPr>
        </p:nvSpPr>
        <p:spPr>
          <a:xfrm>
            <a:off x="475545" y="6316673"/>
            <a:ext cx="608287" cy="365125"/>
          </a:xfrm>
        </p:spPr>
        <p:txBody>
          <a:bodyPr/>
          <a:lstStyle/>
          <a:p>
            <a:fld id="{51D2D507-09EA-4C6F-96ED-053C801F8797}" type="slidenum">
              <a:rPr lang="zh-TW" altLang="en-US" smtClean="0"/>
              <a:t>19</a:t>
            </a:fld>
            <a:endParaRPr lang="zh-TW" altLang="en-US"/>
          </a:p>
        </p:txBody>
      </p:sp>
      <p:sp>
        <p:nvSpPr>
          <p:cNvPr id="5" name="文字方塊 4"/>
          <p:cNvSpPr txBox="1"/>
          <p:nvPr/>
        </p:nvSpPr>
        <p:spPr>
          <a:xfrm>
            <a:off x="7059133" y="6244481"/>
            <a:ext cx="1975077" cy="370265"/>
          </a:xfrm>
          <a:prstGeom prst="rect">
            <a:avLst/>
          </a:prstGeom>
          <a:noFill/>
        </p:spPr>
        <p:txBody>
          <a:bodyPr wrap="square" lIns="92364" tIns="46182" rIns="92364" bIns="46182" rtlCol="0">
            <a:spAutoFit/>
          </a:bodyPr>
          <a:lstStyle/>
          <a:p>
            <a:r>
              <a:rPr lang="zh-TW" altLang="en-US" dirty="0">
                <a:solidFill>
                  <a:srgbClr val="002060"/>
                </a:solidFill>
                <a:latin typeface="微軟正黑體" pitchFamily="34" charset="-120"/>
                <a:ea typeface="微軟正黑體" pitchFamily="34" charset="-120"/>
              </a:rPr>
              <a:t>誰享有著作權？</a:t>
            </a:r>
            <a:endParaRPr lang="zh-TW" altLang="en-US" dirty="0"/>
          </a:p>
        </p:txBody>
      </p:sp>
    </p:spTree>
    <p:extLst>
      <p:ext uri="{BB962C8B-B14F-4D97-AF65-F5344CB8AC3E}">
        <p14:creationId xmlns:p14="http://schemas.microsoft.com/office/powerpoint/2010/main" val="2432901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D67D2FCB-74AC-47B7-9F74-EE9300447E96}" type="slidenum">
              <a:rPr lang="zh-TW" altLang="en-US" smtClean="0"/>
              <a:t>2</a:t>
            </a:fld>
            <a:endParaRPr lang="zh-TW" altLang="en-US"/>
          </a:p>
        </p:txBody>
      </p:sp>
      <p:pic>
        <p:nvPicPr>
          <p:cNvPr id="1026" name="Picture 2" descr="G:\歪腰郵桶.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962450"/>
            <a:ext cx="6408712" cy="5532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8368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12811" y="260648"/>
            <a:ext cx="8131189" cy="924475"/>
          </a:xfrm>
        </p:spPr>
        <p:txBody>
          <a:bodyPr/>
          <a:lstStyle/>
          <a:p>
            <a:pPr marL="0" indent="0" algn="ctr">
              <a:buNone/>
              <a:defRPr/>
            </a:pPr>
            <a:r>
              <a:rPr lang="zh-TW" altLang="en-US" sz="4000" dirty="0" smtClean="0">
                <a:solidFill>
                  <a:srgbClr val="002060"/>
                </a:solidFill>
              </a:rPr>
              <a:t>       受</a:t>
            </a:r>
            <a:r>
              <a:rPr lang="zh-TW" altLang="en-US" sz="4000" dirty="0">
                <a:solidFill>
                  <a:srgbClr val="002060"/>
                </a:solidFill>
              </a:rPr>
              <a:t>雇人職務上完成的著作</a:t>
            </a:r>
            <a:endParaRPr lang="zh-TW" altLang="en-US" sz="4000" b="1" dirty="0">
              <a:solidFill>
                <a:srgbClr val="002060"/>
              </a:solidFill>
            </a:endParaRPr>
          </a:p>
        </p:txBody>
      </p:sp>
      <p:sp>
        <p:nvSpPr>
          <p:cNvPr id="16387" name="內容版面配置區 2"/>
          <p:cNvSpPr>
            <a:spLocks noGrp="1"/>
          </p:cNvSpPr>
          <p:nvPr>
            <p:ph sz="quarter" idx="4294967295"/>
          </p:nvPr>
        </p:nvSpPr>
        <p:spPr>
          <a:xfrm>
            <a:off x="251520" y="1124744"/>
            <a:ext cx="8638674" cy="5490002"/>
          </a:xfrm>
          <a:prstGeom prst="rect">
            <a:avLst/>
          </a:prstGeom>
        </p:spPr>
        <p:txBody>
          <a:bodyPr lIns="92364" tIns="46182" rIns="92364" bIns="46182">
            <a:normAutofit/>
          </a:bodyPr>
          <a:lstStyle/>
          <a:p>
            <a:pPr marL="0" indent="0">
              <a:spcBef>
                <a:spcPts val="0"/>
              </a:spcBef>
              <a:spcAft>
                <a:spcPts val="1200"/>
              </a:spcAft>
              <a:buNone/>
              <a:defRPr/>
            </a:pPr>
            <a:r>
              <a:rPr lang="zh-TW" altLang="en-US" sz="2800" b="1" dirty="0" smtClean="0">
                <a:latin typeface="+mn-ea"/>
              </a:rPr>
              <a:t>僱</a:t>
            </a:r>
            <a:r>
              <a:rPr lang="zh-TW" altLang="en-US" sz="2800" b="1" dirty="0">
                <a:latin typeface="+mn-ea"/>
              </a:rPr>
              <a:t>傭</a:t>
            </a:r>
            <a:r>
              <a:rPr lang="zh-TW" altLang="en-US" sz="2800" b="1" dirty="0" smtClean="0">
                <a:latin typeface="+mn-ea"/>
              </a:rPr>
              <a:t>關係 </a:t>
            </a:r>
            <a:r>
              <a:rPr lang="en-US" altLang="zh-TW" sz="2400" dirty="0" smtClean="0">
                <a:solidFill>
                  <a:srgbClr val="00B050"/>
                </a:solidFill>
                <a:latin typeface="+mn-ea"/>
              </a:rPr>
              <a:t>(§</a:t>
            </a:r>
            <a:r>
              <a:rPr lang="en-US" altLang="zh-TW" sz="2400" dirty="0">
                <a:solidFill>
                  <a:srgbClr val="00B050"/>
                </a:solidFill>
                <a:latin typeface="+mn-ea"/>
              </a:rPr>
              <a:t>11</a:t>
            </a:r>
            <a:r>
              <a:rPr lang="en-US" altLang="zh-TW" sz="2400" dirty="0" smtClean="0">
                <a:solidFill>
                  <a:srgbClr val="00B050"/>
                </a:solidFill>
                <a:latin typeface="+mn-ea"/>
              </a:rPr>
              <a:t>)</a:t>
            </a:r>
            <a:endParaRPr lang="en-US" altLang="zh-TW" sz="2400" dirty="0">
              <a:latin typeface="+mn-ea"/>
            </a:endParaRPr>
          </a:p>
          <a:p>
            <a:pPr lvl="1">
              <a:defRPr/>
            </a:pPr>
            <a:r>
              <a:rPr lang="zh-TW" altLang="en-US" sz="1900" dirty="0" smtClean="0">
                <a:latin typeface="+mn-ea"/>
              </a:rPr>
              <a:t>以契約約定者：依契約之約定</a:t>
            </a:r>
            <a:endParaRPr lang="en-US" altLang="zh-TW" sz="1900" dirty="0">
              <a:latin typeface="新細明體" pitchFamily="18" charset="-120"/>
            </a:endParaRPr>
          </a:p>
          <a:p>
            <a:pPr lvl="1">
              <a:defRPr/>
            </a:pPr>
            <a:r>
              <a:rPr lang="zh-TW" altLang="en-US" sz="1900" dirty="0"/>
              <a:t>未</a:t>
            </a:r>
            <a:r>
              <a:rPr lang="zh-TW" altLang="en-US" sz="1900" dirty="0" smtClean="0"/>
              <a:t>約定者：</a:t>
            </a:r>
            <a:r>
              <a:rPr lang="zh-TW" altLang="en-US" sz="1900" dirty="0" smtClean="0">
                <a:latin typeface="新細明體" pitchFamily="18" charset="-120"/>
              </a:rPr>
              <a:t>受</a:t>
            </a:r>
            <a:r>
              <a:rPr lang="zh-TW" altLang="en-US" sz="1900" dirty="0">
                <a:latin typeface="新細明體" pitchFamily="18" charset="-120"/>
              </a:rPr>
              <a:t>雇人為</a:t>
            </a:r>
            <a:r>
              <a:rPr lang="zh-TW" altLang="en-US" sz="1900" dirty="0" smtClean="0">
                <a:latin typeface="新細明體" pitchFamily="18" charset="-120"/>
              </a:rPr>
              <a:t>著作人（享有</a:t>
            </a:r>
            <a:r>
              <a:rPr lang="zh-TW" altLang="en-US" sz="1900" dirty="0">
                <a:latin typeface="新細明體" pitchFamily="18" charset="-120"/>
              </a:rPr>
              <a:t>著作人格</a:t>
            </a:r>
            <a:r>
              <a:rPr lang="zh-TW" altLang="en-US" sz="1900" dirty="0" smtClean="0">
                <a:latin typeface="新細明體" pitchFamily="18" charset="-120"/>
              </a:rPr>
              <a:t>權）；</a:t>
            </a:r>
            <a:r>
              <a:rPr lang="zh-TW" altLang="en-US" sz="1900" dirty="0">
                <a:latin typeface="新細明體" pitchFamily="18" charset="-120"/>
              </a:rPr>
              <a:t>著作財產權歸雇用人</a:t>
            </a:r>
            <a:r>
              <a:rPr lang="zh-TW" altLang="en-US" sz="1900" dirty="0" smtClean="0">
                <a:latin typeface="新細明體" pitchFamily="18" charset="-120"/>
              </a:rPr>
              <a:t>享有</a:t>
            </a:r>
            <a:endParaRPr lang="en-US" altLang="zh-TW" sz="1900" dirty="0" smtClean="0">
              <a:latin typeface="新細明體" pitchFamily="18" charset="-120"/>
            </a:endParaRPr>
          </a:p>
          <a:p>
            <a:pPr lvl="2">
              <a:buFont typeface="Wingdings" panose="05000000000000000000" pitchFamily="2" charset="2"/>
              <a:buChar char="Ø"/>
              <a:defRPr/>
            </a:pPr>
            <a:r>
              <a:rPr lang="zh-TW" altLang="en-US" sz="1900" dirty="0" smtClean="0">
                <a:latin typeface="新細明體" pitchFamily="18" charset="-120"/>
              </a:rPr>
              <a:t>立法意旨：</a:t>
            </a:r>
            <a:endParaRPr lang="en-US" altLang="zh-TW" sz="1900" dirty="0" smtClean="0">
              <a:latin typeface="新細明體" pitchFamily="18" charset="-120"/>
            </a:endParaRPr>
          </a:p>
          <a:p>
            <a:pPr marL="640080" lvl="2" indent="0">
              <a:buNone/>
              <a:defRPr/>
            </a:pPr>
            <a:r>
              <a:rPr lang="zh-TW" altLang="en-US" sz="1900" dirty="0">
                <a:latin typeface="新細明體" pitchFamily="18" charset="-120"/>
              </a:rPr>
              <a:t> </a:t>
            </a:r>
            <a:r>
              <a:rPr lang="zh-TW" altLang="en-US" sz="1900" dirty="0" smtClean="0">
                <a:latin typeface="新細明體" pitchFamily="18" charset="-120"/>
              </a:rPr>
              <a:t>    員工</a:t>
            </a:r>
            <a:r>
              <a:rPr lang="zh-TW" altLang="en-US" sz="1900" dirty="0">
                <a:latin typeface="新細明體" pitchFamily="18" charset="-120"/>
              </a:rPr>
              <a:t>受僱於公司支領薪水，著作財產權因而歸屬於</a:t>
            </a:r>
            <a:r>
              <a:rPr lang="zh-TW" altLang="en-US" sz="1900" dirty="0" smtClean="0">
                <a:latin typeface="新細明體" pitchFamily="18" charset="-120"/>
              </a:rPr>
              <a:t>公司</a:t>
            </a:r>
            <a:endParaRPr lang="en-US" altLang="zh-TW" sz="1900" dirty="0">
              <a:latin typeface="新細明體" pitchFamily="18" charset="-120"/>
            </a:endParaRPr>
          </a:p>
          <a:p>
            <a:pPr marL="640080" lvl="2" indent="0">
              <a:buNone/>
              <a:defRPr/>
            </a:pPr>
            <a:r>
              <a:rPr lang="zh-TW" altLang="en-US" sz="1900" dirty="0" smtClean="0">
                <a:latin typeface="新細明體" pitchFamily="18" charset="-120"/>
              </a:rPr>
              <a:t>     著作人</a:t>
            </a:r>
            <a:r>
              <a:rPr lang="zh-TW" altLang="en-US" sz="1900" dirty="0">
                <a:latin typeface="新細明體" pitchFamily="18" charset="-120"/>
              </a:rPr>
              <a:t>的身分在法律設計上仍保留給員工，所以員工</a:t>
            </a:r>
            <a:r>
              <a:rPr lang="zh-TW" altLang="en-US" sz="1900" dirty="0" smtClean="0">
                <a:latin typeface="新細明體" pitchFamily="18" charset="-120"/>
              </a:rPr>
              <a:t>仍享有  </a:t>
            </a:r>
            <a:endParaRPr lang="en-US" altLang="zh-TW" sz="1900" dirty="0" smtClean="0">
              <a:latin typeface="新細明體" pitchFamily="18" charset="-120"/>
            </a:endParaRPr>
          </a:p>
          <a:p>
            <a:pPr marL="640080" lvl="2" indent="0">
              <a:buNone/>
              <a:defRPr/>
            </a:pPr>
            <a:r>
              <a:rPr lang="zh-TW" altLang="en-US" sz="1900" dirty="0">
                <a:latin typeface="新細明體" pitchFamily="18" charset="-120"/>
              </a:rPr>
              <a:t> </a:t>
            </a:r>
            <a:r>
              <a:rPr lang="zh-TW" altLang="en-US" sz="1900" dirty="0" smtClean="0">
                <a:latin typeface="新細明體" pitchFamily="18" charset="-120"/>
              </a:rPr>
              <a:t>    著作</a:t>
            </a:r>
            <a:r>
              <a:rPr lang="zh-TW" altLang="en-US" sz="1900" dirty="0">
                <a:latin typeface="新細明體" pitchFamily="18" charset="-120"/>
              </a:rPr>
              <a:t>人格</a:t>
            </a:r>
            <a:r>
              <a:rPr lang="zh-TW" altLang="en-US" sz="1900" dirty="0" smtClean="0">
                <a:latin typeface="新細明體" pitchFamily="18" charset="-120"/>
              </a:rPr>
              <a:t>權</a:t>
            </a:r>
            <a:endParaRPr lang="en-US" altLang="zh-TW" sz="1900" dirty="0" smtClean="0">
              <a:latin typeface="新細明體" pitchFamily="18" charset="-120"/>
            </a:endParaRPr>
          </a:p>
          <a:p>
            <a:pPr marL="640080" lvl="2" indent="0">
              <a:buNone/>
              <a:defRPr/>
            </a:pPr>
            <a:r>
              <a:rPr lang="zh-TW" altLang="en-US" sz="1900" dirty="0" smtClean="0">
                <a:latin typeface="新細明體" pitchFamily="18" charset="-120"/>
              </a:rPr>
              <a:t>     但員工</a:t>
            </a:r>
            <a:r>
              <a:rPr lang="zh-TW" altLang="en-US" sz="1900" dirty="0">
                <a:latin typeface="新細明體" pitchFamily="18" charset="-120"/>
              </a:rPr>
              <a:t>的著作人格</a:t>
            </a:r>
            <a:r>
              <a:rPr lang="zh-TW" altLang="en-US" sz="1900" dirty="0" smtClean="0">
                <a:latin typeface="新細明體" pitchFamily="18" charset="-120"/>
              </a:rPr>
              <a:t>權受以下限制</a:t>
            </a:r>
            <a:r>
              <a:rPr lang="zh-TW" altLang="en-US" sz="1900" dirty="0">
                <a:latin typeface="新細明體" pitchFamily="18" charset="-120"/>
              </a:rPr>
              <a:t>：</a:t>
            </a:r>
          </a:p>
          <a:p>
            <a:pPr marL="1346200" lvl="3" indent="-431800">
              <a:buFont typeface="Wingdings" panose="05000000000000000000" pitchFamily="2" charset="2"/>
              <a:buChar char="p"/>
              <a:defRPr/>
            </a:pPr>
            <a:r>
              <a:rPr lang="zh-TW" altLang="en-US" sz="1900" dirty="0" smtClean="0">
                <a:latin typeface="新細明體" pitchFamily="18" charset="-120"/>
              </a:rPr>
              <a:t>「公開發表權」：雇用</a:t>
            </a:r>
            <a:r>
              <a:rPr lang="zh-TW" altLang="en-US" sz="1900" dirty="0">
                <a:latin typeface="新細明體" pitchFamily="18" charset="-120"/>
              </a:rPr>
              <a:t>人或出資人自始</a:t>
            </a:r>
            <a:r>
              <a:rPr lang="zh-TW" altLang="en-US" sz="1900" dirty="0" smtClean="0">
                <a:latin typeface="新細明體" pitchFamily="18" charset="-120"/>
              </a:rPr>
              <a:t>取得未</a:t>
            </a:r>
            <a:r>
              <a:rPr lang="zh-TW" altLang="en-US" sz="1900" dirty="0">
                <a:latin typeface="新細明體" pitchFamily="18" charset="-120"/>
              </a:rPr>
              <a:t>公開發表著作之著作財產權者，</a:t>
            </a:r>
            <a:r>
              <a:rPr lang="zh-TW" altLang="en-US" sz="1900" dirty="0" smtClean="0">
                <a:latin typeface="新細明體" pitchFamily="18" charset="-120"/>
              </a:rPr>
              <a:t>因著作</a:t>
            </a:r>
            <a:r>
              <a:rPr lang="zh-TW" altLang="en-US" sz="1900" dirty="0">
                <a:latin typeface="新細明體" pitchFamily="18" charset="-120"/>
              </a:rPr>
              <a:t>財產權之讓與、行使或利用而公開發表者，視為著作人同意公開</a:t>
            </a:r>
            <a:r>
              <a:rPr lang="zh-TW" altLang="en-US" sz="1900" dirty="0" smtClean="0">
                <a:latin typeface="新細明體" pitchFamily="18" charset="-120"/>
              </a:rPr>
              <a:t>發表</a:t>
            </a:r>
            <a:r>
              <a:rPr lang="en-US" altLang="zh-TW" sz="1900" b="1" dirty="0" smtClean="0">
                <a:latin typeface="+mn-ea"/>
              </a:rPr>
              <a:t>(§15</a:t>
            </a:r>
            <a:r>
              <a:rPr lang="zh-TW" altLang="en-US" sz="1900" b="1" dirty="0" smtClean="0">
                <a:latin typeface="+mn-ea"/>
              </a:rPr>
              <a:t>  </a:t>
            </a:r>
            <a:r>
              <a:rPr lang="en-US" altLang="zh-TW" sz="1900" b="1" dirty="0" smtClean="0">
                <a:latin typeface="+mn-ea"/>
              </a:rPr>
              <a:t>Ⅲ</a:t>
            </a:r>
            <a:r>
              <a:rPr lang="en-US" altLang="zh-TW" sz="1900" b="1" dirty="0" smtClean="0">
                <a:latin typeface="新細明體" pitchFamily="18" charset="-120"/>
              </a:rPr>
              <a:t>)</a:t>
            </a:r>
          </a:p>
          <a:p>
            <a:pPr marL="1433513" lvl="3" indent="-519113">
              <a:buFont typeface="Wingdings" panose="05000000000000000000" pitchFamily="2" charset="2"/>
              <a:buChar char="p"/>
              <a:defRPr/>
            </a:pPr>
            <a:r>
              <a:rPr lang="zh-TW" altLang="en-US" sz="1900" dirty="0" smtClean="0">
                <a:latin typeface="新細明體" pitchFamily="18" charset="-120"/>
              </a:rPr>
              <a:t>「姓名表示權」：依</a:t>
            </a:r>
            <a:r>
              <a:rPr lang="zh-TW" altLang="en-US" sz="1900" dirty="0">
                <a:latin typeface="新細明體" pitchFamily="18" charset="-120"/>
              </a:rPr>
              <a:t>著作利用之目的及方法，於著作人之利益無損害之虞，且不違反社會使用慣例者，得省略著作人之姓名或</a:t>
            </a:r>
            <a:r>
              <a:rPr lang="zh-TW" altLang="en-US" sz="1900" dirty="0" smtClean="0">
                <a:latin typeface="新細明體" pitchFamily="18" charset="-120"/>
              </a:rPr>
              <a:t>名稱</a:t>
            </a:r>
            <a:r>
              <a:rPr lang="en-US" altLang="zh-TW" sz="1900" b="1" dirty="0">
                <a:latin typeface="+mn-ea"/>
              </a:rPr>
              <a:t>(§</a:t>
            </a:r>
            <a:r>
              <a:rPr lang="en-US" altLang="zh-TW" sz="1900" b="1" dirty="0" smtClean="0">
                <a:latin typeface="+mn-ea"/>
              </a:rPr>
              <a:t>16</a:t>
            </a:r>
            <a:r>
              <a:rPr lang="zh-TW" altLang="en-US" sz="1900" b="1" dirty="0" smtClean="0">
                <a:latin typeface="+mn-ea"/>
              </a:rPr>
              <a:t>  </a:t>
            </a:r>
            <a:r>
              <a:rPr lang="en-US" altLang="zh-TW" sz="1900" b="1" dirty="0">
                <a:latin typeface="+mn-ea"/>
              </a:rPr>
              <a:t>Ⅲ</a:t>
            </a:r>
            <a:r>
              <a:rPr lang="en-US" altLang="zh-TW" sz="1900" b="1" dirty="0">
                <a:latin typeface="新細明體" pitchFamily="18" charset="-120"/>
              </a:rPr>
              <a:t>)</a:t>
            </a:r>
          </a:p>
          <a:p>
            <a:pPr marL="1433513" lvl="3" indent="-519113">
              <a:buFont typeface="Wingdings" panose="05000000000000000000" pitchFamily="2" charset="2"/>
              <a:buChar char="p"/>
              <a:defRPr/>
            </a:pPr>
            <a:endParaRPr lang="en-US" altLang="zh-TW" sz="2000" dirty="0">
              <a:latin typeface="新細明體" pitchFamily="18" charset="-120"/>
            </a:endParaRPr>
          </a:p>
        </p:txBody>
      </p:sp>
      <p:sp>
        <p:nvSpPr>
          <p:cNvPr id="5" name="投影片編號版面配置區 4"/>
          <p:cNvSpPr>
            <a:spLocks noGrp="1"/>
          </p:cNvSpPr>
          <p:nvPr>
            <p:ph type="sldNum" sz="quarter" idx="4294967295"/>
          </p:nvPr>
        </p:nvSpPr>
        <p:spPr>
          <a:xfrm>
            <a:off x="323528" y="6064488"/>
            <a:ext cx="5256399" cy="365125"/>
          </a:xfrm>
        </p:spPr>
        <p:txBody>
          <a:bodyPr/>
          <a:lstStyle/>
          <a:p>
            <a:pPr algn="l">
              <a:defRPr/>
            </a:pPr>
            <a:fld id="{382D4723-6515-4465-8CEF-8CB02369EA04}" type="slidenum">
              <a:rPr lang="zh-TW" altLang="en-US" sz="1800"/>
              <a:pPr algn="l">
                <a:defRPr/>
              </a:pPr>
              <a:t>20</a:t>
            </a:fld>
            <a:endParaRPr lang="zh-TW" altLang="en-US" sz="1800" dirty="0"/>
          </a:p>
        </p:txBody>
      </p:sp>
      <p:sp>
        <p:nvSpPr>
          <p:cNvPr id="6" name="文字方塊 5"/>
          <p:cNvSpPr txBox="1"/>
          <p:nvPr/>
        </p:nvSpPr>
        <p:spPr>
          <a:xfrm>
            <a:off x="7059133" y="6244481"/>
            <a:ext cx="1975077" cy="370265"/>
          </a:xfrm>
          <a:prstGeom prst="rect">
            <a:avLst/>
          </a:prstGeom>
          <a:noFill/>
        </p:spPr>
        <p:txBody>
          <a:bodyPr wrap="square" lIns="92364" tIns="46182" rIns="92364" bIns="46182" rtlCol="0">
            <a:spAutoFit/>
          </a:bodyPr>
          <a:lstStyle/>
          <a:p>
            <a:r>
              <a:rPr lang="zh-TW" altLang="en-US" dirty="0">
                <a:solidFill>
                  <a:srgbClr val="002060"/>
                </a:solidFill>
                <a:latin typeface="微軟正黑體" pitchFamily="34" charset="-120"/>
                <a:ea typeface="微軟正黑體" pitchFamily="34" charset="-120"/>
              </a:rPr>
              <a:t>誰享有著作權？</a:t>
            </a:r>
            <a:endParaRPr lang="zh-TW" altLang="en-US" dirty="0"/>
          </a:p>
        </p:txBody>
      </p:sp>
    </p:spTree>
    <p:extLst>
      <p:ext uri="{BB962C8B-B14F-4D97-AF65-F5344CB8AC3E}">
        <p14:creationId xmlns:p14="http://schemas.microsoft.com/office/powerpoint/2010/main" val="37215662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4294967295"/>
          </p:nvPr>
        </p:nvSpPr>
        <p:spPr>
          <a:xfrm>
            <a:off x="611560" y="5229200"/>
            <a:ext cx="8280920" cy="1440160"/>
          </a:xfrm>
          <a:prstGeom prst="rect">
            <a:avLst/>
          </a:prstGeom>
        </p:spPr>
        <p:txBody>
          <a:bodyPr/>
          <a:lstStyle/>
          <a:p>
            <a:pPr lvl="0"/>
            <a:r>
              <a:rPr lang="zh-TW" altLang="en-US" sz="2000" dirty="0"/>
              <a:t>時間：上班或非上班</a:t>
            </a:r>
            <a:r>
              <a:rPr lang="zh-TW" altLang="en-US" sz="2000" dirty="0" smtClean="0"/>
              <a:t>時間之創作？</a:t>
            </a:r>
            <a:endParaRPr lang="zh-TW" altLang="en-US" sz="2000" dirty="0"/>
          </a:p>
          <a:p>
            <a:pPr lvl="0"/>
            <a:r>
              <a:rPr lang="zh-TW" altLang="en-US" sz="2000" dirty="0"/>
              <a:t>資源：是否</a:t>
            </a:r>
            <a:r>
              <a:rPr lang="zh-TW" altLang="en-US" sz="2000" dirty="0" smtClean="0"/>
              <a:t>利用雇主之資源？</a:t>
            </a:r>
            <a:endParaRPr lang="zh-TW" altLang="en-US" sz="2000" dirty="0"/>
          </a:p>
          <a:p>
            <a:pPr lvl="0"/>
            <a:r>
              <a:rPr lang="zh-TW" altLang="en-US" sz="2000" dirty="0"/>
              <a:t>職務關聯性</a:t>
            </a:r>
            <a:r>
              <a:rPr lang="zh-TW" altLang="en-US" sz="2000" dirty="0" smtClean="0"/>
              <a:t>：與</a:t>
            </a:r>
            <a:r>
              <a:rPr lang="zh-TW" altLang="en-US" sz="2000" dirty="0"/>
              <a:t>所任</a:t>
            </a:r>
            <a:r>
              <a:rPr lang="zh-TW" altLang="en-US" sz="2000" dirty="0" smtClean="0"/>
              <a:t>職務之間有無密切</a:t>
            </a:r>
            <a:r>
              <a:rPr lang="zh-TW" altLang="en-US" sz="2000" dirty="0"/>
              <a:t>關聯</a:t>
            </a:r>
            <a:r>
              <a:rPr lang="zh-TW" altLang="en-US" sz="2000" dirty="0" smtClean="0"/>
              <a:t>性？</a:t>
            </a:r>
            <a:endParaRPr lang="zh-TW" altLang="en-US" sz="2000" dirty="0"/>
          </a:p>
          <a:p>
            <a:endParaRPr lang="zh-TW" altLang="en-US"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6063"/>
            <a:ext cx="6778625" cy="1144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文字方塊 5"/>
          <p:cNvSpPr txBox="1"/>
          <p:nvPr/>
        </p:nvSpPr>
        <p:spPr>
          <a:xfrm>
            <a:off x="7059133" y="6244481"/>
            <a:ext cx="1975077" cy="370265"/>
          </a:xfrm>
          <a:prstGeom prst="rect">
            <a:avLst/>
          </a:prstGeom>
          <a:noFill/>
        </p:spPr>
        <p:txBody>
          <a:bodyPr wrap="square" lIns="92364" tIns="46182" rIns="92364" bIns="46182" rtlCol="0">
            <a:spAutoFit/>
          </a:bodyPr>
          <a:lstStyle/>
          <a:p>
            <a:r>
              <a:rPr lang="zh-TW" altLang="en-US" dirty="0">
                <a:solidFill>
                  <a:srgbClr val="002060"/>
                </a:solidFill>
                <a:latin typeface="微軟正黑體" pitchFamily="34" charset="-120"/>
                <a:ea typeface="微軟正黑體" pitchFamily="34" charset="-120"/>
              </a:rPr>
              <a:t>誰享有著作權？</a:t>
            </a:r>
            <a:endParaRPr lang="zh-TW" altLang="en-US" dirty="0"/>
          </a:p>
        </p:txBody>
      </p:sp>
      <p:graphicFrame>
        <p:nvGraphicFramePr>
          <p:cNvPr id="5" name="資料庫圖表 4"/>
          <p:cNvGraphicFramePr/>
          <p:nvPr>
            <p:extLst>
              <p:ext uri="{D42A27DB-BD31-4B8C-83A1-F6EECF244321}">
                <p14:modId xmlns:p14="http://schemas.microsoft.com/office/powerpoint/2010/main" val="1599948592"/>
              </p:ext>
            </p:extLst>
          </p:nvPr>
        </p:nvGraphicFramePr>
        <p:xfrm>
          <a:off x="611560" y="1196752"/>
          <a:ext cx="820891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609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內容版面配置區 2"/>
          <p:cNvSpPr>
            <a:spLocks noGrp="1"/>
          </p:cNvSpPr>
          <p:nvPr>
            <p:ph sz="quarter" idx="4294967295"/>
          </p:nvPr>
        </p:nvSpPr>
        <p:spPr>
          <a:xfrm>
            <a:off x="5266" y="1191054"/>
            <a:ext cx="8485514" cy="5238564"/>
          </a:xfrm>
          <a:prstGeom prst="rect">
            <a:avLst/>
          </a:prstGeom>
        </p:spPr>
        <p:txBody>
          <a:bodyPr lIns="92364" tIns="46182" rIns="92364" bIns="46182">
            <a:normAutofit/>
          </a:bodyPr>
          <a:lstStyle/>
          <a:p>
            <a:pPr marL="365760" lvl="1" indent="0">
              <a:spcAft>
                <a:spcPts val="1200"/>
              </a:spcAft>
              <a:buNone/>
              <a:defRPr/>
            </a:pPr>
            <a:r>
              <a:rPr lang="zh-TW" altLang="en-US" sz="2800" b="1" dirty="0" smtClean="0">
                <a:latin typeface="+mn-ea"/>
              </a:rPr>
              <a:t>出資聘人關係 </a:t>
            </a:r>
            <a:r>
              <a:rPr lang="en-US" altLang="zh-TW" b="1" dirty="0">
                <a:solidFill>
                  <a:srgbClr val="00B050"/>
                </a:solidFill>
                <a:latin typeface="+mn-ea"/>
              </a:rPr>
              <a:t>(§</a:t>
            </a:r>
            <a:r>
              <a:rPr lang="en-US" altLang="zh-TW" b="1" dirty="0" smtClean="0">
                <a:solidFill>
                  <a:srgbClr val="00B050"/>
                </a:solidFill>
                <a:latin typeface="+mn-ea"/>
              </a:rPr>
              <a:t>12)</a:t>
            </a:r>
            <a:endParaRPr lang="en-US" altLang="zh-TW" dirty="0" smtClean="0">
              <a:latin typeface="+mn-ea"/>
            </a:endParaRPr>
          </a:p>
          <a:p>
            <a:pPr lvl="1">
              <a:buFont typeface="Wingdings" panose="05000000000000000000" pitchFamily="2" charset="2"/>
              <a:buChar char="p"/>
              <a:defRPr/>
            </a:pPr>
            <a:r>
              <a:rPr lang="zh-TW" altLang="en-US" sz="2200" dirty="0" smtClean="0">
                <a:latin typeface="+mn-ea"/>
              </a:rPr>
              <a:t>以</a:t>
            </a:r>
            <a:r>
              <a:rPr lang="zh-TW" altLang="en-US" sz="2200" dirty="0">
                <a:latin typeface="+mn-ea"/>
              </a:rPr>
              <a:t>契約約定者：依契約之</a:t>
            </a:r>
            <a:r>
              <a:rPr lang="zh-TW" altLang="en-US" sz="2200" dirty="0" smtClean="0">
                <a:latin typeface="+mn-ea"/>
              </a:rPr>
              <a:t>約定</a:t>
            </a:r>
            <a:endParaRPr lang="en-US" altLang="zh-TW" sz="2200" dirty="0" smtClean="0"/>
          </a:p>
          <a:p>
            <a:pPr lvl="1">
              <a:buFont typeface="Wingdings" panose="05000000000000000000" pitchFamily="2" charset="2"/>
              <a:buChar char="p"/>
              <a:defRPr/>
            </a:pPr>
            <a:r>
              <a:rPr lang="zh-TW" altLang="en-US" sz="2200" dirty="0" smtClean="0"/>
              <a:t>未約定，受聘人為自然人者：</a:t>
            </a:r>
            <a:endParaRPr lang="en-US" altLang="zh-TW" sz="2200" dirty="0" smtClean="0"/>
          </a:p>
          <a:p>
            <a:pPr lvl="2">
              <a:buFont typeface="Wingdings" panose="05000000000000000000" pitchFamily="2" charset="2"/>
              <a:buChar char="Ø"/>
              <a:defRPr/>
            </a:pPr>
            <a:r>
              <a:rPr lang="zh-TW" altLang="en-US" dirty="0" smtClean="0"/>
              <a:t>以</a:t>
            </a:r>
            <a:r>
              <a:rPr lang="zh-TW" altLang="en-US" dirty="0" smtClean="0">
                <a:latin typeface="+mn-ea"/>
              </a:rPr>
              <a:t>受聘</a:t>
            </a:r>
            <a:r>
              <a:rPr lang="zh-TW" altLang="en-US" dirty="0">
                <a:latin typeface="+mn-ea"/>
              </a:rPr>
              <a:t>人為著作人</a:t>
            </a:r>
            <a:r>
              <a:rPr lang="zh-TW" altLang="en-US" dirty="0" smtClean="0">
                <a:latin typeface="+mn-ea"/>
              </a:rPr>
              <a:t>，並享有</a:t>
            </a:r>
            <a:r>
              <a:rPr lang="zh-TW" altLang="en-US" dirty="0">
                <a:latin typeface="+mn-ea"/>
              </a:rPr>
              <a:t>著作</a:t>
            </a:r>
            <a:r>
              <a:rPr lang="zh-TW" altLang="en-US" dirty="0" smtClean="0">
                <a:latin typeface="+mn-ea"/>
              </a:rPr>
              <a:t>財產權</a:t>
            </a:r>
            <a:endParaRPr lang="en-US" altLang="zh-TW" dirty="0" smtClean="0">
              <a:latin typeface="+mn-ea"/>
            </a:endParaRPr>
          </a:p>
          <a:p>
            <a:pPr lvl="2">
              <a:buFont typeface="Wingdings" panose="05000000000000000000" pitchFamily="2" charset="2"/>
              <a:buChar char="Ø"/>
              <a:defRPr/>
            </a:pPr>
            <a:r>
              <a:rPr lang="zh-TW" altLang="en-US" dirty="0" smtClean="0">
                <a:latin typeface="+mn-ea"/>
              </a:rPr>
              <a:t>出資</a:t>
            </a:r>
            <a:r>
              <a:rPr lang="zh-TW" altLang="en-US" dirty="0">
                <a:latin typeface="+mn-ea"/>
              </a:rPr>
              <a:t>人在出資的目的和範圍內，得利用該</a:t>
            </a:r>
            <a:r>
              <a:rPr lang="zh-TW" altLang="en-US" dirty="0" smtClean="0">
                <a:latin typeface="+mn-ea"/>
              </a:rPr>
              <a:t>著作</a:t>
            </a:r>
            <a:endParaRPr lang="en-US" altLang="zh-TW" sz="2200" dirty="0">
              <a:latin typeface="+mn-ea"/>
            </a:endParaRPr>
          </a:p>
          <a:p>
            <a:pPr lvl="1">
              <a:buFont typeface="Wingdings" panose="05000000000000000000" pitchFamily="2" charset="2"/>
              <a:buChar char="p"/>
              <a:defRPr/>
            </a:pPr>
            <a:r>
              <a:rPr lang="zh-TW" altLang="en-US" sz="2400" dirty="0" smtClean="0">
                <a:latin typeface="+mn-ea"/>
              </a:rPr>
              <a:t>未約定，受聘人為法人者：回歸雇傭關係決定著作權之歸屬</a:t>
            </a:r>
            <a:endParaRPr lang="en-US" altLang="zh-TW" sz="2400" dirty="0" smtClean="0">
              <a:latin typeface="+mn-ea"/>
            </a:endParaRPr>
          </a:p>
          <a:p>
            <a:pPr lvl="2">
              <a:buFont typeface="Wingdings" panose="05000000000000000000" pitchFamily="2" charset="2"/>
              <a:buChar char="Ø"/>
              <a:defRPr/>
            </a:pPr>
            <a:r>
              <a:rPr lang="zh-TW" altLang="en-US" dirty="0">
                <a:latin typeface="+mn-ea"/>
              </a:rPr>
              <a:t>受聘法人與實際創作員工間有約定者</a:t>
            </a:r>
            <a:r>
              <a:rPr lang="zh-TW" altLang="en-US" dirty="0" smtClean="0">
                <a:latin typeface="+mn-ea"/>
              </a:rPr>
              <a:t>，依其約定</a:t>
            </a:r>
            <a:endParaRPr lang="en-US" altLang="zh-TW" dirty="0" smtClean="0">
              <a:latin typeface="+mn-ea"/>
            </a:endParaRPr>
          </a:p>
          <a:p>
            <a:pPr lvl="2">
              <a:buFont typeface="Wingdings" panose="05000000000000000000" pitchFamily="2" charset="2"/>
              <a:buChar char="Ø"/>
              <a:defRPr/>
            </a:pPr>
            <a:r>
              <a:rPr lang="zh-TW" altLang="en-US" dirty="0">
                <a:latin typeface="+mn-ea"/>
              </a:rPr>
              <a:t>受聘法人與實際創作員工間未約定者</a:t>
            </a:r>
            <a:r>
              <a:rPr lang="zh-TW" altLang="en-US" dirty="0" smtClean="0">
                <a:latin typeface="+mn-ea"/>
              </a:rPr>
              <a:t>，受聘法人享有著作財產權</a:t>
            </a:r>
            <a:endParaRPr lang="en-US" altLang="zh-TW" dirty="0" smtClean="0">
              <a:latin typeface="+mn-ea"/>
            </a:endParaRPr>
          </a:p>
          <a:p>
            <a:pPr lvl="2">
              <a:buFont typeface="Wingdings" panose="05000000000000000000" pitchFamily="2" charset="2"/>
              <a:buChar char="Ø"/>
              <a:defRPr/>
            </a:pPr>
            <a:r>
              <a:rPr lang="zh-TW" altLang="en-US" dirty="0" smtClean="0">
                <a:latin typeface="+mn-ea"/>
              </a:rPr>
              <a:t>出資人在出資的目的和範圍內，得利用該著作</a:t>
            </a:r>
            <a:endParaRPr lang="en-US" altLang="zh-TW" dirty="0">
              <a:latin typeface="+mn-ea"/>
            </a:endParaRPr>
          </a:p>
          <a:p>
            <a:pPr marL="365760" lvl="1" indent="0" eaLnBrk="1" hangingPunct="1">
              <a:buNone/>
              <a:defRPr/>
            </a:pPr>
            <a:endParaRPr lang="en-US" altLang="zh-TW" dirty="0" smtClean="0">
              <a:latin typeface="+mn-ea"/>
            </a:endParaRPr>
          </a:p>
          <a:p>
            <a:pPr lvl="1" eaLnBrk="1" hangingPunct="1">
              <a:defRPr/>
            </a:pPr>
            <a:endParaRPr lang="en-US" altLang="zh-TW" dirty="0" smtClean="0">
              <a:latin typeface="+mn-ea"/>
            </a:endParaRPr>
          </a:p>
          <a:p>
            <a:pPr lvl="1" eaLnBrk="1" hangingPunct="1">
              <a:defRPr/>
            </a:pPr>
            <a:endParaRPr lang="en-US" altLang="zh-TW" dirty="0" smtClean="0">
              <a:latin typeface="+mn-ea"/>
            </a:endParaRPr>
          </a:p>
          <a:p>
            <a:pPr lvl="1" eaLnBrk="1" hangingPunct="1">
              <a:defRPr/>
            </a:pPr>
            <a:endParaRPr lang="en-US" altLang="zh-TW" dirty="0" smtClean="0">
              <a:latin typeface="+mn-ea"/>
            </a:endParaRPr>
          </a:p>
          <a:p>
            <a:pPr lvl="1" eaLnBrk="1" hangingPunct="1">
              <a:defRPr/>
            </a:pPr>
            <a:endParaRPr lang="en-US" altLang="zh-TW" dirty="0" smtClean="0">
              <a:latin typeface="+mn-ea"/>
            </a:endParaRPr>
          </a:p>
          <a:p>
            <a:pPr lvl="1" eaLnBrk="1" hangingPunct="1">
              <a:defRPr/>
            </a:pPr>
            <a:endParaRPr lang="zh-TW" altLang="en-US" dirty="0" smtClean="0"/>
          </a:p>
        </p:txBody>
      </p:sp>
      <p:sp>
        <p:nvSpPr>
          <p:cNvPr id="5" name="投影片編號版面配置區 4"/>
          <p:cNvSpPr>
            <a:spLocks noGrp="1"/>
          </p:cNvSpPr>
          <p:nvPr>
            <p:ph type="sldNum" sz="quarter" idx="4294967295"/>
          </p:nvPr>
        </p:nvSpPr>
        <p:spPr>
          <a:xfrm>
            <a:off x="109790" y="6405929"/>
            <a:ext cx="5256399" cy="365125"/>
          </a:xfrm>
        </p:spPr>
        <p:txBody>
          <a:bodyPr/>
          <a:lstStyle/>
          <a:p>
            <a:pPr>
              <a:defRPr/>
            </a:pPr>
            <a:fld id="{382D4723-6515-4465-8CEF-8CB02369EA04}" type="slidenum">
              <a:rPr lang="zh-TW" altLang="en-US" sz="1800"/>
              <a:pPr>
                <a:defRPr/>
              </a:pPr>
              <a:t>22</a:t>
            </a:fld>
            <a:endParaRPr lang="zh-TW" altLang="en-US" sz="1800"/>
          </a:p>
        </p:txBody>
      </p:sp>
      <p:sp>
        <p:nvSpPr>
          <p:cNvPr id="6" name="文字方塊 5"/>
          <p:cNvSpPr txBox="1"/>
          <p:nvPr/>
        </p:nvSpPr>
        <p:spPr>
          <a:xfrm>
            <a:off x="7059133" y="6244481"/>
            <a:ext cx="1975077" cy="370275"/>
          </a:xfrm>
          <a:prstGeom prst="rect">
            <a:avLst/>
          </a:prstGeom>
          <a:noFill/>
        </p:spPr>
        <p:txBody>
          <a:bodyPr wrap="square" lIns="92364" tIns="46182" rIns="92364" bIns="46182" rtlCol="0">
            <a:spAutoFit/>
          </a:bodyPr>
          <a:lstStyle/>
          <a:p>
            <a:r>
              <a:rPr lang="zh-TW" altLang="en-US" dirty="0" smtClean="0"/>
              <a:t>誰享有著作權？</a:t>
            </a:r>
            <a:endParaRPr lang="zh-TW" altLang="en-US" dirty="0"/>
          </a:p>
        </p:txBody>
      </p:sp>
      <p:sp>
        <p:nvSpPr>
          <p:cNvPr id="8" name="標題 1"/>
          <p:cNvSpPr txBox="1">
            <a:spLocks/>
          </p:cNvSpPr>
          <p:nvPr/>
        </p:nvSpPr>
        <p:spPr>
          <a:xfrm>
            <a:off x="1583160" y="332657"/>
            <a:ext cx="7560840" cy="792088"/>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ctr">
              <a:buFont typeface="Georgia" pitchFamily="18" charset="0"/>
              <a:buNone/>
              <a:defRPr/>
            </a:pPr>
            <a:r>
              <a:rPr lang="zh-TW" altLang="en-US" sz="2800" dirty="0" smtClean="0">
                <a:solidFill>
                  <a:srgbClr val="002060"/>
                </a:solidFill>
              </a:rPr>
              <a:t>出資聘人（委任、承攬）完成的著作</a:t>
            </a:r>
            <a:endParaRPr lang="zh-TW" altLang="en-US" sz="2800" dirty="0">
              <a:solidFill>
                <a:srgbClr val="002060"/>
              </a:solidFill>
            </a:endParaRPr>
          </a:p>
        </p:txBody>
      </p:sp>
    </p:spTree>
    <p:extLst>
      <p:ext uri="{BB962C8B-B14F-4D97-AF65-F5344CB8AC3E}">
        <p14:creationId xmlns:p14="http://schemas.microsoft.com/office/powerpoint/2010/main" val="6420240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4294967295"/>
          </p:nvPr>
        </p:nvSpPr>
        <p:spPr>
          <a:xfrm>
            <a:off x="611560" y="5229200"/>
            <a:ext cx="8280920" cy="1440160"/>
          </a:xfrm>
          <a:prstGeom prst="rect">
            <a:avLst/>
          </a:prstGeom>
        </p:spPr>
        <p:txBody>
          <a:bodyPr/>
          <a:lstStyle/>
          <a:p>
            <a:r>
              <a:rPr lang="zh-TW" altLang="en-US" sz="2400" dirty="0" smtClean="0"/>
              <a:t>依契約之內容而定</a:t>
            </a:r>
            <a:endParaRPr lang="en-US" altLang="zh-TW" sz="2400" dirty="0" smtClean="0"/>
          </a:p>
          <a:p>
            <a:r>
              <a:rPr lang="zh-TW" altLang="en-US" sz="2400" dirty="0"/>
              <a:t>契約之內容無法認定者</a:t>
            </a:r>
            <a:r>
              <a:rPr lang="zh-TW" altLang="en-US" sz="2400" dirty="0" smtClean="0"/>
              <a:t>，依一般業界之通念或慣習而定</a:t>
            </a:r>
            <a:endParaRPr lang="zh-TW" altLang="en-US" sz="2400" dirty="0"/>
          </a:p>
        </p:txBody>
      </p:sp>
      <p:sp>
        <p:nvSpPr>
          <p:cNvPr id="6" name="文字方塊 5"/>
          <p:cNvSpPr txBox="1"/>
          <p:nvPr/>
        </p:nvSpPr>
        <p:spPr>
          <a:xfrm>
            <a:off x="7059133" y="6244481"/>
            <a:ext cx="1975077" cy="370265"/>
          </a:xfrm>
          <a:prstGeom prst="rect">
            <a:avLst/>
          </a:prstGeom>
          <a:noFill/>
        </p:spPr>
        <p:txBody>
          <a:bodyPr wrap="square" lIns="92364" tIns="46182" rIns="92364" bIns="46182" rtlCol="0">
            <a:spAutoFit/>
          </a:bodyPr>
          <a:lstStyle/>
          <a:p>
            <a:r>
              <a:rPr lang="zh-TW" altLang="en-US" dirty="0">
                <a:solidFill>
                  <a:srgbClr val="002060"/>
                </a:solidFill>
                <a:latin typeface="微軟正黑體" pitchFamily="34" charset="-120"/>
                <a:ea typeface="微軟正黑體" pitchFamily="34" charset="-120"/>
              </a:rPr>
              <a:t>誰享有著作權？</a:t>
            </a:r>
            <a:endParaRPr lang="zh-TW" altLang="en-US" dirty="0"/>
          </a:p>
        </p:txBody>
      </p:sp>
      <p:graphicFrame>
        <p:nvGraphicFramePr>
          <p:cNvPr id="5" name="資料庫圖表 4"/>
          <p:cNvGraphicFramePr/>
          <p:nvPr>
            <p:extLst>
              <p:ext uri="{D42A27DB-BD31-4B8C-83A1-F6EECF244321}">
                <p14:modId xmlns:p14="http://schemas.microsoft.com/office/powerpoint/2010/main" val="2161239185"/>
              </p:ext>
            </p:extLst>
          </p:nvPr>
        </p:nvGraphicFramePr>
        <p:xfrm>
          <a:off x="611560" y="1196752"/>
          <a:ext cx="820891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文字方塊 1"/>
          <p:cNvSpPr txBox="1"/>
          <p:nvPr/>
        </p:nvSpPr>
        <p:spPr>
          <a:xfrm>
            <a:off x="2699792" y="332656"/>
            <a:ext cx="7200800" cy="584775"/>
          </a:xfrm>
          <a:prstGeom prst="rect">
            <a:avLst/>
          </a:prstGeom>
          <a:noFill/>
        </p:spPr>
        <p:txBody>
          <a:bodyPr wrap="square" rtlCol="0">
            <a:spAutoFit/>
          </a:bodyPr>
          <a:lstStyle/>
          <a:p>
            <a:r>
              <a:rPr lang="zh-TW" altLang="en-US" sz="3200" b="1" dirty="0" smtClean="0">
                <a:solidFill>
                  <a:schemeClr val="tx1">
                    <a:lumMod val="75000"/>
                    <a:lumOff val="25000"/>
                  </a:schemeClr>
                </a:solidFill>
                <a:effectLst>
                  <a:outerShdw blurRad="38100" dist="38100" dir="2700000" algn="tl">
                    <a:srgbClr val="000000">
                      <a:alpha val="43137"/>
                    </a:srgbClr>
                  </a:outerShdw>
                </a:effectLst>
              </a:rPr>
              <a:t>「出資目的範圍內」如何認定？</a:t>
            </a:r>
            <a:endParaRPr lang="zh-TW" altLang="en-US" sz="3200" b="1" dirty="0">
              <a:solidFill>
                <a:schemeClr val="tx1">
                  <a:lumMod val="75000"/>
                  <a:lumOff val="2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0433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231232" y="0"/>
            <a:ext cx="6912768" cy="1143000"/>
          </a:xfrm>
        </p:spPr>
        <p:txBody>
          <a:bodyPr>
            <a:noAutofit/>
          </a:bodyPr>
          <a:lstStyle/>
          <a:p>
            <a:r>
              <a:rPr lang="zh-TW" altLang="en-US" sz="3600" dirty="0" smtClean="0"/>
              <a:t>流行音樂產業所涉及之著作種類</a:t>
            </a:r>
            <a:endParaRPr lang="zh-TW" altLang="en-US" sz="3600" dirty="0"/>
          </a:p>
        </p:txBody>
      </p:sp>
      <p:graphicFrame>
        <p:nvGraphicFramePr>
          <p:cNvPr id="7" name="表格 6"/>
          <p:cNvGraphicFramePr>
            <a:graphicFrameLocks noGrp="1"/>
          </p:cNvGraphicFramePr>
          <p:nvPr>
            <p:extLst>
              <p:ext uri="{D42A27DB-BD31-4B8C-83A1-F6EECF244321}">
                <p14:modId xmlns:p14="http://schemas.microsoft.com/office/powerpoint/2010/main" val="55123514"/>
              </p:ext>
            </p:extLst>
          </p:nvPr>
        </p:nvGraphicFramePr>
        <p:xfrm>
          <a:off x="683568" y="1628799"/>
          <a:ext cx="7560840" cy="4162154"/>
        </p:xfrm>
        <a:graphic>
          <a:graphicData uri="http://schemas.openxmlformats.org/drawingml/2006/table">
            <a:tbl>
              <a:tblPr firstRow="1" bandRow="1">
                <a:tableStyleId>{5C22544A-7EE6-4342-B048-85BDC9FD1C3A}</a:tableStyleId>
              </a:tblPr>
              <a:tblGrid>
                <a:gridCol w="1890210"/>
                <a:gridCol w="1890210"/>
                <a:gridCol w="1890210"/>
                <a:gridCol w="1890210"/>
              </a:tblGrid>
              <a:tr h="504057">
                <a:tc>
                  <a:txBody>
                    <a:bodyPr/>
                    <a:lstStyle/>
                    <a:p>
                      <a:pPr algn="ctr"/>
                      <a:endParaRPr lang="zh-TW" altLang="en-US" dirty="0"/>
                    </a:p>
                  </a:txBody>
                  <a:tcPr/>
                </a:tc>
                <a:tc>
                  <a:txBody>
                    <a:bodyPr/>
                    <a:lstStyle/>
                    <a:p>
                      <a:pPr algn="ctr"/>
                      <a:r>
                        <a:rPr lang="zh-TW" altLang="en-US" dirty="0" smtClean="0"/>
                        <a:t>音樂著作</a:t>
                      </a:r>
                      <a:endParaRPr lang="zh-TW" altLang="en-US" dirty="0"/>
                    </a:p>
                  </a:txBody>
                  <a:tcPr/>
                </a:tc>
                <a:tc>
                  <a:txBody>
                    <a:bodyPr/>
                    <a:lstStyle/>
                    <a:p>
                      <a:pPr algn="ctr"/>
                      <a:r>
                        <a:rPr lang="zh-TW" altLang="en-US" dirty="0" smtClean="0"/>
                        <a:t>錄音著作</a:t>
                      </a:r>
                      <a:endParaRPr lang="zh-TW" altLang="en-US" dirty="0"/>
                    </a:p>
                  </a:txBody>
                  <a:tcPr/>
                </a:tc>
                <a:tc>
                  <a:txBody>
                    <a:bodyPr/>
                    <a:lstStyle/>
                    <a:p>
                      <a:pPr algn="ctr"/>
                      <a:r>
                        <a:rPr lang="zh-TW" altLang="en-US" dirty="0" smtClean="0"/>
                        <a:t>視聽著作</a:t>
                      </a:r>
                      <a:endParaRPr lang="zh-TW" altLang="en-US" dirty="0"/>
                    </a:p>
                  </a:txBody>
                  <a:tcPr/>
                </a:tc>
              </a:tr>
              <a:tr h="593741">
                <a:tc>
                  <a:txBody>
                    <a:bodyPr/>
                    <a:lstStyle/>
                    <a:p>
                      <a:pPr algn="ctr"/>
                      <a:r>
                        <a:rPr lang="zh-TW" altLang="en-US" dirty="0" smtClean="0"/>
                        <a:t>重製</a:t>
                      </a:r>
                      <a:endParaRPr lang="en-US" altLang="zh-TW" dirty="0" smtClean="0"/>
                    </a:p>
                  </a:txBody>
                  <a:tcPr/>
                </a:tc>
                <a:tc>
                  <a:txBody>
                    <a:bodyPr/>
                    <a:lstStyle/>
                    <a:p>
                      <a:pPr algn="ctr"/>
                      <a:r>
                        <a:rPr lang="zh-TW" altLang="en-US" dirty="0" smtClean="0">
                          <a:latin typeface="標楷體"/>
                          <a:ea typeface="標楷體"/>
                        </a:rPr>
                        <a:t>⓪</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⓪</a:t>
                      </a:r>
                      <a:endParaRPr lang="zh-TW" altLang="en-US" dirty="0"/>
                    </a:p>
                  </a:txBody>
                  <a:tcPr/>
                </a:tc>
              </a:tr>
              <a:tr h="510726">
                <a:tc>
                  <a:txBody>
                    <a:bodyPr/>
                    <a:lstStyle/>
                    <a:p>
                      <a:pPr algn="ctr"/>
                      <a:r>
                        <a:rPr lang="zh-TW" altLang="en-US" dirty="0" smtClean="0"/>
                        <a:t>散布</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⓪</a:t>
                      </a:r>
                      <a:endParaRPr lang="zh-TW" altLang="en-US" dirty="0"/>
                    </a:p>
                  </a:txBody>
                  <a:tcPr/>
                </a:tc>
              </a:tr>
              <a:tr h="510726">
                <a:tc>
                  <a:txBody>
                    <a:bodyPr/>
                    <a:lstStyle/>
                    <a:p>
                      <a:pPr algn="ctr"/>
                      <a:r>
                        <a:rPr lang="zh-TW" altLang="en-US" dirty="0" smtClean="0"/>
                        <a:t>出租</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⓪</a:t>
                      </a:r>
                      <a:endParaRPr lang="zh-TW" altLang="en-US" dirty="0"/>
                    </a:p>
                  </a:txBody>
                  <a:tcPr/>
                </a:tc>
              </a:tr>
              <a:tr h="510726">
                <a:tc>
                  <a:txBody>
                    <a:bodyPr/>
                    <a:lstStyle/>
                    <a:p>
                      <a:pPr algn="ctr"/>
                      <a:r>
                        <a:rPr lang="zh-TW" altLang="en-US" dirty="0" smtClean="0"/>
                        <a:t>公開播送</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⓪</a:t>
                      </a:r>
                      <a:endParaRPr lang="zh-TW" altLang="en-US" dirty="0"/>
                    </a:p>
                  </a:txBody>
                  <a:tcPr/>
                </a:tc>
              </a:tr>
              <a:tr h="510726">
                <a:tc>
                  <a:txBody>
                    <a:bodyPr/>
                    <a:lstStyle/>
                    <a:p>
                      <a:pPr algn="ctr"/>
                      <a:r>
                        <a:rPr lang="zh-TW" altLang="en-US" dirty="0" smtClean="0"/>
                        <a:t>公開演出</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報酬請求權</a:t>
                      </a:r>
                      <a:endParaRPr lang="zh-TW" altLang="en-US" dirty="0"/>
                    </a:p>
                  </a:txBody>
                  <a:tcPr/>
                </a:tc>
                <a:tc>
                  <a:txBody>
                    <a:bodyPr/>
                    <a:lstStyle/>
                    <a:p>
                      <a:pPr algn="ctr"/>
                      <a:r>
                        <a:rPr lang="en-US" altLang="zh-TW" dirty="0" smtClean="0"/>
                        <a:t>×</a:t>
                      </a:r>
                      <a:endParaRPr lang="zh-TW" altLang="en-US" dirty="0"/>
                    </a:p>
                  </a:txBody>
                  <a:tcPr/>
                </a:tc>
              </a:tr>
              <a:tr h="510726">
                <a:tc>
                  <a:txBody>
                    <a:bodyPr/>
                    <a:lstStyle/>
                    <a:p>
                      <a:pPr algn="ctr"/>
                      <a:r>
                        <a:rPr lang="zh-TW" altLang="en-US" dirty="0" smtClean="0"/>
                        <a:t>公開傳輸</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⓪</a:t>
                      </a:r>
                      <a:endParaRPr lang="zh-TW" altLang="en-US" dirty="0"/>
                    </a:p>
                  </a:txBody>
                  <a:tcPr/>
                </a:tc>
                <a:tc>
                  <a:txBody>
                    <a:bodyPr/>
                    <a:lstStyle/>
                    <a:p>
                      <a:pPr algn="ctr"/>
                      <a:r>
                        <a:rPr lang="zh-TW" altLang="en-US" dirty="0" smtClean="0"/>
                        <a:t>⓪</a:t>
                      </a:r>
                      <a:endParaRPr lang="zh-TW" altLang="en-US" dirty="0"/>
                    </a:p>
                  </a:txBody>
                  <a:tcPr/>
                </a:tc>
              </a:tr>
              <a:tr h="510726">
                <a:tc>
                  <a:txBody>
                    <a:bodyPr/>
                    <a:lstStyle/>
                    <a:p>
                      <a:pPr algn="ctr"/>
                      <a:r>
                        <a:rPr lang="zh-TW" altLang="en-US" dirty="0" smtClean="0"/>
                        <a:t>公開上映</a:t>
                      </a:r>
                      <a:endParaRPr lang="zh-TW" altLang="en-US" dirty="0"/>
                    </a:p>
                  </a:txBody>
                  <a:tcPr/>
                </a:tc>
                <a:tc>
                  <a:txBody>
                    <a:bodyPr/>
                    <a:lstStyle/>
                    <a:p>
                      <a:pPr algn="ctr"/>
                      <a:r>
                        <a:rPr lang="en-US" altLang="zh-TW" dirty="0" smtClean="0"/>
                        <a:t>×</a:t>
                      </a:r>
                      <a:endParaRPr lang="zh-TW" altLang="en-US" dirty="0"/>
                    </a:p>
                  </a:txBody>
                  <a:tcPr/>
                </a:tc>
                <a:tc>
                  <a:txBody>
                    <a:bodyPr/>
                    <a:lstStyle/>
                    <a:p>
                      <a:pPr algn="ctr"/>
                      <a:r>
                        <a:rPr lang="en-US" altLang="zh-TW" dirty="0" smtClean="0"/>
                        <a:t>×</a:t>
                      </a:r>
                      <a:endParaRPr lang="zh-TW" altLang="en-US" dirty="0"/>
                    </a:p>
                  </a:txBody>
                  <a:tcPr/>
                </a:tc>
                <a:tc>
                  <a:txBody>
                    <a:bodyPr/>
                    <a:lstStyle/>
                    <a:p>
                      <a:pPr algn="ctr"/>
                      <a:r>
                        <a:rPr lang="zh-TW" altLang="en-US" dirty="0" smtClean="0"/>
                        <a:t>Ⓞ</a:t>
                      </a:r>
                      <a:endParaRPr lang="zh-TW" altLang="en-US" dirty="0"/>
                    </a:p>
                  </a:txBody>
                  <a:tcPr/>
                </a:tc>
              </a:tr>
            </a:tbl>
          </a:graphicData>
        </a:graphic>
      </p:graphicFrame>
      <p:sp>
        <p:nvSpPr>
          <p:cNvPr id="3" name="投影片編號版面配置區 2"/>
          <p:cNvSpPr>
            <a:spLocks noGrp="1"/>
          </p:cNvSpPr>
          <p:nvPr>
            <p:ph type="sldNum" sz="quarter" idx="12"/>
          </p:nvPr>
        </p:nvSpPr>
        <p:spPr/>
        <p:txBody>
          <a:bodyPr/>
          <a:lstStyle/>
          <a:p>
            <a:fld id="{D67D2FCB-74AC-47B7-9F74-EE9300447E96}" type="slidenum">
              <a:rPr lang="zh-TW" altLang="en-US" smtClean="0"/>
              <a:t>24</a:t>
            </a:fld>
            <a:endParaRPr lang="zh-TW" altLang="en-US"/>
          </a:p>
        </p:txBody>
      </p:sp>
    </p:spTree>
    <p:extLst>
      <p:ext uri="{BB962C8B-B14F-4D97-AF65-F5344CB8AC3E}">
        <p14:creationId xmlns:p14="http://schemas.microsoft.com/office/powerpoint/2010/main" val="416557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71990" y="0"/>
            <a:ext cx="8229600" cy="1143000"/>
          </a:xfrm>
        </p:spPr>
        <p:txBody>
          <a:bodyPr>
            <a:normAutofit/>
          </a:bodyPr>
          <a:lstStyle/>
          <a:p>
            <a:r>
              <a:rPr lang="zh-TW" altLang="en-US" b="1" dirty="0" smtClean="0"/>
              <a:t>如何進行授權</a:t>
            </a:r>
            <a:endParaRPr lang="zh-TW" altLang="en-US" b="1" dirty="0"/>
          </a:p>
        </p:txBody>
      </p:sp>
      <p:sp>
        <p:nvSpPr>
          <p:cNvPr id="3" name="投影片編號版面配置區 2"/>
          <p:cNvSpPr>
            <a:spLocks noGrp="1"/>
          </p:cNvSpPr>
          <p:nvPr>
            <p:ph type="sldNum" sz="quarter" idx="12"/>
          </p:nvPr>
        </p:nvSpPr>
        <p:spPr/>
        <p:txBody>
          <a:bodyPr/>
          <a:lstStyle/>
          <a:p>
            <a:fld id="{D67D2FCB-74AC-47B7-9F74-EE9300447E96}" type="slidenum">
              <a:rPr lang="zh-TW" altLang="en-US" smtClean="0"/>
              <a:t>25</a:t>
            </a:fld>
            <a:endParaRPr lang="zh-TW" altLang="en-US"/>
          </a:p>
        </p:txBody>
      </p:sp>
      <p:sp>
        <p:nvSpPr>
          <p:cNvPr id="5" name="文字方塊 4"/>
          <p:cNvSpPr txBox="1"/>
          <p:nvPr/>
        </p:nvSpPr>
        <p:spPr>
          <a:xfrm>
            <a:off x="1475656" y="1472645"/>
            <a:ext cx="7128792" cy="3118803"/>
          </a:xfrm>
          <a:prstGeom prst="rect">
            <a:avLst/>
          </a:prstGeom>
          <a:noFill/>
        </p:spPr>
        <p:txBody>
          <a:bodyPr wrap="square" rtlCol="0">
            <a:spAutoFit/>
          </a:bodyPr>
          <a:lstStyle/>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授權的基本概念</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a:solidFill>
                  <a:schemeClr val="tx2"/>
                </a:solidFill>
                <a:latin typeface="+mj-ea"/>
                <a:ea typeface="+mj-ea"/>
              </a:rPr>
              <a:t>著作財產權的</a:t>
            </a:r>
            <a:r>
              <a:rPr lang="zh-TW" altLang="en-US" sz="3600" b="1" dirty="0" smtClean="0">
                <a:solidFill>
                  <a:schemeClr val="tx2"/>
                </a:solidFill>
                <a:latin typeface="+mj-ea"/>
                <a:ea typeface="+mj-ea"/>
              </a:rPr>
              <a:t>行使</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認識音樂授權的方式</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著作權集體管理團體的功能</a:t>
            </a:r>
            <a:endParaRPr lang="zh-TW" altLang="en-US" sz="3600" b="1" dirty="0">
              <a:solidFill>
                <a:schemeClr val="tx2"/>
              </a:solidFill>
              <a:latin typeface="+mj-ea"/>
              <a:ea typeface="+mj-ea"/>
            </a:endParaRPr>
          </a:p>
        </p:txBody>
      </p:sp>
    </p:spTree>
    <p:extLst>
      <p:ext uri="{BB962C8B-B14F-4D97-AF65-F5344CB8AC3E}">
        <p14:creationId xmlns:p14="http://schemas.microsoft.com/office/powerpoint/2010/main" val="26145608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339752" y="116632"/>
            <a:ext cx="6933456" cy="1143000"/>
          </a:xfrm>
        </p:spPr>
        <p:txBody>
          <a:bodyPr>
            <a:normAutofit/>
          </a:bodyPr>
          <a:lstStyle/>
          <a:p>
            <a:r>
              <a:rPr lang="zh-TW" altLang="en-US" sz="4000" dirty="0" smtClean="0"/>
              <a:t>著作權授權的基本概念</a:t>
            </a:r>
            <a:endParaRPr lang="zh-TW" altLang="en-US" sz="4000" dirty="0"/>
          </a:p>
        </p:txBody>
      </p:sp>
      <p:sp>
        <p:nvSpPr>
          <p:cNvPr id="3" name="內容版面配置區 2"/>
          <p:cNvSpPr>
            <a:spLocks noGrp="1"/>
          </p:cNvSpPr>
          <p:nvPr>
            <p:ph idx="1"/>
          </p:nvPr>
        </p:nvSpPr>
        <p:spPr>
          <a:xfrm>
            <a:off x="467544" y="1484784"/>
            <a:ext cx="8229600" cy="4525963"/>
          </a:xfrm>
        </p:spPr>
        <p:txBody>
          <a:bodyPr/>
          <a:lstStyle/>
          <a:p>
            <a:r>
              <a:rPr lang="zh-TW" altLang="en-US" dirty="0" smtClean="0">
                <a:latin typeface="+mj-ea"/>
                <a:ea typeface="+mj-ea"/>
              </a:rPr>
              <a:t>民法契約自由原則</a:t>
            </a:r>
            <a:endParaRPr lang="en-US" altLang="zh-TW" dirty="0" smtClean="0">
              <a:latin typeface="+mj-ea"/>
              <a:ea typeface="+mj-ea"/>
            </a:endParaRPr>
          </a:p>
          <a:p>
            <a:r>
              <a:rPr lang="zh-TW" altLang="en-US" dirty="0" smtClean="0">
                <a:latin typeface="+mj-ea"/>
                <a:ea typeface="+mj-ea"/>
              </a:rPr>
              <a:t>著作權法第</a:t>
            </a:r>
            <a:r>
              <a:rPr lang="en-US" altLang="zh-TW" dirty="0" smtClean="0">
                <a:latin typeface="+mj-ea"/>
                <a:ea typeface="+mj-ea"/>
              </a:rPr>
              <a:t>37</a:t>
            </a:r>
            <a:r>
              <a:rPr lang="zh-TW" altLang="en-US" dirty="0" smtClean="0">
                <a:latin typeface="+mj-ea"/>
                <a:ea typeface="+mj-ea"/>
              </a:rPr>
              <a:t>條</a:t>
            </a:r>
            <a:endParaRPr lang="en-US" altLang="zh-TW" dirty="0" smtClean="0">
              <a:latin typeface="+mj-ea"/>
              <a:ea typeface="+mj-ea"/>
            </a:endParaRPr>
          </a:p>
          <a:p>
            <a:pPr lvl="1"/>
            <a:r>
              <a:rPr lang="zh-TW" altLang="en-US" sz="2400" dirty="0">
                <a:latin typeface="+mj-ea"/>
                <a:ea typeface="+mj-ea"/>
              </a:rPr>
              <a:t>著作財產權人得授權他人利用著作，其</a:t>
            </a:r>
            <a:r>
              <a:rPr lang="zh-TW" altLang="en-US" sz="2400" b="1" u="sng" dirty="0">
                <a:solidFill>
                  <a:srgbClr val="FF0000"/>
                </a:solidFill>
                <a:latin typeface="+mj-ea"/>
                <a:ea typeface="+mj-ea"/>
              </a:rPr>
              <a:t>授權利用之地域、時間、內容、利用方法或其他事項</a:t>
            </a:r>
            <a:r>
              <a:rPr lang="zh-TW" altLang="en-US" sz="2400" dirty="0">
                <a:latin typeface="+mj-ea"/>
                <a:ea typeface="+mj-ea"/>
              </a:rPr>
              <a:t>，依當事人之約定；</a:t>
            </a:r>
            <a:r>
              <a:rPr lang="zh-TW" altLang="en-US" sz="2400" b="1" u="sng" dirty="0">
                <a:solidFill>
                  <a:srgbClr val="FF0000"/>
                </a:solidFill>
                <a:latin typeface="+mj-ea"/>
                <a:ea typeface="+mj-ea"/>
              </a:rPr>
              <a:t>其約定不明之部分，推定為未授權</a:t>
            </a:r>
            <a:r>
              <a:rPr lang="zh-TW" altLang="en-US" sz="2400" dirty="0">
                <a:latin typeface="+mj-ea"/>
                <a:ea typeface="+mj-ea"/>
              </a:rPr>
              <a:t>。</a:t>
            </a:r>
          </a:p>
          <a:p>
            <a:pPr lvl="1"/>
            <a:r>
              <a:rPr lang="zh-TW" altLang="en-US" sz="2400" dirty="0">
                <a:latin typeface="+mj-ea"/>
                <a:ea typeface="+mj-ea"/>
              </a:rPr>
              <a:t>前項授權不因著作財產權人</a:t>
            </a:r>
            <a:r>
              <a:rPr lang="zh-TW" altLang="en-US" sz="2400" b="1" u="sng" dirty="0">
                <a:solidFill>
                  <a:srgbClr val="FF0000"/>
                </a:solidFill>
                <a:latin typeface="+mj-ea"/>
                <a:ea typeface="+mj-ea"/>
              </a:rPr>
              <a:t>嗣後</a:t>
            </a:r>
            <a:r>
              <a:rPr lang="zh-TW" altLang="en-US" sz="2400" dirty="0">
                <a:latin typeface="+mj-ea"/>
                <a:ea typeface="+mj-ea"/>
              </a:rPr>
              <a:t>將其著作財產權讓與或再為授權而受影響</a:t>
            </a:r>
            <a:r>
              <a:rPr lang="zh-TW" altLang="en-US" sz="2400" dirty="0" smtClean="0">
                <a:latin typeface="+mj-ea"/>
                <a:ea typeface="+mj-ea"/>
              </a:rPr>
              <a:t>。</a:t>
            </a:r>
            <a:endParaRPr lang="en-US" altLang="zh-TW" sz="2400" dirty="0" smtClean="0">
              <a:latin typeface="+mj-ea"/>
              <a:ea typeface="+mj-ea"/>
            </a:endParaRPr>
          </a:p>
          <a:p>
            <a:r>
              <a:rPr lang="zh-TW" altLang="en-US" dirty="0">
                <a:latin typeface="+mj-ea"/>
                <a:ea typeface="+mj-ea"/>
                <a:cs typeface="微軟正黑體" pitchFamily="34" charset="-120"/>
              </a:rPr>
              <a:t>在網際網路，數位授權之地區是「全球授權</a:t>
            </a:r>
            <a:r>
              <a:rPr lang="zh-TW" altLang="en-US" b="1" dirty="0">
                <a:latin typeface="+mj-ea"/>
                <a:ea typeface="+mj-ea"/>
                <a:cs typeface="微軟正黑體" pitchFamily="34" charset="-120"/>
              </a:rPr>
              <a:t>」</a:t>
            </a:r>
            <a:endParaRPr lang="zh-TW" altLang="en-US" dirty="0">
              <a:latin typeface="+mj-ea"/>
              <a:ea typeface="+mj-ea"/>
            </a:endParaRPr>
          </a:p>
        </p:txBody>
      </p:sp>
      <p:sp>
        <p:nvSpPr>
          <p:cNvPr id="4" name="投影片編號版面配置區 3"/>
          <p:cNvSpPr>
            <a:spLocks noGrp="1"/>
          </p:cNvSpPr>
          <p:nvPr>
            <p:ph type="sldNum" sz="quarter" idx="12"/>
          </p:nvPr>
        </p:nvSpPr>
        <p:spPr/>
        <p:txBody>
          <a:bodyPr/>
          <a:lstStyle/>
          <a:p>
            <a:fld id="{D67D2FCB-74AC-47B7-9F74-EE9300447E96}" type="slidenum">
              <a:rPr lang="zh-TW" altLang="en-US" smtClean="0"/>
              <a:t>26</a:t>
            </a:fld>
            <a:endParaRPr lang="zh-TW" altLang="en-US"/>
          </a:p>
        </p:txBody>
      </p:sp>
    </p:spTree>
    <p:extLst>
      <p:ext uri="{BB962C8B-B14F-4D97-AF65-F5344CB8AC3E}">
        <p14:creationId xmlns:p14="http://schemas.microsoft.com/office/powerpoint/2010/main" val="3820907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81810" y="260648"/>
            <a:ext cx="8229600" cy="1143000"/>
          </a:xfrm>
        </p:spPr>
        <p:txBody>
          <a:bodyPr/>
          <a:lstStyle/>
          <a:p>
            <a:r>
              <a:rPr lang="zh-TW" altLang="en-US" dirty="0" smtClean="0"/>
              <a:t>著作權授權的種類</a:t>
            </a:r>
            <a:endParaRPr lang="zh-TW" altLang="en-US" dirty="0"/>
          </a:p>
        </p:txBody>
      </p:sp>
      <p:sp>
        <p:nvSpPr>
          <p:cNvPr id="3" name="內容版面配置區 2"/>
          <p:cNvSpPr>
            <a:spLocks noGrp="1"/>
          </p:cNvSpPr>
          <p:nvPr>
            <p:ph idx="1"/>
          </p:nvPr>
        </p:nvSpPr>
        <p:spPr>
          <a:xfrm>
            <a:off x="370207" y="1268760"/>
            <a:ext cx="8784976" cy="5069160"/>
          </a:xfrm>
        </p:spPr>
        <p:txBody>
          <a:bodyPr>
            <a:normAutofit fontScale="77500" lnSpcReduction="20000"/>
          </a:bodyPr>
          <a:lstStyle/>
          <a:p>
            <a:pPr fontAlgn="t">
              <a:lnSpc>
                <a:spcPct val="105000"/>
              </a:lnSpc>
              <a:spcBef>
                <a:spcPct val="0"/>
              </a:spcBef>
            </a:pPr>
            <a:r>
              <a:rPr lang="zh-TW" altLang="en-US" dirty="0">
                <a:latin typeface="+mj-ea"/>
                <a:ea typeface="+mj-ea"/>
                <a:cs typeface="微軟正黑體" pitchFamily="34" charset="-120"/>
              </a:rPr>
              <a:t>非專屬授權與專屬</a:t>
            </a:r>
            <a:r>
              <a:rPr lang="zh-TW" altLang="en-US" dirty="0" smtClean="0">
                <a:latin typeface="+mj-ea"/>
                <a:ea typeface="+mj-ea"/>
                <a:cs typeface="微軟正黑體" pitchFamily="34" charset="-120"/>
              </a:rPr>
              <a:t>授權（著作權法第</a:t>
            </a:r>
            <a:r>
              <a:rPr lang="en-US" altLang="zh-TW" dirty="0" smtClean="0">
                <a:latin typeface="+mj-ea"/>
                <a:ea typeface="+mj-ea"/>
                <a:cs typeface="微軟正黑體" pitchFamily="34" charset="-120"/>
              </a:rPr>
              <a:t>37</a:t>
            </a:r>
            <a:r>
              <a:rPr lang="zh-TW" altLang="en-US" dirty="0" smtClean="0">
                <a:latin typeface="+mj-ea"/>
                <a:ea typeface="+mj-ea"/>
                <a:cs typeface="微軟正黑體" pitchFamily="34" charset="-120"/>
              </a:rPr>
              <a:t>條）</a:t>
            </a:r>
            <a:endParaRPr lang="en-US" altLang="zh-TW" dirty="0">
              <a:latin typeface="+mj-ea"/>
              <a:ea typeface="+mj-ea"/>
              <a:cs typeface="微軟正黑體" pitchFamily="34" charset="-120"/>
            </a:endParaRPr>
          </a:p>
          <a:p>
            <a:pPr lvl="1" fontAlgn="t">
              <a:lnSpc>
                <a:spcPts val="2700"/>
              </a:lnSpc>
              <a:spcBef>
                <a:spcPct val="0"/>
              </a:spcBef>
            </a:pPr>
            <a:r>
              <a:rPr lang="zh-TW" altLang="en-US" dirty="0" smtClean="0">
                <a:latin typeface="+mj-ea"/>
                <a:ea typeface="+mj-ea"/>
                <a:cs typeface="微軟正黑體" pitchFamily="34" charset="-120"/>
              </a:rPr>
              <a:t>非</a:t>
            </a:r>
            <a:r>
              <a:rPr lang="zh-TW" altLang="en-US" dirty="0">
                <a:latin typeface="+mj-ea"/>
                <a:ea typeface="+mj-ea"/>
                <a:cs typeface="微軟正黑體" pitchFamily="34" charset="-120"/>
              </a:rPr>
              <a:t>專屬授權</a:t>
            </a:r>
            <a:r>
              <a:rPr lang="zh-TW" altLang="en-US" dirty="0" smtClean="0">
                <a:latin typeface="+mj-ea"/>
                <a:ea typeface="+mj-ea"/>
                <a:cs typeface="微軟正黑體" pitchFamily="34" charset="-120"/>
              </a:rPr>
              <a:t>：</a:t>
            </a:r>
            <a:endParaRPr lang="en-US" altLang="zh-TW" dirty="0" smtClean="0">
              <a:latin typeface="+mj-ea"/>
              <a:ea typeface="+mj-ea"/>
              <a:cs typeface="微軟正黑體" pitchFamily="34" charset="-120"/>
            </a:endParaRPr>
          </a:p>
          <a:p>
            <a:pPr lvl="2" fontAlgn="t">
              <a:lnSpc>
                <a:spcPts val="2700"/>
              </a:lnSpc>
              <a:spcBef>
                <a:spcPct val="0"/>
              </a:spcBef>
            </a:pPr>
            <a:r>
              <a:rPr lang="zh-TW" altLang="en-US" dirty="0" smtClean="0">
                <a:latin typeface="+mj-ea"/>
                <a:ea typeface="+mj-ea"/>
                <a:cs typeface="微軟正黑體" pitchFamily="34" charset="-120"/>
              </a:rPr>
              <a:t>著作</a:t>
            </a:r>
            <a:r>
              <a:rPr lang="zh-TW" altLang="en-US" dirty="0">
                <a:latin typeface="+mj-ea"/>
                <a:ea typeface="+mj-ea"/>
                <a:cs typeface="微軟正黑體" pitchFamily="34" charset="-120"/>
              </a:rPr>
              <a:t>財產權人得授權多人，不受</a:t>
            </a:r>
            <a:r>
              <a:rPr lang="zh-TW" altLang="en-US" dirty="0" smtClean="0">
                <a:latin typeface="+mj-ea"/>
                <a:ea typeface="+mj-ea"/>
                <a:cs typeface="微軟正黑體" pitchFamily="34" charset="-120"/>
              </a:rPr>
              <a:t>限制，</a:t>
            </a:r>
            <a:r>
              <a:rPr lang="zh-TW" altLang="en-US" b="1" u="sng" dirty="0" smtClean="0">
                <a:solidFill>
                  <a:srgbClr val="FF0000"/>
                </a:solidFill>
                <a:latin typeface="+mj-ea"/>
                <a:ea typeface="+mj-ea"/>
                <a:cs typeface="微軟正黑體" pitchFamily="34" charset="-120"/>
              </a:rPr>
              <a:t>非經著作財產權人之同意，禁止授權第三人。</a:t>
            </a:r>
            <a:endParaRPr lang="en-US" altLang="zh-TW" b="1" u="sng" dirty="0" smtClean="0">
              <a:solidFill>
                <a:srgbClr val="FF0000"/>
              </a:solidFill>
              <a:latin typeface="+mj-ea"/>
              <a:ea typeface="+mj-ea"/>
              <a:cs typeface="微軟正黑體" pitchFamily="34" charset="-120"/>
            </a:endParaRPr>
          </a:p>
          <a:p>
            <a:pPr lvl="1" fontAlgn="t">
              <a:lnSpc>
                <a:spcPts val="2700"/>
              </a:lnSpc>
              <a:spcBef>
                <a:spcPct val="0"/>
              </a:spcBef>
            </a:pPr>
            <a:r>
              <a:rPr lang="zh-TW" altLang="en-US" dirty="0" smtClean="0">
                <a:latin typeface="+mj-ea"/>
                <a:ea typeface="+mj-ea"/>
                <a:cs typeface="微軟正黑體" pitchFamily="34" charset="-120"/>
              </a:rPr>
              <a:t>專屬</a:t>
            </a:r>
            <a:r>
              <a:rPr lang="zh-TW" altLang="en-US" dirty="0">
                <a:latin typeface="+mj-ea"/>
                <a:ea typeface="+mj-ea"/>
                <a:cs typeface="微軟正黑體" pitchFamily="34" charset="-120"/>
              </a:rPr>
              <a:t>授權　</a:t>
            </a:r>
            <a:r>
              <a:rPr lang="zh-TW" altLang="en-US" dirty="0" smtClean="0">
                <a:latin typeface="+mj-ea"/>
                <a:ea typeface="+mj-ea"/>
                <a:cs typeface="微軟正黑體" pitchFamily="34" charset="-120"/>
              </a:rPr>
              <a:t>：</a:t>
            </a:r>
            <a:endParaRPr lang="en-US" altLang="zh-TW" dirty="0" smtClean="0">
              <a:latin typeface="+mj-ea"/>
              <a:ea typeface="+mj-ea"/>
              <a:cs typeface="微軟正黑體" pitchFamily="34" charset="-120"/>
            </a:endParaRPr>
          </a:p>
          <a:p>
            <a:pPr lvl="2" fontAlgn="t">
              <a:lnSpc>
                <a:spcPts val="2700"/>
              </a:lnSpc>
              <a:spcBef>
                <a:spcPct val="0"/>
              </a:spcBef>
            </a:pPr>
            <a:r>
              <a:rPr lang="zh-TW" altLang="en-US" dirty="0" smtClean="0">
                <a:latin typeface="+mj-ea"/>
                <a:ea typeface="+mj-ea"/>
                <a:cs typeface="微軟正黑體" pitchFamily="34" charset="-120"/>
              </a:rPr>
              <a:t>獨占</a:t>
            </a:r>
            <a:r>
              <a:rPr lang="zh-TW" altLang="en-US" dirty="0">
                <a:latin typeface="+mj-ea"/>
                <a:ea typeface="+mj-ea"/>
                <a:cs typeface="微軟正黑體" pitchFamily="34" charset="-120"/>
              </a:rPr>
              <a:t>之許諾，在專屬授權之範圍內，著作財產權人不得行使權利、不得就同一內容再授權第三人</a:t>
            </a:r>
            <a:r>
              <a:rPr lang="zh-TW" altLang="en-US" dirty="0" smtClean="0">
                <a:latin typeface="+mj-ea"/>
                <a:ea typeface="+mj-ea"/>
                <a:cs typeface="微軟正黑體" pitchFamily="34" charset="-120"/>
              </a:rPr>
              <a:t>。</a:t>
            </a:r>
            <a:endParaRPr lang="en-US" altLang="zh-TW" dirty="0" smtClean="0">
              <a:solidFill>
                <a:schemeClr val="folHlink"/>
              </a:solidFill>
              <a:latin typeface="+mj-ea"/>
              <a:ea typeface="+mj-ea"/>
              <a:cs typeface="微軟正黑體" pitchFamily="34" charset="-120"/>
            </a:endParaRPr>
          </a:p>
          <a:p>
            <a:pPr fontAlgn="t">
              <a:lnSpc>
                <a:spcPts val="2700"/>
              </a:lnSpc>
              <a:spcBef>
                <a:spcPct val="0"/>
              </a:spcBef>
            </a:pPr>
            <a:r>
              <a:rPr lang="zh-TW" altLang="en-US" sz="3200" dirty="0" smtClean="0">
                <a:solidFill>
                  <a:srgbClr val="000000"/>
                </a:solidFill>
                <a:latin typeface="+mj-ea"/>
                <a:ea typeface="+mj-ea"/>
              </a:rPr>
              <a:t>概括授權與個別授權（集管條例第</a:t>
            </a:r>
            <a:r>
              <a:rPr lang="en-US" altLang="zh-TW" sz="3200" dirty="0" smtClean="0">
                <a:solidFill>
                  <a:srgbClr val="000000"/>
                </a:solidFill>
                <a:latin typeface="+mj-ea"/>
                <a:ea typeface="+mj-ea"/>
              </a:rPr>
              <a:t>3</a:t>
            </a:r>
            <a:r>
              <a:rPr lang="zh-TW" altLang="en-US" sz="3200" dirty="0" smtClean="0">
                <a:solidFill>
                  <a:srgbClr val="000000"/>
                </a:solidFill>
                <a:latin typeface="+mj-ea"/>
                <a:ea typeface="+mj-ea"/>
              </a:rPr>
              <a:t>條第</a:t>
            </a:r>
            <a:r>
              <a:rPr lang="en-US" altLang="zh-TW" sz="3200" dirty="0" smtClean="0">
                <a:solidFill>
                  <a:srgbClr val="000000"/>
                </a:solidFill>
                <a:latin typeface="+mj-ea"/>
                <a:ea typeface="+mj-ea"/>
              </a:rPr>
              <a:t>3</a:t>
            </a:r>
            <a:r>
              <a:rPr lang="zh-TW" altLang="en-US" sz="3200" dirty="0" smtClean="0">
                <a:solidFill>
                  <a:srgbClr val="000000"/>
                </a:solidFill>
                <a:latin typeface="+mj-ea"/>
                <a:ea typeface="+mj-ea"/>
              </a:rPr>
              <a:t>、</a:t>
            </a:r>
            <a:r>
              <a:rPr lang="en-US" altLang="zh-TW" sz="3200" dirty="0" smtClean="0">
                <a:solidFill>
                  <a:srgbClr val="000000"/>
                </a:solidFill>
                <a:latin typeface="+mj-ea"/>
                <a:ea typeface="+mj-ea"/>
              </a:rPr>
              <a:t>4</a:t>
            </a:r>
            <a:r>
              <a:rPr lang="zh-TW" altLang="en-US" sz="3200" dirty="0" smtClean="0">
                <a:solidFill>
                  <a:srgbClr val="000000"/>
                </a:solidFill>
                <a:latin typeface="+mj-ea"/>
                <a:ea typeface="+mj-ea"/>
              </a:rPr>
              <a:t>款）</a:t>
            </a:r>
            <a:endParaRPr lang="en-US" altLang="zh-TW" dirty="0">
              <a:solidFill>
                <a:srgbClr val="000000"/>
              </a:solidFill>
              <a:latin typeface="+mj-ea"/>
              <a:ea typeface="+mj-ea"/>
            </a:endParaRPr>
          </a:p>
          <a:p>
            <a:pPr lvl="1" fontAlgn="t">
              <a:lnSpc>
                <a:spcPts val="2700"/>
              </a:lnSpc>
              <a:spcBef>
                <a:spcPct val="0"/>
              </a:spcBef>
            </a:pPr>
            <a:r>
              <a:rPr lang="zh-TW" altLang="en-US" sz="2800" dirty="0" smtClean="0">
                <a:solidFill>
                  <a:srgbClr val="000000"/>
                </a:solidFill>
                <a:latin typeface="+mj-ea"/>
                <a:ea typeface="+mj-ea"/>
              </a:rPr>
              <a:t>概括</a:t>
            </a:r>
            <a:r>
              <a:rPr lang="zh-TW" altLang="en-US" sz="2800" dirty="0">
                <a:solidFill>
                  <a:srgbClr val="000000"/>
                </a:solidFill>
                <a:latin typeface="+mj-ea"/>
                <a:ea typeface="+mj-ea"/>
              </a:rPr>
              <a:t>授權：管理範圍內所有著作於一定期間內不限次數之</a:t>
            </a:r>
            <a:r>
              <a:rPr lang="zh-TW" altLang="en-US" sz="2800" dirty="0" smtClean="0">
                <a:solidFill>
                  <a:srgbClr val="000000"/>
                </a:solidFill>
                <a:latin typeface="+mj-ea"/>
                <a:ea typeface="+mj-ea"/>
              </a:rPr>
              <a:t>利用</a:t>
            </a:r>
            <a:endParaRPr lang="en-US" altLang="zh-TW" dirty="0">
              <a:solidFill>
                <a:srgbClr val="000000"/>
              </a:solidFill>
              <a:latin typeface="+mj-ea"/>
              <a:ea typeface="+mj-ea"/>
            </a:endParaRPr>
          </a:p>
          <a:p>
            <a:pPr lvl="2" fontAlgn="t">
              <a:lnSpc>
                <a:spcPts val="2700"/>
              </a:lnSpc>
              <a:spcBef>
                <a:spcPct val="0"/>
              </a:spcBef>
            </a:pPr>
            <a:r>
              <a:rPr lang="zh-TW" altLang="en-US" dirty="0" smtClean="0">
                <a:solidFill>
                  <a:srgbClr val="0070C0"/>
                </a:solidFill>
                <a:latin typeface="+mj-ea"/>
                <a:ea typeface="+mj-ea"/>
              </a:rPr>
              <a:t>大量</a:t>
            </a:r>
            <a:r>
              <a:rPr lang="zh-TW" altLang="en-US" dirty="0">
                <a:solidFill>
                  <a:srgbClr val="0070C0"/>
                </a:solidFill>
                <a:latin typeface="+mj-ea"/>
                <a:ea typeface="+mj-ea"/>
              </a:rPr>
              <a:t>利用著作、無法事先確定要利用哪些著作的情形 </a:t>
            </a:r>
            <a:endParaRPr lang="en-US" altLang="zh-TW" dirty="0" smtClean="0">
              <a:solidFill>
                <a:srgbClr val="0070C0"/>
              </a:solidFill>
              <a:latin typeface="+mj-ea"/>
              <a:ea typeface="+mj-ea"/>
            </a:endParaRPr>
          </a:p>
          <a:p>
            <a:pPr lvl="2" fontAlgn="t">
              <a:lnSpc>
                <a:spcPts val="2700"/>
              </a:lnSpc>
              <a:spcBef>
                <a:spcPct val="0"/>
              </a:spcBef>
            </a:pPr>
            <a:r>
              <a:rPr lang="en-US" altLang="zh-TW" sz="2400" dirty="0" smtClean="0">
                <a:solidFill>
                  <a:srgbClr val="0070C0"/>
                </a:solidFill>
                <a:latin typeface="+mj-ea"/>
                <a:ea typeface="+mj-ea"/>
              </a:rPr>
              <a:t>〈</a:t>
            </a:r>
            <a:r>
              <a:rPr lang="zh-TW" altLang="en-US" sz="2400" dirty="0">
                <a:solidFill>
                  <a:srgbClr val="0070C0"/>
                </a:solidFill>
                <a:latin typeface="+mj-ea"/>
                <a:ea typeface="+mj-ea"/>
              </a:rPr>
              <a:t>例</a:t>
            </a:r>
            <a:r>
              <a:rPr lang="en-US" altLang="zh-TW" sz="2400" dirty="0">
                <a:solidFill>
                  <a:srgbClr val="0070C0"/>
                </a:solidFill>
                <a:latin typeface="+mj-ea"/>
                <a:ea typeface="+mj-ea"/>
              </a:rPr>
              <a:t>〉</a:t>
            </a:r>
            <a:r>
              <a:rPr lang="zh-TW" altLang="en-US" sz="2400" dirty="0">
                <a:solidFill>
                  <a:srgbClr val="0070C0"/>
                </a:solidFill>
                <a:latin typeface="+mj-ea"/>
                <a:ea typeface="+mj-ea"/>
              </a:rPr>
              <a:t>電台、電視台</a:t>
            </a:r>
            <a:r>
              <a:rPr lang="en-US" altLang="zh-TW" sz="2400" dirty="0">
                <a:solidFill>
                  <a:srgbClr val="0070C0"/>
                </a:solidFill>
                <a:latin typeface="+mj-ea"/>
                <a:ea typeface="+mj-ea"/>
              </a:rPr>
              <a:t>24</a:t>
            </a:r>
            <a:r>
              <a:rPr lang="zh-TW" altLang="en-US" sz="2400" dirty="0">
                <a:solidFill>
                  <a:srgbClr val="0070C0"/>
                </a:solidFill>
                <a:latin typeface="+mj-ea"/>
                <a:ea typeface="+mj-ea"/>
              </a:rPr>
              <a:t>小時播放</a:t>
            </a:r>
            <a:r>
              <a:rPr lang="zh-TW" altLang="en-US" sz="2400" dirty="0" smtClean="0">
                <a:solidFill>
                  <a:srgbClr val="0070C0"/>
                </a:solidFill>
                <a:latin typeface="+mj-ea"/>
                <a:ea typeface="+mj-ea"/>
              </a:rPr>
              <a:t>音樂</a:t>
            </a:r>
            <a:endParaRPr lang="en-US" altLang="zh-TW" sz="2400" dirty="0" smtClean="0">
              <a:solidFill>
                <a:srgbClr val="0070C0"/>
              </a:solidFill>
              <a:latin typeface="+mj-ea"/>
              <a:ea typeface="+mj-ea"/>
            </a:endParaRPr>
          </a:p>
          <a:p>
            <a:pPr lvl="1" fontAlgn="t">
              <a:lnSpc>
                <a:spcPts val="2700"/>
              </a:lnSpc>
              <a:spcBef>
                <a:spcPct val="0"/>
              </a:spcBef>
            </a:pPr>
            <a:r>
              <a:rPr lang="zh-TW" altLang="en-US" sz="3200" dirty="0" smtClean="0">
                <a:solidFill>
                  <a:srgbClr val="000000"/>
                </a:solidFill>
                <a:latin typeface="+mj-ea"/>
                <a:ea typeface="+mj-ea"/>
              </a:rPr>
              <a:t>個別</a:t>
            </a:r>
            <a:r>
              <a:rPr lang="zh-TW" altLang="en-US" sz="3200" dirty="0">
                <a:solidFill>
                  <a:srgbClr val="000000"/>
                </a:solidFill>
                <a:latin typeface="+mj-ea"/>
                <a:ea typeface="+mj-ea"/>
              </a:rPr>
              <a:t>授權：特定著作的</a:t>
            </a:r>
            <a:r>
              <a:rPr lang="zh-TW" altLang="en-US" sz="3200" dirty="0" smtClean="0">
                <a:solidFill>
                  <a:srgbClr val="000000"/>
                </a:solidFill>
                <a:latin typeface="+mj-ea"/>
                <a:ea typeface="+mj-ea"/>
              </a:rPr>
              <a:t>授權</a:t>
            </a:r>
            <a:endParaRPr lang="en-US" altLang="zh-TW" sz="3200" dirty="0" smtClean="0">
              <a:solidFill>
                <a:srgbClr val="000000"/>
              </a:solidFill>
              <a:latin typeface="+mj-ea"/>
              <a:ea typeface="+mj-ea"/>
            </a:endParaRPr>
          </a:p>
          <a:p>
            <a:pPr lvl="2" fontAlgn="t">
              <a:lnSpc>
                <a:spcPts val="2700"/>
              </a:lnSpc>
              <a:spcBef>
                <a:spcPct val="0"/>
              </a:spcBef>
            </a:pPr>
            <a:r>
              <a:rPr lang="zh-TW" altLang="en-US" dirty="0" smtClean="0">
                <a:solidFill>
                  <a:srgbClr val="0070C0"/>
                </a:solidFill>
                <a:latin typeface="+mj-ea"/>
                <a:ea typeface="+mj-ea"/>
              </a:rPr>
              <a:t>利用</a:t>
            </a:r>
            <a:r>
              <a:rPr lang="zh-TW" altLang="en-US" dirty="0">
                <a:solidFill>
                  <a:srgbClr val="0070C0"/>
                </a:solidFill>
                <a:latin typeface="+mj-ea"/>
                <a:ea typeface="+mj-ea"/>
              </a:rPr>
              <a:t>前得確定要利用哪些特定的著作 </a:t>
            </a:r>
            <a:endParaRPr lang="en-US" altLang="zh-TW" dirty="0" smtClean="0">
              <a:solidFill>
                <a:srgbClr val="0070C0"/>
              </a:solidFill>
              <a:latin typeface="+mj-ea"/>
              <a:ea typeface="+mj-ea"/>
            </a:endParaRPr>
          </a:p>
          <a:p>
            <a:pPr lvl="2" fontAlgn="t">
              <a:lnSpc>
                <a:spcPts val="2700"/>
              </a:lnSpc>
              <a:spcBef>
                <a:spcPct val="0"/>
              </a:spcBef>
            </a:pPr>
            <a:r>
              <a:rPr lang="en-US" altLang="zh-TW" sz="2400" dirty="0" smtClean="0">
                <a:solidFill>
                  <a:srgbClr val="0070C0"/>
                </a:solidFill>
                <a:latin typeface="+mj-ea"/>
                <a:ea typeface="+mj-ea"/>
              </a:rPr>
              <a:t>〈</a:t>
            </a:r>
            <a:r>
              <a:rPr lang="zh-TW" altLang="en-US" sz="2400" dirty="0">
                <a:solidFill>
                  <a:srgbClr val="0070C0"/>
                </a:solidFill>
                <a:latin typeface="+mj-ea"/>
                <a:ea typeface="+mj-ea"/>
              </a:rPr>
              <a:t>例</a:t>
            </a:r>
            <a:r>
              <a:rPr lang="en-US" altLang="zh-TW" sz="2400" dirty="0">
                <a:solidFill>
                  <a:srgbClr val="0070C0"/>
                </a:solidFill>
                <a:latin typeface="+mj-ea"/>
                <a:ea typeface="+mj-ea"/>
              </a:rPr>
              <a:t>〉</a:t>
            </a:r>
            <a:r>
              <a:rPr lang="zh-TW" altLang="en-US" sz="2400" dirty="0">
                <a:solidFill>
                  <a:srgbClr val="0070C0"/>
                </a:solidFill>
                <a:latin typeface="+mj-ea"/>
                <a:ea typeface="+mj-ea"/>
              </a:rPr>
              <a:t>單場次演出之音樂會、演唱會</a:t>
            </a:r>
          </a:p>
          <a:p>
            <a:pPr fontAlgn="t">
              <a:lnSpc>
                <a:spcPct val="105000"/>
              </a:lnSpc>
              <a:spcBef>
                <a:spcPct val="0"/>
              </a:spcBef>
            </a:pPr>
            <a:endParaRPr lang="zh-TW" altLang="en-US" dirty="0">
              <a:latin typeface="+mj-ea"/>
              <a:ea typeface="+mj-ea"/>
            </a:endParaRPr>
          </a:p>
        </p:txBody>
      </p:sp>
      <p:sp>
        <p:nvSpPr>
          <p:cNvPr id="4" name="投影片編號版面配置區 3"/>
          <p:cNvSpPr>
            <a:spLocks noGrp="1"/>
          </p:cNvSpPr>
          <p:nvPr>
            <p:ph type="sldNum" sz="quarter" idx="12"/>
          </p:nvPr>
        </p:nvSpPr>
        <p:spPr/>
        <p:txBody>
          <a:bodyPr/>
          <a:lstStyle/>
          <a:p>
            <a:fld id="{D67D2FCB-74AC-47B7-9F74-EE9300447E96}" type="slidenum">
              <a:rPr lang="zh-TW" altLang="en-US" smtClean="0"/>
              <a:t>27</a:t>
            </a:fld>
            <a:endParaRPr lang="zh-TW" altLang="en-US"/>
          </a:p>
        </p:txBody>
      </p:sp>
    </p:spTree>
    <p:extLst>
      <p:ext uri="{BB962C8B-B14F-4D97-AF65-F5344CB8AC3E}">
        <p14:creationId xmlns:p14="http://schemas.microsoft.com/office/powerpoint/2010/main" val="22397186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339752" y="115888"/>
            <a:ext cx="6480719" cy="779462"/>
          </a:xfrm>
        </p:spPr>
        <p:txBody>
          <a:bodyPr>
            <a:normAutofit fontScale="90000"/>
          </a:bodyPr>
          <a:lstStyle/>
          <a:p>
            <a:pPr>
              <a:defRPr/>
            </a:pPr>
            <a:r>
              <a:rPr lang="zh-TW" altLang="en-US" sz="3600" b="1" dirty="0" smtClean="0">
                <a:solidFill>
                  <a:schemeClr val="tx1"/>
                </a:solidFill>
              </a:rPr>
              <a:t>專屬授權？非專屬授權？獨家授權？</a:t>
            </a:r>
            <a:endParaRPr lang="zh-TW" altLang="en-US" sz="3600" b="1" dirty="0">
              <a:solidFill>
                <a:schemeClr val="tx1"/>
              </a:solidFill>
            </a:endParaRPr>
          </a:p>
        </p:txBody>
      </p:sp>
      <p:sp>
        <p:nvSpPr>
          <p:cNvPr id="55299" name="內容版面配置區 2"/>
          <p:cNvSpPr>
            <a:spLocks noGrp="1"/>
          </p:cNvSpPr>
          <p:nvPr>
            <p:ph sz="quarter" idx="1"/>
          </p:nvPr>
        </p:nvSpPr>
        <p:spPr>
          <a:xfrm>
            <a:off x="179512" y="1125538"/>
            <a:ext cx="8352928" cy="5255790"/>
          </a:xfrm>
        </p:spPr>
        <p:txBody>
          <a:bodyPr>
            <a:normAutofit fontScale="92500"/>
          </a:bodyPr>
          <a:lstStyle/>
          <a:p>
            <a:r>
              <a:rPr lang="en-US" altLang="zh-TW" dirty="0" smtClean="0">
                <a:latin typeface="+mj-ea"/>
                <a:ea typeface="+mj-ea"/>
              </a:rPr>
              <a:t>IP</a:t>
            </a:r>
            <a:r>
              <a:rPr lang="zh-TW" altLang="en-US" dirty="0" smtClean="0">
                <a:latin typeface="+mj-ea"/>
                <a:ea typeface="+mj-ea"/>
              </a:rPr>
              <a:t>法院</a:t>
            </a:r>
            <a:r>
              <a:rPr lang="en-US" altLang="zh-TW" dirty="0" smtClean="0">
                <a:latin typeface="+mj-ea"/>
                <a:ea typeface="+mj-ea"/>
              </a:rPr>
              <a:t>99</a:t>
            </a:r>
            <a:r>
              <a:rPr lang="zh-TW" altLang="en-US" dirty="0" smtClean="0">
                <a:latin typeface="+mj-ea"/>
                <a:ea typeface="+mj-ea"/>
              </a:rPr>
              <a:t>年度刑智上訴字第</a:t>
            </a:r>
            <a:r>
              <a:rPr lang="en-US" altLang="zh-TW" dirty="0" smtClean="0">
                <a:latin typeface="+mj-ea"/>
                <a:ea typeface="+mj-ea"/>
              </a:rPr>
              <a:t>22</a:t>
            </a:r>
            <a:r>
              <a:rPr lang="zh-TW" altLang="en-US" dirty="0" smtClean="0">
                <a:latin typeface="+mj-ea"/>
                <a:ea typeface="+mj-ea"/>
              </a:rPr>
              <a:t>號刑事判決：</a:t>
            </a:r>
            <a:endParaRPr lang="en-US" altLang="zh-TW" dirty="0" smtClean="0">
              <a:latin typeface="+mj-ea"/>
              <a:ea typeface="+mj-ea"/>
            </a:endParaRPr>
          </a:p>
          <a:p>
            <a:pPr lvl="1"/>
            <a:r>
              <a:rPr lang="zh-TW" altLang="en-US" dirty="0" smtClean="0">
                <a:latin typeface="+mj-ea"/>
                <a:ea typeface="+mj-ea"/>
              </a:rPr>
              <a:t>著作財產權之授權利用，有專屬授權與非專屬授權之分：非專屬授權，著作財產權得授權多人，不受限制；</a:t>
            </a:r>
            <a:r>
              <a:rPr lang="zh-TW" altLang="en-US" b="1" u="sng" dirty="0" smtClean="0">
                <a:solidFill>
                  <a:srgbClr val="FF0000"/>
                </a:solidFill>
                <a:latin typeface="+mj-ea"/>
                <a:ea typeface="+mj-ea"/>
              </a:rPr>
              <a:t>專屬授權，則係獨占之許諾，著作財產權人不得再就同一內容更 授權第三人</a:t>
            </a:r>
            <a:r>
              <a:rPr lang="zh-TW" altLang="en-US" dirty="0" smtClean="0">
                <a:latin typeface="+mj-ea"/>
                <a:ea typeface="+mj-ea"/>
              </a:rPr>
              <a:t>（最高法院</a:t>
            </a:r>
            <a:r>
              <a:rPr lang="en-US" altLang="zh-TW" dirty="0" smtClean="0">
                <a:latin typeface="+mj-ea"/>
                <a:ea typeface="+mj-ea"/>
              </a:rPr>
              <a:t>88</a:t>
            </a:r>
            <a:r>
              <a:rPr lang="zh-TW" altLang="en-US" dirty="0" smtClean="0">
                <a:latin typeface="+mj-ea"/>
                <a:ea typeface="+mj-ea"/>
              </a:rPr>
              <a:t>年度臺非字第</a:t>
            </a:r>
            <a:r>
              <a:rPr lang="en-US" altLang="zh-TW" dirty="0" smtClean="0">
                <a:latin typeface="+mj-ea"/>
                <a:ea typeface="+mj-ea"/>
              </a:rPr>
              <a:t>30</a:t>
            </a:r>
            <a:r>
              <a:rPr lang="zh-TW" altLang="en-US" dirty="0" smtClean="0">
                <a:latin typeface="+mj-ea"/>
                <a:ea typeface="+mj-ea"/>
              </a:rPr>
              <a:t>號刑事判決參照）。</a:t>
            </a:r>
            <a:endParaRPr lang="en-US" altLang="zh-TW" dirty="0" smtClean="0">
              <a:latin typeface="+mj-ea"/>
              <a:ea typeface="+mj-ea"/>
            </a:endParaRPr>
          </a:p>
          <a:p>
            <a:pPr lvl="1"/>
            <a:r>
              <a:rPr lang="zh-TW" altLang="en-US" b="1" u="sng" dirty="0" smtClean="0">
                <a:solidFill>
                  <a:srgbClr val="FF0000"/>
                </a:solidFill>
                <a:latin typeface="+mj-ea"/>
                <a:ea typeface="+mj-ea"/>
              </a:rPr>
              <a:t>至獨家授權，則非專屬授權，僅係著作財產權人於授權他人後，同時負有不得再行授權第三人之義務，並未排除著作財產權人自行行使權利</a:t>
            </a:r>
            <a:r>
              <a:rPr lang="zh-TW" altLang="en-US" dirty="0" smtClean="0">
                <a:latin typeface="+mj-ea"/>
                <a:ea typeface="+mj-ea"/>
              </a:rPr>
              <a:t>，核與專屬授權係指著作財產權人於授權範圍內不僅不得再行授權第三人，其亦不得自行行使權利有別（最高法院</a:t>
            </a:r>
            <a:r>
              <a:rPr lang="en-US" altLang="zh-TW" dirty="0" smtClean="0">
                <a:latin typeface="+mj-ea"/>
                <a:ea typeface="+mj-ea"/>
              </a:rPr>
              <a:t>98</a:t>
            </a:r>
            <a:r>
              <a:rPr lang="zh-TW" altLang="en-US" dirty="0" smtClean="0">
                <a:latin typeface="+mj-ea"/>
                <a:ea typeface="+mj-ea"/>
              </a:rPr>
              <a:t>年度臺上字第</a:t>
            </a:r>
            <a:r>
              <a:rPr lang="en-US" altLang="zh-TW" dirty="0" smtClean="0">
                <a:latin typeface="+mj-ea"/>
                <a:ea typeface="+mj-ea"/>
              </a:rPr>
              <a:t>7616</a:t>
            </a:r>
            <a:r>
              <a:rPr lang="zh-TW" altLang="en-US" dirty="0" smtClean="0">
                <a:latin typeface="+mj-ea"/>
                <a:ea typeface="+mj-ea"/>
              </a:rPr>
              <a:t>號刑事判決參照）。</a:t>
            </a:r>
          </a:p>
          <a:p>
            <a:pPr lvl="1"/>
            <a:endParaRPr lang="zh-TW" altLang="en-US" dirty="0" smtClean="0">
              <a:latin typeface="+mj-ea"/>
              <a:ea typeface="+mj-ea"/>
            </a:endParaRPr>
          </a:p>
        </p:txBody>
      </p:sp>
      <p:sp>
        <p:nvSpPr>
          <p:cNvPr id="4" name="投影片編號版面配置區 3"/>
          <p:cNvSpPr>
            <a:spLocks noGrp="1"/>
          </p:cNvSpPr>
          <p:nvPr>
            <p:ph type="sldNum" sz="quarter" idx="11"/>
          </p:nvPr>
        </p:nvSpPr>
        <p:spPr/>
        <p:txBody>
          <a:bodyPr/>
          <a:lstStyle/>
          <a:p>
            <a:pPr>
              <a:defRPr/>
            </a:pPr>
            <a:fld id="{32BFBA0A-C9AB-42E1-87A4-C8105C1330E0}" type="slidenum">
              <a:rPr lang="zh-TW" altLang="en-US" smtClean="0"/>
              <a:pPr>
                <a:defRPr/>
              </a:pPr>
              <a:t>28</a:t>
            </a:fld>
            <a:endParaRPr lang="zh-TW" altLang="en-US"/>
          </a:p>
        </p:txBody>
      </p:sp>
    </p:spTree>
    <p:extLst>
      <p:ext uri="{BB962C8B-B14F-4D97-AF65-F5344CB8AC3E}">
        <p14:creationId xmlns:p14="http://schemas.microsoft.com/office/powerpoint/2010/main" val="25986042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zh-TW" altLang="en-US" sz="4000" smtClean="0">
                <a:cs typeface="微軟正黑體" pitchFamily="34" charset="-120"/>
              </a:rPr>
              <a:t>著作財產權行使</a:t>
            </a:r>
          </a:p>
        </p:txBody>
      </p:sp>
      <p:sp>
        <p:nvSpPr>
          <p:cNvPr id="59396" name="投影片編號版面配置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fontAlgn="base" hangingPunct="1">
              <a:spcBef>
                <a:spcPct val="0"/>
              </a:spcBef>
              <a:spcAft>
                <a:spcPct val="0"/>
              </a:spcAft>
            </a:pPr>
            <a:fld id="{27B8DB03-F093-400F-934A-45E66F250B5F}" type="slidenum">
              <a:rPr kumimoji="0" lang="en-US" altLang="zh-TW" sz="1000" smtClean="0"/>
              <a:pPr eaLnBrk="1" fontAlgn="base" hangingPunct="1">
                <a:spcBef>
                  <a:spcPct val="0"/>
                </a:spcBef>
                <a:spcAft>
                  <a:spcPct val="0"/>
                </a:spcAft>
              </a:pPr>
              <a:t>29</a:t>
            </a:fld>
            <a:endParaRPr kumimoji="0" lang="en-US" altLang="zh-TW" sz="1000" smtClean="0"/>
          </a:p>
        </p:txBody>
      </p:sp>
      <p:graphicFrame>
        <p:nvGraphicFramePr>
          <p:cNvPr id="2" name="資料庫圖表 1"/>
          <p:cNvGraphicFramePr/>
          <p:nvPr>
            <p:extLst>
              <p:ext uri="{D42A27DB-BD31-4B8C-83A1-F6EECF244321}">
                <p14:modId xmlns:p14="http://schemas.microsoft.com/office/powerpoint/2010/main" val="4090360948"/>
              </p:ext>
            </p:extLst>
          </p:nvPr>
        </p:nvGraphicFramePr>
        <p:xfrm>
          <a:off x="395536" y="1268760"/>
          <a:ext cx="842493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3828758"/>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資料庫圖表 3"/>
          <p:cNvGraphicFramePr/>
          <p:nvPr>
            <p:extLst>
              <p:ext uri="{D42A27DB-BD31-4B8C-83A1-F6EECF244321}">
                <p14:modId xmlns:p14="http://schemas.microsoft.com/office/powerpoint/2010/main" val="229028587"/>
              </p:ext>
            </p:extLst>
          </p:nvPr>
        </p:nvGraphicFramePr>
        <p:xfrm>
          <a:off x="755576" y="1124744"/>
          <a:ext cx="6864424" cy="4336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997212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14525" y="116632"/>
            <a:ext cx="8229600" cy="1143000"/>
          </a:xfrm>
        </p:spPr>
        <p:txBody>
          <a:bodyPr>
            <a:normAutofit/>
          </a:bodyPr>
          <a:lstStyle/>
          <a:p>
            <a:r>
              <a:rPr lang="zh-TW" altLang="en-US" sz="3600" b="1" dirty="0" smtClean="0">
                <a:latin typeface="微軟正黑體" panose="020B0604030504040204" pitchFamily="34" charset="-120"/>
                <a:ea typeface="微軟正黑體" panose="020B0604030504040204" pitchFamily="34" charset="-120"/>
              </a:rPr>
              <a:t>認識音樂授權的方式</a:t>
            </a:r>
            <a:endParaRPr lang="zh-TW" altLang="en-US" sz="3600" dirty="0"/>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742498"/>
              </p:ext>
            </p:extLst>
          </p:nvPr>
        </p:nvGraphicFramePr>
        <p:xfrm>
          <a:off x="457200" y="1484785"/>
          <a:ext cx="8229600" cy="4641408"/>
        </p:xfrm>
        <a:graphic>
          <a:graphicData uri="http://schemas.openxmlformats.org/drawingml/2006/table">
            <a:tbl>
              <a:tblPr firstRow="1" bandRow="1">
                <a:tableStyleId>{5940675A-B579-460E-94D1-54222C63F5DA}</a:tableStyleId>
              </a:tblPr>
              <a:tblGrid>
                <a:gridCol w="2743200"/>
                <a:gridCol w="2743200"/>
                <a:gridCol w="2743200"/>
              </a:tblGrid>
              <a:tr h="423680">
                <a:tc>
                  <a:txBody>
                    <a:bodyPr/>
                    <a:lstStyle/>
                    <a:p>
                      <a:pPr algn="ctr"/>
                      <a:r>
                        <a:rPr lang="zh-TW" altLang="en-US" b="1" dirty="0" smtClean="0">
                          <a:latin typeface="微軟正黑體" pitchFamily="34" charset="-120"/>
                          <a:ea typeface="微軟正黑體" pitchFamily="34" charset="-120"/>
                        </a:rPr>
                        <a:t>著作類型</a:t>
                      </a:r>
                      <a:endParaRPr lang="zh-TW" altLang="en-US" b="1" dirty="0">
                        <a:latin typeface="微軟正黑體" pitchFamily="34" charset="-120"/>
                        <a:ea typeface="微軟正黑體" pitchFamily="34" charset="-12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accent4">
                        <a:lumMod val="20000"/>
                        <a:lumOff val="80000"/>
                      </a:schemeClr>
                    </a:solidFill>
                  </a:tcPr>
                </a:tc>
                <a:tc>
                  <a:txBody>
                    <a:bodyPr/>
                    <a:lstStyle/>
                    <a:p>
                      <a:pPr algn="ctr"/>
                      <a:r>
                        <a:rPr lang="zh-TW" altLang="en-US" b="1" dirty="0" smtClean="0">
                          <a:latin typeface="微軟正黑體" pitchFamily="34" charset="-120"/>
                          <a:ea typeface="微軟正黑體" pitchFamily="34" charset="-120"/>
                        </a:rPr>
                        <a:t>著作財產權種類</a:t>
                      </a:r>
                      <a:endParaRPr lang="zh-TW" altLang="en-US" b="1" dirty="0">
                        <a:latin typeface="微軟正黑體" pitchFamily="34" charset="-120"/>
                        <a:ea typeface="微軟正黑體" pitchFamily="34" charset="-12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accent4">
                        <a:lumMod val="20000"/>
                        <a:lumOff val="80000"/>
                      </a:schemeClr>
                    </a:solidFill>
                  </a:tcPr>
                </a:tc>
                <a:tc>
                  <a:txBody>
                    <a:bodyPr/>
                    <a:lstStyle/>
                    <a:p>
                      <a:pPr algn="ctr"/>
                      <a:r>
                        <a:rPr lang="zh-TW" altLang="en-US" b="1" dirty="0" smtClean="0">
                          <a:latin typeface="微軟正黑體" pitchFamily="34" charset="-120"/>
                          <a:ea typeface="微軟正黑體" pitchFamily="34" charset="-120"/>
                        </a:rPr>
                        <a:t>授權要找誰</a:t>
                      </a:r>
                      <a:endParaRPr lang="zh-TW" altLang="en-US" b="1" dirty="0">
                        <a:latin typeface="微軟正黑體" pitchFamily="34" charset="-120"/>
                        <a:ea typeface="微軟正黑體" pitchFamily="34" charset="-12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accent4">
                        <a:lumMod val="20000"/>
                        <a:lumOff val="80000"/>
                      </a:schemeClr>
                    </a:solidFill>
                  </a:tcPr>
                </a:tc>
              </a:tr>
              <a:tr h="4217728">
                <a:tc>
                  <a:txBody>
                    <a:bodyPr/>
                    <a:lstStyle/>
                    <a:p>
                      <a:endParaRPr lang="zh-TW" altLang="en-US" dirty="0">
                        <a:latin typeface="微軟正黑體" pitchFamily="34" charset="-120"/>
                        <a:ea typeface="微軟正黑體" pitchFamily="34" charset="-120"/>
                      </a:endParaRPr>
                    </a:p>
                  </a:txBody>
                  <a:tcP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c>
                  <a:txBody>
                    <a:bodyPr/>
                    <a:lstStyle/>
                    <a:p>
                      <a:endParaRPr lang="zh-TW" altLang="en-US" dirty="0">
                        <a:latin typeface="微軟正黑體" pitchFamily="34" charset="-120"/>
                        <a:ea typeface="微軟正黑體" pitchFamily="34" charset="-120"/>
                      </a:endParaRPr>
                    </a:p>
                  </a:txBody>
                  <a:tcP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c>
                  <a:txBody>
                    <a:bodyPr/>
                    <a:lstStyle/>
                    <a:p>
                      <a:endParaRPr lang="zh-TW" altLang="en-US" dirty="0">
                        <a:latin typeface="微軟正黑體" pitchFamily="34" charset="-120"/>
                        <a:ea typeface="微軟正黑體" pitchFamily="34" charset="-120"/>
                      </a:endParaRPr>
                    </a:p>
                  </a:txBody>
                  <a:tcP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r>
            </a:tbl>
          </a:graphicData>
        </a:graphic>
      </p:graphicFrame>
      <p:sp>
        <p:nvSpPr>
          <p:cNvPr id="4" name="投影片編號版面配置區 3"/>
          <p:cNvSpPr>
            <a:spLocks noGrp="1"/>
          </p:cNvSpPr>
          <p:nvPr>
            <p:ph type="sldNum" sz="quarter" idx="12"/>
          </p:nvPr>
        </p:nvSpPr>
        <p:spPr>
          <a:xfrm>
            <a:off x="6553200" y="6736283"/>
            <a:ext cx="2133600" cy="365125"/>
          </a:xfrm>
        </p:spPr>
        <p:txBody>
          <a:bodyPr/>
          <a:lstStyle/>
          <a:p>
            <a:fld id="{3EB83A20-6828-4BED-AA4E-76FB7618BD6B}" type="slidenum">
              <a:rPr lang="zh-TW" altLang="en-US" smtClean="0"/>
              <a:pPr/>
              <a:t>30</a:t>
            </a:fld>
            <a:endParaRPr lang="zh-TW" altLang="en-US" dirty="0"/>
          </a:p>
        </p:txBody>
      </p:sp>
      <p:sp>
        <p:nvSpPr>
          <p:cNvPr id="7" name="圓角矩形 6"/>
          <p:cNvSpPr/>
          <p:nvPr/>
        </p:nvSpPr>
        <p:spPr>
          <a:xfrm>
            <a:off x="755384" y="2276872"/>
            <a:ext cx="2016416" cy="8640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音樂著作</a:t>
            </a:r>
            <a:r>
              <a:rPr lang="en-US" altLang="zh-TW" dirty="0" smtClean="0">
                <a:latin typeface="微軟正黑體" pitchFamily="34" charset="-120"/>
                <a:ea typeface="微軟正黑體" pitchFamily="34" charset="-120"/>
              </a:rPr>
              <a:t/>
            </a:r>
            <a:br>
              <a:rPr lang="en-US" altLang="zh-TW" dirty="0" smtClean="0">
                <a:latin typeface="微軟正黑體" pitchFamily="34" charset="-120"/>
                <a:ea typeface="微軟正黑體" pitchFamily="34" charset="-120"/>
              </a:rPr>
            </a:br>
            <a:r>
              <a:rPr lang="zh-TW" altLang="en-US" sz="1500" dirty="0" smtClean="0">
                <a:latin typeface="微軟正黑體" pitchFamily="34" charset="-120"/>
                <a:ea typeface="微軟正黑體" pitchFamily="34" charset="-120"/>
              </a:rPr>
              <a:t>（詞、曲）</a:t>
            </a:r>
            <a:endParaRPr lang="zh-TW" altLang="en-US" sz="1500" dirty="0">
              <a:latin typeface="微軟正黑體" pitchFamily="34" charset="-120"/>
              <a:ea typeface="微軟正黑體" pitchFamily="34" charset="-120"/>
            </a:endParaRPr>
          </a:p>
        </p:txBody>
      </p:sp>
      <p:sp>
        <p:nvSpPr>
          <p:cNvPr id="10" name="圓角矩形 9"/>
          <p:cNvSpPr/>
          <p:nvPr/>
        </p:nvSpPr>
        <p:spPr>
          <a:xfrm>
            <a:off x="755384" y="4457005"/>
            <a:ext cx="2016416" cy="86403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lvl="0" algn="ctr"/>
            <a:r>
              <a:rPr lang="zh-TW" altLang="en-US" dirty="0" smtClean="0">
                <a:latin typeface="微軟正黑體" pitchFamily="34" charset="-120"/>
                <a:ea typeface="微軟正黑體" pitchFamily="34" charset="-120"/>
              </a:rPr>
              <a:t>錄音著作</a:t>
            </a:r>
            <a:endParaRPr lang="en-US" altLang="zh-TW" dirty="0" smtClean="0">
              <a:latin typeface="微軟正黑體" pitchFamily="34" charset="-120"/>
              <a:ea typeface="微軟正黑體" pitchFamily="34" charset="-120"/>
            </a:endParaRPr>
          </a:p>
          <a:p>
            <a:pPr lvl="0" algn="ctr"/>
            <a:r>
              <a:rPr lang="zh-TW" altLang="en-US" sz="1500" dirty="0" smtClean="0">
                <a:latin typeface="微軟正黑體" pitchFamily="34" charset="-120"/>
                <a:ea typeface="微軟正黑體" pitchFamily="34" charset="-120"/>
              </a:rPr>
              <a:t>（被錄製下來的聲音）</a:t>
            </a:r>
            <a:endParaRPr lang="zh-TW" altLang="en-US" sz="1500" dirty="0">
              <a:latin typeface="微軟正黑體" pitchFamily="34" charset="-120"/>
              <a:ea typeface="微軟正黑體" pitchFamily="34" charset="-120"/>
            </a:endParaRPr>
          </a:p>
        </p:txBody>
      </p:sp>
      <p:sp>
        <p:nvSpPr>
          <p:cNvPr id="11" name="圓角矩形 10"/>
          <p:cNvSpPr/>
          <p:nvPr/>
        </p:nvSpPr>
        <p:spPr>
          <a:xfrm>
            <a:off x="3708096" y="1988840"/>
            <a:ext cx="1728000" cy="576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重製權</a:t>
            </a:r>
            <a:endParaRPr lang="zh-TW" altLang="en-US" dirty="0">
              <a:latin typeface="微軟正黑體" pitchFamily="34" charset="-120"/>
              <a:ea typeface="微軟正黑體" pitchFamily="34" charset="-120"/>
            </a:endParaRPr>
          </a:p>
        </p:txBody>
      </p:sp>
      <p:sp>
        <p:nvSpPr>
          <p:cNvPr id="12" name="圓角矩形 11"/>
          <p:cNvSpPr/>
          <p:nvPr/>
        </p:nvSpPr>
        <p:spPr>
          <a:xfrm>
            <a:off x="3708096" y="2759902"/>
            <a:ext cx="1728000" cy="876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公開傳輸權</a:t>
            </a:r>
            <a:endParaRPr lang="en-US" altLang="zh-TW" dirty="0" smtClean="0">
              <a:latin typeface="微軟正黑體" pitchFamily="34" charset="-120"/>
              <a:ea typeface="微軟正黑體" pitchFamily="34" charset="-120"/>
            </a:endParaRPr>
          </a:p>
          <a:p>
            <a:pPr algn="ctr"/>
            <a:r>
              <a:rPr lang="zh-TW" altLang="en-US" dirty="0">
                <a:latin typeface="微軟正黑體" pitchFamily="34" charset="-120"/>
                <a:ea typeface="微軟正黑體" pitchFamily="34" charset="-120"/>
              </a:rPr>
              <a:t>公開演出權</a:t>
            </a:r>
            <a:r>
              <a:rPr lang="en-US" altLang="zh-TW" dirty="0">
                <a:latin typeface="微軟正黑體" pitchFamily="34" charset="-120"/>
                <a:ea typeface="微軟正黑體" pitchFamily="34" charset="-120"/>
              </a:rPr>
              <a:t/>
            </a:r>
            <a:br>
              <a:rPr lang="en-US" altLang="zh-TW" dirty="0">
                <a:latin typeface="微軟正黑體" pitchFamily="34" charset="-120"/>
                <a:ea typeface="微軟正黑體" pitchFamily="34" charset="-120"/>
              </a:rPr>
            </a:br>
            <a:r>
              <a:rPr lang="zh-TW" altLang="en-US" dirty="0">
                <a:latin typeface="微軟正黑體" pitchFamily="34" charset="-120"/>
                <a:ea typeface="微軟正黑體" pitchFamily="34" charset="-120"/>
              </a:rPr>
              <a:t>公開播送</a:t>
            </a:r>
            <a:r>
              <a:rPr lang="zh-TW" altLang="en-US" dirty="0" smtClean="0">
                <a:latin typeface="微軟正黑體" pitchFamily="34" charset="-120"/>
                <a:ea typeface="微軟正黑體" pitchFamily="34" charset="-120"/>
              </a:rPr>
              <a:t>權</a:t>
            </a:r>
            <a:endParaRPr lang="zh-TW" altLang="en-US" dirty="0">
              <a:latin typeface="微軟正黑體" pitchFamily="34" charset="-120"/>
              <a:ea typeface="微軟正黑體" pitchFamily="34" charset="-120"/>
            </a:endParaRPr>
          </a:p>
        </p:txBody>
      </p:sp>
      <p:sp>
        <p:nvSpPr>
          <p:cNvPr id="13" name="圓角矩形 12"/>
          <p:cNvSpPr/>
          <p:nvPr/>
        </p:nvSpPr>
        <p:spPr>
          <a:xfrm>
            <a:off x="3708096" y="3831092"/>
            <a:ext cx="1728000" cy="576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重製權</a:t>
            </a:r>
            <a:endParaRPr lang="zh-TW" altLang="en-US" dirty="0">
              <a:latin typeface="微軟正黑體" pitchFamily="34" charset="-120"/>
              <a:ea typeface="微軟正黑體" pitchFamily="34" charset="-120"/>
            </a:endParaRPr>
          </a:p>
        </p:txBody>
      </p:sp>
      <p:sp>
        <p:nvSpPr>
          <p:cNvPr id="14" name="圓角矩形 13"/>
          <p:cNvSpPr/>
          <p:nvPr/>
        </p:nvSpPr>
        <p:spPr>
          <a:xfrm>
            <a:off x="3708096" y="4602154"/>
            <a:ext cx="1728000" cy="576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公開傳輸權</a:t>
            </a:r>
            <a:endParaRPr lang="zh-TW" altLang="en-US" dirty="0">
              <a:latin typeface="微軟正黑體" pitchFamily="34" charset="-120"/>
              <a:ea typeface="微軟正黑體" pitchFamily="34" charset="-120"/>
            </a:endParaRPr>
          </a:p>
        </p:txBody>
      </p:sp>
      <p:sp>
        <p:nvSpPr>
          <p:cNvPr id="15" name="圓角矩形 14"/>
          <p:cNvSpPr/>
          <p:nvPr/>
        </p:nvSpPr>
        <p:spPr>
          <a:xfrm>
            <a:off x="6444208" y="1988840"/>
            <a:ext cx="1728000" cy="576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詞曲經紀公司</a:t>
            </a:r>
            <a:endParaRPr lang="en-US" altLang="zh-TW" dirty="0" smtClean="0">
              <a:latin typeface="微軟正黑體" pitchFamily="34" charset="-120"/>
              <a:ea typeface="微軟正黑體" pitchFamily="34" charset="-120"/>
            </a:endParaRPr>
          </a:p>
        </p:txBody>
      </p:sp>
      <p:sp>
        <p:nvSpPr>
          <p:cNvPr id="16" name="圓角矩形 15"/>
          <p:cNvSpPr/>
          <p:nvPr/>
        </p:nvSpPr>
        <p:spPr>
          <a:xfrm>
            <a:off x="6444208" y="2925008"/>
            <a:ext cx="1728000" cy="576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集管團體</a:t>
            </a:r>
            <a:r>
              <a:rPr lang="en-US" altLang="zh-TW" dirty="0" smtClean="0">
                <a:latin typeface="微軟正黑體" pitchFamily="34" charset="-120"/>
                <a:ea typeface="微軟正黑體" pitchFamily="34" charset="-120"/>
              </a:rPr>
              <a:t/>
            </a:r>
            <a:br>
              <a:rPr lang="en-US" altLang="zh-TW" dirty="0" smtClean="0">
                <a:latin typeface="微軟正黑體" pitchFamily="34" charset="-120"/>
                <a:ea typeface="微軟正黑體" pitchFamily="34" charset="-120"/>
              </a:rPr>
            </a:br>
            <a:r>
              <a:rPr lang="en-US" altLang="zh-TW" sz="1200" dirty="0" smtClean="0">
                <a:latin typeface="微軟正黑體" pitchFamily="34" charset="-120"/>
                <a:ea typeface="微軟正黑體" pitchFamily="34" charset="-120"/>
              </a:rPr>
              <a:t>MUST/MCAT/TMCS</a:t>
            </a:r>
            <a:endParaRPr lang="zh-TW" altLang="en-US" dirty="0">
              <a:latin typeface="微軟正黑體" pitchFamily="34" charset="-120"/>
              <a:ea typeface="微軟正黑體" pitchFamily="34" charset="-120"/>
            </a:endParaRPr>
          </a:p>
        </p:txBody>
      </p:sp>
      <p:sp>
        <p:nvSpPr>
          <p:cNvPr id="17" name="圓角矩形 16"/>
          <p:cNvSpPr/>
          <p:nvPr/>
        </p:nvSpPr>
        <p:spPr>
          <a:xfrm>
            <a:off x="6444208" y="3933120"/>
            <a:ext cx="1728000" cy="576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製作公司</a:t>
            </a:r>
            <a:endParaRPr lang="en-US" altLang="zh-TW" dirty="0">
              <a:latin typeface="微軟正黑體" pitchFamily="34" charset="-120"/>
              <a:ea typeface="微軟正黑體" pitchFamily="34" charset="-120"/>
            </a:endParaRPr>
          </a:p>
          <a:p>
            <a:pPr algn="ctr"/>
            <a:r>
              <a:rPr lang="zh-TW" altLang="en-US" dirty="0" smtClean="0">
                <a:latin typeface="微軟正黑體" pitchFamily="34" charset="-120"/>
                <a:ea typeface="微軟正黑體" pitchFamily="34" charset="-120"/>
              </a:rPr>
              <a:t>唱片公司</a:t>
            </a:r>
            <a:endParaRPr lang="zh-TW" altLang="en-US" dirty="0">
              <a:latin typeface="微軟正黑體" pitchFamily="34" charset="-120"/>
              <a:ea typeface="微軟正黑體" pitchFamily="34" charset="-120"/>
            </a:endParaRPr>
          </a:p>
        </p:txBody>
      </p:sp>
      <p:cxnSp>
        <p:nvCxnSpPr>
          <p:cNvPr id="23" name="弧形接點 22"/>
          <p:cNvCxnSpPr>
            <a:stCxn id="7" idx="3"/>
            <a:endCxn id="11" idx="1"/>
          </p:cNvCxnSpPr>
          <p:nvPr/>
        </p:nvCxnSpPr>
        <p:spPr>
          <a:xfrm flipV="1">
            <a:off x="2771800" y="2276840"/>
            <a:ext cx="936296" cy="432048"/>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4" name="弧形接點 23"/>
          <p:cNvCxnSpPr>
            <a:stCxn id="7" idx="3"/>
            <a:endCxn id="12" idx="1"/>
          </p:cNvCxnSpPr>
          <p:nvPr/>
        </p:nvCxnSpPr>
        <p:spPr>
          <a:xfrm>
            <a:off x="2771800" y="2708888"/>
            <a:ext cx="936296" cy="489078"/>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7" name="弧形接點 26"/>
          <p:cNvCxnSpPr>
            <a:stCxn id="10" idx="3"/>
            <a:endCxn id="13" idx="1"/>
          </p:cNvCxnSpPr>
          <p:nvPr/>
        </p:nvCxnSpPr>
        <p:spPr>
          <a:xfrm flipV="1">
            <a:off x="2771800" y="4119092"/>
            <a:ext cx="936296" cy="769929"/>
          </a:xfrm>
          <a:prstGeom prst="curvedConnector3">
            <a:avLst>
              <a:gd name="adj1" fmla="val 50000"/>
            </a:avLst>
          </a:prstGeom>
          <a:ln>
            <a:tailEnd type="arrow"/>
          </a:ln>
        </p:spPr>
        <p:style>
          <a:lnRef idx="2">
            <a:schemeClr val="accent5"/>
          </a:lnRef>
          <a:fillRef idx="0">
            <a:schemeClr val="accent5"/>
          </a:fillRef>
          <a:effectRef idx="1">
            <a:schemeClr val="accent5"/>
          </a:effectRef>
          <a:fontRef idx="minor">
            <a:schemeClr val="tx1"/>
          </a:fontRef>
        </p:style>
      </p:cxnSp>
      <p:cxnSp>
        <p:nvCxnSpPr>
          <p:cNvPr id="30" name="弧形接點 29"/>
          <p:cNvCxnSpPr>
            <a:stCxn id="10" idx="3"/>
            <a:endCxn id="14" idx="1"/>
          </p:cNvCxnSpPr>
          <p:nvPr/>
        </p:nvCxnSpPr>
        <p:spPr>
          <a:xfrm>
            <a:off x="2771800" y="4889021"/>
            <a:ext cx="936296" cy="1133"/>
          </a:xfrm>
          <a:prstGeom prst="curvedConnector3">
            <a:avLst>
              <a:gd name="adj1" fmla="val 50000"/>
            </a:avLst>
          </a:prstGeom>
          <a:ln>
            <a:tailEnd type="arrow"/>
          </a:ln>
        </p:spPr>
        <p:style>
          <a:lnRef idx="2">
            <a:schemeClr val="accent5"/>
          </a:lnRef>
          <a:fillRef idx="0">
            <a:schemeClr val="accent5"/>
          </a:fillRef>
          <a:effectRef idx="1">
            <a:schemeClr val="accent5"/>
          </a:effectRef>
          <a:fontRef idx="minor">
            <a:schemeClr val="tx1"/>
          </a:fontRef>
        </p:style>
      </p:cxnSp>
      <p:cxnSp>
        <p:nvCxnSpPr>
          <p:cNvPr id="36" name="弧形接點 35"/>
          <p:cNvCxnSpPr>
            <a:stCxn id="11" idx="3"/>
            <a:endCxn id="15" idx="1"/>
          </p:cNvCxnSpPr>
          <p:nvPr/>
        </p:nvCxnSpPr>
        <p:spPr>
          <a:xfrm>
            <a:off x="5436096" y="2276840"/>
            <a:ext cx="1008112" cy="12700"/>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39" name="弧形接點 38"/>
          <p:cNvCxnSpPr>
            <a:stCxn id="12" idx="3"/>
            <a:endCxn id="16" idx="1"/>
          </p:cNvCxnSpPr>
          <p:nvPr/>
        </p:nvCxnSpPr>
        <p:spPr>
          <a:xfrm>
            <a:off x="5436096" y="3197966"/>
            <a:ext cx="1008112" cy="15042"/>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49" name="弧形接點 48"/>
          <p:cNvCxnSpPr>
            <a:stCxn id="13" idx="3"/>
            <a:endCxn id="17" idx="1"/>
          </p:cNvCxnSpPr>
          <p:nvPr/>
        </p:nvCxnSpPr>
        <p:spPr>
          <a:xfrm>
            <a:off x="5436096" y="4119092"/>
            <a:ext cx="1008112" cy="102028"/>
          </a:xfrm>
          <a:prstGeom prst="curvedConnector3">
            <a:avLst>
              <a:gd name="adj1" fmla="val 50000"/>
            </a:avLst>
          </a:prstGeom>
          <a:ln>
            <a:tailEnd type="arrow"/>
          </a:ln>
        </p:spPr>
        <p:style>
          <a:lnRef idx="2">
            <a:schemeClr val="accent5"/>
          </a:lnRef>
          <a:fillRef idx="0">
            <a:schemeClr val="accent5"/>
          </a:fillRef>
          <a:effectRef idx="1">
            <a:schemeClr val="accent5"/>
          </a:effectRef>
          <a:fontRef idx="minor">
            <a:schemeClr val="tx1"/>
          </a:fontRef>
        </p:style>
      </p:cxnSp>
      <p:cxnSp>
        <p:nvCxnSpPr>
          <p:cNvPr id="55" name="弧形接點 54"/>
          <p:cNvCxnSpPr>
            <a:stCxn id="14" idx="3"/>
            <a:endCxn id="17" idx="1"/>
          </p:cNvCxnSpPr>
          <p:nvPr/>
        </p:nvCxnSpPr>
        <p:spPr>
          <a:xfrm flipV="1">
            <a:off x="5436096" y="4221120"/>
            <a:ext cx="1008112" cy="669034"/>
          </a:xfrm>
          <a:prstGeom prst="curvedConnector3">
            <a:avLst>
              <a:gd name="adj1" fmla="val 50000"/>
            </a:avLst>
          </a:prstGeom>
          <a:ln>
            <a:tailEnd type="arrow"/>
          </a:ln>
        </p:spPr>
        <p:style>
          <a:lnRef idx="2">
            <a:schemeClr val="accent5"/>
          </a:lnRef>
          <a:fillRef idx="0">
            <a:schemeClr val="accent5"/>
          </a:fillRef>
          <a:effectRef idx="1">
            <a:schemeClr val="accent5"/>
          </a:effectRef>
          <a:fontRef idx="minor">
            <a:schemeClr val="tx1"/>
          </a:fontRef>
        </p:style>
      </p:cxnSp>
      <p:sp>
        <p:nvSpPr>
          <p:cNvPr id="6" name="摺角紙張 5"/>
          <p:cNvSpPr/>
          <p:nvPr/>
        </p:nvSpPr>
        <p:spPr>
          <a:xfrm>
            <a:off x="6133752" y="5445224"/>
            <a:ext cx="2412364" cy="1307904"/>
          </a:xfrm>
          <a:prstGeom prst="foldedCorner">
            <a:avLst>
              <a:gd name="adj" fmla="val 11461"/>
            </a:avLst>
          </a:prstGeom>
          <a:ln w="28575"/>
        </p:spPr>
        <p:style>
          <a:lnRef idx="1">
            <a:schemeClr val="accent4"/>
          </a:lnRef>
          <a:fillRef idx="2">
            <a:schemeClr val="accent4"/>
          </a:fillRef>
          <a:effectRef idx="1">
            <a:schemeClr val="accent4"/>
          </a:effectRef>
          <a:fontRef idx="minor">
            <a:schemeClr val="dk1"/>
          </a:fontRef>
        </p:style>
        <p:txBody>
          <a:bodyPr rtlCol="0" anchor="b"/>
          <a:lstStyle/>
          <a:p>
            <a:pPr algn="ctr"/>
            <a:r>
              <a:rPr lang="zh-TW" altLang="en-US" sz="1600" dirty="0">
                <a:solidFill>
                  <a:schemeClr val="tx1"/>
                </a:solidFill>
                <a:latin typeface="微軟正黑體" pitchFamily="34" charset="-120"/>
                <a:ea typeface="微軟正黑體" pitchFamily="34" charset="-120"/>
              </a:rPr>
              <a:t>如果著作財產權人沒有把權利交給他人管理，那就要找到</a:t>
            </a:r>
            <a:r>
              <a:rPr lang="zh-TW" altLang="en-US" sz="1600" b="1" dirty="0">
                <a:solidFill>
                  <a:schemeClr val="tx1"/>
                </a:solidFill>
                <a:latin typeface="微軟正黑體" pitchFamily="34" charset="-120"/>
                <a:ea typeface="微軟正黑體" pitchFamily="34" charset="-120"/>
              </a:rPr>
              <a:t>著作財產權人本人</a:t>
            </a:r>
            <a:r>
              <a:rPr lang="zh-TW" altLang="en-US" sz="1600" dirty="0">
                <a:solidFill>
                  <a:schemeClr val="tx1"/>
                </a:solidFill>
                <a:latin typeface="微軟正黑體" pitchFamily="34" charset="-120"/>
                <a:ea typeface="微軟正黑體" pitchFamily="34" charset="-120"/>
              </a:rPr>
              <a:t>才能取得授權。</a:t>
            </a:r>
          </a:p>
        </p:txBody>
      </p:sp>
      <p:sp>
        <p:nvSpPr>
          <p:cNvPr id="26" name="圓角矩形 25"/>
          <p:cNvSpPr/>
          <p:nvPr/>
        </p:nvSpPr>
        <p:spPr>
          <a:xfrm>
            <a:off x="3724602" y="5373216"/>
            <a:ext cx="1728000" cy="576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TW" altLang="en-US" dirty="0" smtClean="0">
                <a:latin typeface="微軟正黑體" pitchFamily="34" charset="-120"/>
                <a:ea typeface="微軟正黑體" pitchFamily="34" charset="-120"/>
              </a:rPr>
              <a:t>公開演出權</a:t>
            </a:r>
            <a:r>
              <a:rPr lang="en-US" altLang="zh-TW" dirty="0" smtClean="0">
                <a:latin typeface="微軟正黑體" pitchFamily="34" charset="-120"/>
                <a:ea typeface="微軟正黑體" pitchFamily="34" charset="-120"/>
              </a:rPr>
              <a:t/>
            </a:r>
            <a:br>
              <a:rPr lang="en-US" altLang="zh-TW" dirty="0" smtClean="0">
                <a:latin typeface="微軟正黑體" pitchFamily="34" charset="-120"/>
                <a:ea typeface="微軟正黑體" pitchFamily="34" charset="-120"/>
              </a:rPr>
            </a:br>
            <a:r>
              <a:rPr lang="zh-TW" altLang="en-US" dirty="0" smtClean="0">
                <a:latin typeface="微軟正黑體" pitchFamily="34" charset="-120"/>
                <a:ea typeface="微軟正黑體" pitchFamily="34" charset="-120"/>
              </a:rPr>
              <a:t>公開播送權</a:t>
            </a:r>
            <a:endParaRPr lang="zh-TW" altLang="en-US" dirty="0">
              <a:latin typeface="微軟正黑體" pitchFamily="34" charset="-120"/>
              <a:ea typeface="微軟正黑體" pitchFamily="34" charset="-120"/>
            </a:endParaRPr>
          </a:p>
        </p:txBody>
      </p:sp>
      <p:cxnSp>
        <p:nvCxnSpPr>
          <p:cNvPr id="28" name="弧形接點 27"/>
          <p:cNvCxnSpPr>
            <a:stCxn id="10" idx="3"/>
            <a:endCxn id="26" idx="1"/>
          </p:cNvCxnSpPr>
          <p:nvPr/>
        </p:nvCxnSpPr>
        <p:spPr>
          <a:xfrm>
            <a:off x="2771800" y="4889021"/>
            <a:ext cx="952802" cy="772195"/>
          </a:xfrm>
          <a:prstGeom prst="curvedConnector3">
            <a:avLst>
              <a:gd name="adj1" fmla="val 50000"/>
            </a:avLst>
          </a:prstGeom>
          <a:ln>
            <a:tailEnd type="arrow"/>
          </a:ln>
        </p:spPr>
        <p:style>
          <a:lnRef idx="2">
            <a:schemeClr val="accent5"/>
          </a:lnRef>
          <a:fillRef idx="0">
            <a:schemeClr val="accent5"/>
          </a:fillRef>
          <a:effectRef idx="1">
            <a:schemeClr val="accent5"/>
          </a:effectRef>
          <a:fontRef idx="minor">
            <a:schemeClr val="tx1"/>
          </a:fontRef>
        </p:style>
      </p:cxnSp>
      <p:sp>
        <p:nvSpPr>
          <p:cNvPr id="31" name="圓角矩形 30"/>
          <p:cNvSpPr/>
          <p:nvPr/>
        </p:nvSpPr>
        <p:spPr>
          <a:xfrm>
            <a:off x="6444208" y="4725144"/>
            <a:ext cx="1728000" cy="576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TW" altLang="en-US" dirty="0">
                <a:latin typeface="微軟正黑體" pitchFamily="34" charset="-120"/>
                <a:ea typeface="微軟正黑體" pitchFamily="34" charset="-120"/>
              </a:rPr>
              <a:t>集管團體</a:t>
            </a:r>
            <a:r>
              <a:rPr lang="en-US" altLang="zh-TW" dirty="0">
                <a:latin typeface="微軟正黑體" pitchFamily="34" charset="-120"/>
                <a:ea typeface="微軟正黑體" pitchFamily="34" charset="-120"/>
              </a:rPr>
              <a:t/>
            </a:r>
            <a:br>
              <a:rPr lang="en-US" altLang="zh-TW" dirty="0">
                <a:latin typeface="微軟正黑體" pitchFamily="34" charset="-120"/>
                <a:ea typeface="微軟正黑體" pitchFamily="34" charset="-120"/>
              </a:rPr>
            </a:br>
            <a:r>
              <a:rPr lang="en-US" altLang="zh-TW" sz="1200" dirty="0" smtClean="0">
                <a:latin typeface="微軟正黑體" pitchFamily="34" charset="-120"/>
                <a:ea typeface="微軟正黑體" pitchFamily="34" charset="-120"/>
              </a:rPr>
              <a:t>ACRO/RPAT</a:t>
            </a:r>
            <a:endParaRPr lang="zh-TW" altLang="en-US" sz="1200" dirty="0">
              <a:latin typeface="微軟正黑體" pitchFamily="34" charset="-120"/>
              <a:ea typeface="微軟正黑體" pitchFamily="34" charset="-120"/>
            </a:endParaRPr>
          </a:p>
        </p:txBody>
      </p:sp>
      <p:cxnSp>
        <p:nvCxnSpPr>
          <p:cNvPr id="35" name="弧形接點 34"/>
          <p:cNvCxnSpPr>
            <a:stCxn id="26" idx="3"/>
            <a:endCxn id="31" idx="1"/>
          </p:cNvCxnSpPr>
          <p:nvPr/>
        </p:nvCxnSpPr>
        <p:spPr>
          <a:xfrm flipV="1">
            <a:off x="5452602" y="5013144"/>
            <a:ext cx="991606" cy="648072"/>
          </a:xfrm>
          <a:prstGeom prst="curvedConnector3">
            <a:avLst>
              <a:gd name="adj1" fmla="val 50000"/>
            </a:avLst>
          </a:prstGeom>
          <a:ln>
            <a:tailEnd type="arrow"/>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34027929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188640"/>
            <a:ext cx="8229600" cy="1143000"/>
          </a:xfrm>
        </p:spPr>
        <p:txBody>
          <a:bodyPr>
            <a:normAutofit/>
          </a:bodyPr>
          <a:lstStyle/>
          <a:p>
            <a:r>
              <a:rPr lang="zh-TW" altLang="en-US" sz="3200" b="1" dirty="0" smtClean="0">
                <a:latin typeface="微軟正黑體" panose="020B0604030504040204" pitchFamily="34" charset="-120"/>
                <a:ea typeface="微軟正黑體" panose="020B0604030504040204" pitchFamily="34" charset="-120"/>
              </a:rPr>
              <a:t>影視音產業利用音樂，要找誰？</a:t>
            </a:r>
            <a:endParaRPr lang="zh-TW" altLang="en-US" sz="3200" b="1" dirty="0">
              <a:latin typeface="微軟正黑體" panose="020B0604030504040204" pitchFamily="34" charset="-120"/>
              <a:ea typeface="微軟正黑體" panose="020B0604030504040204" pitchFamily="34" charset="-120"/>
            </a:endParaRPr>
          </a:p>
        </p:txBody>
      </p:sp>
      <p:graphicFrame>
        <p:nvGraphicFramePr>
          <p:cNvPr id="13" name="資料庫圖表 12"/>
          <p:cNvGraphicFramePr/>
          <p:nvPr>
            <p:extLst>
              <p:ext uri="{D42A27DB-BD31-4B8C-83A1-F6EECF244321}">
                <p14:modId xmlns:p14="http://schemas.microsoft.com/office/powerpoint/2010/main" val="2223034888"/>
              </p:ext>
            </p:extLst>
          </p:nvPr>
        </p:nvGraphicFramePr>
        <p:xfrm>
          <a:off x="648072" y="1669256"/>
          <a:ext cx="759633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3EB83A20-6828-4BED-AA4E-76FB7618BD6B}" type="slidenum">
              <a:rPr lang="zh-TW" altLang="en-US" smtClean="0"/>
              <a:pPr/>
              <a:t>31</a:t>
            </a:fld>
            <a:endParaRPr lang="zh-TW" altLang="en-US"/>
          </a:p>
        </p:txBody>
      </p:sp>
    </p:spTree>
    <p:extLst>
      <p:ext uri="{BB962C8B-B14F-4D97-AF65-F5344CB8AC3E}">
        <p14:creationId xmlns:p14="http://schemas.microsoft.com/office/powerpoint/2010/main" val="34060461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群組 9"/>
          <p:cNvGrpSpPr/>
          <p:nvPr/>
        </p:nvGrpSpPr>
        <p:grpSpPr>
          <a:xfrm>
            <a:off x="2274080" y="5209744"/>
            <a:ext cx="6618400" cy="955560"/>
            <a:chOff x="683568" y="5877273"/>
            <a:chExt cx="3816423" cy="955560"/>
          </a:xfrm>
        </p:grpSpPr>
        <p:sp>
          <p:nvSpPr>
            <p:cNvPr id="2" name="圓角矩形 1"/>
            <p:cNvSpPr/>
            <p:nvPr/>
          </p:nvSpPr>
          <p:spPr>
            <a:xfrm>
              <a:off x="683568" y="5877273"/>
              <a:ext cx="3816423" cy="955560"/>
            </a:xfrm>
            <a:prstGeom prst="roundRect">
              <a:avLst>
                <a:gd name="adj" fmla="val 13155"/>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TW" altLang="en-US" sz="1600" dirty="0"/>
            </a:p>
          </p:txBody>
        </p:sp>
        <p:sp>
          <p:nvSpPr>
            <p:cNvPr id="64" name="等腰三角形 63"/>
            <p:cNvSpPr/>
            <p:nvPr/>
          </p:nvSpPr>
          <p:spPr>
            <a:xfrm>
              <a:off x="817124" y="6021288"/>
              <a:ext cx="441044" cy="668596"/>
            </a:xfrm>
            <a:prstGeom prst="triangle">
              <a:avLst/>
            </a:prstGeom>
            <a:ln w="57150">
              <a:solidFill>
                <a:srgbClr val="C00000"/>
              </a:solidFill>
            </a:ln>
          </p:spPr>
          <p:style>
            <a:lnRef idx="2">
              <a:schemeClr val="accent2"/>
            </a:lnRef>
            <a:fillRef idx="1">
              <a:schemeClr val="lt1"/>
            </a:fillRef>
            <a:effectRef idx="0">
              <a:schemeClr val="accent2"/>
            </a:effectRef>
            <a:fontRef idx="minor">
              <a:schemeClr val="dk1"/>
            </a:fontRef>
          </p:style>
          <p:txBody>
            <a:bodyPr rtlCol="0" anchor="b"/>
            <a:lstStyle/>
            <a:p>
              <a:pPr algn="ctr"/>
              <a:endParaRPr lang="zh-TW" altLang="en-US" sz="1600" dirty="0"/>
            </a:p>
          </p:txBody>
        </p:sp>
        <p:sp>
          <p:nvSpPr>
            <p:cNvPr id="65" name="矩形 64"/>
            <p:cNvSpPr/>
            <p:nvPr/>
          </p:nvSpPr>
          <p:spPr>
            <a:xfrm>
              <a:off x="780025" y="6026006"/>
              <a:ext cx="519602" cy="769441"/>
            </a:xfrm>
            <a:prstGeom prst="rect">
              <a:avLst/>
            </a:prstGeom>
          </p:spPr>
          <p:txBody>
            <a:bodyPr wrap="square">
              <a:spAutoFit/>
            </a:bodyPr>
            <a:lstStyle/>
            <a:p>
              <a:pPr algn="ctr"/>
              <a:r>
                <a:rPr lang="en-US" altLang="zh-TW" sz="4400" dirty="0">
                  <a:latin typeface="Arial Rounded MT Bold" panose="020F0704030504030204" pitchFamily="34" charset="0"/>
                </a:rPr>
                <a:t>!</a:t>
              </a:r>
              <a:endParaRPr lang="zh-TW" altLang="en-US" sz="4400" dirty="0">
                <a:latin typeface="Arial Rounded MT Bold" panose="020F0704030504030204" pitchFamily="34" charset="0"/>
              </a:endParaRPr>
            </a:p>
          </p:txBody>
        </p:sp>
        <p:sp>
          <p:nvSpPr>
            <p:cNvPr id="3" name="文字方塊 2"/>
            <p:cNvSpPr txBox="1"/>
            <p:nvPr/>
          </p:nvSpPr>
          <p:spPr>
            <a:xfrm>
              <a:off x="1319675" y="5988370"/>
              <a:ext cx="3042163" cy="707886"/>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注意！</a:t>
              </a:r>
            </a:p>
            <a:p>
              <a:r>
                <a:rPr lang="zh-TW" altLang="en-US" sz="2000" b="1" dirty="0" smtClean="0">
                  <a:latin typeface="微軟正黑體" panose="020B0604030504040204" pitchFamily="34" charset="-120"/>
                  <a:ea typeface="微軟正黑體" panose="020B0604030504040204" pitchFamily="34" charset="-120"/>
                </a:rPr>
                <a:t>授權條件大不同，使用前務必看清授權條款。</a:t>
              </a:r>
              <a:endParaRPr lang="zh-TW" altLang="en-US" sz="2000" b="1" dirty="0">
                <a:latin typeface="微軟正黑體" panose="020B0604030504040204" pitchFamily="34" charset="-120"/>
                <a:ea typeface="微軟正黑體" panose="020B0604030504040204" pitchFamily="34" charset="-120"/>
              </a:endParaRPr>
            </a:p>
          </p:txBody>
        </p:sp>
      </p:grpSp>
      <p:grpSp>
        <p:nvGrpSpPr>
          <p:cNvPr id="6" name="群組 34"/>
          <p:cNvGrpSpPr/>
          <p:nvPr/>
        </p:nvGrpSpPr>
        <p:grpSpPr>
          <a:xfrm>
            <a:off x="2697596" y="265757"/>
            <a:ext cx="4861656" cy="781200"/>
            <a:chOff x="-1" y="132954"/>
            <a:chExt cx="4861656" cy="1047750"/>
          </a:xfrm>
        </p:grpSpPr>
        <p:sp>
          <p:nvSpPr>
            <p:cNvPr id="36" name="圓角化同側角落矩形 35"/>
            <p:cNvSpPr/>
            <p:nvPr/>
          </p:nvSpPr>
          <p:spPr>
            <a:xfrm rot="16200000">
              <a:off x="1906952" y="-1773999"/>
              <a:ext cx="1047750" cy="4861655"/>
            </a:xfrm>
            <a:prstGeom prst="round2SameRect">
              <a:avLst/>
            </a:prstGeom>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2">
              <a:schemeClr val="accent2">
                <a:tint val="40000"/>
                <a:alpha val="90000"/>
                <a:hueOff val="0"/>
                <a:satOff val="0"/>
                <a:lumOff val="0"/>
                <a:alphaOff val="0"/>
              </a:schemeClr>
            </a:effectRef>
            <a:fontRef idx="minor">
              <a:schemeClr val="dk1">
                <a:hueOff val="0"/>
                <a:satOff val="0"/>
                <a:lumOff val="0"/>
                <a:alphaOff val="0"/>
              </a:schemeClr>
            </a:fontRef>
          </p:style>
        </p:sp>
        <p:sp>
          <p:nvSpPr>
            <p:cNvPr id="37" name="圓角化同側角落矩形 4"/>
            <p:cNvSpPr/>
            <p:nvPr/>
          </p:nvSpPr>
          <p:spPr>
            <a:xfrm rot="21600000">
              <a:off x="51147" y="184100"/>
              <a:ext cx="4810508" cy="9454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228600" lvl="1" indent="-228600" defTabSz="1066800">
                <a:lnSpc>
                  <a:spcPct val="90000"/>
                </a:lnSpc>
                <a:spcBef>
                  <a:spcPct val="0"/>
                </a:spcBef>
                <a:spcAft>
                  <a:spcPct val="15000"/>
                </a:spcAft>
                <a:buChar char="••"/>
              </a:pPr>
              <a:r>
                <a:rPr lang="zh-TW" altLang="en-US" sz="24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我想要使用現成</a:t>
              </a:r>
              <a:r>
                <a:rPr lang="zh-TW" altLang="en-US" sz="2400"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的</a:t>
              </a:r>
              <a:r>
                <a:rPr lang="zh-TW" altLang="en-US" sz="24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配樂</a:t>
              </a:r>
              <a:r>
                <a:rPr lang="en-US" altLang="zh-TW" sz="24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p>
          </p:txBody>
        </p:sp>
      </p:grpSp>
      <p:grpSp>
        <p:nvGrpSpPr>
          <p:cNvPr id="7" name="群組 37"/>
          <p:cNvGrpSpPr/>
          <p:nvPr/>
        </p:nvGrpSpPr>
        <p:grpSpPr>
          <a:xfrm>
            <a:off x="6461644" y="286566"/>
            <a:ext cx="2195216" cy="739582"/>
            <a:chOff x="4861655" y="1984"/>
            <a:chExt cx="2734680" cy="1309687"/>
          </a:xfrm>
        </p:grpSpPr>
        <p:sp>
          <p:nvSpPr>
            <p:cNvPr id="39" name="圓角矩形 38"/>
            <p:cNvSpPr/>
            <p:nvPr/>
          </p:nvSpPr>
          <p:spPr>
            <a:xfrm>
              <a:off x="4861655" y="1984"/>
              <a:ext cx="2734680" cy="1309687"/>
            </a:xfrm>
            <a:prstGeom prst="roundRect">
              <a:avLst/>
            </a:prstGeom>
          </p:spPr>
          <p:style>
            <a:lnRef idx="0">
              <a:schemeClr val="lt1">
                <a:hueOff val="0"/>
                <a:satOff val="0"/>
                <a:lumOff val="0"/>
                <a:alphaOff val="0"/>
              </a:schemeClr>
            </a:lnRef>
            <a:fillRef idx="3">
              <a:schemeClr val="accent2">
                <a:hueOff val="0"/>
                <a:satOff val="0"/>
                <a:lumOff val="0"/>
                <a:alphaOff val="0"/>
              </a:schemeClr>
            </a:fillRef>
            <a:effectRef idx="3">
              <a:schemeClr val="accent2">
                <a:hueOff val="0"/>
                <a:satOff val="0"/>
                <a:lumOff val="0"/>
                <a:alphaOff val="0"/>
              </a:schemeClr>
            </a:effectRef>
            <a:fontRef idx="minor">
              <a:schemeClr val="lt1"/>
            </a:fontRef>
          </p:style>
        </p:sp>
        <p:sp>
          <p:nvSpPr>
            <p:cNvPr id="40" name="圓角矩形 6"/>
            <p:cNvSpPr/>
            <p:nvPr/>
          </p:nvSpPr>
          <p:spPr>
            <a:xfrm>
              <a:off x="4925589" y="65918"/>
              <a:ext cx="2606812" cy="11818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zh-TW" altLang="en-US" sz="3200" kern="1200" dirty="0" smtClean="0">
                  <a:latin typeface="微軟正黑體" panose="020B0604030504040204" pitchFamily="34" charset="-120"/>
                  <a:ea typeface="微軟正黑體" panose="020B0604030504040204" pitchFamily="34" charset="-120"/>
                </a:rPr>
                <a:t>找資料庫</a:t>
              </a:r>
              <a:endParaRPr lang="zh-TW" altLang="en-US" sz="3200" kern="1200" dirty="0">
                <a:latin typeface="微軟正黑體" panose="020B0604030504040204" pitchFamily="34" charset="-120"/>
                <a:ea typeface="微軟正黑體" panose="020B0604030504040204" pitchFamily="34" charset="-120"/>
              </a:endParaRPr>
            </a:p>
          </p:txBody>
        </p:sp>
      </p:grpSp>
      <p:sp>
        <p:nvSpPr>
          <p:cNvPr id="5" name="投影片編號版面配置區 4"/>
          <p:cNvSpPr>
            <a:spLocks noGrp="1"/>
          </p:cNvSpPr>
          <p:nvPr>
            <p:ph type="sldNum" sz="quarter" idx="12"/>
          </p:nvPr>
        </p:nvSpPr>
        <p:spPr/>
        <p:txBody>
          <a:bodyPr/>
          <a:lstStyle/>
          <a:p>
            <a:fld id="{3EB83A20-6828-4BED-AA4E-76FB7618BD6B}" type="slidenum">
              <a:rPr lang="zh-TW" altLang="en-US" smtClean="0"/>
              <a:pPr/>
              <a:t>32</a:t>
            </a:fld>
            <a:endParaRPr lang="zh-TW" altLang="en-US"/>
          </a:p>
        </p:txBody>
      </p:sp>
      <p:sp>
        <p:nvSpPr>
          <p:cNvPr id="17" name="文字方塊 16"/>
          <p:cNvSpPr txBox="1"/>
          <p:nvPr/>
        </p:nvSpPr>
        <p:spPr>
          <a:xfrm>
            <a:off x="683568" y="1609636"/>
            <a:ext cx="3182281" cy="523220"/>
          </a:xfrm>
          <a:prstGeom prst="rect">
            <a:avLst/>
          </a:prstGeom>
          <a:noFill/>
        </p:spPr>
        <p:txBody>
          <a:bodyPr wrap="none" rtlCol="0">
            <a:spAutoFit/>
          </a:bodyPr>
          <a:lstStyle/>
          <a:p>
            <a:pPr>
              <a:buFont typeface="Arial" pitchFamily="34" charset="0"/>
              <a:buChar char="•"/>
            </a:pPr>
            <a:r>
              <a:rPr lang="zh-TW" altLang="en-US" sz="2800" b="1" u="sng" dirty="0">
                <a:solidFill>
                  <a:srgbClr val="0070C0"/>
                </a:solidFill>
                <a:latin typeface="微軟正黑體" pitchFamily="34" charset="-120"/>
                <a:ea typeface="微軟正黑體" pitchFamily="34" charset="-120"/>
              </a:rPr>
              <a:t>配樂、音效</a:t>
            </a:r>
            <a:r>
              <a:rPr lang="zh-TW" altLang="en-US" sz="2800" b="1" u="sng" dirty="0" smtClean="0">
                <a:solidFill>
                  <a:srgbClr val="0070C0"/>
                </a:solidFill>
                <a:latin typeface="微軟正黑體" pitchFamily="34" charset="-120"/>
                <a:ea typeface="微軟正黑體" pitchFamily="34" charset="-120"/>
              </a:rPr>
              <a:t>資料庫</a:t>
            </a:r>
            <a:endParaRPr lang="zh-TW" altLang="en-US" sz="2800" b="1" u="sng" dirty="0">
              <a:solidFill>
                <a:srgbClr val="0070C0"/>
              </a:solidFill>
              <a:latin typeface="微軟正黑體" pitchFamily="34" charset="-120"/>
              <a:ea typeface="微軟正黑體" pitchFamily="34" charset="-120"/>
            </a:endParaRPr>
          </a:p>
        </p:txBody>
      </p:sp>
      <p:sp>
        <p:nvSpPr>
          <p:cNvPr id="30" name="文字方塊 29"/>
          <p:cNvSpPr txBox="1"/>
          <p:nvPr/>
        </p:nvSpPr>
        <p:spPr>
          <a:xfrm>
            <a:off x="2893744" y="2362671"/>
            <a:ext cx="5763116" cy="830997"/>
          </a:xfrm>
          <a:prstGeom prst="rect">
            <a:avLst/>
          </a:prstGeom>
          <a:noFill/>
        </p:spPr>
        <p:txBody>
          <a:bodyPr wrap="none" rtlCol="0">
            <a:spAutoFit/>
          </a:bodyPr>
          <a:lstStyle/>
          <a:p>
            <a:pPr marL="342900" indent="-342900">
              <a:buFont typeface="Arial" panose="020B0604020202020204" pitchFamily="34" charset="0"/>
              <a:buChar char="•"/>
            </a:pPr>
            <a:r>
              <a:rPr lang="zh-TW" altLang="en-US" sz="2400" b="1" dirty="0" smtClean="0">
                <a:solidFill>
                  <a:srgbClr val="0070C0"/>
                </a:solidFill>
                <a:latin typeface="微軟正黑體" pitchFamily="34" charset="-120"/>
                <a:ea typeface="微軟正黑體" pitchFamily="34" charset="-120"/>
              </a:rPr>
              <a:t>國內專門商業資料庫（版權音樂公司）</a:t>
            </a:r>
            <a:r>
              <a:rPr lang="en-US" altLang="zh-TW" sz="2400" b="1" dirty="0">
                <a:solidFill>
                  <a:srgbClr val="0070C0"/>
                </a:solidFill>
                <a:latin typeface="微軟正黑體" pitchFamily="34" charset="-120"/>
                <a:ea typeface="微軟正黑體" pitchFamily="34" charset="-120"/>
              </a:rPr>
              <a:t/>
            </a:r>
            <a:br>
              <a:rPr lang="en-US" altLang="zh-TW" sz="2400" b="1" dirty="0">
                <a:solidFill>
                  <a:srgbClr val="0070C0"/>
                </a:solidFill>
                <a:latin typeface="微軟正黑體" pitchFamily="34" charset="-120"/>
                <a:ea typeface="微軟正黑體" pitchFamily="34" charset="-120"/>
              </a:rPr>
            </a:br>
            <a:r>
              <a:rPr lang="zh-TW" altLang="en-US" sz="2400" b="1" dirty="0" smtClean="0">
                <a:solidFill>
                  <a:srgbClr val="0070C0"/>
                </a:solidFill>
                <a:latin typeface="微軟正黑體" pitchFamily="34" charset="-120"/>
                <a:ea typeface="微軟正黑體" pitchFamily="34" charset="-120"/>
              </a:rPr>
              <a:t>例如：証聲</a:t>
            </a:r>
            <a:r>
              <a:rPr lang="zh-TW" altLang="en-US" sz="2400" b="1" dirty="0">
                <a:solidFill>
                  <a:srgbClr val="0070C0"/>
                </a:solidFill>
                <a:latin typeface="微軟正黑體" pitchFamily="34" charset="-120"/>
                <a:ea typeface="微軟正黑體" pitchFamily="34" charset="-120"/>
              </a:rPr>
              <a:t>音樂、音韶</a:t>
            </a:r>
            <a:r>
              <a:rPr lang="zh-TW" altLang="en-US" sz="2400" b="1" dirty="0" smtClean="0">
                <a:solidFill>
                  <a:srgbClr val="0070C0"/>
                </a:solidFill>
                <a:latin typeface="微軟正黑體" pitchFamily="34" charset="-120"/>
                <a:ea typeface="微軟正黑體" pitchFamily="34" charset="-120"/>
              </a:rPr>
              <a:t>音樂</a:t>
            </a:r>
            <a:endParaRPr lang="zh-TW" altLang="en-US" sz="2400" b="1" dirty="0">
              <a:solidFill>
                <a:srgbClr val="0070C0"/>
              </a:solidFill>
              <a:latin typeface="微軟正黑體" pitchFamily="34" charset="-120"/>
              <a:ea typeface="微軟正黑體" pitchFamily="34" charset="-120"/>
            </a:endParaRPr>
          </a:p>
        </p:txBody>
      </p:sp>
      <p:cxnSp>
        <p:nvCxnSpPr>
          <p:cNvPr id="34" name="圖案 33"/>
          <p:cNvCxnSpPr>
            <a:stCxn id="17" idx="2"/>
          </p:cNvCxnSpPr>
          <p:nvPr/>
        </p:nvCxnSpPr>
        <p:spPr>
          <a:xfrm rot="16200000" flipH="1">
            <a:off x="2344833" y="2062731"/>
            <a:ext cx="464432" cy="604681"/>
          </a:xfrm>
          <a:prstGeom prst="bentConnector2">
            <a:avLst/>
          </a:prstGeom>
        </p:spPr>
        <p:style>
          <a:lnRef idx="3">
            <a:schemeClr val="dk1"/>
          </a:lnRef>
          <a:fillRef idx="0">
            <a:schemeClr val="dk1"/>
          </a:fillRef>
          <a:effectRef idx="2">
            <a:schemeClr val="dk1"/>
          </a:effectRef>
          <a:fontRef idx="minor">
            <a:schemeClr val="tx1"/>
          </a:fontRef>
        </p:style>
      </p:cxnSp>
      <p:cxnSp>
        <p:nvCxnSpPr>
          <p:cNvPr id="35" name="圖案 34"/>
          <p:cNvCxnSpPr>
            <a:stCxn id="17" idx="2"/>
            <a:endCxn id="52" idx="1"/>
          </p:cNvCxnSpPr>
          <p:nvPr/>
        </p:nvCxnSpPr>
        <p:spPr>
          <a:xfrm rot="16200000" flipH="1">
            <a:off x="1835546" y="2572019"/>
            <a:ext cx="1497360" cy="619034"/>
          </a:xfrm>
          <a:prstGeom prst="bentConnector2">
            <a:avLst/>
          </a:prstGeom>
        </p:spPr>
        <p:style>
          <a:lnRef idx="3">
            <a:schemeClr val="dk1"/>
          </a:lnRef>
          <a:fillRef idx="0">
            <a:schemeClr val="dk1"/>
          </a:fillRef>
          <a:effectRef idx="2">
            <a:schemeClr val="dk1"/>
          </a:effectRef>
          <a:fontRef idx="minor">
            <a:schemeClr val="tx1"/>
          </a:fontRef>
        </p:style>
      </p:cxnSp>
      <p:cxnSp>
        <p:nvCxnSpPr>
          <p:cNvPr id="42" name="圖案 41"/>
          <p:cNvCxnSpPr>
            <a:stCxn id="17" idx="2"/>
            <a:endCxn id="55" idx="1"/>
          </p:cNvCxnSpPr>
          <p:nvPr/>
        </p:nvCxnSpPr>
        <p:spPr>
          <a:xfrm rot="16200000" flipH="1">
            <a:off x="1446196" y="2961368"/>
            <a:ext cx="2289448" cy="632423"/>
          </a:xfrm>
          <a:prstGeom prst="bentConnector2">
            <a:avLst/>
          </a:prstGeom>
        </p:spPr>
        <p:style>
          <a:lnRef idx="3">
            <a:schemeClr val="dk1"/>
          </a:lnRef>
          <a:fillRef idx="0">
            <a:schemeClr val="dk1"/>
          </a:fillRef>
          <a:effectRef idx="2">
            <a:schemeClr val="dk1"/>
          </a:effectRef>
          <a:fontRef idx="minor">
            <a:schemeClr val="tx1"/>
          </a:fontRef>
        </p:style>
      </p:cxnSp>
      <p:sp>
        <p:nvSpPr>
          <p:cNvPr id="52" name="矩形 51"/>
          <p:cNvSpPr/>
          <p:nvPr/>
        </p:nvSpPr>
        <p:spPr>
          <a:xfrm>
            <a:off x="2893743" y="3399383"/>
            <a:ext cx="5759154" cy="461665"/>
          </a:xfrm>
          <a:prstGeom prst="rect">
            <a:avLst/>
          </a:prstGeom>
        </p:spPr>
        <p:txBody>
          <a:bodyPr wrap="square">
            <a:spAutoFit/>
          </a:bodyPr>
          <a:lstStyle/>
          <a:p>
            <a:pPr marL="342900" lvl="0" indent="-342900">
              <a:buFont typeface="Arial" panose="020B0604020202020204" pitchFamily="34" charset="0"/>
              <a:buChar char="•"/>
            </a:pPr>
            <a:r>
              <a:rPr lang="zh-TW" altLang="en-US" sz="2400" b="1" dirty="0">
                <a:solidFill>
                  <a:srgbClr val="0070C0"/>
                </a:solidFill>
                <a:latin typeface="微軟正黑體" pitchFamily="34" charset="-120"/>
                <a:ea typeface="微軟正黑體" pitchFamily="34" charset="-120"/>
              </a:rPr>
              <a:t>創用</a:t>
            </a:r>
            <a:r>
              <a:rPr lang="en-US" altLang="zh-TW" sz="2400" b="1" dirty="0">
                <a:solidFill>
                  <a:srgbClr val="0070C0"/>
                </a:solidFill>
                <a:latin typeface="微軟正黑體" pitchFamily="34" charset="-120"/>
                <a:ea typeface="微軟正黑體" pitchFamily="34" charset="-120"/>
              </a:rPr>
              <a:t>CC</a:t>
            </a:r>
            <a:r>
              <a:rPr lang="zh-TW" altLang="en-US" sz="2400" b="1" dirty="0">
                <a:solidFill>
                  <a:srgbClr val="0070C0"/>
                </a:solidFill>
                <a:latin typeface="微軟正黑體" pitchFamily="34" charset="-120"/>
                <a:ea typeface="微軟正黑體" pitchFamily="34" charset="-120"/>
              </a:rPr>
              <a:t>音樂資料庫（部份免費）</a:t>
            </a:r>
            <a:endParaRPr lang="en-US" altLang="zh-TW" sz="2400" b="1" dirty="0">
              <a:solidFill>
                <a:srgbClr val="0070C0"/>
              </a:solidFill>
              <a:latin typeface="微軟正黑體" pitchFamily="34" charset="-120"/>
              <a:ea typeface="微軟正黑體" pitchFamily="34" charset="-120"/>
            </a:endParaRPr>
          </a:p>
        </p:txBody>
      </p:sp>
      <p:sp>
        <p:nvSpPr>
          <p:cNvPr id="55" name="矩形 54"/>
          <p:cNvSpPr/>
          <p:nvPr/>
        </p:nvSpPr>
        <p:spPr>
          <a:xfrm>
            <a:off x="2907132" y="4191471"/>
            <a:ext cx="3300904" cy="461665"/>
          </a:xfrm>
          <a:prstGeom prst="rect">
            <a:avLst/>
          </a:prstGeom>
        </p:spPr>
        <p:txBody>
          <a:bodyPr wrap="none">
            <a:spAutoFit/>
          </a:bodyPr>
          <a:lstStyle/>
          <a:p>
            <a:pPr marL="342900" lvl="0" indent="-342900">
              <a:buFont typeface="Arial" panose="020B0604020202020204" pitchFamily="34" charset="0"/>
              <a:buChar char="•"/>
            </a:pPr>
            <a:r>
              <a:rPr lang="zh-TW" altLang="en-US" sz="2400" b="1" dirty="0" smtClean="0">
                <a:solidFill>
                  <a:srgbClr val="0070C0"/>
                </a:solidFill>
                <a:latin typeface="微軟正黑體" pitchFamily="34" charset="-120"/>
                <a:ea typeface="微軟正黑體" pitchFamily="34" charset="-120"/>
              </a:rPr>
              <a:t>詞曲</a:t>
            </a:r>
            <a:r>
              <a:rPr lang="zh-TW" altLang="en-US" sz="2400" b="1" dirty="0">
                <a:solidFill>
                  <a:srgbClr val="0070C0"/>
                </a:solidFill>
                <a:latin typeface="微軟正黑體" pitchFamily="34" charset="-120"/>
                <a:ea typeface="微軟正黑體" pitchFamily="34" charset="-120"/>
              </a:rPr>
              <a:t>經紀</a:t>
            </a:r>
            <a:r>
              <a:rPr lang="zh-TW" altLang="en-US" sz="2400" b="1" dirty="0" smtClean="0">
                <a:solidFill>
                  <a:srgbClr val="0070C0"/>
                </a:solidFill>
                <a:latin typeface="微軟正黑體" pitchFamily="34" charset="-120"/>
                <a:ea typeface="微軟正黑體" pitchFamily="34" charset="-120"/>
              </a:rPr>
              <a:t>公司資料庫</a:t>
            </a:r>
            <a:endParaRPr lang="en-US" altLang="zh-TW" sz="2400" b="1" dirty="0">
              <a:solidFill>
                <a:srgbClr val="0070C0"/>
              </a:solidFill>
              <a:latin typeface="微軟正黑體" pitchFamily="34" charset="-120"/>
              <a:ea typeface="微軟正黑體" pitchFamily="34" charset="-120"/>
            </a:endParaRPr>
          </a:p>
        </p:txBody>
      </p:sp>
    </p:spTree>
    <p:extLst>
      <p:ext uri="{BB962C8B-B14F-4D97-AF65-F5344CB8AC3E}">
        <p14:creationId xmlns:p14="http://schemas.microsoft.com/office/powerpoint/2010/main" val="19822570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群組 9"/>
          <p:cNvGrpSpPr/>
          <p:nvPr/>
        </p:nvGrpSpPr>
        <p:grpSpPr>
          <a:xfrm>
            <a:off x="1781132" y="592786"/>
            <a:ext cx="4861656" cy="781200"/>
            <a:chOff x="-1" y="1508126"/>
            <a:chExt cx="4861656" cy="1047750"/>
          </a:xfrm>
        </p:grpSpPr>
        <p:sp>
          <p:nvSpPr>
            <p:cNvPr id="11" name="圓角化同側角落矩形 10"/>
            <p:cNvSpPr/>
            <p:nvPr/>
          </p:nvSpPr>
          <p:spPr>
            <a:xfrm rot="16200000">
              <a:off x="1906952" y="-398827"/>
              <a:ext cx="1047750" cy="4861655"/>
            </a:xfrm>
            <a:prstGeom prst="round2Same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2" name="圓角化同側角落矩形 8"/>
            <p:cNvSpPr/>
            <p:nvPr/>
          </p:nvSpPr>
          <p:spPr>
            <a:xfrm rot="21600000">
              <a:off x="51147" y="1559272"/>
              <a:ext cx="4810508" cy="9454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我想找人量身打造專屬音樂</a:t>
              </a:r>
              <a:r>
                <a:rPr lang="en-US" altLang="zh-TW" sz="2400" kern="1200" dirty="0" smtClean="0">
                  <a:latin typeface="微軟正黑體" panose="020B0604030504040204" pitchFamily="34" charset="-120"/>
                  <a:ea typeface="微軟正黑體" panose="020B0604030504040204" pitchFamily="34" charset="-120"/>
                </a:rPr>
                <a:t>…</a:t>
              </a:r>
              <a:endParaRPr lang="zh-TW" altLang="en-US" sz="2400" kern="1200" dirty="0">
                <a:latin typeface="微軟正黑體" panose="020B0604030504040204" pitchFamily="34" charset="-120"/>
                <a:ea typeface="微軟正黑體" panose="020B0604030504040204" pitchFamily="34" charset="-120"/>
              </a:endParaRPr>
            </a:p>
          </p:txBody>
        </p:sp>
      </p:grpSp>
      <p:grpSp>
        <p:nvGrpSpPr>
          <p:cNvPr id="4" name="群組 12"/>
          <p:cNvGrpSpPr/>
          <p:nvPr/>
        </p:nvGrpSpPr>
        <p:grpSpPr>
          <a:xfrm>
            <a:off x="6146681" y="506201"/>
            <a:ext cx="2734680" cy="979200"/>
            <a:chOff x="4861655" y="1377156"/>
            <a:chExt cx="2734680" cy="1309687"/>
          </a:xfrm>
        </p:grpSpPr>
        <p:sp>
          <p:nvSpPr>
            <p:cNvPr id="14" name="圓角矩形 13"/>
            <p:cNvSpPr/>
            <p:nvPr/>
          </p:nvSpPr>
          <p:spPr>
            <a:xfrm>
              <a:off x="4861655" y="1377156"/>
              <a:ext cx="2734680"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5" name="圓角矩形 10"/>
            <p:cNvSpPr/>
            <p:nvPr/>
          </p:nvSpPr>
          <p:spPr>
            <a:xfrm>
              <a:off x="4925589" y="1441090"/>
              <a:ext cx="2606812" cy="11818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zh-TW" altLang="en-US" sz="4400" kern="1200" dirty="0" smtClean="0">
                  <a:latin typeface="微軟正黑體" panose="020B0604030504040204" pitchFamily="34" charset="-120"/>
                  <a:ea typeface="微軟正黑體" panose="020B0604030504040204" pitchFamily="34" charset="-120"/>
                </a:rPr>
                <a:t>找音樂人</a:t>
              </a:r>
              <a:endParaRPr lang="zh-TW" altLang="en-US" sz="4400" kern="1200" dirty="0">
                <a:latin typeface="微軟正黑體" panose="020B0604030504040204" pitchFamily="34" charset="-120"/>
                <a:ea typeface="微軟正黑體" panose="020B0604030504040204" pitchFamily="34" charset="-120"/>
              </a:endParaRPr>
            </a:p>
          </p:txBody>
        </p:sp>
      </p:grpSp>
      <p:sp>
        <p:nvSpPr>
          <p:cNvPr id="3" name="投影片編號版面配置區 2"/>
          <p:cNvSpPr>
            <a:spLocks noGrp="1"/>
          </p:cNvSpPr>
          <p:nvPr>
            <p:ph type="sldNum" sz="quarter" idx="12"/>
          </p:nvPr>
        </p:nvSpPr>
        <p:spPr/>
        <p:txBody>
          <a:bodyPr/>
          <a:lstStyle/>
          <a:p>
            <a:fld id="{3EB83A20-6828-4BED-AA4E-76FB7618BD6B}" type="slidenum">
              <a:rPr lang="zh-TW" altLang="en-US" smtClean="0"/>
              <a:pPr/>
              <a:t>33</a:t>
            </a:fld>
            <a:endParaRPr lang="zh-TW" altLang="en-US"/>
          </a:p>
        </p:txBody>
      </p:sp>
      <p:sp>
        <p:nvSpPr>
          <p:cNvPr id="19" name="文字方塊 18"/>
          <p:cNvSpPr txBox="1"/>
          <p:nvPr/>
        </p:nvSpPr>
        <p:spPr>
          <a:xfrm>
            <a:off x="611560" y="3419128"/>
            <a:ext cx="2698175" cy="523220"/>
          </a:xfrm>
          <a:prstGeom prst="rect">
            <a:avLst/>
          </a:prstGeom>
          <a:noFill/>
        </p:spPr>
        <p:txBody>
          <a:bodyPr wrap="none" rtlCol="0">
            <a:spAutoFit/>
          </a:bodyPr>
          <a:lstStyle/>
          <a:p>
            <a:r>
              <a:rPr lang="zh-TW" altLang="en-US" sz="2800" b="1" u="sng" dirty="0" smtClean="0">
                <a:solidFill>
                  <a:schemeClr val="accent3">
                    <a:lumMod val="75000"/>
                  </a:schemeClr>
                </a:solidFill>
                <a:latin typeface="微軟正黑體" pitchFamily="34" charset="-120"/>
                <a:ea typeface="微軟正黑體" pitchFamily="34" charset="-120"/>
              </a:rPr>
              <a:t>音樂人在哪裡？</a:t>
            </a:r>
          </a:p>
        </p:txBody>
      </p:sp>
      <p:sp>
        <p:nvSpPr>
          <p:cNvPr id="20" name="文字方塊 19"/>
          <p:cNvSpPr txBox="1"/>
          <p:nvPr/>
        </p:nvSpPr>
        <p:spPr>
          <a:xfrm>
            <a:off x="4211960" y="2214156"/>
            <a:ext cx="3706784" cy="830997"/>
          </a:xfrm>
          <a:prstGeom prst="rect">
            <a:avLst/>
          </a:prstGeom>
          <a:noFill/>
        </p:spPr>
        <p:txBody>
          <a:bodyPr wrap="none" rtlCol="0">
            <a:spAutoFit/>
          </a:bodyPr>
          <a:lstStyle/>
          <a:p>
            <a:pPr marL="134938" indent="-134938">
              <a:buFont typeface="Arial" pitchFamily="34" charset="0"/>
              <a:buChar char="•"/>
            </a:pPr>
            <a:r>
              <a:rPr lang="zh-TW" altLang="en-US" sz="2400" b="1" dirty="0">
                <a:solidFill>
                  <a:schemeClr val="accent3">
                    <a:lumMod val="75000"/>
                  </a:schemeClr>
                </a:solidFill>
                <a:latin typeface="微軟正黑體" panose="020B0604030504040204" pitchFamily="34" charset="-120"/>
                <a:ea typeface="微軟正黑體" panose="020B0604030504040204" pitchFamily="34" charset="-120"/>
              </a:rPr>
              <a:t>詞曲經紀公司客製化</a:t>
            </a:r>
            <a:r>
              <a:rPr lang="zh-TW" altLang="en-US" sz="2400" b="1" dirty="0" smtClean="0">
                <a:solidFill>
                  <a:schemeClr val="accent3">
                    <a:lumMod val="75000"/>
                  </a:schemeClr>
                </a:solidFill>
                <a:latin typeface="微軟正黑體" panose="020B0604030504040204" pitchFamily="34" charset="-120"/>
                <a:ea typeface="微軟正黑體" panose="020B0604030504040204" pitchFamily="34" charset="-120"/>
              </a:rPr>
              <a:t>服務</a:t>
            </a:r>
            <a:endParaRPr lang="en-US" altLang="zh-TW" sz="2400" b="1" dirty="0" smtClean="0">
              <a:solidFill>
                <a:schemeClr val="accent3">
                  <a:lumMod val="75000"/>
                </a:schemeClr>
              </a:solidFill>
              <a:latin typeface="微軟正黑體" panose="020B0604030504040204" pitchFamily="34" charset="-120"/>
              <a:ea typeface="微軟正黑體" panose="020B0604030504040204" pitchFamily="34" charset="-120"/>
            </a:endParaRPr>
          </a:p>
          <a:p>
            <a:r>
              <a:rPr lang="zh-TW" altLang="en-US" sz="2400" b="1" dirty="0" smtClean="0">
                <a:solidFill>
                  <a:schemeClr val="accent3">
                    <a:lumMod val="75000"/>
                  </a:schemeClr>
                </a:solidFill>
                <a:latin typeface="微軟正黑體" panose="020B0604030504040204" pitchFamily="34" charset="-120"/>
                <a:ea typeface="微軟正黑體" panose="020B0604030504040204" pitchFamily="34" charset="-120"/>
              </a:rPr>
              <a:t>  </a:t>
            </a:r>
            <a:r>
              <a:rPr lang="en-US" altLang="zh-TW" sz="2400" b="1" dirty="0" smtClean="0">
                <a:solidFill>
                  <a:schemeClr val="accent3">
                    <a:lumMod val="75000"/>
                  </a:schemeClr>
                </a:solidFill>
                <a:latin typeface="微軟正黑體" panose="020B0604030504040204" pitchFamily="34" charset="-120"/>
                <a:ea typeface="微軟正黑體" panose="020B0604030504040204" pitchFamily="34" charset="-120"/>
              </a:rPr>
              <a:t>MPA</a:t>
            </a:r>
            <a:endParaRPr lang="zh-TW" altLang="en-US" sz="2400" b="1" dirty="0">
              <a:solidFill>
                <a:schemeClr val="accent3">
                  <a:lumMod val="75000"/>
                </a:schemeClr>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4211960" y="3859370"/>
            <a:ext cx="3706784" cy="830997"/>
          </a:xfrm>
          <a:prstGeom prst="rect">
            <a:avLst/>
          </a:prstGeom>
        </p:spPr>
        <p:txBody>
          <a:bodyPr wrap="none">
            <a:spAutoFit/>
          </a:bodyPr>
          <a:lstStyle/>
          <a:p>
            <a:pPr lvl="0"/>
            <a:r>
              <a:rPr lang="zh-TW" altLang="en-US" sz="2400" b="1" dirty="0" smtClean="0">
                <a:solidFill>
                  <a:schemeClr val="accent3">
                    <a:lumMod val="75000"/>
                  </a:schemeClr>
                </a:solidFill>
                <a:latin typeface="微軟正黑體" panose="020B0604030504040204" pitchFamily="34" charset="-120"/>
                <a:ea typeface="微軟正黑體" panose="020B0604030504040204" pitchFamily="34" charset="-120"/>
              </a:rPr>
              <a:t> 台北市</a:t>
            </a:r>
            <a:r>
              <a:rPr lang="zh-TW" altLang="en-US" sz="2400" b="1" dirty="0">
                <a:solidFill>
                  <a:schemeClr val="accent3">
                    <a:lumMod val="75000"/>
                  </a:schemeClr>
                </a:solidFill>
                <a:latin typeface="微軟正黑體" panose="020B0604030504040204" pitchFamily="34" charset="-120"/>
                <a:ea typeface="微軟正黑體" panose="020B0604030504040204" pitchFamily="34" charset="-120"/>
              </a:rPr>
              <a:t>音樂創作</a:t>
            </a:r>
            <a:r>
              <a:rPr lang="zh-TW" altLang="en-US" sz="2400" b="1" dirty="0" smtClean="0">
                <a:solidFill>
                  <a:schemeClr val="accent3">
                    <a:lumMod val="75000"/>
                  </a:schemeClr>
                </a:solidFill>
                <a:latin typeface="微軟正黑體" panose="020B0604030504040204" pitchFamily="34" charset="-120"/>
                <a:ea typeface="微軟正黑體" panose="020B0604030504040204" pitchFamily="34" charset="-120"/>
              </a:rPr>
              <a:t>職業工會</a:t>
            </a:r>
            <a:endParaRPr lang="en-US" altLang="zh-TW" sz="2400" b="1" dirty="0" smtClean="0">
              <a:solidFill>
                <a:schemeClr val="accent3">
                  <a:lumMod val="75000"/>
                </a:schemeClr>
              </a:solidFill>
              <a:latin typeface="微軟正黑體" panose="020B0604030504040204" pitchFamily="34" charset="-120"/>
              <a:ea typeface="微軟正黑體" panose="020B0604030504040204" pitchFamily="34" charset="-120"/>
            </a:endParaRPr>
          </a:p>
          <a:p>
            <a:pPr lvl="0"/>
            <a:endParaRPr lang="zh-TW" altLang="en-US" sz="2400" b="1" dirty="0">
              <a:solidFill>
                <a:schemeClr val="accent3">
                  <a:lumMod val="75000"/>
                </a:schemeClr>
              </a:solidFill>
              <a:latin typeface="微軟正黑體" panose="020B0604030504040204" pitchFamily="34" charset="-120"/>
              <a:ea typeface="微軟正黑體" panose="020B0604030504040204" pitchFamily="34" charset="-120"/>
            </a:endParaRPr>
          </a:p>
        </p:txBody>
      </p:sp>
      <p:cxnSp>
        <p:nvCxnSpPr>
          <p:cNvPr id="23" name="圖案 22"/>
          <p:cNvCxnSpPr>
            <a:stCxn id="19" idx="3"/>
            <a:endCxn id="20" idx="1"/>
          </p:cNvCxnSpPr>
          <p:nvPr/>
        </p:nvCxnSpPr>
        <p:spPr>
          <a:xfrm flipV="1">
            <a:off x="3309735" y="2629655"/>
            <a:ext cx="902225" cy="1051083"/>
          </a:xfrm>
          <a:prstGeom prst="bentConnector3">
            <a:avLst>
              <a:gd name="adj1" fmla="val 50000"/>
            </a:avLst>
          </a:prstGeom>
          <a:ln>
            <a:solidFill>
              <a:schemeClr val="tx1"/>
            </a:solidFill>
          </a:ln>
          <a:effectLst/>
        </p:spPr>
        <p:style>
          <a:lnRef idx="3">
            <a:schemeClr val="accent3"/>
          </a:lnRef>
          <a:fillRef idx="0">
            <a:schemeClr val="accent3"/>
          </a:fillRef>
          <a:effectRef idx="2">
            <a:schemeClr val="accent3"/>
          </a:effectRef>
          <a:fontRef idx="minor">
            <a:schemeClr val="tx1"/>
          </a:fontRef>
        </p:style>
      </p:cxnSp>
      <p:cxnSp>
        <p:nvCxnSpPr>
          <p:cNvPr id="24" name="圖案 23"/>
          <p:cNvCxnSpPr>
            <a:stCxn id="19" idx="3"/>
            <a:endCxn id="21" idx="1"/>
          </p:cNvCxnSpPr>
          <p:nvPr/>
        </p:nvCxnSpPr>
        <p:spPr>
          <a:xfrm flipV="1">
            <a:off x="3309735" y="3456779"/>
            <a:ext cx="902225" cy="223959"/>
          </a:xfrm>
          <a:prstGeom prst="bentConnector3">
            <a:avLst>
              <a:gd name="adj1" fmla="val 50000"/>
            </a:avLst>
          </a:prstGeom>
          <a:ln>
            <a:solidFill>
              <a:schemeClr val="tx1"/>
            </a:solidFill>
          </a:ln>
          <a:effectLst/>
        </p:spPr>
        <p:style>
          <a:lnRef idx="3">
            <a:schemeClr val="accent3"/>
          </a:lnRef>
          <a:fillRef idx="0">
            <a:schemeClr val="accent3"/>
          </a:fillRef>
          <a:effectRef idx="2">
            <a:schemeClr val="accent3"/>
          </a:effectRef>
          <a:fontRef idx="minor">
            <a:schemeClr val="tx1"/>
          </a:fontRef>
        </p:style>
      </p:cxnSp>
      <p:cxnSp>
        <p:nvCxnSpPr>
          <p:cNvPr id="25" name="圖案 24"/>
          <p:cNvCxnSpPr>
            <a:stCxn id="19" idx="3"/>
            <a:endCxn id="22" idx="1"/>
          </p:cNvCxnSpPr>
          <p:nvPr/>
        </p:nvCxnSpPr>
        <p:spPr>
          <a:xfrm>
            <a:off x="3309735" y="3680738"/>
            <a:ext cx="902225" cy="594131"/>
          </a:xfrm>
          <a:prstGeom prst="bentConnector3">
            <a:avLst>
              <a:gd name="adj1" fmla="val 50000"/>
            </a:avLst>
          </a:prstGeom>
          <a:ln>
            <a:solidFill>
              <a:schemeClr val="tx1"/>
            </a:solidFill>
          </a:ln>
          <a:effectLst/>
        </p:spPr>
        <p:style>
          <a:lnRef idx="3">
            <a:schemeClr val="accent3"/>
          </a:lnRef>
          <a:fillRef idx="0">
            <a:schemeClr val="accent3"/>
          </a:fillRef>
          <a:effectRef idx="2">
            <a:schemeClr val="accent3"/>
          </a:effectRef>
          <a:fontRef idx="minor">
            <a:schemeClr val="tx1"/>
          </a:fontRef>
        </p:style>
      </p:cxnSp>
      <p:sp>
        <p:nvSpPr>
          <p:cNvPr id="27" name="矩形 26"/>
          <p:cNvSpPr/>
          <p:nvPr/>
        </p:nvSpPr>
        <p:spPr>
          <a:xfrm>
            <a:off x="4211960" y="4695527"/>
            <a:ext cx="3816424" cy="461665"/>
          </a:xfrm>
          <a:prstGeom prst="rect">
            <a:avLst/>
          </a:prstGeom>
        </p:spPr>
        <p:txBody>
          <a:bodyPr wrap="square">
            <a:spAutoFit/>
          </a:bodyPr>
          <a:lstStyle/>
          <a:p>
            <a:pPr marL="134938" lvl="0" indent="-134938">
              <a:buFont typeface="Arial" pitchFamily="34" charset="0"/>
              <a:buChar char="•"/>
            </a:pPr>
            <a:r>
              <a:rPr lang="zh-TW" altLang="en-US" sz="2400" b="1" dirty="0" smtClean="0">
                <a:solidFill>
                  <a:schemeClr val="accent3">
                    <a:lumMod val="75000"/>
                  </a:schemeClr>
                </a:solidFill>
                <a:latin typeface="微軟正黑體" panose="020B0604030504040204" pitchFamily="34" charset="-120"/>
                <a:ea typeface="微軟正黑體" panose="020B0604030504040204" pitchFamily="34" charset="-120"/>
              </a:rPr>
              <a:t>各類音樂工作室</a:t>
            </a:r>
          </a:p>
        </p:txBody>
      </p:sp>
      <p:cxnSp>
        <p:nvCxnSpPr>
          <p:cNvPr id="28" name="圖案 27"/>
          <p:cNvCxnSpPr>
            <a:stCxn id="19" idx="3"/>
            <a:endCxn id="27" idx="1"/>
          </p:cNvCxnSpPr>
          <p:nvPr/>
        </p:nvCxnSpPr>
        <p:spPr>
          <a:xfrm>
            <a:off x="3309735" y="3680738"/>
            <a:ext cx="902225" cy="1245622"/>
          </a:xfrm>
          <a:prstGeom prst="bentConnector3">
            <a:avLst>
              <a:gd name="adj1" fmla="val 50000"/>
            </a:avLst>
          </a:prstGeom>
          <a:ln>
            <a:solidFill>
              <a:schemeClr val="tx1"/>
            </a:solidFill>
          </a:ln>
          <a:effectLst/>
        </p:spPr>
        <p:style>
          <a:lnRef idx="3">
            <a:schemeClr val="accent3"/>
          </a:lnRef>
          <a:fillRef idx="0">
            <a:schemeClr val="accent3"/>
          </a:fillRef>
          <a:effectRef idx="2">
            <a:schemeClr val="accent3"/>
          </a:effectRef>
          <a:fontRef idx="minor">
            <a:schemeClr val="tx1"/>
          </a:fontRef>
        </p:style>
      </p:cxnSp>
      <p:sp>
        <p:nvSpPr>
          <p:cNvPr id="21" name="文字方塊 20"/>
          <p:cNvSpPr txBox="1"/>
          <p:nvPr/>
        </p:nvSpPr>
        <p:spPr>
          <a:xfrm>
            <a:off x="4211960" y="3041280"/>
            <a:ext cx="3706784" cy="830997"/>
          </a:xfrm>
          <a:prstGeom prst="rect">
            <a:avLst/>
          </a:prstGeom>
          <a:noFill/>
        </p:spPr>
        <p:txBody>
          <a:bodyPr wrap="none" rtlCol="0">
            <a:spAutoFit/>
          </a:bodyPr>
          <a:lstStyle/>
          <a:p>
            <a:pPr marL="134938" indent="-134938">
              <a:buFont typeface="Arial" pitchFamily="34" charset="0"/>
              <a:buChar char="•"/>
            </a:pPr>
            <a:r>
              <a:rPr lang="zh-TW" altLang="en-US" sz="2400" b="1" dirty="0" smtClean="0">
                <a:solidFill>
                  <a:schemeClr val="accent3">
                    <a:lumMod val="75000"/>
                  </a:schemeClr>
                </a:solidFill>
                <a:latin typeface="微軟正黑體" panose="020B0604030504040204" pitchFamily="34" charset="-120"/>
                <a:ea typeface="微軟正黑體" panose="020B0604030504040204" pitchFamily="34" charset="-120"/>
              </a:rPr>
              <a:t>版權音樂公司客</a:t>
            </a:r>
            <a:r>
              <a:rPr lang="zh-TW" altLang="en-US" sz="2400" b="1" dirty="0">
                <a:solidFill>
                  <a:schemeClr val="accent3">
                    <a:lumMod val="75000"/>
                  </a:schemeClr>
                </a:solidFill>
                <a:latin typeface="微軟正黑體" panose="020B0604030504040204" pitchFamily="34" charset="-120"/>
                <a:ea typeface="微軟正黑體" panose="020B0604030504040204" pitchFamily="34" charset="-120"/>
              </a:rPr>
              <a:t>製化</a:t>
            </a:r>
            <a:r>
              <a:rPr lang="zh-TW" altLang="en-US" sz="2400" b="1" dirty="0" smtClean="0">
                <a:solidFill>
                  <a:schemeClr val="accent3">
                    <a:lumMod val="75000"/>
                  </a:schemeClr>
                </a:solidFill>
                <a:latin typeface="微軟正黑體" panose="020B0604030504040204" pitchFamily="34" charset="-120"/>
                <a:ea typeface="微軟正黑體" panose="020B0604030504040204" pitchFamily="34" charset="-120"/>
              </a:rPr>
              <a:t>服務</a:t>
            </a:r>
            <a:endParaRPr lang="en-US" altLang="zh-TW" sz="2400" b="1" dirty="0" smtClean="0">
              <a:solidFill>
                <a:schemeClr val="accent3">
                  <a:lumMod val="75000"/>
                </a:schemeClr>
              </a:solidFill>
              <a:latin typeface="微軟正黑體" panose="020B0604030504040204" pitchFamily="34" charset="-120"/>
              <a:ea typeface="微軟正黑體" panose="020B0604030504040204" pitchFamily="34" charset="-120"/>
            </a:endParaRPr>
          </a:p>
          <a:p>
            <a:r>
              <a:rPr lang="zh-TW" altLang="en-US" sz="2400" b="1" dirty="0">
                <a:solidFill>
                  <a:schemeClr val="accent3">
                    <a:lumMod val="75000"/>
                  </a:schemeClr>
                </a:solidFill>
                <a:latin typeface="微軟正黑體" panose="020B0604030504040204" pitchFamily="34" charset="-120"/>
                <a:ea typeface="微軟正黑體" panose="020B0604030504040204" pitchFamily="34" charset="-120"/>
              </a:rPr>
              <a:t> </a:t>
            </a:r>
            <a:r>
              <a:rPr lang="zh-TW" altLang="en-US" sz="2400" b="1" dirty="0" smtClean="0">
                <a:solidFill>
                  <a:schemeClr val="accent3">
                    <a:lumMod val="75000"/>
                  </a:schemeClr>
                </a:solidFill>
                <a:latin typeface="微軟正黑體" panose="020B0604030504040204" pitchFamily="34" charset="-120"/>
                <a:ea typeface="微軟正黑體" panose="020B0604030504040204" pitchFamily="34" charset="-120"/>
              </a:rPr>
              <a:t> 証聲、音韶、久升</a:t>
            </a:r>
            <a:endParaRPr lang="zh-TW" altLang="en-US" sz="2400" b="1" dirty="0">
              <a:solidFill>
                <a:schemeClr val="accent3">
                  <a:lumMod val="75000"/>
                </a:schemeClr>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254390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圓角矩形 52"/>
          <p:cNvSpPr/>
          <p:nvPr/>
        </p:nvSpPr>
        <p:spPr>
          <a:xfrm>
            <a:off x="271435" y="1412776"/>
            <a:ext cx="2716389" cy="3960440"/>
          </a:xfrm>
          <a:prstGeom prst="roundRect">
            <a:avLst>
              <a:gd name="adj" fmla="val 1075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w="38100">
            <a:prstDash val="sysDash"/>
          </a:ln>
        </p:spPr>
        <p:style>
          <a:lnRef idx="1">
            <a:schemeClr val="accent6"/>
          </a:lnRef>
          <a:fillRef idx="2">
            <a:schemeClr val="accent6"/>
          </a:fillRef>
          <a:effectRef idx="1">
            <a:schemeClr val="accent6"/>
          </a:effectRef>
          <a:fontRef idx="minor">
            <a:schemeClr val="dk1"/>
          </a:fontRef>
        </p:style>
        <p:txBody>
          <a:bodyPr rtlCol="0" anchor="t"/>
          <a:lstStyle/>
          <a:p>
            <a:pPr algn="ctr"/>
            <a:r>
              <a:rPr lang="zh-TW" altLang="en-US" sz="2400" b="1" dirty="0" smtClean="0">
                <a:latin typeface="微軟正黑體" panose="020B0604030504040204" pitchFamily="34" charset="-120"/>
                <a:ea typeface="微軟正黑體" panose="020B0604030504040204" pitchFamily="34" charset="-120"/>
              </a:rPr>
              <a:t>使用的型態</a:t>
            </a:r>
            <a:endParaRPr lang="zh-TW" altLang="en-US" sz="2400" b="1" dirty="0">
              <a:latin typeface="微軟正黑體" panose="020B0604030504040204" pitchFamily="34" charset="-120"/>
              <a:ea typeface="微軟正黑體" panose="020B0604030504040204" pitchFamily="34" charset="-120"/>
            </a:endParaRPr>
          </a:p>
        </p:txBody>
      </p:sp>
      <p:sp>
        <p:nvSpPr>
          <p:cNvPr id="111" name="圓角矩形 110"/>
          <p:cNvSpPr/>
          <p:nvPr/>
        </p:nvSpPr>
        <p:spPr>
          <a:xfrm>
            <a:off x="6032075" y="1412776"/>
            <a:ext cx="2716389" cy="3960440"/>
          </a:xfrm>
          <a:prstGeom prst="roundRect">
            <a:avLst>
              <a:gd name="adj" fmla="val 1075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w="38100">
            <a:prstDash val="sysDash"/>
          </a:ln>
        </p:spPr>
        <p:style>
          <a:lnRef idx="1">
            <a:schemeClr val="accent6"/>
          </a:lnRef>
          <a:fillRef idx="2">
            <a:schemeClr val="accent6"/>
          </a:fillRef>
          <a:effectRef idx="1">
            <a:schemeClr val="accent6"/>
          </a:effectRef>
          <a:fontRef idx="minor">
            <a:schemeClr val="dk1"/>
          </a:fontRef>
        </p:style>
        <p:txBody>
          <a:bodyPr rtlCol="0" anchor="t"/>
          <a:lstStyle/>
          <a:p>
            <a:pPr algn="ctr"/>
            <a:r>
              <a:rPr lang="zh-TW" altLang="en-US" sz="2400" b="1" dirty="0" smtClean="0">
                <a:latin typeface="微軟正黑體" panose="020B0604030504040204" pitchFamily="34" charset="-120"/>
                <a:ea typeface="微軟正黑體" panose="020B0604030504040204" pitchFamily="34" charset="-120"/>
              </a:rPr>
              <a:t>公開傳輸權授權</a:t>
            </a:r>
            <a:endParaRPr lang="zh-TW" altLang="en-US" sz="2800" b="1" dirty="0">
              <a:latin typeface="微軟正黑體" panose="020B0604030504040204" pitchFamily="34" charset="-120"/>
              <a:ea typeface="微軟正黑體" panose="020B0604030504040204" pitchFamily="34" charset="-120"/>
            </a:endParaRPr>
          </a:p>
        </p:txBody>
      </p:sp>
      <p:sp>
        <p:nvSpPr>
          <p:cNvPr id="112" name="圓角矩形 111"/>
          <p:cNvSpPr/>
          <p:nvPr/>
        </p:nvSpPr>
        <p:spPr>
          <a:xfrm>
            <a:off x="3223763" y="1412776"/>
            <a:ext cx="2716389" cy="3960440"/>
          </a:xfrm>
          <a:prstGeom prst="roundRect">
            <a:avLst>
              <a:gd name="adj" fmla="val 1075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w="38100">
            <a:prstDash val="sysDash"/>
          </a:ln>
        </p:spPr>
        <p:style>
          <a:lnRef idx="1">
            <a:schemeClr val="accent6"/>
          </a:lnRef>
          <a:fillRef idx="2">
            <a:schemeClr val="accent6"/>
          </a:fillRef>
          <a:effectRef idx="1">
            <a:schemeClr val="accent6"/>
          </a:effectRef>
          <a:fontRef idx="minor">
            <a:schemeClr val="dk1"/>
          </a:fontRef>
        </p:style>
        <p:txBody>
          <a:bodyPr rtlCol="0" anchor="t"/>
          <a:lstStyle/>
          <a:p>
            <a:pPr algn="ctr"/>
            <a:r>
              <a:rPr lang="zh-TW" altLang="en-US" sz="2400" b="1" dirty="0" smtClean="0">
                <a:latin typeface="微軟正黑體" panose="020B0604030504040204" pitchFamily="34" charset="-120"/>
                <a:ea typeface="微軟正黑體" panose="020B0604030504040204" pitchFamily="34" charset="-120"/>
              </a:rPr>
              <a:t>重製權授權 </a:t>
            </a:r>
            <a:endParaRPr lang="zh-TW" altLang="en-US" sz="2400" b="1" dirty="0">
              <a:latin typeface="微軟正黑體" panose="020B0604030504040204" pitchFamily="34" charset="-120"/>
              <a:ea typeface="微軟正黑體" panose="020B0604030504040204" pitchFamily="34" charset="-120"/>
            </a:endParaRPr>
          </a:p>
        </p:txBody>
      </p:sp>
      <p:sp>
        <p:nvSpPr>
          <p:cNvPr id="51" name="圓角矩形 50"/>
          <p:cNvSpPr/>
          <p:nvPr/>
        </p:nvSpPr>
        <p:spPr>
          <a:xfrm>
            <a:off x="415451" y="1952944"/>
            <a:ext cx="2412000" cy="972000"/>
          </a:xfrm>
          <a:prstGeom prst="roundRect">
            <a:avLst>
              <a:gd name="adj" fmla="val 10000"/>
            </a:avLst>
          </a:prstGeom>
          <a:ln/>
        </p:spPr>
        <p:style>
          <a:lnRef idx="2">
            <a:schemeClr val="accent2"/>
          </a:lnRef>
          <a:fillRef idx="1">
            <a:schemeClr val="lt1"/>
          </a:fillRef>
          <a:effectRef idx="0">
            <a:schemeClr val="accent2"/>
          </a:effectRef>
          <a:fontRef idx="minor">
            <a:schemeClr val="dk1"/>
          </a:fontRef>
        </p:style>
      </p:sp>
      <p:sp>
        <p:nvSpPr>
          <p:cNvPr id="52" name="圓角矩形 4"/>
          <p:cNvSpPr/>
          <p:nvPr/>
        </p:nvSpPr>
        <p:spPr>
          <a:xfrm>
            <a:off x="442302" y="1952944"/>
            <a:ext cx="2358298" cy="972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spcAft>
                <a:spcPts val="600"/>
              </a:spcAft>
            </a:pPr>
            <a:r>
              <a:rPr lang="zh-TW" altLang="en-US" kern="1200" dirty="0" smtClean="0">
                <a:solidFill>
                  <a:schemeClr val="tx1"/>
                </a:solidFill>
                <a:latin typeface="微軟正黑體" panose="020B0604030504040204" pitchFamily="34" charset="-120"/>
                <a:ea typeface="微軟正黑體" panose="020B0604030504040204" pitchFamily="34" charset="-120"/>
              </a:rPr>
              <a:t>自行演奏或演唱</a:t>
            </a:r>
            <a:r>
              <a:rPr lang="en-US" altLang="zh-TW" kern="1200" dirty="0" smtClean="0">
                <a:solidFill>
                  <a:schemeClr val="tx1"/>
                </a:solidFill>
                <a:latin typeface="微軟正黑體" panose="020B0604030504040204" pitchFamily="34" charset="-120"/>
                <a:ea typeface="微軟正黑體" panose="020B0604030504040204" pitchFamily="34" charset="-120"/>
              </a:rPr>
              <a:t/>
            </a:r>
            <a:br>
              <a:rPr lang="en-US" altLang="zh-TW" kern="1200" dirty="0" smtClean="0">
                <a:solidFill>
                  <a:schemeClr val="tx1"/>
                </a:solidFill>
                <a:latin typeface="微軟正黑體" panose="020B0604030504040204" pitchFamily="34" charset="-120"/>
                <a:ea typeface="微軟正黑體" panose="020B0604030504040204" pitchFamily="34" charset="-120"/>
              </a:rPr>
            </a:br>
            <a:r>
              <a:rPr lang="zh-TW" altLang="en-US" kern="1200" dirty="0" smtClean="0">
                <a:solidFill>
                  <a:schemeClr val="tx1"/>
                </a:solidFill>
                <a:latin typeface="微軟正黑體" panose="020B0604030504040204" pitchFamily="34" charset="-120"/>
                <a:ea typeface="微軟正黑體" panose="020B0604030504040204" pitchFamily="34" charset="-120"/>
              </a:rPr>
              <a:t>（音樂著作：詞、曲）</a:t>
            </a:r>
            <a:endParaRPr lang="zh-TW" altLang="en-US" kern="1200" dirty="0">
              <a:solidFill>
                <a:schemeClr val="tx1"/>
              </a:solidFill>
              <a:latin typeface="微軟正黑體" panose="020B0604030504040204" pitchFamily="34" charset="-120"/>
              <a:ea typeface="微軟正黑體" panose="020B0604030504040204" pitchFamily="34" charset="-120"/>
            </a:endParaRPr>
          </a:p>
        </p:txBody>
      </p:sp>
      <p:sp>
        <p:nvSpPr>
          <p:cNvPr id="49" name="圓角矩形 48"/>
          <p:cNvSpPr/>
          <p:nvPr/>
        </p:nvSpPr>
        <p:spPr>
          <a:xfrm>
            <a:off x="3370442" y="1988840"/>
            <a:ext cx="2412000" cy="972000"/>
          </a:xfrm>
          <a:prstGeom prst="roundRect">
            <a:avLst>
              <a:gd name="adj" fmla="val 10000"/>
            </a:avLst>
          </a:prstGeom>
          <a:ln/>
        </p:spPr>
        <p:style>
          <a:lnRef idx="2">
            <a:schemeClr val="accent4"/>
          </a:lnRef>
          <a:fillRef idx="1">
            <a:schemeClr val="lt1"/>
          </a:fillRef>
          <a:effectRef idx="0">
            <a:schemeClr val="accent4"/>
          </a:effectRef>
          <a:fontRef idx="minor">
            <a:schemeClr val="dk1"/>
          </a:fontRef>
        </p:style>
      </p:sp>
      <p:sp>
        <p:nvSpPr>
          <p:cNvPr id="50" name="圓角矩形 6"/>
          <p:cNvSpPr/>
          <p:nvPr/>
        </p:nvSpPr>
        <p:spPr>
          <a:xfrm>
            <a:off x="3405764" y="2021526"/>
            <a:ext cx="2341356" cy="864000"/>
          </a:xfrm>
          <a:prstGeom prst="rect">
            <a:avLst/>
          </a:prstGeom>
          <a:ln>
            <a:noFill/>
          </a:ln>
        </p:spPr>
        <p:style>
          <a:lnRef idx="2">
            <a:schemeClr val="accent3"/>
          </a:lnRef>
          <a:fillRef idx="1">
            <a:schemeClr val="lt1"/>
          </a:fillRef>
          <a:effectRef idx="0">
            <a:schemeClr val="accent3"/>
          </a:effectRef>
          <a:fontRef idx="minor">
            <a:schemeClr val="dk1"/>
          </a:fontRef>
        </p:style>
        <p:txBody>
          <a:bodyPr spcFirstLastPara="0" vert="horz" wrap="square" lIns="8890" tIns="8890" rIns="8890" bIns="8890" numCol="1" spcCol="1270" anchor="ctr" anchorCtr="0">
            <a:noAutofit/>
          </a:bodyPr>
          <a:lstStyle/>
          <a:p>
            <a:pPr lvl="0" algn="ctr" defTabSz="622300">
              <a:spcAft>
                <a:spcPts val="600"/>
              </a:spcAft>
            </a:pPr>
            <a:r>
              <a:rPr lang="zh-TW" altLang="en-US" kern="1200" dirty="0" smtClean="0">
                <a:latin typeface="微軟正黑體" panose="020B0604030504040204" pitchFamily="34" charset="-120"/>
                <a:ea typeface="微軟正黑體" panose="020B0604030504040204" pitchFamily="34" charset="-120"/>
              </a:rPr>
              <a:t>作曲：</a:t>
            </a:r>
            <a:r>
              <a:rPr lang="zh-TW" altLang="en-US" dirty="0">
                <a:latin typeface="微軟正黑體" panose="020B0604030504040204" pitchFamily="34" charset="-120"/>
                <a:ea typeface="微軟正黑體" panose="020B0604030504040204" pitchFamily="34" charset="-120"/>
              </a:rPr>
              <a:t>凃惠</a:t>
            </a:r>
            <a:r>
              <a:rPr lang="zh-TW" altLang="en-US" dirty="0" smtClean="0">
                <a:latin typeface="微軟正黑體" panose="020B0604030504040204" pitchFamily="34" charset="-120"/>
                <a:ea typeface="微軟正黑體" panose="020B0604030504040204" pitchFamily="34" charset="-120"/>
              </a:rPr>
              <a:t>源</a:t>
            </a:r>
            <a:endParaRPr lang="en-US" altLang="zh-TW" dirty="0" smtClean="0">
              <a:latin typeface="微軟正黑體" panose="020B0604030504040204" pitchFamily="34" charset="-120"/>
              <a:ea typeface="微軟正黑體" panose="020B0604030504040204" pitchFamily="34" charset="-120"/>
            </a:endParaRPr>
          </a:p>
          <a:p>
            <a:pPr lvl="0" algn="ctr" defTabSz="622300">
              <a:spcAft>
                <a:spcPts val="600"/>
              </a:spcAft>
            </a:pPr>
            <a:r>
              <a:rPr lang="zh-TW" altLang="en-US" sz="1400" dirty="0">
                <a:latin typeface="微軟正黑體" panose="020B0604030504040204" pitchFamily="34" charset="-120"/>
                <a:ea typeface="微軟正黑體" panose="020B0604030504040204" pitchFamily="34" charset="-120"/>
              </a:rPr>
              <a:t>（環球音樂出版股份有限公司）</a:t>
            </a:r>
            <a:endParaRPr lang="zh-TW" altLang="en-US" sz="1400" kern="1200" dirty="0">
              <a:latin typeface="微軟正黑體" panose="020B0604030504040204" pitchFamily="34" charset="-120"/>
              <a:ea typeface="微軟正黑體" panose="020B0604030504040204" pitchFamily="34" charset="-120"/>
            </a:endParaRPr>
          </a:p>
        </p:txBody>
      </p:sp>
      <p:sp>
        <p:nvSpPr>
          <p:cNvPr id="47" name="圓角矩形 46"/>
          <p:cNvSpPr/>
          <p:nvPr/>
        </p:nvSpPr>
        <p:spPr>
          <a:xfrm>
            <a:off x="6192448" y="1988840"/>
            <a:ext cx="2412000" cy="972000"/>
          </a:xfrm>
          <a:prstGeom prst="roundRect">
            <a:avLst>
              <a:gd name="adj" fmla="val 10000"/>
            </a:avLst>
          </a:prstGeom>
          <a:ln/>
        </p:spPr>
        <p:style>
          <a:lnRef idx="2">
            <a:schemeClr val="accent4"/>
          </a:lnRef>
          <a:fillRef idx="1">
            <a:schemeClr val="lt1"/>
          </a:fillRef>
          <a:effectRef idx="0">
            <a:schemeClr val="accent4"/>
          </a:effectRef>
          <a:fontRef idx="minor">
            <a:schemeClr val="dk1"/>
          </a:fontRef>
        </p:style>
      </p:sp>
      <p:sp>
        <p:nvSpPr>
          <p:cNvPr id="48" name="圓角矩形 8"/>
          <p:cNvSpPr/>
          <p:nvPr/>
        </p:nvSpPr>
        <p:spPr>
          <a:xfrm>
            <a:off x="6227770" y="2021526"/>
            <a:ext cx="2341356" cy="9720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spcFirstLastPara="0" vert="horz" wrap="square" lIns="8890" tIns="8890" rIns="8890" bIns="8890" numCol="1" spcCol="1270" anchor="ctr" anchorCtr="0">
            <a:noAutofit/>
          </a:bodyPr>
          <a:lstStyle/>
          <a:p>
            <a:pPr lvl="0" algn="ctr" defTabSz="622300">
              <a:spcAft>
                <a:spcPts val="600"/>
              </a:spcAft>
            </a:pPr>
            <a:r>
              <a:rPr lang="zh-TW" altLang="en-US" kern="1200" dirty="0" smtClean="0">
                <a:latin typeface="微軟正黑體" panose="020B0604030504040204" pitchFamily="34" charset="-120"/>
                <a:ea typeface="微軟正黑體" panose="020B0604030504040204" pitchFamily="34" charset="-120"/>
              </a:rPr>
              <a:t>集管團體：</a:t>
            </a:r>
            <a:r>
              <a:rPr lang="zh-TW" altLang="en-US" b="0" i="0" kern="1200" dirty="0" smtClean="0">
                <a:latin typeface="微軟正黑體" panose="020B0604030504040204" pitchFamily="34" charset="-120"/>
                <a:ea typeface="微軟正黑體" panose="020B0604030504040204" pitchFamily="34" charset="-120"/>
              </a:rPr>
              <a:t>中華音樂著作權協會（</a:t>
            </a:r>
            <a:r>
              <a:rPr lang="en-US" altLang="zh-TW" kern="1200" dirty="0" smtClean="0">
                <a:latin typeface="微軟正黑體" panose="020B0604030504040204" pitchFamily="34" charset="-120"/>
                <a:ea typeface="微軟正黑體" panose="020B0604030504040204" pitchFamily="34" charset="-120"/>
              </a:rPr>
              <a:t>MUST</a:t>
            </a:r>
            <a:r>
              <a:rPr lang="zh-TW" altLang="en-US" kern="1200" dirty="0" smtClean="0">
                <a:latin typeface="微軟正黑體" panose="020B0604030504040204" pitchFamily="34" charset="-120"/>
                <a:ea typeface="微軟正黑體" panose="020B0604030504040204" pitchFamily="34" charset="-120"/>
              </a:rPr>
              <a:t>）</a:t>
            </a:r>
            <a:endParaRPr lang="zh-TW" altLang="en-US" kern="1200" dirty="0">
              <a:latin typeface="微軟正黑體" panose="020B0604030504040204" pitchFamily="34" charset="-120"/>
              <a:ea typeface="微軟正黑體" panose="020B0604030504040204" pitchFamily="34" charset="-120"/>
            </a:endParaRPr>
          </a:p>
        </p:txBody>
      </p:sp>
      <p:sp>
        <p:nvSpPr>
          <p:cNvPr id="43" name="圓角矩形 42"/>
          <p:cNvSpPr/>
          <p:nvPr/>
        </p:nvSpPr>
        <p:spPr>
          <a:xfrm>
            <a:off x="3370442" y="3104964"/>
            <a:ext cx="2412000" cy="972000"/>
          </a:xfrm>
          <a:prstGeom prst="roundRect">
            <a:avLst>
              <a:gd name="adj" fmla="val 10000"/>
            </a:avLst>
          </a:prstGeom>
          <a:ln/>
        </p:spPr>
        <p:style>
          <a:lnRef idx="2">
            <a:schemeClr val="accent4"/>
          </a:lnRef>
          <a:fillRef idx="1">
            <a:schemeClr val="lt1"/>
          </a:fillRef>
          <a:effectRef idx="0">
            <a:schemeClr val="accent4"/>
          </a:effectRef>
          <a:fontRef idx="minor">
            <a:schemeClr val="dk1"/>
          </a:fontRef>
        </p:style>
      </p:sp>
      <p:sp>
        <p:nvSpPr>
          <p:cNvPr id="44" name="圓角矩形 12"/>
          <p:cNvSpPr/>
          <p:nvPr/>
        </p:nvSpPr>
        <p:spPr>
          <a:xfrm>
            <a:off x="3405764" y="3140968"/>
            <a:ext cx="2341356" cy="9720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spcFirstLastPara="0" vert="horz" wrap="square" lIns="8890" tIns="8890" rIns="8890" bIns="8890" numCol="1" spcCol="1270" anchor="ctr" anchorCtr="0">
            <a:noAutofit/>
          </a:bodyPr>
          <a:lstStyle/>
          <a:p>
            <a:pPr lvl="0" algn="ctr" defTabSz="622300">
              <a:spcAft>
                <a:spcPts val="600"/>
              </a:spcAft>
            </a:pPr>
            <a:r>
              <a:rPr lang="zh-TW" altLang="en-US" kern="1200" dirty="0" smtClean="0">
                <a:latin typeface="微軟正黑體" panose="020B0604030504040204" pitchFamily="34" charset="-120"/>
                <a:ea typeface="微軟正黑體" panose="020B0604030504040204" pitchFamily="34" charset="-120"/>
              </a:rPr>
              <a:t>作詞：</a:t>
            </a:r>
            <a:r>
              <a:rPr lang="zh-TW" altLang="en-US" dirty="0">
                <a:latin typeface="微軟正黑體" panose="020B0604030504040204" pitchFamily="34" charset="-120"/>
                <a:ea typeface="微軟正黑體" panose="020B0604030504040204" pitchFamily="34" charset="-120"/>
              </a:rPr>
              <a:t>林秋</a:t>
            </a:r>
            <a:r>
              <a:rPr lang="zh-TW" altLang="en-US" dirty="0" smtClean="0">
                <a:latin typeface="微軟正黑體" panose="020B0604030504040204" pitchFamily="34" charset="-120"/>
                <a:ea typeface="微軟正黑體" panose="020B0604030504040204" pitchFamily="34" charset="-120"/>
              </a:rPr>
              <a:t>離</a:t>
            </a:r>
            <a:endParaRPr lang="en-US" altLang="zh-TW" dirty="0" smtClean="0">
              <a:latin typeface="微軟正黑體" panose="020B0604030504040204" pitchFamily="34" charset="-120"/>
              <a:ea typeface="微軟正黑體" panose="020B0604030504040204" pitchFamily="34" charset="-120"/>
            </a:endParaRPr>
          </a:p>
          <a:p>
            <a:pPr lvl="0" algn="ctr" defTabSz="622300">
              <a:spcAft>
                <a:spcPts val="600"/>
              </a:spcAft>
            </a:pPr>
            <a:r>
              <a:rPr lang="zh-TW" altLang="en-US" sz="1400" dirty="0">
                <a:latin typeface="微軟正黑體" panose="020B0604030504040204" pitchFamily="34" charset="-120"/>
                <a:ea typeface="微軟正黑體" panose="020B0604030504040204" pitchFamily="34" charset="-120"/>
              </a:rPr>
              <a:t>（香港商百代音樂股份有限公司台灣分公司）</a:t>
            </a:r>
            <a:endParaRPr lang="zh-TW" altLang="en-US" sz="1400" kern="1200" dirty="0">
              <a:latin typeface="微軟正黑體" panose="020B0604030504040204" pitchFamily="34" charset="-120"/>
              <a:ea typeface="微軟正黑體" panose="020B0604030504040204" pitchFamily="34" charset="-120"/>
            </a:endParaRPr>
          </a:p>
        </p:txBody>
      </p:sp>
      <p:sp>
        <p:nvSpPr>
          <p:cNvPr id="41" name="圓角矩形 40"/>
          <p:cNvSpPr/>
          <p:nvPr/>
        </p:nvSpPr>
        <p:spPr>
          <a:xfrm>
            <a:off x="6192448" y="3104964"/>
            <a:ext cx="2412000" cy="972000"/>
          </a:xfrm>
          <a:prstGeom prst="roundRect">
            <a:avLst>
              <a:gd name="adj" fmla="val 10000"/>
            </a:avLst>
          </a:prstGeom>
          <a:ln/>
        </p:spPr>
        <p:style>
          <a:lnRef idx="2">
            <a:schemeClr val="accent4"/>
          </a:lnRef>
          <a:fillRef idx="1">
            <a:schemeClr val="lt1"/>
          </a:fillRef>
          <a:effectRef idx="0">
            <a:schemeClr val="accent4"/>
          </a:effectRef>
          <a:fontRef idx="minor">
            <a:schemeClr val="dk1"/>
          </a:fontRef>
        </p:style>
      </p:sp>
      <p:sp>
        <p:nvSpPr>
          <p:cNvPr id="42" name="圓角矩形 14"/>
          <p:cNvSpPr/>
          <p:nvPr/>
        </p:nvSpPr>
        <p:spPr>
          <a:xfrm>
            <a:off x="6227770" y="3110482"/>
            <a:ext cx="2341356" cy="9720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spcFirstLastPara="0" vert="horz" wrap="square" lIns="8890" tIns="8890" rIns="8890" bIns="8890" numCol="1" spcCol="1270" anchor="ctr" anchorCtr="0">
            <a:noAutofit/>
          </a:bodyPr>
          <a:lstStyle/>
          <a:p>
            <a:pPr lvl="0" algn="ctr" defTabSz="622300">
              <a:spcAft>
                <a:spcPts val="600"/>
              </a:spcAft>
            </a:pPr>
            <a:r>
              <a:rPr lang="zh-TW" altLang="en-US" kern="1200" dirty="0" smtClean="0">
                <a:latin typeface="微軟正黑體" panose="020B0604030504040204" pitchFamily="34" charset="-120"/>
                <a:ea typeface="微軟正黑體" panose="020B0604030504040204" pitchFamily="34" charset="-120"/>
              </a:rPr>
              <a:t>集管團體：</a:t>
            </a:r>
            <a:r>
              <a:rPr lang="zh-TW" altLang="en-US" b="0" i="0" kern="1200" dirty="0" smtClean="0">
                <a:latin typeface="微軟正黑體" panose="020B0604030504040204" pitchFamily="34" charset="-120"/>
                <a:ea typeface="微軟正黑體" panose="020B0604030504040204" pitchFamily="34" charset="-120"/>
              </a:rPr>
              <a:t>中華音樂著作權協會（</a:t>
            </a:r>
            <a:r>
              <a:rPr lang="en-US" altLang="zh-TW" kern="1200" dirty="0" smtClean="0">
                <a:latin typeface="微軟正黑體" panose="020B0604030504040204" pitchFamily="34" charset="-120"/>
                <a:ea typeface="微軟正黑體" panose="020B0604030504040204" pitchFamily="34" charset="-120"/>
              </a:rPr>
              <a:t>MUST</a:t>
            </a:r>
            <a:r>
              <a:rPr lang="zh-TW" altLang="en-US" kern="1200" dirty="0" smtClean="0">
                <a:latin typeface="微軟正黑體" panose="020B0604030504040204" pitchFamily="34" charset="-120"/>
                <a:ea typeface="微軟正黑體" panose="020B0604030504040204" pitchFamily="34" charset="-120"/>
              </a:rPr>
              <a:t>）</a:t>
            </a:r>
            <a:endParaRPr lang="zh-TW" altLang="en-US" kern="1200" dirty="0">
              <a:latin typeface="微軟正黑體" panose="020B0604030504040204" pitchFamily="34" charset="-120"/>
              <a:ea typeface="微軟正黑體" panose="020B0604030504040204" pitchFamily="34" charset="-120"/>
            </a:endParaRPr>
          </a:p>
        </p:txBody>
      </p:sp>
      <p:sp>
        <p:nvSpPr>
          <p:cNvPr id="39" name="圓角矩形 38"/>
          <p:cNvSpPr/>
          <p:nvPr/>
        </p:nvSpPr>
        <p:spPr>
          <a:xfrm>
            <a:off x="415451" y="3105072"/>
            <a:ext cx="2412000" cy="972000"/>
          </a:xfrm>
          <a:prstGeom prst="roundRect">
            <a:avLst>
              <a:gd name="adj" fmla="val 10000"/>
            </a:avLst>
          </a:prstGeom>
          <a:ln/>
        </p:spPr>
        <p:style>
          <a:lnRef idx="2">
            <a:schemeClr val="accent1"/>
          </a:lnRef>
          <a:fillRef idx="1">
            <a:schemeClr val="lt1"/>
          </a:fillRef>
          <a:effectRef idx="0">
            <a:schemeClr val="accent1"/>
          </a:effectRef>
          <a:fontRef idx="minor">
            <a:schemeClr val="dk1"/>
          </a:fontRef>
        </p:style>
      </p:sp>
      <p:sp>
        <p:nvSpPr>
          <p:cNvPr id="40" name="圓角矩形 16"/>
          <p:cNvSpPr/>
          <p:nvPr/>
        </p:nvSpPr>
        <p:spPr>
          <a:xfrm>
            <a:off x="442302" y="3105072"/>
            <a:ext cx="2358298" cy="972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spcAft>
                <a:spcPts val="600"/>
              </a:spcAft>
            </a:pPr>
            <a:r>
              <a:rPr lang="zh-TW" altLang="en-US" sz="1600" kern="1200" dirty="0" smtClean="0">
                <a:solidFill>
                  <a:schemeClr val="tx1"/>
                </a:solidFill>
                <a:latin typeface="微軟正黑體" panose="020B0604030504040204" pitchFamily="34" charset="-120"/>
                <a:ea typeface="微軟正黑體" panose="020B0604030504040204" pitchFamily="34" charset="-120"/>
              </a:rPr>
              <a:t>五月天演唱的</a:t>
            </a:r>
            <a:r>
              <a:rPr lang="en-US" altLang="zh-TW" sz="1600" kern="1200" dirty="0" smtClean="0">
                <a:solidFill>
                  <a:schemeClr val="tx1"/>
                </a:solidFill>
                <a:latin typeface="微軟正黑體" panose="020B0604030504040204" pitchFamily="34" charset="-120"/>
                <a:ea typeface="微軟正黑體" panose="020B0604030504040204" pitchFamily="34" charset="-120"/>
              </a:rPr>
              <a:t>CD</a:t>
            </a:r>
            <a:br>
              <a:rPr lang="en-US" altLang="zh-TW" sz="1600" kern="1200" dirty="0" smtClean="0">
                <a:solidFill>
                  <a:schemeClr val="tx1"/>
                </a:solidFill>
                <a:latin typeface="微軟正黑體" panose="020B0604030504040204" pitchFamily="34" charset="-120"/>
                <a:ea typeface="微軟正黑體" panose="020B0604030504040204" pitchFamily="34" charset="-120"/>
              </a:rPr>
            </a:br>
            <a:r>
              <a:rPr lang="zh-TW" altLang="en-US" sz="1600" kern="1200" dirty="0" smtClean="0">
                <a:solidFill>
                  <a:schemeClr val="tx1"/>
                </a:solidFill>
                <a:latin typeface="微軟正黑體" panose="020B0604030504040204" pitchFamily="34" charset="-120"/>
                <a:ea typeface="微軟正黑體" panose="020B0604030504040204" pitchFamily="34" charset="-120"/>
              </a:rPr>
              <a:t>（音樂著作：</a:t>
            </a:r>
            <a:r>
              <a:rPr lang="zh-TW" altLang="en-US" sz="1600" dirty="0" smtClean="0">
                <a:solidFill>
                  <a:schemeClr val="tx1"/>
                </a:solidFill>
                <a:latin typeface="微軟正黑體" panose="020B0604030504040204" pitchFamily="34" charset="-120"/>
                <a:ea typeface="微軟正黑體" panose="020B0604030504040204" pitchFamily="34" charset="-120"/>
              </a:rPr>
              <a:t>曲、詞 </a:t>
            </a:r>
            <a:r>
              <a:rPr lang="zh-TW" altLang="en-US" sz="1600" kern="1200" dirty="0" smtClean="0">
                <a:solidFill>
                  <a:schemeClr val="tx1"/>
                </a:solidFill>
                <a:latin typeface="微軟正黑體" panose="020B0604030504040204" pitchFamily="34" charset="-120"/>
                <a:ea typeface="微軟正黑體" panose="020B0604030504040204" pitchFamily="34" charset="-120"/>
              </a:rPr>
              <a:t>）</a:t>
            </a:r>
            <a:r>
              <a:rPr lang="en-US" altLang="zh-TW" sz="1600" kern="1200" dirty="0" smtClean="0">
                <a:solidFill>
                  <a:schemeClr val="tx1"/>
                </a:solidFill>
                <a:latin typeface="微軟正黑體" panose="020B0604030504040204" pitchFamily="34" charset="-120"/>
                <a:ea typeface="微軟正黑體" panose="020B0604030504040204" pitchFamily="34" charset="-120"/>
              </a:rPr>
              <a:t/>
            </a:r>
            <a:br>
              <a:rPr lang="en-US" altLang="zh-TW" sz="1600" kern="1200" dirty="0" smtClean="0">
                <a:solidFill>
                  <a:schemeClr val="tx1"/>
                </a:solidFill>
                <a:latin typeface="微軟正黑體" panose="020B0604030504040204" pitchFamily="34" charset="-120"/>
                <a:ea typeface="微軟正黑體" panose="020B0604030504040204" pitchFamily="34" charset="-120"/>
              </a:rPr>
            </a:br>
            <a:r>
              <a:rPr lang="zh-TW" altLang="en-US" sz="1600" kern="1200" dirty="0" smtClean="0">
                <a:solidFill>
                  <a:schemeClr val="tx1"/>
                </a:solidFill>
                <a:latin typeface="微軟正黑體" panose="020B0604030504040204" pitchFamily="34" charset="-120"/>
                <a:ea typeface="微軟正黑體" panose="020B0604030504040204" pitchFamily="34" charset="-120"/>
              </a:rPr>
              <a:t>（錄音著作）</a:t>
            </a:r>
            <a:endParaRPr lang="zh-TW" altLang="en-US" sz="1600" kern="1200" dirty="0">
              <a:solidFill>
                <a:schemeClr val="tx1"/>
              </a:solidFill>
              <a:latin typeface="微軟正黑體" panose="020B0604030504040204" pitchFamily="34" charset="-120"/>
              <a:ea typeface="微軟正黑體" panose="020B0604030504040204" pitchFamily="34" charset="-120"/>
            </a:endParaRPr>
          </a:p>
        </p:txBody>
      </p:sp>
      <p:sp>
        <p:nvSpPr>
          <p:cNvPr id="37" name="圓角矩形 36"/>
          <p:cNvSpPr/>
          <p:nvPr/>
        </p:nvSpPr>
        <p:spPr>
          <a:xfrm>
            <a:off x="3370442" y="4221088"/>
            <a:ext cx="2412000" cy="972000"/>
          </a:xfrm>
          <a:prstGeom prst="roundRect">
            <a:avLst>
              <a:gd name="adj" fmla="val 10000"/>
            </a:avLst>
          </a:prstGeom>
          <a:ln w="38100"/>
        </p:spPr>
        <p:style>
          <a:lnRef idx="2">
            <a:schemeClr val="accent1"/>
          </a:lnRef>
          <a:fillRef idx="1">
            <a:schemeClr val="lt1"/>
          </a:fillRef>
          <a:effectRef idx="0">
            <a:schemeClr val="accent1"/>
          </a:effectRef>
          <a:fontRef idx="minor">
            <a:schemeClr val="dk1"/>
          </a:fontRef>
        </p:style>
      </p:sp>
      <p:sp>
        <p:nvSpPr>
          <p:cNvPr id="38" name="圓角矩形 18"/>
          <p:cNvSpPr/>
          <p:nvPr/>
        </p:nvSpPr>
        <p:spPr>
          <a:xfrm>
            <a:off x="3405764" y="4221088"/>
            <a:ext cx="2341356" cy="9720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spcFirstLastPara="0" vert="horz" wrap="square" lIns="8890" tIns="8890" rIns="8890" bIns="8890" numCol="1" spcCol="1270" anchor="ctr" anchorCtr="0">
            <a:noAutofit/>
          </a:bodyPr>
          <a:lstStyle/>
          <a:p>
            <a:pPr lvl="0" algn="ctr" defTabSz="622300">
              <a:spcAft>
                <a:spcPts val="600"/>
              </a:spcAft>
            </a:pPr>
            <a:r>
              <a:rPr lang="zh-TW" altLang="en-US" dirty="0">
                <a:latin typeface="微軟正黑體" panose="020B0604030504040204" pitchFamily="34" charset="-120"/>
                <a:ea typeface="微軟正黑體" panose="020B0604030504040204" pitchFamily="34" charset="-120"/>
              </a:rPr>
              <a:t>唱片公司：豐華唱片</a:t>
            </a:r>
            <a:endParaRPr lang="zh-TW" altLang="en-US" kern="1200" dirty="0">
              <a:latin typeface="微軟正黑體" panose="020B0604030504040204" pitchFamily="34" charset="-120"/>
              <a:ea typeface="微軟正黑體" panose="020B0604030504040204" pitchFamily="34" charset="-120"/>
            </a:endParaRPr>
          </a:p>
        </p:txBody>
      </p:sp>
      <p:sp>
        <p:nvSpPr>
          <p:cNvPr id="35" name="圓角矩形 34"/>
          <p:cNvSpPr/>
          <p:nvPr/>
        </p:nvSpPr>
        <p:spPr>
          <a:xfrm>
            <a:off x="6192448" y="4221088"/>
            <a:ext cx="2412000" cy="972000"/>
          </a:xfrm>
          <a:prstGeom prst="roundRect">
            <a:avLst>
              <a:gd name="adj" fmla="val 10000"/>
            </a:avLst>
          </a:prstGeom>
          <a:ln w="38100"/>
        </p:spPr>
        <p:style>
          <a:lnRef idx="2">
            <a:schemeClr val="accent1"/>
          </a:lnRef>
          <a:fillRef idx="1">
            <a:schemeClr val="lt1"/>
          </a:fillRef>
          <a:effectRef idx="0">
            <a:schemeClr val="accent1"/>
          </a:effectRef>
          <a:fontRef idx="minor">
            <a:schemeClr val="dk1"/>
          </a:fontRef>
        </p:style>
      </p:sp>
      <p:sp>
        <p:nvSpPr>
          <p:cNvPr id="36" name="圓角矩形 20"/>
          <p:cNvSpPr/>
          <p:nvPr/>
        </p:nvSpPr>
        <p:spPr>
          <a:xfrm>
            <a:off x="6227770" y="4221088"/>
            <a:ext cx="2341356" cy="9720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spcFirstLastPara="0" vert="horz" wrap="square" lIns="8890" tIns="8890" rIns="8890" bIns="8890" numCol="1" spcCol="1270" anchor="ctr" anchorCtr="0">
            <a:noAutofit/>
          </a:bodyPr>
          <a:lstStyle/>
          <a:p>
            <a:pPr lvl="0" algn="ctr" defTabSz="622300">
              <a:spcAft>
                <a:spcPts val="600"/>
              </a:spcAft>
            </a:pPr>
            <a:r>
              <a:rPr lang="zh-TW" altLang="en-US" dirty="0">
                <a:latin typeface="微軟正黑體" panose="020B0604030504040204" pitchFamily="34" charset="-120"/>
                <a:ea typeface="微軟正黑體" panose="020B0604030504040204" pitchFamily="34" charset="-120"/>
              </a:rPr>
              <a:t>唱片公司：豐華唱片</a:t>
            </a:r>
          </a:p>
        </p:txBody>
      </p:sp>
      <p:cxnSp>
        <p:nvCxnSpPr>
          <p:cNvPr id="61" name="直線接點 60"/>
          <p:cNvCxnSpPr>
            <a:stCxn id="49" idx="3"/>
            <a:endCxn id="47" idx="1"/>
          </p:cNvCxnSpPr>
          <p:nvPr/>
        </p:nvCxnSpPr>
        <p:spPr>
          <a:xfrm>
            <a:off x="5782442" y="2474840"/>
            <a:ext cx="410006" cy="0"/>
          </a:xfrm>
          <a:prstGeom prst="line">
            <a:avLst/>
          </a:prstGeom>
          <a:ln>
            <a:tailEnd type="none" w="lg" len="med"/>
          </a:ln>
        </p:spPr>
        <p:style>
          <a:lnRef idx="3">
            <a:schemeClr val="accent4"/>
          </a:lnRef>
          <a:fillRef idx="0">
            <a:schemeClr val="accent4"/>
          </a:fillRef>
          <a:effectRef idx="2">
            <a:schemeClr val="accent4"/>
          </a:effectRef>
          <a:fontRef idx="minor">
            <a:schemeClr val="tx1"/>
          </a:fontRef>
        </p:style>
      </p:cxnSp>
      <p:cxnSp>
        <p:nvCxnSpPr>
          <p:cNvPr id="64" name="直線接點 63"/>
          <p:cNvCxnSpPr>
            <a:stCxn id="43" idx="3"/>
            <a:endCxn id="41" idx="1"/>
          </p:cNvCxnSpPr>
          <p:nvPr/>
        </p:nvCxnSpPr>
        <p:spPr>
          <a:xfrm>
            <a:off x="5782442" y="3590964"/>
            <a:ext cx="410006" cy="0"/>
          </a:xfrm>
          <a:prstGeom prst="line">
            <a:avLst/>
          </a:prstGeom>
          <a:ln>
            <a:tailEnd type="none" w="lg" len="med"/>
          </a:ln>
        </p:spPr>
        <p:style>
          <a:lnRef idx="3">
            <a:schemeClr val="accent4"/>
          </a:lnRef>
          <a:fillRef idx="0">
            <a:schemeClr val="accent4"/>
          </a:fillRef>
          <a:effectRef idx="2">
            <a:schemeClr val="accent4"/>
          </a:effectRef>
          <a:fontRef idx="minor">
            <a:schemeClr val="tx1"/>
          </a:fontRef>
        </p:style>
      </p:cxnSp>
      <p:cxnSp>
        <p:nvCxnSpPr>
          <p:cNvPr id="100" name="直線接點 99"/>
          <p:cNvCxnSpPr>
            <a:stCxn id="37" idx="3"/>
          </p:cNvCxnSpPr>
          <p:nvPr/>
        </p:nvCxnSpPr>
        <p:spPr>
          <a:xfrm>
            <a:off x="5782442" y="4707088"/>
            <a:ext cx="445328" cy="0"/>
          </a:xfrm>
          <a:prstGeom prst="line">
            <a:avLst/>
          </a:prstGeom>
          <a:ln>
            <a:tailEnd type="none" w="lg" len="med"/>
          </a:ln>
        </p:spPr>
        <p:style>
          <a:lnRef idx="3">
            <a:schemeClr val="accent1"/>
          </a:lnRef>
          <a:fillRef idx="0">
            <a:schemeClr val="accent1"/>
          </a:fillRef>
          <a:effectRef idx="2">
            <a:schemeClr val="accent1"/>
          </a:effectRef>
          <a:fontRef idx="minor">
            <a:schemeClr val="tx1"/>
          </a:fontRef>
        </p:style>
      </p:cxnSp>
      <p:cxnSp>
        <p:nvCxnSpPr>
          <p:cNvPr id="130" name="直線接點 129"/>
          <p:cNvCxnSpPr>
            <a:stCxn id="52" idx="3"/>
            <a:endCxn id="50" idx="1"/>
          </p:cNvCxnSpPr>
          <p:nvPr/>
        </p:nvCxnSpPr>
        <p:spPr>
          <a:xfrm>
            <a:off x="2800600" y="2438944"/>
            <a:ext cx="605164" cy="14582"/>
          </a:xfrm>
          <a:prstGeom prst="line">
            <a:avLst/>
          </a:prstGeom>
          <a:ln>
            <a:tailEnd type="arrow" w="lg" len="lg"/>
          </a:ln>
        </p:spPr>
        <p:style>
          <a:lnRef idx="3">
            <a:schemeClr val="accent2"/>
          </a:lnRef>
          <a:fillRef idx="0">
            <a:schemeClr val="accent2"/>
          </a:fillRef>
          <a:effectRef idx="2">
            <a:schemeClr val="accent2"/>
          </a:effectRef>
          <a:fontRef idx="minor">
            <a:schemeClr val="tx1"/>
          </a:fontRef>
        </p:style>
      </p:cxnSp>
      <p:cxnSp>
        <p:nvCxnSpPr>
          <p:cNvPr id="139" name="直線接點 138"/>
          <p:cNvCxnSpPr>
            <a:stCxn id="39" idx="3"/>
            <a:endCxn id="37" idx="1"/>
          </p:cNvCxnSpPr>
          <p:nvPr/>
        </p:nvCxnSpPr>
        <p:spPr>
          <a:xfrm>
            <a:off x="2827451" y="3591072"/>
            <a:ext cx="542991" cy="1116016"/>
          </a:xfrm>
          <a:prstGeom prst="line">
            <a:avLst/>
          </a:prstGeom>
          <a:ln w="47625">
            <a:tailEnd type="arrow" w="lg" len="med"/>
          </a:ln>
          <a:effectLst/>
        </p:spPr>
        <p:style>
          <a:lnRef idx="3">
            <a:schemeClr val="accent1"/>
          </a:lnRef>
          <a:fillRef idx="0">
            <a:schemeClr val="accent1"/>
          </a:fillRef>
          <a:effectRef idx="2">
            <a:schemeClr val="accent1"/>
          </a:effectRef>
          <a:fontRef idx="minor">
            <a:schemeClr val="tx1"/>
          </a:fontRef>
        </p:style>
      </p:cxnSp>
      <p:cxnSp>
        <p:nvCxnSpPr>
          <p:cNvPr id="142" name="直線接點 141"/>
          <p:cNvCxnSpPr>
            <a:endCxn id="49" idx="1"/>
          </p:cNvCxnSpPr>
          <p:nvPr/>
        </p:nvCxnSpPr>
        <p:spPr>
          <a:xfrm flipV="1">
            <a:off x="2827451" y="2474840"/>
            <a:ext cx="542991" cy="1121642"/>
          </a:xfrm>
          <a:prstGeom prst="line">
            <a:avLst/>
          </a:prstGeom>
          <a:ln w="47625">
            <a:tailEnd type="arrow" w="lg" len="med"/>
          </a:ln>
          <a:effectLst/>
        </p:spPr>
        <p:style>
          <a:lnRef idx="3">
            <a:schemeClr val="accent1"/>
          </a:lnRef>
          <a:fillRef idx="0">
            <a:schemeClr val="accent1"/>
          </a:fillRef>
          <a:effectRef idx="2">
            <a:schemeClr val="accent1"/>
          </a:effectRef>
          <a:fontRef idx="minor">
            <a:schemeClr val="tx1"/>
          </a:fontRef>
        </p:style>
      </p:cxnSp>
      <p:cxnSp>
        <p:nvCxnSpPr>
          <p:cNvPr id="55" name="直線接點 54"/>
          <p:cNvCxnSpPr>
            <a:stCxn id="39" idx="3"/>
            <a:endCxn id="43" idx="1"/>
          </p:cNvCxnSpPr>
          <p:nvPr/>
        </p:nvCxnSpPr>
        <p:spPr>
          <a:xfrm flipV="1">
            <a:off x="2827451" y="3590964"/>
            <a:ext cx="542991" cy="108"/>
          </a:xfrm>
          <a:prstGeom prst="line">
            <a:avLst/>
          </a:prstGeom>
          <a:ln w="47625">
            <a:tailEnd type="arrow" w="lg" len="med"/>
          </a:ln>
          <a:effectLst/>
        </p:spPr>
        <p:style>
          <a:lnRef idx="3">
            <a:schemeClr val="accent1"/>
          </a:lnRef>
          <a:fillRef idx="0">
            <a:schemeClr val="accent1"/>
          </a:fillRef>
          <a:effectRef idx="2">
            <a:schemeClr val="accent1"/>
          </a:effectRef>
          <a:fontRef idx="minor">
            <a:schemeClr val="tx1"/>
          </a:fontRef>
        </p:style>
      </p:cxnSp>
      <p:grpSp>
        <p:nvGrpSpPr>
          <p:cNvPr id="57" name="群組 56"/>
          <p:cNvGrpSpPr/>
          <p:nvPr/>
        </p:nvGrpSpPr>
        <p:grpSpPr>
          <a:xfrm>
            <a:off x="1366114" y="305817"/>
            <a:ext cx="4861656" cy="781200"/>
            <a:chOff x="-1" y="2883297"/>
            <a:chExt cx="4861656" cy="1047750"/>
          </a:xfrm>
        </p:grpSpPr>
        <p:sp>
          <p:nvSpPr>
            <p:cNvPr id="58" name="圓角化同側角落矩形 57"/>
            <p:cNvSpPr/>
            <p:nvPr/>
          </p:nvSpPr>
          <p:spPr>
            <a:xfrm rot="16200000">
              <a:off x="1906952" y="976344"/>
              <a:ext cx="1047750" cy="4861655"/>
            </a:xfrm>
            <a:prstGeom prst="round2SameRect">
              <a:avLst/>
            </a:prstGeom>
          </p:spPr>
          <p:style>
            <a:lnRef idx="1">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2">
              <a:schemeClr val="accent4">
                <a:tint val="40000"/>
                <a:alpha val="90000"/>
                <a:hueOff val="0"/>
                <a:satOff val="0"/>
                <a:lumOff val="0"/>
                <a:alphaOff val="0"/>
              </a:schemeClr>
            </a:effectRef>
            <a:fontRef idx="minor">
              <a:schemeClr val="dk1">
                <a:hueOff val="0"/>
                <a:satOff val="0"/>
                <a:lumOff val="0"/>
                <a:alphaOff val="0"/>
              </a:schemeClr>
            </a:fontRef>
          </p:style>
        </p:sp>
        <p:sp>
          <p:nvSpPr>
            <p:cNvPr id="59" name="圓角化同側角落矩形 12"/>
            <p:cNvSpPr/>
            <p:nvPr/>
          </p:nvSpPr>
          <p:spPr>
            <a:xfrm>
              <a:off x="466563" y="3071734"/>
              <a:ext cx="4395092" cy="6708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228600" lvl="1" indent="-228600" defTabSz="1066800">
                <a:lnSpc>
                  <a:spcPct val="90000"/>
                </a:lnSpc>
                <a:spcBef>
                  <a:spcPct val="0"/>
                </a:spcBef>
                <a:spcAft>
                  <a:spcPct val="15000"/>
                </a:spcAft>
                <a:buChar char="••"/>
              </a:pPr>
              <a:r>
                <a:rPr lang="zh-TW" altLang="en-US" sz="1600" dirty="0" smtClean="0">
                  <a:latin typeface="微軟正黑體" panose="020B0604030504040204" pitchFamily="34" charset="-120"/>
                  <a:ea typeface="微軟正黑體" panose="020B0604030504040204" pitchFamily="34" charset="-120"/>
                </a:rPr>
                <a:t>在</a:t>
              </a:r>
              <a:r>
                <a:rPr lang="zh-TW" altLang="en-US" sz="1600" dirty="0">
                  <a:latin typeface="微軟正黑體" panose="020B0604030504040204" pitchFamily="34" charset="-120"/>
                  <a:ea typeface="微軟正黑體" panose="020B0604030504040204" pitchFamily="34" charset="-120"/>
                </a:rPr>
                <a:t>微電影裡</a:t>
              </a:r>
              <a:r>
                <a:rPr lang="zh-TW" altLang="en-US" sz="1600" dirty="0" smtClean="0">
                  <a:latin typeface="微軟正黑體" panose="020B0604030504040204" pitchFamily="34" charset="-120"/>
                  <a:ea typeface="微軟正黑體" panose="020B0604030504040204" pitchFamily="34" charset="-120"/>
                </a:rPr>
                <a:t>，加入張惠妹演唱的「聽海」</a:t>
              </a:r>
              <a:endParaRPr lang="zh-TW" altLang="en-US" sz="1600" dirty="0">
                <a:latin typeface="微軟正黑體" panose="020B0604030504040204" pitchFamily="34" charset="-120"/>
                <a:ea typeface="微軟正黑體" panose="020B0604030504040204" pitchFamily="34" charset="-120"/>
              </a:endParaRPr>
            </a:p>
          </p:txBody>
        </p:sp>
      </p:grpSp>
      <p:grpSp>
        <p:nvGrpSpPr>
          <p:cNvPr id="60" name="群組 59"/>
          <p:cNvGrpSpPr/>
          <p:nvPr/>
        </p:nvGrpSpPr>
        <p:grpSpPr>
          <a:xfrm>
            <a:off x="6167465" y="241551"/>
            <a:ext cx="2461966" cy="979200"/>
            <a:chOff x="4861655" y="2752328"/>
            <a:chExt cx="2734680" cy="1309687"/>
          </a:xfrm>
        </p:grpSpPr>
        <p:sp>
          <p:nvSpPr>
            <p:cNvPr id="62" name="圓角矩形 61"/>
            <p:cNvSpPr/>
            <p:nvPr/>
          </p:nvSpPr>
          <p:spPr>
            <a:xfrm>
              <a:off x="4861655" y="2752328"/>
              <a:ext cx="2734680" cy="1309687"/>
            </a:xfrm>
            <a:prstGeom prst="roundRect">
              <a:avLst/>
            </a:prstGeom>
          </p:spPr>
          <p:style>
            <a:lnRef idx="0">
              <a:schemeClr val="lt1">
                <a:hueOff val="0"/>
                <a:satOff val="0"/>
                <a:lumOff val="0"/>
                <a:alphaOff val="0"/>
              </a:schemeClr>
            </a:lnRef>
            <a:fillRef idx="3">
              <a:schemeClr val="accent4">
                <a:hueOff val="0"/>
                <a:satOff val="0"/>
                <a:lumOff val="0"/>
                <a:alphaOff val="0"/>
              </a:schemeClr>
            </a:fillRef>
            <a:effectRef idx="3">
              <a:schemeClr val="accent4">
                <a:hueOff val="0"/>
                <a:satOff val="0"/>
                <a:lumOff val="0"/>
                <a:alphaOff val="0"/>
              </a:schemeClr>
            </a:effectRef>
            <a:fontRef idx="minor">
              <a:schemeClr val="lt1"/>
            </a:fontRef>
          </p:style>
        </p:sp>
        <p:sp>
          <p:nvSpPr>
            <p:cNvPr id="63" name="圓角矩形 14"/>
            <p:cNvSpPr/>
            <p:nvPr/>
          </p:nvSpPr>
          <p:spPr>
            <a:xfrm>
              <a:off x="4925589" y="2816262"/>
              <a:ext cx="2606812" cy="11818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zh-TW" altLang="en-US" sz="2800" kern="1200" dirty="0" smtClean="0">
                  <a:latin typeface="微軟正黑體" panose="020B0604030504040204" pitchFamily="34" charset="-120"/>
                  <a:ea typeface="微軟正黑體" panose="020B0604030504040204" pitchFamily="34" charset="-120"/>
                </a:rPr>
                <a:t>找權利人</a:t>
              </a:r>
              <a:endParaRPr lang="zh-TW" altLang="en-US" sz="2800" kern="1200" dirty="0">
                <a:latin typeface="微軟正黑體" panose="020B0604030504040204" pitchFamily="34" charset="-120"/>
                <a:ea typeface="微軟正黑體" panose="020B0604030504040204" pitchFamily="34" charset="-120"/>
              </a:endParaRPr>
            </a:p>
          </p:txBody>
        </p:sp>
      </p:grpSp>
      <p:sp>
        <p:nvSpPr>
          <p:cNvPr id="3" name="投影片編號版面配置區 2"/>
          <p:cNvSpPr>
            <a:spLocks noGrp="1"/>
          </p:cNvSpPr>
          <p:nvPr>
            <p:ph type="sldNum" sz="quarter" idx="12"/>
          </p:nvPr>
        </p:nvSpPr>
        <p:spPr/>
        <p:txBody>
          <a:bodyPr/>
          <a:lstStyle/>
          <a:p>
            <a:fld id="{3EB83A20-6828-4BED-AA4E-76FB7618BD6B}" type="slidenum">
              <a:rPr lang="zh-TW" altLang="en-US" smtClean="0"/>
              <a:pPr/>
              <a:t>34</a:t>
            </a:fld>
            <a:endParaRPr lang="zh-TW" altLang="en-US" dirty="0"/>
          </a:p>
        </p:txBody>
      </p:sp>
      <p:cxnSp>
        <p:nvCxnSpPr>
          <p:cNvPr id="66" name="直線接點 65"/>
          <p:cNvCxnSpPr>
            <a:stCxn id="52" idx="3"/>
            <a:endCxn id="43" idx="1"/>
          </p:cNvCxnSpPr>
          <p:nvPr/>
        </p:nvCxnSpPr>
        <p:spPr>
          <a:xfrm>
            <a:off x="2800600" y="2438944"/>
            <a:ext cx="569842" cy="1152020"/>
          </a:xfrm>
          <a:prstGeom prst="line">
            <a:avLst/>
          </a:prstGeom>
          <a:ln>
            <a:tailEnd type="arrow" w="lg" len="lg"/>
          </a:ln>
        </p:spPr>
        <p:style>
          <a:lnRef idx="3">
            <a:schemeClr val="accent2"/>
          </a:lnRef>
          <a:fillRef idx="0">
            <a:schemeClr val="accent2"/>
          </a:fillRef>
          <a:effectRef idx="2">
            <a:schemeClr val="accent2"/>
          </a:effectRef>
          <a:fontRef idx="minor">
            <a:schemeClr val="tx1"/>
          </a:fontRef>
        </p:style>
      </p:cxnSp>
      <p:sp>
        <p:nvSpPr>
          <p:cNvPr id="71" name="雲朵形圖說文字 70"/>
          <p:cNvSpPr/>
          <p:nvPr/>
        </p:nvSpPr>
        <p:spPr>
          <a:xfrm>
            <a:off x="4932040" y="5589240"/>
            <a:ext cx="4032448" cy="1156833"/>
          </a:xfrm>
          <a:prstGeom prst="cloudCallout">
            <a:avLst>
              <a:gd name="adj1" fmla="val 20142"/>
              <a:gd name="adj2" fmla="val -757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1" name="文字方塊 80"/>
          <p:cNvSpPr txBox="1"/>
          <p:nvPr/>
        </p:nvSpPr>
        <p:spPr>
          <a:xfrm>
            <a:off x="5508104" y="5807005"/>
            <a:ext cx="3240360" cy="646331"/>
          </a:xfrm>
          <a:prstGeom prst="rect">
            <a:avLst/>
          </a:prstGeom>
          <a:noFill/>
        </p:spPr>
        <p:txBody>
          <a:bodyPr wrap="square" rtlCol="0">
            <a:spAutoFit/>
          </a:bodyPr>
          <a:lstStyle/>
          <a:p>
            <a:r>
              <a:rPr lang="zh-TW" altLang="en-US" b="1" dirty="0" smtClean="0">
                <a:solidFill>
                  <a:schemeClr val="bg1"/>
                </a:solidFill>
                <a:latin typeface="微軟正黑體" panose="020B0604030504040204" pitchFamily="34" charset="-120"/>
                <a:ea typeface="微軟正黑體" panose="020B0604030504040204" pitchFamily="34" charset="-120"/>
              </a:rPr>
              <a:t>如果影音平台</a:t>
            </a:r>
            <a:r>
              <a:rPr lang="zh-TW" altLang="en-US" b="1" dirty="0">
                <a:solidFill>
                  <a:schemeClr val="bg1"/>
                </a:solidFill>
                <a:latin typeface="微軟正黑體" panose="020B0604030504040204" pitchFamily="34" charset="-120"/>
                <a:ea typeface="微軟正黑體" panose="020B0604030504040204" pitchFamily="34" charset="-120"/>
              </a:rPr>
              <a:t>已經取得</a:t>
            </a:r>
            <a:r>
              <a:rPr lang="zh-TW" altLang="en-US" b="1" dirty="0" smtClean="0">
                <a:solidFill>
                  <a:schemeClr val="bg1"/>
                </a:solidFill>
                <a:latin typeface="微軟正黑體" panose="020B0604030504040204" pitchFamily="34" charset="-120"/>
                <a:ea typeface="微軟正黑體" panose="020B0604030504040204" pitchFamily="34" charset="-120"/>
              </a:rPr>
              <a:t>授權</a:t>
            </a:r>
            <a:endParaRPr lang="en-US" altLang="zh-TW" b="1" dirty="0" smtClean="0">
              <a:solidFill>
                <a:schemeClr val="bg1"/>
              </a:solidFill>
              <a:latin typeface="微軟正黑體" panose="020B0604030504040204" pitchFamily="34" charset="-120"/>
              <a:ea typeface="微軟正黑體" panose="020B0604030504040204" pitchFamily="34" charset="-120"/>
            </a:endParaRPr>
          </a:p>
          <a:p>
            <a:r>
              <a:rPr lang="zh-TW" altLang="en-US" b="1" dirty="0" smtClean="0">
                <a:solidFill>
                  <a:schemeClr val="bg1"/>
                </a:solidFill>
                <a:latin typeface="微軟正黑體" panose="020B0604030504040204" pitchFamily="34" charset="-120"/>
                <a:ea typeface="微軟正黑體" panose="020B0604030504040204" pitchFamily="34" charset="-120"/>
              </a:rPr>
              <a:t>微電影創作者不需重複授權</a:t>
            </a:r>
            <a:endParaRPr lang="zh-TW" altLang="en-US" b="1" dirty="0">
              <a:solidFill>
                <a:schemeClr val="bg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848309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38DBAC4D-D2E3-41B5-A5B3-B1574ECD3C75}" type="slidenum">
              <a:rPr lang="en-US" altLang="zh-TW" smtClean="0"/>
              <a:pPr>
                <a:defRPr/>
              </a:pPr>
              <a:t>35</a:t>
            </a:fld>
            <a:endParaRPr lang="en-US" altLang="zh-TW"/>
          </a:p>
        </p:txBody>
      </p:sp>
      <p:sp>
        <p:nvSpPr>
          <p:cNvPr id="51203" name="標題 1"/>
          <p:cNvSpPr>
            <a:spLocks noGrp="1"/>
          </p:cNvSpPr>
          <p:nvPr>
            <p:ph type="title" idx="4294967295"/>
          </p:nvPr>
        </p:nvSpPr>
        <p:spPr>
          <a:xfrm>
            <a:off x="1350963" y="0"/>
            <a:ext cx="7793037" cy="1462087"/>
          </a:xfrm>
        </p:spPr>
        <p:txBody>
          <a:bodyPr/>
          <a:lstStyle/>
          <a:p>
            <a:r>
              <a:rPr lang="zh-TW" altLang="en-US" sz="3600" b="1" dirty="0" smtClean="0">
                <a:solidFill>
                  <a:schemeClr val="tx1"/>
                </a:solidFill>
                <a:latin typeface="+mn-ea"/>
                <a:ea typeface="+mn-ea"/>
                <a:cs typeface="微軟正黑體" pitchFamily="34" charset="-120"/>
              </a:rPr>
              <a:t>著作權集管團體之功能</a:t>
            </a:r>
            <a:endParaRPr lang="zh-TW" altLang="en-US" sz="3600" dirty="0" smtClean="0">
              <a:solidFill>
                <a:schemeClr val="tx1"/>
              </a:solidFill>
              <a:latin typeface="+mn-ea"/>
              <a:ea typeface="+mn-ea"/>
              <a:cs typeface="微軟正黑體" pitchFamily="34" charset="-120"/>
            </a:endParaRPr>
          </a:p>
        </p:txBody>
      </p:sp>
      <p:sp>
        <p:nvSpPr>
          <p:cNvPr id="7" name="矩形 6"/>
          <p:cNvSpPr/>
          <p:nvPr/>
        </p:nvSpPr>
        <p:spPr>
          <a:xfrm>
            <a:off x="785813" y="5143500"/>
            <a:ext cx="7572375" cy="1274763"/>
          </a:xfrm>
          <a:prstGeom prst="rect">
            <a:avLst/>
          </a:prstGeom>
        </p:spPr>
        <p:txBody>
          <a:bodyPr>
            <a:spAutoFit/>
          </a:bodyPr>
          <a:lstStyle/>
          <a:p>
            <a:pPr marL="342900" indent="-342900" eaLnBrk="0" hangingPunct="0">
              <a:spcBef>
                <a:spcPct val="20000"/>
              </a:spcBef>
              <a:buClr>
                <a:srgbClr val="85DFD0"/>
              </a:buClr>
              <a:buSzPct val="60000"/>
              <a:buFontTx/>
              <a:buBlip>
                <a:blip r:embed="rId2"/>
              </a:buBlip>
              <a:defRPr/>
            </a:pPr>
            <a:r>
              <a:rPr lang="zh-TW" altLang="en-US" sz="2400" b="1" kern="0" dirty="0">
                <a:solidFill>
                  <a:prstClr val="black"/>
                </a:solidFill>
              </a:rPr>
              <a:t>須經著作權專責機關之許可設立</a:t>
            </a:r>
          </a:p>
          <a:p>
            <a:pPr marL="342900" indent="-342900" eaLnBrk="0" hangingPunct="0">
              <a:spcBef>
                <a:spcPct val="20000"/>
              </a:spcBef>
              <a:buClr>
                <a:srgbClr val="85DFD0"/>
              </a:buClr>
              <a:buSzPct val="60000"/>
              <a:buFontTx/>
              <a:buBlip>
                <a:blip r:embed="rId2"/>
              </a:buBlip>
              <a:defRPr/>
            </a:pPr>
            <a:r>
              <a:rPr lang="zh-TW" altLang="en-US" sz="2400" b="1" kern="0" dirty="0">
                <a:solidFill>
                  <a:prstClr val="black"/>
                </a:solidFill>
              </a:rPr>
              <a:t>藉由該團體之健全運作，讓利用人方便取得授權，落實著作權益保護，並達到文化傳播之目的。</a:t>
            </a:r>
          </a:p>
        </p:txBody>
      </p:sp>
      <p:sp>
        <p:nvSpPr>
          <p:cNvPr id="51205" name="AutoShape 5"/>
          <p:cNvSpPr>
            <a:spLocks noChangeAspect="1" noChangeArrowheads="1" noTextEdit="1"/>
          </p:cNvSpPr>
          <p:nvPr/>
        </p:nvSpPr>
        <p:spPr bwMode="auto">
          <a:xfrm>
            <a:off x="457200" y="1857375"/>
            <a:ext cx="8474075"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pic>
        <p:nvPicPr>
          <p:cNvPr id="5120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8" y="1928813"/>
            <a:ext cx="138747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7" name="Freeform 8"/>
          <p:cNvSpPr>
            <a:spLocks noEditPoints="1"/>
          </p:cNvSpPr>
          <p:nvPr/>
        </p:nvSpPr>
        <p:spPr bwMode="auto">
          <a:xfrm>
            <a:off x="428625" y="2071688"/>
            <a:ext cx="1277938" cy="2195512"/>
          </a:xfrm>
          <a:custGeom>
            <a:avLst/>
            <a:gdLst>
              <a:gd name="T0" fmla="*/ 2147483647 w 805"/>
              <a:gd name="T1" fmla="*/ 2147483647 h 1383"/>
              <a:gd name="T2" fmla="*/ 2147483647 w 805"/>
              <a:gd name="T3" fmla="*/ 2147483647 h 1383"/>
              <a:gd name="T4" fmla="*/ 2147483647 w 805"/>
              <a:gd name="T5" fmla="*/ 2147483647 h 1383"/>
              <a:gd name="T6" fmla="*/ 2147483647 w 805"/>
              <a:gd name="T7" fmla="*/ 0 h 1383"/>
              <a:gd name="T8" fmla="*/ 2147483647 w 805"/>
              <a:gd name="T9" fmla="*/ 2147483647 h 1383"/>
              <a:gd name="T10" fmla="*/ 2147483647 w 805"/>
              <a:gd name="T11" fmla="*/ 2147483647 h 1383"/>
              <a:gd name="T12" fmla="*/ 2147483647 w 805"/>
              <a:gd name="T13" fmla="*/ 2147483647 h 1383"/>
              <a:gd name="T14" fmla="*/ 2147483647 w 805"/>
              <a:gd name="T15" fmla="*/ 2147483647 h 1383"/>
              <a:gd name="T16" fmla="*/ 2147483647 w 805"/>
              <a:gd name="T17" fmla="*/ 2147483647 h 1383"/>
              <a:gd name="T18" fmla="*/ 2147483647 w 805"/>
              <a:gd name="T19" fmla="*/ 2147483647 h 1383"/>
              <a:gd name="T20" fmla="*/ 2147483647 w 805"/>
              <a:gd name="T21" fmla="*/ 2147483647 h 1383"/>
              <a:gd name="T22" fmla="*/ 2147483647 w 805"/>
              <a:gd name="T23" fmla="*/ 2147483647 h 1383"/>
              <a:gd name="T24" fmla="*/ 2147483647 w 805"/>
              <a:gd name="T25" fmla="*/ 2147483647 h 1383"/>
              <a:gd name="T26" fmla="*/ 2147483647 w 805"/>
              <a:gd name="T27" fmla="*/ 2147483647 h 1383"/>
              <a:gd name="T28" fmla="*/ 2147483647 w 805"/>
              <a:gd name="T29" fmla="*/ 2147483647 h 1383"/>
              <a:gd name="T30" fmla="*/ 0 w 805"/>
              <a:gd name="T31" fmla="*/ 2147483647 h 1383"/>
              <a:gd name="T32" fmla="*/ 2147483647 w 805"/>
              <a:gd name="T33" fmla="*/ 2147483647 h 1383"/>
              <a:gd name="T34" fmla="*/ 2147483647 w 805"/>
              <a:gd name="T35" fmla="*/ 2147483647 h 1383"/>
              <a:gd name="T36" fmla="*/ 2147483647 w 805"/>
              <a:gd name="T37" fmla="*/ 2147483647 h 1383"/>
              <a:gd name="T38" fmla="*/ 2147483647 w 805"/>
              <a:gd name="T39" fmla="*/ 2147483647 h 1383"/>
              <a:gd name="T40" fmla="*/ 2147483647 w 805"/>
              <a:gd name="T41" fmla="*/ 2147483647 h 1383"/>
              <a:gd name="T42" fmla="*/ 2147483647 w 805"/>
              <a:gd name="T43" fmla="*/ 2147483647 h 1383"/>
              <a:gd name="T44" fmla="*/ 2147483647 w 805"/>
              <a:gd name="T45" fmla="*/ 2147483647 h 1383"/>
              <a:gd name="T46" fmla="*/ 2147483647 w 805"/>
              <a:gd name="T47" fmla="*/ 2147483647 h 1383"/>
              <a:gd name="T48" fmla="*/ 2147483647 w 805"/>
              <a:gd name="T49" fmla="*/ 2147483647 h 1383"/>
              <a:gd name="T50" fmla="*/ 2147483647 w 805"/>
              <a:gd name="T51" fmla="*/ 2147483647 h 1383"/>
              <a:gd name="T52" fmla="*/ 2147483647 w 805"/>
              <a:gd name="T53" fmla="*/ 2147483647 h 1383"/>
              <a:gd name="T54" fmla="*/ 2147483647 w 805"/>
              <a:gd name="T55" fmla="*/ 2147483647 h 1383"/>
              <a:gd name="T56" fmla="*/ 2147483647 w 805"/>
              <a:gd name="T57" fmla="*/ 2147483647 h 1383"/>
              <a:gd name="T58" fmla="*/ 2147483647 w 805"/>
              <a:gd name="T59" fmla="*/ 2147483647 h 1383"/>
              <a:gd name="T60" fmla="*/ 2147483647 w 805"/>
              <a:gd name="T61" fmla="*/ 2147483647 h 1383"/>
              <a:gd name="T62" fmla="*/ 2147483647 w 805"/>
              <a:gd name="T63" fmla="*/ 2147483647 h 1383"/>
              <a:gd name="T64" fmla="*/ 2147483647 w 805"/>
              <a:gd name="T65" fmla="*/ 2147483647 h 1383"/>
              <a:gd name="T66" fmla="*/ 2147483647 w 805"/>
              <a:gd name="T67" fmla="*/ 2147483647 h 1383"/>
              <a:gd name="T68" fmla="*/ 2147483647 w 805"/>
              <a:gd name="T69" fmla="*/ 2147483647 h 1383"/>
              <a:gd name="T70" fmla="*/ 2147483647 w 805"/>
              <a:gd name="T71" fmla="*/ 2147483647 h 1383"/>
              <a:gd name="T72" fmla="*/ 2147483647 w 805"/>
              <a:gd name="T73" fmla="*/ 2147483647 h 1383"/>
              <a:gd name="T74" fmla="*/ 2147483647 w 805"/>
              <a:gd name="T75" fmla="*/ 2147483647 h 1383"/>
              <a:gd name="T76" fmla="*/ 2147483647 w 805"/>
              <a:gd name="T77" fmla="*/ 2147483647 h 1383"/>
              <a:gd name="T78" fmla="*/ 2147483647 w 805"/>
              <a:gd name="T79" fmla="*/ 2147483647 h 1383"/>
              <a:gd name="T80" fmla="*/ 2147483647 w 805"/>
              <a:gd name="T81" fmla="*/ 2147483647 h 1383"/>
              <a:gd name="T82" fmla="*/ 2147483647 w 805"/>
              <a:gd name="T83" fmla="*/ 2147483647 h 1383"/>
              <a:gd name="T84" fmla="*/ 2147483647 w 805"/>
              <a:gd name="T85" fmla="*/ 2147483647 h 1383"/>
              <a:gd name="T86" fmla="*/ 2147483647 w 805"/>
              <a:gd name="T87" fmla="*/ 2147483647 h 1383"/>
              <a:gd name="T88" fmla="*/ 2147483647 w 805"/>
              <a:gd name="T89" fmla="*/ 2147483647 h 1383"/>
              <a:gd name="T90" fmla="*/ 2147483647 w 805"/>
              <a:gd name="T91" fmla="*/ 2147483647 h 1383"/>
              <a:gd name="T92" fmla="*/ 2147483647 w 805"/>
              <a:gd name="T93" fmla="*/ 2147483647 h 1383"/>
              <a:gd name="T94" fmla="*/ 2147483647 w 805"/>
              <a:gd name="T95" fmla="*/ 2147483647 h 138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5" h="1383">
                <a:moveTo>
                  <a:pt x="0" y="691"/>
                </a:moveTo>
                <a:lnTo>
                  <a:pt x="0" y="616"/>
                </a:lnTo>
                <a:lnTo>
                  <a:pt x="7" y="547"/>
                </a:lnTo>
                <a:lnTo>
                  <a:pt x="13" y="484"/>
                </a:lnTo>
                <a:lnTo>
                  <a:pt x="32" y="421"/>
                </a:lnTo>
                <a:lnTo>
                  <a:pt x="44" y="358"/>
                </a:lnTo>
                <a:lnTo>
                  <a:pt x="63" y="301"/>
                </a:lnTo>
                <a:lnTo>
                  <a:pt x="88" y="251"/>
                </a:lnTo>
                <a:lnTo>
                  <a:pt x="113" y="201"/>
                </a:lnTo>
                <a:lnTo>
                  <a:pt x="145" y="157"/>
                </a:lnTo>
                <a:lnTo>
                  <a:pt x="176" y="113"/>
                </a:lnTo>
                <a:lnTo>
                  <a:pt x="208" y="81"/>
                </a:lnTo>
                <a:lnTo>
                  <a:pt x="245" y="50"/>
                </a:lnTo>
                <a:lnTo>
                  <a:pt x="277" y="31"/>
                </a:lnTo>
                <a:lnTo>
                  <a:pt x="321" y="12"/>
                </a:lnTo>
                <a:lnTo>
                  <a:pt x="359" y="0"/>
                </a:lnTo>
                <a:lnTo>
                  <a:pt x="403" y="0"/>
                </a:lnTo>
                <a:lnTo>
                  <a:pt x="440" y="0"/>
                </a:lnTo>
                <a:lnTo>
                  <a:pt x="484" y="12"/>
                </a:lnTo>
                <a:lnTo>
                  <a:pt x="522" y="31"/>
                </a:lnTo>
                <a:lnTo>
                  <a:pt x="560" y="50"/>
                </a:lnTo>
                <a:lnTo>
                  <a:pt x="591" y="81"/>
                </a:lnTo>
                <a:lnTo>
                  <a:pt x="623" y="113"/>
                </a:lnTo>
                <a:lnTo>
                  <a:pt x="654" y="157"/>
                </a:lnTo>
                <a:lnTo>
                  <a:pt x="686" y="201"/>
                </a:lnTo>
                <a:lnTo>
                  <a:pt x="711" y="251"/>
                </a:lnTo>
                <a:lnTo>
                  <a:pt x="736" y="301"/>
                </a:lnTo>
                <a:lnTo>
                  <a:pt x="755" y="358"/>
                </a:lnTo>
                <a:lnTo>
                  <a:pt x="774" y="421"/>
                </a:lnTo>
                <a:lnTo>
                  <a:pt x="786" y="484"/>
                </a:lnTo>
                <a:lnTo>
                  <a:pt x="792" y="547"/>
                </a:lnTo>
                <a:lnTo>
                  <a:pt x="799" y="616"/>
                </a:lnTo>
                <a:lnTo>
                  <a:pt x="805" y="691"/>
                </a:lnTo>
                <a:lnTo>
                  <a:pt x="799" y="760"/>
                </a:lnTo>
                <a:lnTo>
                  <a:pt x="792" y="830"/>
                </a:lnTo>
                <a:lnTo>
                  <a:pt x="786" y="893"/>
                </a:lnTo>
                <a:lnTo>
                  <a:pt x="774" y="955"/>
                </a:lnTo>
                <a:lnTo>
                  <a:pt x="755" y="1018"/>
                </a:lnTo>
                <a:lnTo>
                  <a:pt x="736" y="1075"/>
                </a:lnTo>
                <a:lnTo>
                  <a:pt x="711" y="1125"/>
                </a:lnTo>
                <a:lnTo>
                  <a:pt x="686" y="1176"/>
                </a:lnTo>
                <a:lnTo>
                  <a:pt x="654" y="1220"/>
                </a:lnTo>
                <a:lnTo>
                  <a:pt x="623" y="1264"/>
                </a:lnTo>
                <a:lnTo>
                  <a:pt x="591" y="1295"/>
                </a:lnTo>
                <a:lnTo>
                  <a:pt x="560" y="1326"/>
                </a:lnTo>
                <a:lnTo>
                  <a:pt x="522" y="1352"/>
                </a:lnTo>
                <a:lnTo>
                  <a:pt x="484" y="1364"/>
                </a:lnTo>
                <a:lnTo>
                  <a:pt x="440" y="1377"/>
                </a:lnTo>
                <a:lnTo>
                  <a:pt x="403" y="1383"/>
                </a:lnTo>
                <a:lnTo>
                  <a:pt x="359" y="1377"/>
                </a:lnTo>
                <a:lnTo>
                  <a:pt x="321" y="1364"/>
                </a:lnTo>
                <a:lnTo>
                  <a:pt x="277" y="1352"/>
                </a:lnTo>
                <a:lnTo>
                  <a:pt x="245" y="1326"/>
                </a:lnTo>
                <a:lnTo>
                  <a:pt x="208" y="1295"/>
                </a:lnTo>
                <a:lnTo>
                  <a:pt x="176" y="1264"/>
                </a:lnTo>
                <a:lnTo>
                  <a:pt x="145" y="1220"/>
                </a:lnTo>
                <a:lnTo>
                  <a:pt x="113" y="1176"/>
                </a:lnTo>
                <a:lnTo>
                  <a:pt x="88" y="1125"/>
                </a:lnTo>
                <a:lnTo>
                  <a:pt x="63" y="1075"/>
                </a:lnTo>
                <a:lnTo>
                  <a:pt x="44" y="1018"/>
                </a:lnTo>
                <a:lnTo>
                  <a:pt x="32" y="955"/>
                </a:lnTo>
                <a:lnTo>
                  <a:pt x="13" y="893"/>
                </a:lnTo>
                <a:lnTo>
                  <a:pt x="7" y="830"/>
                </a:lnTo>
                <a:lnTo>
                  <a:pt x="0" y="760"/>
                </a:lnTo>
                <a:lnTo>
                  <a:pt x="0" y="691"/>
                </a:lnTo>
                <a:close/>
                <a:moveTo>
                  <a:pt x="7" y="760"/>
                </a:moveTo>
                <a:lnTo>
                  <a:pt x="7" y="760"/>
                </a:lnTo>
                <a:lnTo>
                  <a:pt x="13" y="830"/>
                </a:lnTo>
                <a:lnTo>
                  <a:pt x="19" y="893"/>
                </a:lnTo>
                <a:lnTo>
                  <a:pt x="38" y="955"/>
                </a:lnTo>
                <a:lnTo>
                  <a:pt x="51" y="1018"/>
                </a:lnTo>
                <a:lnTo>
                  <a:pt x="69" y="1075"/>
                </a:lnTo>
                <a:lnTo>
                  <a:pt x="95" y="1125"/>
                </a:lnTo>
                <a:lnTo>
                  <a:pt x="120" y="1176"/>
                </a:lnTo>
                <a:lnTo>
                  <a:pt x="151" y="1220"/>
                </a:lnTo>
                <a:lnTo>
                  <a:pt x="176" y="1257"/>
                </a:lnTo>
                <a:lnTo>
                  <a:pt x="214" y="1295"/>
                </a:lnTo>
                <a:lnTo>
                  <a:pt x="214" y="1289"/>
                </a:lnTo>
                <a:lnTo>
                  <a:pt x="245" y="1320"/>
                </a:lnTo>
                <a:lnTo>
                  <a:pt x="283" y="1345"/>
                </a:lnTo>
                <a:lnTo>
                  <a:pt x="321" y="1358"/>
                </a:lnTo>
                <a:lnTo>
                  <a:pt x="359" y="1371"/>
                </a:lnTo>
                <a:lnTo>
                  <a:pt x="403" y="1377"/>
                </a:lnTo>
                <a:lnTo>
                  <a:pt x="440" y="1371"/>
                </a:lnTo>
                <a:lnTo>
                  <a:pt x="478" y="1358"/>
                </a:lnTo>
                <a:lnTo>
                  <a:pt x="516" y="1345"/>
                </a:lnTo>
                <a:lnTo>
                  <a:pt x="554" y="1320"/>
                </a:lnTo>
                <a:lnTo>
                  <a:pt x="591" y="1289"/>
                </a:lnTo>
                <a:lnTo>
                  <a:pt x="591" y="1295"/>
                </a:lnTo>
                <a:lnTo>
                  <a:pt x="623" y="1257"/>
                </a:lnTo>
                <a:lnTo>
                  <a:pt x="654" y="1220"/>
                </a:lnTo>
                <a:lnTo>
                  <a:pt x="679" y="1176"/>
                </a:lnTo>
                <a:lnTo>
                  <a:pt x="704" y="1125"/>
                </a:lnTo>
                <a:lnTo>
                  <a:pt x="730" y="1075"/>
                </a:lnTo>
                <a:lnTo>
                  <a:pt x="748" y="1018"/>
                </a:lnTo>
                <a:lnTo>
                  <a:pt x="767" y="955"/>
                </a:lnTo>
                <a:lnTo>
                  <a:pt x="780" y="893"/>
                </a:lnTo>
                <a:lnTo>
                  <a:pt x="786" y="830"/>
                </a:lnTo>
                <a:lnTo>
                  <a:pt x="792" y="760"/>
                </a:lnTo>
                <a:lnTo>
                  <a:pt x="799" y="691"/>
                </a:lnTo>
                <a:lnTo>
                  <a:pt x="792" y="616"/>
                </a:lnTo>
                <a:lnTo>
                  <a:pt x="786" y="553"/>
                </a:lnTo>
                <a:lnTo>
                  <a:pt x="780" y="484"/>
                </a:lnTo>
                <a:lnTo>
                  <a:pt x="767" y="421"/>
                </a:lnTo>
                <a:lnTo>
                  <a:pt x="748" y="364"/>
                </a:lnTo>
                <a:lnTo>
                  <a:pt x="730" y="308"/>
                </a:lnTo>
                <a:lnTo>
                  <a:pt x="704" y="251"/>
                </a:lnTo>
                <a:lnTo>
                  <a:pt x="679" y="201"/>
                </a:lnTo>
                <a:lnTo>
                  <a:pt x="654" y="157"/>
                </a:lnTo>
                <a:lnTo>
                  <a:pt x="623" y="119"/>
                </a:lnTo>
                <a:lnTo>
                  <a:pt x="591" y="88"/>
                </a:lnTo>
                <a:lnTo>
                  <a:pt x="554" y="56"/>
                </a:lnTo>
                <a:lnTo>
                  <a:pt x="516" y="31"/>
                </a:lnTo>
                <a:lnTo>
                  <a:pt x="478" y="18"/>
                </a:lnTo>
                <a:lnTo>
                  <a:pt x="440" y="6"/>
                </a:lnTo>
                <a:lnTo>
                  <a:pt x="403" y="6"/>
                </a:lnTo>
                <a:lnTo>
                  <a:pt x="359" y="6"/>
                </a:lnTo>
                <a:lnTo>
                  <a:pt x="321" y="18"/>
                </a:lnTo>
                <a:lnTo>
                  <a:pt x="283" y="31"/>
                </a:lnTo>
                <a:lnTo>
                  <a:pt x="245" y="56"/>
                </a:lnTo>
                <a:lnTo>
                  <a:pt x="214" y="88"/>
                </a:lnTo>
                <a:lnTo>
                  <a:pt x="176" y="119"/>
                </a:lnTo>
                <a:lnTo>
                  <a:pt x="151" y="157"/>
                </a:lnTo>
                <a:lnTo>
                  <a:pt x="120" y="201"/>
                </a:lnTo>
                <a:lnTo>
                  <a:pt x="95" y="251"/>
                </a:lnTo>
                <a:lnTo>
                  <a:pt x="69" y="308"/>
                </a:lnTo>
                <a:lnTo>
                  <a:pt x="51" y="364"/>
                </a:lnTo>
                <a:lnTo>
                  <a:pt x="38" y="421"/>
                </a:lnTo>
                <a:lnTo>
                  <a:pt x="19" y="484"/>
                </a:lnTo>
                <a:lnTo>
                  <a:pt x="13" y="553"/>
                </a:lnTo>
                <a:lnTo>
                  <a:pt x="7" y="616"/>
                </a:lnTo>
                <a:lnTo>
                  <a:pt x="7" y="691"/>
                </a:lnTo>
                <a:lnTo>
                  <a:pt x="7" y="760"/>
                </a:lnTo>
                <a:close/>
              </a:path>
            </a:pathLst>
          </a:custGeom>
          <a:noFill/>
          <a:ln w="0">
            <a:solidFill>
              <a:srgbClr val="C2309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TW" altLang="en-US"/>
          </a:p>
        </p:txBody>
      </p:sp>
      <p:sp>
        <p:nvSpPr>
          <p:cNvPr id="51208" name="Rectangle 9"/>
          <p:cNvSpPr>
            <a:spLocks noChangeArrowheads="1"/>
          </p:cNvSpPr>
          <p:nvPr/>
        </p:nvSpPr>
        <p:spPr bwMode="auto">
          <a:xfrm>
            <a:off x="936625" y="2495550"/>
            <a:ext cx="320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著</a:t>
            </a:r>
            <a:endParaRPr lang="zh-TW" altLang="en-US" sz="1800" b="1">
              <a:solidFill>
                <a:srgbClr val="000000"/>
              </a:solidFill>
              <a:latin typeface="微軟正黑體" pitchFamily="34" charset="-120"/>
              <a:ea typeface="微軟正黑體" pitchFamily="34" charset="-120"/>
              <a:cs typeface="新細明體" charset="-120"/>
            </a:endParaRPr>
          </a:p>
        </p:txBody>
      </p:sp>
      <p:sp>
        <p:nvSpPr>
          <p:cNvPr id="51209" name="Rectangle 10"/>
          <p:cNvSpPr>
            <a:spLocks noChangeArrowheads="1"/>
          </p:cNvSpPr>
          <p:nvPr/>
        </p:nvSpPr>
        <p:spPr bwMode="auto">
          <a:xfrm>
            <a:off x="936625" y="2884488"/>
            <a:ext cx="320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作</a:t>
            </a:r>
          </a:p>
        </p:txBody>
      </p:sp>
      <p:sp>
        <p:nvSpPr>
          <p:cNvPr id="51210" name="Rectangle 11"/>
          <p:cNvSpPr>
            <a:spLocks noChangeArrowheads="1"/>
          </p:cNvSpPr>
          <p:nvPr/>
        </p:nvSpPr>
        <p:spPr bwMode="auto">
          <a:xfrm>
            <a:off x="936625" y="3263900"/>
            <a:ext cx="320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權</a:t>
            </a:r>
          </a:p>
        </p:txBody>
      </p:sp>
      <p:sp>
        <p:nvSpPr>
          <p:cNvPr id="51211" name="Rectangle 12"/>
          <p:cNvSpPr>
            <a:spLocks noChangeArrowheads="1"/>
          </p:cNvSpPr>
          <p:nvPr/>
        </p:nvSpPr>
        <p:spPr bwMode="auto">
          <a:xfrm>
            <a:off x="936625" y="3654425"/>
            <a:ext cx="320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人</a:t>
            </a:r>
          </a:p>
        </p:txBody>
      </p:sp>
      <p:pic>
        <p:nvPicPr>
          <p:cNvPr id="5121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4438" y="1866900"/>
            <a:ext cx="1366837"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13" name="Freeform 14"/>
          <p:cNvSpPr>
            <a:spLocks noEditPoints="1"/>
          </p:cNvSpPr>
          <p:nvPr/>
        </p:nvSpPr>
        <p:spPr bwMode="auto">
          <a:xfrm>
            <a:off x="7564438" y="1866900"/>
            <a:ext cx="1366837" cy="2536825"/>
          </a:xfrm>
          <a:custGeom>
            <a:avLst/>
            <a:gdLst>
              <a:gd name="T0" fmla="*/ 2147483647 w 861"/>
              <a:gd name="T1" fmla="*/ 2147483647 h 1598"/>
              <a:gd name="T2" fmla="*/ 2147483647 w 861"/>
              <a:gd name="T3" fmla="*/ 2147483647 h 1598"/>
              <a:gd name="T4" fmla="*/ 2147483647 w 861"/>
              <a:gd name="T5" fmla="*/ 2147483647 h 1598"/>
              <a:gd name="T6" fmla="*/ 2147483647 w 861"/>
              <a:gd name="T7" fmla="*/ 0 h 1598"/>
              <a:gd name="T8" fmla="*/ 2147483647 w 861"/>
              <a:gd name="T9" fmla="*/ 2147483647 h 1598"/>
              <a:gd name="T10" fmla="*/ 2147483647 w 861"/>
              <a:gd name="T11" fmla="*/ 2147483647 h 1598"/>
              <a:gd name="T12" fmla="*/ 2147483647 w 861"/>
              <a:gd name="T13" fmla="*/ 2147483647 h 1598"/>
              <a:gd name="T14" fmla="*/ 2147483647 w 861"/>
              <a:gd name="T15" fmla="*/ 2147483647 h 1598"/>
              <a:gd name="T16" fmla="*/ 2147483647 w 861"/>
              <a:gd name="T17" fmla="*/ 2147483647 h 1598"/>
              <a:gd name="T18" fmla="*/ 2147483647 w 861"/>
              <a:gd name="T19" fmla="*/ 2147483647 h 1598"/>
              <a:gd name="T20" fmla="*/ 2147483647 w 861"/>
              <a:gd name="T21" fmla="*/ 2147483647 h 1598"/>
              <a:gd name="T22" fmla="*/ 2147483647 w 861"/>
              <a:gd name="T23" fmla="*/ 2147483647 h 1598"/>
              <a:gd name="T24" fmla="*/ 2147483647 w 861"/>
              <a:gd name="T25" fmla="*/ 2147483647 h 1598"/>
              <a:gd name="T26" fmla="*/ 2147483647 w 861"/>
              <a:gd name="T27" fmla="*/ 2147483647 h 1598"/>
              <a:gd name="T28" fmla="*/ 2147483647 w 861"/>
              <a:gd name="T29" fmla="*/ 2147483647 h 1598"/>
              <a:gd name="T30" fmla="*/ 0 w 861"/>
              <a:gd name="T31" fmla="*/ 2147483647 h 1598"/>
              <a:gd name="T32" fmla="*/ 2147483647 w 861"/>
              <a:gd name="T33" fmla="*/ 2147483647 h 1598"/>
              <a:gd name="T34" fmla="*/ 2147483647 w 861"/>
              <a:gd name="T35" fmla="*/ 2147483647 h 1598"/>
              <a:gd name="T36" fmla="*/ 2147483647 w 861"/>
              <a:gd name="T37" fmla="*/ 2147483647 h 1598"/>
              <a:gd name="T38" fmla="*/ 2147483647 w 861"/>
              <a:gd name="T39" fmla="*/ 2147483647 h 1598"/>
              <a:gd name="T40" fmla="*/ 2147483647 w 861"/>
              <a:gd name="T41" fmla="*/ 2147483647 h 1598"/>
              <a:gd name="T42" fmla="*/ 2147483647 w 861"/>
              <a:gd name="T43" fmla="*/ 2147483647 h 1598"/>
              <a:gd name="T44" fmla="*/ 2147483647 w 861"/>
              <a:gd name="T45" fmla="*/ 2147483647 h 1598"/>
              <a:gd name="T46" fmla="*/ 2147483647 w 861"/>
              <a:gd name="T47" fmla="*/ 2147483647 h 1598"/>
              <a:gd name="T48" fmla="*/ 2147483647 w 861"/>
              <a:gd name="T49" fmla="*/ 2147483647 h 1598"/>
              <a:gd name="T50" fmla="*/ 2147483647 w 861"/>
              <a:gd name="T51" fmla="*/ 2147483647 h 1598"/>
              <a:gd name="T52" fmla="*/ 2147483647 w 861"/>
              <a:gd name="T53" fmla="*/ 2147483647 h 1598"/>
              <a:gd name="T54" fmla="*/ 2147483647 w 861"/>
              <a:gd name="T55" fmla="*/ 2147483647 h 1598"/>
              <a:gd name="T56" fmla="*/ 2147483647 w 861"/>
              <a:gd name="T57" fmla="*/ 2147483647 h 1598"/>
              <a:gd name="T58" fmla="*/ 2147483647 w 861"/>
              <a:gd name="T59" fmla="*/ 2147483647 h 1598"/>
              <a:gd name="T60" fmla="*/ 2147483647 w 861"/>
              <a:gd name="T61" fmla="*/ 2147483647 h 1598"/>
              <a:gd name="T62" fmla="*/ 2147483647 w 861"/>
              <a:gd name="T63" fmla="*/ 2147483647 h 1598"/>
              <a:gd name="T64" fmla="*/ 2147483647 w 861"/>
              <a:gd name="T65" fmla="*/ 2147483647 h 1598"/>
              <a:gd name="T66" fmla="*/ 2147483647 w 861"/>
              <a:gd name="T67" fmla="*/ 2147483647 h 1598"/>
              <a:gd name="T68" fmla="*/ 2147483647 w 861"/>
              <a:gd name="T69" fmla="*/ 2147483647 h 1598"/>
              <a:gd name="T70" fmla="*/ 2147483647 w 861"/>
              <a:gd name="T71" fmla="*/ 2147483647 h 1598"/>
              <a:gd name="T72" fmla="*/ 2147483647 w 861"/>
              <a:gd name="T73" fmla="*/ 2147483647 h 1598"/>
              <a:gd name="T74" fmla="*/ 2147483647 w 861"/>
              <a:gd name="T75" fmla="*/ 2147483647 h 1598"/>
              <a:gd name="T76" fmla="*/ 2147483647 w 861"/>
              <a:gd name="T77" fmla="*/ 2147483647 h 1598"/>
              <a:gd name="T78" fmla="*/ 2147483647 w 861"/>
              <a:gd name="T79" fmla="*/ 2147483647 h 1598"/>
              <a:gd name="T80" fmla="*/ 2147483647 w 861"/>
              <a:gd name="T81" fmla="*/ 2147483647 h 1598"/>
              <a:gd name="T82" fmla="*/ 2147483647 w 861"/>
              <a:gd name="T83" fmla="*/ 2147483647 h 1598"/>
              <a:gd name="T84" fmla="*/ 2147483647 w 861"/>
              <a:gd name="T85" fmla="*/ 2147483647 h 1598"/>
              <a:gd name="T86" fmla="*/ 2147483647 w 861"/>
              <a:gd name="T87" fmla="*/ 2147483647 h 1598"/>
              <a:gd name="T88" fmla="*/ 2147483647 w 861"/>
              <a:gd name="T89" fmla="*/ 2147483647 h 1598"/>
              <a:gd name="T90" fmla="*/ 2147483647 w 861"/>
              <a:gd name="T91" fmla="*/ 2147483647 h 1598"/>
              <a:gd name="T92" fmla="*/ 2147483647 w 861"/>
              <a:gd name="T93" fmla="*/ 2147483647 h 1598"/>
              <a:gd name="T94" fmla="*/ 2147483647 w 861"/>
              <a:gd name="T95" fmla="*/ 2147483647 h 159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61" h="1598">
                <a:moveTo>
                  <a:pt x="0" y="799"/>
                </a:moveTo>
                <a:lnTo>
                  <a:pt x="0" y="717"/>
                </a:lnTo>
                <a:lnTo>
                  <a:pt x="6" y="635"/>
                </a:lnTo>
                <a:lnTo>
                  <a:pt x="18" y="560"/>
                </a:lnTo>
                <a:lnTo>
                  <a:pt x="31" y="485"/>
                </a:lnTo>
                <a:lnTo>
                  <a:pt x="50" y="415"/>
                </a:lnTo>
                <a:lnTo>
                  <a:pt x="69" y="352"/>
                </a:lnTo>
                <a:lnTo>
                  <a:pt x="94" y="290"/>
                </a:lnTo>
                <a:lnTo>
                  <a:pt x="125" y="233"/>
                </a:lnTo>
                <a:lnTo>
                  <a:pt x="151" y="183"/>
                </a:lnTo>
                <a:lnTo>
                  <a:pt x="188" y="132"/>
                </a:lnTo>
                <a:lnTo>
                  <a:pt x="220" y="95"/>
                </a:lnTo>
                <a:lnTo>
                  <a:pt x="257" y="63"/>
                </a:lnTo>
                <a:lnTo>
                  <a:pt x="301" y="32"/>
                </a:lnTo>
                <a:lnTo>
                  <a:pt x="339" y="13"/>
                </a:lnTo>
                <a:lnTo>
                  <a:pt x="383" y="0"/>
                </a:lnTo>
                <a:lnTo>
                  <a:pt x="427" y="0"/>
                </a:lnTo>
                <a:lnTo>
                  <a:pt x="471" y="0"/>
                </a:lnTo>
                <a:lnTo>
                  <a:pt x="515" y="13"/>
                </a:lnTo>
                <a:lnTo>
                  <a:pt x="559" y="32"/>
                </a:lnTo>
                <a:lnTo>
                  <a:pt x="597" y="63"/>
                </a:lnTo>
                <a:lnTo>
                  <a:pt x="635" y="95"/>
                </a:lnTo>
                <a:lnTo>
                  <a:pt x="666" y="132"/>
                </a:lnTo>
                <a:lnTo>
                  <a:pt x="704" y="183"/>
                </a:lnTo>
                <a:lnTo>
                  <a:pt x="735" y="233"/>
                </a:lnTo>
                <a:lnTo>
                  <a:pt x="760" y="290"/>
                </a:lnTo>
                <a:lnTo>
                  <a:pt x="786" y="352"/>
                </a:lnTo>
                <a:lnTo>
                  <a:pt x="804" y="415"/>
                </a:lnTo>
                <a:lnTo>
                  <a:pt x="823" y="485"/>
                </a:lnTo>
                <a:lnTo>
                  <a:pt x="836" y="560"/>
                </a:lnTo>
                <a:lnTo>
                  <a:pt x="848" y="635"/>
                </a:lnTo>
                <a:lnTo>
                  <a:pt x="855" y="717"/>
                </a:lnTo>
                <a:lnTo>
                  <a:pt x="861" y="799"/>
                </a:lnTo>
                <a:lnTo>
                  <a:pt x="855" y="881"/>
                </a:lnTo>
                <a:lnTo>
                  <a:pt x="848" y="956"/>
                </a:lnTo>
                <a:lnTo>
                  <a:pt x="836" y="1032"/>
                </a:lnTo>
                <a:lnTo>
                  <a:pt x="823" y="1107"/>
                </a:lnTo>
                <a:lnTo>
                  <a:pt x="804" y="1176"/>
                </a:lnTo>
                <a:lnTo>
                  <a:pt x="786" y="1239"/>
                </a:lnTo>
                <a:lnTo>
                  <a:pt x="760" y="1302"/>
                </a:lnTo>
                <a:lnTo>
                  <a:pt x="735" y="1359"/>
                </a:lnTo>
                <a:lnTo>
                  <a:pt x="704" y="1409"/>
                </a:lnTo>
                <a:lnTo>
                  <a:pt x="666" y="1459"/>
                </a:lnTo>
                <a:lnTo>
                  <a:pt x="635" y="1497"/>
                </a:lnTo>
                <a:lnTo>
                  <a:pt x="597" y="1535"/>
                </a:lnTo>
                <a:lnTo>
                  <a:pt x="559" y="1560"/>
                </a:lnTo>
                <a:lnTo>
                  <a:pt x="515" y="1579"/>
                </a:lnTo>
                <a:lnTo>
                  <a:pt x="471" y="1591"/>
                </a:lnTo>
                <a:lnTo>
                  <a:pt x="427" y="1598"/>
                </a:lnTo>
                <a:lnTo>
                  <a:pt x="383" y="1591"/>
                </a:lnTo>
                <a:lnTo>
                  <a:pt x="339" y="1579"/>
                </a:lnTo>
                <a:lnTo>
                  <a:pt x="301" y="1560"/>
                </a:lnTo>
                <a:lnTo>
                  <a:pt x="257" y="1535"/>
                </a:lnTo>
                <a:lnTo>
                  <a:pt x="220" y="1497"/>
                </a:lnTo>
                <a:lnTo>
                  <a:pt x="188" y="1459"/>
                </a:lnTo>
                <a:lnTo>
                  <a:pt x="151" y="1409"/>
                </a:lnTo>
                <a:lnTo>
                  <a:pt x="125" y="1359"/>
                </a:lnTo>
                <a:lnTo>
                  <a:pt x="94" y="1302"/>
                </a:lnTo>
                <a:lnTo>
                  <a:pt x="69" y="1239"/>
                </a:lnTo>
                <a:lnTo>
                  <a:pt x="50" y="1176"/>
                </a:lnTo>
                <a:lnTo>
                  <a:pt x="31" y="1107"/>
                </a:lnTo>
                <a:lnTo>
                  <a:pt x="18" y="1032"/>
                </a:lnTo>
                <a:lnTo>
                  <a:pt x="6" y="956"/>
                </a:lnTo>
                <a:lnTo>
                  <a:pt x="0" y="881"/>
                </a:lnTo>
                <a:lnTo>
                  <a:pt x="0" y="799"/>
                </a:lnTo>
                <a:close/>
                <a:moveTo>
                  <a:pt x="6" y="874"/>
                </a:moveTo>
                <a:lnTo>
                  <a:pt x="6" y="874"/>
                </a:lnTo>
                <a:lnTo>
                  <a:pt x="12" y="956"/>
                </a:lnTo>
                <a:lnTo>
                  <a:pt x="25" y="1032"/>
                </a:lnTo>
                <a:lnTo>
                  <a:pt x="37" y="1107"/>
                </a:lnTo>
                <a:lnTo>
                  <a:pt x="56" y="1176"/>
                </a:lnTo>
                <a:lnTo>
                  <a:pt x="75" y="1239"/>
                </a:lnTo>
                <a:lnTo>
                  <a:pt x="100" y="1302"/>
                </a:lnTo>
                <a:lnTo>
                  <a:pt x="125" y="1359"/>
                </a:lnTo>
                <a:lnTo>
                  <a:pt x="157" y="1409"/>
                </a:lnTo>
                <a:lnTo>
                  <a:pt x="188" y="1453"/>
                </a:lnTo>
                <a:lnTo>
                  <a:pt x="226" y="1491"/>
                </a:lnTo>
                <a:lnTo>
                  <a:pt x="264" y="1529"/>
                </a:lnTo>
                <a:lnTo>
                  <a:pt x="301" y="1554"/>
                </a:lnTo>
                <a:lnTo>
                  <a:pt x="345" y="1573"/>
                </a:lnTo>
                <a:lnTo>
                  <a:pt x="383" y="1585"/>
                </a:lnTo>
                <a:lnTo>
                  <a:pt x="427" y="1591"/>
                </a:lnTo>
                <a:lnTo>
                  <a:pt x="471" y="1585"/>
                </a:lnTo>
                <a:lnTo>
                  <a:pt x="515" y="1573"/>
                </a:lnTo>
                <a:lnTo>
                  <a:pt x="553" y="1554"/>
                </a:lnTo>
                <a:lnTo>
                  <a:pt x="591" y="1529"/>
                </a:lnTo>
                <a:lnTo>
                  <a:pt x="628" y="1491"/>
                </a:lnTo>
                <a:lnTo>
                  <a:pt x="666" y="1453"/>
                </a:lnTo>
                <a:lnTo>
                  <a:pt x="698" y="1409"/>
                </a:lnTo>
                <a:lnTo>
                  <a:pt x="729" y="1359"/>
                </a:lnTo>
                <a:lnTo>
                  <a:pt x="754" y="1302"/>
                </a:lnTo>
                <a:lnTo>
                  <a:pt x="779" y="1239"/>
                </a:lnTo>
                <a:lnTo>
                  <a:pt x="798" y="1176"/>
                </a:lnTo>
                <a:lnTo>
                  <a:pt x="817" y="1107"/>
                </a:lnTo>
                <a:lnTo>
                  <a:pt x="836" y="1032"/>
                </a:lnTo>
                <a:lnTo>
                  <a:pt x="842" y="956"/>
                </a:lnTo>
                <a:lnTo>
                  <a:pt x="848" y="874"/>
                </a:lnTo>
                <a:lnTo>
                  <a:pt x="855" y="799"/>
                </a:lnTo>
                <a:lnTo>
                  <a:pt x="848" y="717"/>
                </a:lnTo>
                <a:lnTo>
                  <a:pt x="842" y="635"/>
                </a:lnTo>
                <a:lnTo>
                  <a:pt x="836" y="560"/>
                </a:lnTo>
                <a:lnTo>
                  <a:pt x="817" y="485"/>
                </a:lnTo>
                <a:lnTo>
                  <a:pt x="798" y="415"/>
                </a:lnTo>
                <a:lnTo>
                  <a:pt x="779" y="352"/>
                </a:lnTo>
                <a:lnTo>
                  <a:pt x="754" y="290"/>
                </a:lnTo>
                <a:lnTo>
                  <a:pt x="729" y="233"/>
                </a:lnTo>
                <a:lnTo>
                  <a:pt x="698" y="183"/>
                </a:lnTo>
                <a:lnTo>
                  <a:pt x="666" y="139"/>
                </a:lnTo>
                <a:lnTo>
                  <a:pt x="628" y="101"/>
                </a:lnTo>
                <a:lnTo>
                  <a:pt x="591" y="63"/>
                </a:lnTo>
                <a:lnTo>
                  <a:pt x="553" y="38"/>
                </a:lnTo>
                <a:lnTo>
                  <a:pt x="515" y="19"/>
                </a:lnTo>
                <a:lnTo>
                  <a:pt x="471" y="7"/>
                </a:lnTo>
                <a:lnTo>
                  <a:pt x="427" y="7"/>
                </a:lnTo>
                <a:lnTo>
                  <a:pt x="383" y="7"/>
                </a:lnTo>
                <a:lnTo>
                  <a:pt x="345" y="19"/>
                </a:lnTo>
                <a:lnTo>
                  <a:pt x="301" y="38"/>
                </a:lnTo>
                <a:lnTo>
                  <a:pt x="264" y="63"/>
                </a:lnTo>
                <a:lnTo>
                  <a:pt x="226" y="101"/>
                </a:lnTo>
                <a:lnTo>
                  <a:pt x="188" y="139"/>
                </a:lnTo>
                <a:lnTo>
                  <a:pt x="157" y="183"/>
                </a:lnTo>
                <a:lnTo>
                  <a:pt x="125" y="233"/>
                </a:lnTo>
                <a:lnTo>
                  <a:pt x="100" y="290"/>
                </a:lnTo>
                <a:lnTo>
                  <a:pt x="75" y="352"/>
                </a:lnTo>
                <a:lnTo>
                  <a:pt x="56" y="415"/>
                </a:lnTo>
                <a:lnTo>
                  <a:pt x="37" y="485"/>
                </a:lnTo>
                <a:lnTo>
                  <a:pt x="25" y="560"/>
                </a:lnTo>
                <a:lnTo>
                  <a:pt x="12" y="635"/>
                </a:lnTo>
                <a:lnTo>
                  <a:pt x="6" y="717"/>
                </a:lnTo>
                <a:lnTo>
                  <a:pt x="6" y="799"/>
                </a:lnTo>
                <a:lnTo>
                  <a:pt x="6" y="874"/>
                </a:lnTo>
                <a:close/>
              </a:path>
            </a:pathLst>
          </a:custGeom>
          <a:solidFill>
            <a:srgbClr val="C23091"/>
          </a:solidFill>
          <a:ln w="0">
            <a:solidFill>
              <a:srgbClr val="C23091"/>
            </a:solidFill>
            <a:prstDash val="solid"/>
            <a:round/>
            <a:headEnd/>
            <a:tailEnd/>
          </a:ln>
        </p:spPr>
        <p:txBody>
          <a:bodyPr/>
          <a:lstStyle/>
          <a:p>
            <a:endParaRPr lang="zh-TW" altLang="en-US"/>
          </a:p>
        </p:txBody>
      </p:sp>
      <p:sp>
        <p:nvSpPr>
          <p:cNvPr id="51214" name="Rectangle 15"/>
          <p:cNvSpPr>
            <a:spLocks noChangeArrowheads="1"/>
          </p:cNvSpPr>
          <p:nvPr/>
        </p:nvSpPr>
        <p:spPr bwMode="auto">
          <a:xfrm>
            <a:off x="8083550" y="2216150"/>
            <a:ext cx="320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著</a:t>
            </a:r>
          </a:p>
        </p:txBody>
      </p:sp>
      <p:sp>
        <p:nvSpPr>
          <p:cNvPr id="51215" name="Rectangle 16"/>
          <p:cNvSpPr>
            <a:spLocks noChangeArrowheads="1"/>
          </p:cNvSpPr>
          <p:nvPr/>
        </p:nvSpPr>
        <p:spPr bwMode="auto">
          <a:xfrm>
            <a:off x="8083550" y="2605088"/>
            <a:ext cx="320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作</a:t>
            </a:r>
          </a:p>
        </p:txBody>
      </p:sp>
      <p:sp>
        <p:nvSpPr>
          <p:cNvPr id="51216" name="Rectangle 17"/>
          <p:cNvSpPr>
            <a:spLocks noChangeArrowheads="1"/>
          </p:cNvSpPr>
          <p:nvPr/>
        </p:nvSpPr>
        <p:spPr bwMode="auto">
          <a:xfrm>
            <a:off x="8101013" y="3000375"/>
            <a:ext cx="320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利</a:t>
            </a:r>
          </a:p>
        </p:txBody>
      </p:sp>
      <p:sp>
        <p:nvSpPr>
          <p:cNvPr id="51217" name="Rectangle 18"/>
          <p:cNvSpPr>
            <a:spLocks noChangeArrowheads="1"/>
          </p:cNvSpPr>
          <p:nvPr/>
        </p:nvSpPr>
        <p:spPr bwMode="auto">
          <a:xfrm>
            <a:off x="8083550" y="3373438"/>
            <a:ext cx="320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用</a:t>
            </a:r>
          </a:p>
        </p:txBody>
      </p:sp>
      <p:sp>
        <p:nvSpPr>
          <p:cNvPr id="51218" name="Rectangle 19"/>
          <p:cNvSpPr>
            <a:spLocks noChangeArrowheads="1"/>
          </p:cNvSpPr>
          <p:nvPr/>
        </p:nvSpPr>
        <p:spPr bwMode="auto">
          <a:xfrm>
            <a:off x="8083550" y="3752850"/>
            <a:ext cx="3206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人</a:t>
            </a:r>
          </a:p>
        </p:txBody>
      </p:sp>
      <p:pic>
        <p:nvPicPr>
          <p:cNvPr id="51219"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4763" y="1928813"/>
            <a:ext cx="1836737" cy="252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0" name="Freeform 21"/>
          <p:cNvSpPr>
            <a:spLocks noEditPoints="1"/>
          </p:cNvSpPr>
          <p:nvPr/>
        </p:nvSpPr>
        <p:spPr bwMode="auto">
          <a:xfrm>
            <a:off x="3814763" y="1928813"/>
            <a:ext cx="1846262" cy="2535237"/>
          </a:xfrm>
          <a:custGeom>
            <a:avLst/>
            <a:gdLst>
              <a:gd name="T0" fmla="*/ 0 w 1163"/>
              <a:gd name="T1" fmla="*/ 0 h 1597"/>
              <a:gd name="T2" fmla="*/ 2147483647 w 1163"/>
              <a:gd name="T3" fmla="*/ 0 h 1597"/>
              <a:gd name="T4" fmla="*/ 2147483647 w 1163"/>
              <a:gd name="T5" fmla="*/ 2147483647 h 1597"/>
              <a:gd name="T6" fmla="*/ 0 w 1163"/>
              <a:gd name="T7" fmla="*/ 2147483647 h 1597"/>
              <a:gd name="T8" fmla="*/ 0 w 1163"/>
              <a:gd name="T9" fmla="*/ 0 h 1597"/>
              <a:gd name="T10" fmla="*/ 2147483647 w 1163"/>
              <a:gd name="T11" fmla="*/ 2147483647 h 1597"/>
              <a:gd name="T12" fmla="*/ 0 w 1163"/>
              <a:gd name="T13" fmla="*/ 2147483647 h 1597"/>
              <a:gd name="T14" fmla="*/ 2147483647 w 1163"/>
              <a:gd name="T15" fmla="*/ 2147483647 h 1597"/>
              <a:gd name="T16" fmla="*/ 2147483647 w 1163"/>
              <a:gd name="T17" fmla="*/ 2147483647 h 1597"/>
              <a:gd name="T18" fmla="*/ 2147483647 w 1163"/>
              <a:gd name="T19" fmla="*/ 0 h 1597"/>
              <a:gd name="T20" fmla="*/ 2147483647 w 1163"/>
              <a:gd name="T21" fmla="*/ 2147483647 h 1597"/>
              <a:gd name="T22" fmla="*/ 0 w 1163"/>
              <a:gd name="T23" fmla="*/ 2147483647 h 1597"/>
              <a:gd name="T24" fmla="*/ 2147483647 w 1163"/>
              <a:gd name="T25" fmla="*/ 0 h 1597"/>
              <a:gd name="T26" fmla="*/ 2147483647 w 1163"/>
              <a:gd name="T27" fmla="*/ 2147483647 h 15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163" h="1597">
                <a:moveTo>
                  <a:pt x="0" y="0"/>
                </a:moveTo>
                <a:lnTo>
                  <a:pt x="1163" y="0"/>
                </a:lnTo>
                <a:lnTo>
                  <a:pt x="1163" y="1597"/>
                </a:lnTo>
                <a:lnTo>
                  <a:pt x="0" y="1597"/>
                </a:lnTo>
                <a:lnTo>
                  <a:pt x="0" y="0"/>
                </a:lnTo>
                <a:close/>
                <a:moveTo>
                  <a:pt x="6" y="1591"/>
                </a:moveTo>
                <a:lnTo>
                  <a:pt x="0" y="1591"/>
                </a:lnTo>
                <a:lnTo>
                  <a:pt x="1157" y="1591"/>
                </a:lnTo>
                <a:lnTo>
                  <a:pt x="1157" y="0"/>
                </a:lnTo>
                <a:lnTo>
                  <a:pt x="1157" y="6"/>
                </a:lnTo>
                <a:lnTo>
                  <a:pt x="0" y="6"/>
                </a:lnTo>
                <a:lnTo>
                  <a:pt x="6" y="0"/>
                </a:lnTo>
                <a:lnTo>
                  <a:pt x="6" y="1591"/>
                </a:lnTo>
                <a:close/>
              </a:path>
            </a:pathLst>
          </a:custGeom>
          <a:solidFill>
            <a:srgbClr val="AD8C01"/>
          </a:solidFill>
          <a:ln w="0">
            <a:solidFill>
              <a:srgbClr val="AD8C01"/>
            </a:solidFill>
            <a:prstDash val="solid"/>
            <a:round/>
            <a:headEnd/>
            <a:tailEnd/>
          </a:ln>
        </p:spPr>
        <p:txBody>
          <a:bodyPr/>
          <a:lstStyle/>
          <a:p>
            <a:endParaRPr lang="zh-TW" altLang="en-US"/>
          </a:p>
        </p:txBody>
      </p:sp>
      <p:sp>
        <p:nvSpPr>
          <p:cNvPr id="51221" name="Rectangle 22"/>
          <p:cNvSpPr>
            <a:spLocks noChangeArrowheads="1"/>
          </p:cNvSpPr>
          <p:nvPr/>
        </p:nvSpPr>
        <p:spPr bwMode="auto">
          <a:xfrm>
            <a:off x="4243388" y="2857500"/>
            <a:ext cx="96202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著作權</a:t>
            </a:r>
          </a:p>
        </p:txBody>
      </p:sp>
      <p:sp>
        <p:nvSpPr>
          <p:cNvPr id="51222" name="Rectangle 23"/>
          <p:cNvSpPr>
            <a:spLocks noChangeArrowheads="1"/>
          </p:cNvSpPr>
          <p:nvPr/>
        </p:nvSpPr>
        <p:spPr bwMode="auto">
          <a:xfrm>
            <a:off x="4100513" y="3214688"/>
            <a:ext cx="12827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500" b="1">
                <a:solidFill>
                  <a:srgbClr val="000000"/>
                </a:solidFill>
                <a:latin typeface="微軟正黑體" pitchFamily="34" charset="-120"/>
                <a:ea typeface="微軟正黑體" pitchFamily="34" charset="-120"/>
                <a:cs typeface="新細明體" charset="-120"/>
              </a:rPr>
              <a:t>集管團體</a:t>
            </a:r>
          </a:p>
        </p:txBody>
      </p:sp>
      <p:sp>
        <p:nvSpPr>
          <p:cNvPr id="51223" name="Freeform 24"/>
          <p:cNvSpPr>
            <a:spLocks noEditPoints="1"/>
          </p:cNvSpPr>
          <p:nvPr/>
        </p:nvSpPr>
        <p:spPr bwMode="auto">
          <a:xfrm>
            <a:off x="5786438" y="2857500"/>
            <a:ext cx="1677987" cy="79375"/>
          </a:xfrm>
          <a:custGeom>
            <a:avLst/>
            <a:gdLst>
              <a:gd name="T0" fmla="*/ 2147483647 w 1057"/>
              <a:gd name="T1" fmla="*/ 2147483647 h 50"/>
              <a:gd name="T2" fmla="*/ 0 w 1057"/>
              <a:gd name="T3" fmla="*/ 2147483647 h 50"/>
              <a:gd name="T4" fmla="*/ 2147483647 w 1057"/>
              <a:gd name="T5" fmla="*/ 2147483647 h 50"/>
              <a:gd name="T6" fmla="*/ 2147483647 w 1057"/>
              <a:gd name="T7" fmla="*/ 2147483647 h 50"/>
              <a:gd name="T8" fmla="*/ 2147483647 w 1057"/>
              <a:gd name="T9" fmla="*/ 2147483647 h 50"/>
              <a:gd name="T10" fmla="*/ 2147483647 w 1057"/>
              <a:gd name="T11" fmla="*/ 2147483647 h 50"/>
              <a:gd name="T12" fmla="*/ 2147483647 w 1057"/>
              <a:gd name="T13" fmla="*/ 2147483647 h 50"/>
              <a:gd name="T14" fmla="*/ 2147483647 w 1057"/>
              <a:gd name="T15" fmla="*/ 2147483647 h 50"/>
              <a:gd name="T16" fmla="*/ 2147483647 w 1057"/>
              <a:gd name="T17" fmla="*/ 2147483647 h 50"/>
              <a:gd name="T18" fmla="*/ 2147483647 w 1057"/>
              <a:gd name="T19" fmla="*/ 2147483647 h 50"/>
              <a:gd name="T20" fmla="*/ 2147483647 w 1057"/>
              <a:gd name="T21" fmla="*/ 2147483647 h 50"/>
              <a:gd name="T22" fmla="*/ 2147483647 w 1057"/>
              <a:gd name="T23" fmla="*/ 2147483647 h 50"/>
              <a:gd name="T24" fmla="*/ 2147483647 w 1057"/>
              <a:gd name="T25" fmla="*/ 2147483647 h 50"/>
              <a:gd name="T26" fmla="*/ 2147483647 w 1057"/>
              <a:gd name="T27" fmla="*/ 2147483647 h 50"/>
              <a:gd name="T28" fmla="*/ 2147483647 w 1057"/>
              <a:gd name="T29" fmla="*/ 2147483647 h 50"/>
              <a:gd name="T30" fmla="*/ 2147483647 w 1057"/>
              <a:gd name="T31" fmla="*/ 2147483647 h 50"/>
              <a:gd name="T32" fmla="*/ 2147483647 w 1057"/>
              <a:gd name="T33" fmla="*/ 2147483647 h 50"/>
              <a:gd name="T34" fmla="*/ 2147483647 w 1057"/>
              <a:gd name="T35" fmla="*/ 2147483647 h 50"/>
              <a:gd name="T36" fmla="*/ 2147483647 w 1057"/>
              <a:gd name="T37" fmla="*/ 2147483647 h 50"/>
              <a:gd name="T38" fmla="*/ 2147483647 w 1057"/>
              <a:gd name="T39" fmla="*/ 2147483647 h 50"/>
              <a:gd name="T40" fmla="*/ 2147483647 w 1057"/>
              <a:gd name="T41" fmla="*/ 2147483647 h 50"/>
              <a:gd name="T42" fmla="*/ 2147483647 w 1057"/>
              <a:gd name="T43" fmla="*/ 2147483647 h 50"/>
              <a:gd name="T44" fmla="*/ 2147483647 w 1057"/>
              <a:gd name="T45" fmla="*/ 2147483647 h 50"/>
              <a:gd name="T46" fmla="*/ 2147483647 w 1057"/>
              <a:gd name="T47" fmla="*/ 2147483647 h 50"/>
              <a:gd name="T48" fmla="*/ 2147483647 w 1057"/>
              <a:gd name="T49" fmla="*/ 2147483647 h 50"/>
              <a:gd name="T50" fmla="*/ 2147483647 w 1057"/>
              <a:gd name="T51" fmla="*/ 2147483647 h 50"/>
              <a:gd name="T52" fmla="*/ 2147483647 w 1057"/>
              <a:gd name="T53" fmla="*/ 2147483647 h 50"/>
              <a:gd name="T54" fmla="*/ 2147483647 w 1057"/>
              <a:gd name="T55" fmla="*/ 2147483647 h 50"/>
              <a:gd name="T56" fmla="*/ 2147483647 w 1057"/>
              <a:gd name="T57" fmla="*/ 2147483647 h 50"/>
              <a:gd name="T58" fmla="*/ 2147483647 w 1057"/>
              <a:gd name="T59" fmla="*/ 2147483647 h 50"/>
              <a:gd name="T60" fmla="*/ 2147483647 w 1057"/>
              <a:gd name="T61" fmla="*/ 2147483647 h 50"/>
              <a:gd name="T62" fmla="*/ 2147483647 w 1057"/>
              <a:gd name="T63" fmla="*/ 2147483647 h 50"/>
              <a:gd name="T64" fmla="*/ 2147483647 w 1057"/>
              <a:gd name="T65" fmla="*/ 2147483647 h 50"/>
              <a:gd name="T66" fmla="*/ 2147483647 w 1057"/>
              <a:gd name="T67" fmla="*/ 2147483647 h 50"/>
              <a:gd name="T68" fmla="*/ 2147483647 w 1057"/>
              <a:gd name="T69" fmla="*/ 2147483647 h 50"/>
              <a:gd name="T70" fmla="*/ 2147483647 w 1057"/>
              <a:gd name="T71" fmla="*/ 2147483647 h 50"/>
              <a:gd name="T72" fmla="*/ 2147483647 w 1057"/>
              <a:gd name="T73" fmla="*/ 2147483647 h 50"/>
              <a:gd name="T74" fmla="*/ 2147483647 w 1057"/>
              <a:gd name="T75" fmla="*/ 2147483647 h 50"/>
              <a:gd name="T76" fmla="*/ 2147483647 w 1057"/>
              <a:gd name="T77" fmla="*/ 2147483647 h 50"/>
              <a:gd name="T78" fmla="*/ 2147483647 w 1057"/>
              <a:gd name="T79" fmla="*/ 2147483647 h 50"/>
              <a:gd name="T80" fmla="*/ 2147483647 w 1057"/>
              <a:gd name="T81" fmla="*/ 2147483647 h 50"/>
              <a:gd name="T82" fmla="*/ 2147483647 w 1057"/>
              <a:gd name="T83" fmla="*/ 2147483647 h 50"/>
              <a:gd name="T84" fmla="*/ 2147483647 w 1057"/>
              <a:gd name="T85" fmla="*/ 2147483647 h 50"/>
              <a:gd name="T86" fmla="*/ 2147483647 w 1057"/>
              <a:gd name="T87" fmla="*/ 2147483647 h 50"/>
              <a:gd name="T88" fmla="*/ 2147483647 w 1057"/>
              <a:gd name="T89" fmla="*/ 2147483647 h 50"/>
              <a:gd name="T90" fmla="*/ 2147483647 w 1057"/>
              <a:gd name="T91" fmla="*/ 2147483647 h 50"/>
              <a:gd name="T92" fmla="*/ 2147483647 w 1057"/>
              <a:gd name="T93" fmla="*/ 2147483647 h 50"/>
              <a:gd name="T94" fmla="*/ 2147483647 w 1057"/>
              <a:gd name="T95" fmla="*/ 2147483647 h 50"/>
              <a:gd name="T96" fmla="*/ 2147483647 w 1057"/>
              <a:gd name="T97" fmla="*/ 2147483647 h 50"/>
              <a:gd name="T98" fmla="*/ 2147483647 w 1057"/>
              <a:gd name="T99" fmla="*/ 2147483647 h 50"/>
              <a:gd name="T100" fmla="*/ 2147483647 w 1057"/>
              <a:gd name="T101" fmla="*/ 2147483647 h 50"/>
              <a:gd name="T102" fmla="*/ 2147483647 w 1057"/>
              <a:gd name="T103" fmla="*/ 2147483647 h 50"/>
              <a:gd name="T104" fmla="*/ 2147483647 w 1057"/>
              <a:gd name="T105" fmla="*/ 2147483647 h 50"/>
              <a:gd name="T106" fmla="*/ 2147483647 w 1057"/>
              <a:gd name="T107" fmla="*/ 2147483647 h 50"/>
              <a:gd name="T108" fmla="*/ 2147483647 w 1057"/>
              <a:gd name="T109" fmla="*/ 2147483647 h 50"/>
              <a:gd name="T110" fmla="*/ 2147483647 w 1057"/>
              <a:gd name="T111" fmla="*/ 2147483647 h 50"/>
              <a:gd name="T112" fmla="*/ 2147483647 w 1057"/>
              <a:gd name="T113" fmla="*/ 2147483647 h 50"/>
              <a:gd name="T114" fmla="*/ 2147483647 w 1057"/>
              <a:gd name="T115" fmla="*/ 2147483647 h 50"/>
              <a:gd name="T116" fmla="*/ 2147483647 w 1057"/>
              <a:gd name="T117" fmla="*/ 2147483647 h 50"/>
              <a:gd name="T118" fmla="*/ 2147483647 w 1057"/>
              <a:gd name="T119" fmla="*/ 2147483647 h 50"/>
              <a:gd name="T120" fmla="*/ 2147483647 w 1057"/>
              <a:gd name="T121" fmla="*/ 2147483647 h 50"/>
              <a:gd name="T122" fmla="*/ 2147483647 w 1057"/>
              <a:gd name="T123" fmla="*/ 0 h 5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57" h="50">
                <a:moveTo>
                  <a:pt x="0" y="25"/>
                </a:moveTo>
                <a:lnTo>
                  <a:pt x="26" y="25"/>
                </a:lnTo>
                <a:lnTo>
                  <a:pt x="26" y="31"/>
                </a:lnTo>
                <a:lnTo>
                  <a:pt x="0" y="31"/>
                </a:lnTo>
                <a:lnTo>
                  <a:pt x="0" y="25"/>
                </a:lnTo>
                <a:close/>
                <a:moveTo>
                  <a:pt x="44" y="25"/>
                </a:moveTo>
                <a:lnTo>
                  <a:pt x="70" y="25"/>
                </a:lnTo>
                <a:lnTo>
                  <a:pt x="70" y="31"/>
                </a:lnTo>
                <a:lnTo>
                  <a:pt x="44" y="31"/>
                </a:lnTo>
                <a:lnTo>
                  <a:pt x="44" y="25"/>
                </a:lnTo>
                <a:close/>
                <a:moveTo>
                  <a:pt x="88" y="25"/>
                </a:moveTo>
                <a:lnTo>
                  <a:pt x="114" y="25"/>
                </a:lnTo>
                <a:lnTo>
                  <a:pt x="114" y="31"/>
                </a:lnTo>
                <a:lnTo>
                  <a:pt x="88" y="31"/>
                </a:lnTo>
                <a:lnTo>
                  <a:pt x="88" y="25"/>
                </a:lnTo>
                <a:close/>
                <a:moveTo>
                  <a:pt x="132" y="25"/>
                </a:moveTo>
                <a:lnTo>
                  <a:pt x="158" y="25"/>
                </a:lnTo>
                <a:lnTo>
                  <a:pt x="158" y="31"/>
                </a:lnTo>
                <a:lnTo>
                  <a:pt x="132" y="31"/>
                </a:lnTo>
                <a:lnTo>
                  <a:pt x="132" y="25"/>
                </a:lnTo>
                <a:close/>
                <a:moveTo>
                  <a:pt x="176" y="25"/>
                </a:moveTo>
                <a:lnTo>
                  <a:pt x="202" y="25"/>
                </a:lnTo>
                <a:lnTo>
                  <a:pt x="202" y="31"/>
                </a:lnTo>
                <a:lnTo>
                  <a:pt x="176" y="31"/>
                </a:lnTo>
                <a:lnTo>
                  <a:pt x="176" y="25"/>
                </a:lnTo>
                <a:close/>
                <a:moveTo>
                  <a:pt x="221" y="25"/>
                </a:moveTo>
                <a:lnTo>
                  <a:pt x="246" y="25"/>
                </a:lnTo>
                <a:lnTo>
                  <a:pt x="246" y="31"/>
                </a:lnTo>
                <a:lnTo>
                  <a:pt x="221" y="31"/>
                </a:lnTo>
                <a:lnTo>
                  <a:pt x="221" y="25"/>
                </a:lnTo>
                <a:close/>
                <a:moveTo>
                  <a:pt x="265" y="25"/>
                </a:moveTo>
                <a:lnTo>
                  <a:pt x="290" y="25"/>
                </a:lnTo>
                <a:lnTo>
                  <a:pt x="290" y="31"/>
                </a:lnTo>
                <a:lnTo>
                  <a:pt x="265" y="31"/>
                </a:lnTo>
                <a:lnTo>
                  <a:pt x="265" y="25"/>
                </a:lnTo>
                <a:close/>
                <a:moveTo>
                  <a:pt x="309" y="25"/>
                </a:moveTo>
                <a:lnTo>
                  <a:pt x="334" y="25"/>
                </a:lnTo>
                <a:lnTo>
                  <a:pt x="334" y="31"/>
                </a:lnTo>
                <a:lnTo>
                  <a:pt x="309" y="31"/>
                </a:lnTo>
                <a:lnTo>
                  <a:pt x="309" y="25"/>
                </a:lnTo>
                <a:close/>
                <a:moveTo>
                  <a:pt x="353" y="25"/>
                </a:moveTo>
                <a:lnTo>
                  <a:pt x="378" y="25"/>
                </a:lnTo>
                <a:lnTo>
                  <a:pt x="378" y="31"/>
                </a:lnTo>
                <a:lnTo>
                  <a:pt x="353" y="31"/>
                </a:lnTo>
                <a:lnTo>
                  <a:pt x="353" y="25"/>
                </a:lnTo>
                <a:close/>
                <a:moveTo>
                  <a:pt x="397" y="25"/>
                </a:moveTo>
                <a:lnTo>
                  <a:pt x="422" y="25"/>
                </a:lnTo>
                <a:lnTo>
                  <a:pt x="422" y="31"/>
                </a:lnTo>
                <a:lnTo>
                  <a:pt x="397" y="31"/>
                </a:lnTo>
                <a:lnTo>
                  <a:pt x="397" y="25"/>
                </a:lnTo>
                <a:close/>
                <a:moveTo>
                  <a:pt x="441" y="25"/>
                </a:moveTo>
                <a:lnTo>
                  <a:pt x="466" y="25"/>
                </a:lnTo>
                <a:lnTo>
                  <a:pt x="466" y="31"/>
                </a:lnTo>
                <a:lnTo>
                  <a:pt x="441" y="31"/>
                </a:lnTo>
                <a:lnTo>
                  <a:pt x="441" y="25"/>
                </a:lnTo>
                <a:close/>
                <a:moveTo>
                  <a:pt x="485" y="25"/>
                </a:moveTo>
                <a:lnTo>
                  <a:pt x="510" y="25"/>
                </a:lnTo>
                <a:lnTo>
                  <a:pt x="510" y="31"/>
                </a:lnTo>
                <a:lnTo>
                  <a:pt x="485" y="31"/>
                </a:lnTo>
                <a:lnTo>
                  <a:pt x="485" y="25"/>
                </a:lnTo>
                <a:close/>
                <a:moveTo>
                  <a:pt x="529" y="25"/>
                </a:moveTo>
                <a:lnTo>
                  <a:pt x="554" y="25"/>
                </a:lnTo>
                <a:lnTo>
                  <a:pt x="554" y="31"/>
                </a:lnTo>
                <a:lnTo>
                  <a:pt x="529" y="31"/>
                </a:lnTo>
                <a:lnTo>
                  <a:pt x="529" y="25"/>
                </a:lnTo>
                <a:close/>
                <a:moveTo>
                  <a:pt x="573" y="25"/>
                </a:moveTo>
                <a:lnTo>
                  <a:pt x="598" y="25"/>
                </a:lnTo>
                <a:lnTo>
                  <a:pt x="598" y="31"/>
                </a:lnTo>
                <a:lnTo>
                  <a:pt x="573" y="31"/>
                </a:lnTo>
                <a:lnTo>
                  <a:pt x="573" y="25"/>
                </a:lnTo>
                <a:close/>
                <a:moveTo>
                  <a:pt x="617" y="25"/>
                </a:moveTo>
                <a:lnTo>
                  <a:pt x="642" y="25"/>
                </a:lnTo>
                <a:lnTo>
                  <a:pt x="642" y="31"/>
                </a:lnTo>
                <a:lnTo>
                  <a:pt x="617" y="31"/>
                </a:lnTo>
                <a:lnTo>
                  <a:pt x="617" y="25"/>
                </a:lnTo>
                <a:close/>
                <a:moveTo>
                  <a:pt x="661" y="25"/>
                </a:moveTo>
                <a:lnTo>
                  <a:pt x="686" y="25"/>
                </a:lnTo>
                <a:lnTo>
                  <a:pt x="686" y="31"/>
                </a:lnTo>
                <a:lnTo>
                  <a:pt x="661" y="31"/>
                </a:lnTo>
                <a:lnTo>
                  <a:pt x="661" y="25"/>
                </a:lnTo>
                <a:close/>
                <a:moveTo>
                  <a:pt x="705" y="25"/>
                </a:moveTo>
                <a:lnTo>
                  <a:pt x="730" y="25"/>
                </a:lnTo>
                <a:lnTo>
                  <a:pt x="730" y="31"/>
                </a:lnTo>
                <a:lnTo>
                  <a:pt x="705" y="31"/>
                </a:lnTo>
                <a:lnTo>
                  <a:pt x="705" y="25"/>
                </a:lnTo>
                <a:close/>
                <a:moveTo>
                  <a:pt x="749" y="25"/>
                </a:moveTo>
                <a:lnTo>
                  <a:pt x="774" y="25"/>
                </a:lnTo>
                <a:lnTo>
                  <a:pt x="774" y="31"/>
                </a:lnTo>
                <a:lnTo>
                  <a:pt x="749" y="31"/>
                </a:lnTo>
                <a:lnTo>
                  <a:pt x="749" y="25"/>
                </a:lnTo>
                <a:close/>
                <a:moveTo>
                  <a:pt x="793" y="25"/>
                </a:moveTo>
                <a:lnTo>
                  <a:pt x="818" y="25"/>
                </a:lnTo>
                <a:lnTo>
                  <a:pt x="818" y="31"/>
                </a:lnTo>
                <a:lnTo>
                  <a:pt x="793" y="31"/>
                </a:lnTo>
                <a:lnTo>
                  <a:pt x="793" y="25"/>
                </a:lnTo>
                <a:close/>
                <a:moveTo>
                  <a:pt x="837" y="25"/>
                </a:moveTo>
                <a:lnTo>
                  <a:pt x="862" y="25"/>
                </a:lnTo>
                <a:lnTo>
                  <a:pt x="862" y="31"/>
                </a:lnTo>
                <a:lnTo>
                  <a:pt x="837" y="31"/>
                </a:lnTo>
                <a:lnTo>
                  <a:pt x="837" y="25"/>
                </a:lnTo>
                <a:close/>
                <a:moveTo>
                  <a:pt x="881" y="25"/>
                </a:moveTo>
                <a:lnTo>
                  <a:pt x="906" y="25"/>
                </a:lnTo>
                <a:lnTo>
                  <a:pt x="906" y="31"/>
                </a:lnTo>
                <a:lnTo>
                  <a:pt x="881" y="31"/>
                </a:lnTo>
                <a:lnTo>
                  <a:pt x="881" y="25"/>
                </a:lnTo>
                <a:close/>
                <a:moveTo>
                  <a:pt x="925" y="25"/>
                </a:moveTo>
                <a:lnTo>
                  <a:pt x="950" y="25"/>
                </a:lnTo>
                <a:lnTo>
                  <a:pt x="950" y="31"/>
                </a:lnTo>
                <a:lnTo>
                  <a:pt x="925" y="31"/>
                </a:lnTo>
                <a:lnTo>
                  <a:pt x="925" y="25"/>
                </a:lnTo>
                <a:close/>
                <a:moveTo>
                  <a:pt x="969" y="25"/>
                </a:moveTo>
                <a:lnTo>
                  <a:pt x="994" y="25"/>
                </a:lnTo>
                <a:lnTo>
                  <a:pt x="994" y="31"/>
                </a:lnTo>
                <a:lnTo>
                  <a:pt x="969" y="31"/>
                </a:lnTo>
                <a:lnTo>
                  <a:pt x="969" y="25"/>
                </a:lnTo>
                <a:close/>
                <a:moveTo>
                  <a:pt x="1013" y="25"/>
                </a:moveTo>
                <a:lnTo>
                  <a:pt x="1013" y="25"/>
                </a:lnTo>
                <a:lnTo>
                  <a:pt x="1013" y="31"/>
                </a:lnTo>
                <a:lnTo>
                  <a:pt x="1013" y="25"/>
                </a:lnTo>
                <a:close/>
                <a:moveTo>
                  <a:pt x="1006" y="0"/>
                </a:moveTo>
                <a:lnTo>
                  <a:pt x="1057" y="25"/>
                </a:lnTo>
                <a:lnTo>
                  <a:pt x="1006" y="50"/>
                </a:lnTo>
                <a:lnTo>
                  <a:pt x="1006" y="0"/>
                </a:lnTo>
                <a:close/>
              </a:path>
            </a:pathLst>
          </a:custGeom>
          <a:solidFill>
            <a:srgbClr val="000000"/>
          </a:solidFill>
          <a:ln w="0">
            <a:solidFill>
              <a:srgbClr val="000000"/>
            </a:solidFill>
            <a:prstDash val="solid"/>
            <a:round/>
            <a:headEnd/>
            <a:tailEnd/>
          </a:ln>
        </p:spPr>
        <p:txBody>
          <a:bodyPr/>
          <a:lstStyle/>
          <a:p>
            <a:endParaRPr lang="zh-TW" altLang="en-US"/>
          </a:p>
        </p:txBody>
      </p:sp>
      <p:sp>
        <p:nvSpPr>
          <p:cNvPr id="51224" name="Freeform 25"/>
          <p:cNvSpPr>
            <a:spLocks noEditPoints="1"/>
          </p:cNvSpPr>
          <p:nvPr/>
        </p:nvSpPr>
        <p:spPr bwMode="auto">
          <a:xfrm>
            <a:off x="5786438" y="3429000"/>
            <a:ext cx="1597025" cy="79375"/>
          </a:xfrm>
          <a:custGeom>
            <a:avLst/>
            <a:gdLst>
              <a:gd name="T0" fmla="*/ 2147483647 w 1006"/>
              <a:gd name="T1" fmla="*/ 2147483647 h 50"/>
              <a:gd name="T2" fmla="*/ 2147483647 w 1006"/>
              <a:gd name="T3" fmla="*/ 2147483647 h 50"/>
              <a:gd name="T4" fmla="*/ 2147483647 w 1006"/>
              <a:gd name="T5" fmla="*/ 2147483647 h 50"/>
              <a:gd name="T6" fmla="*/ 2147483647 w 1006"/>
              <a:gd name="T7" fmla="*/ 2147483647 h 50"/>
              <a:gd name="T8" fmla="*/ 2147483647 w 1006"/>
              <a:gd name="T9" fmla="*/ 2147483647 h 50"/>
              <a:gd name="T10" fmla="*/ 2147483647 w 1006"/>
              <a:gd name="T11" fmla="*/ 2147483647 h 50"/>
              <a:gd name="T12" fmla="*/ 0 w 1006"/>
              <a:gd name="T13" fmla="*/ 2147483647 h 50"/>
              <a:gd name="T14" fmla="*/ 2147483647 w 1006"/>
              <a:gd name="T15" fmla="*/ 0 h 50"/>
              <a:gd name="T16" fmla="*/ 2147483647 w 1006"/>
              <a:gd name="T17" fmla="*/ 2147483647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6" h="50">
                <a:moveTo>
                  <a:pt x="1006" y="31"/>
                </a:moveTo>
                <a:lnTo>
                  <a:pt x="44" y="31"/>
                </a:lnTo>
                <a:lnTo>
                  <a:pt x="44" y="25"/>
                </a:lnTo>
                <a:lnTo>
                  <a:pt x="1006" y="25"/>
                </a:lnTo>
                <a:lnTo>
                  <a:pt x="1006" y="31"/>
                </a:lnTo>
                <a:close/>
                <a:moveTo>
                  <a:pt x="51" y="50"/>
                </a:moveTo>
                <a:lnTo>
                  <a:pt x="0" y="25"/>
                </a:lnTo>
                <a:lnTo>
                  <a:pt x="51" y="0"/>
                </a:lnTo>
                <a:lnTo>
                  <a:pt x="51" y="50"/>
                </a:lnTo>
                <a:close/>
              </a:path>
            </a:pathLst>
          </a:custGeom>
          <a:solidFill>
            <a:srgbClr val="000000"/>
          </a:solidFill>
          <a:ln w="0">
            <a:solidFill>
              <a:srgbClr val="000000"/>
            </a:solidFill>
            <a:prstDash val="solid"/>
            <a:round/>
            <a:headEnd/>
            <a:tailEnd/>
          </a:ln>
        </p:spPr>
        <p:txBody>
          <a:bodyPr/>
          <a:lstStyle/>
          <a:p>
            <a:endParaRPr lang="zh-TW" altLang="en-US"/>
          </a:p>
        </p:txBody>
      </p:sp>
      <p:sp>
        <p:nvSpPr>
          <p:cNvPr id="51225" name="Freeform 26"/>
          <p:cNvSpPr>
            <a:spLocks noEditPoints="1"/>
          </p:cNvSpPr>
          <p:nvPr/>
        </p:nvSpPr>
        <p:spPr bwMode="auto">
          <a:xfrm>
            <a:off x="1928813" y="2928938"/>
            <a:ext cx="1676400" cy="79375"/>
          </a:xfrm>
          <a:custGeom>
            <a:avLst/>
            <a:gdLst>
              <a:gd name="T0" fmla="*/ 2147483647 w 1056"/>
              <a:gd name="T1" fmla="*/ 2147483647 h 50"/>
              <a:gd name="T2" fmla="*/ 0 w 1056"/>
              <a:gd name="T3" fmla="*/ 2147483647 h 50"/>
              <a:gd name="T4" fmla="*/ 2147483647 w 1056"/>
              <a:gd name="T5" fmla="*/ 2147483647 h 50"/>
              <a:gd name="T6" fmla="*/ 2147483647 w 1056"/>
              <a:gd name="T7" fmla="*/ 2147483647 h 50"/>
              <a:gd name="T8" fmla="*/ 2147483647 w 1056"/>
              <a:gd name="T9" fmla="*/ 2147483647 h 50"/>
              <a:gd name="T10" fmla="*/ 2147483647 w 1056"/>
              <a:gd name="T11" fmla="*/ 2147483647 h 50"/>
              <a:gd name="T12" fmla="*/ 2147483647 w 1056"/>
              <a:gd name="T13" fmla="*/ 2147483647 h 50"/>
              <a:gd name="T14" fmla="*/ 2147483647 w 1056"/>
              <a:gd name="T15" fmla="*/ 2147483647 h 50"/>
              <a:gd name="T16" fmla="*/ 2147483647 w 1056"/>
              <a:gd name="T17" fmla="*/ 2147483647 h 50"/>
              <a:gd name="T18" fmla="*/ 2147483647 w 1056"/>
              <a:gd name="T19" fmla="*/ 2147483647 h 50"/>
              <a:gd name="T20" fmla="*/ 2147483647 w 1056"/>
              <a:gd name="T21" fmla="*/ 2147483647 h 50"/>
              <a:gd name="T22" fmla="*/ 2147483647 w 1056"/>
              <a:gd name="T23" fmla="*/ 2147483647 h 50"/>
              <a:gd name="T24" fmla="*/ 2147483647 w 1056"/>
              <a:gd name="T25" fmla="*/ 2147483647 h 50"/>
              <a:gd name="T26" fmla="*/ 2147483647 w 1056"/>
              <a:gd name="T27" fmla="*/ 2147483647 h 50"/>
              <a:gd name="T28" fmla="*/ 2147483647 w 1056"/>
              <a:gd name="T29" fmla="*/ 2147483647 h 50"/>
              <a:gd name="T30" fmla="*/ 2147483647 w 1056"/>
              <a:gd name="T31" fmla="*/ 2147483647 h 50"/>
              <a:gd name="T32" fmla="*/ 2147483647 w 1056"/>
              <a:gd name="T33" fmla="*/ 2147483647 h 50"/>
              <a:gd name="T34" fmla="*/ 2147483647 w 1056"/>
              <a:gd name="T35" fmla="*/ 2147483647 h 50"/>
              <a:gd name="T36" fmla="*/ 2147483647 w 1056"/>
              <a:gd name="T37" fmla="*/ 2147483647 h 50"/>
              <a:gd name="T38" fmla="*/ 2147483647 w 1056"/>
              <a:gd name="T39" fmla="*/ 2147483647 h 50"/>
              <a:gd name="T40" fmla="*/ 2147483647 w 1056"/>
              <a:gd name="T41" fmla="*/ 2147483647 h 50"/>
              <a:gd name="T42" fmla="*/ 2147483647 w 1056"/>
              <a:gd name="T43" fmla="*/ 2147483647 h 50"/>
              <a:gd name="T44" fmla="*/ 2147483647 w 1056"/>
              <a:gd name="T45" fmla="*/ 2147483647 h 50"/>
              <a:gd name="T46" fmla="*/ 2147483647 w 1056"/>
              <a:gd name="T47" fmla="*/ 2147483647 h 50"/>
              <a:gd name="T48" fmla="*/ 2147483647 w 1056"/>
              <a:gd name="T49" fmla="*/ 2147483647 h 50"/>
              <a:gd name="T50" fmla="*/ 2147483647 w 1056"/>
              <a:gd name="T51" fmla="*/ 2147483647 h 50"/>
              <a:gd name="T52" fmla="*/ 2147483647 w 1056"/>
              <a:gd name="T53" fmla="*/ 2147483647 h 50"/>
              <a:gd name="T54" fmla="*/ 2147483647 w 1056"/>
              <a:gd name="T55" fmla="*/ 2147483647 h 50"/>
              <a:gd name="T56" fmla="*/ 2147483647 w 1056"/>
              <a:gd name="T57" fmla="*/ 2147483647 h 50"/>
              <a:gd name="T58" fmla="*/ 2147483647 w 1056"/>
              <a:gd name="T59" fmla="*/ 2147483647 h 50"/>
              <a:gd name="T60" fmla="*/ 2147483647 w 1056"/>
              <a:gd name="T61" fmla="*/ 2147483647 h 50"/>
              <a:gd name="T62" fmla="*/ 2147483647 w 1056"/>
              <a:gd name="T63" fmla="*/ 2147483647 h 50"/>
              <a:gd name="T64" fmla="*/ 2147483647 w 1056"/>
              <a:gd name="T65" fmla="*/ 2147483647 h 50"/>
              <a:gd name="T66" fmla="*/ 2147483647 w 1056"/>
              <a:gd name="T67" fmla="*/ 2147483647 h 50"/>
              <a:gd name="T68" fmla="*/ 2147483647 w 1056"/>
              <a:gd name="T69" fmla="*/ 2147483647 h 50"/>
              <a:gd name="T70" fmla="*/ 2147483647 w 1056"/>
              <a:gd name="T71" fmla="*/ 2147483647 h 50"/>
              <a:gd name="T72" fmla="*/ 2147483647 w 1056"/>
              <a:gd name="T73" fmla="*/ 2147483647 h 50"/>
              <a:gd name="T74" fmla="*/ 2147483647 w 1056"/>
              <a:gd name="T75" fmla="*/ 2147483647 h 50"/>
              <a:gd name="T76" fmla="*/ 2147483647 w 1056"/>
              <a:gd name="T77" fmla="*/ 2147483647 h 50"/>
              <a:gd name="T78" fmla="*/ 2147483647 w 1056"/>
              <a:gd name="T79" fmla="*/ 2147483647 h 50"/>
              <a:gd name="T80" fmla="*/ 2147483647 w 1056"/>
              <a:gd name="T81" fmla="*/ 2147483647 h 50"/>
              <a:gd name="T82" fmla="*/ 2147483647 w 1056"/>
              <a:gd name="T83" fmla="*/ 2147483647 h 50"/>
              <a:gd name="T84" fmla="*/ 2147483647 w 1056"/>
              <a:gd name="T85" fmla="*/ 2147483647 h 50"/>
              <a:gd name="T86" fmla="*/ 2147483647 w 1056"/>
              <a:gd name="T87" fmla="*/ 2147483647 h 50"/>
              <a:gd name="T88" fmla="*/ 2147483647 w 1056"/>
              <a:gd name="T89" fmla="*/ 2147483647 h 50"/>
              <a:gd name="T90" fmla="*/ 2147483647 w 1056"/>
              <a:gd name="T91" fmla="*/ 2147483647 h 50"/>
              <a:gd name="T92" fmla="*/ 2147483647 w 1056"/>
              <a:gd name="T93" fmla="*/ 2147483647 h 50"/>
              <a:gd name="T94" fmla="*/ 2147483647 w 1056"/>
              <a:gd name="T95" fmla="*/ 2147483647 h 50"/>
              <a:gd name="T96" fmla="*/ 2147483647 w 1056"/>
              <a:gd name="T97" fmla="*/ 2147483647 h 50"/>
              <a:gd name="T98" fmla="*/ 2147483647 w 1056"/>
              <a:gd name="T99" fmla="*/ 2147483647 h 50"/>
              <a:gd name="T100" fmla="*/ 2147483647 w 1056"/>
              <a:gd name="T101" fmla="*/ 2147483647 h 50"/>
              <a:gd name="T102" fmla="*/ 2147483647 w 1056"/>
              <a:gd name="T103" fmla="*/ 2147483647 h 50"/>
              <a:gd name="T104" fmla="*/ 2147483647 w 1056"/>
              <a:gd name="T105" fmla="*/ 2147483647 h 50"/>
              <a:gd name="T106" fmla="*/ 2147483647 w 1056"/>
              <a:gd name="T107" fmla="*/ 2147483647 h 50"/>
              <a:gd name="T108" fmla="*/ 2147483647 w 1056"/>
              <a:gd name="T109" fmla="*/ 2147483647 h 50"/>
              <a:gd name="T110" fmla="*/ 2147483647 w 1056"/>
              <a:gd name="T111" fmla="*/ 2147483647 h 50"/>
              <a:gd name="T112" fmla="*/ 2147483647 w 1056"/>
              <a:gd name="T113" fmla="*/ 2147483647 h 50"/>
              <a:gd name="T114" fmla="*/ 2147483647 w 1056"/>
              <a:gd name="T115" fmla="*/ 2147483647 h 50"/>
              <a:gd name="T116" fmla="*/ 2147483647 w 1056"/>
              <a:gd name="T117" fmla="*/ 2147483647 h 50"/>
              <a:gd name="T118" fmla="*/ 2147483647 w 1056"/>
              <a:gd name="T119" fmla="*/ 2147483647 h 50"/>
              <a:gd name="T120" fmla="*/ 2147483647 w 1056"/>
              <a:gd name="T121" fmla="*/ 2147483647 h 50"/>
              <a:gd name="T122" fmla="*/ 2147483647 w 1056"/>
              <a:gd name="T123" fmla="*/ 0 h 5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56" h="50">
                <a:moveTo>
                  <a:pt x="0" y="25"/>
                </a:moveTo>
                <a:lnTo>
                  <a:pt x="25" y="25"/>
                </a:lnTo>
                <a:lnTo>
                  <a:pt x="25" y="31"/>
                </a:lnTo>
                <a:lnTo>
                  <a:pt x="0" y="31"/>
                </a:lnTo>
                <a:lnTo>
                  <a:pt x="0" y="25"/>
                </a:lnTo>
                <a:close/>
                <a:moveTo>
                  <a:pt x="44" y="25"/>
                </a:moveTo>
                <a:lnTo>
                  <a:pt x="69" y="25"/>
                </a:lnTo>
                <a:lnTo>
                  <a:pt x="69" y="31"/>
                </a:lnTo>
                <a:lnTo>
                  <a:pt x="44" y="31"/>
                </a:lnTo>
                <a:lnTo>
                  <a:pt x="44" y="25"/>
                </a:lnTo>
                <a:close/>
                <a:moveTo>
                  <a:pt x="88" y="25"/>
                </a:moveTo>
                <a:lnTo>
                  <a:pt x="113" y="25"/>
                </a:lnTo>
                <a:lnTo>
                  <a:pt x="113" y="31"/>
                </a:lnTo>
                <a:lnTo>
                  <a:pt x="88" y="31"/>
                </a:lnTo>
                <a:lnTo>
                  <a:pt x="88" y="25"/>
                </a:lnTo>
                <a:close/>
                <a:moveTo>
                  <a:pt x="132" y="25"/>
                </a:moveTo>
                <a:lnTo>
                  <a:pt x="157" y="25"/>
                </a:lnTo>
                <a:lnTo>
                  <a:pt x="157" y="31"/>
                </a:lnTo>
                <a:lnTo>
                  <a:pt x="132" y="31"/>
                </a:lnTo>
                <a:lnTo>
                  <a:pt x="132" y="25"/>
                </a:lnTo>
                <a:close/>
                <a:moveTo>
                  <a:pt x="176" y="25"/>
                </a:moveTo>
                <a:lnTo>
                  <a:pt x="201" y="25"/>
                </a:lnTo>
                <a:lnTo>
                  <a:pt x="201" y="31"/>
                </a:lnTo>
                <a:lnTo>
                  <a:pt x="176" y="31"/>
                </a:lnTo>
                <a:lnTo>
                  <a:pt x="176" y="25"/>
                </a:lnTo>
                <a:close/>
                <a:moveTo>
                  <a:pt x="220" y="25"/>
                </a:moveTo>
                <a:lnTo>
                  <a:pt x="245" y="25"/>
                </a:lnTo>
                <a:lnTo>
                  <a:pt x="245" y="31"/>
                </a:lnTo>
                <a:lnTo>
                  <a:pt x="220" y="31"/>
                </a:lnTo>
                <a:lnTo>
                  <a:pt x="220" y="25"/>
                </a:lnTo>
                <a:close/>
                <a:moveTo>
                  <a:pt x="264" y="25"/>
                </a:moveTo>
                <a:lnTo>
                  <a:pt x="289" y="25"/>
                </a:lnTo>
                <a:lnTo>
                  <a:pt x="289" y="31"/>
                </a:lnTo>
                <a:lnTo>
                  <a:pt x="264" y="31"/>
                </a:lnTo>
                <a:lnTo>
                  <a:pt x="264" y="25"/>
                </a:lnTo>
                <a:close/>
                <a:moveTo>
                  <a:pt x="308" y="25"/>
                </a:moveTo>
                <a:lnTo>
                  <a:pt x="333" y="25"/>
                </a:lnTo>
                <a:lnTo>
                  <a:pt x="333" y="31"/>
                </a:lnTo>
                <a:lnTo>
                  <a:pt x="308" y="31"/>
                </a:lnTo>
                <a:lnTo>
                  <a:pt x="308" y="25"/>
                </a:lnTo>
                <a:close/>
                <a:moveTo>
                  <a:pt x="352" y="25"/>
                </a:moveTo>
                <a:lnTo>
                  <a:pt x="377" y="25"/>
                </a:lnTo>
                <a:lnTo>
                  <a:pt x="377" y="31"/>
                </a:lnTo>
                <a:lnTo>
                  <a:pt x="352" y="31"/>
                </a:lnTo>
                <a:lnTo>
                  <a:pt x="352" y="25"/>
                </a:lnTo>
                <a:close/>
                <a:moveTo>
                  <a:pt x="396" y="25"/>
                </a:moveTo>
                <a:lnTo>
                  <a:pt x="421" y="25"/>
                </a:lnTo>
                <a:lnTo>
                  <a:pt x="421" y="31"/>
                </a:lnTo>
                <a:lnTo>
                  <a:pt x="396" y="31"/>
                </a:lnTo>
                <a:lnTo>
                  <a:pt x="396" y="25"/>
                </a:lnTo>
                <a:close/>
                <a:moveTo>
                  <a:pt x="440" y="25"/>
                </a:moveTo>
                <a:lnTo>
                  <a:pt x="465" y="25"/>
                </a:lnTo>
                <a:lnTo>
                  <a:pt x="465" y="31"/>
                </a:lnTo>
                <a:lnTo>
                  <a:pt x="440" y="31"/>
                </a:lnTo>
                <a:lnTo>
                  <a:pt x="440" y="25"/>
                </a:lnTo>
                <a:close/>
                <a:moveTo>
                  <a:pt x="484" y="25"/>
                </a:moveTo>
                <a:lnTo>
                  <a:pt x="509" y="25"/>
                </a:lnTo>
                <a:lnTo>
                  <a:pt x="509" y="31"/>
                </a:lnTo>
                <a:lnTo>
                  <a:pt x="484" y="31"/>
                </a:lnTo>
                <a:lnTo>
                  <a:pt x="484" y="25"/>
                </a:lnTo>
                <a:close/>
                <a:moveTo>
                  <a:pt x="528" y="25"/>
                </a:moveTo>
                <a:lnTo>
                  <a:pt x="553" y="25"/>
                </a:lnTo>
                <a:lnTo>
                  <a:pt x="553" y="31"/>
                </a:lnTo>
                <a:lnTo>
                  <a:pt x="528" y="31"/>
                </a:lnTo>
                <a:lnTo>
                  <a:pt x="528" y="25"/>
                </a:lnTo>
                <a:close/>
                <a:moveTo>
                  <a:pt x="572" y="25"/>
                </a:moveTo>
                <a:lnTo>
                  <a:pt x="597" y="25"/>
                </a:lnTo>
                <a:lnTo>
                  <a:pt x="597" y="31"/>
                </a:lnTo>
                <a:lnTo>
                  <a:pt x="572" y="31"/>
                </a:lnTo>
                <a:lnTo>
                  <a:pt x="572" y="25"/>
                </a:lnTo>
                <a:close/>
                <a:moveTo>
                  <a:pt x="616" y="25"/>
                </a:moveTo>
                <a:lnTo>
                  <a:pt x="641" y="25"/>
                </a:lnTo>
                <a:lnTo>
                  <a:pt x="641" y="31"/>
                </a:lnTo>
                <a:lnTo>
                  <a:pt x="616" y="31"/>
                </a:lnTo>
                <a:lnTo>
                  <a:pt x="616" y="25"/>
                </a:lnTo>
                <a:close/>
                <a:moveTo>
                  <a:pt x="660" y="25"/>
                </a:moveTo>
                <a:lnTo>
                  <a:pt x="685" y="25"/>
                </a:lnTo>
                <a:lnTo>
                  <a:pt x="685" y="31"/>
                </a:lnTo>
                <a:lnTo>
                  <a:pt x="660" y="31"/>
                </a:lnTo>
                <a:lnTo>
                  <a:pt x="660" y="25"/>
                </a:lnTo>
                <a:close/>
                <a:moveTo>
                  <a:pt x="704" y="25"/>
                </a:moveTo>
                <a:lnTo>
                  <a:pt x="729" y="25"/>
                </a:lnTo>
                <a:lnTo>
                  <a:pt x="729" y="31"/>
                </a:lnTo>
                <a:lnTo>
                  <a:pt x="704" y="31"/>
                </a:lnTo>
                <a:lnTo>
                  <a:pt x="704" y="25"/>
                </a:lnTo>
                <a:close/>
                <a:moveTo>
                  <a:pt x="748" y="25"/>
                </a:moveTo>
                <a:lnTo>
                  <a:pt x="773" y="25"/>
                </a:lnTo>
                <a:lnTo>
                  <a:pt x="773" y="31"/>
                </a:lnTo>
                <a:lnTo>
                  <a:pt x="748" y="31"/>
                </a:lnTo>
                <a:lnTo>
                  <a:pt x="748" y="25"/>
                </a:lnTo>
                <a:close/>
                <a:moveTo>
                  <a:pt x="792" y="25"/>
                </a:moveTo>
                <a:lnTo>
                  <a:pt x="817" y="25"/>
                </a:lnTo>
                <a:lnTo>
                  <a:pt x="817" y="31"/>
                </a:lnTo>
                <a:lnTo>
                  <a:pt x="792" y="31"/>
                </a:lnTo>
                <a:lnTo>
                  <a:pt x="792" y="25"/>
                </a:lnTo>
                <a:close/>
                <a:moveTo>
                  <a:pt x="836" y="25"/>
                </a:moveTo>
                <a:lnTo>
                  <a:pt x="861" y="25"/>
                </a:lnTo>
                <a:lnTo>
                  <a:pt x="861" y="31"/>
                </a:lnTo>
                <a:lnTo>
                  <a:pt x="836" y="31"/>
                </a:lnTo>
                <a:lnTo>
                  <a:pt x="836" y="25"/>
                </a:lnTo>
                <a:close/>
                <a:moveTo>
                  <a:pt x="880" y="25"/>
                </a:moveTo>
                <a:lnTo>
                  <a:pt x="905" y="25"/>
                </a:lnTo>
                <a:lnTo>
                  <a:pt x="905" y="31"/>
                </a:lnTo>
                <a:lnTo>
                  <a:pt x="880" y="31"/>
                </a:lnTo>
                <a:lnTo>
                  <a:pt x="880" y="25"/>
                </a:lnTo>
                <a:close/>
                <a:moveTo>
                  <a:pt x="924" y="25"/>
                </a:moveTo>
                <a:lnTo>
                  <a:pt x="949" y="25"/>
                </a:lnTo>
                <a:lnTo>
                  <a:pt x="949" y="31"/>
                </a:lnTo>
                <a:lnTo>
                  <a:pt x="924" y="31"/>
                </a:lnTo>
                <a:lnTo>
                  <a:pt x="924" y="25"/>
                </a:lnTo>
                <a:close/>
                <a:moveTo>
                  <a:pt x="968" y="25"/>
                </a:moveTo>
                <a:lnTo>
                  <a:pt x="993" y="25"/>
                </a:lnTo>
                <a:lnTo>
                  <a:pt x="993" y="31"/>
                </a:lnTo>
                <a:lnTo>
                  <a:pt x="968" y="31"/>
                </a:lnTo>
                <a:lnTo>
                  <a:pt x="968" y="25"/>
                </a:lnTo>
                <a:close/>
                <a:moveTo>
                  <a:pt x="1012" y="25"/>
                </a:moveTo>
                <a:lnTo>
                  <a:pt x="1012" y="25"/>
                </a:lnTo>
                <a:lnTo>
                  <a:pt x="1012" y="31"/>
                </a:lnTo>
                <a:lnTo>
                  <a:pt x="1012" y="25"/>
                </a:lnTo>
                <a:close/>
                <a:moveTo>
                  <a:pt x="1006" y="0"/>
                </a:moveTo>
                <a:lnTo>
                  <a:pt x="1056" y="25"/>
                </a:lnTo>
                <a:lnTo>
                  <a:pt x="1006" y="50"/>
                </a:lnTo>
                <a:lnTo>
                  <a:pt x="1006" y="0"/>
                </a:lnTo>
                <a:close/>
              </a:path>
            </a:pathLst>
          </a:custGeom>
          <a:solidFill>
            <a:srgbClr val="000000"/>
          </a:solidFill>
          <a:ln w="0">
            <a:solidFill>
              <a:srgbClr val="000000"/>
            </a:solidFill>
            <a:prstDash val="solid"/>
            <a:round/>
            <a:headEnd/>
            <a:tailEnd/>
          </a:ln>
        </p:spPr>
        <p:txBody>
          <a:bodyPr/>
          <a:lstStyle/>
          <a:p>
            <a:endParaRPr lang="zh-TW" altLang="en-US"/>
          </a:p>
        </p:txBody>
      </p:sp>
      <p:sp>
        <p:nvSpPr>
          <p:cNvPr id="51226" name="Freeform 27"/>
          <p:cNvSpPr>
            <a:spLocks noEditPoints="1"/>
          </p:cNvSpPr>
          <p:nvPr/>
        </p:nvSpPr>
        <p:spPr bwMode="auto">
          <a:xfrm>
            <a:off x="1893888" y="3424238"/>
            <a:ext cx="1677987" cy="80962"/>
          </a:xfrm>
          <a:custGeom>
            <a:avLst/>
            <a:gdLst>
              <a:gd name="T0" fmla="*/ 2147483647 w 1057"/>
              <a:gd name="T1" fmla="*/ 2147483647 h 51"/>
              <a:gd name="T2" fmla="*/ 2147483647 w 1057"/>
              <a:gd name="T3" fmla="*/ 2147483647 h 51"/>
              <a:gd name="T4" fmla="*/ 2147483647 w 1057"/>
              <a:gd name="T5" fmla="*/ 2147483647 h 51"/>
              <a:gd name="T6" fmla="*/ 2147483647 w 1057"/>
              <a:gd name="T7" fmla="*/ 2147483647 h 51"/>
              <a:gd name="T8" fmla="*/ 2147483647 w 1057"/>
              <a:gd name="T9" fmla="*/ 2147483647 h 51"/>
              <a:gd name="T10" fmla="*/ 2147483647 w 1057"/>
              <a:gd name="T11" fmla="*/ 2147483647 h 51"/>
              <a:gd name="T12" fmla="*/ 0 w 1057"/>
              <a:gd name="T13" fmla="*/ 2147483647 h 51"/>
              <a:gd name="T14" fmla="*/ 2147483647 w 1057"/>
              <a:gd name="T15" fmla="*/ 0 h 51"/>
              <a:gd name="T16" fmla="*/ 2147483647 w 1057"/>
              <a:gd name="T17" fmla="*/ 2147483647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57" h="51">
                <a:moveTo>
                  <a:pt x="1057" y="32"/>
                </a:moveTo>
                <a:lnTo>
                  <a:pt x="44" y="32"/>
                </a:lnTo>
                <a:lnTo>
                  <a:pt x="44" y="26"/>
                </a:lnTo>
                <a:lnTo>
                  <a:pt x="1057" y="26"/>
                </a:lnTo>
                <a:lnTo>
                  <a:pt x="1057" y="32"/>
                </a:lnTo>
                <a:close/>
                <a:moveTo>
                  <a:pt x="51" y="51"/>
                </a:moveTo>
                <a:lnTo>
                  <a:pt x="0" y="26"/>
                </a:lnTo>
                <a:lnTo>
                  <a:pt x="51" y="0"/>
                </a:lnTo>
                <a:lnTo>
                  <a:pt x="51" y="51"/>
                </a:lnTo>
                <a:close/>
              </a:path>
            </a:pathLst>
          </a:custGeom>
          <a:solidFill>
            <a:srgbClr val="000000"/>
          </a:solidFill>
          <a:ln w="12700">
            <a:solidFill>
              <a:srgbClr val="000000"/>
            </a:solidFill>
            <a:prstDash val="solid"/>
            <a:round/>
            <a:headEnd/>
            <a:tailEnd/>
          </a:ln>
        </p:spPr>
        <p:txBody>
          <a:bodyPr/>
          <a:lstStyle/>
          <a:p>
            <a:endParaRPr lang="zh-TW" altLang="en-US"/>
          </a:p>
        </p:txBody>
      </p:sp>
      <p:sp>
        <p:nvSpPr>
          <p:cNvPr id="51227" name="Rectangle 28"/>
          <p:cNvSpPr>
            <a:spLocks noChangeArrowheads="1"/>
          </p:cNvSpPr>
          <p:nvPr/>
        </p:nvSpPr>
        <p:spPr bwMode="auto">
          <a:xfrm>
            <a:off x="1865313" y="2355850"/>
            <a:ext cx="2571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zh-TW" sz="2100" b="1">
                <a:solidFill>
                  <a:srgbClr val="FF0066"/>
                </a:solidFill>
                <a:latin typeface="Tahoma" pitchFamily="34" charset="0"/>
              </a:rPr>
              <a:t>1.</a:t>
            </a:r>
            <a:endParaRPr lang="zh-TW" altLang="zh-TW" sz="1800" b="1">
              <a:solidFill>
                <a:srgbClr val="000000"/>
              </a:solidFill>
            </a:endParaRPr>
          </a:p>
        </p:txBody>
      </p:sp>
      <p:sp>
        <p:nvSpPr>
          <p:cNvPr id="51228" name="Rectangle 29"/>
          <p:cNvSpPr>
            <a:spLocks noChangeArrowheads="1"/>
          </p:cNvSpPr>
          <p:nvPr/>
        </p:nvSpPr>
        <p:spPr bwMode="auto">
          <a:xfrm>
            <a:off x="2093913" y="2406650"/>
            <a:ext cx="16160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100" b="1">
                <a:solidFill>
                  <a:srgbClr val="FF0066"/>
                </a:solidFill>
                <a:latin typeface="新細明體" charset="-120"/>
              </a:rPr>
              <a:t>權利委託管理</a:t>
            </a:r>
            <a:endParaRPr lang="zh-TW" altLang="en-US" sz="1800" b="1">
              <a:solidFill>
                <a:srgbClr val="000000"/>
              </a:solidFill>
            </a:endParaRPr>
          </a:p>
        </p:txBody>
      </p:sp>
      <p:sp>
        <p:nvSpPr>
          <p:cNvPr id="51229" name="Rectangle 30"/>
          <p:cNvSpPr>
            <a:spLocks noChangeArrowheads="1"/>
          </p:cNvSpPr>
          <p:nvPr/>
        </p:nvSpPr>
        <p:spPr bwMode="auto">
          <a:xfrm>
            <a:off x="5937250" y="2355850"/>
            <a:ext cx="2571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zh-TW" sz="2100" b="1">
                <a:solidFill>
                  <a:srgbClr val="FF0066"/>
                </a:solidFill>
                <a:latin typeface="Tahoma" pitchFamily="34" charset="0"/>
              </a:rPr>
              <a:t>2.</a:t>
            </a:r>
            <a:endParaRPr lang="zh-TW" altLang="zh-TW" sz="1800" b="1">
              <a:solidFill>
                <a:srgbClr val="000000"/>
              </a:solidFill>
            </a:endParaRPr>
          </a:p>
        </p:txBody>
      </p:sp>
      <p:sp>
        <p:nvSpPr>
          <p:cNvPr id="51230" name="Rectangle 31"/>
          <p:cNvSpPr>
            <a:spLocks noChangeArrowheads="1"/>
          </p:cNvSpPr>
          <p:nvPr/>
        </p:nvSpPr>
        <p:spPr bwMode="auto">
          <a:xfrm>
            <a:off x="6315075" y="2357438"/>
            <a:ext cx="5381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100" b="1">
                <a:solidFill>
                  <a:srgbClr val="FF0066"/>
                </a:solidFill>
                <a:latin typeface="新細明體" charset="-120"/>
              </a:rPr>
              <a:t>授權</a:t>
            </a:r>
            <a:endParaRPr lang="zh-TW" altLang="en-US" sz="1800" b="1">
              <a:solidFill>
                <a:srgbClr val="000000"/>
              </a:solidFill>
            </a:endParaRPr>
          </a:p>
        </p:txBody>
      </p:sp>
      <p:sp>
        <p:nvSpPr>
          <p:cNvPr id="51231" name="Rectangle 32"/>
          <p:cNvSpPr>
            <a:spLocks noChangeArrowheads="1"/>
          </p:cNvSpPr>
          <p:nvPr/>
        </p:nvSpPr>
        <p:spPr bwMode="auto">
          <a:xfrm>
            <a:off x="1874838" y="3694113"/>
            <a:ext cx="2571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zh-TW" sz="2100" b="1">
                <a:solidFill>
                  <a:srgbClr val="FF0066"/>
                </a:solidFill>
                <a:latin typeface="Tahoma" pitchFamily="34" charset="0"/>
              </a:rPr>
              <a:t>4.</a:t>
            </a:r>
            <a:endParaRPr lang="zh-TW" altLang="zh-TW" sz="1800" b="1">
              <a:solidFill>
                <a:srgbClr val="000000"/>
              </a:solidFill>
            </a:endParaRPr>
          </a:p>
        </p:txBody>
      </p:sp>
      <p:sp>
        <p:nvSpPr>
          <p:cNvPr id="51232" name="Rectangle 33"/>
          <p:cNvSpPr>
            <a:spLocks noChangeArrowheads="1"/>
          </p:cNvSpPr>
          <p:nvPr/>
        </p:nvSpPr>
        <p:spPr bwMode="auto">
          <a:xfrm>
            <a:off x="2103438" y="3744913"/>
            <a:ext cx="16160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100" b="1">
                <a:solidFill>
                  <a:srgbClr val="FF0066"/>
                </a:solidFill>
                <a:latin typeface="新細明體" charset="-120"/>
              </a:rPr>
              <a:t>分配使用報酬</a:t>
            </a:r>
            <a:endParaRPr lang="zh-TW" altLang="en-US" sz="1800" b="1">
              <a:solidFill>
                <a:srgbClr val="000000"/>
              </a:solidFill>
            </a:endParaRPr>
          </a:p>
        </p:txBody>
      </p:sp>
      <p:sp>
        <p:nvSpPr>
          <p:cNvPr id="51233" name="Rectangle 34"/>
          <p:cNvSpPr>
            <a:spLocks noChangeArrowheads="1"/>
          </p:cNvSpPr>
          <p:nvPr/>
        </p:nvSpPr>
        <p:spPr bwMode="auto">
          <a:xfrm>
            <a:off x="5676900" y="3694113"/>
            <a:ext cx="2571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zh-TW" sz="2100" b="1">
                <a:solidFill>
                  <a:srgbClr val="FF0066"/>
                </a:solidFill>
                <a:latin typeface="Tahoma" pitchFamily="34" charset="0"/>
              </a:rPr>
              <a:t>3.</a:t>
            </a:r>
            <a:endParaRPr lang="zh-TW" altLang="zh-TW" sz="1800" b="1">
              <a:solidFill>
                <a:srgbClr val="000000"/>
              </a:solidFill>
            </a:endParaRPr>
          </a:p>
        </p:txBody>
      </p:sp>
      <p:sp>
        <p:nvSpPr>
          <p:cNvPr id="51234" name="Rectangle 35"/>
          <p:cNvSpPr>
            <a:spLocks noChangeArrowheads="1"/>
          </p:cNvSpPr>
          <p:nvPr/>
        </p:nvSpPr>
        <p:spPr bwMode="auto">
          <a:xfrm>
            <a:off x="5907088" y="3744913"/>
            <a:ext cx="16160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r>
              <a:rPr lang="zh-TW" altLang="en-US" sz="2100" b="1">
                <a:solidFill>
                  <a:srgbClr val="FF0066"/>
                </a:solidFill>
                <a:latin typeface="新細明體" charset="-120"/>
              </a:rPr>
              <a:t>支付使用報酬</a:t>
            </a:r>
            <a:endParaRPr lang="zh-TW" altLang="en-US" sz="1800" b="1">
              <a:solidFill>
                <a:srgbClr val="000000"/>
              </a:solidFill>
            </a:endParaRPr>
          </a:p>
        </p:txBody>
      </p:sp>
    </p:spTree>
    <p:extLst>
      <p:ext uri="{BB962C8B-B14F-4D97-AF65-F5344CB8AC3E}">
        <p14:creationId xmlns:p14="http://schemas.microsoft.com/office/powerpoint/2010/main" val="6622529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標題 1"/>
          <p:cNvSpPr>
            <a:spLocks noGrp="1"/>
          </p:cNvSpPr>
          <p:nvPr>
            <p:ph type="title"/>
          </p:nvPr>
        </p:nvSpPr>
        <p:spPr>
          <a:xfrm>
            <a:off x="1907704" y="260350"/>
            <a:ext cx="6171084" cy="635000"/>
          </a:xfrm>
        </p:spPr>
        <p:txBody>
          <a:bodyPr/>
          <a:lstStyle/>
          <a:p>
            <a:pPr algn="ctr"/>
            <a:r>
              <a:rPr lang="zh-TW" altLang="en-US" sz="3200" b="1" dirty="0" smtClean="0">
                <a:latin typeface="細明體" panose="02020509000000000000" pitchFamily="49" charset="-120"/>
                <a:ea typeface="細明體" panose="02020509000000000000" pitchFamily="49" charset="-120"/>
                <a:cs typeface="微軟正黑體" pitchFamily="34" charset="-120"/>
              </a:rPr>
              <a:t>我國著作權集體管理團體之現況</a:t>
            </a:r>
            <a:endParaRPr lang="zh-TW" altLang="en-US" dirty="0" smtClean="0">
              <a:latin typeface="細明體" panose="02020509000000000000" pitchFamily="49" charset="-120"/>
              <a:ea typeface="細明體" panose="02020509000000000000" pitchFamily="49" charset="-120"/>
              <a:cs typeface="微軟正黑體" pitchFamily="34" charset="-120"/>
            </a:endParaRPr>
          </a:p>
        </p:txBody>
      </p:sp>
      <p:graphicFrame>
        <p:nvGraphicFramePr>
          <p:cNvPr id="5" name="內容版面配置區 4"/>
          <p:cNvGraphicFramePr>
            <a:graphicFrameLocks noGrp="1"/>
          </p:cNvGraphicFramePr>
          <p:nvPr>
            <p:ph sz="quarter" idx="1"/>
          </p:nvPr>
        </p:nvGraphicFramePr>
        <p:xfrm>
          <a:off x="467544" y="1205879"/>
          <a:ext cx="8208912" cy="4814273"/>
        </p:xfrm>
        <a:graphic>
          <a:graphicData uri="http://schemas.openxmlformats.org/drawingml/2006/table">
            <a:tbl>
              <a:tblPr firstRow="1" bandRow="1">
                <a:solidFill>
                  <a:schemeClr val="accent1">
                    <a:lumMod val="40000"/>
                    <a:lumOff val="60000"/>
                  </a:schemeClr>
                </a:solidFill>
                <a:tableStyleId>{69CF1AB2-1976-4502-BF36-3FF5EA218861}</a:tableStyleId>
              </a:tblPr>
              <a:tblGrid>
                <a:gridCol w="246713"/>
                <a:gridCol w="2282597"/>
                <a:gridCol w="1118592"/>
                <a:gridCol w="955040"/>
                <a:gridCol w="1097280"/>
                <a:gridCol w="2508690"/>
              </a:tblGrid>
              <a:tr h="370840">
                <a:tc>
                  <a:txBody>
                    <a:bodyPr/>
                    <a:lstStyle/>
                    <a:p>
                      <a:pPr algn="ctr"/>
                      <a:endParaRPr lang="zh-TW" altLang="en-US" b="1" dirty="0">
                        <a:latin typeface="標楷體" pitchFamily="65" charset="-120"/>
                        <a:ea typeface="標楷體" pitchFamily="65" charset="-120"/>
                      </a:endParaRPr>
                    </a:p>
                  </a:txBody>
                  <a:tcPr/>
                </a:tc>
                <a:tc>
                  <a:txBody>
                    <a:bodyPr/>
                    <a:lstStyle/>
                    <a:p>
                      <a:pPr algn="ctr"/>
                      <a:r>
                        <a:rPr lang="zh-TW" altLang="en-US" b="1" dirty="0" smtClean="0">
                          <a:latin typeface="標楷體" pitchFamily="65" charset="-120"/>
                          <a:ea typeface="標楷體" pitchFamily="65" charset="-120"/>
                        </a:rPr>
                        <a:t>團體名稱</a:t>
                      </a:r>
                      <a:endParaRPr lang="zh-TW" altLang="en-US" b="1" dirty="0">
                        <a:latin typeface="標楷體" pitchFamily="65" charset="-120"/>
                        <a:ea typeface="標楷體" pitchFamily="65" charset="-120"/>
                      </a:endParaRPr>
                    </a:p>
                  </a:txBody>
                  <a:tcPr/>
                </a:tc>
                <a:tc>
                  <a:txBody>
                    <a:bodyPr/>
                    <a:lstStyle/>
                    <a:p>
                      <a:pPr algn="ctr"/>
                      <a:r>
                        <a:rPr lang="zh-TW" altLang="en-US" b="1" dirty="0" smtClean="0">
                          <a:latin typeface="標楷體" pitchFamily="65" charset="-120"/>
                          <a:ea typeface="標楷體" pitchFamily="65" charset="-120"/>
                        </a:rPr>
                        <a:t>英文簡稱</a:t>
                      </a:r>
                      <a:endParaRPr lang="zh-TW" altLang="en-US" b="1" dirty="0">
                        <a:latin typeface="標楷體" pitchFamily="65" charset="-120"/>
                        <a:ea typeface="標楷體" pitchFamily="65" charset="-120"/>
                      </a:endParaRPr>
                    </a:p>
                  </a:txBody>
                  <a:tcPr/>
                </a:tc>
                <a:tc>
                  <a:txBody>
                    <a:bodyPr/>
                    <a:lstStyle/>
                    <a:p>
                      <a:pPr algn="ctr"/>
                      <a:r>
                        <a:rPr lang="zh-TW" altLang="en-US" b="1" dirty="0" smtClean="0">
                          <a:latin typeface="標楷體" pitchFamily="65" charset="-120"/>
                          <a:ea typeface="標楷體" pitchFamily="65" charset="-120"/>
                        </a:rPr>
                        <a:t>標誌</a:t>
                      </a:r>
                      <a:endParaRPr lang="zh-TW" altLang="en-US" b="1" dirty="0">
                        <a:latin typeface="標楷體" pitchFamily="65" charset="-120"/>
                        <a:ea typeface="標楷體" pitchFamily="65" charset="-120"/>
                      </a:endParaRPr>
                    </a:p>
                  </a:txBody>
                  <a:tcPr/>
                </a:tc>
                <a:tc gridSpan="2">
                  <a:txBody>
                    <a:bodyPr/>
                    <a:lstStyle/>
                    <a:p>
                      <a:pPr algn="ctr"/>
                      <a:r>
                        <a:rPr lang="zh-TW" altLang="en-US" b="1" dirty="0" smtClean="0">
                          <a:latin typeface="標楷體" pitchFamily="65" charset="-120"/>
                          <a:ea typeface="標楷體" pitchFamily="65" charset="-120"/>
                        </a:rPr>
                        <a:t>管理著作類別及權利種類</a:t>
                      </a:r>
                      <a:endParaRPr lang="zh-TW" altLang="en-US" b="1" dirty="0">
                        <a:latin typeface="標楷體" pitchFamily="65" charset="-120"/>
                        <a:ea typeface="標楷體" pitchFamily="65" charset="-120"/>
                      </a:endParaRPr>
                    </a:p>
                  </a:txBody>
                  <a:tcPr/>
                </a:tc>
                <a:tc hMerge="1">
                  <a:txBody>
                    <a:bodyPr/>
                    <a:lstStyle/>
                    <a:p>
                      <a:endParaRPr lang="zh-TW" altLang="en-US" b="0" dirty="0"/>
                    </a:p>
                  </a:txBody>
                  <a:tcPr/>
                </a:tc>
              </a:tr>
              <a:tr h="370840">
                <a:tc>
                  <a:txBody>
                    <a:bodyPr/>
                    <a:lstStyle/>
                    <a:p>
                      <a:pPr algn="ctr"/>
                      <a:r>
                        <a:rPr lang="en-US" altLang="zh-TW" dirty="0" smtClean="0">
                          <a:latin typeface="標楷體" pitchFamily="65" charset="-120"/>
                          <a:ea typeface="標楷體" pitchFamily="65" charset="-120"/>
                        </a:rPr>
                        <a:t>1</a:t>
                      </a:r>
                      <a:endParaRPr lang="zh-TW" altLang="en-US" dirty="0">
                        <a:latin typeface="標楷體" pitchFamily="65" charset="-120"/>
                        <a:ea typeface="標楷體" pitchFamily="65" charset="-120"/>
                      </a:endParaRPr>
                    </a:p>
                  </a:txBody>
                  <a:tcPr anchor="ctr"/>
                </a:tc>
                <a:tc>
                  <a:txBody>
                    <a:bodyPr/>
                    <a:lstStyle/>
                    <a:p>
                      <a:pPr algn="l"/>
                      <a:r>
                        <a:rPr lang="zh-TW" altLang="en-US" dirty="0" smtClean="0">
                          <a:latin typeface="標楷體" pitchFamily="65" charset="-120"/>
                          <a:ea typeface="標楷體" pitchFamily="65" charset="-120"/>
                        </a:rPr>
                        <a:t>社團法人台灣音樂著作權人聯合總會</a:t>
                      </a:r>
                      <a:endParaRPr lang="zh-TW" altLang="en-US" dirty="0">
                        <a:latin typeface="標楷體" pitchFamily="65" charset="-120"/>
                        <a:ea typeface="標楷體" pitchFamily="65" charset="-120"/>
                      </a:endParaRPr>
                    </a:p>
                  </a:txBody>
                  <a:tcPr anchor="ctr"/>
                </a:tc>
                <a:tc>
                  <a:txBody>
                    <a:bodyPr/>
                    <a:lstStyle/>
                    <a:p>
                      <a:pPr algn="ctr"/>
                      <a:r>
                        <a:rPr lang="en-US" altLang="zh-TW" dirty="0" smtClean="0">
                          <a:latin typeface="標楷體" pitchFamily="65" charset="-120"/>
                          <a:ea typeface="標楷體" pitchFamily="65" charset="-120"/>
                        </a:rPr>
                        <a:t>MCAT</a:t>
                      </a:r>
                      <a:endParaRPr lang="zh-TW" altLang="en-US" dirty="0">
                        <a:latin typeface="標楷體" pitchFamily="65" charset="-120"/>
                        <a:ea typeface="標楷體" pitchFamily="65" charset="-120"/>
                      </a:endParaRPr>
                    </a:p>
                  </a:txBody>
                  <a:tcPr anchor="ctr"/>
                </a:tc>
                <a:tc>
                  <a:txBody>
                    <a:bodyPr/>
                    <a:lstStyle/>
                    <a:p>
                      <a:endParaRPr lang="zh-TW" altLang="en-US" dirty="0"/>
                    </a:p>
                  </a:txBody>
                  <a:tcPr/>
                </a:tc>
                <a:tc rowSpan="3">
                  <a:txBody>
                    <a:bodyPr/>
                    <a:lstStyle/>
                    <a:p>
                      <a:pPr algn="ctr"/>
                      <a:r>
                        <a:rPr lang="zh-TW" altLang="en-US" dirty="0" smtClean="0">
                          <a:latin typeface="標楷體" pitchFamily="65" charset="-120"/>
                          <a:ea typeface="標楷體" pitchFamily="65" charset="-120"/>
                        </a:rPr>
                        <a:t>音樂著作</a:t>
                      </a:r>
                      <a:endParaRPr lang="zh-TW" altLang="en-US" dirty="0">
                        <a:latin typeface="標楷體" pitchFamily="65" charset="-120"/>
                        <a:ea typeface="標楷體" pitchFamily="65" charset="-120"/>
                      </a:endParaRPr>
                    </a:p>
                  </a:txBody>
                  <a:tcPr anchor="ctr"/>
                </a:tc>
                <a:tc rowSpan="3">
                  <a:txBody>
                    <a:bodyPr/>
                    <a:lstStyle/>
                    <a:p>
                      <a:r>
                        <a:rPr lang="zh-TW" altLang="en-US" dirty="0" smtClean="0">
                          <a:latin typeface="標楷體" pitchFamily="65" charset="-120"/>
                          <a:ea typeface="標楷體" pitchFamily="65" charset="-120"/>
                        </a:rPr>
                        <a:t>公開播送權、</a:t>
                      </a:r>
                      <a:endParaRPr lang="en-US" altLang="zh-TW" dirty="0" smtClean="0">
                        <a:latin typeface="標楷體" pitchFamily="65" charset="-120"/>
                        <a:ea typeface="標楷體" pitchFamily="65" charset="-120"/>
                      </a:endParaRPr>
                    </a:p>
                    <a:p>
                      <a:r>
                        <a:rPr lang="zh-TW" altLang="en-US" dirty="0" smtClean="0">
                          <a:latin typeface="標楷體" pitchFamily="65" charset="-120"/>
                          <a:ea typeface="標楷體" pitchFamily="65" charset="-120"/>
                        </a:rPr>
                        <a:t>公開演出權、</a:t>
                      </a:r>
                      <a:endParaRPr lang="en-US" altLang="zh-TW" dirty="0" smtClean="0">
                        <a:latin typeface="標楷體" pitchFamily="65" charset="-120"/>
                        <a:ea typeface="標楷體" pitchFamily="65" charset="-120"/>
                      </a:endParaRPr>
                    </a:p>
                    <a:p>
                      <a:r>
                        <a:rPr lang="zh-TW" altLang="en-US" dirty="0" smtClean="0">
                          <a:latin typeface="標楷體" pitchFamily="65" charset="-120"/>
                          <a:ea typeface="標楷體" pitchFamily="65" charset="-120"/>
                        </a:rPr>
                        <a:t>公開傳輸權</a:t>
                      </a:r>
                      <a:endParaRPr lang="zh-TW" altLang="en-US" dirty="0">
                        <a:latin typeface="標楷體" pitchFamily="65" charset="-120"/>
                        <a:ea typeface="標楷體" pitchFamily="65" charset="-120"/>
                      </a:endParaRPr>
                    </a:p>
                  </a:txBody>
                  <a:tcPr anchor="ctr"/>
                </a:tc>
              </a:tr>
              <a:tr h="370840">
                <a:tc>
                  <a:txBody>
                    <a:bodyPr/>
                    <a:lstStyle/>
                    <a:p>
                      <a:pPr algn="ctr"/>
                      <a:r>
                        <a:rPr lang="en-US" altLang="zh-TW" dirty="0" smtClean="0">
                          <a:latin typeface="標楷體" pitchFamily="65" charset="-120"/>
                          <a:ea typeface="標楷體" pitchFamily="65" charset="-120"/>
                        </a:rPr>
                        <a:t>2</a:t>
                      </a:r>
                      <a:endParaRPr lang="zh-TW" altLang="en-US" dirty="0">
                        <a:latin typeface="標楷體" pitchFamily="65" charset="-120"/>
                        <a:ea typeface="標楷體" pitchFamily="65" charset="-120"/>
                      </a:endParaRPr>
                    </a:p>
                  </a:txBody>
                  <a:tcPr anchor="ctr"/>
                </a:tc>
                <a:tc>
                  <a:txBody>
                    <a:bodyPr/>
                    <a:lstStyle/>
                    <a:p>
                      <a:pPr algn="l"/>
                      <a:r>
                        <a:rPr lang="zh-TW" altLang="en-US" dirty="0" smtClean="0">
                          <a:latin typeface="標楷體" pitchFamily="65" charset="-120"/>
                          <a:ea typeface="標楷體" pitchFamily="65" charset="-120"/>
                        </a:rPr>
                        <a:t>社團法人中華音樂著作權協會</a:t>
                      </a:r>
                      <a:endParaRPr lang="zh-TW" altLang="en-US" dirty="0">
                        <a:latin typeface="標楷體" pitchFamily="65" charset="-120"/>
                        <a:ea typeface="標楷體" pitchFamily="65" charset="-120"/>
                      </a:endParaRPr>
                    </a:p>
                  </a:txBody>
                  <a:tcPr anchor="ctr"/>
                </a:tc>
                <a:tc>
                  <a:txBody>
                    <a:bodyPr/>
                    <a:lstStyle/>
                    <a:p>
                      <a:pPr algn="ctr"/>
                      <a:r>
                        <a:rPr lang="en-US" altLang="zh-TW" dirty="0" smtClean="0">
                          <a:latin typeface="標楷體" pitchFamily="65" charset="-120"/>
                          <a:ea typeface="標楷體" pitchFamily="65" charset="-120"/>
                        </a:rPr>
                        <a:t>MUST</a:t>
                      </a:r>
                      <a:endParaRPr lang="zh-TW" altLang="en-US" dirty="0">
                        <a:latin typeface="標楷體" pitchFamily="65" charset="-120"/>
                        <a:ea typeface="標楷體" pitchFamily="65" charset="-120"/>
                      </a:endParaRPr>
                    </a:p>
                  </a:txBody>
                  <a:tcPr anchor="ctr"/>
                </a:tc>
                <a:tc>
                  <a:txBody>
                    <a:bodyPr/>
                    <a:lstStyle/>
                    <a:p>
                      <a:endParaRPr lang="zh-TW" altLang="en-US" dirty="0"/>
                    </a:p>
                  </a:txBody>
                  <a:tcP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3</a:t>
                      </a:r>
                      <a:endParaRPr lang="zh-TW" altLang="en-US"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社團法人台灣音樂著作權協會</a:t>
                      </a:r>
                      <a:endParaRPr lang="zh-TW" altLang="en-US" dirty="0">
                        <a:latin typeface="標楷體" pitchFamily="65" charset="-120"/>
                        <a:ea typeface="標楷體" pitchFamily="65" charset="-120"/>
                      </a:endParaRPr>
                    </a:p>
                  </a:txBody>
                  <a:tcPr anchor="ctr"/>
                </a:tc>
                <a:tc>
                  <a:txBody>
                    <a:bodyPr/>
                    <a:lstStyle/>
                    <a:p>
                      <a:pPr algn="ctr"/>
                      <a:r>
                        <a:rPr lang="en-US" altLang="zh-TW" dirty="0" smtClean="0">
                          <a:latin typeface="標楷體" pitchFamily="65" charset="-120"/>
                          <a:ea typeface="標楷體" pitchFamily="65" charset="-120"/>
                        </a:rPr>
                        <a:t>TMCS</a:t>
                      </a:r>
                      <a:endParaRPr lang="zh-TW" altLang="en-US" dirty="0">
                        <a:latin typeface="標楷體" pitchFamily="65" charset="-120"/>
                        <a:ea typeface="標楷體" pitchFamily="65" charset="-120"/>
                      </a:endParaRPr>
                    </a:p>
                  </a:txBody>
                  <a:tcPr anchor="ctr"/>
                </a:tc>
                <a:tc>
                  <a:txBody>
                    <a:bodyPr/>
                    <a:lstStyle/>
                    <a:p>
                      <a:endParaRPr lang="zh-TW" altLang="en-US" dirty="0"/>
                    </a:p>
                  </a:txBody>
                  <a:tcP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r>
              <a:tr h="370840">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4</a:t>
                      </a:r>
                      <a:endParaRPr lang="zh-TW" altLang="en-US" dirty="0">
                        <a:latin typeface="標楷體" pitchFamily="65" charset="-120"/>
                        <a:ea typeface="標楷體" pitchFamily="65" charset="-120"/>
                      </a:endParaRPr>
                    </a:p>
                  </a:txBody>
                  <a:tcPr anchor="ct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社團法人中華民國錄音著作權人協會</a:t>
                      </a:r>
                      <a:endParaRPr lang="en-US" altLang="zh-TW" dirty="0" smtClean="0">
                        <a:latin typeface="標楷體" pitchFamily="65" charset="-120"/>
                        <a:ea typeface="標楷體" pitchFamily="65"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a:t>
                      </a:r>
                      <a:r>
                        <a:rPr lang="en-US" altLang="zh-TW" dirty="0" smtClean="0">
                          <a:latin typeface="標楷體" pitchFamily="65" charset="-120"/>
                          <a:ea typeface="標楷體" pitchFamily="65" charset="-120"/>
                        </a:rPr>
                        <a:t>99.12.24</a:t>
                      </a:r>
                      <a:r>
                        <a:rPr lang="zh-TW" altLang="en-US" dirty="0" smtClean="0">
                          <a:latin typeface="標楷體" pitchFamily="65" charset="-120"/>
                          <a:ea typeface="標楷體" pitchFamily="65" charset="-120"/>
                        </a:rPr>
                        <a:t>許可併入社團法人中華音樂視聽著作仲介協會</a:t>
                      </a:r>
                      <a:r>
                        <a:rPr lang="en-US" altLang="zh-TW" dirty="0" smtClean="0">
                          <a:latin typeface="標楷體" pitchFamily="65" charset="-120"/>
                          <a:ea typeface="標楷體" pitchFamily="65" charset="-120"/>
                        </a:rPr>
                        <a:t>AMCO</a:t>
                      </a:r>
                      <a:r>
                        <a:rPr lang="zh-TW" altLang="en-US" dirty="0" smtClean="0">
                          <a:latin typeface="標楷體" pitchFamily="65" charset="-120"/>
                          <a:ea typeface="標楷體" pitchFamily="65" charset="-120"/>
                        </a:rPr>
                        <a:t>）</a:t>
                      </a:r>
                      <a:endParaRPr lang="zh-TW" altLang="en-US" dirty="0">
                        <a:latin typeface="標楷體" pitchFamily="65" charset="-120"/>
                        <a:ea typeface="標楷體" pitchFamily="65" charset="-120"/>
                      </a:endParaRPr>
                    </a:p>
                  </a:txBody>
                  <a:tcPr anchor="ctr"/>
                </a:tc>
                <a:tc rowSpan="2">
                  <a:txBody>
                    <a:bodyPr/>
                    <a:lstStyle/>
                    <a:p>
                      <a:pPr algn="ctr"/>
                      <a:r>
                        <a:rPr lang="en-US" altLang="zh-TW" dirty="0" smtClean="0">
                          <a:latin typeface="標楷體" pitchFamily="65" charset="-120"/>
                          <a:ea typeface="標楷體" pitchFamily="65" charset="-120"/>
                        </a:rPr>
                        <a:t>ARCO</a:t>
                      </a:r>
                      <a:endParaRPr lang="zh-TW" altLang="en-US" dirty="0">
                        <a:latin typeface="標楷體" pitchFamily="65" charset="-120"/>
                        <a:ea typeface="標楷體" pitchFamily="65" charset="-120"/>
                      </a:endParaRPr>
                    </a:p>
                  </a:txBody>
                  <a:tcPr anchor="ctr"/>
                </a:tc>
                <a:tc rowSpan="2">
                  <a:txBody>
                    <a:bodyPr/>
                    <a:lstStyle/>
                    <a:p>
                      <a:endParaRPr lang="zh-TW" altLang="en-US" dirty="0"/>
                    </a:p>
                  </a:txBody>
                  <a:tcPr/>
                </a:tc>
                <a:tc>
                  <a:txBody>
                    <a:bodyPr/>
                    <a:lstStyle/>
                    <a:p>
                      <a:pPr algn="ctr"/>
                      <a:r>
                        <a:rPr lang="zh-TW" altLang="en-US" dirty="0" smtClean="0">
                          <a:latin typeface="標楷體" pitchFamily="65" charset="-120"/>
                          <a:ea typeface="標楷體" pitchFamily="65" charset="-120"/>
                        </a:rPr>
                        <a:t>視聽著作</a:t>
                      </a:r>
                      <a:endParaRPr lang="zh-TW" altLang="en-US"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公開播送權、公開上映權、公開傳輸權及為公開傳輸之必要重製權</a:t>
                      </a:r>
                    </a:p>
                  </a:txBody>
                  <a:tcPr/>
                </a:tc>
              </a:tr>
              <a:tr h="694393">
                <a:tc vMerge="1">
                  <a:txBody>
                    <a:bodyPr/>
                    <a:lstStyle/>
                    <a:p>
                      <a:endParaRPr lang="zh-TW" altLang="en-US"/>
                    </a:p>
                  </a:txBody>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dirty="0" smtClean="0">
                        <a:latin typeface="標楷體" pitchFamily="65" charset="-120"/>
                        <a:ea typeface="標楷體" pitchFamily="65" charset="-120"/>
                      </a:endParaRPr>
                    </a:p>
                  </a:txBody>
                  <a:tcP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錄音著作</a:t>
                      </a:r>
                    </a:p>
                  </a:txBody>
                  <a:tcPr anchor="ct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公開播送權、公開演出報酬請求權、為公開演出目的之必要重製權、公開傳輸權及為公開傳輸之必要重製權</a:t>
                      </a:r>
                    </a:p>
                  </a:txBody>
                  <a:tcPr/>
                </a:tc>
              </a:tr>
              <a:tr h="6795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5</a:t>
                      </a:r>
                      <a:endParaRPr lang="zh-TW" altLang="en-US"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社團法人中華有聲出版錄音著作權管理協會</a:t>
                      </a:r>
                      <a:endParaRPr lang="zh-TW" altLang="en-US" dirty="0">
                        <a:latin typeface="標楷體" pitchFamily="65" charset="-120"/>
                        <a:ea typeface="標楷體" pitchFamily="65" charset="-120"/>
                      </a:endParaRPr>
                    </a:p>
                  </a:txBody>
                  <a:tcPr anchor="ctr"/>
                </a:tc>
                <a:tc>
                  <a:txBody>
                    <a:bodyPr/>
                    <a:lstStyle/>
                    <a:p>
                      <a:pPr algn="ctr"/>
                      <a:r>
                        <a:rPr lang="en-US" altLang="zh-TW" dirty="0" smtClean="0">
                          <a:latin typeface="標楷體" pitchFamily="65" charset="-120"/>
                          <a:ea typeface="標楷體" pitchFamily="65" charset="-120"/>
                        </a:rPr>
                        <a:t>RPAT</a:t>
                      </a:r>
                      <a:endParaRPr lang="zh-TW" altLang="en-US" dirty="0">
                        <a:latin typeface="標楷體" pitchFamily="65" charset="-120"/>
                        <a:ea typeface="標楷體" pitchFamily="65" charset="-120"/>
                      </a:endParaRPr>
                    </a:p>
                  </a:txBody>
                  <a:tcPr anchor="ctr"/>
                </a:tc>
                <a:tc>
                  <a:txBody>
                    <a:bodyPr/>
                    <a:lstStyle/>
                    <a:p>
                      <a:endParaRPr lang="zh-TW" altLang="en-US" dirty="0"/>
                    </a:p>
                  </a:txBody>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r>
            </a:tbl>
          </a:graphicData>
        </a:graphic>
      </p:graphicFrame>
      <p:pic>
        <p:nvPicPr>
          <p:cNvPr id="52228" name="圖片 5" descr="畫面剪輯"/>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41800" y="1522413"/>
            <a:ext cx="690563" cy="7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9" name="圖片 6" descr="畫面剪輯"/>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64013" y="2200275"/>
            <a:ext cx="79375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圖片 8" descr="畫面剪輯"/>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10038" y="3933825"/>
            <a:ext cx="954087"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1" name="圖片 11" descr="畫面剪輯"/>
          <p:cNvPicPr>
            <a:picLocks noChangeAspect="1"/>
          </p:cNvPicPr>
          <p:nvPr/>
        </p:nvPicPr>
        <p:blipFill>
          <a:blip r:embed="rId5">
            <a:clrChange>
              <a:clrFrom>
                <a:srgbClr val="DBE8DE"/>
              </a:clrFrom>
              <a:clrTo>
                <a:srgbClr val="DBE8DE">
                  <a:alpha val="0"/>
                </a:srgbClr>
              </a:clrTo>
            </a:clrChange>
            <a:extLst>
              <a:ext uri="{28A0092B-C50C-407E-A947-70E740481C1C}">
                <a14:useLocalDpi xmlns:a14="http://schemas.microsoft.com/office/drawing/2010/main" val="0"/>
              </a:ext>
            </a:extLst>
          </a:blip>
          <a:srcRect/>
          <a:stretch>
            <a:fillRect/>
          </a:stretch>
        </p:blipFill>
        <p:spPr bwMode="auto">
          <a:xfrm>
            <a:off x="4213225" y="5229225"/>
            <a:ext cx="719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2" name="圖片 14" descr="畫面剪輯"/>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97363" y="2852738"/>
            <a:ext cx="6604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投影片編號版面配置區 2"/>
          <p:cNvSpPr>
            <a:spLocks noGrp="1"/>
          </p:cNvSpPr>
          <p:nvPr>
            <p:ph type="sldNum" sz="quarter" idx="12"/>
          </p:nvPr>
        </p:nvSpPr>
        <p:spPr>
          <a:xfrm>
            <a:off x="6875463" y="6389688"/>
            <a:ext cx="2133600" cy="365125"/>
          </a:xfrm>
        </p:spPr>
        <p:txBody>
          <a:bodyPr/>
          <a:lstStyle/>
          <a:p>
            <a:pPr>
              <a:defRPr/>
            </a:pPr>
            <a:fld id="{E931EBE2-5C11-4656-B032-1F39A0F397B3}" type="slidenum">
              <a:rPr lang="en-US" smtClean="0"/>
              <a:pPr>
                <a:defRPr/>
              </a:pPr>
              <a:t>36</a:t>
            </a:fld>
            <a:endParaRPr lang="en-US" dirty="0"/>
          </a:p>
        </p:txBody>
      </p:sp>
    </p:spTree>
    <p:extLst>
      <p:ext uri="{BB962C8B-B14F-4D97-AF65-F5344CB8AC3E}">
        <p14:creationId xmlns:p14="http://schemas.microsoft.com/office/powerpoint/2010/main" val="27477318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1000125" y="369888"/>
            <a:ext cx="6931025" cy="857250"/>
          </a:xfrm>
        </p:spPr>
        <p:txBody>
          <a:bodyPr/>
          <a:lstStyle/>
          <a:p>
            <a:pPr algn="ctr"/>
            <a:r>
              <a:rPr lang="zh-TW" altLang="en-US" sz="3600" b="1" smtClean="0">
                <a:latin typeface="標楷體" pitchFamily="65" charset="-120"/>
                <a:ea typeface="標楷體" pitchFamily="65" charset="-120"/>
                <a:cs typeface="微軟正黑體" pitchFamily="34" charset="-120"/>
              </a:rPr>
              <a:t>現有集管團體管理著作資訊</a:t>
            </a:r>
          </a:p>
        </p:txBody>
      </p:sp>
      <p:graphicFrame>
        <p:nvGraphicFramePr>
          <p:cNvPr id="8266" name="Group 74"/>
          <p:cNvGraphicFramePr>
            <a:graphicFrameLocks noGrp="1"/>
          </p:cNvGraphicFramePr>
          <p:nvPr>
            <p:ph type="tbl" idx="4294967295"/>
          </p:nvPr>
        </p:nvGraphicFramePr>
        <p:xfrm>
          <a:off x="468313" y="1544638"/>
          <a:ext cx="8391525" cy="3293683"/>
        </p:xfrm>
        <a:graphic>
          <a:graphicData uri="http://schemas.openxmlformats.org/drawingml/2006/table">
            <a:tbl>
              <a:tblPr>
                <a:tableStyleId>{69CF1AB2-1976-4502-BF36-3FF5EA218861}</a:tableStyleId>
              </a:tblPr>
              <a:tblGrid>
                <a:gridCol w="688933"/>
                <a:gridCol w="1209127"/>
                <a:gridCol w="1861569"/>
                <a:gridCol w="929377"/>
                <a:gridCol w="2428373"/>
                <a:gridCol w="1274146"/>
              </a:tblGrid>
              <a:tr h="43858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團體名稱</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管理總數</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會員數</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知名會員</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備註</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38582">
                <a:tc rowSpan="3">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音樂</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rPr>
                        <a:t>MCAT</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FF0000"/>
                          </a:solidFill>
                          <a:effectLst/>
                        </a:rPr>
                        <a:t>35,197</a:t>
                      </a:r>
                      <a:r>
                        <a:rPr kumimoji="1" lang="zh-TW" altLang="en-US" sz="1900" u="none" strike="noStrike" cap="none" normalizeH="0" baseline="0" dirty="0" smtClean="0">
                          <a:ln>
                            <a:noFill/>
                          </a:ln>
                          <a:solidFill>
                            <a:srgbClr val="FF0000"/>
                          </a:solidFill>
                          <a:effectLst/>
                        </a:rPr>
                        <a:t>首</a:t>
                      </a:r>
                      <a:endParaRPr kumimoji="1" lang="zh-TW" altLang="en-US" sz="1900" b="1" i="0" u="none" strike="noStrike" cap="none" normalizeH="0" baseline="0" dirty="0" smtClean="0">
                        <a:ln>
                          <a:noFill/>
                        </a:ln>
                        <a:solidFill>
                          <a:srgbClr val="FF000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FF0000"/>
                          </a:solidFill>
                          <a:effectLst/>
                        </a:rPr>
                        <a:t>257</a:t>
                      </a:r>
                      <a:endParaRPr kumimoji="1" lang="zh-TW" altLang="en-US" sz="1900" b="0" i="0" u="none" strike="noStrike" cap="none" normalizeH="0" baseline="0" dirty="0" smtClean="0">
                        <a:ln>
                          <a:noFill/>
                        </a:ln>
                        <a:solidFill>
                          <a:srgbClr val="FF000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沈文程</a:t>
                      </a:r>
                      <a:r>
                        <a:rPr kumimoji="1" lang="en-US" altLang="zh-TW" sz="1900" u="none" strike="noStrike" cap="none" normalizeH="0" baseline="0" dirty="0" smtClean="0">
                          <a:ln>
                            <a:noFill/>
                          </a:ln>
                          <a:effectLst/>
                        </a:rPr>
                        <a:t>,</a:t>
                      </a:r>
                      <a:r>
                        <a:rPr kumimoji="1" lang="zh-TW" altLang="en-US" sz="1900" u="none" strike="noStrike" cap="none" normalizeH="0" baseline="0" dirty="0" smtClean="0">
                          <a:ln>
                            <a:noFill/>
                          </a:ln>
                          <a:effectLst/>
                        </a:rPr>
                        <a:t>簡上仁</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86778">
                <a:tc vMerge="1">
                  <a:txBody>
                    <a:bodyPr/>
                    <a:lstStyle/>
                    <a:p>
                      <a:endParaRPr lang="zh-TW" alt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rPr>
                        <a:t>MÜST </a:t>
                      </a:r>
                      <a:r>
                        <a:rPr kumimoji="1" lang="en-US" altLang="zh-TW" sz="1900" u="none" strike="noStrike" cap="none" normalizeH="0" baseline="30000" dirty="0" smtClean="0">
                          <a:ln>
                            <a:noFill/>
                          </a:ln>
                          <a:effectLst/>
                        </a:rPr>
                        <a:t>*</a:t>
                      </a:r>
                      <a:r>
                        <a:rPr kumimoji="1" lang="en-US" altLang="zh-TW" sz="1900" u="none" strike="noStrike" cap="none" normalizeH="0" baseline="0" dirty="0" smtClean="0">
                          <a:ln>
                            <a:noFill/>
                          </a:ln>
                          <a:effectLst/>
                        </a:rPr>
                        <a:t> </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FF0000"/>
                          </a:solidFill>
                          <a:effectLst/>
                        </a:rPr>
                        <a:t>66,761</a:t>
                      </a:r>
                      <a:r>
                        <a:rPr kumimoji="1" lang="zh-TW" altLang="en-US" sz="1900" u="none" strike="noStrike" cap="none" normalizeH="0" baseline="0" dirty="0" smtClean="0">
                          <a:ln>
                            <a:noFill/>
                          </a:ln>
                          <a:solidFill>
                            <a:srgbClr val="FF0000"/>
                          </a:solidFill>
                          <a:effectLst/>
                        </a:rPr>
                        <a:t>首</a:t>
                      </a:r>
                      <a:endParaRPr kumimoji="1" lang="zh-TW" altLang="en-US" sz="1900" b="1" i="0" u="none" strike="noStrike" cap="none" normalizeH="0" baseline="0" dirty="0" smtClean="0">
                        <a:ln>
                          <a:noFill/>
                        </a:ln>
                        <a:solidFill>
                          <a:srgbClr val="FF000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FF0000"/>
                          </a:solidFill>
                          <a:effectLst/>
                        </a:rPr>
                        <a:t>1093</a:t>
                      </a:r>
                      <a:endParaRPr kumimoji="1" lang="zh-TW" altLang="en-US" sz="1900" b="0" i="0" u="none" strike="noStrike" cap="none" normalizeH="0" baseline="0" dirty="0" smtClean="0">
                        <a:ln>
                          <a:noFill/>
                        </a:ln>
                        <a:solidFill>
                          <a:srgbClr val="FF000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王力宏</a:t>
                      </a:r>
                      <a:r>
                        <a:rPr kumimoji="1" lang="en-US" altLang="zh-TW" sz="1900" u="none" strike="noStrike" cap="none" normalizeH="0" baseline="0" dirty="0" smtClean="0">
                          <a:ln>
                            <a:noFill/>
                          </a:ln>
                          <a:effectLst/>
                        </a:rPr>
                        <a:t>,</a:t>
                      </a:r>
                      <a:r>
                        <a:rPr kumimoji="1" lang="zh-TW" altLang="en-US" sz="1900" u="none" strike="noStrike" cap="none" normalizeH="0" baseline="0" dirty="0" smtClean="0">
                          <a:ln>
                            <a:noFill/>
                          </a:ln>
                          <a:effectLst/>
                        </a:rPr>
                        <a:t>伍佰</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rPr>
                        <a:t>CISAC</a:t>
                      </a:r>
                      <a:r>
                        <a:rPr kumimoji="1" lang="zh-TW" altLang="en-US" sz="1900" u="none" strike="noStrike" cap="none" normalizeH="0" baseline="0" dirty="0" smtClean="0">
                          <a:ln>
                            <a:noFill/>
                          </a:ln>
                          <a:effectLst/>
                        </a:rPr>
                        <a:t>會員</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38582">
                <a:tc vMerge="1">
                  <a:txBody>
                    <a:bodyPr/>
                    <a:lstStyle/>
                    <a:p>
                      <a:endParaRPr lang="zh-TW" alt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rPr>
                        <a:t>TMCS</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FF0000"/>
                          </a:solidFill>
                          <a:effectLst/>
                        </a:rPr>
                        <a:t>36,387</a:t>
                      </a:r>
                      <a:r>
                        <a:rPr kumimoji="1" lang="zh-TW" altLang="en-US" sz="1900" u="none" strike="noStrike" cap="none" normalizeH="0" baseline="0" dirty="0" smtClean="0">
                          <a:ln>
                            <a:noFill/>
                          </a:ln>
                          <a:solidFill>
                            <a:srgbClr val="FF0000"/>
                          </a:solidFill>
                          <a:effectLst/>
                        </a:rPr>
                        <a:t>首</a:t>
                      </a:r>
                      <a:endParaRPr kumimoji="1" lang="zh-TW" altLang="en-US" sz="1900" b="1" i="0" u="none" strike="noStrike" cap="none" normalizeH="0" baseline="0" dirty="0" smtClean="0">
                        <a:ln>
                          <a:noFill/>
                        </a:ln>
                        <a:solidFill>
                          <a:srgbClr val="FF000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FF0000"/>
                          </a:solidFill>
                          <a:effectLst/>
                        </a:rPr>
                        <a:t>111</a:t>
                      </a:r>
                      <a:endParaRPr kumimoji="1" lang="zh-TW" altLang="en-US" sz="1900" b="0" i="0" u="none" strike="noStrike" cap="none" normalizeH="0" baseline="0" dirty="0" smtClean="0">
                        <a:ln>
                          <a:noFill/>
                        </a:ln>
                        <a:solidFill>
                          <a:srgbClr val="FF000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rPr>
                        <a:t>董家銘</a:t>
                      </a: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38582">
                <a:tc row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錄音</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rPr>
                        <a:t>RPAT</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u="none" strike="noStrike" cap="none" normalizeH="0" baseline="0" dirty="0" smtClean="0">
                          <a:ln>
                            <a:noFill/>
                          </a:ln>
                          <a:effectLst/>
                        </a:rPr>
                        <a:t>約</a:t>
                      </a:r>
                      <a:r>
                        <a:rPr kumimoji="1" lang="en-US" altLang="zh-TW" sz="1900" u="none" strike="noStrike" cap="none" normalizeH="0" baseline="0" dirty="0" smtClean="0">
                          <a:ln>
                            <a:noFill/>
                          </a:ln>
                          <a:solidFill>
                            <a:srgbClr val="FF0000"/>
                          </a:solidFill>
                          <a:effectLst/>
                        </a:rPr>
                        <a:t>45,000</a:t>
                      </a:r>
                      <a:r>
                        <a:rPr kumimoji="1" lang="zh-TW" altLang="en-US" sz="1900" u="none" strike="noStrike" cap="none" normalizeH="0" baseline="0" dirty="0" smtClean="0">
                          <a:ln>
                            <a:noFill/>
                          </a:ln>
                          <a:solidFill>
                            <a:srgbClr val="FF0000"/>
                          </a:solidFill>
                          <a:effectLst/>
                        </a:rPr>
                        <a:t>首</a:t>
                      </a:r>
                      <a:endParaRPr kumimoji="1" lang="en-US" altLang="zh-TW" sz="1900" b="1" i="0" u="none" strike="noStrike" cap="none" normalizeH="0" baseline="0" dirty="0" smtClean="0">
                        <a:ln>
                          <a:noFill/>
                        </a:ln>
                        <a:solidFill>
                          <a:srgbClr val="FF000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solidFill>
                            <a:srgbClr val="FF0000"/>
                          </a:solidFill>
                          <a:effectLst/>
                        </a:rPr>
                        <a:t>52</a:t>
                      </a:r>
                      <a:endParaRPr kumimoji="1" lang="en-US" altLang="zh-TW" sz="1900" b="0" i="0" u="none" strike="noStrike" cap="none" normalizeH="0" baseline="0" dirty="0" smtClean="0">
                        <a:ln>
                          <a:noFill/>
                        </a:ln>
                        <a:solidFill>
                          <a:srgbClr val="FF000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u="none" strike="noStrike" cap="none" normalizeH="0" baseline="0" dirty="0" smtClean="0">
                          <a:ln>
                            <a:noFill/>
                          </a:ln>
                          <a:effectLst/>
                        </a:rPr>
                        <a:t>本土唱片公司</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38582">
                <a:tc vMerge="1">
                  <a:txBody>
                    <a:bodyPr/>
                    <a:lstStyle/>
                    <a:p>
                      <a:endParaRPr lang="zh-TW" altLang="en-US"/>
                    </a:p>
                  </a:txBody>
                  <a:tcPr/>
                </a:tc>
                <a:tc row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effectLst/>
                        </a:rPr>
                        <a:t>ARCO</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600" u="none" strike="noStrike" cap="none" normalizeH="0" baseline="0" dirty="0" smtClean="0">
                          <a:ln>
                            <a:noFill/>
                          </a:ln>
                          <a:effectLst/>
                        </a:rPr>
                        <a:t>(</a:t>
                      </a:r>
                      <a:r>
                        <a:rPr kumimoji="1" lang="zh-TW" altLang="en-US" sz="1600" u="none" strike="noStrike" cap="none" normalizeH="0" baseline="0" dirty="0" smtClean="0">
                          <a:ln>
                            <a:noFill/>
                          </a:ln>
                          <a:effectLst/>
                        </a:rPr>
                        <a:t>併入</a:t>
                      </a:r>
                      <a:r>
                        <a:rPr kumimoji="1" lang="en-US" altLang="zh-TW" sz="1600" u="none" strike="noStrike" cap="none" normalizeH="0" baseline="0" dirty="0" smtClean="0">
                          <a:ln>
                            <a:noFill/>
                          </a:ln>
                          <a:effectLst/>
                        </a:rPr>
                        <a:t>AMCO)</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600" u="none" strike="noStrike" cap="none" normalizeH="0" baseline="30000" dirty="0" smtClean="0">
                          <a:ln>
                            <a:noFill/>
                          </a:ln>
                          <a:effectLst/>
                        </a:rPr>
                        <a:t> </a:t>
                      </a:r>
                      <a:r>
                        <a:rPr kumimoji="1" lang="en-US" altLang="zh-TW" sz="1200" u="none" strike="noStrike" cap="none" normalizeH="0" baseline="30000" dirty="0" smtClean="0">
                          <a:ln>
                            <a:noFill/>
                          </a:ln>
                          <a:effectLst/>
                        </a:rPr>
                        <a:t>**</a:t>
                      </a:r>
                      <a:endParaRPr kumimoji="1" lang="en-US" altLang="zh-TW" sz="1200" b="1" i="0" u="none" strike="noStrike" cap="none" normalizeH="0" baseline="30000" dirty="0" smtClean="0">
                        <a:ln>
                          <a:noFill/>
                        </a:ln>
                        <a:solidFill>
                          <a:schemeClr val="hlink"/>
                        </a:solidFill>
                        <a:effectLst/>
                        <a:latin typeface="標楷體" pitchFamily="65" charset="-120"/>
                        <a:ea typeface="標楷體" pitchFamily="65" charset="-120"/>
                      </a:endParaRPr>
                    </a:p>
                  </a:txBody>
                  <a:tcPr marL="91445" marR="91445" marT="45715" marB="45715" horzOverflow="overflow">
                    <a:solidFill>
                      <a:srgbClr val="A2CFF8"/>
                    </a:soli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effectLst/>
                        </a:rPr>
                        <a:t>961(label)</a:t>
                      </a: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horzOverflow="overflow">
                    <a:solidFill>
                      <a:srgbClr val="A2CFF8"/>
                    </a:soli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solidFill>
                            <a:srgbClr val="FF0000"/>
                          </a:solidFill>
                          <a:effectLst/>
                        </a:rPr>
                        <a:t>42</a:t>
                      </a:r>
                      <a:endParaRPr kumimoji="1" lang="en-US" altLang="zh-TW" sz="1900" b="0" i="0" u="none" strike="noStrike" cap="none" normalizeH="0" baseline="0" dirty="0" smtClean="0">
                        <a:ln>
                          <a:noFill/>
                        </a:ln>
                        <a:solidFill>
                          <a:srgbClr val="FF0000"/>
                        </a:solidFill>
                        <a:effectLst/>
                        <a:latin typeface="標楷體" pitchFamily="65" charset="-120"/>
                        <a:ea typeface="標楷體" pitchFamily="65" charset="-120"/>
                      </a:endParaRPr>
                    </a:p>
                  </a:txBody>
                  <a:tcPr marL="91445" marR="91445" marT="45715" marB="45715" horzOverflow="overflow">
                    <a:solidFill>
                      <a:srgbClr val="A2CFF8"/>
                    </a:solidFill>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u="none" strike="noStrike" cap="none" normalizeH="0" baseline="0" dirty="0" smtClean="0">
                          <a:ln>
                            <a:noFill/>
                          </a:ln>
                          <a:effectLst/>
                        </a:rPr>
                        <a:t>華納</a:t>
                      </a:r>
                      <a:r>
                        <a:rPr kumimoji="1" lang="en-US" altLang="zh-TW" sz="1900" u="none" strike="noStrike" cap="none" normalizeH="0" baseline="0" dirty="0" smtClean="0">
                          <a:ln>
                            <a:noFill/>
                          </a:ln>
                          <a:effectLst/>
                        </a:rPr>
                        <a:t>,</a:t>
                      </a:r>
                      <a:r>
                        <a:rPr kumimoji="1" lang="zh-TW" altLang="en-US" sz="1900" u="none" strike="noStrike" cap="none" normalizeH="0" baseline="0" dirty="0" smtClean="0">
                          <a:ln>
                            <a:noFill/>
                          </a:ln>
                          <a:effectLst/>
                        </a:rPr>
                        <a:t>環球</a:t>
                      </a:r>
                      <a:r>
                        <a:rPr kumimoji="1" lang="en-US" altLang="zh-TW" sz="1900" u="none" strike="noStrike" cap="none" normalizeH="0" baseline="0" dirty="0" smtClean="0">
                          <a:ln>
                            <a:noFill/>
                          </a:ln>
                          <a:effectLst/>
                        </a:rPr>
                        <a:t>,EMI(</a:t>
                      </a:r>
                      <a:r>
                        <a:rPr kumimoji="1" lang="zh-TW" altLang="en-US" sz="1900" u="none" strike="noStrike" cap="none" normalizeH="0" baseline="0" dirty="0" smtClean="0">
                          <a:ln>
                            <a:noFill/>
                          </a:ln>
                          <a:effectLst/>
                        </a:rPr>
                        <a:t>兩類會員大多相同</a:t>
                      </a:r>
                      <a:r>
                        <a:rPr kumimoji="1" lang="en-US" altLang="zh-TW" sz="1900" u="none" strike="noStrike" cap="none" normalizeH="0" baseline="0" dirty="0" smtClean="0">
                          <a:ln>
                            <a:noFill/>
                          </a:ln>
                          <a:effectLst/>
                        </a:rPr>
                        <a:t>)</a:t>
                      </a: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anchor="ctr" horzOverflow="overflow">
                    <a:solidFill>
                      <a:srgbClr val="A2CFF8"/>
                    </a:solidFill>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effectLst/>
                        </a:rPr>
                        <a:t>IFPI</a:t>
                      </a:r>
                      <a:r>
                        <a:rPr kumimoji="1" lang="zh-TW" altLang="en-US" sz="1900" u="none" strike="noStrike" cap="none" normalizeH="0" baseline="0" dirty="0" smtClean="0">
                          <a:ln>
                            <a:noFill/>
                          </a:ln>
                          <a:effectLst/>
                        </a:rPr>
                        <a:t>相關</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anchor="ctr" horzOverflow="overflow">
                    <a:solidFill>
                      <a:srgbClr val="A2CFF8"/>
                    </a:solidFill>
                  </a:tcPr>
                </a:tc>
              </a:tr>
              <a:tr h="430223">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rPr>
                        <a:t>視聽</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vMerge="1">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en-US" altLang="zh-TW" sz="1900" b="1" i="0" u="none" strike="noStrike" cap="none" normalizeH="0" baseline="30000" dirty="0" smtClean="0">
                        <a:ln>
                          <a:noFill/>
                        </a:ln>
                        <a:solidFill>
                          <a:schemeClr val="hlink"/>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rPr>
                        <a:t>687(label)</a:t>
                      </a: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horzOverflow="overflow">
                    <a:solidFill>
                      <a:srgbClr val="A2CFF8"/>
                    </a:soli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b="0" i="0" u="none" strike="noStrike" cap="none" normalizeH="0" baseline="0" dirty="0" smtClean="0">
                          <a:ln>
                            <a:noFill/>
                          </a:ln>
                          <a:solidFill>
                            <a:srgbClr val="002060"/>
                          </a:solidFill>
                          <a:effectLst/>
                          <a:latin typeface="+mn-lt"/>
                          <a:ea typeface="標楷體" pitchFamily="65" charset="-120"/>
                        </a:rPr>
                        <a:t>29</a:t>
                      </a:r>
                    </a:p>
                  </a:txBody>
                  <a:tcPr marL="91445" marR="91445" marT="45715" marB="45715" horzOverflow="overflow">
                    <a:solidFill>
                      <a:srgbClr val="A2CFF8"/>
                    </a:solidFill>
                  </a:tcPr>
                </a:tc>
                <a:tc vMerge="1">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solidFill>
                      <a:schemeClr val="bg2">
                        <a:lumMod val="90000"/>
                      </a:schemeClr>
                    </a:solidFill>
                  </a:tcPr>
                </a:tc>
                <a:tc vMerge="1">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solidFill>
                      <a:schemeClr val="bg2">
                        <a:lumMod val="90000"/>
                      </a:schemeClr>
                    </a:solidFill>
                  </a:tcPr>
                </a:tc>
              </a:tr>
            </a:tbl>
          </a:graphicData>
        </a:graphic>
      </p:graphicFrame>
      <p:sp>
        <p:nvSpPr>
          <p:cNvPr id="53304" name="Text Box 101"/>
          <p:cNvSpPr txBox="1">
            <a:spLocks noChangeArrowheads="1"/>
          </p:cNvSpPr>
          <p:nvPr/>
        </p:nvSpPr>
        <p:spPr bwMode="auto">
          <a:xfrm>
            <a:off x="7215188" y="1182688"/>
            <a:ext cx="1511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hangingPunct="1">
              <a:spcBef>
                <a:spcPct val="50000"/>
              </a:spcBef>
            </a:pPr>
            <a:r>
              <a:rPr kumimoji="0" lang="en-US" altLang="zh-TW" b="1">
                <a:latin typeface="Times New Roman" pitchFamily="18" charset="0"/>
              </a:rPr>
              <a:t>2013.11</a:t>
            </a:r>
          </a:p>
        </p:txBody>
      </p:sp>
      <p:sp>
        <p:nvSpPr>
          <p:cNvPr id="53305" name="Text Box 112"/>
          <p:cNvSpPr txBox="1">
            <a:spLocks noChangeArrowheads="1"/>
          </p:cNvSpPr>
          <p:nvPr/>
        </p:nvSpPr>
        <p:spPr bwMode="auto">
          <a:xfrm>
            <a:off x="539750" y="5157788"/>
            <a:ext cx="81867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Arial" charset="0"/>
                <a:ea typeface="新細明體" pitchFamily="18" charset="-120"/>
              </a:defRPr>
            </a:lvl1pPr>
            <a:lvl2pPr marL="742950" indent="-285750" eaLnBrk="0" hangingPunct="0">
              <a:defRPr kumimoji="1" sz="2000">
                <a:solidFill>
                  <a:schemeClr val="tx1"/>
                </a:solidFill>
                <a:latin typeface="Arial" charset="0"/>
                <a:ea typeface="新細明體" pitchFamily="18" charset="-120"/>
              </a:defRPr>
            </a:lvl2pPr>
            <a:lvl3pPr marL="1143000" indent="-228600" eaLnBrk="0" hangingPunct="0">
              <a:defRPr kumimoji="1" sz="2000">
                <a:solidFill>
                  <a:schemeClr val="tx1"/>
                </a:solidFill>
                <a:latin typeface="Arial" charset="0"/>
                <a:ea typeface="新細明體" pitchFamily="18" charset="-120"/>
              </a:defRPr>
            </a:lvl3pPr>
            <a:lvl4pPr marL="1600200" indent="-228600" eaLnBrk="0" hangingPunct="0">
              <a:defRPr kumimoji="1" sz="2000">
                <a:solidFill>
                  <a:schemeClr val="tx1"/>
                </a:solidFill>
                <a:latin typeface="Arial" charset="0"/>
                <a:ea typeface="新細明體" pitchFamily="18" charset="-120"/>
              </a:defRPr>
            </a:lvl4pPr>
            <a:lvl5pPr marL="2057400" indent="-228600" eaLnBrk="0" hangingPunct="0">
              <a:defRPr kumimoji="1" sz="2000">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sz="2000">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sz="2000">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sz="2000">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sz="2000">
                <a:solidFill>
                  <a:schemeClr val="tx1"/>
                </a:solidFill>
                <a:latin typeface="Arial" charset="0"/>
                <a:ea typeface="新細明體" pitchFamily="18" charset="-120"/>
              </a:defRPr>
            </a:lvl9pPr>
          </a:lstStyle>
          <a:p>
            <a:pPr marL="360363" indent="-360363" eaLnBrk="1" hangingPunct="1">
              <a:defRPr/>
            </a:pPr>
            <a:r>
              <a:rPr kumimoji="0" lang="en-US" altLang="zh-TW" dirty="0" smtClean="0">
                <a:solidFill>
                  <a:schemeClr val="hlink"/>
                </a:solidFill>
                <a:latin typeface="Times New Roman" pitchFamily="18" charset="0"/>
                <a:ea typeface="標楷體" pitchFamily="65" charset="-120"/>
              </a:rPr>
              <a:t>  *  </a:t>
            </a:r>
            <a:r>
              <a:rPr kumimoji="0" lang="en-US" altLang="zh-TW" dirty="0" smtClean="0">
                <a:latin typeface="Times New Roman" pitchFamily="18" charset="0"/>
                <a:ea typeface="標楷體" pitchFamily="65" charset="-120"/>
              </a:rPr>
              <a:t>MÜST</a:t>
            </a:r>
            <a:r>
              <a:rPr kumimoji="0" lang="zh-TW" altLang="en-US" dirty="0" smtClean="0">
                <a:solidFill>
                  <a:srgbClr val="FF0000"/>
                </a:solidFill>
                <a:latin typeface="Times New Roman" pitchFamily="18" charset="0"/>
                <a:ea typeface="標楷體" pitchFamily="65" charset="-120"/>
              </a:rPr>
              <a:t>為</a:t>
            </a:r>
            <a:r>
              <a:rPr kumimoji="0" lang="en-US" altLang="zh-TW" dirty="0" smtClean="0">
                <a:solidFill>
                  <a:srgbClr val="FF0000"/>
                </a:solidFill>
                <a:latin typeface="Times New Roman" pitchFamily="18" charset="0"/>
                <a:ea typeface="標楷體" pitchFamily="65" charset="-120"/>
              </a:rPr>
              <a:t>CISAC</a:t>
            </a:r>
            <a:r>
              <a:rPr kumimoji="0" lang="zh-TW" altLang="en-US" dirty="0" smtClean="0">
                <a:solidFill>
                  <a:srgbClr val="FF0000"/>
                </a:solidFill>
                <a:latin typeface="Times New Roman" pitchFamily="18" charset="0"/>
                <a:ea typeface="標楷體" pitchFamily="65" charset="-120"/>
              </a:rPr>
              <a:t>會員</a:t>
            </a:r>
            <a:r>
              <a:rPr kumimoji="0" lang="zh-TW" altLang="en-US" dirty="0" smtClean="0">
                <a:latin typeface="Times New Roman" pitchFamily="18" charset="0"/>
                <a:ea typeface="標楷體" pitchFamily="65" charset="-120"/>
              </a:rPr>
              <a:t>管理海外</a:t>
            </a:r>
            <a:r>
              <a:rPr kumimoji="0" lang="en-US" altLang="zh-TW" dirty="0" smtClean="0">
                <a:latin typeface="Times New Roman" pitchFamily="18" charset="0"/>
                <a:ea typeface="標楷體" pitchFamily="65" charset="-120"/>
              </a:rPr>
              <a:t>129</a:t>
            </a:r>
            <a:r>
              <a:rPr kumimoji="0" lang="zh-TW" altLang="en-US" dirty="0" smtClean="0">
                <a:latin typeface="Times New Roman" pitchFamily="18" charset="0"/>
                <a:ea typeface="標楷體" pitchFamily="65" charset="-120"/>
              </a:rPr>
              <a:t>國</a:t>
            </a:r>
            <a:r>
              <a:rPr kumimoji="0" lang="en-US" altLang="zh-TW" dirty="0" smtClean="0">
                <a:latin typeface="Times New Roman" pitchFamily="18" charset="0"/>
                <a:ea typeface="標楷體" pitchFamily="65" charset="-120"/>
              </a:rPr>
              <a:t>/</a:t>
            </a:r>
            <a:r>
              <a:rPr kumimoji="0" lang="zh-TW" altLang="en-US" dirty="0" smtClean="0">
                <a:latin typeface="Times New Roman" pitchFamily="18" charset="0"/>
                <a:ea typeface="標楷體" pitchFamily="65" charset="-120"/>
              </a:rPr>
              <a:t>地區之音樂作品，所管理之華語歌曲約為</a:t>
            </a:r>
            <a:r>
              <a:rPr kumimoji="0" lang="en-US" altLang="zh-TW" dirty="0" smtClean="0">
                <a:solidFill>
                  <a:srgbClr val="FF0000"/>
                </a:solidFill>
                <a:latin typeface="Times New Roman" pitchFamily="18" charset="0"/>
                <a:ea typeface="標楷體" pitchFamily="65" charset="-120"/>
              </a:rPr>
              <a:t>185,000</a:t>
            </a:r>
            <a:r>
              <a:rPr kumimoji="0" lang="zh-TW" altLang="en-US" dirty="0" smtClean="0">
                <a:latin typeface="Times New Roman" pitchFamily="18" charset="0"/>
                <a:ea typeface="標楷體" pitchFamily="65" charset="-120"/>
              </a:rPr>
              <a:t>首，</a:t>
            </a:r>
            <a:r>
              <a:rPr kumimoji="0" lang="zh-TW" altLang="en-US" dirty="0" smtClean="0">
                <a:solidFill>
                  <a:srgbClr val="FF0000"/>
                </a:solidFill>
                <a:latin typeface="Times New Roman" pitchFamily="18" charset="0"/>
                <a:ea typeface="標楷體" pitchFamily="65" charset="-120"/>
              </a:rPr>
              <a:t>並</a:t>
            </a:r>
            <a:r>
              <a:rPr kumimoji="0" lang="zh-TW" altLang="en-US" dirty="0" smtClean="0">
                <a:latin typeface="Times New Roman" pitchFamily="18" charset="0"/>
                <a:ea typeface="標楷體" pitchFamily="65" charset="-120"/>
              </a:rPr>
              <a:t>與香港</a:t>
            </a:r>
            <a:r>
              <a:rPr kumimoji="0" lang="en-US" altLang="zh-TW" dirty="0" smtClean="0">
                <a:latin typeface="Times New Roman" pitchFamily="18" charset="0"/>
                <a:ea typeface="標楷體" pitchFamily="65" charset="-120"/>
              </a:rPr>
              <a:t>CASH</a:t>
            </a:r>
            <a:r>
              <a:rPr kumimoji="0" lang="zh-TW" altLang="en-US" dirty="0" smtClean="0">
                <a:solidFill>
                  <a:srgbClr val="FF0000"/>
                </a:solidFill>
                <a:latin typeface="Times New Roman" pitchFamily="18" charset="0"/>
                <a:ea typeface="標楷體" pitchFamily="65" charset="-120"/>
              </a:rPr>
              <a:t>及</a:t>
            </a:r>
            <a:r>
              <a:rPr kumimoji="0" lang="zh-TW" altLang="en-US" dirty="0" smtClean="0">
                <a:latin typeface="Times New Roman" pitchFamily="18" charset="0"/>
                <a:ea typeface="標楷體" pitchFamily="65" charset="-120"/>
              </a:rPr>
              <a:t>中國大陸</a:t>
            </a:r>
            <a:r>
              <a:rPr kumimoji="0" lang="en-US" altLang="zh-TW" dirty="0" smtClean="0">
                <a:latin typeface="Times New Roman" pitchFamily="18" charset="0"/>
                <a:ea typeface="標楷體" pitchFamily="65" charset="-120"/>
              </a:rPr>
              <a:t>MCSC</a:t>
            </a:r>
            <a:r>
              <a:rPr kumimoji="0" lang="zh-TW" altLang="en-US" dirty="0" smtClean="0">
                <a:latin typeface="Times New Roman" pitchFamily="18" charset="0"/>
                <a:ea typeface="標楷體" pitchFamily="65" charset="-120"/>
              </a:rPr>
              <a:t>共用資料庫</a:t>
            </a:r>
            <a:r>
              <a:rPr kumimoji="0" lang="zh-TW" altLang="en-US" dirty="0" smtClean="0">
                <a:solidFill>
                  <a:srgbClr val="FF0000"/>
                </a:solidFill>
                <a:latin typeface="Times New Roman" pitchFamily="18" charset="0"/>
                <a:ea typeface="標楷體" pitchFamily="65" charset="-120"/>
              </a:rPr>
              <a:t>、全球代管歌曲計為</a:t>
            </a:r>
            <a:r>
              <a:rPr kumimoji="0" lang="en-US" altLang="zh-TW" dirty="0" smtClean="0">
                <a:solidFill>
                  <a:srgbClr val="FF0000"/>
                </a:solidFill>
                <a:latin typeface="Times New Roman" pitchFamily="18" charset="0"/>
                <a:ea typeface="標楷體" pitchFamily="65" charset="-120"/>
              </a:rPr>
              <a:t>1700</a:t>
            </a:r>
            <a:r>
              <a:rPr kumimoji="0" lang="zh-TW" altLang="en-US" dirty="0" smtClean="0">
                <a:solidFill>
                  <a:srgbClr val="FF0000"/>
                </a:solidFill>
                <a:latin typeface="Times New Roman" pitchFamily="18" charset="0"/>
                <a:ea typeface="標楷體" pitchFamily="65" charset="-120"/>
              </a:rPr>
              <a:t>萬首左右</a:t>
            </a:r>
            <a:r>
              <a:rPr kumimoji="0" lang="zh-TW" altLang="en-US" dirty="0" smtClean="0">
                <a:latin typeface="Times New Roman" pitchFamily="18" charset="0"/>
                <a:ea typeface="標楷體" pitchFamily="65" charset="-120"/>
              </a:rPr>
              <a:t>。</a:t>
            </a:r>
          </a:p>
          <a:p>
            <a:pPr eaLnBrk="1" hangingPunct="1">
              <a:defRPr/>
            </a:pPr>
            <a:r>
              <a:rPr kumimoji="0" lang="zh-TW" altLang="en-US" dirty="0" smtClean="0">
                <a:solidFill>
                  <a:schemeClr val="hlink"/>
                </a:solidFill>
                <a:latin typeface="Times New Roman" pitchFamily="18" charset="0"/>
                <a:ea typeface="標楷體" pitchFamily="65" charset="-120"/>
              </a:rPr>
              <a:t>* * </a:t>
            </a:r>
            <a:r>
              <a:rPr kumimoji="0" lang="en-US" altLang="zh-TW" dirty="0" smtClean="0">
                <a:latin typeface="Times New Roman" pitchFamily="18" charset="0"/>
                <a:ea typeface="標楷體" pitchFamily="65" charset="-120"/>
              </a:rPr>
              <a:t>ARCO</a:t>
            </a:r>
            <a:r>
              <a:rPr kumimoji="0" lang="zh-TW" altLang="en-US" dirty="0" smtClean="0">
                <a:latin typeface="Times New Roman" pitchFamily="18" charset="0"/>
                <a:ea typeface="標楷體" pitchFamily="65" charset="-120"/>
              </a:rPr>
              <a:t>所管理之視聽著作係音樂性之</a:t>
            </a:r>
            <a:r>
              <a:rPr kumimoji="0" lang="en-US" altLang="zh-TW" dirty="0" smtClean="0">
                <a:latin typeface="Times New Roman" pitchFamily="18" charset="0"/>
                <a:ea typeface="標楷體" pitchFamily="65" charset="-120"/>
              </a:rPr>
              <a:t>MV</a:t>
            </a:r>
            <a:r>
              <a:rPr kumimoji="0" lang="zh-TW" altLang="en-US" dirty="0" smtClean="0">
                <a:latin typeface="標楷體" pitchFamily="65" charset="-120"/>
                <a:ea typeface="標楷體" pitchFamily="65" charset="-120"/>
              </a:rPr>
              <a:t>。</a:t>
            </a:r>
          </a:p>
        </p:txBody>
      </p:sp>
      <p:sp>
        <p:nvSpPr>
          <p:cNvPr id="3" name="投影片編號版面配置區 2"/>
          <p:cNvSpPr>
            <a:spLocks noGrp="1"/>
          </p:cNvSpPr>
          <p:nvPr>
            <p:ph type="sldNum" sz="quarter" idx="12"/>
          </p:nvPr>
        </p:nvSpPr>
        <p:spPr/>
        <p:txBody>
          <a:bodyPr/>
          <a:lstStyle/>
          <a:p>
            <a:pPr>
              <a:defRPr/>
            </a:pPr>
            <a:fld id="{BAA71DAF-F9DB-488E-9638-63B64D487C45}" type="slidenum">
              <a:rPr lang="en-US" smtClean="0">
                <a:solidFill>
                  <a:schemeClr val="tx2"/>
                </a:solidFill>
              </a:rPr>
              <a:pPr>
                <a:defRPr/>
              </a:pPr>
              <a:t>37</a:t>
            </a:fld>
            <a:endParaRPr lang="en-US">
              <a:solidFill>
                <a:schemeClr val="tx2"/>
              </a:solidFill>
            </a:endParaRPr>
          </a:p>
        </p:txBody>
      </p:sp>
    </p:spTree>
    <p:extLst>
      <p:ext uri="{BB962C8B-B14F-4D97-AF65-F5344CB8AC3E}">
        <p14:creationId xmlns:p14="http://schemas.microsoft.com/office/powerpoint/2010/main" val="14229614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907704" y="260648"/>
            <a:ext cx="6889204" cy="990600"/>
          </a:xfrm>
        </p:spPr>
        <p:txBody>
          <a:bodyPr/>
          <a:lstStyle/>
          <a:p>
            <a:r>
              <a:rPr lang="zh-TW" altLang="en-US" sz="3600" b="1" dirty="0" smtClean="0">
                <a:latin typeface="+mn-ea"/>
                <a:ea typeface="+mn-ea"/>
                <a:cs typeface="微軟正黑體" pitchFamily="34" charset="-120"/>
              </a:rPr>
              <a:t>目前集管團體洽商授權之對象</a:t>
            </a:r>
          </a:p>
        </p:txBody>
      </p:sp>
      <p:sp>
        <p:nvSpPr>
          <p:cNvPr id="55299" name="Rectangle 3"/>
          <p:cNvSpPr>
            <a:spLocks noGrp="1" noChangeArrowheads="1"/>
          </p:cNvSpPr>
          <p:nvPr>
            <p:ph sz="quarter" idx="1"/>
          </p:nvPr>
        </p:nvSpPr>
        <p:spPr>
          <a:xfrm>
            <a:off x="612775" y="1600200"/>
            <a:ext cx="8153400" cy="4495800"/>
          </a:xfrm>
        </p:spPr>
        <p:txBody>
          <a:bodyPr>
            <a:normAutofit lnSpcReduction="10000"/>
          </a:bodyPr>
          <a:lstStyle/>
          <a:p>
            <a:pPr eaLnBrk="1" hangingPunct="1">
              <a:buBlip>
                <a:blip r:embed="rId2"/>
              </a:buBlip>
            </a:pPr>
            <a:r>
              <a:rPr lang="zh-TW" altLang="en-US" b="1" dirty="0" smtClean="0">
                <a:latin typeface="+mj-ea"/>
                <a:ea typeface="+mj-ea"/>
                <a:cs typeface="微軟正黑體" pitchFamily="34" charset="-120"/>
              </a:rPr>
              <a:t>主要利用人</a:t>
            </a:r>
          </a:p>
          <a:p>
            <a:pPr lvl="1" eaLnBrk="1" hangingPunct="1">
              <a:buBlip>
                <a:blip r:embed="rId2"/>
              </a:buBlip>
            </a:pPr>
            <a:r>
              <a:rPr lang="zh-TW" altLang="en-US" b="1" dirty="0" smtClean="0">
                <a:latin typeface="+mj-ea"/>
                <a:ea typeface="+mj-ea"/>
                <a:cs typeface="微軟正黑體" pitchFamily="34" charset="-120"/>
              </a:rPr>
              <a:t> </a:t>
            </a:r>
            <a:r>
              <a:rPr lang="zh-TW" altLang="en-US" dirty="0" smtClean="0">
                <a:latin typeface="+mj-ea"/>
                <a:ea typeface="+mj-ea"/>
                <a:cs typeface="微軟正黑體" pitchFamily="34" charset="-120"/>
              </a:rPr>
              <a:t>電視台，廣播電台</a:t>
            </a:r>
          </a:p>
          <a:p>
            <a:pPr lvl="1" eaLnBrk="1" hangingPunct="1">
              <a:buBlip>
                <a:blip r:embed="rId2"/>
              </a:buBlip>
            </a:pPr>
            <a:r>
              <a:rPr lang="zh-TW" altLang="en-US" dirty="0" smtClean="0">
                <a:latin typeface="+mj-ea"/>
                <a:ea typeface="+mj-ea"/>
                <a:cs typeface="微軟正黑體" pitchFamily="34" charset="-120"/>
              </a:rPr>
              <a:t> </a:t>
            </a:r>
            <a:r>
              <a:rPr lang="en-US" altLang="zh-TW" dirty="0" smtClean="0">
                <a:latin typeface="+mj-ea"/>
                <a:ea typeface="+mj-ea"/>
                <a:cs typeface="微軟正黑體" pitchFamily="34" charset="-120"/>
              </a:rPr>
              <a:t>KTV</a:t>
            </a:r>
            <a:r>
              <a:rPr lang="zh-TW" altLang="en-US" dirty="0" smtClean="0">
                <a:latin typeface="+mj-ea"/>
                <a:ea typeface="+mj-ea"/>
                <a:cs typeface="微軟正黑體" pitchFamily="34" charset="-120"/>
              </a:rPr>
              <a:t>、電腦伴唱機之利用人</a:t>
            </a:r>
          </a:p>
          <a:p>
            <a:pPr lvl="1" eaLnBrk="1" hangingPunct="1">
              <a:buBlip>
                <a:blip r:embed="rId2"/>
              </a:buBlip>
            </a:pPr>
            <a:r>
              <a:rPr lang="zh-TW" altLang="en-US" dirty="0" smtClean="0">
                <a:latin typeface="+mj-ea"/>
                <a:ea typeface="+mj-ea"/>
                <a:cs typeface="微軟正黑體" pitchFamily="34" charset="-120"/>
              </a:rPr>
              <a:t> 旅館、餐廳、醫院、百貨公司、賣場、美容院、理髮廳、便利商店、連鎖店、小店家</a:t>
            </a:r>
            <a:r>
              <a:rPr lang="en-US" altLang="zh-TW" dirty="0" smtClean="0">
                <a:latin typeface="+mj-ea"/>
                <a:ea typeface="+mj-ea"/>
                <a:cs typeface="微軟正黑體" pitchFamily="34" charset="-120"/>
              </a:rPr>
              <a:t>……</a:t>
            </a:r>
            <a:r>
              <a:rPr lang="zh-TW" altLang="en-US" dirty="0" smtClean="0">
                <a:latin typeface="+mj-ea"/>
                <a:ea typeface="+mj-ea"/>
                <a:cs typeface="微軟正黑體" pitchFamily="34" charset="-120"/>
              </a:rPr>
              <a:t>等公眾場所</a:t>
            </a:r>
          </a:p>
          <a:p>
            <a:pPr lvl="1" eaLnBrk="1" hangingPunct="1">
              <a:buBlip>
                <a:blip r:embed="rId2"/>
              </a:buBlip>
            </a:pPr>
            <a:r>
              <a:rPr lang="zh-TW" altLang="en-US" dirty="0" smtClean="0">
                <a:latin typeface="+mj-ea"/>
                <a:ea typeface="+mj-ea"/>
                <a:cs typeface="微軟正黑體" pitchFamily="34" charset="-120"/>
              </a:rPr>
              <a:t>船舶、航空器、鐵路、捷運、公車、客運、遊覽車</a:t>
            </a:r>
            <a:r>
              <a:rPr lang="en-US" altLang="zh-TW" dirty="0" smtClean="0">
                <a:latin typeface="+mj-ea"/>
                <a:ea typeface="+mj-ea"/>
                <a:cs typeface="微軟正黑體" pitchFamily="34" charset="-120"/>
              </a:rPr>
              <a:t>….</a:t>
            </a:r>
            <a:r>
              <a:rPr lang="zh-TW" altLang="en-US" dirty="0" smtClean="0">
                <a:latin typeface="+mj-ea"/>
                <a:ea typeface="+mj-ea"/>
                <a:cs typeface="微軟正黑體" pitchFamily="34" charset="-120"/>
              </a:rPr>
              <a:t>等大眾運輸交通工具</a:t>
            </a:r>
          </a:p>
          <a:p>
            <a:pPr lvl="1" eaLnBrk="1" hangingPunct="1">
              <a:buBlip>
                <a:blip r:embed="rId2"/>
              </a:buBlip>
            </a:pPr>
            <a:r>
              <a:rPr lang="zh-TW" altLang="en-US" dirty="0" smtClean="0">
                <a:latin typeface="+mj-ea"/>
                <a:ea typeface="+mj-ea"/>
                <a:cs typeface="微軟正黑體" pitchFamily="34" charset="-120"/>
              </a:rPr>
              <a:t>提供網路音樂下載、網路廣播、手機鈴聲下載之業者</a:t>
            </a:r>
          </a:p>
          <a:p>
            <a:pPr eaLnBrk="1" hangingPunct="1">
              <a:buClr>
                <a:schemeClr val="tx1"/>
              </a:buClr>
              <a:buBlip>
                <a:blip r:embed="rId2"/>
              </a:buBlip>
            </a:pPr>
            <a:endParaRPr lang="zh-TW" altLang="en-US" b="1" dirty="0" smtClean="0">
              <a:latin typeface="+mj-ea"/>
              <a:ea typeface="+mj-ea"/>
              <a:cs typeface="微軟正黑體" pitchFamily="34" charset="-120"/>
            </a:endParaRPr>
          </a:p>
        </p:txBody>
      </p:sp>
      <p:sp>
        <p:nvSpPr>
          <p:cNvPr id="4" name="投影片編號版面配置區 3"/>
          <p:cNvSpPr>
            <a:spLocks noGrp="1"/>
          </p:cNvSpPr>
          <p:nvPr>
            <p:ph type="sldNum" sz="quarter" idx="12"/>
          </p:nvPr>
        </p:nvSpPr>
        <p:spPr/>
        <p:txBody>
          <a:bodyPr>
            <a:normAutofit/>
          </a:bodyPr>
          <a:lstStyle/>
          <a:p>
            <a:pPr>
              <a:defRPr/>
            </a:pPr>
            <a:fld id="{126587C5-048E-4555-85C8-AAEC52FB5A9A}" type="slidenum">
              <a:rPr lang="en-US" altLang="zh-TW"/>
              <a:pPr>
                <a:defRPr/>
              </a:pPr>
              <a:t>38</a:t>
            </a:fld>
            <a:endParaRPr lang="en-US" altLang="zh-TW"/>
          </a:p>
        </p:txBody>
      </p:sp>
    </p:spTree>
    <p:extLst>
      <p:ext uri="{BB962C8B-B14F-4D97-AF65-F5344CB8AC3E}">
        <p14:creationId xmlns:p14="http://schemas.microsoft.com/office/powerpoint/2010/main" val="3015196317"/>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123728" y="116632"/>
            <a:ext cx="6635080" cy="1143000"/>
          </a:xfrm>
        </p:spPr>
        <p:txBody>
          <a:bodyPr>
            <a:normAutofit/>
          </a:bodyPr>
          <a:lstStyle/>
          <a:p>
            <a:r>
              <a:rPr lang="zh-TW" altLang="en-US" sz="3600" b="1" dirty="0" smtClean="0">
                <a:latin typeface="+mn-ea"/>
                <a:ea typeface="+mn-ea"/>
              </a:rPr>
              <a:t>使用報酬的訂定與審議</a:t>
            </a:r>
            <a:endParaRPr lang="zh-TW" altLang="en-US" sz="3600" b="1" dirty="0">
              <a:latin typeface="+mn-ea"/>
              <a:ea typeface="+mn-ea"/>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639504959"/>
              </p:ext>
            </p:extLst>
          </p:nvPr>
        </p:nvGraphicFramePr>
        <p:xfrm>
          <a:off x="467544" y="1124744"/>
          <a:ext cx="8579296" cy="5141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D67D2FCB-74AC-47B7-9F74-EE9300447E96}" type="slidenum">
              <a:rPr lang="zh-TW" altLang="en-US" smtClean="0"/>
              <a:t>39</a:t>
            </a:fld>
            <a:endParaRPr lang="zh-TW" altLang="en-US"/>
          </a:p>
        </p:txBody>
      </p:sp>
    </p:spTree>
    <p:extLst>
      <p:ext uri="{BB962C8B-B14F-4D97-AF65-F5344CB8AC3E}">
        <p14:creationId xmlns:p14="http://schemas.microsoft.com/office/powerpoint/2010/main" val="972742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259632" y="116632"/>
            <a:ext cx="8229600" cy="1143000"/>
          </a:xfrm>
        </p:spPr>
        <p:txBody>
          <a:bodyPr>
            <a:normAutofit/>
          </a:bodyPr>
          <a:lstStyle/>
          <a:p>
            <a:r>
              <a:rPr lang="zh-TW" altLang="en-US" b="1" dirty="0" smtClean="0"/>
              <a:t>流行音樂產業現況</a:t>
            </a:r>
            <a:endParaRPr lang="zh-TW" altLang="en-US" b="1" dirty="0"/>
          </a:p>
        </p:txBody>
      </p:sp>
      <p:sp>
        <p:nvSpPr>
          <p:cNvPr id="3" name="投影片編號版面配置區 2"/>
          <p:cNvSpPr>
            <a:spLocks noGrp="1"/>
          </p:cNvSpPr>
          <p:nvPr>
            <p:ph type="sldNum" sz="quarter" idx="12"/>
          </p:nvPr>
        </p:nvSpPr>
        <p:spPr/>
        <p:txBody>
          <a:bodyPr/>
          <a:lstStyle/>
          <a:p>
            <a:fld id="{D67D2FCB-74AC-47B7-9F74-EE9300447E96}" type="slidenum">
              <a:rPr lang="zh-TW" altLang="en-US" smtClean="0"/>
              <a:t>4</a:t>
            </a:fld>
            <a:endParaRPr lang="zh-TW" altLang="en-US"/>
          </a:p>
        </p:txBody>
      </p:sp>
      <p:sp>
        <p:nvSpPr>
          <p:cNvPr id="5" name="文字方塊 4"/>
          <p:cNvSpPr txBox="1"/>
          <p:nvPr/>
        </p:nvSpPr>
        <p:spPr>
          <a:xfrm>
            <a:off x="1475656" y="1472645"/>
            <a:ext cx="7128792" cy="3118803"/>
          </a:xfrm>
          <a:prstGeom prst="rect">
            <a:avLst/>
          </a:prstGeom>
          <a:noFill/>
        </p:spPr>
        <p:txBody>
          <a:bodyPr wrap="square" rtlCol="0">
            <a:spAutoFit/>
          </a:bodyPr>
          <a:lstStyle/>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流行音樂種類</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流行音樂產業規模、產值</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台灣唱片業現況</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全球數位市場況說明</a:t>
            </a:r>
            <a:endParaRPr lang="zh-TW" altLang="en-US" sz="3600" b="1" dirty="0">
              <a:solidFill>
                <a:schemeClr val="tx2"/>
              </a:solidFill>
              <a:latin typeface="+mj-ea"/>
              <a:ea typeface="+mj-ea"/>
            </a:endParaRPr>
          </a:p>
        </p:txBody>
      </p:sp>
    </p:spTree>
    <p:extLst>
      <p:ext uri="{BB962C8B-B14F-4D97-AF65-F5344CB8AC3E}">
        <p14:creationId xmlns:p14="http://schemas.microsoft.com/office/powerpoint/2010/main" val="27054477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15616" y="116632"/>
            <a:ext cx="8229600" cy="1143000"/>
          </a:xfrm>
        </p:spPr>
        <p:txBody>
          <a:bodyPr>
            <a:normAutofit/>
          </a:bodyPr>
          <a:lstStyle/>
          <a:p>
            <a:r>
              <a:rPr lang="zh-TW" altLang="en-US" b="1" dirty="0" smtClean="0"/>
              <a:t>兩岸著作權制度簡介</a:t>
            </a:r>
            <a:endParaRPr lang="zh-TW" altLang="en-US" b="1" dirty="0"/>
          </a:p>
        </p:txBody>
      </p:sp>
      <p:sp>
        <p:nvSpPr>
          <p:cNvPr id="3" name="投影片編號版面配置區 2"/>
          <p:cNvSpPr>
            <a:spLocks noGrp="1"/>
          </p:cNvSpPr>
          <p:nvPr>
            <p:ph type="sldNum" sz="quarter" idx="12"/>
          </p:nvPr>
        </p:nvSpPr>
        <p:spPr/>
        <p:txBody>
          <a:bodyPr/>
          <a:lstStyle/>
          <a:p>
            <a:fld id="{D67D2FCB-74AC-47B7-9F74-EE9300447E96}" type="slidenum">
              <a:rPr lang="zh-TW" altLang="en-US" smtClean="0"/>
              <a:t>40</a:t>
            </a:fld>
            <a:endParaRPr lang="zh-TW" altLang="en-US"/>
          </a:p>
        </p:txBody>
      </p:sp>
      <p:sp>
        <p:nvSpPr>
          <p:cNvPr id="5" name="文字方塊 4"/>
          <p:cNvSpPr txBox="1"/>
          <p:nvPr/>
        </p:nvSpPr>
        <p:spPr>
          <a:xfrm>
            <a:off x="1466295" y="1628800"/>
            <a:ext cx="7128792" cy="3118803"/>
          </a:xfrm>
          <a:prstGeom prst="rect">
            <a:avLst/>
          </a:prstGeom>
          <a:noFill/>
        </p:spPr>
        <p:txBody>
          <a:bodyPr wrap="square" rtlCol="0">
            <a:spAutoFit/>
          </a:bodyPr>
          <a:lstStyle/>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保護客體的比較</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a:solidFill>
                  <a:schemeClr val="tx2"/>
                </a:solidFill>
                <a:latin typeface="+mj-ea"/>
                <a:ea typeface="+mj-ea"/>
              </a:rPr>
              <a:t>保護期間、</a:t>
            </a:r>
            <a:r>
              <a:rPr lang="zh-TW" altLang="en-US" sz="3600" b="1" dirty="0" smtClean="0">
                <a:solidFill>
                  <a:schemeClr val="tx2"/>
                </a:solidFill>
                <a:latin typeface="+mj-ea"/>
                <a:ea typeface="+mj-ea"/>
              </a:rPr>
              <a:t>權利內容</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著作權登記制度</a:t>
            </a:r>
            <a:endParaRPr lang="en-US" altLang="zh-TW" sz="3600" b="1" dirty="0" smtClean="0">
              <a:solidFill>
                <a:schemeClr val="tx2"/>
              </a:solidFill>
              <a:latin typeface="+mj-ea"/>
              <a:ea typeface="+mj-ea"/>
            </a:endParaRPr>
          </a:p>
          <a:p>
            <a:pPr marL="342900" indent="-342900">
              <a:lnSpc>
                <a:spcPts val="5900"/>
              </a:lnSpc>
              <a:buFont typeface="Wingdings" panose="05000000000000000000" pitchFamily="2" charset="2"/>
              <a:buChar char="n"/>
            </a:pPr>
            <a:r>
              <a:rPr lang="zh-TW" altLang="en-US" sz="3600" b="1" dirty="0" smtClean="0">
                <a:solidFill>
                  <a:schemeClr val="tx2"/>
                </a:solidFill>
                <a:latin typeface="+mj-ea"/>
                <a:ea typeface="+mj-ea"/>
              </a:rPr>
              <a:t>司法實務</a:t>
            </a:r>
            <a:endParaRPr lang="zh-TW" altLang="en-US" sz="3600" b="1" dirty="0">
              <a:solidFill>
                <a:schemeClr val="tx2"/>
              </a:solidFill>
              <a:latin typeface="+mj-ea"/>
              <a:ea typeface="+mj-ea"/>
            </a:endParaRPr>
          </a:p>
        </p:txBody>
      </p:sp>
    </p:spTree>
    <p:extLst>
      <p:ext uri="{BB962C8B-B14F-4D97-AF65-F5344CB8AC3E}">
        <p14:creationId xmlns:p14="http://schemas.microsoft.com/office/powerpoint/2010/main" val="31502155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標題 1"/>
          <p:cNvSpPr>
            <a:spLocks noGrp="1"/>
          </p:cNvSpPr>
          <p:nvPr>
            <p:ph type="title"/>
          </p:nvPr>
        </p:nvSpPr>
        <p:spPr>
          <a:xfrm>
            <a:off x="1907704" y="260648"/>
            <a:ext cx="6192688" cy="882352"/>
          </a:xfrm>
        </p:spPr>
        <p:txBody>
          <a:bodyPr>
            <a:normAutofit/>
          </a:bodyPr>
          <a:lstStyle/>
          <a:p>
            <a:pPr eaLnBrk="1" hangingPunct="1"/>
            <a:r>
              <a:rPr lang="zh-TW" altLang="en-US" sz="4000" b="1" dirty="0" smtClean="0">
                <a:solidFill>
                  <a:srgbClr val="002060"/>
                </a:solidFill>
                <a:latin typeface="+mn-ea"/>
                <a:ea typeface="+mn-ea"/>
              </a:rPr>
              <a:t>保護</a:t>
            </a:r>
            <a:r>
              <a:rPr lang="zh-TW" altLang="en-US" sz="4000" b="1" dirty="0">
                <a:solidFill>
                  <a:srgbClr val="002060"/>
                </a:solidFill>
                <a:latin typeface="+mn-ea"/>
                <a:ea typeface="+mn-ea"/>
              </a:rPr>
              <a:t>客體之比較</a:t>
            </a:r>
            <a:endParaRPr lang="en-US" altLang="zh-TW" sz="4000" b="1" dirty="0">
              <a:solidFill>
                <a:srgbClr val="002060"/>
              </a:solidFill>
              <a:latin typeface="+mn-ea"/>
              <a:ea typeface="+mn-ea"/>
            </a:endParaRPr>
          </a:p>
        </p:txBody>
      </p:sp>
      <p:graphicFrame>
        <p:nvGraphicFramePr>
          <p:cNvPr id="5" name="內容版面配置區 4"/>
          <p:cNvGraphicFramePr>
            <a:graphicFrameLocks noGrp="1"/>
          </p:cNvGraphicFramePr>
          <p:nvPr>
            <p:ph sz="quarter" idx="1"/>
            <p:extLst>
              <p:ext uri="{D42A27DB-BD31-4B8C-83A1-F6EECF244321}">
                <p14:modId xmlns:p14="http://schemas.microsoft.com/office/powerpoint/2010/main" val="4222245009"/>
              </p:ext>
            </p:extLst>
          </p:nvPr>
        </p:nvGraphicFramePr>
        <p:xfrm>
          <a:off x="467544" y="1340768"/>
          <a:ext cx="8209160" cy="2520280"/>
        </p:xfrm>
        <a:graphic>
          <a:graphicData uri="http://schemas.openxmlformats.org/drawingml/2006/table">
            <a:tbl>
              <a:tblPr firstRow="1" firstCol="1" bandRow="1">
                <a:tableStyleId>{8A107856-5554-42FB-B03E-39F5DBC370BA}</a:tableStyleId>
              </a:tblPr>
              <a:tblGrid>
                <a:gridCol w="4002543"/>
                <a:gridCol w="4206617"/>
              </a:tblGrid>
              <a:tr h="353970">
                <a:tc>
                  <a:txBody>
                    <a:bodyPr/>
                    <a:lstStyle/>
                    <a:p>
                      <a:pPr algn="ctr">
                        <a:spcAft>
                          <a:spcPts val="0"/>
                        </a:spcAft>
                      </a:pPr>
                      <a:r>
                        <a:rPr lang="zh-TW" sz="2000" kern="100" dirty="0">
                          <a:effectLst/>
                        </a:rPr>
                        <a:t>大陸</a:t>
                      </a:r>
                      <a:endParaRPr lang="zh-TW" sz="2000" b="1" kern="100" dirty="0">
                        <a:effectLst/>
                        <a:latin typeface="新細明體" pitchFamily="18" charset="-120"/>
                        <a:ea typeface="新細明體" pitchFamily="18" charset="-120"/>
                        <a:cs typeface="Times New Roman"/>
                      </a:endParaRPr>
                    </a:p>
                  </a:txBody>
                  <a:tcPr marL="68579" marR="68579" marT="0" marB="0"/>
                </a:tc>
                <a:tc>
                  <a:txBody>
                    <a:bodyPr/>
                    <a:lstStyle/>
                    <a:p>
                      <a:pPr algn="ctr">
                        <a:spcAft>
                          <a:spcPts val="0"/>
                        </a:spcAft>
                      </a:pPr>
                      <a:r>
                        <a:rPr lang="zh-TW" sz="2000" kern="100" dirty="0">
                          <a:effectLst/>
                        </a:rPr>
                        <a:t>台灣</a:t>
                      </a:r>
                      <a:endParaRPr lang="zh-TW" sz="2000" b="1" kern="100" dirty="0">
                        <a:effectLst/>
                        <a:latin typeface="新細明體" pitchFamily="18" charset="-120"/>
                        <a:ea typeface="新細明體" pitchFamily="18" charset="-120"/>
                        <a:cs typeface="Times New Roman"/>
                      </a:endParaRPr>
                    </a:p>
                  </a:txBody>
                  <a:tcPr marL="68579" marR="68579" marT="0" marB="0"/>
                </a:tc>
              </a:tr>
              <a:tr h="2166310">
                <a:tc>
                  <a:txBody>
                    <a:bodyPr/>
                    <a:lstStyle/>
                    <a:p>
                      <a:pPr marL="480695" indent="-480695" algn="just">
                        <a:spcAft>
                          <a:spcPts val="0"/>
                        </a:spcAft>
                      </a:pPr>
                      <a:r>
                        <a:rPr lang="zh-TW" sz="2000" u="sng" kern="100" dirty="0">
                          <a:effectLst/>
                        </a:rPr>
                        <a:t>著作權</a:t>
                      </a:r>
                      <a:r>
                        <a:rPr lang="zh-TW" sz="2000" kern="100" dirty="0">
                          <a:effectLst/>
                        </a:rPr>
                        <a:t>：</a:t>
                      </a:r>
                      <a:r>
                        <a:rPr lang="zh-TW" sz="2000" kern="100" dirty="0" smtClean="0">
                          <a:effectLst/>
                        </a:rPr>
                        <a:t>文字作品</a:t>
                      </a:r>
                      <a:r>
                        <a:rPr lang="en-US" altLang="zh-TW" sz="2000" kern="100" dirty="0" smtClean="0">
                          <a:effectLst/>
                        </a:rPr>
                        <a:t>…</a:t>
                      </a:r>
                      <a:r>
                        <a:rPr lang="zh-TW" sz="2000" u="sng" kern="100" dirty="0" smtClean="0">
                          <a:effectLst/>
                        </a:rPr>
                        <a:t>電影</a:t>
                      </a:r>
                      <a:r>
                        <a:rPr lang="zh-TW" sz="2000" u="sng" kern="100" dirty="0">
                          <a:effectLst/>
                        </a:rPr>
                        <a:t>作品和以類似攝製電影的方法創作的</a:t>
                      </a:r>
                      <a:r>
                        <a:rPr lang="zh-TW" sz="2000" u="sng" kern="100" dirty="0" smtClean="0">
                          <a:effectLst/>
                        </a:rPr>
                        <a:t>作品</a:t>
                      </a:r>
                      <a:r>
                        <a:rPr lang="zh-TW" altLang="en-US" sz="2000" u="sng" kern="100" dirty="0" smtClean="0">
                          <a:effectLst/>
                        </a:rPr>
                        <a:t>。</a:t>
                      </a:r>
                      <a:endParaRPr lang="en-US" altLang="zh-TW" sz="2000" kern="100" dirty="0" smtClean="0">
                        <a:effectLst/>
                      </a:endParaRPr>
                    </a:p>
                    <a:p>
                      <a:pPr marL="480695" indent="-480695" algn="just">
                        <a:spcAft>
                          <a:spcPts val="0"/>
                        </a:spcAft>
                      </a:pPr>
                      <a:r>
                        <a:rPr lang="zh-TW" altLang="en-US" sz="2000" u="sng" kern="100" dirty="0" smtClean="0">
                          <a:effectLst/>
                        </a:rPr>
                        <a:t>與著作權有關的</a:t>
                      </a:r>
                      <a:r>
                        <a:rPr lang="zh-TW" sz="2000" u="sng" kern="100" dirty="0" smtClean="0">
                          <a:effectLst/>
                        </a:rPr>
                        <a:t>權</a:t>
                      </a:r>
                      <a:r>
                        <a:rPr lang="zh-TW" altLang="en-US" sz="2000" u="sng" kern="100" dirty="0" smtClean="0">
                          <a:effectLst/>
                        </a:rPr>
                        <a:t>益</a:t>
                      </a:r>
                      <a:r>
                        <a:rPr lang="zh-TW" sz="2000" kern="100" dirty="0" smtClean="0">
                          <a:effectLst/>
                        </a:rPr>
                        <a:t>：</a:t>
                      </a:r>
                      <a:r>
                        <a:rPr lang="zh-TW" sz="2000" kern="100" dirty="0">
                          <a:effectLst/>
                        </a:rPr>
                        <a:t>表演；錄音錄像製品；</a:t>
                      </a:r>
                      <a:r>
                        <a:rPr lang="zh-TW" sz="2000" kern="100" dirty="0" smtClean="0">
                          <a:effectLst/>
                        </a:rPr>
                        <a:t>廣播</a:t>
                      </a:r>
                      <a:r>
                        <a:rPr lang="zh-TW" altLang="en-US" sz="2000" kern="100" dirty="0" smtClean="0">
                          <a:effectLst/>
                        </a:rPr>
                        <a:t>電台、廣播機構對其播放節目之權利</a:t>
                      </a:r>
                      <a:r>
                        <a:rPr lang="zh-TW" sz="2000" kern="100" dirty="0" smtClean="0">
                          <a:effectLst/>
                        </a:rPr>
                        <a:t>；</a:t>
                      </a:r>
                      <a:r>
                        <a:rPr lang="zh-TW" sz="2000" kern="100" dirty="0">
                          <a:effectLst/>
                        </a:rPr>
                        <a:t>版式設計</a:t>
                      </a:r>
                      <a:endParaRPr lang="zh-TW" sz="2000" b="0" kern="100" dirty="0">
                        <a:effectLst/>
                        <a:latin typeface="新細明體" pitchFamily="18" charset="-120"/>
                        <a:ea typeface="新細明體" pitchFamily="18" charset="-120"/>
                        <a:cs typeface="Times New Roman"/>
                      </a:endParaRPr>
                    </a:p>
                  </a:txBody>
                  <a:tcPr marL="68579" marR="68579" marT="0" marB="0"/>
                </a:tc>
                <a:tc>
                  <a:txBody>
                    <a:bodyPr/>
                    <a:lstStyle/>
                    <a:p>
                      <a:pPr marL="601345" indent="-628650" algn="just">
                        <a:spcAft>
                          <a:spcPts val="0"/>
                        </a:spcAft>
                      </a:pPr>
                      <a:r>
                        <a:rPr lang="zh-TW" sz="2000" b="1" u="sng" kern="100" dirty="0">
                          <a:effectLst/>
                        </a:rPr>
                        <a:t>著作權</a:t>
                      </a:r>
                      <a:r>
                        <a:rPr lang="zh-TW" sz="2000" b="1" kern="100" dirty="0">
                          <a:effectLst/>
                        </a:rPr>
                        <a:t>：語文</a:t>
                      </a:r>
                      <a:r>
                        <a:rPr lang="zh-TW" sz="2000" b="1" kern="100" dirty="0" smtClean="0">
                          <a:effectLst/>
                        </a:rPr>
                        <a:t>著作</a:t>
                      </a:r>
                      <a:r>
                        <a:rPr lang="en-US" altLang="zh-TW" sz="2000" b="1" kern="100" dirty="0" smtClean="0">
                          <a:effectLst/>
                        </a:rPr>
                        <a:t>…</a:t>
                      </a:r>
                      <a:r>
                        <a:rPr lang="zh-TW" sz="2000" b="1" u="sng" kern="100" dirty="0" smtClean="0">
                          <a:effectLst/>
                        </a:rPr>
                        <a:t>視聽著作</a:t>
                      </a:r>
                      <a:r>
                        <a:rPr lang="zh-TW" altLang="en-US" sz="2000" b="1" u="sng" kern="100" dirty="0" smtClean="0">
                          <a:effectLst/>
                        </a:rPr>
                        <a:t>、</a:t>
                      </a:r>
                      <a:r>
                        <a:rPr lang="zh-TW" sz="2000" b="1" u="sng" kern="100" dirty="0" smtClean="0">
                          <a:effectLst/>
                        </a:rPr>
                        <a:t>錄音著作</a:t>
                      </a:r>
                      <a:r>
                        <a:rPr lang="zh-TW" altLang="en-US" sz="2000" b="1" u="sng" kern="100" dirty="0" smtClean="0">
                          <a:effectLst/>
                        </a:rPr>
                        <a:t>、</a:t>
                      </a:r>
                      <a:r>
                        <a:rPr lang="zh-TW" sz="2000" b="1" u="sng" kern="100" dirty="0" smtClean="0">
                          <a:effectLst/>
                        </a:rPr>
                        <a:t>表演</a:t>
                      </a:r>
                      <a:r>
                        <a:rPr lang="zh-TW" sz="2000" b="1" u="sng" kern="100" dirty="0">
                          <a:effectLst/>
                        </a:rPr>
                        <a:t>著作</a:t>
                      </a:r>
                      <a:r>
                        <a:rPr lang="zh-TW" sz="2000" b="1" kern="100" dirty="0" smtClean="0">
                          <a:effectLst/>
                        </a:rPr>
                        <a:t>。</a:t>
                      </a:r>
                      <a:endParaRPr lang="en-US" sz="2000" b="1" kern="100" dirty="0" smtClean="0">
                        <a:effectLst/>
                        <a:latin typeface="新細明體" pitchFamily="18" charset="-120"/>
                        <a:ea typeface="新細明體" pitchFamily="18" charset="-120"/>
                      </a:endParaRPr>
                    </a:p>
                  </a:txBody>
                  <a:tcPr marL="68579" marR="68579" marT="0" marB="0"/>
                </a:tc>
              </a:tr>
            </a:tbl>
          </a:graphicData>
        </a:graphic>
      </p:graphicFrame>
      <p:sp>
        <p:nvSpPr>
          <p:cNvPr id="4" name="投影片編號版面配置區 3"/>
          <p:cNvSpPr>
            <a:spLocks noGrp="1"/>
          </p:cNvSpPr>
          <p:nvPr>
            <p:ph type="sldNum" sz="quarter" idx="12"/>
          </p:nvPr>
        </p:nvSpPr>
        <p:spPr/>
        <p:txBody>
          <a:bodyPr/>
          <a:lstStyle/>
          <a:p>
            <a:pPr>
              <a:defRPr/>
            </a:pPr>
            <a:fld id="{4D2DBE23-148C-4C84-9A67-FEBC5D59DFCE}" type="slidenum">
              <a:rPr lang="zh-TW" altLang="en-US" smtClean="0"/>
              <a:pPr>
                <a:defRPr/>
              </a:pPr>
              <a:t>41</a:t>
            </a:fld>
            <a:endParaRPr lang="zh-TW" altLang="en-US"/>
          </a:p>
        </p:txBody>
      </p:sp>
      <p:graphicFrame>
        <p:nvGraphicFramePr>
          <p:cNvPr id="2" name="資料庫圖表 1"/>
          <p:cNvGraphicFramePr/>
          <p:nvPr>
            <p:extLst>
              <p:ext uri="{D42A27DB-BD31-4B8C-83A1-F6EECF244321}">
                <p14:modId xmlns:p14="http://schemas.microsoft.com/office/powerpoint/2010/main" val="3392359773"/>
              </p:ext>
            </p:extLst>
          </p:nvPr>
        </p:nvGraphicFramePr>
        <p:xfrm>
          <a:off x="755576" y="4005064"/>
          <a:ext cx="7848872" cy="2664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52480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標題 1"/>
          <p:cNvSpPr>
            <a:spLocks noGrp="1"/>
          </p:cNvSpPr>
          <p:nvPr>
            <p:ph type="title"/>
          </p:nvPr>
        </p:nvSpPr>
        <p:spPr>
          <a:xfrm>
            <a:off x="1763688" y="260648"/>
            <a:ext cx="7077472" cy="882352"/>
          </a:xfrm>
        </p:spPr>
        <p:txBody>
          <a:bodyPr>
            <a:noAutofit/>
          </a:bodyPr>
          <a:lstStyle/>
          <a:p>
            <a:r>
              <a:rPr lang="zh-TW" altLang="en-US" sz="4000" b="1" dirty="0" smtClean="0">
                <a:solidFill>
                  <a:srgbClr val="002060"/>
                </a:solidFill>
                <a:effectLst>
                  <a:outerShdw blurRad="38100" dist="38100" dir="2700000" algn="tl">
                    <a:srgbClr val="000000">
                      <a:alpha val="43137"/>
                    </a:srgbClr>
                  </a:outerShdw>
                </a:effectLst>
                <a:latin typeface="+mn-ea"/>
                <a:ea typeface="+mn-ea"/>
              </a:rPr>
              <a:t>保護</a:t>
            </a:r>
            <a:r>
              <a:rPr lang="zh-TW" altLang="en-US" sz="4000" b="1" dirty="0">
                <a:solidFill>
                  <a:srgbClr val="002060"/>
                </a:solidFill>
                <a:effectLst>
                  <a:outerShdw blurRad="38100" dist="38100" dir="2700000" algn="tl">
                    <a:srgbClr val="000000">
                      <a:alpha val="43137"/>
                    </a:srgbClr>
                  </a:outerShdw>
                </a:effectLst>
                <a:latin typeface="+mn-ea"/>
                <a:ea typeface="+mn-ea"/>
              </a:rPr>
              <a:t>期間、權利</a:t>
            </a:r>
            <a:r>
              <a:rPr lang="zh-TW" altLang="en-US" sz="4000" b="1" dirty="0" smtClean="0">
                <a:solidFill>
                  <a:srgbClr val="002060"/>
                </a:solidFill>
                <a:effectLst>
                  <a:outerShdw blurRad="38100" dist="38100" dir="2700000" algn="tl">
                    <a:srgbClr val="000000">
                      <a:alpha val="43137"/>
                    </a:srgbClr>
                  </a:outerShdw>
                </a:effectLst>
                <a:latin typeface="+mn-ea"/>
                <a:ea typeface="+mn-ea"/>
              </a:rPr>
              <a:t>內容</a:t>
            </a:r>
            <a:endParaRPr lang="en-US" altLang="zh-TW" sz="4000" b="1" dirty="0">
              <a:solidFill>
                <a:srgbClr val="002060"/>
              </a:solidFill>
              <a:effectLst>
                <a:outerShdw blurRad="38100" dist="38100" dir="2700000" algn="tl">
                  <a:srgbClr val="000000">
                    <a:alpha val="43137"/>
                  </a:srgbClr>
                </a:outerShdw>
              </a:effectLst>
              <a:latin typeface="+mn-ea"/>
              <a:ea typeface="+mn-ea"/>
            </a:endParaRPr>
          </a:p>
        </p:txBody>
      </p:sp>
      <p:graphicFrame>
        <p:nvGraphicFramePr>
          <p:cNvPr id="5" name="內容版面配置區 4"/>
          <p:cNvGraphicFramePr>
            <a:graphicFrameLocks noGrp="1"/>
          </p:cNvGraphicFramePr>
          <p:nvPr>
            <p:ph sz="half" idx="1"/>
            <p:extLst>
              <p:ext uri="{D42A27DB-BD31-4B8C-83A1-F6EECF244321}">
                <p14:modId xmlns:p14="http://schemas.microsoft.com/office/powerpoint/2010/main" val="408281091"/>
              </p:ext>
            </p:extLst>
          </p:nvPr>
        </p:nvGraphicFramePr>
        <p:xfrm>
          <a:off x="755576" y="1268761"/>
          <a:ext cx="7776862" cy="2751759"/>
        </p:xfrm>
        <a:graphic>
          <a:graphicData uri="http://schemas.openxmlformats.org/drawingml/2006/table">
            <a:tbl>
              <a:tblPr firstRow="1" firstCol="1" bandRow="1">
                <a:tableStyleId>{7DF18680-E054-41AD-8BC1-D1AEF772440D}</a:tableStyleId>
              </a:tblPr>
              <a:tblGrid>
                <a:gridCol w="1080119"/>
                <a:gridCol w="3096344"/>
                <a:gridCol w="3600399"/>
              </a:tblGrid>
              <a:tr h="294203">
                <a:tc>
                  <a:txBody>
                    <a:bodyPr/>
                    <a:lstStyle/>
                    <a:p>
                      <a:pPr algn="ctr">
                        <a:spcAft>
                          <a:spcPts val="0"/>
                        </a:spcAft>
                      </a:pPr>
                      <a:r>
                        <a:rPr lang="zh-TW" sz="1600" kern="100" dirty="0">
                          <a:effectLst/>
                        </a:rPr>
                        <a:t>規範內容</a:t>
                      </a:r>
                      <a:endParaRPr lang="zh-TW" sz="1600" kern="100" dirty="0">
                        <a:effectLst/>
                        <a:latin typeface="標楷體" pitchFamily="65" charset="-120"/>
                        <a:ea typeface="標楷體" pitchFamily="65" charset="-120"/>
                        <a:cs typeface="Times New Roman"/>
                      </a:endParaRPr>
                    </a:p>
                  </a:txBody>
                  <a:tcPr marL="34342" marR="34342" marT="0" marB="0"/>
                </a:tc>
                <a:tc>
                  <a:txBody>
                    <a:bodyPr/>
                    <a:lstStyle/>
                    <a:p>
                      <a:pPr algn="ctr">
                        <a:spcAft>
                          <a:spcPts val="0"/>
                        </a:spcAft>
                      </a:pPr>
                      <a:r>
                        <a:rPr lang="zh-TW" sz="1600" kern="100" dirty="0">
                          <a:effectLst/>
                        </a:rPr>
                        <a:t>大陸</a:t>
                      </a:r>
                      <a:endParaRPr lang="zh-TW" sz="1600" kern="100" dirty="0">
                        <a:effectLst/>
                        <a:latin typeface="標楷體" pitchFamily="65" charset="-120"/>
                        <a:ea typeface="標楷體" pitchFamily="65" charset="-120"/>
                        <a:cs typeface="Times New Roman"/>
                      </a:endParaRPr>
                    </a:p>
                  </a:txBody>
                  <a:tcPr marL="34342" marR="34342" marT="0" marB="0"/>
                </a:tc>
                <a:tc>
                  <a:txBody>
                    <a:bodyPr/>
                    <a:lstStyle/>
                    <a:p>
                      <a:pPr algn="ctr">
                        <a:spcAft>
                          <a:spcPts val="0"/>
                        </a:spcAft>
                      </a:pPr>
                      <a:r>
                        <a:rPr lang="zh-TW" sz="1600" kern="100" dirty="0">
                          <a:effectLst/>
                        </a:rPr>
                        <a:t>台灣</a:t>
                      </a:r>
                      <a:endParaRPr lang="zh-TW" sz="1600" kern="100" dirty="0">
                        <a:effectLst/>
                        <a:latin typeface="標楷體" pitchFamily="65" charset="-120"/>
                        <a:ea typeface="標楷體" pitchFamily="65" charset="-120"/>
                        <a:cs typeface="Times New Roman"/>
                      </a:endParaRPr>
                    </a:p>
                  </a:txBody>
                  <a:tcPr marL="34342" marR="34342" marT="0" marB="0"/>
                </a:tc>
              </a:tr>
              <a:tr h="548424">
                <a:tc>
                  <a:txBody>
                    <a:bodyPr/>
                    <a:lstStyle/>
                    <a:p>
                      <a:pPr algn="ctr">
                        <a:spcAft>
                          <a:spcPts val="0"/>
                        </a:spcAft>
                      </a:pPr>
                      <a:r>
                        <a:rPr lang="zh-TW" sz="1600" kern="100" dirty="0" smtClean="0">
                          <a:effectLst/>
                        </a:rPr>
                        <a:t>保護</a:t>
                      </a:r>
                      <a:r>
                        <a:rPr lang="zh-TW" sz="1600" kern="100" dirty="0">
                          <a:effectLst/>
                        </a:rPr>
                        <a:t>期間</a:t>
                      </a:r>
                      <a:endParaRPr lang="zh-TW" sz="1600" kern="100" dirty="0">
                        <a:effectLst/>
                        <a:latin typeface="標楷體" pitchFamily="65" charset="-120"/>
                        <a:ea typeface="標楷體" pitchFamily="65" charset="-120"/>
                        <a:cs typeface="Times New Roman"/>
                      </a:endParaRPr>
                    </a:p>
                  </a:txBody>
                  <a:tcPr marL="34342" marR="34342" marT="0" marB="0"/>
                </a:tc>
                <a:tc>
                  <a:txBody>
                    <a:bodyPr/>
                    <a:lstStyle/>
                    <a:p>
                      <a:pPr marL="210185" indent="-210185">
                        <a:spcBef>
                          <a:spcPts val="600"/>
                        </a:spcBef>
                        <a:spcAft>
                          <a:spcPts val="0"/>
                        </a:spcAft>
                      </a:pPr>
                      <a:r>
                        <a:rPr lang="zh-TW" sz="1600" kern="100" dirty="0" smtClean="0">
                          <a:effectLst/>
                        </a:rPr>
                        <a:t>─</a:t>
                      </a:r>
                      <a:r>
                        <a:rPr lang="zh-TW" sz="1600" kern="100" dirty="0">
                          <a:effectLst/>
                        </a:rPr>
                        <a:t>自然人：作者終身加死亡後</a:t>
                      </a:r>
                      <a:r>
                        <a:rPr lang="en-US" sz="1600" kern="100" dirty="0">
                          <a:effectLst/>
                        </a:rPr>
                        <a:t>50</a:t>
                      </a:r>
                      <a:r>
                        <a:rPr lang="zh-TW" sz="1600" kern="100" dirty="0">
                          <a:effectLst/>
                        </a:rPr>
                        <a:t>年</a:t>
                      </a:r>
                    </a:p>
                    <a:p>
                      <a:pPr marL="210185" indent="-210185">
                        <a:spcBef>
                          <a:spcPts val="600"/>
                        </a:spcBef>
                        <a:spcAft>
                          <a:spcPts val="0"/>
                        </a:spcAft>
                      </a:pPr>
                      <a:r>
                        <a:rPr lang="zh-TW" sz="1600" kern="100" dirty="0">
                          <a:effectLst/>
                        </a:rPr>
                        <a:t>─法人：首次發表後</a:t>
                      </a:r>
                      <a:r>
                        <a:rPr lang="en-US" sz="1600" kern="100" dirty="0">
                          <a:effectLst/>
                        </a:rPr>
                        <a:t>50</a:t>
                      </a:r>
                      <a:r>
                        <a:rPr lang="zh-TW" sz="1600" kern="100" dirty="0" smtClean="0">
                          <a:effectLst/>
                        </a:rPr>
                        <a:t>年</a:t>
                      </a:r>
                      <a:endParaRPr lang="zh-TW" sz="1600" kern="100" dirty="0">
                        <a:effectLst/>
                      </a:endParaRPr>
                    </a:p>
                  </a:txBody>
                  <a:tcPr marL="34342" marR="34342" marT="0" marB="0"/>
                </a:tc>
                <a:tc>
                  <a:txBody>
                    <a:bodyPr/>
                    <a:lstStyle/>
                    <a:p>
                      <a:pPr>
                        <a:spcBef>
                          <a:spcPts val="600"/>
                        </a:spcBef>
                        <a:spcAft>
                          <a:spcPts val="0"/>
                        </a:spcAft>
                      </a:pPr>
                      <a:r>
                        <a:rPr lang="zh-TW" sz="1600" kern="100" dirty="0" smtClean="0">
                          <a:effectLst/>
                        </a:rPr>
                        <a:t>－</a:t>
                      </a:r>
                      <a:r>
                        <a:rPr lang="zh-TW" sz="1600" kern="100" dirty="0">
                          <a:effectLst/>
                        </a:rPr>
                        <a:t>自然人：著作人終身加死亡後</a:t>
                      </a:r>
                      <a:r>
                        <a:rPr lang="en-US" sz="1600" kern="100" dirty="0">
                          <a:effectLst/>
                        </a:rPr>
                        <a:t>50</a:t>
                      </a:r>
                      <a:r>
                        <a:rPr lang="zh-TW" sz="1600" kern="100" dirty="0">
                          <a:effectLst/>
                        </a:rPr>
                        <a:t>年</a:t>
                      </a:r>
                    </a:p>
                    <a:p>
                      <a:pPr>
                        <a:spcBef>
                          <a:spcPts val="600"/>
                        </a:spcBef>
                        <a:spcAft>
                          <a:spcPts val="0"/>
                        </a:spcAft>
                      </a:pPr>
                      <a:r>
                        <a:rPr lang="en-US" sz="1600" kern="100" dirty="0">
                          <a:effectLst/>
                        </a:rPr>
                        <a:t> </a:t>
                      </a:r>
                      <a:r>
                        <a:rPr lang="zh-TW" sz="1600" kern="100" dirty="0" smtClean="0">
                          <a:effectLst/>
                        </a:rPr>
                        <a:t>－法人：</a:t>
                      </a:r>
                      <a:r>
                        <a:rPr lang="zh-TW" sz="1600" kern="100" dirty="0">
                          <a:effectLst/>
                        </a:rPr>
                        <a:t>公開發表後</a:t>
                      </a:r>
                      <a:r>
                        <a:rPr lang="en-US" sz="1600" kern="100" dirty="0">
                          <a:effectLst/>
                        </a:rPr>
                        <a:t>50</a:t>
                      </a:r>
                      <a:r>
                        <a:rPr lang="zh-TW" sz="1600" kern="100" dirty="0" smtClean="0">
                          <a:effectLst/>
                        </a:rPr>
                        <a:t>年</a:t>
                      </a:r>
                      <a:endParaRPr lang="zh-TW" sz="1600" kern="100" dirty="0">
                        <a:effectLst/>
                      </a:endParaRPr>
                    </a:p>
                  </a:txBody>
                  <a:tcPr marL="34342" marR="34342" marT="0" marB="0"/>
                </a:tc>
              </a:tr>
              <a:tr h="1893676">
                <a:tc>
                  <a:txBody>
                    <a:bodyPr/>
                    <a:lstStyle/>
                    <a:p>
                      <a:pPr algn="ctr">
                        <a:spcAft>
                          <a:spcPts val="0"/>
                        </a:spcAft>
                      </a:pPr>
                      <a:r>
                        <a:rPr lang="zh-TW" sz="1600" kern="100" dirty="0" smtClean="0">
                          <a:effectLst/>
                        </a:rPr>
                        <a:t>權利</a:t>
                      </a:r>
                      <a:r>
                        <a:rPr lang="zh-TW" sz="1600" kern="100" dirty="0">
                          <a:effectLst/>
                        </a:rPr>
                        <a:t>內容</a:t>
                      </a:r>
                      <a:endParaRPr lang="zh-TW" sz="1600" kern="100" dirty="0">
                        <a:effectLst/>
                        <a:latin typeface="標楷體" pitchFamily="65" charset="-120"/>
                        <a:ea typeface="標楷體" pitchFamily="65" charset="-120"/>
                        <a:cs typeface="Times New Roman"/>
                      </a:endParaRPr>
                    </a:p>
                  </a:txBody>
                  <a:tcPr marL="34342" marR="34342" marT="0" marB="0"/>
                </a:tc>
                <a:tc>
                  <a:txBody>
                    <a:bodyPr/>
                    <a:lstStyle/>
                    <a:p>
                      <a:pPr marL="561340" indent="-561340" algn="just">
                        <a:spcBef>
                          <a:spcPts val="600"/>
                        </a:spcBef>
                        <a:spcAft>
                          <a:spcPts val="0"/>
                        </a:spcAft>
                      </a:pPr>
                      <a:r>
                        <a:rPr lang="zh-TW" sz="1600" kern="100" dirty="0" smtClean="0">
                          <a:effectLst/>
                        </a:rPr>
                        <a:t>人身</a:t>
                      </a:r>
                      <a:r>
                        <a:rPr lang="zh-TW" sz="1600" kern="100" dirty="0">
                          <a:effectLst/>
                        </a:rPr>
                        <a:t>權─發表權、署名權、修改權、保護作品完整權</a:t>
                      </a:r>
                    </a:p>
                    <a:p>
                      <a:pPr marL="561340" indent="-560070" algn="just">
                        <a:spcBef>
                          <a:spcPts val="600"/>
                        </a:spcBef>
                        <a:spcAft>
                          <a:spcPts val="0"/>
                        </a:spcAft>
                      </a:pPr>
                      <a:r>
                        <a:rPr lang="zh-TW" sz="1600" kern="100" dirty="0">
                          <a:effectLst/>
                        </a:rPr>
                        <a:t>財產權─複製權、發行權、出租權、展覽權、表演權、放映權、廣播權、</a:t>
                      </a:r>
                      <a:r>
                        <a:rPr lang="zh-TW" sz="1600" u="sng" kern="100" dirty="0">
                          <a:effectLst/>
                        </a:rPr>
                        <a:t>信息網絡傳播權</a:t>
                      </a:r>
                      <a:r>
                        <a:rPr lang="zh-TW" sz="1600" kern="100" dirty="0">
                          <a:effectLst/>
                        </a:rPr>
                        <a:t>、攝制權、改編權、翻譯權、匯編</a:t>
                      </a:r>
                      <a:r>
                        <a:rPr lang="zh-TW" sz="1600" kern="100" dirty="0" smtClean="0">
                          <a:effectLst/>
                        </a:rPr>
                        <a:t>權</a:t>
                      </a:r>
                      <a:endParaRPr lang="en-US" altLang="zh-TW" sz="1600" kern="100" dirty="0" smtClean="0">
                        <a:effectLst/>
                      </a:endParaRPr>
                    </a:p>
                  </a:txBody>
                  <a:tcPr marL="34342" marR="34342" marT="0" marB="0"/>
                </a:tc>
                <a:tc>
                  <a:txBody>
                    <a:bodyPr/>
                    <a:lstStyle/>
                    <a:p>
                      <a:pPr marL="776605" indent="-776605">
                        <a:spcBef>
                          <a:spcPts val="600"/>
                        </a:spcBef>
                        <a:spcAft>
                          <a:spcPts val="0"/>
                        </a:spcAft>
                      </a:pPr>
                      <a:r>
                        <a:rPr lang="zh-TW" sz="1600" kern="100" dirty="0">
                          <a:effectLst/>
                        </a:rPr>
                        <a:t>著作人格權─公開發表權、姓名表示權、禁止不當變更</a:t>
                      </a:r>
                      <a:r>
                        <a:rPr lang="zh-TW" sz="1600" kern="100" dirty="0" smtClean="0">
                          <a:effectLst/>
                        </a:rPr>
                        <a:t>權</a:t>
                      </a:r>
                      <a:endParaRPr lang="zh-TW" sz="1600" kern="100" dirty="0">
                        <a:effectLst/>
                      </a:endParaRPr>
                    </a:p>
                    <a:p>
                      <a:pPr marL="776605" indent="-776605" algn="just">
                        <a:spcBef>
                          <a:spcPts val="600"/>
                        </a:spcBef>
                        <a:spcAft>
                          <a:spcPts val="0"/>
                        </a:spcAft>
                      </a:pPr>
                      <a:r>
                        <a:rPr lang="zh-TW" sz="1600" kern="100" dirty="0">
                          <a:effectLst/>
                        </a:rPr>
                        <a:t>著作財產權─重製權、公開口述權、公開展示權、出租權、改作權、編輯權、散布權、公開播送權、公開上映權、公開演出權、公開傳輸</a:t>
                      </a:r>
                      <a:r>
                        <a:rPr lang="zh-TW" sz="1600" kern="100" dirty="0" smtClean="0">
                          <a:effectLst/>
                        </a:rPr>
                        <a:t>權</a:t>
                      </a:r>
                      <a:endParaRPr lang="zh-TW" sz="1600" kern="100" dirty="0">
                        <a:effectLst/>
                        <a:latin typeface="標楷體" pitchFamily="65" charset="-120"/>
                        <a:ea typeface="標楷體" pitchFamily="65" charset="-120"/>
                        <a:cs typeface="Times New Roman"/>
                      </a:endParaRPr>
                    </a:p>
                  </a:txBody>
                  <a:tcPr marL="34342" marR="34342" marT="0" marB="0"/>
                </a:tc>
              </a:tr>
            </a:tbl>
          </a:graphicData>
        </a:graphic>
      </p:graphicFrame>
      <p:graphicFrame>
        <p:nvGraphicFramePr>
          <p:cNvPr id="3" name="內容版面配置區 2"/>
          <p:cNvGraphicFramePr>
            <a:graphicFrameLocks noGrp="1"/>
          </p:cNvGraphicFramePr>
          <p:nvPr>
            <p:ph sz="half" idx="2"/>
            <p:extLst>
              <p:ext uri="{D42A27DB-BD31-4B8C-83A1-F6EECF244321}">
                <p14:modId xmlns:p14="http://schemas.microsoft.com/office/powerpoint/2010/main" val="2392835466"/>
              </p:ext>
            </p:extLst>
          </p:nvPr>
        </p:nvGraphicFramePr>
        <p:xfrm>
          <a:off x="683568" y="4077072"/>
          <a:ext cx="7715200" cy="2304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6D4E47CE-A0BD-403C-816D-6ACBADAA0A29}" type="slidenum">
              <a:rPr lang="zh-TW" altLang="en-US" smtClean="0"/>
              <a:pPr>
                <a:defRPr/>
              </a:pPr>
              <a:t>42</a:t>
            </a:fld>
            <a:endParaRPr lang="zh-TW" altLang="en-US"/>
          </a:p>
        </p:txBody>
      </p:sp>
    </p:spTree>
    <p:extLst>
      <p:ext uri="{BB962C8B-B14F-4D97-AF65-F5344CB8AC3E}">
        <p14:creationId xmlns:p14="http://schemas.microsoft.com/office/powerpoint/2010/main" val="42824422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43608" y="188640"/>
            <a:ext cx="7234269" cy="954360"/>
          </a:xfrm>
        </p:spPr>
        <p:txBody>
          <a:bodyPr>
            <a:normAutofit/>
          </a:bodyPr>
          <a:lstStyle/>
          <a:p>
            <a:pPr>
              <a:defRPr/>
            </a:pPr>
            <a:r>
              <a:rPr lang="zh-TW" altLang="en-US" sz="4000" b="1" dirty="0" smtClean="0">
                <a:solidFill>
                  <a:srgbClr val="002060"/>
                </a:solidFill>
                <a:effectLst>
                  <a:outerShdw blurRad="38100" dist="38100" dir="2700000" algn="tl">
                    <a:srgbClr val="000000">
                      <a:alpha val="43137"/>
                    </a:srgbClr>
                  </a:outerShdw>
                </a:effectLst>
                <a:latin typeface="+mn-ea"/>
                <a:ea typeface="+mn-ea"/>
              </a:rPr>
              <a:t>著作權</a:t>
            </a:r>
            <a:r>
              <a:rPr lang="zh-TW" altLang="en-US" sz="4000" b="1" dirty="0">
                <a:solidFill>
                  <a:srgbClr val="002060"/>
                </a:solidFill>
                <a:effectLst>
                  <a:outerShdw blurRad="38100" dist="38100" dir="2700000" algn="tl">
                    <a:srgbClr val="000000">
                      <a:alpha val="43137"/>
                    </a:srgbClr>
                  </a:outerShdw>
                </a:effectLst>
                <a:latin typeface="+mn-ea"/>
                <a:ea typeface="+mn-ea"/>
              </a:rPr>
              <a:t>登記</a:t>
            </a:r>
            <a:r>
              <a:rPr lang="zh-TW" altLang="en-US" sz="4000" b="1" dirty="0" smtClean="0">
                <a:solidFill>
                  <a:srgbClr val="002060"/>
                </a:solidFill>
                <a:effectLst>
                  <a:outerShdw blurRad="38100" dist="38100" dir="2700000" algn="tl">
                    <a:srgbClr val="000000">
                      <a:alpha val="43137"/>
                    </a:srgbClr>
                  </a:outerShdw>
                </a:effectLst>
                <a:latin typeface="+mn-ea"/>
                <a:ea typeface="+mn-ea"/>
              </a:rPr>
              <a:t>制度</a:t>
            </a:r>
            <a:endParaRPr lang="zh-TW" altLang="en-US" sz="4000" b="1" dirty="0">
              <a:solidFill>
                <a:srgbClr val="002060"/>
              </a:solidFill>
              <a:effectLst>
                <a:outerShdw blurRad="38100" dist="38100" dir="2700000" algn="tl">
                  <a:srgbClr val="000000">
                    <a:alpha val="43137"/>
                  </a:srgbClr>
                </a:outerShdw>
              </a:effectLst>
              <a:latin typeface="+mn-ea"/>
              <a:ea typeface="+mn-ea"/>
            </a:endParaRPr>
          </a:p>
        </p:txBody>
      </p:sp>
      <p:graphicFrame>
        <p:nvGraphicFramePr>
          <p:cNvPr id="5" name="內容版面配置區 4"/>
          <p:cNvGraphicFramePr>
            <a:graphicFrameLocks noGrp="1"/>
          </p:cNvGraphicFramePr>
          <p:nvPr>
            <p:ph sz="quarter" idx="1"/>
            <p:extLst>
              <p:ext uri="{D42A27DB-BD31-4B8C-83A1-F6EECF244321}">
                <p14:modId xmlns:p14="http://schemas.microsoft.com/office/powerpoint/2010/main" val="149741684"/>
              </p:ext>
            </p:extLst>
          </p:nvPr>
        </p:nvGraphicFramePr>
        <p:xfrm>
          <a:off x="827584" y="1412776"/>
          <a:ext cx="7848872"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288C2039-4880-44AD-8BC1-590D33B77E30}" type="slidenum">
              <a:rPr lang="zh-TW" altLang="en-US" smtClean="0"/>
              <a:pPr>
                <a:defRPr/>
              </a:pPr>
              <a:t>43</a:t>
            </a:fld>
            <a:endParaRPr lang="zh-TW" altLang="en-US"/>
          </a:p>
        </p:txBody>
      </p:sp>
    </p:spTree>
    <p:extLst>
      <p:ext uri="{BB962C8B-B14F-4D97-AF65-F5344CB8AC3E}">
        <p14:creationId xmlns:p14="http://schemas.microsoft.com/office/powerpoint/2010/main" val="40386104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標題 1"/>
          <p:cNvSpPr>
            <a:spLocks noGrp="1"/>
          </p:cNvSpPr>
          <p:nvPr>
            <p:ph type="title"/>
          </p:nvPr>
        </p:nvSpPr>
        <p:spPr>
          <a:xfrm>
            <a:off x="1547664" y="188640"/>
            <a:ext cx="7344816" cy="882352"/>
          </a:xfrm>
        </p:spPr>
        <p:txBody>
          <a:bodyPr/>
          <a:lstStyle/>
          <a:p>
            <a:r>
              <a:rPr lang="zh-TW" altLang="en-US" sz="4000" b="1" dirty="0" smtClean="0">
                <a:solidFill>
                  <a:srgbClr val="002060"/>
                </a:solidFill>
                <a:effectLst>
                  <a:outerShdw blurRad="38100" dist="38100" dir="2700000" algn="tl">
                    <a:srgbClr val="000000">
                      <a:alpha val="43137"/>
                    </a:srgbClr>
                  </a:outerShdw>
                </a:effectLst>
                <a:latin typeface="+mn-ea"/>
                <a:ea typeface="+mn-ea"/>
              </a:rPr>
              <a:t>司法</a:t>
            </a:r>
            <a:r>
              <a:rPr lang="zh-TW" altLang="en-US" sz="4000" b="1" dirty="0">
                <a:solidFill>
                  <a:srgbClr val="002060"/>
                </a:solidFill>
                <a:effectLst>
                  <a:outerShdw blurRad="38100" dist="38100" dir="2700000" algn="tl">
                    <a:srgbClr val="000000">
                      <a:alpha val="43137"/>
                    </a:srgbClr>
                  </a:outerShdw>
                </a:effectLst>
                <a:latin typeface="+mn-ea"/>
                <a:ea typeface="+mn-ea"/>
              </a:rPr>
              <a:t>實務及</a:t>
            </a:r>
            <a:r>
              <a:rPr lang="zh-TW" altLang="en-US" sz="4000" b="1" dirty="0" smtClean="0">
                <a:solidFill>
                  <a:srgbClr val="002060"/>
                </a:solidFill>
                <a:effectLst>
                  <a:outerShdw blurRad="38100" dist="38100" dir="2700000" algn="tl">
                    <a:srgbClr val="000000">
                      <a:alpha val="43137"/>
                    </a:srgbClr>
                  </a:outerShdw>
                </a:effectLst>
                <a:latin typeface="+mn-ea"/>
                <a:ea typeface="+mn-ea"/>
              </a:rPr>
              <a:t>執法</a:t>
            </a:r>
            <a:r>
              <a:rPr lang="zh-TW" altLang="en-US" sz="4000" b="1" dirty="0">
                <a:solidFill>
                  <a:srgbClr val="002060"/>
                </a:solidFill>
                <a:effectLst>
                  <a:outerShdw blurRad="38100" dist="38100" dir="2700000" algn="tl">
                    <a:srgbClr val="000000">
                      <a:alpha val="43137"/>
                    </a:srgbClr>
                  </a:outerShdw>
                </a:effectLst>
                <a:latin typeface="+mn-ea"/>
                <a:ea typeface="+mn-ea"/>
              </a:rPr>
              <a:t>之</a:t>
            </a:r>
            <a:r>
              <a:rPr lang="zh-TW" altLang="en-US" sz="4000" b="1" dirty="0" smtClean="0">
                <a:solidFill>
                  <a:srgbClr val="002060"/>
                </a:solidFill>
                <a:effectLst>
                  <a:outerShdw blurRad="38100" dist="38100" dir="2700000" algn="tl">
                    <a:srgbClr val="000000">
                      <a:alpha val="43137"/>
                    </a:srgbClr>
                  </a:outerShdw>
                </a:effectLst>
                <a:latin typeface="+mn-ea"/>
                <a:ea typeface="+mn-ea"/>
              </a:rPr>
              <a:t>比較</a:t>
            </a:r>
            <a:endParaRPr lang="zh-TW" altLang="en-US" sz="4000" b="1" dirty="0">
              <a:solidFill>
                <a:srgbClr val="002060"/>
              </a:solidFill>
              <a:effectLst>
                <a:outerShdw blurRad="38100" dist="38100" dir="2700000" algn="tl">
                  <a:srgbClr val="000000">
                    <a:alpha val="43137"/>
                  </a:srgbClr>
                </a:outerShdw>
              </a:effectLst>
              <a:latin typeface="+mn-ea"/>
              <a:ea typeface="+mn-ea"/>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86940224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BF45CBD4-1DB8-41AC-B7DA-5EF1734423D5}" type="slidenum">
              <a:rPr lang="zh-TW" altLang="en-US" smtClean="0"/>
              <a:pPr>
                <a:defRPr/>
              </a:pPr>
              <a:t>44</a:t>
            </a:fld>
            <a:endParaRPr lang="zh-TW" altLang="en-US"/>
          </a:p>
        </p:txBody>
      </p:sp>
      <p:graphicFrame>
        <p:nvGraphicFramePr>
          <p:cNvPr id="3" name="內容版面配置區 2"/>
          <p:cNvGraphicFramePr>
            <a:graphicFrameLocks noGrp="1"/>
          </p:cNvGraphicFramePr>
          <p:nvPr>
            <p:ph sz="half" idx="4294967295"/>
            <p:extLst>
              <p:ext uri="{D42A27DB-BD31-4B8C-83A1-F6EECF244321}">
                <p14:modId xmlns:p14="http://schemas.microsoft.com/office/powerpoint/2010/main" val="152190920"/>
              </p:ext>
            </p:extLst>
          </p:nvPr>
        </p:nvGraphicFramePr>
        <p:xfrm>
          <a:off x="323528" y="1340768"/>
          <a:ext cx="8362950" cy="49685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7092583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FB1F241F-F69F-4A3C-A85E-CA2276095DA3}" type="slidenum">
              <a:rPr lang="zh-TW" altLang="en-US" smtClean="0"/>
              <a:t>45</a:t>
            </a:fld>
            <a:endParaRPr lang="zh-TW" altLang="en-US"/>
          </a:p>
        </p:txBody>
      </p:sp>
      <p:sp>
        <p:nvSpPr>
          <p:cNvPr id="4" name="標題 3"/>
          <p:cNvSpPr>
            <a:spLocks noGrp="1"/>
          </p:cNvSpPr>
          <p:nvPr>
            <p:ph type="title"/>
          </p:nvPr>
        </p:nvSpPr>
        <p:spPr>
          <a:xfrm>
            <a:off x="1043608" y="404664"/>
            <a:ext cx="8229600" cy="936104"/>
          </a:xfrm>
        </p:spPr>
        <p:txBody>
          <a:bodyPr>
            <a:normAutofit fontScale="90000"/>
          </a:bodyPr>
          <a:lstStyle/>
          <a:p>
            <a:pPr algn="ctr"/>
            <a:r>
              <a:rPr lang="zh-TW" altLang="en-US" sz="4400" dirty="0" smtClean="0">
                <a:latin typeface="+mn-ea"/>
              </a:rPr>
              <a:t>大陸著作權</a:t>
            </a:r>
            <a:r>
              <a:rPr lang="zh-TW" altLang="en-US" sz="4400" dirty="0">
                <a:latin typeface="+mn-ea"/>
              </a:rPr>
              <a:t>侵害之</a:t>
            </a:r>
            <a:r>
              <a:rPr lang="zh-TW" altLang="en-US" sz="4400" dirty="0" smtClean="0">
                <a:latin typeface="+mn-ea"/>
              </a:rPr>
              <a:t>救濟</a:t>
            </a:r>
            <a:r>
              <a:rPr lang="en-US" altLang="zh-TW" sz="4400" dirty="0" smtClean="0">
                <a:latin typeface="+mn-ea"/>
              </a:rPr>
              <a:t/>
            </a:r>
            <a:br>
              <a:rPr lang="en-US" altLang="zh-TW" sz="4400" dirty="0" smtClean="0">
                <a:latin typeface="+mn-ea"/>
              </a:rPr>
            </a:br>
            <a:r>
              <a:rPr lang="zh-TW" altLang="en-US" sz="3100" dirty="0">
                <a:latin typeface="+mn-ea"/>
              </a:rPr>
              <a:t>採司法保護、行政執法雙軌制</a:t>
            </a:r>
            <a:r>
              <a:rPr lang="en-US" altLang="zh-TW" sz="3100" dirty="0">
                <a:latin typeface="+mn-ea"/>
              </a:rPr>
              <a:t/>
            </a:r>
            <a:br>
              <a:rPr lang="en-US" altLang="zh-TW" sz="3100" dirty="0">
                <a:latin typeface="+mn-ea"/>
              </a:rPr>
            </a:br>
            <a:endParaRPr lang="zh-TW" altLang="en-US" sz="3100" dirty="0"/>
          </a:p>
        </p:txBody>
      </p:sp>
      <p:graphicFrame>
        <p:nvGraphicFramePr>
          <p:cNvPr id="5" name="內容版面配置區 3"/>
          <p:cNvGraphicFramePr>
            <a:graphicFrameLocks noGrp="1"/>
          </p:cNvGraphicFramePr>
          <p:nvPr>
            <p:ph idx="1"/>
            <p:extLst>
              <p:ext uri="{D42A27DB-BD31-4B8C-83A1-F6EECF244321}">
                <p14:modId xmlns:p14="http://schemas.microsoft.com/office/powerpoint/2010/main" val="2110848284"/>
              </p:ext>
            </p:extLst>
          </p:nvPr>
        </p:nvGraphicFramePr>
        <p:xfrm>
          <a:off x="827584" y="1268760"/>
          <a:ext cx="7931224"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84846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539552" y="1052736"/>
            <a:ext cx="8229600" cy="5400600"/>
          </a:xfrm>
        </p:spPr>
        <p:txBody>
          <a:bodyPr>
            <a:normAutofit/>
          </a:bodyPr>
          <a:lstStyle/>
          <a:p>
            <a:r>
              <a:rPr lang="zh-TW" altLang="en-US" dirty="0" smtClean="0"/>
              <a:t>國家版權局及地方人民政府在法定職權內就違法行為實施行政處罰</a:t>
            </a:r>
            <a:r>
              <a:rPr lang="en-US" altLang="zh-TW" dirty="0" smtClean="0"/>
              <a:t>-</a:t>
            </a:r>
            <a:r>
              <a:rPr lang="zh-TW" altLang="en-US" b="1" dirty="0"/>
              <a:t>著作權行政處罰實施辦法</a:t>
            </a:r>
            <a:endParaRPr lang="en-US" altLang="zh-TW" dirty="0" smtClean="0"/>
          </a:p>
        </p:txBody>
      </p:sp>
      <p:sp>
        <p:nvSpPr>
          <p:cNvPr id="3" name="投影片編號版面配置區 2"/>
          <p:cNvSpPr>
            <a:spLocks noGrp="1"/>
          </p:cNvSpPr>
          <p:nvPr>
            <p:ph type="sldNum" sz="quarter" idx="12"/>
          </p:nvPr>
        </p:nvSpPr>
        <p:spPr/>
        <p:txBody>
          <a:bodyPr/>
          <a:lstStyle/>
          <a:p>
            <a:fld id="{FB1F241F-F69F-4A3C-A85E-CA2276095DA3}" type="slidenum">
              <a:rPr lang="zh-TW" altLang="en-US" smtClean="0"/>
              <a:t>46</a:t>
            </a:fld>
            <a:endParaRPr lang="zh-TW" altLang="en-US"/>
          </a:p>
        </p:txBody>
      </p:sp>
      <p:sp>
        <p:nvSpPr>
          <p:cNvPr id="4" name="標題 3"/>
          <p:cNvSpPr>
            <a:spLocks noGrp="1"/>
          </p:cNvSpPr>
          <p:nvPr>
            <p:ph type="title"/>
          </p:nvPr>
        </p:nvSpPr>
        <p:spPr>
          <a:xfrm>
            <a:off x="914400" y="0"/>
            <a:ext cx="8229600" cy="1143000"/>
          </a:xfrm>
        </p:spPr>
        <p:txBody>
          <a:bodyPr/>
          <a:lstStyle/>
          <a:p>
            <a:pPr algn="ctr"/>
            <a:r>
              <a:rPr lang="zh-TW" altLang="en-US" dirty="0" smtClean="0"/>
              <a:t>大陸行政查處</a:t>
            </a:r>
            <a:endParaRPr lang="zh-TW" altLang="en-US" dirty="0"/>
          </a:p>
        </p:txBody>
      </p:sp>
      <p:graphicFrame>
        <p:nvGraphicFramePr>
          <p:cNvPr id="5" name="內容版面配置區 4"/>
          <p:cNvGraphicFramePr>
            <a:graphicFrameLocks/>
          </p:cNvGraphicFramePr>
          <p:nvPr>
            <p:extLst>
              <p:ext uri="{D42A27DB-BD31-4B8C-83A1-F6EECF244321}">
                <p14:modId xmlns:p14="http://schemas.microsoft.com/office/powerpoint/2010/main" val="427573134"/>
              </p:ext>
            </p:extLst>
          </p:nvPr>
        </p:nvGraphicFramePr>
        <p:xfrm>
          <a:off x="611560" y="2492896"/>
          <a:ext cx="8229600" cy="42095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69170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a:xfrm>
            <a:off x="467544" y="2420888"/>
            <a:ext cx="8229600" cy="1791072"/>
          </a:xfrm>
        </p:spPr>
        <p:txBody>
          <a:bodyPr>
            <a:noAutofit/>
          </a:bodyPr>
          <a:lstStyle/>
          <a:p>
            <a:r>
              <a:rPr lang="zh-TW" altLang="en-US" dirty="0" smtClean="0"/>
              <a:t>報告完畢</a:t>
            </a:r>
            <a:r>
              <a:rPr lang="en-US" altLang="zh-TW" dirty="0"/>
              <a:t/>
            </a:r>
            <a:br>
              <a:rPr lang="en-US" altLang="zh-TW" dirty="0"/>
            </a:br>
            <a:r>
              <a:rPr lang="zh-TW" altLang="en-US" dirty="0" smtClean="0"/>
              <a:t>謝謝指教</a:t>
            </a:r>
            <a:r>
              <a:rPr lang="en-US" altLang="zh-TW" dirty="0" smtClean="0"/>
              <a:t/>
            </a:r>
            <a:br>
              <a:rPr lang="en-US" altLang="zh-TW" dirty="0" smtClean="0"/>
            </a:br>
            <a:endParaRPr lang="zh-TW" altLang="en-US" dirty="0"/>
          </a:p>
        </p:txBody>
      </p:sp>
      <p:sp>
        <p:nvSpPr>
          <p:cNvPr id="2" name="投影片編號版面配置區 1"/>
          <p:cNvSpPr>
            <a:spLocks noGrp="1"/>
          </p:cNvSpPr>
          <p:nvPr>
            <p:ph type="sldNum" sz="quarter" idx="12"/>
          </p:nvPr>
        </p:nvSpPr>
        <p:spPr/>
        <p:txBody>
          <a:bodyPr/>
          <a:lstStyle/>
          <a:p>
            <a:fld id="{D67D2FCB-74AC-47B7-9F74-EE9300447E96}" type="slidenum">
              <a:rPr lang="zh-TW" altLang="en-US" smtClean="0"/>
              <a:t>47</a:t>
            </a:fld>
            <a:endParaRPr lang="zh-TW" altLang="en-US"/>
          </a:p>
        </p:txBody>
      </p:sp>
    </p:spTree>
    <p:extLst>
      <p:ext uri="{BB962C8B-B14F-4D97-AF65-F5344CB8AC3E}">
        <p14:creationId xmlns:p14="http://schemas.microsoft.com/office/powerpoint/2010/main" val="8555546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0"/>
            <a:ext cx="8229600" cy="1143000"/>
          </a:xfrm>
        </p:spPr>
        <p:txBody>
          <a:bodyPr/>
          <a:lstStyle/>
          <a:p>
            <a:r>
              <a:rPr lang="zh-TW" altLang="en-US" dirty="0" smtClean="0"/>
              <a:t>流行音樂產業的種類</a:t>
            </a:r>
            <a:endParaRPr lang="zh-TW" altLang="en-US" dirty="0"/>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1918633957"/>
              </p:ext>
            </p:extLst>
          </p:nvPr>
        </p:nvGraphicFramePr>
        <p:xfrm>
          <a:off x="323528" y="1124744"/>
          <a:ext cx="8640960" cy="5472614"/>
        </p:xfrm>
        <a:graphic>
          <a:graphicData uri="http://schemas.openxmlformats.org/drawingml/2006/table">
            <a:tbl>
              <a:tblPr firstRow="1" bandRow="1">
                <a:tableStyleId>{F5AB1C69-6EDB-4FF4-983F-18BD219EF322}</a:tableStyleId>
              </a:tblPr>
              <a:tblGrid>
                <a:gridCol w="3816424"/>
                <a:gridCol w="4824536"/>
              </a:tblGrid>
              <a:tr h="390901">
                <a:tc>
                  <a:txBody>
                    <a:bodyPr/>
                    <a:lstStyle/>
                    <a:p>
                      <a:pPr algn="ctr"/>
                      <a:r>
                        <a:rPr lang="zh-TW" altLang="en-US" dirty="0" smtClean="0">
                          <a:latin typeface="+mj-ea"/>
                          <a:ea typeface="+mj-ea"/>
                        </a:rPr>
                        <a:t>種類</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TW" altLang="en-US" dirty="0" smtClean="0">
                          <a:latin typeface="+mj-ea"/>
                          <a:ea typeface="+mj-ea"/>
                        </a:rPr>
                        <a:t>相關業者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a:txBody>
                    <a:bodyPr/>
                    <a:lstStyle/>
                    <a:p>
                      <a:pPr algn="ctr"/>
                      <a:r>
                        <a:rPr lang="zh-TW" altLang="en-US" dirty="0" smtClean="0">
                          <a:latin typeface="+mj-ea"/>
                          <a:ea typeface="+mj-ea"/>
                        </a:rPr>
                        <a:t>流行音樂有聲出版業者</a:t>
                      </a:r>
                      <a:endParaRPr lang="en-US" altLang="zh-TW" dirty="0" smtClean="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TW" altLang="en-US" dirty="0" smtClean="0">
                          <a:latin typeface="+mj-ea"/>
                          <a:ea typeface="+mj-ea"/>
                        </a:rPr>
                        <a:t>唱片公司</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rowSpan="4">
                  <a:txBody>
                    <a:bodyPr/>
                    <a:lstStyle/>
                    <a:p>
                      <a:pPr algn="ctr"/>
                      <a:r>
                        <a:rPr lang="zh-TW" altLang="en-US" dirty="0" smtClean="0">
                          <a:latin typeface="+mj-ea"/>
                          <a:ea typeface="+mj-ea"/>
                        </a:rPr>
                        <a:t>數位音樂經營者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TW" altLang="en-US" dirty="0" smtClean="0">
                          <a:latin typeface="+mj-ea"/>
                          <a:ea typeface="+mj-ea"/>
                        </a:rPr>
                        <a:t>經營數位音樂網路業者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vMerge="1">
                  <a:txBody>
                    <a:bodyPr/>
                    <a:lstStyle/>
                    <a:p>
                      <a:endParaRPr lang="zh-TW" altLang="en-US" dirty="0"/>
                    </a:p>
                  </a:txBody>
                  <a:tcPr/>
                </a:tc>
                <a:tc>
                  <a:txBody>
                    <a:bodyPr/>
                    <a:lstStyle/>
                    <a:p>
                      <a:r>
                        <a:rPr lang="zh-TW" altLang="en-US" dirty="0" smtClean="0">
                          <a:latin typeface="+mj-ea"/>
                          <a:ea typeface="+mj-ea"/>
                        </a:rPr>
                        <a:t>行動通信加值服務業者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vMerge="1">
                  <a:txBody>
                    <a:bodyPr/>
                    <a:lstStyle/>
                    <a:p>
                      <a:endParaRPr lang="zh-TW" altLang="en-US" dirty="0"/>
                    </a:p>
                  </a:txBody>
                  <a:tcPr/>
                </a:tc>
                <a:tc>
                  <a:txBody>
                    <a:bodyPr/>
                    <a:lstStyle/>
                    <a:p>
                      <a:r>
                        <a:rPr lang="zh-TW" altLang="en-US" dirty="0" smtClean="0">
                          <a:latin typeface="+mj-ea"/>
                          <a:ea typeface="+mj-ea"/>
                        </a:rPr>
                        <a:t>電信業者及手機服務業者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vMerge="1">
                  <a:txBody>
                    <a:bodyPr/>
                    <a:lstStyle/>
                    <a:p>
                      <a:endParaRPr lang="zh-TW" altLang="en-US" dirty="0"/>
                    </a:p>
                  </a:txBody>
                  <a:tcPr/>
                </a:tc>
                <a:tc>
                  <a:txBody>
                    <a:bodyPr/>
                    <a:lstStyle/>
                    <a:p>
                      <a:r>
                        <a:rPr lang="zh-TW" altLang="en-US" dirty="0" smtClean="0">
                          <a:latin typeface="+mj-ea"/>
                          <a:ea typeface="+mj-ea"/>
                        </a:rPr>
                        <a:t>數位電視服務營運商</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rowSpan="4">
                  <a:txBody>
                    <a:bodyPr/>
                    <a:lstStyle/>
                    <a:p>
                      <a:pPr algn="ctr"/>
                      <a:r>
                        <a:rPr lang="zh-TW" altLang="en-US" dirty="0" smtClean="0">
                          <a:latin typeface="+mj-ea"/>
                          <a:ea typeface="+mj-ea"/>
                        </a:rPr>
                        <a:t>音樂展演業者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dirty="0" smtClean="0">
                          <a:latin typeface="+mj-ea"/>
                          <a:ea typeface="+mj-ea"/>
                        </a:rPr>
                        <a:t>Live House</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vMerge="1">
                  <a:txBody>
                    <a:bodyPr/>
                    <a:lstStyle/>
                    <a:p>
                      <a:endParaRPr lang="zh-TW" altLang="en-US" dirty="0"/>
                    </a:p>
                  </a:txBody>
                  <a:tcPr/>
                </a:tc>
                <a:tc>
                  <a:txBody>
                    <a:bodyPr/>
                    <a:lstStyle/>
                    <a:p>
                      <a:r>
                        <a:rPr lang="zh-TW" altLang="en-US" dirty="0" smtClean="0">
                          <a:latin typeface="+mj-ea"/>
                          <a:ea typeface="+mj-ea"/>
                        </a:rPr>
                        <a:t>獨立音樂個人發行團體</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vMerge="1">
                  <a:txBody>
                    <a:bodyPr/>
                    <a:lstStyle/>
                    <a:p>
                      <a:endParaRPr lang="zh-TW" altLang="en-US" dirty="0"/>
                    </a:p>
                  </a:txBody>
                  <a:tcPr/>
                </a:tc>
                <a:tc>
                  <a:txBody>
                    <a:bodyPr/>
                    <a:lstStyle/>
                    <a:p>
                      <a:r>
                        <a:rPr lang="zh-TW" altLang="en-US" dirty="0" smtClean="0">
                          <a:latin typeface="+mj-ea"/>
                          <a:ea typeface="+mj-ea"/>
                        </a:rPr>
                        <a:t>流行音樂展演活動承辦單位</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vMerge="1">
                  <a:txBody>
                    <a:bodyPr/>
                    <a:lstStyle/>
                    <a:p>
                      <a:endParaRPr lang="zh-TW" altLang="en-US" dirty="0"/>
                    </a:p>
                  </a:txBody>
                  <a:tcPr/>
                </a:tc>
                <a:tc>
                  <a:txBody>
                    <a:bodyPr/>
                    <a:lstStyle/>
                    <a:p>
                      <a:r>
                        <a:rPr lang="zh-TW" altLang="en-US" dirty="0" smtClean="0">
                          <a:latin typeface="+mj-ea"/>
                          <a:ea typeface="+mj-ea"/>
                        </a:rPr>
                        <a:t>流行音樂展演經紀公司</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a:txBody>
                    <a:bodyPr/>
                    <a:lstStyle/>
                    <a:p>
                      <a:pPr algn="ctr"/>
                      <a:r>
                        <a:rPr lang="en-US" altLang="zh-TW" dirty="0" smtClean="0">
                          <a:latin typeface="+mj-ea"/>
                          <a:ea typeface="+mj-ea"/>
                        </a:rPr>
                        <a:t>KTV</a:t>
                      </a:r>
                      <a:r>
                        <a:rPr lang="zh-TW" altLang="en-US" dirty="0" smtClean="0">
                          <a:latin typeface="+mj-ea"/>
                          <a:ea typeface="+mj-ea"/>
                        </a:rPr>
                        <a:t>（含伴唱帶）業者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TW" altLang="en-US" dirty="0" smtClean="0">
                          <a:latin typeface="+mj-ea"/>
                          <a:ea typeface="+mj-ea"/>
                        </a:rPr>
                        <a:t>錢櫃、好樂迪、瑞影、弘音、美華</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a:txBody>
                    <a:bodyPr/>
                    <a:lstStyle/>
                    <a:p>
                      <a:pPr algn="ctr"/>
                      <a:r>
                        <a:rPr lang="zh-TW" altLang="en-US" dirty="0" smtClean="0">
                          <a:latin typeface="+mj-ea"/>
                          <a:ea typeface="+mj-ea"/>
                        </a:rPr>
                        <a:t>著作權經紀公司與集管團體</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dirty="0" smtClean="0">
                          <a:latin typeface="+mj-ea"/>
                          <a:ea typeface="+mj-ea"/>
                        </a:rPr>
                        <a:t>MUST</a:t>
                      </a:r>
                      <a:r>
                        <a:rPr lang="zh-TW" altLang="en-US" dirty="0" smtClean="0">
                          <a:latin typeface="+mj-ea"/>
                          <a:ea typeface="+mj-ea"/>
                        </a:rPr>
                        <a:t>、</a:t>
                      </a:r>
                      <a:r>
                        <a:rPr lang="en-US" altLang="zh-TW" dirty="0" smtClean="0">
                          <a:latin typeface="+mj-ea"/>
                          <a:ea typeface="+mj-ea"/>
                        </a:rPr>
                        <a:t>MCAT</a:t>
                      </a:r>
                      <a:r>
                        <a:rPr lang="zh-TW" altLang="en-US" dirty="0" smtClean="0">
                          <a:latin typeface="+mj-ea"/>
                          <a:ea typeface="+mj-ea"/>
                        </a:rPr>
                        <a:t>、</a:t>
                      </a:r>
                      <a:r>
                        <a:rPr lang="en-US" altLang="zh-TW" dirty="0" smtClean="0">
                          <a:latin typeface="+mj-ea"/>
                          <a:ea typeface="+mj-ea"/>
                        </a:rPr>
                        <a:t>TMCS</a:t>
                      </a:r>
                      <a:r>
                        <a:rPr lang="zh-TW" altLang="en-US" dirty="0" smtClean="0">
                          <a:latin typeface="+mj-ea"/>
                          <a:ea typeface="+mj-ea"/>
                        </a:rPr>
                        <a:t>、</a:t>
                      </a:r>
                      <a:r>
                        <a:rPr lang="en-US" altLang="zh-TW" dirty="0" smtClean="0">
                          <a:latin typeface="+mj-ea"/>
                          <a:ea typeface="+mj-ea"/>
                        </a:rPr>
                        <a:t>ARCO</a:t>
                      </a:r>
                      <a:r>
                        <a:rPr lang="en-US" altLang="zh-TW" baseline="0" dirty="0" smtClean="0">
                          <a:latin typeface="+mj-ea"/>
                          <a:ea typeface="+mj-ea"/>
                        </a:rPr>
                        <a:t> </a:t>
                      </a:r>
                      <a:r>
                        <a:rPr lang="zh-TW" altLang="en-US" baseline="0" dirty="0" smtClean="0">
                          <a:latin typeface="+mj-ea"/>
                          <a:ea typeface="+mj-ea"/>
                        </a:rPr>
                        <a:t>、</a:t>
                      </a:r>
                      <a:r>
                        <a:rPr lang="en-US" altLang="zh-TW" baseline="0" dirty="0" smtClean="0">
                          <a:latin typeface="+mj-ea"/>
                          <a:ea typeface="+mj-ea"/>
                        </a:rPr>
                        <a:t>RPAT</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a:txBody>
                    <a:bodyPr/>
                    <a:lstStyle/>
                    <a:p>
                      <a:pPr algn="ctr"/>
                      <a:r>
                        <a:rPr lang="zh-TW" altLang="en-US" dirty="0" smtClean="0">
                          <a:latin typeface="+mj-ea"/>
                          <a:ea typeface="+mj-ea"/>
                        </a:rPr>
                        <a:t>流行音樂通路業者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TW" altLang="en-US" dirty="0" smtClean="0">
                          <a:latin typeface="+mj-ea"/>
                          <a:ea typeface="+mj-ea"/>
                        </a:rPr>
                        <a:t>實體通路業者</a:t>
                      </a:r>
                      <a:r>
                        <a:rPr lang="en-US" altLang="zh-TW" dirty="0" smtClean="0">
                          <a:latin typeface="+mj-ea"/>
                          <a:ea typeface="+mj-ea"/>
                        </a:rPr>
                        <a:t>/</a:t>
                      </a:r>
                      <a:r>
                        <a:rPr lang="zh-TW" altLang="en-US" dirty="0" smtClean="0">
                          <a:latin typeface="+mj-ea"/>
                          <a:ea typeface="+mj-ea"/>
                        </a:rPr>
                        <a:t>虛擬通路業者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901">
                <a:tc>
                  <a:txBody>
                    <a:bodyPr/>
                    <a:lstStyle/>
                    <a:p>
                      <a:pPr algn="ctr"/>
                      <a:r>
                        <a:rPr lang="zh-TW" altLang="en-US" dirty="0" smtClean="0">
                          <a:latin typeface="+mj-ea"/>
                          <a:ea typeface="+mj-ea"/>
                        </a:rPr>
                        <a:t>流行音樂相關傳媒業者</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TW" altLang="en-US" dirty="0" smtClean="0">
                          <a:latin typeface="+mj-ea"/>
                          <a:ea typeface="+mj-ea"/>
                        </a:rPr>
                        <a:t>廣播業</a:t>
                      </a:r>
                      <a:r>
                        <a:rPr lang="en-US" altLang="zh-TW" dirty="0" smtClean="0">
                          <a:latin typeface="+mj-ea"/>
                          <a:ea typeface="+mj-ea"/>
                        </a:rPr>
                        <a:t>/</a:t>
                      </a:r>
                      <a:r>
                        <a:rPr lang="zh-TW" altLang="en-US" dirty="0" smtClean="0">
                          <a:latin typeface="+mj-ea"/>
                          <a:ea typeface="+mj-ea"/>
                        </a:rPr>
                        <a:t>電視業</a:t>
                      </a:r>
                      <a:endParaRPr lang="zh-TW" altLang="en-US"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投影片編號版面配置區 2"/>
          <p:cNvSpPr>
            <a:spLocks noGrp="1"/>
          </p:cNvSpPr>
          <p:nvPr>
            <p:ph type="sldNum" sz="quarter" idx="12"/>
          </p:nvPr>
        </p:nvSpPr>
        <p:spPr/>
        <p:txBody>
          <a:bodyPr/>
          <a:lstStyle/>
          <a:p>
            <a:fld id="{D67D2FCB-74AC-47B7-9F74-EE9300447E96}" type="slidenum">
              <a:rPr lang="zh-TW" altLang="en-US" smtClean="0"/>
              <a:t>5</a:t>
            </a:fld>
            <a:endParaRPr lang="zh-TW" altLang="en-US"/>
          </a:p>
        </p:txBody>
      </p:sp>
    </p:spTree>
    <p:extLst>
      <p:ext uri="{BB962C8B-B14F-4D97-AF65-F5344CB8AC3E}">
        <p14:creationId xmlns:p14="http://schemas.microsoft.com/office/powerpoint/2010/main" val="1576380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12542" y="620688"/>
            <a:ext cx="8229600" cy="1143000"/>
          </a:xfrm>
        </p:spPr>
        <p:txBody>
          <a:bodyPr>
            <a:normAutofit/>
          </a:bodyPr>
          <a:lstStyle/>
          <a:p>
            <a:r>
              <a:rPr lang="zh-TW" altLang="en-US" dirty="0"/>
              <a:t>流行音樂</a:t>
            </a:r>
            <a:r>
              <a:rPr lang="zh-TW" altLang="en-US" dirty="0" smtClean="0"/>
              <a:t>產業規模</a:t>
            </a:r>
            <a:endParaRPr lang="zh-TW" altLang="en-US" dirty="0"/>
          </a:p>
        </p:txBody>
      </p:sp>
      <p:sp>
        <p:nvSpPr>
          <p:cNvPr id="3" name="投影片編號版面配置區 2"/>
          <p:cNvSpPr>
            <a:spLocks noGrp="1"/>
          </p:cNvSpPr>
          <p:nvPr>
            <p:ph type="sldNum" sz="quarter" idx="12"/>
          </p:nvPr>
        </p:nvSpPr>
        <p:spPr/>
        <p:txBody>
          <a:bodyPr/>
          <a:lstStyle/>
          <a:p>
            <a:fld id="{D67D2FCB-74AC-47B7-9F74-EE9300447E96}" type="slidenum">
              <a:rPr lang="zh-TW" altLang="en-US" smtClean="0"/>
              <a:t>6</a:t>
            </a:fld>
            <a:endParaRPr lang="zh-TW" alt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4829" y="2674081"/>
            <a:ext cx="47815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文字方塊 3"/>
          <p:cNvSpPr txBox="1"/>
          <p:nvPr/>
        </p:nvSpPr>
        <p:spPr>
          <a:xfrm>
            <a:off x="1919537" y="6165304"/>
            <a:ext cx="5688632" cy="369332"/>
          </a:xfrm>
          <a:prstGeom prst="rect">
            <a:avLst/>
          </a:prstGeom>
          <a:noFill/>
        </p:spPr>
        <p:txBody>
          <a:bodyPr wrap="square" rtlCol="0">
            <a:spAutoFit/>
          </a:bodyPr>
          <a:lstStyle/>
          <a:p>
            <a:pPr algn="ctr"/>
            <a:r>
              <a:rPr lang="zh-TW" altLang="en-US" b="1" dirty="0">
                <a:latin typeface="+mj-ea"/>
                <a:ea typeface="+mj-ea"/>
              </a:rPr>
              <a:t>資料來源：文化部</a:t>
            </a:r>
            <a:r>
              <a:rPr lang="en-US" altLang="zh-TW" b="1" dirty="0">
                <a:latin typeface="+mj-ea"/>
                <a:ea typeface="+mj-ea"/>
              </a:rPr>
              <a:t>102</a:t>
            </a:r>
            <a:r>
              <a:rPr lang="zh-TW" altLang="en-US" b="1" dirty="0">
                <a:latin typeface="+mj-ea"/>
                <a:ea typeface="+mj-ea"/>
              </a:rPr>
              <a:t>年流行音樂產業調查</a:t>
            </a:r>
            <a:r>
              <a:rPr lang="zh-TW" altLang="en-US" b="1" dirty="0" smtClean="0">
                <a:latin typeface="+mj-ea"/>
                <a:ea typeface="+mj-ea"/>
              </a:rPr>
              <a:t>報告</a:t>
            </a:r>
            <a:endParaRPr lang="zh-TW" altLang="en-US" b="1" dirty="0">
              <a:latin typeface="+mj-ea"/>
              <a:ea typeface="+mj-ea"/>
            </a:endParaRPr>
          </a:p>
        </p:txBody>
      </p:sp>
      <p:sp>
        <p:nvSpPr>
          <p:cNvPr id="5" name="文字方塊 4"/>
          <p:cNvSpPr txBox="1"/>
          <p:nvPr/>
        </p:nvSpPr>
        <p:spPr>
          <a:xfrm>
            <a:off x="1062946" y="1700808"/>
            <a:ext cx="7128792" cy="1477328"/>
          </a:xfrm>
          <a:prstGeom prst="rect">
            <a:avLst/>
          </a:prstGeom>
          <a:noFill/>
        </p:spPr>
        <p:txBody>
          <a:bodyPr wrap="square" rtlCol="0">
            <a:spAutoFit/>
          </a:bodyPr>
          <a:lstStyle/>
          <a:p>
            <a:r>
              <a:rPr lang="zh-TW" altLang="en-US" b="1" dirty="0" smtClean="0">
                <a:latin typeface="+mj-ea"/>
                <a:ea typeface="+mj-ea"/>
              </a:rPr>
              <a:t>我國流行音樂</a:t>
            </a:r>
            <a:r>
              <a:rPr lang="zh-TW" altLang="en-US" b="1" dirty="0">
                <a:latin typeface="+mj-ea"/>
                <a:ea typeface="+mj-ea"/>
              </a:rPr>
              <a:t>產業的資本額約 </a:t>
            </a:r>
            <a:r>
              <a:rPr lang="en-US" altLang="zh-TW" b="1" dirty="0">
                <a:latin typeface="+mj-ea"/>
                <a:ea typeface="+mj-ea"/>
              </a:rPr>
              <a:t>113.22 </a:t>
            </a:r>
            <a:r>
              <a:rPr lang="zh-TW" altLang="en-US" b="1" dirty="0">
                <a:latin typeface="+mj-ea"/>
                <a:ea typeface="+mj-ea"/>
              </a:rPr>
              <a:t>億元，資本額最高為卡拉 </a:t>
            </a:r>
            <a:r>
              <a:rPr lang="en-US" altLang="zh-TW" b="1" dirty="0">
                <a:latin typeface="+mj-ea"/>
                <a:ea typeface="+mj-ea"/>
              </a:rPr>
              <a:t>OK </a:t>
            </a:r>
            <a:r>
              <a:rPr lang="zh-TW" altLang="en-US" b="1" dirty="0">
                <a:latin typeface="+mj-ea"/>
                <a:ea typeface="+mj-ea"/>
              </a:rPr>
              <a:t>業者占 </a:t>
            </a:r>
            <a:r>
              <a:rPr lang="en-US" altLang="zh-TW" b="1" dirty="0">
                <a:latin typeface="+mj-ea"/>
                <a:ea typeface="+mj-ea"/>
              </a:rPr>
              <a:t>63.4%</a:t>
            </a:r>
            <a:r>
              <a:rPr lang="zh-TW" altLang="en-US" b="1" dirty="0">
                <a:latin typeface="+mj-ea"/>
                <a:ea typeface="+mj-ea"/>
              </a:rPr>
              <a:t>，其次為流行音樂有聲出版業者占 </a:t>
            </a:r>
            <a:r>
              <a:rPr lang="en-US" altLang="zh-TW" b="1" dirty="0">
                <a:latin typeface="+mj-ea"/>
                <a:ea typeface="+mj-ea"/>
              </a:rPr>
              <a:t>17.78%</a:t>
            </a:r>
            <a:r>
              <a:rPr lang="zh-TW" altLang="en-US" b="1" dirty="0">
                <a:latin typeface="+mj-ea"/>
                <a:ea typeface="+mj-ea"/>
              </a:rPr>
              <a:t>、數位音樂經營業者占 </a:t>
            </a:r>
            <a:r>
              <a:rPr lang="en-US" altLang="zh-TW" b="1" dirty="0">
                <a:latin typeface="+mj-ea"/>
                <a:ea typeface="+mj-ea"/>
              </a:rPr>
              <a:t>14.1%</a:t>
            </a:r>
            <a:r>
              <a:rPr lang="zh-TW" altLang="en-US" b="1" dirty="0">
                <a:latin typeface="+mj-ea"/>
                <a:ea typeface="+mj-ea"/>
              </a:rPr>
              <a:t>、 音樂展演業者占 </a:t>
            </a:r>
            <a:r>
              <a:rPr lang="en-US" altLang="zh-TW" b="1" dirty="0">
                <a:latin typeface="+mj-ea"/>
                <a:ea typeface="+mj-ea"/>
              </a:rPr>
              <a:t>3.98%</a:t>
            </a:r>
            <a:r>
              <a:rPr lang="zh-TW" altLang="en-US" b="1" dirty="0">
                <a:latin typeface="+mj-ea"/>
                <a:ea typeface="+mj-ea"/>
              </a:rPr>
              <a:t>，最後則是著作權經紀公司與集管團體占 </a:t>
            </a:r>
            <a:r>
              <a:rPr lang="en-US" altLang="zh-TW" b="1" dirty="0">
                <a:latin typeface="+mj-ea"/>
                <a:ea typeface="+mj-ea"/>
              </a:rPr>
              <a:t>0.74%</a:t>
            </a:r>
            <a:endParaRPr lang="zh-TW" altLang="en-US" b="1" dirty="0">
              <a:latin typeface="+mj-ea"/>
              <a:ea typeface="+mj-ea"/>
            </a:endParaRPr>
          </a:p>
          <a:p>
            <a:endParaRPr lang="zh-TW" altLang="en-US" dirty="0"/>
          </a:p>
        </p:txBody>
      </p:sp>
    </p:spTree>
    <p:extLst>
      <p:ext uri="{BB962C8B-B14F-4D97-AF65-F5344CB8AC3E}">
        <p14:creationId xmlns:p14="http://schemas.microsoft.com/office/powerpoint/2010/main" val="3568923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620688"/>
            <a:ext cx="8229600" cy="1143000"/>
          </a:xfrm>
        </p:spPr>
        <p:txBody>
          <a:bodyPr/>
          <a:lstStyle/>
          <a:p>
            <a:r>
              <a:rPr lang="zh-TW" altLang="en-US" dirty="0"/>
              <a:t>流行音樂產業產值分布</a:t>
            </a:r>
          </a:p>
        </p:txBody>
      </p:sp>
      <p:sp>
        <p:nvSpPr>
          <p:cNvPr id="3" name="投影片編號版面配置區 2"/>
          <p:cNvSpPr>
            <a:spLocks noGrp="1"/>
          </p:cNvSpPr>
          <p:nvPr>
            <p:ph type="sldNum" sz="quarter" idx="12"/>
          </p:nvPr>
        </p:nvSpPr>
        <p:spPr/>
        <p:txBody>
          <a:bodyPr/>
          <a:lstStyle/>
          <a:p>
            <a:fld id="{D67D2FCB-74AC-47B7-9F74-EE9300447E96}" type="slidenum">
              <a:rPr lang="zh-TW" altLang="en-US" smtClean="0"/>
              <a:t>7</a:t>
            </a:fld>
            <a:endParaRPr lang="zh-TW" alt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5488" y="2502705"/>
            <a:ext cx="5153025"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文字方塊 3"/>
          <p:cNvSpPr txBox="1"/>
          <p:nvPr/>
        </p:nvSpPr>
        <p:spPr>
          <a:xfrm>
            <a:off x="1348543" y="1556792"/>
            <a:ext cx="6768752" cy="923330"/>
          </a:xfrm>
          <a:prstGeom prst="rect">
            <a:avLst/>
          </a:prstGeom>
          <a:noFill/>
        </p:spPr>
        <p:txBody>
          <a:bodyPr wrap="square" rtlCol="0">
            <a:spAutoFit/>
          </a:bodyPr>
          <a:lstStyle/>
          <a:p>
            <a:r>
              <a:rPr lang="zh-TW" altLang="en-US" b="1" dirty="0" smtClean="0">
                <a:latin typeface="+mj-ea"/>
                <a:ea typeface="+mj-ea"/>
              </a:rPr>
              <a:t>我國</a:t>
            </a:r>
            <a:r>
              <a:rPr lang="zh-TW" altLang="en-US" b="1" dirty="0">
                <a:latin typeface="+mj-ea"/>
                <a:ea typeface="+mj-ea"/>
              </a:rPr>
              <a:t>流行音樂產業之直接產值估計為 </a:t>
            </a:r>
            <a:r>
              <a:rPr lang="en-US" altLang="zh-TW" b="1" dirty="0">
                <a:latin typeface="+mj-ea"/>
                <a:ea typeface="+mj-ea"/>
              </a:rPr>
              <a:t>132.08 </a:t>
            </a:r>
            <a:r>
              <a:rPr lang="zh-TW" altLang="en-US" b="1" dirty="0">
                <a:latin typeface="+mj-ea"/>
                <a:ea typeface="+mj-ea"/>
              </a:rPr>
              <a:t>億元，加上視聽歌唱業者之餐飲及包廂收入為 </a:t>
            </a:r>
            <a:r>
              <a:rPr lang="en-US" altLang="zh-TW" b="1" dirty="0">
                <a:latin typeface="+mj-ea"/>
                <a:ea typeface="+mj-ea"/>
              </a:rPr>
              <a:t>64.43 </a:t>
            </a:r>
            <a:r>
              <a:rPr lang="zh-TW" altLang="en-US" b="1" dirty="0">
                <a:latin typeface="+mj-ea"/>
                <a:ea typeface="+mj-ea"/>
              </a:rPr>
              <a:t>億元，初估我國</a:t>
            </a:r>
            <a:r>
              <a:rPr lang="zh-TW" altLang="en-US" b="1" dirty="0" smtClean="0">
                <a:latin typeface="+mj-ea"/>
                <a:ea typeface="+mj-ea"/>
              </a:rPr>
              <a:t>流行音樂</a:t>
            </a:r>
            <a:r>
              <a:rPr lang="zh-TW" altLang="en-US" b="1" dirty="0">
                <a:latin typeface="+mj-ea"/>
                <a:ea typeface="+mj-ea"/>
              </a:rPr>
              <a:t>整體產值可達 </a:t>
            </a:r>
            <a:r>
              <a:rPr lang="en-US" altLang="zh-TW" b="1" dirty="0">
                <a:latin typeface="+mj-ea"/>
                <a:ea typeface="+mj-ea"/>
              </a:rPr>
              <a:t>196.51 </a:t>
            </a:r>
            <a:r>
              <a:rPr lang="zh-TW" altLang="en-US" b="1" dirty="0">
                <a:latin typeface="+mj-ea"/>
                <a:ea typeface="+mj-ea"/>
              </a:rPr>
              <a:t>億元以上</a:t>
            </a:r>
          </a:p>
        </p:txBody>
      </p:sp>
      <p:sp>
        <p:nvSpPr>
          <p:cNvPr id="6" name="文字方塊 5"/>
          <p:cNvSpPr txBox="1"/>
          <p:nvPr/>
        </p:nvSpPr>
        <p:spPr>
          <a:xfrm>
            <a:off x="1919537" y="5951971"/>
            <a:ext cx="5688632" cy="369332"/>
          </a:xfrm>
          <a:prstGeom prst="rect">
            <a:avLst/>
          </a:prstGeom>
          <a:noFill/>
        </p:spPr>
        <p:txBody>
          <a:bodyPr wrap="square" rtlCol="0">
            <a:spAutoFit/>
          </a:bodyPr>
          <a:lstStyle/>
          <a:p>
            <a:pPr algn="ctr"/>
            <a:r>
              <a:rPr lang="zh-TW" altLang="en-US" b="1" dirty="0">
                <a:latin typeface="+mj-ea"/>
                <a:ea typeface="+mj-ea"/>
              </a:rPr>
              <a:t>資料來源：文化部</a:t>
            </a:r>
            <a:r>
              <a:rPr lang="en-US" altLang="zh-TW" b="1" dirty="0">
                <a:latin typeface="+mj-ea"/>
                <a:ea typeface="+mj-ea"/>
              </a:rPr>
              <a:t>102</a:t>
            </a:r>
            <a:r>
              <a:rPr lang="zh-TW" altLang="en-US" b="1" dirty="0">
                <a:latin typeface="+mj-ea"/>
                <a:ea typeface="+mj-ea"/>
              </a:rPr>
              <a:t>年流行音樂產業調查</a:t>
            </a:r>
            <a:r>
              <a:rPr lang="zh-TW" altLang="en-US" b="1" dirty="0" smtClean="0">
                <a:latin typeface="+mj-ea"/>
                <a:ea typeface="+mj-ea"/>
              </a:rPr>
              <a:t>報告</a:t>
            </a:r>
            <a:endParaRPr lang="zh-TW" altLang="en-US" b="1" dirty="0">
              <a:latin typeface="+mj-ea"/>
              <a:ea typeface="+mj-ea"/>
            </a:endParaRPr>
          </a:p>
        </p:txBody>
      </p:sp>
    </p:spTree>
    <p:extLst>
      <p:ext uri="{BB962C8B-B14F-4D97-AF65-F5344CB8AC3E}">
        <p14:creationId xmlns:p14="http://schemas.microsoft.com/office/powerpoint/2010/main" val="1247688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27584" y="188640"/>
            <a:ext cx="8229600" cy="1143000"/>
          </a:xfrm>
        </p:spPr>
        <p:txBody>
          <a:bodyPr/>
          <a:lstStyle/>
          <a:p>
            <a:r>
              <a:rPr lang="zh-TW" altLang="en-US" dirty="0" smtClean="0"/>
              <a:t>台灣唱片銷售</a:t>
            </a:r>
            <a:endParaRPr lang="zh-TW" altLang="en-US" dirty="0"/>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696833809"/>
              </p:ext>
            </p:extLst>
          </p:nvPr>
        </p:nvGraphicFramePr>
        <p:xfrm>
          <a:off x="179512" y="1052736"/>
          <a:ext cx="8712968" cy="5400604"/>
        </p:xfrm>
        <a:graphic>
          <a:graphicData uri="http://schemas.openxmlformats.org/drawingml/2006/table">
            <a:tbl>
              <a:tblPr firstRow="1" firstCol="1" bandRow="1">
                <a:tableStyleId>{5C22544A-7EE6-4342-B048-85BDC9FD1C3A}</a:tableStyleId>
              </a:tblPr>
              <a:tblGrid>
                <a:gridCol w="862583"/>
                <a:gridCol w="1275579"/>
                <a:gridCol w="825989"/>
                <a:gridCol w="1275579"/>
                <a:gridCol w="953198"/>
                <a:gridCol w="925318"/>
                <a:gridCol w="867812"/>
                <a:gridCol w="890465"/>
                <a:gridCol w="836445"/>
              </a:tblGrid>
              <a:tr h="490964">
                <a:tc>
                  <a:txBody>
                    <a:bodyPr/>
                    <a:lstStyle/>
                    <a:p>
                      <a:pPr algn="ctr">
                        <a:spcAft>
                          <a:spcPts val="0"/>
                        </a:spcAft>
                      </a:pPr>
                      <a:r>
                        <a:rPr lang="zh-TW" sz="1500" kern="100" dirty="0">
                          <a:effectLst/>
                        </a:rPr>
                        <a:t>項目</a:t>
                      </a:r>
                      <a:endParaRPr lang="zh-TW" sz="1500" kern="100" dirty="0">
                        <a:effectLst/>
                        <a:latin typeface="Times New Roman"/>
                        <a:ea typeface="新細明體"/>
                      </a:endParaRPr>
                    </a:p>
                  </a:txBody>
                  <a:tcPr marL="0" marR="0" marT="0" marB="0" anchor="ctr"/>
                </a:tc>
                <a:tc gridSpan="2">
                  <a:txBody>
                    <a:bodyPr/>
                    <a:lstStyle/>
                    <a:p>
                      <a:pPr algn="ctr">
                        <a:spcAft>
                          <a:spcPts val="0"/>
                        </a:spcAft>
                      </a:pPr>
                      <a:r>
                        <a:rPr lang="zh-TW" sz="1600" kern="100" dirty="0">
                          <a:effectLst/>
                        </a:rPr>
                        <a:t>實體</a:t>
                      </a:r>
                      <a:r>
                        <a:rPr lang="en-US" sz="1600" kern="100" dirty="0">
                          <a:effectLst/>
                        </a:rPr>
                        <a:t>+</a:t>
                      </a:r>
                      <a:r>
                        <a:rPr lang="zh-TW" sz="1600" kern="100" dirty="0">
                          <a:effectLst/>
                        </a:rPr>
                        <a:t>數位</a:t>
                      </a:r>
                      <a:endParaRPr lang="zh-TW" sz="1600" kern="100" dirty="0">
                        <a:effectLst/>
                        <a:latin typeface="Times New Roman"/>
                        <a:ea typeface="新細明體"/>
                      </a:endParaRPr>
                    </a:p>
                  </a:txBody>
                  <a:tcPr marL="0" marR="0" marT="0" marB="0" anchor="ctr"/>
                </a:tc>
                <a:tc hMerge="1">
                  <a:txBody>
                    <a:bodyPr/>
                    <a:lstStyle/>
                    <a:p>
                      <a:endParaRPr lang="zh-TW" altLang="en-US"/>
                    </a:p>
                  </a:txBody>
                  <a:tcPr/>
                </a:tc>
                <a:tc gridSpan="2">
                  <a:txBody>
                    <a:bodyPr/>
                    <a:lstStyle/>
                    <a:p>
                      <a:pPr algn="ctr">
                        <a:spcAft>
                          <a:spcPts val="0"/>
                        </a:spcAft>
                      </a:pPr>
                      <a:r>
                        <a:rPr lang="zh-TW" sz="1600" kern="100" dirty="0">
                          <a:effectLst/>
                        </a:rPr>
                        <a:t>實體</a:t>
                      </a:r>
                      <a:endParaRPr lang="zh-TW" sz="1600" kern="100" dirty="0">
                        <a:effectLst/>
                        <a:latin typeface="Times New Roman"/>
                        <a:ea typeface="新細明體"/>
                      </a:endParaRPr>
                    </a:p>
                  </a:txBody>
                  <a:tcPr marL="0" marR="0" marT="0" marB="0" anchor="ctr"/>
                </a:tc>
                <a:tc hMerge="1">
                  <a:txBody>
                    <a:bodyPr/>
                    <a:lstStyle/>
                    <a:p>
                      <a:endParaRPr lang="zh-TW" altLang="en-US"/>
                    </a:p>
                  </a:txBody>
                  <a:tcPr/>
                </a:tc>
                <a:tc gridSpan="2">
                  <a:txBody>
                    <a:bodyPr/>
                    <a:lstStyle/>
                    <a:p>
                      <a:pPr algn="ctr">
                        <a:spcAft>
                          <a:spcPts val="0"/>
                        </a:spcAft>
                      </a:pPr>
                      <a:r>
                        <a:rPr lang="zh-TW" sz="1600" kern="100">
                          <a:effectLst/>
                        </a:rPr>
                        <a:t>數位</a:t>
                      </a:r>
                      <a:endParaRPr lang="zh-TW" sz="1600" kern="100">
                        <a:effectLst/>
                        <a:latin typeface="Times New Roman"/>
                        <a:ea typeface="新細明體"/>
                      </a:endParaRPr>
                    </a:p>
                  </a:txBody>
                  <a:tcPr marL="0" marR="0" marT="0" marB="0" anchor="ctr"/>
                </a:tc>
                <a:tc hMerge="1">
                  <a:txBody>
                    <a:bodyPr/>
                    <a:lstStyle/>
                    <a:p>
                      <a:endParaRPr lang="zh-TW" altLang="en-US"/>
                    </a:p>
                  </a:txBody>
                  <a:tcPr/>
                </a:tc>
                <a:tc gridSpan="2">
                  <a:txBody>
                    <a:bodyPr/>
                    <a:lstStyle/>
                    <a:p>
                      <a:pPr algn="ctr">
                        <a:spcAft>
                          <a:spcPts val="0"/>
                        </a:spcAft>
                      </a:pPr>
                      <a:r>
                        <a:rPr lang="en-US" sz="1600" kern="100" dirty="0">
                          <a:effectLst/>
                        </a:rPr>
                        <a:t> </a:t>
                      </a:r>
                      <a:r>
                        <a:rPr lang="zh-TW" sz="1600" kern="100" dirty="0" smtClean="0">
                          <a:effectLst/>
                        </a:rPr>
                        <a:t>實體</a:t>
                      </a:r>
                      <a:r>
                        <a:rPr lang="zh-TW" sz="1600" kern="100" dirty="0">
                          <a:effectLst/>
                        </a:rPr>
                        <a:t>：數位</a:t>
                      </a:r>
                      <a:endParaRPr lang="zh-TW" sz="1600" kern="100" dirty="0">
                        <a:effectLst/>
                        <a:latin typeface="Times New Roman"/>
                        <a:ea typeface="新細明體"/>
                      </a:endParaRPr>
                    </a:p>
                  </a:txBody>
                  <a:tcPr marL="0" marR="0" marT="0" marB="0" anchor="ctr"/>
                </a:tc>
                <a:tc hMerge="1">
                  <a:txBody>
                    <a:bodyPr/>
                    <a:lstStyle/>
                    <a:p>
                      <a:endParaRPr lang="zh-TW" altLang="en-US"/>
                    </a:p>
                  </a:txBody>
                  <a:tcPr/>
                </a:tc>
              </a:tr>
              <a:tr h="490964">
                <a:tc>
                  <a:txBody>
                    <a:bodyPr/>
                    <a:lstStyle/>
                    <a:p>
                      <a:pPr algn="ctr">
                        <a:spcAft>
                          <a:spcPts val="0"/>
                        </a:spcAft>
                      </a:pPr>
                      <a:r>
                        <a:rPr lang="zh-TW" sz="1500" kern="100" dirty="0">
                          <a:effectLst/>
                        </a:rPr>
                        <a:t>年份</a:t>
                      </a:r>
                      <a:endParaRPr lang="zh-TW" sz="1500" kern="100" dirty="0">
                        <a:effectLst/>
                        <a:latin typeface="Times New Roman"/>
                        <a:ea typeface="新細明體"/>
                      </a:endParaRPr>
                    </a:p>
                  </a:txBody>
                  <a:tcPr marL="0" marR="0" marT="0" marB="0" anchor="ctr"/>
                </a:tc>
                <a:tc>
                  <a:txBody>
                    <a:bodyPr/>
                    <a:lstStyle/>
                    <a:p>
                      <a:pPr algn="ctr">
                        <a:spcAft>
                          <a:spcPts val="0"/>
                        </a:spcAft>
                      </a:pPr>
                      <a:r>
                        <a:rPr lang="zh-TW" sz="1600" kern="100" dirty="0">
                          <a:effectLst/>
                        </a:rPr>
                        <a:t>金額</a:t>
                      </a:r>
                      <a:r>
                        <a:rPr lang="en-US" sz="1600" kern="100" dirty="0">
                          <a:effectLst/>
                        </a:rPr>
                        <a:t/>
                      </a:r>
                      <a:br>
                        <a:rPr lang="en-US" sz="1600" kern="100" dirty="0">
                          <a:effectLst/>
                        </a:rPr>
                      </a:br>
                      <a:r>
                        <a:rPr lang="en-US" sz="1600" kern="100" dirty="0">
                          <a:effectLst/>
                        </a:rPr>
                        <a:t>NT</a:t>
                      </a:r>
                      <a:r>
                        <a:rPr lang="en-US" sz="1600" kern="100" dirty="0" smtClean="0">
                          <a:effectLst/>
                        </a:rPr>
                        <a:t>$</a:t>
                      </a:r>
                      <a:r>
                        <a:rPr lang="en-US" altLang="zh-TW" sz="1600" kern="100" dirty="0" smtClean="0">
                          <a:effectLst/>
                        </a:rPr>
                        <a:t>’000</a:t>
                      </a:r>
                      <a:endParaRPr lang="zh-TW" sz="1600" kern="100" dirty="0">
                        <a:effectLst/>
                        <a:latin typeface="Times New Roman"/>
                        <a:ea typeface="新細明體"/>
                      </a:endParaRPr>
                    </a:p>
                  </a:txBody>
                  <a:tcPr marL="0" marR="0" marT="0" marB="0" anchor="b"/>
                </a:tc>
                <a:tc>
                  <a:txBody>
                    <a:bodyPr/>
                    <a:lstStyle/>
                    <a:p>
                      <a:pPr algn="ctr">
                        <a:spcAft>
                          <a:spcPts val="0"/>
                        </a:spcAft>
                      </a:pPr>
                      <a:r>
                        <a:rPr lang="zh-TW" sz="1600" kern="100">
                          <a:effectLst/>
                        </a:rPr>
                        <a:t>成長率</a:t>
                      </a:r>
                      <a:r>
                        <a:rPr lang="en-US" sz="1600" kern="100">
                          <a:effectLst/>
                        </a:rPr>
                        <a:t>Growth</a:t>
                      </a:r>
                      <a:endParaRPr lang="zh-TW" sz="1600" kern="100">
                        <a:effectLst/>
                        <a:latin typeface="Times New Roman"/>
                        <a:ea typeface="新細明體"/>
                      </a:endParaRPr>
                    </a:p>
                  </a:txBody>
                  <a:tcPr marL="0" marR="0" marT="0" marB="0" anchor="b"/>
                </a:tc>
                <a:tc>
                  <a:txBody>
                    <a:bodyPr/>
                    <a:lstStyle/>
                    <a:p>
                      <a:pPr algn="ctr">
                        <a:spcAft>
                          <a:spcPts val="0"/>
                        </a:spcAft>
                      </a:pPr>
                      <a:r>
                        <a:rPr lang="zh-TW" sz="1600" kern="100" dirty="0">
                          <a:effectLst/>
                        </a:rPr>
                        <a:t>金額</a:t>
                      </a:r>
                      <a:r>
                        <a:rPr lang="en-US" sz="1600" kern="100" dirty="0">
                          <a:effectLst/>
                        </a:rPr>
                        <a:t/>
                      </a:r>
                      <a:br>
                        <a:rPr lang="en-US" sz="1600" kern="100" dirty="0">
                          <a:effectLst/>
                        </a:rPr>
                      </a:br>
                      <a:r>
                        <a:rPr lang="en-US" sz="1600" kern="100" dirty="0">
                          <a:effectLst/>
                        </a:rPr>
                        <a:t>NT</a:t>
                      </a:r>
                      <a:r>
                        <a:rPr lang="en-US" sz="1600" kern="100" dirty="0" smtClean="0">
                          <a:effectLst/>
                        </a:rPr>
                        <a:t>$</a:t>
                      </a:r>
                      <a:r>
                        <a:rPr lang="en-US" altLang="zh-TW" sz="1600" kern="100" dirty="0" smtClean="0">
                          <a:effectLst/>
                        </a:rPr>
                        <a:t>’000</a:t>
                      </a:r>
                      <a:endParaRPr lang="zh-TW" sz="1600" kern="100" dirty="0">
                        <a:effectLst/>
                        <a:latin typeface="Times New Roman"/>
                        <a:ea typeface="新細明體"/>
                      </a:endParaRPr>
                    </a:p>
                  </a:txBody>
                  <a:tcPr marL="0" marR="0" marT="0" marB="0" anchor="b"/>
                </a:tc>
                <a:tc>
                  <a:txBody>
                    <a:bodyPr/>
                    <a:lstStyle/>
                    <a:p>
                      <a:pPr algn="ctr">
                        <a:spcAft>
                          <a:spcPts val="0"/>
                        </a:spcAft>
                      </a:pPr>
                      <a:r>
                        <a:rPr lang="zh-TW" sz="1600" kern="100">
                          <a:effectLst/>
                        </a:rPr>
                        <a:t>成長率</a:t>
                      </a:r>
                      <a:r>
                        <a:rPr lang="en-US" sz="1600" kern="100">
                          <a:effectLst/>
                        </a:rPr>
                        <a:t>Growth</a:t>
                      </a:r>
                      <a:endParaRPr lang="zh-TW" sz="1600" kern="100">
                        <a:effectLst/>
                        <a:latin typeface="Times New Roman"/>
                        <a:ea typeface="新細明體"/>
                      </a:endParaRPr>
                    </a:p>
                  </a:txBody>
                  <a:tcPr marL="0" marR="0" marT="0" marB="0" anchor="b"/>
                </a:tc>
                <a:tc>
                  <a:txBody>
                    <a:bodyPr/>
                    <a:lstStyle/>
                    <a:p>
                      <a:pPr algn="ctr">
                        <a:spcAft>
                          <a:spcPts val="0"/>
                        </a:spcAft>
                      </a:pPr>
                      <a:r>
                        <a:rPr lang="zh-TW" sz="1600" kern="100" dirty="0">
                          <a:effectLst/>
                        </a:rPr>
                        <a:t>金額</a:t>
                      </a:r>
                      <a:r>
                        <a:rPr lang="en-US" sz="1600" kern="100" dirty="0">
                          <a:effectLst/>
                        </a:rPr>
                        <a:t/>
                      </a:r>
                      <a:br>
                        <a:rPr lang="en-US" sz="1600" kern="100" dirty="0">
                          <a:effectLst/>
                        </a:rPr>
                      </a:br>
                      <a:r>
                        <a:rPr lang="en-US" sz="1600" kern="100" dirty="0">
                          <a:effectLst/>
                        </a:rPr>
                        <a:t>NT</a:t>
                      </a:r>
                      <a:r>
                        <a:rPr lang="en-US" sz="1600" kern="100" dirty="0" smtClean="0">
                          <a:effectLst/>
                        </a:rPr>
                        <a:t>$</a:t>
                      </a:r>
                      <a:r>
                        <a:rPr lang="en-US" altLang="zh-TW" sz="1600" kern="100" dirty="0" smtClean="0">
                          <a:effectLst/>
                        </a:rPr>
                        <a:t>’000</a:t>
                      </a:r>
                      <a:endParaRPr lang="zh-TW" sz="1600" kern="100" dirty="0">
                        <a:effectLst/>
                        <a:latin typeface="Times New Roman"/>
                        <a:ea typeface="新細明體"/>
                      </a:endParaRPr>
                    </a:p>
                  </a:txBody>
                  <a:tcPr marL="0" marR="0" marT="0" marB="0" anchor="b"/>
                </a:tc>
                <a:tc>
                  <a:txBody>
                    <a:bodyPr/>
                    <a:lstStyle/>
                    <a:p>
                      <a:pPr algn="ctr">
                        <a:spcAft>
                          <a:spcPts val="0"/>
                        </a:spcAft>
                      </a:pPr>
                      <a:r>
                        <a:rPr lang="zh-TW" sz="1600" kern="100">
                          <a:effectLst/>
                        </a:rPr>
                        <a:t>成長率</a:t>
                      </a:r>
                      <a:r>
                        <a:rPr lang="en-US" sz="1600" kern="100">
                          <a:effectLst/>
                        </a:rPr>
                        <a:t>Growth</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 </a:t>
                      </a:r>
                      <a:endParaRPr lang="zh-TW" sz="1600" kern="100">
                        <a:effectLst/>
                        <a:latin typeface="Times New Roman"/>
                        <a:ea typeface="新細明體"/>
                      </a:endParaRPr>
                    </a:p>
                  </a:txBody>
                  <a:tcPr marL="0" marR="0" marT="0" marB="0"/>
                </a:tc>
                <a:tc>
                  <a:txBody>
                    <a:bodyPr/>
                    <a:lstStyle/>
                    <a:p>
                      <a:pPr algn="ctr">
                        <a:spcAft>
                          <a:spcPts val="0"/>
                        </a:spcAft>
                      </a:pPr>
                      <a:r>
                        <a:rPr lang="en-US" sz="1600" kern="100">
                          <a:effectLst/>
                        </a:rPr>
                        <a:t> </a:t>
                      </a:r>
                      <a:endParaRPr lang="zh-TW" sz="1600" kern="100">
                        <a:effectLst/>
                        <a:latin typeface="Times New Roman"/>
                        <a:ea typeface="新細明體"/>
                      </a:endParaRPr>
                    </a:p>
                  </a:txBody>
                  <a:tcPr marL="0" marR="0" marT="0" marB="0"/>
                </a:tc>
              </a:tr>
              <a:tr h="245482">
                <a:tc>
                  <a:txBody>
                    <a:bodyPr/>
                    <a:lstStyle/>
                    <a:p>
                      <a:pPr algn="ctr">
                        <a:spcAft>
                          <a:spcPts val="0"/>
                        </a:spcAft>
                      </a:pPr>
                      <a:r>
                        <a:rPr lang="en-US" sz="1500" kern="100">
                          <a:effectLst/>
                        </a:rPr>
                        <a:t>1997</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12,267,510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11%</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12,267,510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11%</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1998</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11,310,483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-8%</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11,310,483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-8%</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1999</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10,573,467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-7%</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10,573,467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-7%</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2000</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8,536,616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-19%</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8,536,616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dirty="0">
                          <a:effectLst/>
                        </a:rPr>
                        <a:t>-19%</a:t>
                      </a:r>
                      <a:endParaRPr lang="zh-TW" sz="1600" kern="100" dirty="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2001</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dirty="0">
                          <a:solidFill>
                            <a:srgbClr val="FF0000"/>
                          </a:solidFill>
                          <a:effectLst/>
                        </a:rPr>
                        <a:t>6,193,892</a:t>
                      </a:r>
                      <a:r>
                        <a:rPr lang="en-US" sz="1600" kern="100" dirty="0">
                          <a:effectLst/>
                        </a:rPr>
                        <a:t> </a:t>
                      </a:r>
                      <a:endParaRPr lang="zh-TW" sz="1600" kern="100" dirty="0">
                        <a:effectLst/>
                        <a:latin typeface="Times New Roman"/>
                        <a:ea typeface="新細明體"/>
                      </a:endParaRPr>
                    </a:p>
                  </a:txBody>
                  <a:tcPr marL="0" marR="0" marT="0" marB="0" anchor="b"/>
                </a:tc>
                <a:tc>
                  <a:txBody>
                    <a:bodyPr/>
                    <a:lstStyle/>
                    <a:p>
                      <a:pPr algn="ctr">
                        <a:spcAft>
                          <a:spcPts val="0"/>
                        </a:spcAft>
                      </a:pPr>
                      <a:r>
                        <a:rPr lang="en-US" sz="1600" kern="100">
                          <a:effectLst/>
                        </a:rPr>
                        <a:t>-27%</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6,193,892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-27%</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2002</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dirty="0">
                          <a:solidFill>
                            <a:srgbClr val="FF0000"/>
                          </a:solidFill>
                          <a:effectLst/>
                        </a:rPr>
                        <a:t>5,591,268 </a:t>
                      </a:r>
                      <a:endParaRPr lang="zh-TW" sz="1600" kern="100" dirty="0">
                        <a:solidFill>
                          <a:srgbClr val="FF0000"/>
                        </a:solidFill>
                        <a:effectLst/>
                        <a:latin typeface="Times New Roman"/>
                        <a:ea typeface="新細明體"/>
                      </a:endParaRPr>
                    </a:p>
                  </a:txBody>
                  <a:tcPr marL="0" marR="0" marT="0" marB="0" anchor="b"/>
                </a:tc>
                <a:tc>
                  <a:txBody>
                    <a:bodyPr/>
                    <a:lstStyle/>
                    <a:p>
                      <a:pPr algn="ctr">
                        <a:spcAft>
                          <a:spcPts val="0"/>
                        </a:spcAft>
                      </a:pPr>
                      <a:r>
                        <a:rPr lang="en-US" sz="1600" kern="100">
                          <a:effectLst/>
                        </a:rPr>
                        <a:t>-10%</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5,591,268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-10%</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2003</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dirty="0">
                          <a:solidFill>
                            <a:srgbClr val="FF0000"/>
                          </a:solidFill>
                          <a:effectLst/>
                        </a:rPr>
                        <a:t>4,820,923</a:t>
                      </a:r>
                      <a:r>
                        <a:rPr lang="en-US" sz="1600" kern="100" dirty="0">
                          <a:effectLst/>
                        </a:rPr>
                        <a:t> </a:t>
                      </a:r>
                      <a:endParaRPr lang="zh-TW" sz="1600" kern="100" dirty="0">
                        <a:effectLst/>
                        <a:latin typeface="Times New Roman"/>
                        <a:ea typeface="新細明體"/>
                      </a:endParaRPr>
                    </a:p>
                  </a:txBody>
                  <a:tcPr marL="0" marR="0" marT="0" marB="0" anchor="b"/>
                </a:tc>
                <a:tc>
                  <a:txBody>
                    <a:bodyPr/>
                    <a:lstStyle/>
                    <a:p>
                      <a:pPr algn="ctr">
                        <a:spcAft>
                          <a:spcPts val="0"/>
                        </a:spcAft>
                      </a:pPr>
                      <a:r>
                        <a:rPr lang="en-US" sz="1600" kern="100">
                          <a:effectLst/>
                        </a:rPr>
                        <a:t>-14%</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4,820,923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-14%</a:t>
                      </a:r>
                      <a:endParaRPr lang="zh-TW" sz="1600" kern="100">
                        <a:effectLst/>
                        <a:latin typeface="Times New Roman"/>
                        <a:ea typeface="新細明體"/>
                      </a:endParaRPr>
                    </a:p>
                  </a:txBody>
                  <a:tcPr marL="0" marR="0" marT="0" marB="0" anchor="b"/>
                </a:tc>
                <a:tc>
                  <a:txBody>
                    <a:bodyPr/>
                    <a:lstStyle/>
                    <a:p>
                      <a:pPr>
                        <a:spcAft>
                          <a:spcPts val="0"/>
                        </a:spcAft>
                      </a:pPr>
                      <a:r>
                        <a:rPr lang="zh-TW" sz="1600" kern="100" dirty="0">
                          <a:effectLst/>
                        </a:rPr>
                        <a:t>　</a:t>
                      </a:r>
                      <a:endParaRPr lang="zh-TW" sz="1600" kern="100" dirty="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2004</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dirty="0">
                          <a:effectLst/>
                        </a:rPr>
                        <a:t>4,674,851 </a:t>
                      </a:r>
                      <a:endParaRPr lang="zh-TW" sz="1600" kern="100" dirty="0">
                        <a:effectLst/>
                        <a:latin typeface="Times New Roman"/>
                        <a:ea typeface="新細明體"/>
                      </a:endParaRPr>
                    </a:p>
                  </a:txBody>
                  <a:tcPr marL="0" marR="0" marT="0" marB="0" anchor="b"/>
                </a:tc>
                <a:tc>
                  <a:txBody>
                    <a:bodyPr/>
                    <a:lstStyle/>
                    <a:p>
                      <a:pPr algn="ctr">
                        <a:spcAft>
                          <a:spcPts val="0"/>
                        </a:spcAft>
                      </a:pPr>
                      <a:r>
                        <a:rPr lang="en-US" sz="1600" kern="100">
                          <a:effectLst/>
                        </a:rPr>
                        <a:t>-3%</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4,674,851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-3%</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2005</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3,513,592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-25%</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3,513,592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-25%</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2006</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2,480,304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-29%</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2,325,926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-34%</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154,378 </a:t>
                      </a:r>
                      <a:endParaRPr lang="zh-TW" sz="1600" kern="100">
                        <a:effectLst/>
                        <a:latin typeface="Times New Roman"/>
                        <a:ea typeface="新細明體"/>
                      </a:endParaRPr>
                    </a:p>
                  </a:txBody>
                  <a:tcPr marL="0" marR="0" marT="0" marB="0" anchor="b"/>
                </a:tc>
                <a:tc>
                  <a:txBody>
                    <a:bodyPr/>
                    <a:lstStyle/>
                    <a:p>
                      <a:pPr>
                        <a:spcAft>
                          <a:spcPts val="0"/>
                        </a:spcAft>
                      </a:pPr>
                      <a:r>
                        <a:rPr lang="zh-TW" sz="1600" kern="100">
                          <a:effectLst/>
                        </a:rPr>
                        <a:t>　</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94%</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6%</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2007</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2,403,927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-3%</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2,155,848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-7%</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248,079 </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61%</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90%</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10%</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2008</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1,998,422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-17%</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dirty="0">
                          <a:effectLst/>
                        </a:rPr>
                        <a:t>1,721,894 </a:t>
                      </a:r>
                      <a:endParaRPr lang="zh-TW" sz="1600" kern="100" dirty="0">
                        <a:effectLst/>
                        <a:latin typeface="Times New Roman"/>
                        <a:ea typeface="新細明體"/>
                      </a:endParaRPr>
                    </a:p>
                  </a:txBody>
                  <a:tcPr marL="0" marR="0" marT="0" marB="0" anchor="b"/>
                </a:tc>
                <a:tc>
                  <a:txBody>
                    <a:bodyPr/>
                    <a:lstStyle/>
                    <a:p>
                      <a:pPr algn="ctr">
                        <a:spcAft>
                          <a:spcPts val="0"/>
                        </a:spcAft>
                      </a:pPr>
                      <a:r>
                        <a:rPr lang="en-US" sz="1600" kern="100">
                          <a:effectLst/>
                        </a:rPr>
                        <a:t>-20%</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276,528 </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11%</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86%</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14%</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2009</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2,039,763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1,781,356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3%</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258,407 </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-7%</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87%</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13%</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2010</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2,024,178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1,775,429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0%</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248,749 </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-4%</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88%</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12%</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2011</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1,983,133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1,638,374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-8%</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344,759 </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39%</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83%</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17%</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2012</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1,772,332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-11%</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1,296,457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-21%</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475,875 </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38%</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73%</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27%</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a:effectLst/>
                        </a:rPr>
                        <a:t>2013</a:t>
                      </a:r>
                      <a:endParaRPr lang="zh-TW" sz="1500" kern="100">
                        <a:effectLst/>
                        <a:latin typeface="Times New Roman"/>
                        <a:ea typeface="新細明體"/>
                      </a:endParaRPr>
                    </a:p>
                  </a:txBody>
                  <a:tcPr marL="0" marR="0" marT="0" marB="0" anchor="b"/>
                </a:tc>
                <a:tc>
                  <a:txBody>
                    <a:bodyPr/>
                    <a:lstStyle/>
                    <a:p>
                      <a:pPr algn="ctr">
                        <a:spcAft>
                          <a:spcPts val="0"/>
                        </a:spcAft>
                      </a:pPr>
                      <a:r>
                        <a:rPr lang="en-US" sz="1600" kern="100">
                          <a:effectLst/>
                        </a:rPr>
                        <a:t>1,802,110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2%</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1,154,694 </a:t>
                      </a:r>
                      <a:endParaRPr lang="zh-TW" sz="1600" kern="100">
                        <a:effectLst/>
                        <a:latin typeface="Times New Roman"/>
                        <a:ea typeface="新細明體"/>
                      </a:endParaRPr>
                    </a:p>
                  </a:txBody>
                  <a:tcPr marL="0" marR="0" marT="0" marB="0" anchor="b"/>
                </a:tc>
                <a:tc>
                  <a:txBody>
                    <a:bodyPr/>
                    <a:lstStyle/>
                    <a:p>
                      <a:pPr algn="ctr">
                        <a:spcAft>
                          <a:spcPts val="0"/>
                        </a:spcAft>
                      </a:pPr>
                      <a:r>
                        <a:rPr lang="en-US" sz="1600" kern="100">
                          <a:effectLst/>
                        </a:rPr>
                        <a:t>-11%</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647,416 </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36%</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64%</a:t>
                      </a:r>
                      <a:endParaRPr lang="zh-TW" sz="1600" kern="100">
                        <a:effectLst/>
                        <a:latin typeface="Times New Roman"/>
                        <a:ea typeface="新細明體"/>
                      </a:endParaRPr>
                    </a:p>
                  </a:txBody>
                  <a:tcPr marL="0" marR="0" marT="0" marB="0" anchor="b"/>
                </a:tc>
                <a:tc>
                  <a:txBody>
                    <a:bodyPr/>
                    <a:lstStyle/>
                    <a:p>
                      <a:pPr algn="r">
                        <a:spcAft>
                          <a:spcPts val="0"/>
                        </a:spcAft>
                      </a:pPr>
                      <a:r>
                        <a:rPr lang="en-US" sz="1600" kern="100">
                          <a:effectLst/>
                        </a:rPr>
                        <a:t>36%</a:t>
                      </a:r>
                      <a:endParaRPr lang="zh-TW" sz="1600" kern="100">
                        <a:effectLst/>
                        <a:latin typeface="Times New Roman"/>
                        <a:ea typeface="新細明體"/>
                      </a:endParaRPr>
                    </a:p>
                  </a:txBody>
                  <a:tcPr marL="0" marR="0" marT="0" marB="0" anchor="b"/>
                </a:tc>
              </a:tr>
              <a:tr h="245482">
                <a:tc>
                  <a:txBody>
                    <a:bodyPr/>
                    <a:lstStyle/>
                    <a:p>
                      <a:pPr algn="ctr">
                        <a:spcAft>
                          <a:spcPts val="0"/>
                        </a:spcAft>
                      </a:pPr>
                      <a:r>
                        <a:rPr lang="en-US" sz="1500" kern="100" dirty="0">
                          <a:effectLst/>
                        </a:rPr>
                        <a:t>2014</a:t>
                      </a:r>
                      <a:endParaRPr lang="zh-TW" sz="1500" kern="100" dirty="0">
                        <a:effectLst/>
                        <a:latin typeface="Times New Roman"/>
                        <a:ea typeface="新細明體"/>
                      </a:endParaRPr>
                    </a:p>
                  </a:txBody>
                  <a:tcPr marL="0" marR="0" marT="0" marB="0" anchor="b"/>
                </a:tc>
                <a:tc>
                  <a:txBody>
                    <a:bodyPr/>
                    <a:lstStyle/>
                    <a:p>
                      <a:pPr algn="ctr">
                        <a:spcAft>
                          <a:spcPts val="0"/>
                        </a:spcAft>
                      </a:pPr>
                      <a:r>
                        <a:rPr lang="en-US" sz="1600" kern="100" dirty="0">
                          <a:effectLst/>
                        </a:rPr>
                        <a:t>1,780,864 </a:t>
                      </a:r>
                      <a:endParaRPr lang="zh-TW" sz="1600" kern="100" dirty="0">
                        <a:effectLst/>
                        <a:latin typeface="Times New Roman"/>
                        <a:ea typeface="新細明體"/>
                      </a:endParaRPr>
                    </a:p>
                  </a:txBody>
                  <a:tcPr marL="0" marR="0" marT="0" marB="0" anchor="b"/>
                </a:tc>
                <a:tc>
                  <a:txBody>
                    <a:bodyPr/>
                    <a:lstStyle/>
                    <a:p>
                      <a:pPr algn="ctr">
                        <a:spcAft>
                          <a:spcPts val="0"/>
                        </a:spcAft>
                      </a:pPr>
                      <a:r>
                        <a:rPr lang="en-US" sz="1600" kern="100" dirty="0">
                          <a:effectLst/>
                        </a:rPr>
                        <a:t>-1%</a:t>
                      </a:r>
                      <a:endParaRPr lang="zh-TW" sz="1600" kern="100" dirty="0">
                        <a:effectLst/>
                        <a:latin typeface="Times New Roman"/>
                        <a:ea typeface="新細明體"/>
                      </a:endParaRPr>
                    </a:p>
                  </a:txBody>
                  <a:tcPr marL="0" marR="0" marT="0" marB="0" anchor="b"/>
                </a:tc>
                <a:tc>
                  <a:txBody>
                    <a:bodyPr/>
                    <a:lstStyle/>
                    <a:p>
                      <a:pPr algn="ctr">
                        <a:spcAft>
                          <a:spcPts val="0"/>
                        </a:spcAft>
                      </a:pPr>
                      <a:r>
                        <a:rPr lang="en-US" sz="1600" kern="100" dirty="0">
                          <a:effectLst/>
                        </a:rPr>
                        <a:t>986,687 </a:t>
                      </a:r>
                      <a:endParaRPr lang="zh-TW" sz="1600" kern="100" dirty="0">
                        <a:effectLst/>
                        <a:latin typeface="Times New Roman"/>
                        <a:ea typeface="新細明體"/>
                      </a:endParaRPr>
                    </a:p>
                  </a:txBody>
                  <a:tcPr marL="0" marR="0" marT="0" marB="0" anchor="b"/>
                </a:tc>
                <a:tc>
                  <a:txBody>
                    <a:bodyPr/>
                    <a:lstStyle/>
                    <a:p>
                      <a:pPr algn="ctr">
                        <a:spcAft>
                          <a:spcPts val="0"/>
                        </a:spcAft>
                      </a:pPr>
                      <a:r>
                        <a:rPr lang="en-US" sz="1600" kern="100" dirty="0">
                          <a:effectLst/>
                        </a:rPr>
                        <a:t>-15%</a:t>
                      </a:r>
                      <a:endParaRPr lang="zh-TW" sz="1600" kern="100" dirty="0">
                        <a:effectLst/>
                        <a:latin typeface="Times New Roman"/>
                        <a:ea typeface="新細明體"/>
                      </a:endParaRPr>
                    </a:p>
                  </a:txBody>
                  <a:tcPr marL="0" marR="0" marT="0" marB="0" anchor="b"/>
                </a:tc>
                <a:tc>
                  <a:txBody>
                    <a:bodyPr/>
                    <a:lstStyle/>
                    <a:p>
                      <a:pPr algn="r">
                        <a:spcAft>
                          <a:spcPts val="0"/>
                        </a:spcAft>
                      </a:pPr>
                      <a:r>
                        <a:rPr lang="en-US" sz="1600" kern="100" dirty="0">
                          <a:effectLst/>
                        </a:rPr>
                        <a:t>794,176 </a:t>
                      </a:r>
                      <a:endParaRPr lang="zh-TW" sz="1600" kern="100" dirty="0">
                        <a:effectLst/>
                        <a:latin typeface="Times New Roman"/>
                        <a:ea typeface="新細明體"/>
                      </a:endParaRPr>
                    </a:p>
                  </a:txBody>
                  <a:tcPr marL="0" marR="0" marT="0" marB="0" anchor="b"/>
                </a:tc>
                <a:tc>
                  <a:txBody>
                    <a:bodyPr/>
                    <a:lstStyle/>
                    <a:p>
                      <a:pPr algn="r">
                        <a:spcAft>
                          <a:spcPts val="0"/>
                        </a:spcAft>
                      </a:pPr>
                      <a:r>
                        <a:rPr lang="en-US" sz="1600" kern="100" dirty="0">
                          <a:effectLst/>
                        </a:rPr>
                        <a:t>23%</a:t>
                      </a:r>
                      <a:endParaRPr lang="zh-TW" sz="1600" kern="100" dirty="0">
                        <a:effectLst/>
                        <a:latin typeface="Times New Roman"/>
                        <a:ea typeface="新細明體"/>
                      </a:endParaRPr>
                    </a:p>
                  </a:txBody>
                  <a:tcPr marL="0" marR="0" marT="0" marB="0" anchor="b"/>
                </a:tc>
                <a:tc>
                  <a:txBody>
                    <a:bodyPr/>
                    <a:lstStyle/>
                    <a:p>
                      <a:pPr algn="r">
                        <a:spcAft>
                          <a:spcPts val="0"/>
                        </a:spcAft>
                      </a:pPr>
                      <a:r>
                        <a:rPr lang="en-US" sz="1600" kern="100" dirty="0">
                          <a:effectLst/>
                        </a:rPr>
                        <a:t>55%</a:t>
                      </a:r>
                      <a:endParaRPr lang="zh-TW" sz="1600" kern="100" dirty="0">
                        <a:effectLst/>
                        <a:latin typeface="Times New Roman"/>
                        <a:ea typeface="新細明體"/>
                      </a:endParaRPr>
                    </a:p>
                  </a:txBody>
                  <a:tcPr marL="0" marR="0" marT="0" marB="0" anchor="b"/>
                </a:tc>
                <a:tc>
                  <a:txBody>
                    <a:bodyPr/>
                    <a:lstStyle/>
                    <a:p>
                      <a:pPr algn="r">
                        <a:spcAft>
                          <a:spcPts val="0"/>
                        </a:spcAft>
                      </a:pPr>
                      <a:r>
                        <a:rPr lang="en-US" sz="1600" kern="100" dirty="0">
                          <a:effectLst/>
                        </a:rPr>
                        <a:t>45%</a:t>
                      </a:r>
                      <a:endParaRPr lang="zh-TW" sz="1600" kern="100" dirty="0">
                        <a:effectLst/>
                        <a:latin typeface="Times New Roman"/>
                        <a:ea typeface="新細明體"/>
                      </a:endParaRPr>
                    </a:p>
                  </a:txBody>
                  <a:tcPr marL="0" marR="0" marT="0" marB="0" anchor="b"/>
                </a:tc>
              </a:tr>
            </a:tbl>
          </a:graphicData>
        </a:graphic>
      </p:graphicFrame>
      <p:sp>
        <p:nvSpPr>
          <p:cNvPr id="3" name="文字方塊 2"/>
          <p:cNvSpPr txBox="1"/>
          <p:nvPr/>
        </p:nvSpPr>
        <p:spPr>
          <a:xfrm>
            <a:off x="1691680" y="6453336"/>
            <a:ext cx="5472608" cy="369332"/>
          </a:xfrm>
          <a:prstGeom prst="rect">
            <a:avLst/>
          </a:prstGeom>
          <a:noFill/>
        </p:spPr>
        <p:txBody>
          <a:bodyPr wrap="square" rtlCol="0">
            <a:spAutoFit/>
          </a:bodyPr>
          <a:lstStyle/>
          <a:p>
            <a:r>
              <a:rPr lang="zh-TW" altLang="en-US" dirty="0" smtClean="0">
                <a:latin typeface="+mj-ea"/>
                <a:ea typeface="+mj-ea"/>
                <a:cs typeface="Arial" pitchFamily="34" charset="0"/>
              </a:rPr>
              <a:t>資料來源：</a:t>
            </a:r>
            <a:r>
              <a:rPr lang="en-US" altLang="zh-TW" dirty="0" smtClean="0">
                <a:latin typeface="+mj-ea"/>
                <a:ea typeface="+mj-ea"/>
                <a:cs typeface="Arial" pitchFamily="34" charset="0"/>
              </a:rPr>
              <a:t>IFPI</a:t>
            </a:r>
            <a:r>
              <a:rPr lang="zh-TW" altLang="en-US" dirty="0" smtClean="0">
                <a:latin typeface="+mj-ea"/>
                <a:ea typeface="+mj-ea"/>
                <a:cs typeface="Arial" pitchFamily="34" charset="0"/>
              </a:rPr>
              <a:t>台灣</a:t>
            </a:r>
            <a:r>
              <a:rPr lang="en-US" altLang="zh-TW" dirty="0" smtClean="0">
                <a:latin typeface="+mj-ea"/>
                <a:ea typeface="+mj-ea"/>
                <a:cs typeface="Arial" pitchFamily="34" charset="0"/>
              </a:rPr>
              <a:t>-2015</a:t>
            </a:r>
            <a:r>
              <a:rPr lang="zh-TW" altLang="en-US" dirty="0" smtClean="0">
                <a:latin typeface="+mj-ea"/>
                <a:ea typeface="+mj-ea"/>
                <a:cs typeface="Arial" pitchFamily="34" charset="0"/>
              </a:rPr>
              <a:t>兩岸著作權論壇</a:t>
            </a:r>
            <a:endParaRPr lang="zh-TW" altLang="en-US" dirty="0">
              <a:latin typeface="+mj-ea"/>
              <a:ea typeface="+mj-ea"/>
            </a:endParaRPr>
          </a:p>
        </p:txBody>
      </p:sp>
    </p:spTree>
    <p:extLst>
      <p:ext uri="{BB962C8B-B14F-4D97-AF65-F5344CB8AC3E}">
        <p14:creationId xmlns:p14="http://schemas.microsoft.com/office/powerpoint/2010/main" val="38559951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63688" y="116632"/>
            <a:ext cx="7293496" cy="1143000"/>
          </a:xfrm>
        </p:spPr>
        <p:txBody>
          <a:bodyPr/>
          <a:lstStyle/>
          <a:p>
            <a:r>
              <a:rPr lang="zh-TW" altLang="en-US" dirty="0" smtClean="0"/>
              <a:t>台灣唱片銷售世界排名</a:t>
            </a:r>
            <a:endParaRPr lang="zh-TW" altLang="en-US" dirty="0"/>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130982630"/>
              </p:ext>
            </p:extLst>
          </p:nvPr>
        </p:nvGraphicFramePr>
        <p:xfrm>
          <a:off x="2123728" y="1052736"/>
          <a:ext cx="4896543" cy="5488528"/>
        </p:xfrm>
        <a:graphic>
          <a:graphicData uri="http://schemas.openxmlformats.org/drawingml/2006/table">
            <a:tbl>
              <a:tblPr firstRow="1" firstCol="1" bandRow="1">
                <a:tableStyleId>{5C22544A-7EE6-4342-B048-85BDC9FD1C3A}</a:tableStyleId>
              </a:tblPr>
              <a:tblGrid>
                <a:gridCol w="1632181"/>
                <a:gridCol w="1632181"/>
                <a:gridCol w="1632181"/>
              </a:tblGrid>
              <a:tr h="550768">
                <a:tc>
                  <a:txBody>
                    <a:bodyPr/>
                    <a:lstStyle/>
                    <a:p>
                      <a:pPr algn="ctr">
                        <a:spcAft>
                          <a:spcPts val="0"/>
                        </a:spcAft>
                      </a:pPr>
                      <a:r>
                        <a:rPr lang="zh-TW" sz="1800" dirty="0">
                          <a:effectLst/>
                        </a:rPr>
                        <a:t>年度</a:t>
                      </a:r>
                      <a:endParaRPr lang="zh-TW" sz="1800" dirty="0">
                        <a:effectLst/>
                        <a:latin typeface="新細明體"/>
                        <a:cs typeface="新細明體"/>
                      </a:endParaRPr>
                    </a:p>
                  </a:txBody>
                  <a:tcPr marL="0" marR="0" marT="0" marB="0" anchor="ctr"/>
                </a:tc>
                <a:tc>
                  <a:txBody>
                    <a:bodyPr/>
                    <a:lstStyle/>
                    <a:p>
                      <a:pPr algn="ctr">
                        <a:spcAft>
                          <a:spcPts val="0"/>
                        </a:spcAft>
                      </a:pPr>
                      <a:r>
                        <a:rPr lang="zh-TW" sz="1800" dirty="0">
                          <a:effectLst/>
                        </a:rPr>
                        <a:t>亞洲排名</a:t>
                      </a:r>
                      <a:endParaRPr lang="zh-TW" sz="1800" dirty="0">
                        <a:effectLst/>
                        <a:latin typeface="新細明體"/>
                        <a:cs typeface="新細明體"/>
                      </a:endParaRPr>
                    </a:p>
                  </a:txBody>
                  <a:tcPr marL="0" marR="0" marT="0" marB="0" anchor="ctr"/>
                </a:tc>
                <a:tc>
                  <a:txBody>
                    <a:bodyPr/>
                    <a:lstStyle/>
                    <a:p>
                      <a:pPr algn="ctr">
                        <a:spcAft>
                          <a:spcPts val="0"/>
                        </a:spcAft>
                      </a:pPr>
                      <a:r>
                        <a:rPr lang="zh-TW" sz="1800">
                          <a:effectLst/>
                        </a:rPr>
                        <a:t>世界排名</a:t>
                      </a:r>
                      <a:endParaRPr lang="zh-TW" sz="1800">
                        <a:effectLst/>
                        <a:latin typeface="新細明體"/>
                        <a:cs typeface="新細明體"/>
                      </a:endParaRPr>
                    </a:p>
                  </a:txBody>
                  <a:tcPr marL="0" marR="0" marT="0" marB="0" anchor="ctr"/>
                </a:tc>
              </a:tr>
              <a:tr h="264369">
                <a:tc>
                  <a:txBody>
                    <a:bodyPr/>
                    <a:lstStyle/>
                    <a:p>
                      <a:pPr algn="ctr">
                        <a:spcAft>
                          <a:spcPts val="0"/>
                        </a:spcAft>
                      </a:pPr>
                      <a:r>
                        <a:rPr lang="en-US" sz="1800" dirty="0">
                          <a:effectLst/>
                        </a:rPr>
                        <a:t>1997</a:t>
                      </a:r>
                      <a:endParaRPr lang="zh-TW" sz="1800" dirty="0">
                        <a:effectLst/>
                        <a:latin typeface="新細明體"/>
                        <a:cs typeface="新細明體"/>
                      </a:endParaRPr>
                    </a:p>
                  </a:txBody>
                  <a:tcPr marL="0" marR="0" marT="0" marB="0"/>
                </a:tc>
                <a:tc>
                  <a:txBody>
                    <a:bodyPr/>
                    <a:lstStyle/>
                    <a:p>
                      <a:pPr algn="ctr">
                        <a:spcAft>
                          <a:spcPts val="0"/>
                        </a:spcAft>
                      </a:pPr>
                      <a:r>
                        <a:rPr lang="en-US" sz="1800" dirty="0">
                          <a:effectLst/>
                        </a:rPr>
                        <a:t>2</a:t>
                      </a:r>
                      <a:endParaRPr lang="zh-TW" sz="1800" dirty="0">
                        <a:effectLst/>
                        <a:latin typeface="新細明體"/>
                        <a:cs typeface="新細明體"/>
                      </a:endParaRPr>
                    </a:p>
                  </a:txBody>
                  <a:tcPr marL="0" marR="0" marT="0" marB="0"/>
                </a:tc>
                <a:tc>
                  <a:txBody>
                    <a:bodyPr/>
                    <a:lstStyle/>
                    <a:p>
                      <a:pPr algn="ctr">
                        <a:spcAft>
                          <a:spcPts val="0"/>
                        </a:spcAft>
                      </a:pPr>
                      <a:r>
                        <a:rPr lang="en-US" sz="1800" dirty="0">
                          <a:effectLst/>
                        </a:rPr>
                        <a:t>13</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1998</a:t>
                      </a:r>
                      <a:endParaRPr lang="zh-TW" sz="1800">
                        <a:effectLst/>
                        <a:latin typeface="新細明體"/>
                        <a:cs typeface="新細明體"/>
                      </a:endParaRPr>
                    </a:p>
                  </a:txBody>
                  <a:tcPr marL="0" marR="0" marT="0" marB="0"/>
                </a:tc>
                <a:tc>
                  <a:txBody>
                    <a:bodyPr/>
                    <a:lstStyle/>
                    <a:p>
                      <a:pPr algn="ctr">
                        <a:spcAft>
                          <a:spcPts val="0"/>
                        </a:spcAft>
                      </a:pPr>
                      <a:r>
                        <a:rPr lang="en-US" sz="1800">
                          <a:effectLst/>
                        </a:rPr>
                        <a:t>2</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16</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1999</a:t>
                      </a:r>
                      <a:endParaRPr lang="zh-TW" sz="1800">
                        <a:effectLst/>
                        <a:latin typeface="新細明體"/>
                        <a:cs typeface="新細明體"/>
                      </a:endParaRPr>
                    </a:p>
                  </a:txBody>
                  <a:tcPr marL="0" marR="0" marT="0" marB="0"/>
                </a:tc>
                <a:tc>
                  <a:txBody>
                    <a:bodyPr/>
                    <a:lstStyle/>
                    <a:p>
                      <a:pPr algn="ctr">
                        <a:spcAft>
                          <a:spcPts val="0"/>
                        </a:spcAft>
                      </a:pPr>
                      <a:r>
                        <a:rPr lang="en-US" sz="1800">
                          <a:effectLst/>
                        </a:rPr>
                        <a:t>2</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16</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2000</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3</a:t>
                      </a:r>
                      <a:endParaRPr lang="zh-TW" sz="1800" dirty="0">
                        <a:effectLst/>
                        <a:latin typeface="新細明體"/>
                        <a:cs typeface="新細明體"/>
                      </a:endParaRPr>
                    </a:p>
                  </a:txBody>
                  <a:tcPr marL="0" marR="0" marT="0" marB="0"/>
                </a:tc>
                <a:tc>
                  <a:txBody>
                    <a:bodyPr/>
                    <a:lstStyle/>
                    <a:p>
                      <a:pPr algn="ctr">
                        <a:spcAft>
                          <a:spcPts val="0"/>
                        </a:spcAft>
                      </a:pPr>
                      <a:r>
                        <a:rPr lang="en-US" sz="1800" dirty="0">
                          <a:effectLst/>
                        </a:rPr>
                        <a:t>18</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2001</a:t>
                      </a:r>
                      <a:endParaRPr lang="zh-TW" sz="1800">
                        <a:effectLst/>
                        <a:latin typeface="新細明體"/>
                        <a:cs typeface="新細明體"/>
                      </a:endParaRPr>
                    </a:p>
                  </a:txBody>
                  <a:tcPr marL="0" marR="0" marT="0" marB="0"/>
                </a:tc>
                <a:tc>
                  <a:txBody>
                    <a:bodyPr/>
                    <a:lstStyle/>
                    <a:p>
                      <a:pPr algn="ctr">
                        <a:spcAft>
                          <a:spcPts val="0"/>
                        </a:spcAft>
                      </a:pPr>
                      <a:r>
                        <a:rPr lang="en-US" sz="1800">
                          <a:effectLst/>
                        </a:rPr>
                        <a:t>4</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22</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2002</a:t>
                      </a:r>
                      <a:endParaRPr lang="zh-TW" sz="1800">
                        <a:effectLst/>
                        <a:latin typeface="新細明體"/>
                        <a:cs typeface="新細明體"/>
                      </a:endParaRPr>
                    </a:p>
                  </a:txBody>
                  <a:tcPr marL="0" marR="0" marT="0" marB="0"/>
                </a:tc>
                <a:tc>
                  <a:txBody>
                    <a:bodyPr/>
                    <a:lstStyle/>
                    <a:p>
                      <a:pPr algn="ctr">
                        <a:spcAft>
                          <a:spcPts val="0"/>
                        </a:spcAft>
                      </a:pPr>
                      <a:r>
                        <a:rPr lang="en-US" sz="1800">
                          <a:effectLst/>
                        </a:rPr>
                        <a:t>4</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23</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2003</a:t>
                      </a:r>
                      <a:endParaRPr lang="zh-TW" sz="1800">
                        <a:effectLst/>
                        <a:latin typeface="新細明體"/>
                        <a:cs typeface="新細明體"/>
                      </a:endParaRPr>
                    </a:p>
                  </a:txBody>
                  <a:tcPr marL="0" marR="0" marT="0" marB="0"/>
                </a:tc>
                <a:tc>
                  <a:txBody>
                    <a:bodyPr/>
                    <a:lstStyle/>
                    <a:p>
                      <a:pPr algn="ctr">
                        <a:spcAft>
                          <a:spcPts val="0"/>
                        </a:spcAft>
                      </a:pPr>
                      <a:r>
                        <a:rPr lang="en-US" sz="1800">
                          <a:effectLst/>
                        </a:rPr>
                        <a:t>5</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27</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2004</a:t>
                      </a:r>
                      <a:endParaRPr lang="zh-TW" sz="1800">
                        <a:effectLst/>
                        <a:latin typeface="新細明體"/>
                        <a:cs typeface="新細明體"/>
                      </a:endParaRPr>
                    </a:p>
                  </a:txBody>
                  <a:tcPr marL="0" marR="0" marT="0" marB="0"/>
                </a:tc>
                <a:tc>
                  <a:txBody>
                    <a:bodyPr/>
                    <a:lstStyle/>
                    <a:p>
                      <a:pPr algn="ctr">
                        <a:spcAft>
                          <a:spcPts val="0"/>
                        </a:spcAft>
                      </a:pPr>
                      <a:r>
                        <a:rPr lang="en-US" sz="1800">
                          <a:effectLst/>
                        </a:rPr>
                        <a:t>4</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25</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2005</a:t>
                      </a:r>
                      <a:endParaRPr lang="zh-TW" sz="1800">
                        <a:effectLst/>
                        <a:latin typeface="新細明體"/>
                        <a:cs typeface="新細明體"/>
                      </a:endParaRPr>
                    </a:p>
                  </a:txBody>
                  <a:tcPr marL="0" marR="0" marT="0" marB="0"/>
                </a:tc>
                <a:tc>
                  <a:txBody>
                    <a:bodyPr/>
                    <a:lstStyle/>
                    <a:p>
                      <a:pPr algn="ctr">
                        <a:spcAft>
                          <a:spcPts val="0"/>
                        </a:spcAft>
                      </a:pPr>
                      <a:r>
                        <a:rPr lang="en-US" sz="1800">
                          <a:effectLst/>
                        </a:rPr>
                        <a:t>3</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23</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2006</a:t>
                      </a:r>
                      <a:endParaRPr lang="zh-TW" sz="1800">
                        <a:effectLst/>
                        <a:latin typeface="新細明體"/>
                        <a:cs typeface="新細明體"/>
                      </a:endParaRPr>
                    </a:p>
                  </a:txBody>
                  <a:tcPr marL="0" marR="0" marT="0" marB="0"/>
                </a:tc>
                <a:tc>
                  <a:txBody>
                    <a:bodyPr/>
                    <a:lstStyle/>
                    <a:p>
                      <a:pPr algn="ctr">
                        <a:spcAft>
                          <a:spcPts val="0"/>
                        </a:spcAft>
                      </a:pPr>
                      <a:r>
                        <a:rPr lang="en-US" sz="1800">
                          <a:effectLst/>
                        </a:rPr>
                        <a:t>5</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28</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2007</a:t>
                      </a:r>
                      <a:endParaRPr lang="zh-TW" sz="1800">
                        <a:effectLst/>
                        <a:latin typeface="新細明體"/>
                        <a:cs typeface="新細明體"/>
                      </a:endParaRPr>
                    </a:p>
                  </a:txBody>
                  <a:tcPr marL="0" marR="0" marT="0" marB="0"/>
                </a:tc>
                <a:tc>
                  <a:txBody>
                    <a:bodyPr/>
                    <a:lstStyle/>
                    <a:p>
                      <a:pPr algn="ctr">
                        <a:spcAft>
                          <a:spcPts val="0"/>
                        </a:spcAft>
                      </a:pPr>
                      <a:r>
                        <a:rPr lang="en-US" sz="1800">
                          <a:effectLst/>
                        </a:rPr>
                        <a:t>3</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28</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2008</a:t>
                      </a:r>
                      <a:endParaRPr lang="zh-TW" sz="1800">
                        <a:effectLst/>
                        <a:latin typeface="新細明體"/>
                        <a:cs typeface="新細明體"/>
                      </a:endParaRPr>
                    </a:p>
                  </a:txBody>
                  <a:tcPr marL="0" marR="0" marT="0" marB="0"/>
                </a:tc>
                <a:tc>
                  <a:txBody>
                    <a:bodyPr/>
                    <a:lstStyle/>
                    <a:p>
                      <a:pPr algn="ctr">
                        <a:spcAft>
                          <a:spcPts val="0"/>
                        </a:spcAft>
                      </a:pPr>
                      <a:r>
                        <a:rPr lang="en-US" sz="1800">
                          <a:effectLst/>
                        </a:rPr>
                        <a:t>5</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30</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2009</a:t>
                      </a:r>
                      <a:endParaRPr lang="zh-TW" sz="1800">
                        <a:effectLst/>
                        <a:latin typeface="新細明體"/>
                        <a:cs typeface="新細明體"/>
                      </a:endParaRPr>
                    </a:p>
                  </a:txBody>
                  <a:tcPr marL="0" marR="0" marT="0" marB="0"/>
                </a:tc>
                <a:tc>
                  <a:txBody>
                    <a:bodyPr/>
                    <a:lstStyle/>
                    <a:p>
                      <a:pPr algn="ctr">
                        <a:spcAft>
                          <a:spcPts val="0"/>
                        </a:spcAft>
                      </a:pPr>
                      <a:r>
                        <a:rPr lang="en-US" sz="1800">
                          <a:effectLst/>
                        </a:rPr>
                        <a:t>4</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28</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2010</a:t>
                      </a:r>
                      <a:endParaRPr lang="zh-TW" sz="1800">
                        <a:effectLst/>
                        <a:latin typeface="新細明體"/>
                        <a:cs typeface="新細明體"/>
                      </a:endParaRPr>
                    </a:p>
                  </a:txBody>
                  <a:tcPr marL="0" marR="0" marT="0" marB="0"/>
                </a:tc>
                <a:tc>
                  <a:txBody>
                    <a:bodyPr/>
                    <a:lstStyle/>
                    <a:p>
                      <a:pPr algn="ctr">
                        <a:spcAft>
                          <a:spcPts val="0"/>
                        </a:spcAft>
                      </a:pPr>
                      <a:r>
                        <a:rPr lang="en-US" sz="1800">
                          <a:effectLst/>
                        </a:rPr>
                        <a:t>6</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29</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2011</a:t>
                      </a:r>
                      <a:endParaRPr lang="zh-TW" sz="1800">
                        <a:effectLst/>
                        <a:latin typeface="新細明體"/>
                        <a:cs typeface="新細明體"/>
                      </a:endParaRPr>
                    </a:p>
                  </a:txBody>
                  <a:tcPr marL="0" marR="0" marT="0" marB="0"/>
                </a:tc>
                <a:tc>
                  <a:txBody>
                    <a:bodyPr/>
                    <a:lstStyle/>
                    <a:p>
                      <a:pPr algn="ctr">
                        <a:spcAft>
                          <a:spcPts val="0"/>
                        </a:spcAft>
                      </a:pPr>
                      <a:r>
                        <a:rPr lang="en-US" sz="1800">
                          <a:effectLst/>
                        </a:rPr>
                        <a:t>6</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28</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2012</a:t>
                      </a:r>
                      <a:endParaRPr lang="zh-TW" sz="1800">
                        <a:effectLst/>
                        <a:latin typeface="新細明體"/>
                        <a:cs typeface="新細明體"/>
                      </a:endParaRPr>
                    </a:p>
                  </a:txBody>
                  <a:tcPr marL="0" marR="0" marT="0" marB="0"/>
                </a:tc>
                <a:tc>
                  <a:txBody>
                    <a:bodyPr/>
                    <a:lstStyle/>
                    <a:p>
                      <a:pPr algn="ctr">
                        <a:spcAft>
                          <a:spcPts val="0"/>
                        </a:spcAft>
                      </a:pPr>
                      <a:r>
                        <a:rPr lang="en-US" sz="1800">
                          <a:effectLst/>
                        </a:rPr>
                        <a:t>7</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28</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2013</a:t>
                      </a:r>
                      <a:endParaRPr lang="zh-TW" sz="1800">
                        <a:effectLst/>
                        <a:latin typeface="新細明體"/>
                        <a:cs typeface="新細明體"/>
                      </a:endParaRPr>
                    </a:p>
                  </a:txBody>
                  <a:tcPr marL="0" marR="0" marT="0" marB="0"/>
                </a:tc>
                <a:tc>
                  <a:txBody>
                    <a:bodyPr/>
                    <a:lstStyle/>
                    <a:p>
                      <a:pPr algn="ctr">
                        <a:spcAft>
                          <a:spcPts val="0"/>
                        </a:spcAft>
                      </a:pPr>
                      <a:r>
                        <a:rPr lang="en-US" sz="1800">
                          <a:effectLst/>
                        </a:rPr>
                        <a:t>5</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27</a:t>
                      </a:r>
                      <a:endParaRPr lang="zh-TW" sz="1800" dirty="0">
                        <a:effectLst/>
                        <a:latin typeface="新細明體"/>
                        <a:cs typeface="新細明體"/>
                      </a:endParaRPr>
                    </a:p>
                  </a:txBody>
                  <a:tcPr marL="0" marR="0" marT="0" marB="0"/>
                </a:tc>
              </a:tr>
              <a:tr h="257026">
                <a:tc>
                  <a:txBody>
                    <a:bodyPr/>
                    <a:lstStyle/>
                    <a:p>
                      <a:pPr algn="ctr">
                        <a:spcAft>
                          <a:spcPts val="0"/>
                        </a:spcAft>
                      </a:pPr>
                      <a:r>
                        <a:rPr lang="en-US" sz="1800">
                          <a:effectLst/>
                        </a:rPr>
                        <a:t>2014</a:t>
                      </a:r>
                      <a:endParaRPr lang="zh-TW" sz="1800">
                        <a:effectLst/>
                        <a:latin typeface="新細明體"/>
                        <a:cs typeface="新細明體"/>
                      </a:endParaRPr>
                    </a:p>
                  </a:txBody>
                  <a:tcPr marL="0" marR="0" marT="0" marB="0"/>
                </a:tc>
                <a:tc>
                  <a:txBody>
                    <a:bodyPr/>
                    <a:lstStyle/>
                    <a:p>
                      <a:pPr algn="ctr">
                        <a:spcAft>
                          <a:spcPts val="0"/>
                        </a:spcAft>
                      </a:pPr>
                      <a:r>
                        <a:rPr lang="en-US" sz="1800">
                          <a:effectLst/>
                        </a:rPr>
                        <a:t>5</a:t>
                      </a:r>
                      <a:endParaRPr lang="zh-TW" sz="1800">
                        <a:effectLst/>
                        <a:latin typeface="新細明體"/>
                        <a:cs typeface="新細明體"/>
                      </a:endParaRPr>
                    </a:p>
                  </a:txBody>
                  <a:tcPr marL="0" marR="0" marT="0" marB="0"/>
                </a:tc>
                <a:tc>
                  <a:txBody>
                    <a:bodyPr/>
                    <a:lstStyle/>
                    <a:p>
                      <a:pPr algn="ctr">
                        <a:spcAft>
                          <a:spcPts val="0"/>
                        </a:spcAft>
                      </a:pPr>
                      <a:r>
                        <a:rPr lang="en-US" sz="1800" dirty="0">
                          <a:effectLst/>
                        </a:rPr>
                        <a:t>27</a:t>
                      </a:r>
                      <a:endParaRPr lang="zh-TW" sz="1800" dirty="0">
                        <a:effectLst/>
                        <a:latin typeface="新細明體"/>
                        <a:cs typeface="新細明體"/>
                      </a:endParaRPr>
                    </a:p>
                  </a:txBody>
                  <a:tcPr marL="0" marR="0" marT="0" marB="0"/>
                </a:tc>
              </a:tr>
            </a:tbl>
          </a:graphicData>
        </a:graphic>
      </p:graphicFrame>
      <p:sp>
        <p:nvSpPr>
          <p:cNvPr id="6" name="投影片編號版面配置區 5"/>
          <p:cNvSpPr>
            <a:spLocks noGrp="1"/>
          </p:cNvSpPr>
          <p:nvPr>
            <p:ph type="sldNum" sz="quarter" idx="12"/>
          </p:nvPr>
        </p:nvSpPr>
        <p:spPr/>
        <p:txBody>
          <a:bodyPr/>
          <a:lstStyle/>
          <a:p>
            <a:fld id="{0B6F3212-7282-4FEC-8F23-30DE2A96661A}" type="slidenum">
              <a:rPr lang="zh-TW" altLang="en-US" smtClean="0"/>
              <a:t>9</a:t>
            </a:fld>
            <a:endParaRPr lang="zh-TW" altLang="en-US"/>
          </a:p>
        </p:txBody>
      </p:sp>
      <p:sp>
        <p:nvSpPr>
          <p:cNvPr id="5" name="文字方塊 4"/>
          <p:cNvSpPr txBox="1"/>
          <p:nvPr/>
        </p:nvSpPr>
        <p:spPr>
          <a:xfrm>
            <a:off x="7164288" y="5373216"/>
            <a:ext cx="1476672" cy="1200329"/>
          </a:xfrm>
          <a:prstGeom prst="rect">
            <a:avLst/>
          </a:prstGeom>
          <a:noFill/>
        </p:spPr>
        <p:txBody>
          <a:bodyPr wrap="square" rtlCol="0">
            <a:spAutoFit/>
          </a:bodyPr>
          <a:lstStyle/>
          <a:p>
            <a:r>
              <a:rPr lang="zh-TW" altLang="en-US" dirty="0" smtClean="0">
                <a:latin typeface="+mj-ea"/>
                <a:ea typeface="+mj-ea"/>
                <a:cs typeface="Arial" pitchFamily="34" charset="0"/>
              </a:rPr>
              <a:t>資料來源：</a:t>
            </a:r>
            <a:r>
              <a:rPr lang="en-US" altLang="zh-TW" dirty="0" smtClean="0">
                <a:latin typeface="+mj-ea"/>
                <a:ea typeface="+mj-ea"/>
                <a:cs typeface="Arial" pitchFamily="34" charset="0"/>
              </a:rPr>
              <a:t>IFPI</a:t>
            </a:r>
            <a:r>
              <a:rPr lang="zh-TW" altLang="en-US" dirty="0" smtClean="0">
                <a:latin typeface="+mj-ea"/>
                <a:ea typeface="+mj-ea"/>
                <a:cs typeface="Arial" pitchFamily="34" charset="0"/>
              </a:rPr>
              <a:t>台灣</a:t>
            </a:r>
            <a:r>
              <a:rPr lang="en-US" altLang="zh-TW" dirty="0" smtClean="0">
                <a:latin typeface="+mj-ea"/>
                <a:ea typeface="+mj-ea"/>
                <a:cs typeface="Arial" pitchFamily="34" charset="0"/>
              </a:rPr>
              <a:t>-2015</a:t>
            </a:r>
            <a:r>
              <a:rPr lang="zh-TW" altLang="en-US" dirty="0" smtClean="0">
                <a:latin typeface="+mj-ea"/>
                <a:ea typeface="+mj-ea"/>
                <a:cs typeface="Arial" pitchFamily="34" charset="0"/>
              </a:rPr>
              <a:t>兩岸著作權論壇</a:t>
            </a:r>
            <a:endParaRPr lang="zh-TW" altLang="en-US" dirty="0">
              <a:latin typeface="+mj-ea"/>
              <a:ea typeface="+mj-ea"/>
            </a:endParaRPr>
          </a:p>
        </p:txBody>
      </p:sp>
    </p:spTree>
    <p:extLst>
      <p:ext uri="{BB962C8B-B14F-4D97-AF65-F5344CB8AC3E}">
        <p14:creationId xmlns:p14="http://schemas.microsoft.com/office/powerpoint/2010/main" val="1284130824"/>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龍騰四海">
  <a:themeElements>
    <a:clrScheme name="龍騰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龍騰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龍騰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Dragon</Template>
  <TotalTime>2888</TotalTime>
  <Words>4533</Words>
  <Application>Microsoft Office PowerPoint</Application>
  <PresentationFormat>如螢幕大小 (4:3)</PresentationFormat>
  <Paragraphs>846</Paragraphs>
  <Slides>47</Slides>
  <Notes>4</Notes>
  <HiddenSlides>0</HiddenSlides>
  <MMClips>0</MMClips>
  <ScaleCrop>false</ScaleCrop>
  <HeadingPairs>
    <vt:vector size="4" baseType="variant">
      <vt:variant>
        <vt:lpstr>佈景主題</vt:lpstr>
      </vt:variant>
      <vt:variant>
        <vt:i4>2</vt:i4>
      </vt:variant>
      <vt:variant>
        <vt:lpstr>投影片標題</vt:lpstr>
      </vt:variant>
      <vt:variant>
        <vt:i4>47</vt:i4>
      </vt:variant>
    </vt:vector>
  </HeadingPairs>
  <TitlesOfParts>
    <vt:vector size="49" baseType="lpstr">
      <vt:lpstr>自訂設計</vt:lpstr>
      <vt:lpstr>龍騰四海</vt:lpstr>
      <vt:lpstr>PowerPoint 簡報</vt:lpstr>
      <vt:lpstr>PowerPoint 簡報</vt:lpstr>
      <vt:lpstr>PowerPoint 簡報</vt:lpstr>
      <vt:lpstr>流行音樂產業現況</vt:lpstr>
      <vt:lpstr>流行音樂產業的種類</vt:lpstr>
      <vt:lpstr>流行音樂產業規模</vt:lpstr>
      <vt:lpstr>流行音樂產業產值分布</vt:lpstr>
      <vt:lpstr>台灣唱片銷售</vt:lpstr>
      <vt:lpstr>台灣唱片銷售世界排名</vt:lpstr>
      <vt:lpstr>台灣唱片盜版率</vt:lpstr>
      <vt:lpstr>全球數位市場近況說明</vt:lpstr>
      <vt:lpstr>全球數位市場近況說明</vt:lpstr>
      <vt:lpstr>全球數位市場近況說明</vt:lpstr>
      <vt:lpstr>著作權基本介紹</vt:lpstr>
      <vt:lpstr>著作權法簡圖</vt:lpstr>
      <vt:lpstr>著作權的概念</vt:lpstr>
      <vt:lpstr>著作權的概念</vt:lpstr>
      <vt:lpstr>著作權的概念—原創性與創作性</vt:lpstr>
      <vt:lpstr>誰享有著作權？</vt:lpstr>
      <vt:lpstr>       受雇人職務上完成的著作</vt:lpstr>
      <vt:lpstr>PowerPoint 簡報</vt:lpstr>
      <vt:lpstr>PowerPoint 簡報</vt:lpstr>
      <vt:lpstr>PowerPoint 簡報</vt:lpstr>
      <vt:lpstr>流行音樂產業所涉及之著作種類</vt:lpstr>
      <vt:lpstr>如何進行授權</vt:lpstr>
      <vt:lpstr>著作權授權的基本概念</vt:lpstr>
      <vt:lpstr>著作權授權的種類</vt:lpstr>
      <vt:lpstr>專屬授權？非專屬授權？獨家授權？</vt:lpstr>
      <vt:lpstr>著作財產權行使</vt:lpstr>
      <vt:lpstr>認識音樂授權的方式</vt:lpstr>
      <vt:lpstr>影視音產業利用音樂，要找誰？</vt:lpstr>
      <vt:lpstr>PowerPoint 簡報</vt:lpstr>
      <vt:lpstr>PowerPoint 簡報</vt:lpstr>
      <vt:lpstr>PowerPoint 簡報</vt:lpstr>
      <vt:lpstr>著作權集管團體之功能</vt:lpstr>
      <vt:lpstr>我國著作權集體管理團體之現況</vt:lpstr>
      <vt:lpstr>現有集管團體管理著作資訊</vt:lpstr>
      <vt:lpstr>目前集管團體洽商授權之對象</vt:lpstr>
      <vt:lpstr>使用報酬的訂定與審議</vt:lpstr>
      <vt:lpstr>兩岸著作權制度簡介</vt:lpstr>
      <vt:lpstr>保護客體之比較</vt:lpstr>
      <vt:lpstr>保護期間、權利內容</vt:lpstr>
      <vt:lpstr>著作權登記制度</vt:lpstr>
      <vt:lpstr>司法實務及執法之比較</vt:lpstr>
      <vt:lpstr>大陸著作權侵害之救濟 採司法保護、行政執法雙軌制 </vt:lpstr>
      <vt:lpstr>大陸行政查處</vt:lpstr>
      <vt:lpstr>報告完畢 謝謝指教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流行音樂產業與著作權</dc:title>
  <dc:creator>Carlos Hung</dc:creator>
  <cp:lastModifiedBy>00611陳俞安</cp:lastModifiedBy>
  <cp:revision>109</cp:revision>
  <cp:lastPrinted>2015-08-17T07:18:04Z</cp:lastPrinted>
  <dcterms:created xsi:type="dcterms:W3CDTF">2014-07-22T14:46:30Z</dcterms:created>
  <dcterms:modified xsi:type="dcterms:W3CDTF">2015-08-21T03:06:43Z</dcterms:modified>
</cp:coreProperties>
</file>