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 id="2147483663" r:id="rId5"/>
    <p:sldMasterId id="2147483673" r:id="rId6"/>
    <p:sldMasterId id="2147483682" r:id="rId7"/>
    <p:sldMasterId id="2147483692" r:id="rId8"/>
    <p:sldMasterId id="2147483703" r:id="rId9"/>
  </p:sldMasterIdLst>
  <p:notesMasterIdLst>
    <p:notesMasterId r:id="rId36"/>
  </p:notesMasterIdLst>
  <p:handoutMasterIdLst>
    <p:handoutMasterId r:id="rId37"/>
  </p:handoutMasterIdLst>
  <p:sldIdLst>
    <p:sldId id="256" r:id="rId10"/>
    <p:sldId id="270" r:id="rId11"/>
    <p:sldId id="283" r:id="rId12"/>
    <p:sldId id="285" r:id="rId13"/>
    <p:sldId id="286" r:id="rId14"/>
    <p:sldId id="287" r:id="rId15"/>
    <p:sldId id="302" r:id="rId16"/>
    <p:sldId id="303" r:id="rId17"/>
    <p:sldId id="312" r:id="rId18"/>
    <p:sldId id="291" r:id="rId19"/>
    <p:sldId id="319" r:id="rId20"/>
    <p:sldId id="294" r:id="rId21"/>
    <p:sldId id="295" r:id="rId22"/>
    <p:sldId id="318" r:id="rId23"/>
    <p:sldId id="296" r:id="rId24"/>
    <p:sldId id="316" r:id="rId25"/>
    <p:sldId id="317" r:id="rId26"/>
    <p:sldId id="308" r:id="rId27"/>
    <p:sldId id="297" r:id="rId28"/>
    <p:sldId id="298" r:id="rId29"/>
    <p:sldId id="304" r:id="rId30"/>
    <p:sldId id="299" r:id="rId31"/>
    <p:sldId id="309" r:id="rId32"/>
    <p:sldId id="313" r:id="rId33"/>
    <p:sldId id="315" r:id="rId34"/>
    <p:sldId id="268" r:id="rId35"/>
  </p:sldIdLst>
  <p:sldSz cx="9144000" cy="6858000" type="screen4x3"/>
  <p:notesSz cx="6807200" cy="9939338"/>
  <p:defaultTextStyle>
    <a:defPPr>
      <a:defRPr lang="en-US"/>
    </a:defPPr>
    <a:lvl1pPr algn="l" rtl="0" eaLnBrk="0" fontAlgn="base" hangingPunct="0">
      <a:spcBef>
        <a:spcPct val="50000"/>
      </a:spcBef>
      <a:spcAft>
        <a:spcPct val="0"/>
      </a:spcAft>
      <a:defRPr sz="1300" kern="1200">
        <a:solidFill>
          <a:schemeClr val="tx1"/>
        </a:solidFill>
        <a:latin typeface="Arial" charset="0"/>
        <a:ea typeface="+mn-ea"/>
        <a:cs typeface="+mn-cs"/>
      </a:defRPr>
    </a:lvl1pPr>
    <a:lvl2pPr marL="457200" algn="l" rtl="0" eaLnBrk="0" fontAlgn="base" hangingPunct="0">
      <a:spcBef>
        <a:spcPct val="50000"/>
      </a:spcBef>
      <a:spcAft>
        <a:spcPct val="0"/>
      </a:spcAft>
      <a:defRPr sz="1300" kern="1200">
        <a:solidFill>
          <a:schemeClr val="tx1"/>
        </a:solidFill>
        <a:latin typeface="Arial" charset="0"/>
        <a:ea typeface="+mn-ea"/>
        <a:cs typeface="+mn-cs"/>
      </a:defRPr>
    </a:lvl2pPr>
    <a:lvl3pPr marL="914400" algn="l" rtl="0" eaLnBrk="0" fontAlgn="base" hangingPunct="0">
      <a:spcBef>
        <a:spcPct val="50000"/>
      </a:spcBef>
      <a:spcAft>
        <a:spcPct val="0"/>
      </a:spcAft>
      <a:defRPr sz="1300" kern="1200">
        <a:solidFill>
          <a:schemeClr val="tx1"/>
        </a:solidFill>
        <a:latin typeface="Arial" charset="0"/>
        <a:ea typeface="+mn-ea"/>
        <a:cs typeface="+mn-cs"/>
      </a:defRPr>
    </a:lvl3pPr>
    <a:lvl4pPr marL="1371600" algn="l" rtl="0" eaLnBrk="0" fontAlgn="base" hangingPunct="0">
      <a:spcBef>
        <a:spcPct val="50000"/>
      </a:spcBef>
      <a:spcAft>
        <a:spcPct val="0"/>
      </a:spcAft>
      <a:defRPr sz="1300" kern="1200">
        <a:solidFill>
          <a:schemeClr val="tx1"/>
        </a:solidFill>
        <a:latin typeface="Arial" charset="0"/>
        <a:ea typeface="+mn-ea"/>
        <a:cs typeface="+mn-cs"/>
      </a:defRPr>
    </a:lvl4pPr>
    <a:lvl5pPr marL="1828800" algn="l" rtl="0" eaLnBrk="0" fontAlgn="base" hangingPunct="0">
      <a:spcBef>
        <a:spcPct val="50000"/>
      </a:spcBef>
      <a:spcAft>
        <a:spcPct val="0"/>
      </a:spcAft>
      <a:defRPr sz="1300" kern="1200">
        <a:solidFill>
          <a:schemeClr val="tx1"/>
        </a:solidFill>
        <a:latin typeface="Arial" charset="0"/>
        <a:ea typeface="+mn-ea"/>
        <a:cs typeface="+mn-cs"/>
      </a:defRPr>
    </a:lvl5pPr>
    <a:lvl6pPr marL="2286000" algn="l" defTabSz="914400" rtl="0" eaLnBrk="1" latinLnBrk="0" hangingPunct="1">
      <a:defRPr sz="1300" kern="1200">
        <a:solidFill>
          <a:schemeClr val="tx1"/>
        </a:solidFill>
        <a:latin typeface="Arial" charset="0"/>
        <a:ea typeface="+mn-ea"/>
        <a:cs typeface="+mn-cs"/>
      </a:defRPr>
    </a:lvl6pPr>
    <a:lvl7pPr marL="2743200" algn="l" defTabSz="914400" rtl="0" eaLnBrk="1" latinLnBrk="0" hangingPunct="1">
      <a:defRPr sz="1300" kern="1200">
        <a:solidFill>
          <a:schemeClr val="tx1"/>
        </a:solidFill>
        <a:latin typeface="Arial" charset="0"/>
        <a:ea typeface="+mn-ea"/>
        <a:cs typeface="+mn-cs"/>
      </a:defRPr>
    </a:lvl7pPr>
    <a:lvl8pPr marL="3200400" algn="l" defTabSz="914400" rtl="0" eaLnBrk="1" latinLnBrk="0" hangingPunct="1">
      <a:defRPr sz="1300" kern="1200">
        <a:solidFill>
          <a:schemeClr val="tx1"/>
        </a:solidFill>
        <a:latin typeface="Arial" charset="0"/>
        <a:ea typeface="+mn-ea"/>
        <a:cs typeface="+mn-cs"/>
      </a:defRPr>
    </a:lvl8pPr>
    <a:lvl9pPr marL="3657600" algn="l" defTabSz="914400" rtl="0" eaLnBrk="1" latinLnBrk="0" hangingPunct="1">
      <a:defRPr sz="1300"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62" autoAdjust="0"/>
    <p:restoredTop sz="89242" autoAdjust="0"/>
  </p:normalViewPr>
  <p:slideViewPr>
    <p:cSldViewPr>
      <p:cViewPr varScale="1">
        <p:scale>
          <a:sx n="80" d="100"/>
          <a:sy n="80" d="100"/>
        </p:scale>
        <p:origin x="-1554" y="-96"/>
      </p:cViewPr>
      <p:guideLst>
        <p:guide orient="horz" pos="2160"/>
        <p:guide pos="2880"/>
      </p:guideLst>
    </p:cSldViewPr>
  </p:slideViewPr>
  <p:notesTextViewPr>
    <p:cViewPr>
      <p:scale>
        <a:sx n="100" d="100"/>
        <a:sy n="100" d="100"/>
      </p:scale>
      <p:origin x="0" y="0"/>
    </p:cViewPr>
  </p:notesTextViewPr>
  <p:notesViewPr>
    <p:cSldViewPr>
      <p:cViewPr varScale="1">
        <p:scale>
          <a:sx n="94" d="100"/>
          <a:sy n="94" d="100"/>
        </p:scale>
        <p:origin x="-3421" y="-104"/>
      </p:cViewPr>
      <p:guideLst>
        <p:guide orient="horz" pos="3131"/>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slide" Target="slides/slide25.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notesMaster" Target="notesMasters/notes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3086071818443593E-2"/>
          <c:y val="0"/>
          <c:w val="0.92691385936294335"/>
          <c:h val="0.68836166130732013"/>
        </c:manualLayout>
      </c:layout>
      <c:barChart>
        <c:barDir val="col"/>
        <c:grouping val="clustered"/>
        <c:varyColors val="0"/>
        <c:ser>
          <c:idx val="0"/>
          <c:order val="0"/>
          <c:tx>
            <c:strRef>
              <c:f>Sheet1!$A$2</c:f>
              <c:strCache>
                <c:ptCount val="1"/>
                <c:pt idx="0">
                  <c:v>PCs</c:v>
                </c:pt>
              </c:strCache>
            </c:strRef>
          </c:tx>
          <c:spPr>
            <a:solidFill>
              <a:sysClr val="window" lastClr="FFFFFF"/>
            </a:solidFill>
            <a:ln>
              <a:noFill/>
            </a:ln>
          </c:spPr>
          <c:invertIfNegative val="0"/>
          <c:dLbls>
            <c:dLbl>
              <c:idx val="0"/>
              <c:layout>
                <c:manualLayout>
                  <c:x val="-6.3291118212858103E-3"/>
                  <c:y val="1.1460052842574399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2.1097039404286101E-3"/>
                  <c:y val="7.6400352283828403E-3"/>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900">
                    <a:solidFill>
                      <a:srgbClr val="FFFFFF"/>
                    </a:solidFill>
                  </a:defRPr>
                </a:pPr>
                <a:endParaRPr lang="zh-TW"/>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Sheet1!$B$1:$L$1</c:f>
              <c:strCache>
                <c:ptCount val="11"/>
                <c:pt idx="0">
                  <c:v>US</c:v>
                </c:pt>
                <c:pt idx="1">
                  <c:v>China</c:v>
                </c:pt>
                <c:pt idx="2">
                  <c:v>India</c:v>
                </c:pt>
                <c:pt idx="3">
                  <c:v>Indonesia</c:v>
                </c:pt>
                <c:pt idx="4">
                  <c:v>South Korea</c:v>
                </c:pt>
                <c:pt idx="5">
                  <c:v>Thailand</c:v>
                </c:pt>
                <c:pt idx="6">
                  <c:v>Brazil</c:v>
                </c:pt>
                <c:pt idx="7">
                  <c:v>Mexico</c:v>
                </c:pt>
                <c:pt idx="8">
                  <c:v>Russia</c:v>
                </c:pt>
                <c:pt idx="9">
                  <c:v>Ukraine</c:v>
                </c:pt>
                <c:pt idx="10">
                  <c:v>Turkey</c:v>
                </c:pt>
              </c:strCache>
            </c:strRef>
          </c:cat>
          <c:val>
            <c:numRef>
              <c:f>Sheet1!$B$2:$L$2</c:f>
              <c:numCache>
                <c:formatCode>0%</c:formatCode>
                <c:ptCount val="11"/>
                <c:pt idx="0">
                  <c:v>0.31</c:v>
                </c:pt>
                <c:pt idx="1">
                  <c:v>0.85</c:v>
                </c:pt>
                <c:pt idx="2">
                  <c:v>0.57999999999999996</c:v>
                </c:pt>
                <c:pt idx="3">
                  <c:v>0.63</c:v>
                </c:pt>
                <c:pt idx="4">
                  <c:v>0.53</c:v>
                </c:pt>
                <c:pt idx="5">
                  <c:v>0.84</c:v>
                </c:pt>
                <c:pt idx="6">
                  <c:v>0.47</c:v>
                </c:pt>
                <c:pt idx="7">
                  <c:v>1</c:v>
                </c:pt>
                <c:pt idx="8">
                  <c:v>0.56000000000000005</c:v>
                </c:pt>
                <c:pt idx="9">
                  <c:v>0.65</c:v>
                </c:pt>
                <c:pt idx="10">
                  <c:v>0.35</c:v>
                </c:pt>
              </c:numCache>
            </c:numRef>
          </c:val>
        </c:ser>
        <c:dLbls>
          <c:showLegendKey val="0"/>
          <c:showVal val="0"/>
          <c:showCatName val="0"/>
          <c:showSerName val="0"/>
          <c:showPercent val="0"/>
          <c:showBubbleSize val="0"/>
        </c:dLbls>
        <c:gapWidth val="100"/>
        <c:axId val="101312000"/>
        <c:axId val="101313536"/>
      </c:barChart>
      <c:catAx>
        <c:axId val="101312000"/>
        <c:scaling>
          <c:orientation val="minMax"/>
        </c:scaling>
        <c:delete val="0"/>
        <c:axPos val="b"/>
        <c:numFmt formatCode="General" sourceLinked="0"/>
        <c:majorTickMark val="out"/>
        <c:minorTickMark val="none"/>
        <c:tickLblPos val="nextTo"/>
        <c:txPr>
          <a:bodyPr/>
          <a:lstStyle/>
          <a:p>
            <a:pPr>
              <a:defRPr sz="1050">
                <a:solidFill>
                  <a:schemeClr val="bg1"/>
                </a:solidFill>
                <a:latin typeface="Arial"/>
                <a:cs typeface="Arial"/>
              </a:defRPr>
            </a:pPr>
            <a:endParaRPr lang="zh-TW"/>
          </a:p>
        </c:txPr>
        <c:crossAx val="101313536"/>
        <c:crosses val="autoZero"/>
        <c:auto val="1"/>
        <c:lblAlgn val="ctr"/>
        <c:lblOffset val="100"/>
        <c:noMultiLvlLbl val="0"/>
      </c:catAx>
      <c:valAx>
        <c:axId val="101313536"/>
        <c:scaling>
          <c:orientation val="minMax"/>
        </c:scaling>
        <c:delete val="1"/>
        <c:axPos val="l"/>
        <c:numFmt formatCode="0%" sourceLinked="1"/>
        <c:majorTickMark val="out"/>
        <c:minorTickMark val="none"/>
        <c:tickLblPos val="none"/>
        <c:crossAx val="101312000"/>
        <c:crosses val="autoZero"/>
        <c:crossBetween val="between"/>
      </c:valAx>
      <c:spPr>
        <a:noFill/>
        <a:ln w="25400">
          <a:noFill/>
        </a:ln>
      </c:spPr>
    </c:plotArea>
    <c:plotVisOnly val="1"/>
    <c:dispBlanksAs val="gap"/>
    <c:showDLblsOverMax val="0"/>
  </c:chart>
  <c:txPr>
    <a:bodyPr/>
    <a:lstStyle/>
    <a:p>
      <a:pPr>
        <a:defRPr sz="1400"/>
      </a:pPr>
      <a:endParaRPr lang="zh-TW"/>
    </a:p>
  </c:txPr>
  <c:externalData r:id="rId2">
    <c:autoUpdate val="0"/>
  </c:externalData>
</c:chartSpace>
</file>

<file path=ppt/diagrams/_rels/data4.xml.rels><?xml version="1.0" encoding="UTF-8" standalone="yes"?>
<Relationships xmlns="http://schemas.openxmlformats.org/package/2006/relationships"><Relationship Id="rId1" Type="http://schemas.openxmlformats.org/officeDocument/2006/relationships/hyperlink" Target="http://www.microsoft.com/howtotell/" TargetMode="External"/></Relationships>
</file>

<file path=ppt/diagrams/_rels/drawing4.xml.rels><?xml version="1.0" encoding="UTF-8" standalone="yes"?>
<Relationships xmlns="http://schemas.openxmlformats.org/package/2006/relationships"><Relationship Id="rId1" Type="http://schemas.openxmlformats.org/officeDocument/2006/relationships/hyperlink" Target="http://www.microsoft.com/howtotell/"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9BD764-5315-4263-B169-8A5F91C7A8CB}"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zh-TW" altLang="en-US"/>
        </a:p>
      </dgm:t>
    </dgm:pt>
    <dgm:pt modelId="{17CC04AA-A26F-432D-B286-01CE8249A26D}">
      <dgm:prSet phldrT="[Text]" custT="1"/>
      <dgm:spPr/>
      <dgm:t>
        <a:bodyPr/>
        <a:lstStyle/>
        <a:p>
          <a:r>
            <a:rPr lang="zh-TW" altLang="en-US" sz="2400" dirty="0" smtClean="0">
              <a:solidFill>
                <a:schemeClr val="bg1"/>
              </a:solidFill>
              <a:latin typeface="標楷體" pitchFamily="65" charset="-120"/>
              <a:ea typeface="標楷體" pitchFamily="65" charset="-120"/>
            </a:rPr>
            <a:t>大補帖盜版</a:t>
          </a:r>
          <a:endParaRPr lang="zh-TW" altLang="en-US" sz="2400" dirty="0">
            <a:solidFill>
              <a:schemeClr val="bg1"/>
            </a:solidFill>
          </a:endParaRPr>
        </a:p>
      </dgm:t>
    </dgm:pt>
    <dgm:pt modelId="{C6C4210E-A163-475E-A6AA-51394F23B9EC}" type="parTrans" cxnId="{B69399BF-D246-4F29-8654-F1E453722997}">
      <dgm:prSet/>
      <dgm:spPr/>
      <dgm:t>
        <a:bodyPr/>
        <a:lstStyle/>
        <a:p>
          <a:endParaRPr lang="zh-TW" altLang="en-US" sz="2000"/>
        </a:p>
      </dgm:t>
    </dgm:pt>
    <dgm:pt modelId="{E068CC7B-7FC6-4262-899E-8B310C252960}" type="sibTrans" cxnId="{B69399BF-D246-4F29-8654-F1E453722997}">
      <dgm:prSet/>
      <dgm:spPr/>
      <dgm:t>
        <a:bodyPr/>
        <a:lstStyle/>
        <a:p>
          <a:endParaRPr lang="zh-TW" altLang="en-US" sz="2000"/>
        </a:p>
      </dgm:t>
    </dgm:pt>
    <dgm:pt modelId="{958CC693-695A-42E6-A1E1-F528F947BCCE}">
      <dgm:prSet custT="1"/>
      <dgm:spPr/>
      <dgm:t>
        <a:bodyPr/>
        <a:lstStyle/>
        <a:p>
          <a:r>
            <a:rPr lang="zh-TW" altLang="en-US" sz="2400" dirty="0" smtClean="0">
              <a:solidFill>
                <a:schemeClr val="bg1"/>
              </a:solidFill>
              <a:latin typeface="標楷體" pitchFamily="65" charset="-120"/>
              <a:ea typeface="標楷體" pitchFamily="65" charset="-120"/>
            </a:rPr>
            <a:t>透過網際網路銷售或上傳、下載軟體</a:t>
          </a:r>
          <a:endParaRPr lang="en-US" altLang="zh-TW" sz="2400" dirty="0" smtClean="0">
            <a:solidFill>
              <a:schemeClr val="bg1"/>
            </a:solidFill>
            <a:latin typeface="標楷體" pitchFamily="65" charset="-120"/>
            <a:ea typeface="標楷體" pitchFamily="65" charset="-120"/>
          </a:endParaRPr>
        </a:p>
      </dgm:t>
    </dgm:pt>
    <dgm:pt modelId="{75EDF3F0-5F8C-4A35-AF15-B735858F4CFC}" type="parTrans" cxnId="{5E45B9D9-77B6-4A22-AA79-F579FD3AE38D}">
      <dgm:prSet/>
      <dgm:spPr/>
      <dgm:t>
        <a:bodyPr/>
        <a:lstStyle/>
        <a:p>
          <a:endParaRPr lang="zh-TW" altLang="en-US" sz="2000"/>
        </a:p>
      </dgm:t>
    </dgm:pt>
    <dgm:pt modelId="{EDFB3E7D-F458-4F5A-B3A1-B11E5EE87AD9}" type="sibTrans" cxnId="{5E45B9D9-77B6-4A22-AA79-F579FD3AE38D}">
      <dgm:prSet/>
      <dgm:spPr/>
      <dgm:t>
        <a:bodyPr/>
        <a:lstStyle/>
        <a:p>
          <a:endParaRPr lang="zh-TW" altLang="en-US" sz="2000"/>
        </a:p>
      </dgm:t>
    </dgm:pt>
    <dgm:pt modelId="{E49232FA-34ED-46EF-AE79-793FC02A45ED}">
      <dgm:prSet custT="1"/>
      <dgm:spPr/>
      <dgm:t>
        <a:bodyPr/>
        <a:lstStyle/>
        <a:p>
          <a:r>
            <a:rPr lang="zh-TW" altLang="en-US" sz="2400" dirty="0" smtClean="0">
              <a:solidFill>
                <a:schemeClr val="bg1"/>
              </a:solidFill>
              <a:latin typeface="標楷體" pitchFamily="65" charset="-120"/>
              <a:ea typeface="標楷體" pitchFamily="65" charset="-120"/>
            </a:rPr>
            <a:t>硬碟灌裝</a:t>
          </a:r>
          <a:endParaRPr lang="en-US" altLang="zh-TW" sz="2400" dirty="0" smtClean="0">
            <a:solidFill>
              <a:schemeClr val="bg1"/>
            </a:solidFill>
            <a:latin typeface="標楷體" pitchFamily="65" charset="-120"/>
            <a:ea typeface="標楷體" pitchFamily="65" charset="-120"/>
          </a:endParaRPr>
        </a:p>
      </dgm:t>
    </dgm:pt>
    <dgm:pt modelId="{7CE92077-C2E7-4AE4-9C34-2740C1E05525}" type="parTrans" cxnId="{550A3DED-3717-4E8B-AA0A-E8F8F32BAE12}">
      <dgm:prSet/>
      <dgm:spPr/>
      <dgm:t>
        <a:bodyPr/>
        <a:lstStyle/>
        <a:p>
          <a:endParaRPr lang="zh-TW" altLang="en-US" sz="2000"/>
        </a:p>
      </dgm:t>
    </dgm:pt>
    <dgm:pt modelId="{1923AF3E-CBCB-4A74-B0C8-EB70998B49FF}" type="sibTrans" cxnId="{550A3DED-3717-4E8B-AA0A-E8F8F32BAE12}">
      <dgm:prSet/>
      <dgm:spPr/>
      <dgm:t>
        <a:bodyPr/>
        <a:lstStyle/>
        <a:p>
          <a:endParaRPr lang="zh-TW" altLang="en-US" sz="2000"/>
        </a:p>
      </dgm:t>
    </dgm:pt>
    <dgm:pt modelId="{802B84C7-F8A5-4861-8193-E8B7341F4029}">
      <dgm:prSet custT="1"/>
      <dgm:spPr/>
      <dgm:t>
        <a:bodyPr/>
        <a:lstStyle/>
        <a:p>
          <a:r>
            <a:rPr lang="zh-TW" altLang="en-US" sz="2400" dirty="0" smtClean="0">
              <a:solidFill>
                <a:schemeClr val="bg1"/>
              </a:solidFill>
              <a:latin typeface="標楷體" pitchFamily="65" charset="-120"/>
              <a:ea typeface="標楷體" pitchFamily="65" charset="-120"/>
            </a:rPr>
            <a:t>公司用戶之盜版</a:t>
          </a:r>
          <a:endParaRPr lang="en-US" altLang="zh-TW" sz="2400" dirty="0" smtClean="0">
            <a:solidFill>
              <a:schemeClr val="bg1"/>
            </a:solidFill>
            <a:latin typeface="標楷體" pitchFamily="65" charset="-120"/>
            <a:ea typeface="標楷體" pitchFamily="65" charset="-120"/>
          </a:endParaRPr>
        </a:p>
      </dgm:t>
    </dgm:pt>
    <dgm:pt modelId="{C7DF1DE2-2AED-4AC6-B958-036EFB27C066}" type="parTrans" cxnId="{18F34348-D6BE-4901-82DF-CEC9029636FC}">
      <dgm:prSet/>
      <dgm:spPr/>
      <dgm:t>
        <a:bodyPr/>
        <a:lstStyle/>
        <a:p>
          <a:endParaRPr lang="zh-TW" altLang="en-US" sz="2000"/>
        </a:p>
      </dgm:t>
    </dgm:pt>
    <dgm:pt modelId="{43CA4203-6B0B-4164-AD45-6712EC0247CE}" type="sibTrans" cxnId="{18F34348-D6BE-4901-82DF-CEC9029636FC}">
      <dgm:prSet/>
      <dgm:spPr/>
      <dgm:t>
        <a:bodyPr/>
        <a:lstStyle/>
        <a:p>
          <a:endParaRPr lang="zh-TW" altLang="en-US" sz="2000"/>
        </a:p>
      </dgm:t>
    </dgm:pt>
    <dgm:pt modelId="{AD1196F0-52B4-4C20-A898-522F1E50BC40}">
      <dgm:prSet custT="1"/>
      <dgm:spPr/>
      <dgm:t>
        <a:bodyPr/>
        <a:lstStyle/>
        <a:p>
          <a:r>
            <a:rPr lang="zh-TW" altLang="en-US" sz="2400" dirty="0" smtClean="0">
              <a:solidFill>
                <a:schemeClr val="bg1"/>
              </a:solidFill>
              <a:latin typeface="標楷體" pitchFamily="65" charset="-120"/>
              <a:ea typeface="標楷體" pitchFamily="65" charset="-120"/>
            </a:rPr>
            <a:t>仿冒軟體產品</a:t>
          </a:r>
        </a:p>
      </dgm:t>
    </dgm:pt>
    <dgm:pt modelId="{538C9993-E712-4072-A4EF-81F885D8CF37}" type="parTrans" cxnId="{67154308-5CDE-4213-9DB3-9A1165A9CEDC}">
      <dgm:prSet/>
      <dgm:spPr/>
      <dgm:t>
        <a:bodyPr/>
        <a:lstStyle/>
        <a:p>
          <a:endParaRPr lang="zh-TW" altLang="en-US" sz="2000"/>
        </a:p>
      </dgm:t>
    </dgm:pt>
    <dgm:pt modelId="{39AB69E2-2EAD-4829-AB04-934F110699F8}" type="sibTrans" cxnId="{67154308-5CDE-4213-9DB3-9A1165A9CEDC}">
      <dgm:prSet/>
      <dgm:spPr/>
      <dgm:t>
        <a:bodyPr/>
        <a:lstStyle/>
        <a:p>
          <a:endParaRPr lang="zh-TW" altLang="en-US" sz="2000"/>
        </a:p>
      </dgm:t>
    </dgm:pt>
    <dgm:pt modelId="{EBDEC58A-7D6D-4A45-BB9D-F9D63C0B2BD5}" type="pres">
      <dgm:prSet presAssocID="{C09BD764-5315-4263-B169-8A5F91C7A8CB}" presName="Name0" presStyleCnt="0">
        <dgm:presLayoutVars>
          <dgm:chMax val="7"/>
          <dgm:chPref val="7"/>
          <dgm:dir/>
        </dgm:presLayoutVars>
      </dgm:prSet>
      <dgm:spPr/>
      <dgm:t>
        <a:bodyPr/>
        <a:lstStyle/>
        <a:p>
          <a:endParaRPr lang="zh-TW" altLang="en-US"/>
        </a:p>
      </dgm:t>
    </dgm:pt>
    <dgm:pt modelId="{1E5984A7-7CE9-483E-9A9D-590259778B9F}" type="pres">
      <dgm:prSet presAssocID="{C09BD764-5315-4263-B169-8A5F91C7A8CB}" presName="Name1" presStyleCnt="0"/>
      <dgm:spPr/>
    </dgm:pt>
    <dgm:pt modelId="{7862F168-AD65-4CCE-86EF-5E28F4FEADD6}" type="pres">
      <dgm:prSet presAssocID="{C09BD764-5315-4263-B169-8A5F91C7A8CB}" presName="cycle" presStyleCnt="0"/>
      <dgm:spPr/>
    </dgm:pt>
    <dgm:pt modelId="{C44CED15-86FF-40A8-9DAB-0233BFD192A3}" type="pres">
      <dgm:prSet presAssocID="{C09BD764-5315-4263-B169-8A5F91C7A8CB}" presName="srcNode" presStyleLbl="node1" presStyleIdx="0" presStyleCnt="5"/>
      <dgm:spPr/>
    </dgm:pt>
    <dgm:pt modelId="{85A48E2F-D5B1-450C-9945-8935DC4574D4}" type="pres">
      <dgm:prSet presAssocID="{C09BD764-5315-4263-B169-8A5F91C7A8CB}" presName="conn" presStyleLbl="parChTrans1D2" presStyleIdx="0" presStyleCnt="1"/>
      <dgm:spPr/>
      <dgm:t>
        <a:bodyPr/>
        <a:lstStyle/>
        <a:p>
          <a:endParaRPr lang="zh-TW" altLang="en-US"/>
        </a:p>
      </dgm:t>
    </dgm:pt>
    <dgm:pt modelId="{176B0E11-FE9E-4B46-A4A7-931486324A53}" type="pres">
      <dgm:prSet presAssocID="{C09BD764-5315-4263-B169-8A5F91C7A8CB}" presName="extraNode" presStyleLbl="node1" presStyleIdx="0" presStyleCnt="5"/>
      <dgm:spPr/>
    </dgm:pt>
    <dgm:pt modelId="{F22E614C-C5F9-4ADC-93D2-774B32C95F92}" type="pres">
      <dgm:prSet presAssocID="{C09BD764-5315-4263-B169-8A5F91C7A8CB}" presName="dstNode" presStyleLbl="node1" presStyleIdx="0" presStyleCnt="5"/>
      <dgm:spPr/>
    </dgm:pt>
    <dgm:pt modelId="{74A9F11A-BBE7-49D1-89C1-A4D16383A841}" type="pres">
      <dgm:prSet presAssocID="{17CC04AA-A26F-432D-B286-01CE8249A26D}" presName="text_1" presStyleLbl="node1" presStyleIdx="0" presStyleCnt="5">
        <dgm:presLayoutVars>
          <dgm:bulletEnabled val="1"/>
        </dgm:presLayoutVars>
      </dgm:prSet>
      <dgm:spPr/>
      <dgm:t>
        <a:bodyPr/>
        <a:lstStyle/>
        <a:p>
          <a:endParaRPr lang="zh-TW" altLang="en-US"/>
        </a:p>
      </dgm:t>
    </dgm:pt>
    <dgm:pt modelId="{1D10031D-41D8-4849-B0F5-EEAA49A95C30}" type="pres">
      <dgm:prSet presAssocID="{17CC04AA-A26F-432D-B286-01CE8249A26D}" presName="accent_1" presStyleCnt="0"/>
      <dgm:spPr/>
    </dgm:pt>
    <dgm:pt modelId="{90D10C22-D792-4573-BD6F-F7477618807C}" type="pres">
      <dgm:prSet presAssocID="{17CC04AA-A26F-432D-B286-01CE8249A26D}" presName="accentRepeatNode" presStyleLbl="solidFgAcc1" presStyleIdx="0" presStyleCnt="5"/>
      <dgm:spPr/>
    </dgm:pt>
    <dgm:pt modelId="{C7E114A4-F2A5-4E82-A1D6-D0DD3D4E767C}" type="pres">
      <dgm:prSet presAssocID="{958CC693-695A-42E6-A1E1-F528F947BCCE}" presName="text_2" presStyleLbl="node1" presStyleIdx="1" presStyleCnt="5">
        <dgm:presLayoutVars>
          <dgm:bulletEnabled val="1"/>
        </dgm:presLayoutVars>
      </dgm:prSet>
      <dgm:spPr/>
      <dgm:t>
        <a:bodyPr/>
        <a:lstStyle/>
        <a:p>
          <a:endParaRPr lang="zh-TW" altLang="en-US"/>
        </a:p>
      </dgm:t>
    </dgm:pt>
    <dgm:pt modelId="{4034148D-99E2-419A-8E2E-DEC4894C7E73}" type="pres">
      <dgm:prSet presAssocID="{958CC693-695A-42E6-A1E1-F528F947BCCE}" presName="accent_2" presStyleCnt="0"/>
      <dgm:spPr/>
    </dgm:pt>
    <dgm:pt modelId="{65E192A9-B31A-4DA9-BDFD-0F75C39C929E}" type="pres">
      <dgm:prSet presAssocID="{958CC693-695A-42E6-A1E1-F528F947BCCE}" presName="accentRepeatNode" presStyleLbl="solidFgAcc1" presStyleIdx="1" presStyleCnt="5"/>
      <dgm:spPr/>
    </dgm:pt>
    <dgm:pt modelId="{6232DFE9-355F-4971-ABF8-80A77B7450B8}" type="pres">
      <dgm:prSet presAssocID="{E49232FA-34ED-46EF-AE79-793FC02A45ED}" presName="text_3" presStyleLbl="node1" presStyleIdx="2" presStyleCnt="5">
        <dgm:presLayoutVars>
          <dgm:bulletEnabled val="1"/>
        </dgm:presLayoutVars>
      </dgm:prSet>
      <dgm:spPr/>
      <dgm:t>
        <a:bodyPr/>
        <a:lstStyle/>
        <a:p>
          <a:endParaRPr lang="zh-TW" altLang="en-US"/>
        </a:p>
      </dgm:t>
    </dgm:pt>
    <dgm:pt modelId="{7482AA51-DBE7-479A-99BD-77047ECEC48C}" type="pres">
      <dgm:prSet presAssocID="{E49232FA-34ED-46EF-AE79-793FC02A45ED}" presName="accent_3" presStyleCnt="0"/>
      <dgm:spPr/>
    </dgm:pt>
    <dgm:pt modelId="{A813A0F6-408C-40A0-BB41-088F286C9E6F}" type="pres">
      <dgm:prSet presAssocID="{E49232FA-34ED-46EF-AE79-793FC02A45ED}" presName="accentRepeatNode" presStyleLbl="solidFgAcc1" presStyleIdx="2" presStyleCnt="5"/>
      <dgm:spPr/>
    </dgm:pt>
    <dgm:pt modelId="{34A643EC-FB05-4446-AF02-9F62D366F3A7}" type="pres">
      <dgm:prSet presAssocID="{802B84C7-F8A5-4861-8193-E8B7341F4029}" presName="text_4" presStyleLbl="node1" presStyleIdx="3" presStyleCnt="5">
        <dgm:presLayoutVars>
          <dgm:bulletEnabled val="1"/>
        </dgm:presLayoutVars>
      </dgm:prSet>
      <dgm:spPr/>
      <dgm:t>
        <a:bodyPr/>
        <a:lstStyle/>
        <a:p>
          <a:endParaRPr lang="zh-TW" altLang="en-US"/>
        </a:p>
      </dgm:t>
    </dgm:pt>
    <dgm:pt modelId="{2DD92365-FA65-472C-A346-0F742CEB2DEC}" type="pres">
      <dgm:prSet presAssocID="{802B84C7-F8A5-4861-8193-E8B7341F4029}" presName="accent_4" presStyleCnt="0"/>
      <dgm:spPr/>
    </dgm:pt>
    <dgm:pt modelId="{828B4C8E-1E84-4EDC-ACC6-ABA13DDE363D}" type="pres">
      <dgm:prSet presAssocID="{802B84C7-F8A5-4861-8193-E8B7341F4029}" presName="accentRepeatNode" presStyleLbl="solidFgAcc1" presStyleIdx="3" presStyleCnt="5"/>
      <dgm:spPr/>
    </dgm:pt>
    <dgm:pt modelId="{C7B1F94B-C8F1-461C-B2A5-0130005E5D0F}" type="pres">
      <dgm:prSet presAssocID="{AD1196F0-52B4-4C20-A898-522F1E50BC40}" presName="text_5" presStyleLbl="node1" presStyleIdx="4" presStyleCnt="5">
        <dgm:presLayoutVars>
          <dgm:bulletEnabled val="1"/>
        </dgm:presLayoutVars>
      </dgm:prSet>
      <dgm:spPr/>
      <dgm:t>
        <a:bodyPr/>
        <a:lstStyle/>
        <a:p>
          <a:endParaRPr lang="zh-TW" altLang="en-US"/>
        </a:p>
      </dgm:t>
    </dgm:pt>
    <dgm:pt modelId="{476028B7-C0AE-4517-A5FD-36A72C421B42}" type="pres">
      <dgm:prSet presAssocID="{AD1196F0-52B4-4C20-A898-522F1E50BC40}" presName="accent_5" presStyleCnt="0"/>
      <dgm:spPr/>
    </dgm:pt>
    <dgm:pt modelId="{FD7377EB-A3F1-408E-8729-6B9D87A969DD}" type="pres">
      <dgm:prSet presAssocID="{AD1196F0-52B4-4C20-A898-522F1E50BC40}" presName="accentRepeatNode" presStyleLbl="solidFgAcc1" presStyleIdx="4" presStyleCnt="5"/>
      <dgm:spPr/>
    </dgm:pt>
  </dgm:ptLst>
  <dgm:cxnLst>
    <dgm:cxn modelId="{B69399BF-D246-4F29-8654-F1E453722997}" srcId="{C09BD764-5315-4263-B169-8A5F91C7A8CB}" destId="{17CC04AA-A26F-432D-B286-01CE8249A26D}" srcOrd="0" destOrd="0" parTransId="{C6C4210E-A163-475E-A6AA-51394F23B9EC}" sibTransId="{E068CC7B-7FC6-4262-899E-8B310C252960}"/>
    <dgm:cxn modelId="{70BF2CB7-1194-4505-AB13-D6CB5FBB863E}" type="presOf" srcId="{E49232FA-34ED-46EF-AE79-793FC02A45ED}" destId="{6232DFE9-355F-4971-ABF8-80A77B7450B8}" srcOrd="0" destOrd="0" presId="urn:microsoft.com/office/officeart/2008/layout/VerticalCurvedList"/>
    <dgm:cxn modelId="{0E3B6FC6-A19F-4EB5-AB82-507F62404822}" type="presOf" srcId="{AD1196F0-52B4-4C20-A898-522F1E50BC40}" destId="{C7B1F94B-C8F1-461C-B2A5-0130005E5D0F}" srcOrd="0" destOrd="0" presId="urn:microsoft.com/office/officeart/2008/layout/VerticalCurvedList"/>
    <dgm:cxn modelId="{5E45B9D9-77B6-4A22-AA79-F579FD3AE38D}" srcId="{C09BD764-5315-4263-B169-8A5F91C7A8CB}" destId="{958CC693-695A-42E6-A1E1-F528F947BCCE}" srcOrd="1" destOrd="0" parTransId="{75EDF3F0-5F8C-4A35-AF15-B735858F4CFC}" sibTransId="{EDFB3E7D-F458-4F5A-B3A1-B11E5EE87AD9}"/>
    <dgm:cxn modelId="{6996287D-E13F-4556-90E0-B6628B01F49C}" type="presOf" srcId="{E068CC7B-7FC6-4262-899E-8B310C252960}" destId="{85A48E2F-D5B1-450C-9945-8935DC4574D4}" srcOrd="0" destOrd="0" presId="urn:microsoft.com/office/officeart/2008/layout/VerticalCurvedList"/>
    <dgm:cxn modelId="{5F237107-CEE0-42DC-97A5-8283B7420BB3}" type="presOf" srcId="{802B84C7-F8A5-4861-8193-E8B7341F4029}" destId="{34A643EC-FB05-4446-AF02-9F62D366F3A7}" srcOrd="0" destOrd="0" presId="urn:microsoft.com/office/officeart/2008/layout/VerticalCurvedList"/>
    <dgm:cxn modelId="{E65EB17B-90B7-439E-96AB-8D582B25F701}" type="presOf" srcId="{C09BD764-5315-4263-B169-8A5F91C7A8CB}" destId="{EBDEC58A-7D6D-4A45-BB9D-F9D63C0B2BD5}" srcOrd="0" destOrd="0" presId="urn:microsoft.com/office/officeart/2008/layout/VerticalCurvedList"/>
    <dgm:cxn modelId="{18F34348-D6BE-4901-82DF-CEC9029636FC}" srcId="{C09BD764-5315-4263-B169-8A5F91C7A8CB}" destId="{802B84C7-F8A5-4861-8193-E8B7341F4029}" srcOrd="3" destOrd="0" parTransId="{C7DF1DE2-2AED-4AC6-B958-036EFB27C066}" sibTransId="{43CA4203-6B0B-4164-AD45-6712EC0247CE}"/>
    <dgm:cxn modelId="{550A3DED-3717-4E8B-AA0A-E8F8F32BAE12}" srcId="{C09BD764-5315-4263-B169-8A5F91C7A8CB}" destId="{E49232FA-34ED-46EF-AE79-793FC02A45ED}" srcOrd="2" destOrd="0" parTransId="{7CE92077-C2E7-4AE4-9C34-2740C1E05525}" sibTransId="{1923AF3E-CBCB-4A74-B0C8-EB70998B49FF}"/>
    <dgm:cxn modelId="{09C9E4EA-8830-48EC-A7DF-8A22D872BA6F}" type="presOf" srcId="{958CC693-695A-42E6-A1E1-F528F947BCCE}" destId="{C7E114A4-F2A5-4E82-A1D6-D0DD3D4E767C}" srcOrd="0" destOrd="0" presId="urn:microsoft.com/office/officeart/2008/layout/VerticalCurvedList"/>
    <dgm:cxn modelId="{67154308-5CDE-4213-9DB3-9A1165A9CEDC}" srcId="{C09BD764-5315-4263-B169-8A5F91C7A8CB}" destId="{AD1196F0-52B4-4C20-A898-522F1E50BC40}" srcOrd="4" destOrd="0" parTransId="{538C9993-E712-4072-A4EF-81F885D8CF37}" sibTransId="{39AB69E2-2EAD-4829-AB04-934F110699F8}"/>
    <dgm:cxn modelId="{D7ACABFE-DA99-4FE9-ACFC-7105F17353B3}" type="presOf" srcId="{17CC04AA-A26F-432D-B286-01CE8249A26D}" destId="{74A9F11A-BBE7-49D1-89C1-A4D16383A841}" srcOrd="0" destOrd="0" presId="urn:microsoft.com/office/officeart/2008/layout/VerticalCurvedList"/>
    <dgm:cxn modelId="{F07ED81A-FF46-4B01-A913-9367556A6D44}" type="presParOf" srcId="{EBDEC58A-7D6D-4A45-BB9D-F9D63C0B2BD5}" destId="{1E5984A7-7CE9-483E-9A9D-590259778B9F}" srcOrd="0" destOrd="0" presId="urn:microsoft.com/office/officeart/2008/layout/VerticalCurvedList"/>
    <dgm:cxn modelId="{BC3BF56F-E55D-453C-8248-E2863134BC42}" type="presParOf" srcId="{1E5984A7-7CE9-483E-9A9D-590259778B9F}" destId="{7862F168-AD65-4CCE-86EF-5E28F4FEADD6}" srcOrd="0" destOrd="0" presId="urn:microsoft.com/office/officeart/2008/layout/VerticalCurvedList"/>
    <dgm:cxn modelId="{BE308CCD-F131-4A16-B27B-2D1EC2AFEEAB}" type="presParOf" srcId="{7862F168-AD65-4CCE-86EF-5E28F4FEADD6}" destId="{C44CED15-86FF-40A8-9DAB-0233BFD192A3}" srcOrd="0" destOrd="0" presId="urn:microsoft.com/office/officeart/2008/layout/VerticalCurvedList"/>
    <dgm:cxn modelId="{F3901C54-6F0B-492A-A847-AF64671B3909}" type="presParOf" srcId="{7862F168-AD65-4CCE-86EF-5E28F4FEADD6}" destId="{85A48E2F-D5B1-450C-9945-8935DC4574D4}" srcOrd="1" destOrd="0" presId="urn:microsoft.com/office/officeart/2008/layout/VerticalCurvedList"/>
    <dgm:cxn modelId="{7ADC6D1B-E5EA-4B2B-B6DC-FED5D029C4B3}" type="presParOf" srcId="{7862F168-AD65-4CCE-86EF-5E28F4FEADD6}" destId="{176B0E11-FE9E-4B46-A4A7-931486324A53}" srcOrd="2" destOrd="0" presId="urn:microsoft.com/office/officeart/2008/layout/VerticalCurvedList"/>
    <dgm:cxn modelId="{0B0E4052-DBCC-42F8-9403-F434AAC13DC8}" type="presParOf" srcId="{7862F168-AD65-4CCE-86EF-5E28F4FEADD6}" destId="{F22E614C-C5F9-4ADC-93D2-774B32C95F92}" srcOrd="3" destOrd="0" presId="urn:microsoft.com/office/officeart/2008/layout/VerticalCurvedList"/>
    <dgm:cxn modelId="{3E059231-FE7F-41A6-BA4C-3111F803AB27}" type="presParOf" srcId="{1E5984A7-7CE9-483E-9A9D-590259778B9F}" destId="{74A9F11A-BBE7-49D1-89C1-A4D16383A841}" srcOrd="1" destOrd="0" presId="urn:microsoft.com/office/officeart/2008/layout/VerticalCurvedList"/>
    <dgm:cxn modelId="{0EB8A8C5-37A8-474D-AE15-F8E18853BABC}" type="presParOf" srcId="{1E5984A7-7CE9-483E-9A9D-590259778B9F}" destId="{1D10031D-41D8-4849-B0F5-EEAA49A95C30}" srcOrd="2" destOrd="0" presId="urn:microsoft.com/office/officeart/2008/layout/VerticalCurvedList"/>
    <dgm:cxn modelId="{4387CD43-8B28-4ECB-9A4D-56021B706407}" type="presParOf" srcId="{1D10031D-41D8-4849-B0F5-EEAA49A95C30}" destId="{90D10C22-D792-4573-BD6F-F7477618807C}" srcOrd="0" destOrd="0" presId="urn:microsoft.com/office/officeart/2008/layout/VerticalCurvedList"/>
    <dgm:cxn modelId="{5AAF240D-8291-448F-8464-E190F14098F9}" type="presParOf" srcId="{1E5984A7-7CE9-483E-9A9D-590259778B9F}" destId="{C7E114A4-F2A5-4E82-A1D6-D0DD3D4E767C}" srcOrd="3" destOrd="0" presId="urn:microsoft.com/office/officeart/2008/layout/VerticalCurvedList"/>
    <dgm:cxn modelId="{66C8FD26-8123-4C1E-9D2B-713A01095BDD}" type="presParOf" srcId="{1E5984A7-7CE9-483E-9A9D-590259778B9F}" destId="{4034148D-99E2-419A-8E2E-DEC4894C7E73}" srcOrd="4" destOrd="0" presId="urn:microsoft.com/office/officeart/2008/layout/VerticalCurvedList"/>
    <dgm:cxn modelId="{F2E14A41-6B04-471F-A5B6-EEE6417CDFF0}" type="presParOf" srcId="{4034148D-99E2-419A-8E2E-DEC4894C7E73}" destId="{65E192A9-B31A-4DA9-BDFD-0F75C39C929E}" srcOrd="0" destOrd="0" presId="urn:microsoft.com/office/officeart/2008/layout/VerticalCurvedList"/>
    <dgm:cxn modelId="{13440FD0-2A8E-4F53-A287-F5576FC3331F}" type="presParOf" srcId="{1E5984A7-7CE9-483E-9A9D-590259778B9F}" destId="{6232DFE9-355F-4971-ABF8-80A77B7450B8}" srcOrd="5" destOrd="0" presId="urn:microsoft.com/office/officeart/2008/layout/VerticalCurvedList"/>
    <dgm:cxn modelId="{926C4C7A-DC02-438C-93BF-17C2467F6E53}" type="presParOf" srcId="{1E5984A7-7CE9-483E-9A9D-590259778B9F}" destId="{7482AA51-DBE7-479A-99BD-77047ECEC48C}" srcOrd="6" destOrd="0" presId="urn:microsoft.com/office/officeart/2008/layout/VerticalCurvedList"/>
    <dgm:cxn modelId="{C782358A-707C-4F2C-B26A-D6AA2D09E63A}" type="presParOf" srcId="{7482AA51-DBE7-479A-99BD-77047ECEC48C}" destId="{A813A0F6-408C-40A0-BB41-088F286C9E6F}" srcOrd="0" destOrd="0" presId="urn:microsoft.com/office/officeart/2008/layout/VerticalCurvedList"/>
    <dgm:cxn modelId="{936A7AC0-6CE2-46F9-9F2F-2EC768631142}" type="presParOf" srcId="{1E5984A7-7CE9-483E-9A9D-590259778B9F}" destId="{34A643EC-FB05-4446-AF02-9F62D366F3A7}" srcOrd="7" destOrd="0" presId="urn:microsoft.com/office/officeart/2008/layout/VerticalCurvedList"/>
    <dgm:cxn modelId="{6F3E4AB3-6E2C-425D-83C5-F9464A7759DB}" type="presParOf" srcId="{1E5984A7-7CE9-483E-9A9D-590259778B9F}" destId="{2DD92365-FA65-472C-A346-0F742CEB2DEC}" srcOrd="8" destOrd="0" presId="urn:microsoft.com/office/officeart/2008/layout/VerticalCurvedList"/>
    <dgm:cxn modelId="{D1162C0D-DF4E-4FB5-80F5-4B988BFFA6B5}" type="presParOf" srcId="{2DD92365-FA65-472C-A346-0F742CEB2DEC}" destId="{828B4C8E-1E84-4EDC-ACC6-ABA13DDE363D}" srcOrd="0" destOrd="0" presId="urn:microsoft.com/office/officeart/2008/layout/VerticalCurvedList"/>
    <dgm:cxn modelId="{48A3E80C-1115-4ACB-996F-ABDE61273018}" type="presParOf" srcId="{1E5984A7-7CE9-483E-9A9D-590259778B9F}" destId="{C7B1F94B-C8F1-461C-B2A5-0130005E5D0F}" srcOrd="9" destOrd="0" presId="urn:microsoft.com/office/officeart/2008/layout/VerticalCurvedList"/>
    <dgm:cxn modelId="{347D18AB-9F74-425B-ACE7-823B2F186871}" type="presParOf" srcId="{1E5984A7-7CE9-483E-9A9D-590259778B9F}" destId="{476028B7-C0AE-4517-A5FD-36A72C421B42}" srcOrd="10" destOrd="0" presId="urn:microsoft.com/office/officeart/2008/layout/VerticalCurvedList"/>
    <dgm:cxn modelId="{83B5C6BE-314E-4E57-BD9B-DC0F856A138B}" type="presParOf" srcId="{476028B7-C0AE-4517-A5FD-36A72C421B42}" destId="{FD7377EB-A3F1-408E-8729-6B9D87A969D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78B11C-804B-405E-94D0-10D1C0D2C4C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zh-TW" altLang="en-US"/>
        </a:p>
      </dgm:t>
    </dgm:pt>
    <dgm:pt modelId="{31E4AF3A-9DE0-44C7-BECC-E35BD3F21964}">
      <dgm:prSet phldrT="[Text]" custT="1"/>
      <dgm:spPr/>
      <dgm:t>
        <a:bodyPr/>
        <a:lstStyle/>
        <a:p>
          <a:r>
            <a:rPr lang="zh-TW" altLang="en-US" sz="2400" smtClean="0">
              <a:latin typeface="標楷體" pitchFamily="65" charset="-120"/>
              <a:ea typeface="標楷體" pitchFamily="65" charset="-120"/>
            </a:rPr>
            <a:t>電腦經銷商將未經授權的軟體灌裝到他們出售的電腦，以增加銷售誘因。</a:t>
          </a:r>
          <a:endParaRPr lang="zh-TW" altLang="en-US" sz="2400"/>
        </a:p>
      </dgm:t>
    </dgm:pt>
    <dgm:pt modelId="{44905D5E-2E15-443D-B7EF-81C33729C2D8}" type="parTrans" cxnId="{7E11D30C-6C7A-4D88-BFCA-7C70D419E256}">
      <dgm:prSet/>
      <dgm:spPr/>
      <dgm:t>
        <a:bodyPr/>
        <a:lstStyle/>
        <a:p>
          <a:endParaRPr lang="zh-TW" altLang="en-US" sz="2000"/>
        </a:p>
      </dgm:t>
    </dgm:pt>
    <dgm:pt modelId="{4136206E-D875-490C-B730-EC1D95D11908}" type="sibTrans" cxnId="{7E11D30C-6C7A-4D88-BFCA-7C70D419E256}">
      <dgm:prSet/>
      <dgm:spPr/>
      <dgm:t>
        <a:bodyPr/>
        <a:lstStyle/>
        <a:p>
          <a:endParaRPr lang="zh-TW" altLang="en-US" sz="2000"/>
        </a:p>
      </dgm:t>
    </dgm:pt>
    <dgm:pt modelId="{3D0EF4AA-16BD-4D19-AD55-41C3D123ABBE}">
      <dgm:prSet custT="1"/>
      <dgm:spPr/>
      <dgm:t>
        <a:bodyPr/>
        <a:lstStyle/>
        <a:p>
          <a:r>
            <a:rPr lang="zh-TW" altLang="en-US" sz="2400" dirty="0" smtClean="0">
              <a:latin typeface="標楷體" pitchFamily="65" charset="-120"/>
              <a:ea typeface="標楷體" pitchFamily="65" charset="-120"/>
            </a:rPr>
            <a:t>電腦經銷商以「維修」電腦名義，將未經授權的軟體灌裝到其出售或維修的電腦。</a:t>
          </a:r>
          <a:endParaRPr lang="en-US" altLang="zh-TW" sz="2400" dirty="0" smtClean="0">
            <a:latin typeface="標楷體" pitchFamily="65" charset="-120"/>
            <a:ea typeface="標楷體" pitchFamily="65" charset="-120"/>
          </a:endParaRPr>
        </a:p>
      </dgm:t>
    </dgm:pt>
    <dgm:pt modelId="{28DA5DB4-0FBA-4830-8C50-F23F301B2243}" type="parTrans" cxnId="{0C5BBE6E-FF05-4C04-8BC8-B634FB517AE1}">
      <dgm:prSet/>
      <dgm:spPr/>
      <dgm:t>
        <a:bodyPr/>
        <a:lstStyle/>
        <a:p>
          <a:endParaRPr lang="zh-TW" altLang="en-US" sz="2000"/>
        </a:p>
      </dgm:t>
    </dgm:pt>
    <dgm:pt modelId="{57E36101-109D-443E-A1DB-04BFDE7BB870}" type="sibTrans" cxnId="{0C5BBE6E-FF05-4C04-8BC8-B634FB517AE1}">
      <dgm:prSet/>
      <dgm:spPr/>
      <dgm:t>
        <a:bodyPr/>
        <a:lstStyle/>
        <a:p>
          <a:endParaRPr lang="zh-TW" altLang="en-US" sz="2000"/>
        </a:p>
      </dgm:t>
    </dgm:pt>
    <dgm:pt modelId="{1B2C5C65-B2D9-414F-9523-6ECBB2E76F63}">
      <dgm:prSet custT="1"/>
      <dgm:spPr/>
      <dgm:t>
        <a:bodyPr/>
        <a:lstStyle/>
        <a:p>
          <a:r>
            <a:rPr lang="zh-TW" altLang="en-US" sz="2400" smtClean="0">
              <a:latin typeface="標楷體" pitchFamily="65" charset="-120"/>
              <a:ea typeface="標楷體" pitchFamily="65" charset="-120"/>
            </a:rPr>
            <a:t>桌上型電腦或筆記型電腦在交機時並不附應有的軟體合法授權元件或合法元件不完全</a:t>
          </a:r>
          <a:endParaRPr lang="zh-TW" altLang="en-US" sz="2400" dirty="0" smtClean="0">
            <a:latin typeface="標楷體" pitchFamily="65" charset="-120"/>
            <a:ea typeface="標楷體" pitchFamily="65" charset="-120"/>
          </a:endParaRPr>
        </a:p>
      </dgm:t>
    </dgm:pt>
    <dgm:pt modelId="{9466EC09-393E-4DE0-85BE-7F6480793B4F}" type="parTrans" cxnId="{F254E7B1-3A54-4A3C-836B-5FAB305A0865}">
      <dgm:prSet/>
      <dgm:spPr/>
      <dgm:t>
        <a:bodyPr/>
        <a:lstStyle/>
        <a:p>
          <a:endParaRPr lang="zh-TW" altLang="en-US" sz="2000"/>
        </a:p>
      </dgm:t>
    </dgm:pt>
    <dgm:pt modelId="{78F6C0A0-0458-4CD8-BF99-C0CBB6C101FB}" type="sibTrans" cxnId="{F254E7B1-3A54-4A3C-836B-5FAB305A0865}">
      <dgm:prSet/>
      <dgm:spPr/>
      <dgm:t>
        <a:bodyPr/>
        <a:lstStyle/>
        <a:p>
          <a:endParaRPr lang="zh-TW" altLang="en-US" sz="2000"/>
        </a:p>
      </dgm:t>
    </dgm:pt>
    <dgm:pt modelId="{B1680896-9DA1-4618-BD3F-5D3CBF86F682}" type="pres">
      <dgm:prSet presAssocID="{C478B11C-804B-405E-94D0-10D1C0D2C4C2}" presName="diagram" presStyleCnt="0">
        <dgm:presLayoutVars>
          <dgm:dir/>
          <dgm:resizeHandles val="exact"/>
        </dgm:presLayoutVars>
      </dgm:prSet>
      <dgm:spPr/>
      <dgm:t>
        <a:bodyPr/>
        <a:lstStyle/>
        <a:p>
          <a:endParaRPr lang="zh-TW" altLang="en-US"/>
        </a:p>
      </dgm:t>
    </dgm:pt>
    <dgm:pt modelId="{36B7D1BB-E14F-4DF3-9D2B-73EED123346F}" type="pres">
      <dgm:prSet presAssocID="{31E4AF3A-9DE0-44C7-BECC-E35BD3F21964}" presName="node" presStyleLbl="node1" presStyleIdx="0" presStyleCnt="3" custLinFactNeighborX="-2504" custLinFactNeighborY="2659">
        <dgm:presLayoutVars>
          <dgm:bulletEnabled val="1"/>
        </dgm:presLayoutVars>
      </dgm:prSet>
      <dgm:spPr/>
      <dgm:t>
        <a:bodyPr/>
        <a:lstStyle/>
        <a:p>
          <a:endParaRPr lang="zh-TW" altLang="en-US"/>
        </a:p>
      </dgm:t>
    </dgm:pt>
    <dgm:pt modelId="{33890CBA-4E41-4888-96BE-718B51245289}" type="pres">
      <dgm:prSet presAssocID="{4136206E-D875-490C-B730-EC1D95D11908}" presName="sibTrans" presStyleCnt="0"/>
      <dgm:spPr/>
    </dgm:pt>
    <dgm:pt modelId="{2C0736AD-BFD0-4B7B-8FC9-1E4278A5B1C0}" type="pres">
      <dgm:prSet presAssocID="{3D0EF4AA-16BD-4D19-AD55-41C3D123ABBE}" presName="node" presStyleLbl="node1" presStyleIdx="1" presStyleCnt="3">
        <dgm:presLayoutVars>
          <dgm:bulletEnabled val="1"/>
        </dgm:presLayoutVars>
      </dgm:prSet>
      <dgm:spPr/>
      <dgm:t>
        <a:bodyPr/>
        <a:lstStyle/>
        <a:p>
          <a:endParaRPr lang="zh-TW" altLang="en-US"/>
        </a:p>
      </dgm:t>
    </dgm:pt>
    <dgm:pt modelId="{E6219CB9-ED2C-4B68-8D3F-9DABB56AF87A}" type="pres">
      <dgm:prSet presAssocID="{57E36101-109D-443E-A1DB-04BFDE7BB870}" presName="sibTrans" presStyleCnt="0"/>
      <dgm:spPr/>
    </dgm:pt>
    <dgm:pt modelId="{B743800D-E167-4220-B030-DEFFF9765D49}" type="pres">
      <dgm:prSet presAssocID="{1B2C5C65-B2D9-414F-9523-6ECBB2E76F63}" presName="node" presStyleLbl="node1" presStyleIdx="2" presStyleCnt="3" custScaleX="106894">
        <dgm:presLayoutVars>
          <dgm:bulletEnabled val="1"/>
        </dgm:presLayoutVars>
      </dgm:prSet>
      <dgm:spPr/>
      <dgm:t>
        <a:bodyPr/>
        <a:lstStyle/>
        <a:p>
          <a:endParaRPr lang="zh-TW" altLang="en-US"/>
        </a:p>
      </dgm:t>
    </dgm:pt>
  </dgm:ptLst>
  <dgm:cxnLst>
    <dgm:cxn modelId="{CAF46FDF-727E-4123-B331-8C2BA60E7540}" type="presOf" srcId="{1B2C5C65-B2D9-414F-9523-6ECBB2E76F63}" destId="{B743800D-E167-4220-B030-DEFFF9765D49}" srcOrd="0" destOrd="0" presId="urn:microsoft.com/office/officeart/2005/8/layout/default"/>
    <dgm:cxn modelId="{F254E7B1-3A54-4A3C-836B-5FAB305A0865}" srcId="{C478B11C-804B-405E-94D0-10D1C0D2C4C2}" destId="{1B2C5C65-B2D9-414F-9523-6ECBB2E76F63}" srcOrd="2" destOrd="0" parTransId="{9466EC09-393E-4DE0-85BE-7F6480793B4F}" sibTransId="{78F6C0A0-0458-4CD8-BF99-C0CBB6C101FB}"/>
    <dgm:cxn modelId="{7E11D30C-6C7A-4D88-BFCA-7C70D419E256}" srcId="{C478B11C-804B-405E-94D0-10D1C0D2C4C2}" destId="{31E4AF3A-9DE0-44C7-BECC-E35BD3F21964}" srcOrd="0" destOrd="0" parTransId="{44905D5E-2E15-443D-B7EF-81C33729C2D8}" sibTransId="{4136206E-D875-490C-B730-EC1D95D11908}"/>
    <dgm:cxn modelId="{B19FFB3F-6078-416F-9645-3A01966786E0}" type="presOf" srcId="{3D0EF4AA-16BD-4D19-AD55-41C3D123ABBE}" destId="{2C0736AD-BFD0-4B7B-8FC9-1E4278A5B1C0}" srcOrd="0" destOrd="0" presId="urn:microsoft.com/office/officeart/2005/8/layout/default"/>
    <dgm:cxn modelId="{1A02C516-A6D3-4144-BB62-EC26066C81CF}" type="presOf" srcId="{31E4AF3A-9DE0-44C7-BECC-E35BD3F21964}" destId="{36B7D1BB-E14F-4DF3-9D2B-73EED123346F}" srcOrd="0" destOrd="0" presId="urn:microsoft.com/office/officeart/2005/8/layout/default"/>
    <dgm:cxn modelId="{0C5BBE6E-FF05-4C04-8BC8-B634FB517AE1}" srcId="{C478B11C-804B-405E-94D0-10D1C0D2C4C2}" destId="{3D0EF4AA-16BD-4D19-AD55-41C3D123ABBE}" srcOrd="1" destOrd="0" parTransId="{28DA5DB4-0FBA-4830-8C50-F23F301B2243}" sibTransId="{57E36101-109D-443E-A1DB-04BFDE7BB870}"/>
    <dgm:cxn modelId="{23D8CB24-E3E0-4762-8F17-6A9AC11A0353}" type="presOf" srcId="{C478B11C-804B-405E-94D0-10D1C0D2C4C2}" destId="{B1680896-9DA1-4618-BD3F-5D3CBF86F682}" srcOrd="0" destOrd="0" presId="urn:microsoft.com/office/officeart/2005/8/layout/default"/>
    <dgm:cxn modelId="{DCA6F3AB-D252-4F3A-855B-C39D7D42153F}" type="presParOf" srcId="{B1680896-9DA1-4618-BD3F-5D3CBF86F682}" destId="{36B7D1BB-E14F-4DF3-9D2B-73EED123346F}" srcOrd="0" destOrd="0" presId="urn:microsoft.com/office/officeart/2005/8/layout/default"/>
    <dgm:cxn modelId="{80173A6A-DFA0-44BD-B6F1-7B5A0DEE7811}" type="presParOf" srcId="{B1680896-9DA1-4618-BD3F-5D3CBF86F682}" destId="{33890CBA-4E41-4888-96BE-718B51245289}" srcOrd="1" destOrd="0" presId="urn:microsoft.com/office/officeart/2005/8/layout/default"/>
    <dgm:cxn modelId="{D2D7EE0D-0133-4691-B809-E024A8E9069C}" type="presParOf" srcId="{B1680896-9DA1-4618-BD3F-5D3CBF86F682}" destId="{2C0736AD-BFD0-4B7B-8FC9-1E4278A5B1C0}" srcOrd="2" destOrd="0" presId="urn:microsoft.com/office/officeart/2005/8/layout/default"/>
    <dgm:cxn modelId="{8E28AD5F-3302-4A3D-A71F-AC2D5F181627}" type="presParOf" srcId="{B1680896-9DA1-4618-BD3F-5D3CBF86F682}" destId="{E6219CB9-ED2C-4B68-8D3F-9DABB56AF87A}" srcOrd="3" destOrd="0" presId="urn:microsoft.com/office/officeart/2005/8/layout/default"/>
    <dgm:cxn modelId="{58CF23A1-DBE9-4560-95D5-C1A7FBC144E2}" type="presParOf" srcId="{B1680896-9DA1-4618-BD3F-5D3CBF86F682}" destId="{B743800D-E167-4220-B030-DEFFF9765D49}"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E5B1240-8747-4E0C-AC16-E77978DEF65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zh-TW" altLang="en-US"/>
        </a:p>
      </dgm:t>
    </dgm:pt>
    <dgm:pt modelId="{42901D80-DBF2-47FE-8334-6C56A51ABA70}">
      <dgm:prSet phldrT="[Text]" custT="1"/>
      <dgm:spPr/>
      <dgm:t>
        <a:bodyPr/>
        <a:lstStyle/>
        <a:p>
          <a:r>
            <a:rPr kumimoji="1" lang="zh-TW" altLang="en-US" sz="1800" dirty="0" smtClean="0">
              <a:latin typeface="標楷體" pitchFamily="65" charset="-120"/>
            </a:rPr>
            <a:t>員工將個人之軟體拷貝至公司之電腦</a:t>
          </a:r>
          <a:endParaRPr lang="zh-TW" altLang="en-US" sz="1800" dirty="0"/>
        </a:p>
      </dgm:t>
    </dgm:pt>
    <dgm:pt modelId="{DA8B85D7-0461-43EB-B982-D58546138E0E}" type="parTrans" cxnId="{1A460731-4FC6-4025-A5F0-1C421745F9F6}">
      <dgm:prSet/>
      <dgm:spPr/>
      <dgm:t>
        <a:bodyPr/>
        <a:lstStyle/>
        <a:p>
          <a:endParaRPr lang="zh-TW" altLang="en-US" sz="2800"/>
        </a:p>
      </dgm:t>
    </dgm:pt>
    <dgm:pt modelId="{C169B61B-6525-46B3-94D0-7F7E3F84CABD}" type="sibTrans" cxnId="{1A460731-4FC6-4025-A5F0-1C421745F9F6}">
      <dgm:prSet/>
      <dgm:spPr/>
      <dgm:t>
        <a:bodyPr/>
        <a:lstStyle/>
        <a:p>
          <a:endParaRPr lang="zh-TW" altLang="en-US" sz="2800"/>
        </a:p>
      </dgm:t>
    </dgm:pt>
    <dgm:pt modelId="{822BA3E6-91AC-4527-B155-1F52C46750F4}">
      <dgm:prSet custT="1"/>
      <dgm:spPr/>
      <dgm:t>
        <a:bodyPr/>
        <a:lstStyle/>
        <a:p>
          <a:r>
            <a:rPr kumimoji="1" lang="zh-TW" altLang="en-US" sz="1800" smtClean="0">
              <a:latin typeface="標楷體" pitchFamily="65" charset="-120"/>
            </a:rPr>
            <a:t>員工將公司之軟體拷貝至家中之電腦</a:t>
          </a:r>
          <a:endParaRPr kumimoji="1" lang="zh-TW" altLang="en-US" sz="1800" dirty="0">
            <a:latin typeface="標楷體" pitchFamily="65" charset="-120"/>
          </a:endParaRPr>
        </a:p>
      </dgm:t>
    </dgm:pt>
    <dgm:pt modelId="{511EAFA5-DB71-43C6-9F48-7DD857BE3422}" type="parTrans" cxnId="{B6A638BF-E93E-418F-8829-F024C39B07B8}">
      <dgm:prSet/>
      <dgm:spPr/>
      <dgm:t>
        <a:bodyPr/>
        <a:lstStyle/>
        <a:p>
          <a:endParaRPr lang="zh-TW" altLang="en-US" sz="2800"/>
        </a:p>
      </dgm:t>
    </dgm:pt>
    <dgm:pt modelId="{259930D0-3652-4DA5-92BB-BB39E55699E7}" type="sibTrans" cxnId="{B6A638BF-E93E-418F-8829-F024C39B07B8}">
      <dgm:prSet/>
      <dgm:spPr/>
      <dgm:t>
        <a:bodyPr/>
        <a:lstStyle/>
        <a:p>
          <a:endParaRPr lang="zh-TW" altLang="en-US" sz="2800"/>
        </a:p>
      </dgm:t>
    </dgm:pt>
    <dgm:pt modelId="{CC082510-0291-42D0-9363-E2101CABDFCD}">
      <dgm:prSet custT="1"/>
      <dgm:spPr/>
      <dgm:t>
        <a:bodyPr/>
        <a:lstStyle/>
        <a:p>
          <a:r>
            <a:rPr lang="zh-TW" altLang="en-US" sz="1800" dirty="0" smtClean="0">
              <a:latin typeface="標楷體" pitchFamily="65" charset="-120"/>
            </a:rPr>
            <a:t>將一份單機版授權的軟體安裝在多部電腦當中</a:t>
          </a:r>
          <a:endParaRPr lang="zh-TW" altLang="en-US" sz="1800" dirty="0">
            <a:latin typeface="標楷體" pitchFamily="65" charset="-120"/>
          </a:endParaRPr>
        </a:p>
      </dgm:t>
    </dgm:pt>
    <dgm:pt modelId="{03370379-7F4F-4E2E-BB85-DC54C4F7CA1F}" type="parTrans" cxnId="{90C23B4B-3D95-4A9F-9C6C-9B1C836E808B}">
      <dgm:prSet/>
      <dgm:spPr/>
      <dgm:t>
        <a:bodyPr/>
        <a:lstStyle/>
        <a:p>
          <a:endParaRPr lang="zh-TW" altLang="en-US" sz="2800"/>
        </a:p>
      </dgm:t>
    </dgm:pt>
    <dgm:pt modelId="{297C4760-B89D-4657-9275-3FCC3ED597CD}" type="sibTrans" cxnId="{90C23B4B-3D95-4A9F-9C6C-9B1C836E808B}">
      <dgm:prSet/>
      <dgm:spPr/>
      <dgm:t>
        <a:bodyPr/>
        <a:lstStyle/>
        <a:p>
          <a:endParaRPr lang="zh-TW" altLang="en-US" sz="2800"/>
        </a:p>
      </dgm:t>
    </dgm:pt>
    <dgm:pt modelId="{B6762746-547F-4BD8-B9C5-00BB10E5D313}">
      <dgm:prSet custT="1"/>
      <dgm:spPr/>
      <dgm:t>
        <a:bodyPr/>
        <a:lstStyle/>
        <a:p>
          <a:r>
            <a:rPr lang="zh-TW" altLang="en-US" sz="1800" dirty="0" smtClean="0">
              <a:latin typeface="標楷體" pitchFamily="65" charset="-120"/>
            </a:rPr>
            <a:t>安裝</a:t>
          </a:r>
          <a:r>
            <a:rPr lang="zh-TW" sz="1800" dirty="0" smtClean="0">
              <a:latin typeface="標楷體" pitchFamily="65" charset="-120"/>
            </a:rPr>
            <a:t>盜版軟體</a:t>
          </a:r>
          <a:r>
            <a:rPr lang="zh-TW" altLang="zh-TW" sz="1800" dirty="0" smtClean="0">
              <a:latin typeface="標楷體" pitchFamily="65" charset="-120"/>
            </a:rPr>
            <a:t>(</a:t>
          </a:r>
          <a:r>
            <a:rPr lang="zh-TW" sz="1800" dirty="0" smtClean="0">
              <a:latin typeface="標楷體" pitchFamily="65" charset="-120"/>
            </a:rPr>
            <a:t>如大補帖</a:t>
          </a:r>
          <a:r>
            <a:rPr lang="zh-TW" altLang="zh-TW" sz="1800" dirty="0" smtClean="0">
              <a:latin typeface="標楷體" pitchFamily="65" charset="-120"/>
            </a:rPr>
            <a:t>)</a:t>
          </a:r>
          <a:r>
            <a:rPr lang="zh-TW" sz="1800" dirty="0" smtClean="0">
              <a:latin typeface="標楷體" pitchFamily="65" charset="-120"/>
            </a:rPr>
            <a:t>安裝在電腦中</a:t>
          </a:r>
          <a:endParaRPr lang="en-US" altLang="zh-TW" sz="1800" dirty="0">
            <a:latin typeface="標楷體" pitchFamily="65" charset="-120"/>
          </a:endParaRPr>
        </a:p>
      </dgm:t>
    </dgm:pt>
    <dgm:pt modelId="{644E2E31-2D3A-4105-927D-2AA72CB95560}" type="parTrans" cxnId="{9512F8FA-B8C4-4198-AF66-0171C27E0461}">
      <dgm:prSet/>
      <dgm:spPr/>
      <dgm:t>
        <a:bodyPr/>
        <a:lstStyle/>
        <a:p>
          <a:endParaRPr lang="zh-TW" altLang="en-US" sz="2800"/>
        </a:p>
      </dgm:t>
    </dgm:pt>
    <dgm:pt modelId="{CF501143-FF87-4AFB-A8D7-CC097ED7E9CF}" type="sibTrans" cxnId="{9512F8FA-B8C4-4198-AF66-0171C27E0461}">
      <dgm:prSet/>
      <dgm:spPr/>
      <dgm:t>
        <a:bodyPr/>
        <a:lstStyle/>
        <a:p>
          <a:endParaRPr lang="zh-TW" altLang="en-US" sz="2800"/>
        </a:p>
      </dgm:t>
    </dgm:pt>
    <dgm:pt modelId="{CBE4ACDB-0E62-4100-B161-A9D7DDC7CBB5}">
      <dgm:prSet custT="1"/>
      <dgm:spPr/>
      <dgm:t>
        <a:bodyPr/>
        <a:lstStyle/>
        <a:p>
          <a:r>
            <a:rPr lang="zh-TW" altLang="en-US" sz="1800" smtClean="0">
              <a:latin typeface="標楷體" pitchFamily="65" charset="-120"/>
            </a:rPr>
            <a:t>不具學術教育機構資格，卻購買教育版軟體</a:t>
          </a:r>
          <a:endParaRPr lang="en-US" altLang="zh-TW" sz="1800" dirty="0">
            <a:latin typeface="標楷體" pitchFamily="65" charset="-120"/>
          </a:endParaRPr>
        </a:p>
      </dgm:t>
    </dgm:pt>
    <dgm:pt modelId="{C2486684-395E-4CB7-879F-34F052F4F0B6}" type="parTrans" cxnId="{4BE2405C-1FE2-4A74-943A-0CE4AD967DF8}">
      <dgm:prSet/>
      <dgm:spPr/>
      <dgm:t>
        <a:bodyPr/>
        <a:lstStyle/>
        <a:p>
          <a:endParaRPr lang="zh-TW" altLang="en-US" sz="2800"/>
        </a:p>
      </dgm:t>
    </dgm:pt>
    <dgm:pt modelId="{97379A3E-5814-4E78-9757-F25903F7FA11}" type="sibTrans" cxnId="{4BE2405C-1FE2-4A74-943A-0CE4AD967DF8}">
      <dgm:prSet/>
      <dgm:spPr/>
      <dgm:t>
        <a:bodyPr/>
        <a:lstStyle/>
        <a:p>
          <a:endParaRPr lang="zh-TW" altLang="en-US" sz="2800"/>
        </a:p>
      </dgm:t>
    </dgm:pt>
    <dgm:pt modelId="{E4D3C069-5C0E-4572-A0F1-63172553BE54}">
      <dgm:prSet custT="1"/>
      <dgm:spPr/>
      <dgm:t>
        <a:bodyPr/>
        <a:lstStyle/>
        <a:p>
          <a:r>
            <a:rPr lang="zh-TW" altLang="en-US" sz="1800" smtClean="0">
              <a:latin typeface="標楷體" pitchFamily="65" charset="-120"/>
            </a:rPr>
            <a:t>購買升級版為軟體進行升級，卻並未擁有該軟體的合法舊版本授權</a:t>
          </a:r>
          <a:endParaRPr lang="zh-TW" altLang="en-US" sz="1800" dirty="0">
            <a:latin typeface="標楷體" pitchFamily="65" charset="-120"/>
          </a:endParaRPr>
        </a:p>
      </dgm:t>
    </dgm:pt>
    <dgm:pt modelId="{D31929EC-A41F-4FCD-842D-8FF9390E4552}" type="parTrans" cxnId="{8F19F57C-D43E-4062-8F3D-C25C4C6D0390}">
      <dgm:prSet/>
      <dgm:spPr/>
      <dgm:t>
        <a:bodyPr/>
        <a:lstStyle/>
        <a:p>
          <a:endParaRPr lang="zh-TW" altLang="en-US" sz="2800"/>
        </a:p>
      </dgm:t>
    </dgm:pt>
    <dgm:pt modelId="{FAECAFAB-5147-4A58-BC5B-C05AE735D9D8}" type="sibTrans" cxnId="{8F19F57C-D43E-4062-8F3D-C25C4C6D0390}">
      <dgm:prSet/>
      <dgm:spPr/>
      <dgm:t>
        <a:bodyPr/>
        <a:lstStyle/>
        <a:p>
          <a:endParaRPr lang="zh-TW" altLang="en-US" sz="2800"/>
        </a:p>
      </dgm:t>
    </dgm:pt>
    <dgm:pt modelId="{D35F559B-007E-4570-B89D-9E0405EE2B66}">
      <dgm:prSet custT="1"/>
      <dgm:spPr/>
      <dgm:t>
        <a:bodyPr/>
        <a:lstStyle/>
        <a:p>
          <a:r>
            <a:rPr lang="zh-TW" altLang="en-US" sz="1800" smtClean="0">
              <a:latin typeface="標楷體" pitchFamily="65" charset="-120"/>
            </a:rPr>
            <a:t>用戶端</a:t>
          </a:r>
          <a:r>
            <a:rPr lang="en-US" altLang="zh-TW" sz="1800" smtClean="0">
              <a:latin typeface="標楷體" pitchFamily="65" charset="-120"/>
            </a:rPr>
            <a:t>/</a:t>
          </a:r>
          <a:r>
            <a:rPr lang="zh-TW" altLang="en-US" sz="1800" smtClean="0">
              <a:latin typeface="標楷體" pitchFamily="65" charset="-120"/>
            </a:rPr>
            <a:t>伺服器侵權</a:t>
          </a:r>
          <a:endParaRPr lang="zh-TW" altLang="en-US" sz="1800" dirty="0">
            <a:latin typeface="標楷體" pitchFamily="65" charset="-120"/>
          </a:endParaRPr>
        </a:p>
      </dgm:t>
    </dgm:pt>
    <dgm:pt modelId="{92D5BDF4-5CFB-4027-8561-0050C9BAB8A0}" type="parTrans" cxnId="{F7DF68CA-C484-434B-970D-4373D610B90D}">
      <dgm:prSet/>
      <dgm:spPr/>
      <dgm:t>
        <a:bodyPr/>
        <a:lstStyle/>
        <a:p>
          <a:endParaRPr lang="zh-TW" altLang="en-US" sz="2800"/>
        </a:p>
      </dgm:t>
    </dgm:pt>
    <dgm:pt modelId="{128C2B48-5596-4002-B082-150CA580A711}" type="sibTrans" cxnId="{F7DF68CA-C484-434B-970D-4373D610B90D}">
      <dgm:prSet/>
      <dgm:spPr/>
      <dgm:t>
        <a:bodyPr/>
        <a:lstStyle/>
        <a:p>
          <a:endParaRPr lang="zh-TW" altLang="en-US" sz="2800"/>
        </a:p>
      </dgm:t>
    </dgm:pt>
    <dgm:pt modelId="{39A1E530-B6A3-4049-BF39-2A109DE2A2E8}" type="pres">
      <dgm:prSet presAssocID="{AE5B1240-8747-4E0C-AC16-E77978DEF653}" presName="diagram" presStyleCnt="0">
        <dgm:presLayoutVars>
          <dgm:dir/>
          <dgm:resizeHandles val="exact"/>
        </dgm:presLayoutVars>
      </dgm:prSet>
      <dgm:spPr/>
      <dgm:t>
        <a:bodyPr/>
        <a:lstStyle/>
        <a:p>
          <a:endParaRPr lang="zh-TW" altLang="en-US"/>
        </a:p>
      </dgm:t>
    </dgm:pt>
    <dgm:pt modelId="{132DF296-F525-48BB-94CB-15DFE4085566}" type="pres">
      <dgm:prSet presAssocID="{42901D80-DBF2-47FE-8334-6C56A51ABA70}" presName="node" presStyleLbl="node1" presStyleIdx="0" presStyleCnt="7" custLinFactNeighborX="7136" custLinFactNeighborY="417">
        <dgm:presLayoutVars>
          <dgm:bulletEnabled val="1"/>
        </dgm:presLayoutVars>
      </dgm:prSet>
      <dgm:spPr/>
      <dgm:t>
        <a:bodyPr/>
        <a:lstStyle/>
        <a:p>
          <a:endParaRPr lang="zh-TW" altLang="en-US"/>
        </a:p>
      </dgm:t>
    </dgm:pt>
    <dgm:pt modelId="{654FC90B-4DF5-485D-B958-06C18A8CE8AE}" type="pres">
      <dgm:prSet presAssocID="{C169B61B-6525-46B3-94D0-7F7E3F84CABD}" presName="sibTrans" presStyleCnt="0"/>
      <dgm:spPr/>
    </dgm:pt>
    <dgm:pt modelId="{715A1F2F-62C8-4AD0-94E3-ACBCE435AF07}" type="pres">
      <dgm:prSet presAssocID="{822BA3E6-91AC-4527-B155-1F52C46750F4}" presName="node" presStyleLbl="node1" presStyleIdx="1" presStyleCnt="7">
        <dgm:presLayoutVars>
          <dgm:bulletEnabled val="1"/>
        </dgm:presLayoutVars>
      </dgm:prSet>
      <dgm:spPr/>
      <dgm:t>
        <a:bodyPr/>
        <a:lstStyle/>
        <a:p>
          <a:endParaRPr lang="zh-TW" altLang="en-US"/>
        </a:p>
      </dgm:t>
    </dgm:pt>
    <dgm:pt modelId="{A4F7FE05-C0FC-4E3E-9831-F57EEE6EFC54}" type="pres">
      <dgm:prSet presAssocID="{259930D0-3652-4DA5-92BB-BB39E55699E7}" presName="sibTrans" presStyleCnt="0"/>
      <dgm:spPr/>
    </dgm:pt>
    <dgm:pt modelId="{0072504B-5F80-4BD9-B060-D3BBFD456CBE}" type="pres">
      <dgm:prSet presAssocID="{CC082510-0291-42D0-9363-E2101CABDFCD}" presName="node" presStyleLbl="node1" presStyleIdx="2" presStyleCnt="7">
        <dgm:presLayoutVars>
          <dgm:bulletEnabled val="1"/>
        </dgm:presLayoutVars>
      </dgm:prSet>
      <dgm:spPr/>
      <dgm:t>
        <a:bodyPr/>
        <a:lstStyle/>
        <a:p>
          <a:endParaRPr lang="zh-TW" altLang="en-US"/>
        </a:p>
      </dgm:t>
    </dgm:pt>
    <dgm:pt modelId="{515D5978-F67C-416C-9175-3431E1BC52CC}" type="pres">
      <dgm:prSet presAssocID="{297C4760-B89D-4657-9275-3FCC3ED597CD}" presName="sibTrans" presStyleCnt="0"/>
      <dgm:spPr/>
    </dgm:pt>
    <dgm:pt modelId="{5E5AE561-E24A-4C28-86B3-ECF3DCAD991F}" type="pres">
      <dgm:prSet presAssocID="{B6762746-547F-4BD8-B9C5-00BB10E5D313}" presName="node" presStyleLbl="node1" presStyleIdx="3" presStyleCnt="7" custLinFactNeighborX="-3731" custLinFactNeighborY="417">
        <dgm:presLayoutVars>
          <dgm:bulletEnabled val="1"/>
        </dgm:presLayoutVars>
      </dgm:prSet>
      <dgm:spPr/>
      <dgm:t>
        <a:bodyPr/>
        <a:lstStyle/>
        <a:p>
          <a:endParaRPr lang="zh-TW" altLang="en-US"/>
        </a:p>
      </dgm:t>
    </dgm:pt>
    <dgm:pt modelId="{CF7C608E-883A-470D-9311-8476AB12A575}" type="pres">
      <dgm:prSet presAssocID="{CF501143-FF87-4AFB-A8D7-CC097ED7E9CF}" presName="sibTrans" presStyleCnt="0"/>
      <dgm:spPr/>
    </dgm:pt>
    <dgm:pt modelId="{9B4A81B7-D019-4C53-A1BA-926C838DFEC2}" type="pres">
      <dgm:prSet presAssocID="{CBE4ACDB-0E62-4100-B161-A9D7DDC7CBB5}" presName="node" presStyleLbl="node1" presStyleIdx="4" presStyleCnt="7">
        <dgm:presLayoutVars>
          <dgm:bulletEnabled val="1"/>
        </dgm:presLayoutVars>
      </dgm:prSet>
      <dgm:spPr/>
      <dgm:t>
        <a:bodyPr/>
        <a:lstStyle/>
        <a:p>
          <a:endParaRPr lang="zh-TW" altLang="en-US"/>
        </a:p>
      </dgm:t>
    </dgm:pt>
    <dgm:pt modelId="{6F117DB9-6D06-41CC-8EB2-607ECBC0BBE5}" type="pres">
      <dgm:prSet presAssocID="{97379A3E-5814-4E78-9757-F25903F7FA11}" presName="sibTrans" presStyleCnt="0"/>
      <dgm:spPr/>
    </dgm:pt>
    <dgm:pt modelId="{7B512072-86AA-4E08-8B82-29C9C4C6B7F2}" type="pres">
      <dgm:prSet presAssocID="{E4D3C069-5C0E-4572-A0F1-63172553BE54}" presName="node" presStyleLbl="node1" presStyleIdx="5" presStyleCnt="7">
        <dgm:presLayoutVars>
          <dgm:bulletEnabled val="1"/>
        </dgm:presLayoutVars>
      </dgm:prSet>
      <dgm:spPr/>
      <dgm:t>
        <a:bodyPr/>
        <a:lstStyle/>
        <a:p>
          <a:endParaRPr lang="zh-TW" altLang="en-US"/>
        </a:p>
      </dgm:t>
    </dgm:pt>
    <dgm:pt modelId="{D2C4A624-A609-48E3-8FEA-F8E4381260C8}" type="pres">
      <dgm:prSet presAssocID="{FAECAFAB-5147-4A58-BC5B-C05AE735D9D8}" presName="sibTrans" presStyleCnt="0"/>
      <dgm:spPr/>
    </dgm:pt>
    <dgm:pt modelId="{954A4469-5911-4F3C-ADFA-81A417C46771}" type="pres">
      <dgm:prSet presAssocID="{D35F559B-007E-4570-B89D-9E0405EE2B66}" presName="node" presStyleLbl="node1" presStyleIdx="6" presStyleCnt="7">
        <dgm:presLayoutVars>
          <dgm:bulletEnabled val="1"/>
        </dgm:presLayoutVars>
      </dgm:prSet>
      <dgm:spPr/>
      <dgm:t>
        <a:bodyPr/>
        <a:lstStyle/>
        <a:p>
          <a:endParaRPr lang="zh-TW" altLang="en-US"/>
        </a:p>
      </dgm:t>
    </dgm:pt>
  </dgm:ptLst>
  <dgm:cxnLst>
    <dgm:cxn modelId="{A912BD9D-5FCC-4AD1-812B-4614D93F3AFC}" type="presOf" srcId="{E4D3C069-5C0E-4572-A0F1-63172553BE54}" destId="{7B512072-86AA-4E08-8B82-29C9C4C6B7F2}" srcOrd="0" destOrd="0" presId="urn:microsoft.com/office/officeart/2005/8/layout/default"/>
    <dgm:cxn modelId="{4B682459-FD6E-433A-8CB9-0A764B86C5B3}" type="presOf" srcId="{CBE4ACDB-0E62-4100-B161-A9D7DDC7CBB5}" destId="{9B4A81B7-D019-4C53-A1BA-926C838DFEC2}" srcOrd="0" destOrd="0" presId="urn:microsoft.com/office/officeart/2005/8/layout/default"/>
    <dgm:cxn modelId="{8F19F57C-D43E-4062-8F3D-C25C4C6D0390}" srcId="{AE5B1240-8747-4E0C-AC16-E77978DEF653}" destId="{E4D3C069-5C0E-4572-A0F1-63172553BE54}" srcOrd="5" destOrd="0" parTransId="{D31929EC-A41F-4FCD-842D-8FF9390E4552}" sibTransId="{FAECAFAB-5147-4A58-BC5B-C05AE735D9D8}"/>
    <dgm:cxn modelId="{9512F8FA-B8C4-4198-AF66-0171C27E0461}" srcId="{AE5B1240-8747-4E0C-AC16-E77978DEF653}" destId="{B6762746-547F-4BD8-B9C5-00BB10E5D313}" srcOrd="3" destOrd="0" parTransId="{644E2E31-2D3A-4105-927D-2AA72CB95560}" sibTransId="{CF501143-FF87-4AFB-A8D7-CC097ED7E9CF}"/>
    <dgm:cxn modelId="{4BE2405C-1FE2-4A74-943A-0CE4AD967DF8}" srcId="{AE5B1240-8747-4E0C-AC16-E77978DEF653}" destId="{CBE4ACDB-0E62-4100-B161-A9D7DDC7CBB5}" srcOrd="4" destOrd="0" parTransId="{C2486684-395E-4CB7-879F-34F052F4F0B6}" sibTransId="{97379A3E-5814-4E78-9757-F25903F7FA11}"/>
    <dgm:cxn modelId="{90C23B4B-3D95-4A9F-9C6C-9B1C836E808B}" srcId="{AE5B1240-8747-4E0C-AC16-E77978DEF653}" destId="{CC082510-0291-42D0-9363-E2101CABDFCD}" srcOrd="2" destOrd="0" parTransId="{03370379-7F4F-4E2E-BB85-DC54C4F7CA1F}" sibTransId="{297C4760-B89D-4657-9275-3FCC3ED597CD}"/>
    <dgm:cxn modelId="{ADC8C605-DE8C-4CD8-822A-31B6BC417188}" type="presOf" srcId="{42901D80-DBF2-47FE-8334-6C56A51ABA70}" destId="{132DF296-F525-48BB-94CB-15DFE4085566}" srcOrd="0" destOrd="0" presId="urn:microsoft.com/office/officeart/2005/8/layout/default"/>
    <dgm:cxn modelId="{4A18BCF4-98BA-47C2-B813-8FE052056801}" type="presOf" srcId="{AE5B1240-8747-4E0C-AC16-E77978DEF653}" destId="{39A1E530-B6A3-4049-BF39-2A109DE2A2E8}" srcOrd="0" destOrd="0" presId="urn:microsoft.com/office/officeart/2005/8/layout/default"/>
    <dgm:cxn modelId="{B6A638BF-E93E-418F-8829-F024C39B07B8}" srcId="{AE5B1240-8747-4E0C-AC16-E77978DEF653}" destId="{822BA3E6-91AC-4527-B155-1F52C46750F4}" srcOrd="1" destOrd="0" parTransId="{511EAFA5-DB71-43C6-9F48-7DD857BE3422}" sibTransId="{259930D0-3652-4DA5-92BB-BB39E55699E7}"/>
    <dgm:cxn modelId="{FAA90C4E-EDCB-4C38-9F8F-478140F4EFF2}" type="presOf" srcId="{822BA3E6-91AC-4527-B155-1F52C46750F4}" destId="{715A1F2F-62C8-4AD0-94E3-ACBCE435AF07}" srcOrd="0" destOrd="0" presId="urn:microsoft.com/office/officeart/2005/8/layout/default"/>
    <dgm:cxn modelId="{1A460731-4FC6-4025-A5F0-1C421745F9F6}" srcId="{AE5B1240-8747-4E0C-AC16-E77978DEF653}" destId="{42901D80-DBF2-47FE-8334-6C56A51ABA70}" srcOrd="0" destOrd="0" parTransId="{DA8B85D7-0461-43EB-B982-D58546138E0E}" sibTransId="{C169B61B-6525-46B3-94D0-7F7E3F84CABD}"/>
    <dgm:cxn modelId="{F7DF68CA-C484-434B-970D-4373D610B90D}" srcId="{AE5B1240-8747-4E0C-AC16-E77978DEF653}" destId="{D35F559B-007E-4570-B89D-9E0405EE2B66}" srcOrd="6" destOrd="0" parTransId="{92D5BDF4-5CFB-4027-8561-0050C9BAB8A0}" sibTransId="{128C2B48-5596-4002-B082-150CA580A711}"/>
    <dgm:cxn modelId="{FA9B25C1-A5E9-4C3F-BDF2-EBE12753F683}" type="presOf" srcId="{B6762746-547F-4BD8-B9C5-00BB10E5D313}" destId="{5E5AE561-E24A-4C28-86B3-ECF3DCAD991F}" srcOrd="0" destOrd="0" presId="urn:microsoft.com/office/officeart/2005/8/layout/default"/>
    <dgm:cxn modelId="{23C4644E-FD88-4205-BE6E-90A4381659AA}" type="presOf" srcId="{CC082510-0291-42D0-9363-E2101CABDFCD}" destId="{0072504B-5F80-4BD9-B060-D3BBFD456CBE}" srcOrd="0" destOrd="0" presId="urn:microsoft.com/office/officeart/2005/8/layout/default"/>
    <dgm:cxn modelId="{D1450CAB-AC08-4CD5-98A8-13CD48FB3988}" type="presOf" srcId="{D35F559B-007E-4570-B89D-9E0405EE2B66}" destId="{954A4469-5911-4F3C-ADFA-81A417C46771}" srcOrd="0" destOrd="0" presId="urn:microsoft.com/office/officeart/2005/8/layout/default"/>
    <dgm:cxn modelId="{A8D08C3C-B1BC-4F4E-BF7C-24242A148D6A}" type="presParOf" srcId="{39A1E530-B6A3-4049-BF39-2A109DE2A2E8}" destId="{132DF296-F525-48BB-94CB-15DFE4085566}" srcOrd="0" destOrd="0" presId="urn:microsoft.com/office/officeart/2005/8/layout/default"/>
    <dgm:cxn modelId="{F2876056-AB65-4457-95E0-49DF3BAFF442}" type="presParOf" srcId="{39A1E530-B6A3-4049-BF39-2A109DE2A2E8}" destId="{654FC90B-4DF5-485D-B958-06C18A8CE8AE}" srcOrd="1" destOrd="0" presId="urn:microsoft.com/office/officeart/2005/8/layout/default"/>
    <dgm:cxn modelId="{EA72840E-C3CD-4E77-B305-12B9C81E4134}" type="presParOf" srcId="{39A1E530-B6A3-4049-BF39-2A109DE2A2E8}" destId="{715A1F2F-62C8-4AD0-94E3-ACBCE435AF07}" srcOrd="2" destOrd="0" presId="urn:microsoft.com/office/officeart/2005/8/layout/default"/>
    <dgm:cxn modelId="{A72FE7BA-5D9F-443C-A4CE-312AA11FB60D}" type="presParOf" srcId="{39A1E530-B6A3-4049-BF39-2A109DE2A2E8}" destId="{A4F7FE05-C0FC-4E3E-9831-F57EEE6EFC54}" srcOrd="3" destOrd="0" presId="urn:microsoft.com/office/officeart/2005/8/layout/default"/>
    <dgm:cxn modelId="{BC707FAB-1AF0-4EB6-B892-6313D70EA357}" type="presParOf" srcId="{39A1E530-B6A3-4049-BF39-2A109DE2A2E8}" destId="{0072504B-5F80-4BD9-B060-D3BBFD456CBE}" srcOrd="4" destOrd="0" presId="urn:microsoft.com/office/officeart/2005/8/layout/default"/>
    <dgm:cxn modelId="{79F893D1-F0EF-4573-BFCF-470967FCAE54}" type="presParOf" srcId="{39A1E530-B6A3-4049-BF39-2A109DE2A2E8}" destId="{515D5978-F67C-416C-9175-3431E1BC52CC}" srcOrd="5" destOrd="0" presId="urn:microsoft.com/office/officeart/2005/8/layout/default"/>
    <dgm:cxn modelId="{DC1F45F2-7883-4AC0-982C-912A00AB18EF}" type="presParOf" srcId="{39A1E530-B6A3-4049-BF39-2A109DE2A2E8}" destId="{5E5AE561-E24A-4C28-86B3-ECF3DCAD991F}" srcOrd="6" destOrd="0" presId="urn:microsoft.com/office/officeart/2005/8/layout/default"/>
    <dgm:cxn modelId="{817E27FF-F373-4C99-8D0A-5B2D59F7DDCB}" type="presParOf" srcId="{39A1E530-B6A3-4049-BF39-2A109DE2A2E8}" destId="{CF7C608E-883A-470D-9311-8476AB12A575}" srcOrd="7" destOrd="0" presId="urn:microsoft.com/office/officeart/2005/8/layout/default"/>
    <dgm:cxn modelId="{4599A973-7B5C-4D9F-8C32-CE73B62C04EA}" type="presParOf" srcId="{39A1E530-B6A3-4049-BF39-2A109DE2A2E8}" destId="{9B4A81B7-D019-4C53-A1BA-926C838DFEC2}" srcOrd="8" destOrd="0" presId="urn:microsoft.com/office/officeart/2005/8/layout/default"/>
    <dgm:cxn modelId="{03001767-4851-482E-A030-1B50C6EAD8D7}" type="presParOf" srcId="{39A1E530-B6A3-4049-BF39-2A109DE2A2E8}" destId="{6F117DB9-6D06-41CC-8EB2-607ECBC0BBE5}" srcOrd="9" destOrd="0" presId="urn:microsoft.com/office/officeart/2005/8/layout/default"/>
    <dgm:cxn modelId="{FF718920-EE9B-42C6-88C3-869B1076404C}" type="presParOf" srcId="{39A1E530-B6A3-4049-BF39-2A109DE2A2E8}" destId="{7B512072-86AA-4E08-8B82-29C9C4C6B7F2}" srcOrd="10" destOrd="0" presId="urn:microsoft.com/office/officeart/2005/8/layout/default"/>
    <dgm:cxn modelId="{2EB9180D-29FB-4160-9B3C-716AE84E4EA8}" type="presParOf" srcId="{39A1E530-B6A3-4049-BF39-2A109DE2A2E8}" destId="{D2C4A624-A609-48E3-8FEA-F8E4381260C8}" srcOrd="11" destOrd="0" presId="urn:microsoft.com/office/officeart/2005/8/layout/default"/>
    <dgm:cxn modelId="{B144A8A1-4D5F-41FD-957C-BB72BD417472}" type="presParOf" srcId="{39A1E530-B6A3-4049-BF39-2A109DE2A2E8}" destId="{954A4469-5911-4F3C-ADFA-81A417C46771}"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E3E9476-B1C5-4C56-AC66-4DC88F5F66D1}" type="doc">
      <dgm:prSet loTypeId="urn:microsoft.com/office/officeart/2005/8/layout/vList2" loCatId="list" qsTypeId="urn:microsoft.com/office/officeart/2005/8/quickstyle/simple3" qsCatId="simple" csTypeId="urn:microsoft.com/office/officeart/2005/8/colors/accent2_1" csCatId="accent2" phldr="1"/>
      <dgm:spPr/>
      <dgm:t>
        <a:bodyPr/>
        <a:lstStyle/>
        <a:p>
          <a:endParaRPr lang="en-US"/>
        </a:p>
      </dgm:t>
    </dgm:pt>
    <dgm:pt modelId="{8644E79B-5564-43F7-9240-D132263156C3}">
      <dgm:prSet phldrT="[Text]" custT="1"/>
      <dgm:spPr/>
      <dgm:t>
        <a:bodyPr/>
        <a:lstStyle/>
        <a:p>
          <a:pPr algn="l"/>
          <a:r>
            <a:rPr lang="en-US" altLang="zh-TW" sz="2000" b="0" dirty="0" smtClean="0">
              <a:latin typeface="標楷體" pitchFamily="65" charset="-120"/>
              <a:ea typeface="標楷體" pitchFamily="65" charset="-120"/>
            </a:rPr>
            <a:t> </a:t>
          </a:r>
          <a:r>
            <a:rPr lang="zh-TW" sz="2000" b="0" dirty="0" smtClean="0">
              <a:latin typeface="標楷體" pitchFamily="65" charset="-120"/>
              <a:ea typeface="標楷體" pitchFamily="65" charset="-120"/>
            </a:rPr>
            <a:t>要求賣方確保產品的啟動碼以及產品金鑰是合法且正確的</a:t>
          </a:r>
          <a:endParaRPr lang="en-US" sz="2000" b="0" dirty="0">
            <a:latin typeface="標楷體" pitchFamily="65" charset="-120"/>
            <a:ea typeface="標楷體" pitchFamily="65" charset="-120"/>
          </a:endParaRPr>
        </a:p>
      </dgm:t>
    </dgm:pt>
    <dgm:pt modelId="{91807C24-9A51-4EA8-B12B-73BCC818CCFA}" type="parTrans" cxnId="{39B24349-5C03-4ECB-A9D5-BC65AAC08B8B}">
      <dgm:prSet/>
      <dgm:spPr/>
      <dgm:t>
        <a:bodyPr/>
        <a:lstStyle/>
        <a:p>
          <a:endParaRPr lang="en-US" sz="2000"/>
        </a:p>
      </dgm:t>
    </dgm:pt>
    <dgm:pt modelId="{E2110158-B990-4C33-9471-8D7E9EBB4221}" type="sibTrans" cxnId="{39B24349-5C03-4ECB-A9D5-BC65AAC08B8B}">
      <dgm:prSet/>
      <dgm:spPr/>
      <dgm:t>
        <a:bodyPr/>
        <a:lstStyle/>
        <a:p>
          <a:endParaRPr lang="en-US" sz="2000"/>
        </a:p>
      </dgm:t>
    </dgm:pt>
    <dgm:pt modelId="{BF347EA7-46EF-48DC-B9EE-149BC0D51B82}">
      <dgm:prSet custT="1"/>
      <dgm:spPr/>
      <dgm:t>
        <a:bodyPr/>
        <a:lstStyle/>
        <a:p>
          <a:pPr algn="l"/>
          <a:r>
            <a:rPr lang="en-US" sz="2000" b="0" dirty="0" smtClean="0">
              <a:latin typeface="標楷體" pitchFamily="65" charset="-120"/>
              <a:ea typeface="標楷體" pitchFamily="65" charset="-120"/>
            </a:rPr>
            <a:t> </a:t>
          </a:r>
          <a:r>
            <a:rPr lang="en-US" sz="2000" b="0" dirty="0" err="1" smtClean="0">
              <a:latin typeface="標楷體" pitchFamily="65" charset="-120"/>
              <a:ea typeface="標楷體" pitchFamily="65" charset="-120"/>
            </a:rPr>
            <a:t>小心標價過低的產品</a:t>
          </a:r>
          <a:endParaRPr lang="en-US" sz="2000" b="0" dirty="0">
            <a:latin typeface="標楷體" pitchFamily="65" charset="-120"/>
            <a:ea typeface="標楷體" pitchFamily="65" charset="-120"/>
          </a:endParaRPr>
        </a:p>
      </dgm:t>
    </dgm:pt>
    <dgm:pt modelId="{F45A8ACB-BA1D-4E88-9F04-E11DC14748C3}" type="parTrans" cxnId="{E966ABB1-91C2-4363-A7D0-C954D8F19124}">
      <dgm:prSet/>
      <dgm:spPr/>
      <dgm:t>
        <a:bodyPr/>
        <a:lstStyle/>
        <a:p>
          <a:endParaRPr lang="en-US" sz="2000"/>
        </a:p>
      </dgm:t>
    </dgm:pt>
    <dgm:pt modelId="{7C750A2D-EEF5-4835-BDD1-585CCD0874E9}" type="sibTrans" cxnId="{E966ABB1-91C2-4363-A7D0-C954D8F19124}">
      <dgm:prSet/>
      <dgm:spPr/>
      <dgm:t>
        <a:bodyPr/>
        <a:lstStyle/>
        <a:p>
          <a:endParaRPr lang="en-US" sz="2000"/>
        </a:p>
      </dgm:t>
    </dgm:pt>
    <dgm:pt modelId="{5119681B-3A45-404A-818E-95258ACD6C3F}">
      <dgm:prSet custT="1"/>
      <dgm:spPr/>
      <dgm:t>
        <a:bodyPr/>
        <a:lstStyle/>
        <a:p>
          <a:pPr algn="l"/>
          <a:r>
            <a:rPr lang="en-US" altLang="zh-TW" sz="2000" b="0" dirty="0" smtClean="0">
              <a:latin typeface="標楷體" pitchFamily="65" charset="-120"/>
              <a:ea typeface="標楷體" pitchFamily="65" charset="-120"/>
            </a:rPr>
            <a:t> </a:t>
          </a:r>
          <a:r>
            <a:rPr lang="zh-TW" sz="2000" b="0" dirty="0" smtClean="0">
              <a:latin typeface="標楷體" pitchFamily="65" charset="-120"/>
              <a:ea typeface="標楷體" pitchFamily="65" charset="-120"/>
            </a:rPr>
            <a:t>檢查產品上的真品證明書 </a:t>
          </a:r>
          <a:r>
            <a:rPr lang="x-none" sz="2000" b="0" dirty="0" smtClean="0">
              <a:latin typeface="標楷體" pitchFamily="65" charset="-120"/>
              <a:ea typeface="標楷體" pitchFamily="65" charset="-120"/>
            </a:rPr>
            <a:t>(COA) </a:t>
          </a:r>
          <a:endParaRPr lang="en-US" sz="2000" b="0" dirty="0">
            <a:latin typeface="標楷體" pitchFamily="65" charset="-120"/>
            <a:ea typeface="標楷體" pitchFamily="65" charset="-120"/>
          </a:endParaRPr>
        </a:p>
      </dgm:t>
    </dgm:pt>
    <dgm:pt modelId="{0BD991CB-C8DD-4E28-9893-A4A532E818AF}" type="parTrans" cxnId="{FAA924BC-F822-4B3F-B03D-8A4AE1A2E7BD}">
      <dgm:prSet/>
      <dgm:spPr/>
      <dgm:t>
        <a:bodyPr/>
        <a:lstStyle/>
        <a:p>
          <a:endParaRPr lang="en-US" sz="2000"/>
        </a:p>
      </dgm:t>
    </dgm:pt>
    <dgm:pt modelId="{BAE98E58-137B-4924-A1C9-B814B34C686D}" type="sibTrans" cxnId="{FAA924BC-F822-4B3F-B03D-8A4AE1A2E7BD}">
      <dgm:prSet/>
      <dgm:spPr/>
      <dgm:t>
        <a:bodyPr/>
        <a:lstStyle/>
        <a:p>
          <a:endParaRPr lang="en-US" sz="2000"/>
        </a:p>
      </dgm:t>
    </dgm:pt>
    <dgm:pt modelId="{97A61FEE-8069-47F1-A6A0-6E7EB924A71E}">
      <dgm:prSet custT="1"/>
      <dgm:spPr/>
      <dgm:t>
        <a:bodyPr/>
        <a:lstStyle/>
        <a:p>
          <a:pPr algn="l"/>
          <a:r>
            <a:rPr lang="en-US" sz="2000" b="0" dirty="0" smtClean="0">
              <a:latin typeface="標楷體" pitchFamily="65" charset="-120"/>
              <a:ea typeface="標楷體" pitchFamily="65" charset="-120"/>
            </a:rPr>
            <a:t> </a:t>
          </a:r>
          <a:r>
            <a:rPr lang="en-US" sz="2000" b="0" dirty="0" err="1" smtClean="0">
              <a:latin typeface="標楷體" pitchFamily="65" charset="-120"/>
              <a:ea typeface="標楷體" pitchFamily="65" charset="-120"/>
            </a:rPr>
            <a:t>避免跨國交易</a:t>
          </a:r>
          <a:endParaRPr lang="en-US" sz="2000" b="0" dirty="0">
            <a:latin typeface="標楷體" pitchFamily="65" charset="-120"/>
            <a:ea typeface="標楷體" pitchFamily="65" charset="-120"/>
          </a:endParaRPr>
        </a:p>
      </dgm:t>
    </dgm:pt>
    <dgm:pt modelId="{1713C509-5AF8-4160-B757-7164EC095C34}" type="parTrans" cxnId="{174B4B0D-824A-41EC-ABC1-D3EFBC518F48}">
      <dgm:prSet/>
      <dgm:spPr/>
      <dgm:t>
        <a:bodyPr/>
        <a:lstStyle/>
        <a:p>
          <a:endParaRPr lang="en-US" sz="2000"/>
        </a:p>
      </dgm:t>
    </dgm:pt>
    <dgm:pt modelId="{5A5DA183-987E-42C0-8D01-8D5FFD2085C9}" type="sibTrans" cxnId="{174B4B0D-824A-41EC-ABC1-D3EFBC518F48}">
      <dgm:prSet/>
      <dgm:spPr/>
      <dgm:t>
        <a:bodyPr/>
        <a:lstStyle/>
        <a:p>
          <a:endParaRPr lang="en-US" sz="2000"/>
        </a:p>
      </dgm:t>
    </dgm:pt>
    <dgm:pt modelId="{71C2016B-A854-4201-8F90-DF84892F7E07}">
      <dgm:prSet custT="1"/>
      <dgm:spPr/>
      <dgm:t>
        <a:bodyPr/>
        <a:lstStyle/>
        <a:p>
          <a:pPr algn="l"/>
          <a:r>
            <a:rPr lang="en-US" sz="2000" b="0" dirty="0" smtClean="0">
              <a:latin typeface="標楷體" pitchFamily="65" charset="-120"/>
              <a:ea typeface="標楷體" pitchFamily="65" charset="-120"/>
            </a:rPr>
            <a:t> </a:t>
          </a:r>
          <a:r>
            <a:rPr lang="en-US" sz="2000" b="0" dirty="0" err="1" smtClean="0">
              <a:latin typeface="標楷體" pitchFamily="65" charset="-120"/>
              <a:ea typeface="標楷體" pitchFamily="65" charset="-120"/>
            </a:rPr>
            <a:t>定時更新防毒軟體</a:t>
          </a:r>
          <a:endParaRPr lang="en-US" sz="2000" b="0" dirty="0">
            <a:latin typeface="標楷體" pitchFamily="65" charset="-120"/>
            <a:ea typeface="標楷體" pitchFamily="65" charset="-120"/>
          </a:endParaRPr>
        </a:p>
      </dgm:t>
    </dgm:pt>
    <dgm:pt modelId="{443DFD7D-571B-45AC-858B-732D6688DAF2}" type="parTrans" cxnId="{8B36A013-1AD4-4B8F-BFFC-22FCBB157FB3}">
      <dgm:prSet/>
      <dgm:spPr/>
      <dgm:t>
        <a:bodyPr/>
        <a:lstStyle/>
        <a:p>
          <a:endParaRPr lang="en-US" sz="2000"/>
        </a:p>
      </dgm:t>
    </dgm:pt>
    <dgm:pt modelId="{75039E45-6DCE-479B-819D-A1A90D9D061B}" type="sibTrans" cxnId="{8B36A013-1AD4-4B8F-BFFC-22FCBB157FB3}">
      <dgm:prSet/>
      <dgm:spPr/>
      <dgm:t>
        <a:bodyPr/>
        <a:lstStyle/>
        <a:p>
          <a:endParaRPr lang="en-US" sz="2000"/>
        </a:p>
      </dgm:t>
    </dgm:pt>
    <dgm:pt modelId="{CE6B3A5E-BE1A-45D7-87C7-AA642FB56CE8}">
      <dgm:prSet custT="1"/>
      <dgm:spPr/>
      <dgm:t>
        <a:bodyPr/>
        <a:lstStyle/>
        <a:p>
          <a:pPr algn="l"/>
          <a:r>
            <a:rPr lang="en-US" sz="2000" b="0" dirty="0" smtClean="0">
              <a:latin typeface="標楷體" pitchFamily="65" charset="-120"/>
              <a:ea typeface="標楷體" pitchFamily="65" charset="-120"/>
            </a:rPr>
            <a:t> </a:t>
          </a:r>
          <a:r>
            <a:rPr lang="en-US" sz="2000" b="0" dirty="0" err="1" smtClean="0">
              <a:latin typeface="標楷體" pitchFamily="65" charset="-120"/>
              <a:ea typeface="標楷體" pitchFamily="65" charset="-120"/>
            </a:rPr>
            <a:t>拒絕拷貝還原軟體</a:t>
          </a:r>
          <a:endParaRPr lang="en-US" sz="2000" b="0" dirty="0">
            <a:latin typeface="標楷體" pitchFamily="65" charset="-120"/>
            <a:ea typeface="標楷體" pitchFamily="65" charset="-120"/>
          </a:endParaRPr>
        </a:p>
      </dgm:t>
    </dgm:pt>
    <dgm:pt modelId="{E7083CAB-1FD1-44A5-83A8-5DF6C890FBEF}" type="parTrans" cxnId="{779B203E-0782-4039-8C78-3FFA2B0FD990}">
      <dgm:prSet/>
      <dgm:spPr/>
      <dgm:t>
        <a:bodyPr/>
        <a:lstStyle/>
        <a:p>
          <a:endParaRPr lang="en-US" sz="2000"/>
        </a:p>
      </dgm:t>
    </dgm:pt>
    <dgm:pt modelId="{D6A76F86-60A4-457A-A4F0-6EC4D1FA6C42}" type="sibTrans" cxnId="{779B203E-0782-4039-8C78-3FFA2B0FD990}">
      <dgm:prSet/>
      <dgm:spPr/>
      <dgm:t>
        <a:bodyPr/>
        <a:lstStyle/>
        <a:p>
          <a:endParaRPr lang="en-US" sz="2000"/>
        </a:p>
      </dgm:t>
    </dgm:pt>
    <dgm:pt modelId="{969EC4F3-C8D9-4D8E-A167-F840ED5BC086}">
      <dgm:prSet custT="1"/>
      <dgm:spPr/>
      <dgm:t>
        <a:bodyPr/>
        <a:lstStyle/>
        <a:p>
          <a:pPr algn="l"/>
          <a:r>
            <a:rPr lang="zh-TW" sz="2000" b="0" smtClean="0">
              <a:latin typeface="標楷體" pitchFamily="65" charset="-120"/>
              <a:ea typeface="標楷體" pitchFamily="65" charset="-120"/>
            </a:rPr>
            <a:t>相關知識，可至 </a:t>
          </a:r>
          <a:r>
            <a:rPr lang="x-none" sz="2000" b="0" smtClean="0">
              <a:latin typeface="標楷體" pitchFamily="65" charset="-120"/>
              <a:ea typeface="標楷體" pitchFamily="65" charset="-120"/>
              <a:hlinkClick xmlns:r="http://schemas.openxmlformats.org/officeDocument/2006/relationships" r:id="rId1"/>
            </a:rPr>
            <a:t>http://www.microsoft.com/howtotell/</a:t>
          </a:r>
          <a:r>
            <a:rPr lang="x-none" sz="2000" b="0" smtClean="0">
              <a:latin typeface="標楷體" pitchFamily="65" charset="-120"/>
              <a:ea typeface="標楷體" pitchFamily="65" charset="-120"/>
            </a:rPr>
            <a:t> </a:t>
          </a:r>
          <a:r>
            <a:rPr lang="zh-TW" sz="2000" b="0" smtClean="0">
              <a:latin typeface="標楷體" pitchFamily="65" charset="-120"/>
              <a:ea typeface="標楷體" pitchFamily="65" charset="-120"/>
            </a:rPr>
            <a:t>查詢</a:t>
          </a:r>
          <a:endParaRPr lang="en-US" sz="2000" b="0" dirty="0">
            <a:latin typeface="標楷體" pitchFamily="65" charset="-120"/>
            <a:ea typeface="標楷體" pitchFamily="65" charset="-120"/>
          </a:endParaRPr>
        </a:p>
      </dgm:t>
    </dgm:pt>
    <dgm:pt modelId="{B7CD1C3A-8377-49BB-8718-665285245F7B}" type="parTrans" cxnId="{D7A405E4-9656-4BB4-B18E-D00561185BE1}">
      <dgm:prSet/>
      <dgm:spPr/>
      <dgm:t>
        <a:bodyPr/>
        <a:lstStyle/>
        <a:p>
          <a:endParaRPr lang="en-US" sz="2000"/>
        </a:p>
      </dgm:t>
    </dgm:pt>
    <dgm:pt modelId="{377B74FA-31A7-4657-B4BF-D7B095629A54}" type="sibTrans" cxnId="{D7A405E4-9656-4BB4-B18E-D00561185BE1}">
      <dgm:prSet/>
      <dgm:spPr/>
      <dgm:t>
        <a:bodyPr/>
        <a:lstStyle/>
        <a:p>
          <a:endParaRPr lang="en-US" sz="2000"/>
        </a:p>
      </dgm:t>
    </dgm:pt>
    <dgm:pt modelId="{BA10821E-9264-46EA-8DD2-6FFFE9E354C5}">
      <dgm:prSet custT="1"/>
      <dgm:spPr/>
      <dgm:t>
        <a:bodyPr/>
        <a:lstStyle/>
        <a:p>
          <a:pPr algn="l"/>
          <a:r>
            <a:rPr lang="en-US" altLang="zh-TW" sz="2000" b="0" dirty="0" smtClean="0">
              <a:latin typeface="標楷體" pitchFamily="65" charset="-120"/>
              <a:ea typeface="標楷體" pitchFamily="65" charset="-120"/>
            </a:rPr>
            <a:t> </a:t>
          </a:r>
          <a:r>
            <a:rPr lang="zh-TW" sz="2000" b="0" dirty="0" smtClean="0">
              <a:latin typeface="標楷體" pitchFamily="65" charset="-120"/>
              <a:ea typeface="標楷體" pitchFamily="65" charset="-120"/>
            </a:rPr>
            <a:t>檢舉盜版行為</a:t>
          </a:r>
          <a:endParaRPr lang="en-US" sz="2000" b="0" dirty="0">
            <a:latin typeface="標楷體" pitchFamily="65" charset="-120"/>
            <a:ea typeface="標楷體" pitchFamily="65" charset="-120"/>
          </a:endParaRPr>
        </a:p>
      </dgm:t>
    </dgm:pt>
    <dgm:pt modelId="{AB9FCE5D-FC2D-4E1E-9C85-E7F70657668F}" type="parTrans" cxnId="{14EFD082-EF80-4364-BCA9-4D3CA6A75D15}">
      <dgm:prSet/>
      <dgm:spPr/>
      <dgm:t>
        <a:bodyPr/>
        <a:lstStyle/>
        <a:p>
          <a:endParaRPr lang="en-US" sz="2000"/>
        </a:p>
      </dgm:t>
    </dgm:pt>
    <dgm:pt modelId="{5E37E015-5022-46CB-BB39-51EA96534AF6}" type="sibTrans" cxnId="{14EFD082-EF80-4364-BCA9-4D3CA6A75D15}">
      <dgm:prSet/>
      <dgm:spPr/>
      <dgm:t>
        <a:bodyPr/>
        <a:lstStyle/>
        <a:p>
          <a:endParaRPr lang="en-US" sz="2000"/>
        </a:p>
      </dgm:t>
    </dgm:pt>
    <dgm:pt modelId="{837C13C7-9ED6-45EA-B89A-69DEFF1186C6}">
      <dgm:prSet phldrT="[Text]" custT="1"/>
      <dgm:spPr/>
      <dgm:t>
        <a:bodyPr/>
        <a:lstStyle/>
        <a:p>
          <a:pPr algn="l"/>
          <a:r>
            <a:rPr lang="en-US" altLang="zh-TW" sz="2000" b="0" dirty="0" smtClean="0">
              <a:latin typeface="標楷體" pitchFamily="65" charset="-120"/>
              <a:ea typeface="標楷體" pitchFamily="65" charset="-120"/>
            </a:rPr>
            <a:t> </a:t>
          </a:r>
          <a:r>
            <a:rPr lang="zh-TW" sz="2000" b="0" dirty="0" smtClean="0">
              <a:latin typeface="標楷體" pitchFamily="65" charset="-120"/>
              <a:ea typeface="標楷體" pitchFamily="65" charset="-120"/>
            </a:rPr>
            <a:t>了解非法下載的潛在危機</a:t>
          </a:r>
          <a:endParaRPr lang="en-US" sz="2000" b="0" dirty="0">
            <a:latin typeface="標楷體" pitchFamily="65" charset="-120"/>
            <a:ea typeface="標楷體" pitchFamily="65" charset="-120"/>
          </a:endParaRPr>
        </a:p>
      </dgm:t>
    </dgm:pt>
    <dgm:pt modelId="{61FC83ED-65B2-43B7-8653-3EDB8E88961A}" type="parTrans" cxnId="{F48C56A1-8D69-48BA-B2C1-39A3D0F410E4}">
      <dgm:prSet/>
      <dgm:spPr/>
      <dgm:t>
        <a:bodyPr/>
        <a:lstStyle/>
        <a:p>
          <a:endParaRPr lang="en-US" sz="2800"/>
        </a:p>
      </dgm:t>
    </dgm:pt>
    <dgm:pt modelId="{1E0A767E-F8BA-4890-A769-2BED8929CB3F}" type="sibTrans" cxnId="{F48C56A1-8D69-48BA-B2C1-39A3D0F410E4}">
      <dgm:prSet/>
      <dgm:spPr/>
      <dgm:t>
        <a:bodyPr/>
        <a:lstStyle/>
        <a:p>
          <a:endParaRPr lang="en-US" sz="2800"/>
        </a:p>
      </dgm:t>
    </dgm:pt>
    <dgm:pt modelId="{73ABD9D4-F9F1-469F-AE14-6ED42F3F8A78}">
      <dgm:prSet custT="1"/>
      <dgm:spPr/>
      <dgm:t>
        <a:bodyPr/>
        <a:lstStyle/>
        <a:p>
          <a:pPr algn="l"/>
          <a:r>
            <a:rPr lang="en-US" altLang="zh-TW" sz="2000" b="0" dirty="0" smtClean="0">
              <a:latin typeface="標楷體" pitchFamily="65" charset="-120"/>
              <a:ea typeface="標楷體" pitchFamily="65" charset="-120"/>
            </a:rPr>
            <a:t> </a:t>
          </a:r>
          <a:r>
            <a:rPr lang="zh-TW" sz="2000" b="0" dirty="0" smtClean="0">
              <a:latin typeface="標楷體" pitchFamily="65" charset="-120"/>
              <a:ea typeface="標楷體" pitchFamily="65" charset="-120"/>
            </a:rPr>
            <a:t>向值得信賴的經銷商購買</a:t>
          </a:r>
          <a:endParaRPr lang="en-US" sz="2000" b="0" dirty="0">
            <a:latin typeface="標楷體" pitchFamily="65" charset="-120"/>
            <a:ea typeface="標楷體" pitchFamily="65" charset="-120"/>
          </a:endParaRPr>
        </a:p>
      </dgm:t>
    </dgm:pt>
    <dgm:pt modelId="{E7C3474B-5A83-4B5F-9BEA-E45685AE572D}" type="sibTrans" cxnId="{BE698274-6833-4968-A775-CE73E74D7A5B}">
      <dgm:prSet/>
      <dgm:spPr/>
      <dgm:t>
        <a:bodyPr/>
        <a:lstStyle/>
        <a:p>
          <a:endParaRPr lang="en-US" sz="2000"/>
        </a:p>
      </dgm:t>
    </dgm:pt>
    <dgm:pt modelId="{545D4F95-518E-48C9-BD75-080DBAC34DAE}" type="parTrans" cxnId="{BE698274-6833-4968-A775-CE73E74D7A5B}">
      <dgm:prSet/>
      <dgm:spPr/>
      <dgm:t>
        <a:bodyPr/>
        <a:lstStyle/>
        <a:p>
          <a:endParaRPr lang="en-US" sz="2000"/>
        </a:p>
      </dgm:t>
    </dgm:pt>
    <dgm:pt modelId="{3667F64B-4952-4D20-A43E-F21808B3C304}" type="pres">
      <dgm:prSet presAssocID="{FE3E9476-B1C5-4C56-AC66-4DC88F5F66D1}" presName="linear" presStyleCnt="0">
        <dgm:presLayoutVars>
          <dgm:animLvl val="lvl"/>
          <dgm:resizeHandles val="exact"/>
        </dgm:presLayoutVars>
      </dgm:prSet>
      <dgm:spPr/>
      <dgm:t>
        <a:bodyPr/>
        <a:lstStyle/>
        <a:p>
          <a:endParaRPr lang="zh-TW" altLang="en-US"/>
        </a:p>
      </dgm:t>
    </dgm:pt>
    <dgm:pt modelId="{416FA6BF-8C2F-46B0-AC46-65F22A549D71}" type="pres">
      <dgm:prSet presAssocID="{8644E79B-5564-43F7-9240-D132263156C3}" presName="parentText" presStyleLbl="node1" presStyleIdx="0" presStyleCnt="10">
        <dgm:presLayoutVars>
          <dgm:chMax val="0"/>
          <dgm:bulletEnabled val="1"/>
        </dgm:presLayoutVars>
      </dgm:prSet>
      <dgm:spPr/>
      <dgm:t>
        <a:bodyPr/>
        <a:lstStyle/>
        <a:p>
          <a:endParaRPr lang="zh-TW" altLang="en-US"/>
        </a:p>
      </dgm:t>
    </dgm:pt>
    <dgm:pt modelId="{B1C82933-8E65-4803-B4FD-8CCB10D61CE8}" type="pres">
      <dgm:prSet presAssocID="{E2110158-B990-4C33-9471-8D7E9EBB4221}" presName="spacer" presStyleCnt="0"/>
      <dgm:spPr/>
      <dgm:t>
        <a:bodyPr/>
        <a:lstStyle/>
        <a:p>
          <a:endParaRPr lang="en-US"/>
        </a:p>
      </dgm:t>
    </dgm:pt>
    <dgm:pt modelId="{137B1931-DE5E-4F1F-9C93-6C46F13CE933}" type="pres">
      <dgm:prSet presAssocID="{837C13C7-9ED6-45EA-B89A-69DEFF1186C6}" presName="parentText" presStyleLbl="node1" presStyleIdx="1" presStyleCnt="10">
        <dgm:presLayoutVars>
          <dgm:chMax val="0"/>
          <dgm:bulletEnabled val="1"/>
        </dgm:presLayoutVars>
      </dgm:prSet>
      <dgm:spPr/>
      <dgm:t>
        <a:bodyPr/>
        <a:lstStyle/>
        <a:p>
          <a:endParaRPr lang="zh-TW" altLang="en-US"/>
        </a:p>
      </dgm:t>
    </dgm:pt>
    <dgm:pt modelId="{1E3158D2-53E3-4B1C-AC07-CAA64298A0FF}" type="pres">
      <dgm:prSet presAssocID="{1E0A767E-F8BA-4890-A769-2BED8929CB3F}" presName="spacer" presStyleCnt="0"/>
      <dgm:spPr/>
      <dgm:t>
        <a:bodyPr/>
        <a:lstStyle/>
        <a:p>
          <a:endParaRPr lang="en-US"/>
        </a:p>
      </dgm:t>
    </dgm:pt>
    <dgm:pt modelId="{B020A478-B956-4715-AF50-E855911D8C67}" type="pres">
      <dgm:prSet presAssocID="{73ABD9D4-F9F1-469F-AE14-6ED42F3F8A78}" presName="parentText" presStyleLbl="node1" presStyleIdx="2" presStyleCnt="10">
        <dgm:presLayoutVars>
          <dgm:chMax val="0"/>
          <dgm:bulletEnabled val="1"/>
        </dgm:presLayoutVars>
      </dgm:prSet>
      <dgm:spPr/>
      <dgm:t>
        <a:bodyPr/>
        <a:lstStyle/>
        <a:p>
          <a:endParaRPr lang="zh-TW" altLang="en-US"/>
        </a:p>
      </dgm:t>
    </dgm:pt>
    <dgm:pt modelId="{F5AE2288-B616-4342-B498-34005AE55C9C}" type="pres">
      <dgm:prSet presAssocID="{E7C3474B-5A83-4B5F-9BEA-E45685AE572D}" presName="spacer" presStyleCnt="0"/>
      <dgm:spPr/>
      <dgm:t>
        <a:bodyPr/>
        <a:lstStyle/>
        <a:p>
          <a:endParaRPr lang="en-US"/>
        </a:p>
      </dgm:t>
    </dgm:pt>
    <dgm:pt modelId="{A761764B-D80D-41AA-862F-305608545592}" type="pres">
      <dgm:prSet presAssocID="{BF347EA7-46EF-48DC-B9EE-149BC0D51B82}" presName="parentText" presStyleLbl="node1" presStyleIdx="3" presStyleCnt="10">
        <dgm:presLayoutVars>
          <dgm:chMax val="0"/>
          <dgm:bulletEnabled val="1"/>
        </dgm:presLayoutVars>
      </dgm:prSet>
      <dgm:spPr/>
      <dgm:t>
        <a:bodyPr/>
        <a:lstStyle/>
        <a:p>
          <a:endParaRPr lang="zh-TW" altLang="en-US"/>
        </a:p>
      </dgm:t>
    </dgm:pt>
    <dgm:pt modelId="{6A376C4E-48EE-4960-A038-AFB8F386B495}" type="pres">
      <dgm:prSet presAssocID="{7C750A2D-EEF5-4835-BDD1-585CCD0874E9}" presName="spacer" presStyleCnt="0"/>
      <dgm:spPr/>
      <dgm:t>
        <a:bodyPr/>
        <a:lstStyle/>
        <a:p>
          <a:endParaRPr lang="en-US"/>
        </a:p>
      </dgm:t>
    </dgm:pt>
    <dgm:pt modelId="{AE6B420F-3378-4BC1-A3A2-32CADF236C91}" type="pres">
      <dgm:prSet presAssocID="{5119681B-3A45-404A-818E-95258ACD6C3F}" presName="parentText" presStyleLbl="node1" presStyleIdx="4" presStyleCnt="10">
        <dgm:presLayoutVars>
          <dgm:chMax val="0"/>
          <dgm:bulletEnabled val="1"/>
        </dgm:presLayoutVars>
      </dgm:prSet>
      <dgm:spPr/>
      <dgm:t>
        <a:bodyPr/>
        <a:lstStyle/>
        <a:p>
          <a:endParaRPr lang="zh-TW" altLang="en-US"/>
        </a:p>
      </dgm:t>
    </dgm:pt>
    <dgm:pt modelId="{EFD50E8F-3202-4B73-B384-51CBDD6EC11C}" type="pres">
      <dgm:prSet presAssocID="{BAE98E58-137B-4924-A1C9-B814B34C686D}" presName="spacer" presStyleCnt="0"/>
      <dgm:spPr/>
      <dgm:t>
        <a:bodyPr/>
        <a:lstStyle/>
        <a:p>
          <a:endParaRPr lang="en-US"/>
        </a:p>
      </dgm:t>
    </dgm:pt>
    <dgm:pt modelId="{00A2152A-4BAC-47A4-9D2A-B1FF687EB3DF}" type="pres">
      <dgm:prSet presAssocID="{97A61FEE-8069-47F1-A6A0-6E7EB924A71E}" presName="parentText" presStyleLbl="node1" presStyleIdx="5" presStyleCnt="10">
        <dgm:presLayoutVars>
          <dgm:chMax val="0"/>
          <dgm:bulletEnabled val="1"/>
        </dgm:presLayoutVars>
      </dgm:prSet>
      <dgm:spPr/>
      <dgm:t>
        <a:bodyPr/>
        <a:lstStyle/>
        <a:p>
          <a:endParaRPr lang="zh-TW" altLang="en-US"/>
        </a:p>
      </dgm:t>
    </dgm:pt>
    <dgm:pt modelId="{447D5CF5-2AFA-4A3E-8B04-01C13FFFCB41}" type="pres">
      <dgm:prSet presAssocID="{5A5DA183-987E-42C0-8D01-8D5FFD2085C9}" presName="spacer" presStyleCnt="0"/>
      <dgm:spPr/>
      <dgm:t>
        <a:bodyPr/>
        <a:lstStyle/>
        <a:p>
          <a:endParaRPr lang="en-US"/>
        </a:p>
      </dgm:t>
    </dgm:pt>
    <dgm:pt modelId="{E9925AED-AC37-4622-933C-ADDFA8166DC4}" type="pres">
      <dgm:prSet presAssocID="{71C2016B-A854-4201-8F90-DF84892F7E07}" presName="parentText" presStyleLbl="node1" presStyleIdx="6" presStyleCnt="10">
        <dgm:presLayoutVars>
          <dgm:chMax val="0"/>
          <dgm:bulletEnabled val="1"/>
        </dgm:presLayoutVars>
      </dgm:prSet>
      <dgm:spPr/>
      <dgm:t>
        <a:bodyPr/>
        <a:lstStyle/>
        <a:p>
          <a:endParaRPr lang="zh-TW" altLang="en-US"/>
        </a:p>
      </dgm:t>
    </dgm:pt>
    <dgm:pt modelId="{3A119CF3-51FF-4203-AECE-D5BD2EA4B34F}" type="pres">
      <dgm:prSet presAssocID="{75039E45-6DCE-479B-819D-A1A90D9D061B}" presName="spacer" presStyleCnt="0"/>
      <dgm:spPr/>
      <dgm:t>
        <a:bodyPr/>
        <a:lstStyle/>
        <a:p>
          <a:endParaRPr lang="en-US"/>
        </a:p>
      </dgm:t>
    </dgm:pt>
    <dgm:pt modelId="{89EC0F0E-6308-4327-BC97-C2D0E7264995}" type="pres">
      <dgm:prSet presAssocID="{CE6B3A5E-BE1A-45D7-87C7-AA642FB56CE8}" presName="parentText" presStyleLbl="node1" presStyleIdx="7" presStyleCnt="10">
        <dgm:presLayoutVars>
          <dgm:chMax val="0"/>
          <dgm:bulletEnabled val="1"/>
        </dgm:presLayoutVars>
      </dgm:prSet>
      <dgm:spPr/>
      <dgm:t>
        <a:bodyPr/>
        <a:lstStyle/>
        <a:p>
          <a:endParaRPr lang="zh-TW" altLang="en-US"/>
        </a:p>
      </dgm:t>
    </dgm:pt>
    <dgm:pt modelId="{43FFC052-4BCC-47D2-BADC-6AD42D477D55}" type="pres">
      <dgm:prSet presAssocID="{D6A76F86-60A4-457A-A4F0-6EC4D1FA6C42}" presName="spacer" presStyleCnt="0"/>
      <dgm:spPr/>
      <dgm:t>
        <a:bodyPr/>
        <a:lstStyle/>
        <a:p>
          <a:endParaRPr lang="en-US"/>
        </a:p>
      </dgm:t>
    </dgm:pt>
    <dgm:pt modelId="{0D238FE2-B1E3-4E02-B14A-B79E77A5A161}" type="pres">
      <dgm:prSet presAssocID="{969EC4F3-C8D9-4D8E-A167-F840ED5BC086}" presName="parentText" presStyleLbl="node1" presStyleIdx="8" presStyleCnt="10" custLinFactNeighborX="1546" custLinFactNeighborY="-32565">
        <dgm:presLayoutVars>
          <dgm:chMax val="0"/>
          <dgm:bulletEnabled val="1"/>
        </dgm:presLayoutVars>
      </dgm:prSet>
      <dgm:spPr/>
      <dgm:t>
        <a:bodyPr/>
        <a:lstStyle/>
        <a:p>
          <a:endParaRPr lang="en-US"/>
        </a:p>
      </dgm:t>
    </dgm:pt>
    <dgm:pt modelId="{2E11B30D-17AF-42EA-B226-0DC6DD929BA2}" type="pres">
      <dgm:prSet presAssocID="{377B74FA-31A7-4657-B4BF-D7B095629A54}" presName="spacer" presStyleCnt="0"/>
      <dgm:spPr/>
      <dgm:t>
        <a:bodyPr/>
        <a:lstStyle/>
        <a:p>
          <a:endParaRPr lang="en-US"/>
        </a:p>
      </dgm:t>
    </dgm:pt>
    <dgm:pt modelId="{82134586-7616-4D96-876B-BECB00A17240}" type="pres">
      <dgm:prSet presAssocID="{BA10821E-9264-46EA-8DD2-6FFFE9E354C5}" presName="parentText" presStyleLbl="node1" presStyleIdx="9" presStyleCnt="10">
        <dgm:presLayoutVars>
          <dgm:chMax val="0"/>
          <dgm:bulletEnabled val="1"/>
        </dgm:presLayoutVars>
      </dgm:prSet>
      <dgm:spPr/>
      <dgm:t>
        <a:bodyPr/>
        <a:lstStyle/>
        <a:p>
          <a:endParaRPr lang="zh-TW" altLang="en-US"/>
        </a:p>
      </dgm:t>
    </dgm:pt>
  </dgm:ptLst>
  <dgm:cxnLst>
    <dgm:cxn modelId="{BE698274-6833-4968-A775-CE73E74D7A5B}" srcId="{FE3E9476-B1C5-4C56-AC66-4DC88F5F66D1}" destId="{73ABD9D4-F9F1-469F-AE14-6ED42F3F8A78}" srcOrd="2" destOrd="0" parTransId="{545D4F95-518E-48C9-BD75-080DBAC34DAE}" sibTransId="{E7C3474B-5A83-4B5F-9BEA-E45685AE572D}"/>
    <dgm:cxn modelId="{8B36A013-1AD4-4B8F-BFFC-22FCBB157FB3}" srcId="{FE3E9476-B1C5-4C56-AC66-4DC88F5F66D1}" destId="{71C2016B-A854-4201-8F90-DF84892F7E07}" srcOrd="6" destOrd="0" parTransId="{443DFD7D-571B-45AC-858B-732D6688DAF2}" sibTransId="{75039E45-6DCE-479B-819D-A1A90D9D061B}"/>
    <dgm:cxn modelId="{779B203E-0782-4039-8C78-3FFA2B0FD990}" srcId="{FE3E9476-B1C5-4C56-AC66-4DC88F5F66D1}" destId="{CE6B3A5E-BE1A-45D7-87C7-AA642FB56CE8}" srcOrd="7" destOrd="0" parTransId="{E7083CAB-1FD1-44A5-83A8-5DF6C890FBEF}" sibTransId="{D6A76F86-60A4-457A-A4F0-6EC4D1FA6C42}"/>
    <dgm:cxn modelId="{D7BAE067-F575-47FF-AFCA-18741696D4E3}" type="presOf" srcId="{BA10821E-9264-46EA-8DD2-6FFFE9E354C5}" destId="{82134586-7616-4D96-876B-BECB00A17240}" srcOrd="0" destOrd="0" presId="urn:microsoft.com/office/officeart/2005/8/layout/vList2"/>
    <dgm:cxn modelId="{E966ABB1-91C2-4363-A7D0-C954D8F19124}" srcId="{FE3E9476-B1C5-4C56-AC66-4DC88F5F66D1}" destId="{BF347EA7-46EF-48DC-B9EE-149BC0D51B82}" srcOrd="3" destOrd="0" parTransId="{F45A8ACB-BA1D-4E88-9F04-E11DC14748C3}" sibTransId="{7C750A2D-EEF5-4835-BDD1-585CCD0874E9}"/>
    <dgm:cxn modelId="{D7A405E4-9656-4BB4-B18E-D00561185BE1}" srcId="{FE3E9476-B1C5-4C56-AC66-4DC88F5F66D1}" destId="{969EC4F3-C8D9-4D8E-A167-F840ED5BC086}" srcOrd="8" destOrd="0" parTransId="{B7CD1C3A-8377-49BB-8718-665285245F7B}" sibTransId="{377B74FA-31A7-4657-B4BF-D7B095629A54}"/>
    <dgm:cxn modelId="{97D43A3C-8591-453F-BD7B-8040B166D09C}" type="presOf" srcId="{FE3E9476-B1C5-4C56-AC66-4DC88F5F66D1}" destId="{3667F64B-4952-4D20-A43E-F21808B3C304}" srcOrd="0" destOrd="0" presId="urn:microsoft.com/office/officeart/2005/8/layout/vList2"/>
    <dgm:cxn modelId="{F48C56A1-8D69-48BA-B2C1-39A3D0F410E4}" srcId="{FE3E9476-B1C5-4C56-AC66-4DC88F5F66D1}" destId="{837C13C7-9ED6-45EA-B89A-69DEFF1186C6}" srcOrd="1" destOrd="0" parTransId="{61FC83ED-65B2-43B7-8653-3EDB8E88961A}" sibTransId="{1E0A767E-F8BA-4890-A769-2BED8929CB3F}"/>
    <dgm:cxn modelId="{63796996-6906-4B94-A572-3C99ED77CF34}" type="presOf" srcId="{CE6B3A5E-BE1A-45D7-87C7-AA642FB56CE8}" destId="{89EC0F0E-6308-4327-BC97-C2D0E7264995}" srcOrd="0" destOrd="0" presId="urn:microsoft.com/office/officeart/2005/8/layout/vList2"/>
    <dgm:cxn modelId="{174B4B0D-824A-41EC-ABC1-D3EFBC518F48}" srcId="{FE3E9476-B1C5-4C56-AC66-4DC88F5F66D1}" destId="{97A61FEE-8069-47F1-A6A0-6E7EB924A71E}" srcOrd="5" destOrd="0" parTransId="{1713C509-5AF8-4160-B757-7164EC095C34}" sibTransId="{5A5DA183-987E-42C0-8D01-8D5FFD2085C9}"/>
    <dgm:cxn modelId="{26679B8A-F9B4-4148-930C-BD8545C40013}" type="presOf" srcId="{969EC4F3-C8D9-4D8E-A167-F840ED5BC086}" destId="{0D238FE2-B1E3-4E02-B14A-B79E77A5A161}" srcOrd="0" destOrd="0" presId="urn:microsoft.com/office/officeart/2005/8/layout/vList2"/>
    <dgm:cxn modelId="{39B24349-5C03-4ECB-A9D5-BC65AAC08B8B}" srcId="{FE3E9476-B1C5-4C56-AC66-4DC88F5F66D1}" destId="{8644E79B-5564-43F7-9240-D132263156C3}" srcOrd="0" destOrd="0" parTransId="{91807C24-9A51-4EA8-B12B-73BCC818CCFA}" sibTransId="{E2110158-B990-4C33-9471-8D7E9EBB4221}"/>
    <dgm:cxn modelId="{DF82F007-38F2-44FF-A261-6A16A72B210F}" type="presOf" srcId="{837C13C7-9ED6-45EA-B89A-69DEFF1186C6}" destId="{137B1931-DE5E-4F1F-9C93-6C46F13CE933}" srcOrd="0" destOrd="0" presId="urn:microsoft.com/office/officeart/2005/8/layout/vList2"/>
    <dgm:cxn modelId="{66AC84A5-455C-4671-A161-CB33BA4C75FB}" type="presOf" srcId="{8644E79B-5564-43F7-9240-D132263156C3}" destId="{416FA6BF-8C2F-46B0-AC46-65F22A549D71}" srcOrd="0" destOrd="0" presId="urn:microsoft.com/office/officeart/2005/8/layout/vList2"/>
    <dgm:cxn modelId="{C7A85A8F-8A62-4D66-971B-FA07795B569A}" type="presOf" srcId="{71C2016B-A854-4201-8F90-DF84892F7E07}" destId="{E9925AED-AC37-4622-933C-ADDFA8166DC4}" srcOrd="0" destOrd="0" presId="urn:microsoft.com/office/officeart/2005/8/layout/vList2"/>
    <dgm:cxn modelId="{33766224-B3C0-4364-A0B5-083036AE3374}" type="presOf" srcId="{5119681B-3A45-404A-818E-95258ACD6C3F}" destId="{AE6B420F-3378-4BC1-A3A2-32CADF236C91}" srcOrd="0" destOrd="0" presId="urn:microsoft.com/office/officeart/2005/8/layout/vList2"/>
    <dgm:cxn modelId="{14EFD082-EF80-4364-BCA9-4D3CA6A75D15}" srcId="{FE3E9476-B1C5-4C56-AC66-4DC88F5F66D1}" destId="{BA10821E-9264-46EA-8DD2-6FFFE9E354C5}" srcOrd="9" destOrd="0" parTransId="{AB9FCE5D-FC2D-4E1E-9C85-E7F70657668F}" sibTransId="{5E37E015-5022-46CB-BB39-51EA96534AF6}"/>
    <dgm:cxn modelId="{FCDAAB94-DBFB-4FC5-83E5-A1256D9F8D7E}" type="presOf" srcId="{73ABD9D4-F9F1-469F-AE14-6ED42F3F8A78}" destId="{B020A478-B956-4715-AF50-E855911D8C67}" srcOrd="0" destOrd="0" presId="urn:microsoft.com/office/officeart/2005/8/layout/vList2"/>
    <dgm:cxn modelId="{FAA924BC-F822-4B3F-B03D-8A4AE1A2E7BD}" srcId="{FE3E9476-B1C5-4C56-AC66-4DC88F5F66D1}" destId="{5119681B-3A45-404A-818E-95258ACD6C3F}" srcOrd="4" destOrd="0" parTransId="{0BD991CB-C8DD-4E28-9893-A4A532E818AF}" sibTransId="{BAE98E58-137B-4924-A1C9-B814B34C686D}"/>
    <dgm:cxn modelId="{9B4D3B91-DEBE-4E19-91D3-F70E9B0F0189}" type="presOf" srcId="{BF347EA7-46EF-48DC-B9EE-149BC0D51B82}" destId="{A761764B-D80D-41AA-862F-305608545592}" srcOrd="0" destOrd="0" presId="urn:microsoft.com/office/officeart/2005/8/layout/vList2"/>
    <dgm:cxn modelId="{88863561-3B2A-4454-B788-6F717034A46C}" type="presOf" srcId="{97A61FEE-8069-47F1-A6A0-6E7EB924A71E}" destId="{00A2152A-4BAC-47A4-9D2A-B1FF687EB3DF}" srcOrd="0" destOrd="0" presId="urn:microsoft.com/office/officeart/2005/8/layout/vList2"/>
    <dgm:cxn modelId="{3FF4952D-F863-483D-888E-245F430DCC62}" type="presParOf" srcId="{3667F64B-4952-4D20-A43E-F21808B3C304}" destId="{416FA6BF-8C2F-46B0-AC46-65F22A549D71}" srcOrd="0" destOrd="0" presId="urn:microsoft.com/office/officeart/2005/8/layout/vList2"/>
    <dgm:cxn modelId="{8E564EF7-0AA5-4E4A-95B5-1A1FAE80F760}" type="presParOf" srcId="{3667F64B-4952-4D20-A43E-F21808B3C304}" destId="{B1C82933-8E65-4803-B4FD-8CCB10D61CE8}" srcOrd="1" destOrd="0" presId="urn:microsoft.com/office/officeart/2005/8/layout/vList2"/>
    <dgm:cxn modelId="{40B28172-1406-4314-B121-4695684B5316}" type="presParOf" srcId="{3667F64B-4952-4D20-A43E-F21808B3C304}" destId="{137B1931-DE5E-4F1F-9C93-6C46F13CE933}" srcOrd="2" destOrd="0" presId="urn:microsoft.com/office/officeart/2005/8/layout/vList2"/>
    <dgm:cxn modelId="{1FAB9F36-2F00-49F0-B75B-AAEB1E58A5FC}" type="presParOf" srcId="{3667F64B-4952-4D20-A43E-F21808B3C304}" destId="{1E3158D2-53E3-4B1C-AC07-CAA64298A0FF}" srcOrd="3" destOrd="0" presId="urn:microsoft.com/office/officeart/2005/8/layout/vList2"/>
    <dgm:cxn modelId="{3A62EC94-40EF-4554-9EC1-0C7E5F1E7603}" type="presParOf" srcId="{3667F64B-4952-4D20-A43E-F21808B3C304}" destId="{B020A478-B956-4715-AF50-E855911D8C67}" srcOrd="4" destOrd="0" presId="urn:microsoft.com/office/officeart/2005/8/layout/vList2"/>
    <dgm:cxn modelId="{9BC1461D-2DD4-4E33-9A51-C1E94CAD9E3F}" type="presParOf" srcId="{3667F64B-4952-4D20-A43E-F21808B3C304}" destId="{F5AE2288-B616-4342-B498-34005AE55C9C}" srcOrd="5" destOrd="0" presId="urn:microsoft.com/office/officeart/2005/8/layout/vList2"/>
    <dgm:cxn modelId="{BD4912A6-4BBD-4163-A176-C12B09758B1E}" type="presParOf" srcId="{3667F64B-4952-4D20-A43E-F21808B3C304}" destId="{A761764B-D80D-41AA-862F-305608545592}" srcOrd="6" destOrd="0" presId="urn:microsoft.com/office/officeart/2005/8/layout/vList2"/>
    <dgm:cxn modelId="{5E1D6D82-7BE8-4344-988C-869B01C1E590}" type="presParOf" srcId="{3667F64B-4952-4D20-A43E-F21808B3C304}" destId="{6A376C4E-48EE-4960-A038-AFB8F386B495}" srcOrd="7" destOrd="0" presId="urn:microsoft.com/office/officeart/2005/8/layout/vList2"/>
    <dgm:cxn modelId="{AB53FE76-89B3-4012-8B43-05565DB0A987}" type="presParOf" srcId="{3667F64B-4952-4D20-A43E-F21808B3C304}" destId="{AE6B420F-3378-4BC1-A3A2-32CADF236C91}" srcOrd="8" destOrd="0" presId="urn:microsoft.com/office/officeart/2005/8/layout/vList2"/>
    <dgm:cxn modelId="{189B5F27-B826-4713-A4D9-DC2661BBE299}" type="presParOf" srcId="{3667F64B-4952-4D20-A43E-F21808B3C304}" destId="{EFD50E8F-3202-4B73-B384-51CBDD6EC11C}" srcOrd="9" destOrd="0" presId="urn:microsoft.com/office/officeart/2005/8/layout/vList2"/>
    <dgm:cxn modelId="{9158FD6D-4398-46EA-93C1-F709ECD84F8D}" type="presParOf" srcId="{3667F64B-4952-4D20-A43E-F21808B3C304}" destId="{00A2152A-4BAC-47A4-9D2A-B1FF687EB3DF}" srcOrd="10" destOrd="0" presId="urn:microsoft.com/office/officeart/2005/8/layout/vList2"/>
    <dgm:cxn modelId="{A540BFCF-37AA-4E1D-AE7D-C6E0186E3EDA}" type="presParOf" srcId="{3667F64B-4952-4D20-A43E-F21808B3C304}" destId="{447D5CF5-2AFA-4A3E-8B04-01C13FFFCB41}" srcOrd="11" destOrd="0" presId="urn:microsoft.com/office/officeart/2005/8/layout/vList2"/>
    <dgm:cxn modelId="{88B32A3E-1304-4844-91DD-1DCCEFE0F123}" type="presParOf" srcId="{3667F64B-4952-4D20-A43E-F21808B3C304}" destId="{E9925AED-AC37-4622-933C-ADDFA8166DC4}" srcOrd="12" destOrd="0" presId="urn:microsoft.com/office/officeart/2005/8/layout/vList2"/>
    <dgm:cxn modelId="{BE42CE37-0670-4F0D-8939-C4315FD82604}" type="presParOf" srcId="{3667F64B-4952-4D20-A43E-F21808B3C304}" destId="{3A119CF3-51FF-4203-AECE-D5BD2EA4B34F}" srcOrd="13" destOrd="0" presId="urn:microsoft.com/office/officeart/2005/8/layout/vList2"/>
    <dgm:cxn modelId="{874280F7-6104-4B58-ADAE-6DE73121CE2E}" type="presParOf" srcId="{3667F64B-4952-4D20-A43E-F21808B3C304}" destId="{89EC0F0E-6308-4327-BC97-C2D0E7264995}" srcOrd="14" destOrd="0" presId="urn:microsoft.com/office/officeart/2005/8/layout/vList2"/>
    <dgm:cxn modelId="{5A9ED595-4B17-4AF9-99CC-65E84F519DE9}" type="presParOf" srcId="{3667F64B-4952-4D20-A43E-F21808B3C304}" destId="{43FFC052-4BCC-47D2-BADC-6AD42D477D55}" srcOrd="15" destOrd="0" presId="urn:microsoft.com/office/officeart/2005/8/layout/vList2"/>
    <dgm:cxn modelId="{B6FF2523-A1E7-4332-BFBC-662E78EF1E6B}" type="presParOf" srcId="{3667F64B-4952-4D20-A43E-F21808B3C304}" destId="{0D238FE2-B1E3-4E02-B14A-B79E77A5A161}" srcOrd="16" destOrd="0" presId="urn:microsoft.com/office/officeart/2005/8/layout/vList2"/>
    <dgm:cxn modelId="{BF72B45C-25A3-47E0-851E-4A461177A046}" type="presParOf" srcId="{3667F64B-4952-4D20-A43E-F21808B3C304}" destId="{2E11B30D-17AF-42EA-B226-0DC6DD929BA2}" srcOrd="17" destOrd="0" presId="urn:microsoft.com/office/officeart/2005/8/layout/vList2"/>
    <dgm:cxn modelId="{59792A72-1F61-4B4C-8ADD-9D275CED54A8}" type="presParOf" srcId="{3667F64B-4952-4D20-A43E-F21808B3C304}" destId="{82134586-7616-4D96-876B-BECB00A17240}" srcOrd="1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A48E2F-D5B1-450C-9945-8935DC4574D4}">
      <dsp:nvSpPr>
        <dsp:cNvPr id="0" name=""/>
        <dsp:cNvSpPr/>
      </dsp:nvSpPr>
      <dsp:spPr>
        <a:xfrm>
          <a:off x="-4852969" y="-743727"/>
          <a:ext cx="5780054" cy="5780054"/>
        </a:xfrm>
        <a:prstGeom prst="blockArc">
          <a:avLst>
            <a:gd name="adj1" fmla="val 18900000"/>
            <a:gd name="adj2" fmla="val 2700000"/>
            <a:gd name="adj3" fmla="val 374"/>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A9F11A-BBE7-49D1-89C1-A4D16383A841}">
      <dsp:nvSpPr>
        <dsp:cNvPr id="0" name=""/>
        <dsp:cNvSpPr/>
      </dsp:nvSpPr>
      <dsp:spPr>
        <a:xfrm>
          <a:off x="405662" y="268201"/>
          <a:ext cx="6457040" cy="5367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6043" tIns="60960" rIns="60960" bIns="60960" numCol="1" spcCol="1270" anchor="ctr" anchorCtr="0">
          <a:noAutofit/>
        </a:bodyPr>
        <a:lstStyle/>
        <a:p>
          <a:pPr lvl="0" algn="l" defTabSz="1066800">
            <a:lnSpc>
              <a:spcPct val="90000"/>
            </a:lnSpc>
            <a:spcBef>
              <a:spcPct val="0"/>
            </a:spcBef>
            <a:spcAft>
              <a:spcPct val="35000"/>
            </a:spcAft>
          </a:pPr>
          <a:r>
            <a:rPr lang="zh-TW" altLang="en-US" sz="2400" kern="1200" dirty="0" smtClean="0">
              <a:solidFill>
                <a:schemeClr val="bg1"/>
              </a:solidFill>
              <a:latin typeface="標楷體" pitchFamily="65" charset="-120"/>
              <a:ea typeface="標楷體" pitchFamily="65" charset="-120"/>
            </a:rPr>
            <a:t>大補帖盜版</a:t>
          </a:r>
          <a:endParaRPr lang="zh-TW" altLang="en-US" sz="2400" kern="1200" dirty="0">
            <a:solidFill>
              <a:schemeClr val="bg1"/>
            </a:solidFill>
          </a:endParaRPr>
        </a:p>
      </dsp:txBody>
      <dsp:txXfrm>
        <a:off x="405662" y="268201"/>
        <a:ext cx="6457040" cy="536746"/>
      </dsp:txXfrm>
    </dsp:sp>
    <dsp:sp modelId="{90D10C22-D792-4573-BD6F-F7477618807C}">
      <dsp:nvSpPr>
        <dsp:cNvPr id="0" name=""/>
        <dsp:cNvSpPr/>
      </dsp:nvSpPr>
      <dsp:spPr>
        <a:xfrm>
          <a:off x="70195" y="201108"/>
          <a:ext cx="670933" cy="67093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E114A4-F2A5-4E82-A1D6-D0DD3D4E767C}">
      <dsp:nvSpPr>
        <dsp:cNvPr id="0" name=""/>
        <dsp:cNvSpPr/>
      </dsp:nvSpPr>
      <dsp:spPr>
        <a:xfrm>
          <a:off x="790279" y="1073064"/>
          <a:ext cx="6072423" cy="5367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6043" tIns="60960" rIns="60960" bIns="60960" numCol="1" spcCol="1270" anchor="ctr" anchorCtr="0">
          <a:noAutofit/>
        </a:bodyPr>
        <a:lstStyle/>
        <a:p>
          <a:pPr lvl="0" algn="l" defTabSz="1066800">
            <a:lnSpc>
              <a:spcPct val="90000"/>
            </a:lnSpc>
            <a:spcBef>
              <a:spcPct val="0"/>
            </a:spcBef>
            <a:spcAft>
              <a:spcPct val="35000"/>
            </a:spcAft>
          </a:pPr>
          <a:r>
            <a:rPr lang="zh-TW" altLang="en-US" sz="2400" kern="1200" dirty="0" smtClean="0">
              <a:solidFill>
                <a:schemeClr val="bg1"/>
              </a:solidFill>
              <a:latin typeface="標楷體" pitchFamily="65" charset="-120"/>
              <a:ea typeface="標楷體" pitchFamily="65" charset="-120"/>
            </a:rPr>
            <a:t>透過網際網路銷售或上傳、下載軟體</a:t>
          </a:r>
          <a:endParaRPr lang="en-US" altLang="zh-TW" sz="2400" kern="1200" dirty="0" smtClean="0">
            <a:solidFill>
              <a:schemeClr val="bg1"/>
            </a:solidFill>
            <a:latin typeface="標楷體" pitchFamily="65" charset="-120"/>
            <a:ea typeface="標楷體" pitchFamily="65" charset="-120"/>
          </a:endParaRPr>
        </a:p>
      </dsp:txBody>
      <dsp:txXfrm>
        <a:off x="790279" y="1073064"/>
        <a:ext cx="6072423" cy="536746"/>
      </dsp:txXfrm>
    </dsp:sp>
    <dsp:sp modelId="{65E192A9-B31A-4DA9-BDFD-0F75C39C929E}">
      <dsp:nvSpPr>
        <dsp:cNvPr id="0" name=""/>
        <dsp:cNvSpPr/>
      </dsp:nvSpPr>
      <dsp:spPr>
        <a:xfrm>
          <a:off x="454812" y="1005970"/>
          <a:ext cx="670933" cy="67093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32DFE9-355F-4971-ABF8-80A77B7450B8}">
      <dsp:nvSpPr>
        <dsp:cNvPr id="0" name=""/>
        <dsp:cNvSpPr/>
      </dsp:nvSpPr>
      <dsp:spPr>
        <a:xfrm>
          <a:off x="908325" y="1877926"/>
          <a:ext cx="5954377" cy="5367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6043" tIns="60960" rIns="60960" bIns="60960" numCol="1" spcCol="1270" anchor="ctr" anchorCtr="0">
          <a:noAutofit/>
        </a:bodyPr>
        <a:lstStyle/>
        <a:p>
          <a:pPr lvl="0" algn="l" defTabSz="1066800">
            <a:lnSpc>
              <a:spcPct val="90000"/>
            </a:lnSpc>
            <a:spcBef>
              <a:spcPct val="0"/>
            </a:spcBef>
            <a:spcAft>
              <a:spcPct val="35000"/>
            </a:spcAft>
          </a:pPr>
          <a:r>
            <a:rPr lang="zh-TW" altLang="en-US" sz="2400" kern="1200" dirty="0" smtClean="0">
              <a:solidFill>
                <a:schemeClr val="bg1"/>
              </a:solidFill>
              <a:latin typeface="標楷體" pitchFamily="65" charset="-120"/>
              <a:ea typeface="標楷體" pitchFamily="65" charset="-120"/>
            </a:rPr>
            <a:t>硬碟灌裝</a:t>
          </a:r>
          <a:endParaRPr lang="en-US" altLang="zh-TW" sz="2400" kern="1200" dirty="0" smtClean="0">
            <a:solidFill>
              <a:schemeClr val="bg1"/>
            </a:solidFill>
            <a:latin typeface="標楷體" pitchFamily="65" charset="-120"/>
            <a:ea typeface="標楷體" pitchFamily="65" charset="-120"/>
          </a:endParaRPr>
        </a:p>
      </dsp:txBody>
      <dsp:txXfrm>
        <a:off x="908325" y="1877926"/>
        <a:ext cx="5954377" cy="536746"/>
      </dsp:txXfrm>
    </dsp:sp>
    <dsp:sp modelId="{A813A0F6-408C-40A0-BB41-088F286C9E6F}">
      <dsp:nvSpPr>
        <dsp:cNvPr id="0" name=""/>
        <dsp:cNvSpPr/>
      </dsp:nvSpPr>
      <dsp:spPr>
        <a:xfrm>
          <a:off x="572859" y="1810833"/>
          <a:ext cx="670933" cy="67093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4A643EC-FB05-4446-AF02-9F62D366F3A7}">
      <dsp:nvSpPr>
        <dsp:cNvPr id="0" name=""/>
        <dsp:cNvSpPr/>
      </dsp:nvSpPr>
      <dsp:spPr>
        <a:xfrm>
          <a:off x="790279" y="2682789"/>
          <a:ext cx="6072423" cy="5367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6043" tIns="60960" rIns="60960" bIns="60960" numCol="1" spcCol="1270" anchor="ctr" anchorCtr="0">
          <a:noAutofit/>
        </a:bodyPr>
        <a:lstStyle/>
        <a:p>
          <a:pPr lvl="0" algn="l" defTabSz="1066800">
            <a:lnSpc>
              <a:spcPct val="90000"/>
            </a:lnSpc>
            <a:spcBef>
              <a:spcPct val="0"/>
            </a:spcBef>
            <a:spcAft>
              <a:spcPct val="35000"/>
            </a:spcAft>
          </a:pPr>
          <a:r>
            <a:rPr lang="zh-TW" altLang="en-US" sz="2400" kern="1200" dirty="0" smtClean="0">
              <a:solidFill>
                <a:schemeClr val="bg1"/>
              </a:solidFill>
              <a:latin typeface="標楷體" pitchFamily="65" charset="-120"/>
              <a:ea typeface="標楷體" pitchFamily="65" charset="-120"/>
            </a:rPr>
            <a:t>公司用戶之盜版</a:t>
          </a:r>
          <a:endParaRPr lang="en-US" altLang="zh-TW" sz="2400" kern="1200" dirty="0" smtClean="0">
            <a:solidFill>
              <a:schemeClr val="bg1"/>
            </a:solidFill>
            <a:latin typeface="標楷體" pitchFamily="65" charset="-120"/>
            <a:ea typeface="標楷體" pitchFamily="65" charset="-120"/>
          </a:endParaRPr>
        </a:p>
      </dsp:txBody>
      <dsp:txXfrm>
        <a:off x="790279" y="2682789"/>
        <a:ext cx="6072423" cy="536746"/>
      </dsp:txXfrm>
    </dsp:sp>
    <dsp:sp modelId="{828B4C8E-1E84-4EDC-ACC6-ABA13DDE363D}">
      <dsp:nvSpPr>
        <dsp:cNvPr id="0" name=""/>
        <dsp:cNvSpPr/>
      </dsp:nvSpPr>
      <dsp:spPr>
        <a:xfrm>
          <a:off x="454812" y="2615695"/>
          <a:ext cx="670933" cy="67093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B1F94B-C8F1-461C-B2A5-0130005E5D0F}">
      <dsp:nvSpPr>
        <dsp:cNvPr id="0" name=""/>
        <dsp:cNvSpPr/>
      </dsp:nvSpPr>
      <dsp:spPr>
        <a:xfrm>
          <a:off x="405662" y="3487651"/>
          <a:ext cx="6457040" cy="53674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6043" tIns="60960" rIns="60960" bIns="60960" numCol="1" spcCol="1270" anchor="ctr" anchorCtr="0">
          <a:noAutofit/>
        </a:bodyPr>
        <a:lstStyle/>
        <a:p>
          <a:pPr lvl="0" algn="l" defTabSz="1066800">
            <a:lnSpc>
              <a:spcPct val="90000"/>
            </a:lnSpc>
            <a:spcBef>
              <a:spcPct val="0"/>
            </a:spcBef>
            <a:spcAft>
              <a:spcPct val="35000"/>
            </a:spcAft>
          </a:pPr>
          <a:r>
            <a:rPr lang="zh-TW" altLang="en-US" sz="2400" kern="1200" dirty="0" smtClean="0">
              <a:solidFill>
                <a:schemeClr val="bg1"/>
              </a:solidFill>
              <a:latin typeface="標楷體" pitchFamily="65" charset="-120"/>
              <a:ea typeface="標楷體" pitchFamily="65" charset="-120"/>
            </a:rPr>
            <a:t>仿冒軟體產品</a:t>
          </a:r>
        </a:p>
      </dsp:txBody>
      <dsp:txXfrm>
        <a:off x="405662" y="3487651"/>
        <a:ext cx="6457040" cy="536746"/>
      </dsp:txXfrm>
    </dsp:sp>
    <dsp:sp modelId="{FD7377EB-A3F1-408E-8729-6B9D87A969DD}">
      <dsp:nvSpPr>
        <dsp:cNvPr id="0" name=""/>
        <dsp:cNvSpPr/>
      </dsp:nvSpPr>
      <dsp:spPr>
        <a:xfrm>
          <a:off x="70195" y="3420558"/>
          <a:ext cx="670933" cy="67093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B7D1BB-E14F-4DF3-9D2B-73EED123346F}">
      <dsp:nvSpPr>
        <dsp:cNvPr id="0" name=""/>
        <dsp:cNvSpPr/>
      </dsp:nvSpPr>
      <dsp:spPr>
        <a:xfrm>
          <a:off x="533390" y="50806"/>
          <a:ext cx="3124683" cy="187481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TW" altLang="en-US" sz="2400" kern="1200" smtClean="0">
              <a:latin typeface="標楷體" pitchFamily="65" charset="-120"/>
              <a:ea typeface="標楷體" pitchFamily="65" charset="-120"/>
            </a:rPr>
            <a:t>電腦經銷商將未經授權的軟體灌裝到他們出售的電腦，以增加銷售誘因。</a:t>
          </a:r>
          <a:endParaRPr lang="zh-TW" altLang="en-US" sz="2400" kern="1200"/>
        </a:p>
      </dsp:txBody>
      <dsp:txXfrm>
        <a:off x="533390" y="50806"/>
        <a:ext cx="3124683" cy="1874810"/>
      </dsp:txXfrm>
    </dsp:sp>
    <dsp:sp modelId="{2C0736AD-BFD0-4B7B-8FC9-1E4278A5B1C0}">
      <dsp:nvSpPr>
        <dsp:cNvPr id="0" name=""/>
        <dsp:cNvSpPr/>
      </dsp:nvSpPr>
      <dsp:spPr>
        <a:xfrm>
          <a:off x="4048784" y="955"/>
          <a:ext cx="3124683" cy="187481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標楷體" pitchFamily="65" charset="-120"/>
              <a:ea typeface="標楷體" pitchFamily="65" charset="-120"/>
            </a:rPr>
            <a:t>電腦經銷商以「維修」電腦名義，將未經授權的軟體灌裝到其出售或維修的電腦。</a:t>
          </a:r>
          <a:endParaRPr lang="en-US" altLang="zh-TW" sz="2400" kern="1200" dirty="0" smtClean="0">
            <a:latin typeface="標楷體" pitchFamily="65" charset="-120"/>
            <a:ea typeface="標楷體" pitchFamily="65" charset="-120"/>
          </a:endParaRPr>
        </a:p>
      </dsp:txBody>
      <dsp:txXfrm>
        <a:off x="4048784" y="955"/>
        <a:ext cx="3124683" cy="1874810"/>
      </dsp:txXfrm>
    </dsp:sp>
    <dsp:sp modelId="{B743800D-E167-4220-B030-DEFFF9765D49}">
      <dsp:nvSpPr>
        <dsp:cNvPr id="0" name=""/>
        <dsp:cNvSpPr/>
      </dsp:nvSpPr>
      <dsp:spPr>
        <a:xfrm>
          <a:off x="2222500" y="2188234"/>
          <a:ext cx="3340099" cy="187481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TW" altLang="en-US" sz="2400" kern="1200" smtClean="0">
              <a:latin typeface="標楷體" pitchFamily="65" charset="-120"/>
              <a:ea typeface="標楷體" pitchFamily="65" charset="-120"/>
            </a:rPr>
            <a:t>桌上型電腦或筆記型電腦在交機時並不附應有的軟體合法授權元件或合法元件不完全</a:t>
          </a:r>
          <a:endParaRPr lang="zh-TW" altLang="en-US" sz="2400" kern="1200" dirty="0" smtClean="0">
            <a:latin typeface="標楷體" pitchFamily="65" charset="-120"/>
            <a:ea typeface="標楷體" pitchFamily="65" charset="-120"/>
          </a:endParaRPr>
        </a:p>
      </dsp:txBody>
      <dsp:txXfrm>
        <a:off x="2222500" y="2188234"/>
        <a:ext cx="3340099" cy="18748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2DF296-F525-48BB-94CB-15DFE4085566}">
      <dsp:nvSpPr>
        <dsp:cNvPr id="0" name=""/>
        <dsp:cNvSpPr/>
      </dsp:nvSpPr>
      <dsp:spPr>
        <a:xfrm>
          <a:off x="152408" y="673096"/>
          <a:ext cx="2098699" cy="125921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kumimoji="1" lang="zh-TW" altLang="en-US" sz="1800" kern="1200" dirty="0" smtClean="0">
              <a:latin typeface="標楷體" pitchFamily="65" charset="-120"/>
            </a:rPr>
            <a:t>員工將個人之軟體拷貝至公司之電腦</a:t>
          </a:r>
          <a:endParaRPr lang="zh-TW" altLang="en-US" sz="1800" kern="1200" dirty="0"/>
        </a:p>
      </dsp:txBody>
      <dsp:txXfrm>
        <a:off x="152408" y="673096"/>
        <a:ext cx="2098699" cy="1259219"/>
      </dsp:txXfrm>
    </dsp:sp>
    <dsp:sp modelId="{715A1F2F-62C8-4AD0-94E3-ACBCE435AF07}">
      <dsp:nvSpPr>
        <dsp:cNvPr id="0" name=""/>
        <dsp:cNvSpPr/>
      </dsp:nvSpPr>
      <dsp:spPr>
        <a:xfrm>
          <a:off x="2311215" y="667845"/>
          <a:ext cx="2098699" cy="125921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kumimoji="1" lang="zh-TW" altLang="en-US" sz="1800" kern="1200" smtClean="0">
              <a:latin typeface="標楷體" pitchFamily="65" charset="-120"/>
            </a:rPr>
            <a:t>員工將公司之軟體拷貝至家中之電腦</a:t>
          </a:r>
          <a:endParaRPr kumimoji="1" lang="zh-TW" altLang="en-US" sz="1800" kern="1200" dirty="0">
            <a:latin typeface="標楷體" pitchFamily="65" charset="-120"/>
          </a:endParaRPr>
        </a:p>
      </dsp:txBody>
      <dsp:txXfrm>
        <a:off x="2311215" y="667845"/>
        <a:ext cx="2098699" cy="1259219"/>
      </dsp:txXfrm>
    </dsp:sp>
    <dsp:sp modelId="{0072504B-5F80-4BD9-B060-D3BBFD456CBE}">
      <dsp:nvSpPr>
        <dsp:cNvPr id="0" name=""/>
        <dsp:cNvSpPr/>
      </dsp:nvSpPr>
      <dsp:spPr>
        <a:xfrm>
          <a:off x="4619784" y="667845"/>
          <a:ext cx="2098699" cy="125921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TW" altLang="en-US" sz="1800" kern="1200" dirty="0" smtClean="0">
              <a:latin typeface="標楷體" pitchFamily="65" charset="-120"/>
            </a:rPr>
            <a:t>將一份單機版授權的軟體安裝在多部電腦當中</a:t>
          </a:r>
          <a:endParaRPr lang="zh-TW" altLang="en-US" sz="1800" kern="1200" dirty="0">
            <a:latin typeface="標楷體" pitchFamily="65" charset="-120"/>
          </a:endParaRPr>
        </a:p>
      </dsp:txBody>
      <dsp:txXfrm>
        <a:off x="4619784" y="667845"/>
        <a:ext cx="2098699" cy="1259219"/>
      </dsp:txXfrm>
    </dsp:sp>
    <dsp:sp modelId="{5E5AE561-E24A-4C28-86B3-ECF3DCAD991F}">
      <dsp:nvSpPr>
        <dsp:cNvPr id="0" name=""/>
        <dsp:cNvSpPr/>
      </dsp:nvSpPr>
      <dsp:spPr>
        <a:xfrm>
          <a:off x="6850052" y="673096"/>
          <a:ext cx="2098699" cy="125921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TW" altLang="en-US" sz="1800" kern="1200" dirty="0" smtClean="0">
              <a:latin typeface="標楷體" pitchFamily="65" charset="-120"/>
            </a:rPr>
            <a:t>安裝</a:t>
          </a:r>
          <a:r>
            <a:rPr lang="zh-TW" sz="1800" kern="1200" dirty="0" smtClean="0">
              <a:latin typeface="標楷體" pitchFamily="65" charset="-120"/>
            </a:rPr>
            <a:t>盜版軟體</a:t>
          </a:r>
          <a:r>
            <a:rPr lang="zh-TW" altLang="zh-TW" sz="1800" kern="1200" dirty="0" smtClean="0">
              <a:latin typeface="標楷體" pitchFamily="65" charset="-120"/>
            </a:rPr>
            <a:t>(</a:t>
          </a:r>
          <a:r>
            <a:rPr lang="zh-TW" sz="1800" kern="1200" dirty="0" smtClean="0">
              <a:latin typeface="標楷體" pitchFamily="65" charset="-120"/>
            </a:rPr>
            <a:t>如大補帖</a:t>
          </a:r>
          <a:r>
            <a:rPr lang="zh-TW" altLang="zh-TW" sz="1800" kern="1200" dirty="0" smtClean="0">
              <a:latin typeface="標楷體" pitchFamily="65" charset="-120"/>
            </a:rPr>
            <a:t>)</a:t>
          </a:r>
          <a:r>
            <a:rPr lang="zh-TW" sz="1800" kern="1200" dirty="0" smtClean="0">
              <a:latin typeface="標楷體" pitchFamily="65" charset="-120"/>
            </a:rPr>
            <a:t>安裝在電腦中</a:t>
          </a:r>
          <a:endParaRPr lang="en-US" altLang="zh-TW" sz="1800" kern="1200" dirty="0">
            <a:latin typeface="標楷體" pitchFamily="65" charset="-120"/>
          </a:endParaRPr>
        </a:p>
      </dsp:txBody>
      <dsp:txXfrm>
        <a:off x="6850052" y="673096"/>
        <a:ext cx="2098699" cy="1259219"/>
      </dsp:txXfrm>
    </dsp:sp>
    <dsp:sp modelId="{9B4A81B7-D019-4C53-A1BA-926C838DFEC2}">
      <dsp:nvSpPr>
        <dsp:cNvPr id="0" name=""/>
        <dsp:cNvSpPr/>
      </dsp:nvSpPr>
      <dsp:spPr>
        <a:xfrm>
          <a:off x="1156930" y="2136934"/>
          <a:ext cx="2098699" cy="125921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TW" altLang="en-US" sz="1800" kern="1200" smtClean="0">
              <a:latin typeface="標楷體" pitchFamily="65" charset="-120"/>
            </a:rPr>
            <a:t>不具學術教育機構資格，卻購買教育版軟體</a:t>
          </a:r>
          <a:endParaRPr lang="en-US" altLang="zh-TW" sz="1800" kern="1200" dirty="0">
            <a:latin typeface="標楷體" pitchFamily="65" charset="-120"/>
          </a:endParaRPr>
        </a:p>
      </dsp:txBody>
      <dsp:txXfrm>
        <a:off x="1156930" y="2136934"/>
        <a:ext cx="2098699" cy="1259219"/>
      </dsp:txXfrm>
    </dsp:sp>
    <dsp:sp modelId="{7B512072-86AA-4E08-8B82-29C9C4C6B7F2}">
      <dsp:nvSpPr>
        <dsp:cNvPr id="0" name=""/>
        <dsp:cNvSpPr/>
      </dsp:nvSpPr>
      <dsp:spPr>
        <a:xfrm>
          <a:off x="3465500" y="2136934"/>
          <a:ext cx="2098699" cy="125921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TW" altLang="en-US" sz="1800" kern="1200" smtClean="0">
              <a:latin typeface="標楷體" pitchFamily="65" charset="-120"/>
            </a:rPr>
            <a:t>購買升級版為軟體進行升級，卻並未擁有該軟體的合法舊版本授權</a:t>
          </a:r>
          <a:endParaRPr lang="zh-TW" altLang="en-US" sz="1800" kern="1200" dirty="0">
            <a:latin typeface="標楷體" pitchFamily="65" charset="-120"/>
          </a:endParaRPr>
        </a:p>
      </dsp:txBody>
      <dsp:txXfrm>
        <a:off x="3465500" y="2136934"/>
        <a:ext cx="2098699" cy="1259219"/>
      </dsp:txXfrm>
    </dsp:sp>
    <dsp:sp modelId="{954A4469-5911-4F3C-ADFA-81A417C46771}">
      <dsp:nvSpPr>
        <dsp:cNvPr id="0" name=""/>
        <dsp:cNvSpPr/>
      </dsp:nvSpPr>
      <dsp:spPr>
        <a:xfrm>
          <a:off x="5774069" y="2136934"/>
          <a:ext cx="2098699" cy="125921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TW" altLang="en-US" sz="1800" kern="1200" smtClean="0">
              <a:latin typeface="標楷體" pitchFamily="65" charset="-120"/>
            </a:rPr>
            <a:t>用戶端</a:t>
          </a:r>
          <a:r>
            <a:rPr lang="en-US" altLang="zh-TW" sz="1800" kern="1200" smtClean="0">
              <a:latin typeface="標楷體" pitchFamily="65" charset="-120"/>
            </a:rPr>
            <a:t>/</a:t>
          </a:r>
          <a:r>
            <a:rPr lang="zh-TW" altLang="en-US" sz="1800" kern="1200" smtClean="0">
              <a:latin typeface="標楷體" pitchFamily="65" charset="-120"/>
            </a:rPr>
            <a:t>伺服器侵權</a:t>
          </a:r>
          <a:endParaRPr lang="zh-TW" altLang="en-US" sz="1800" kern="1200" dirty="0">
            <a:latin typeface="標楷體" pitchFamily="65" charset="-120"/>
          </a:endParaRPr>
        </a:p>
      </dsp:txBody>
      <dsp:txXfrm>
        <a:off x="5774069" y="2136934"/>
        <a:ext cx="2098699" cy="125921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6FA6BF-8C2F-46B0-AC46-65F22A549D71}">
      <dsp:nvSpPr>
        <dsp:cNvPr id="0" name=""/>
        <dsp:cNvSpPr/>
      </dsp:nvSpPr>
      <dsp:spPr>
        <a:xfrm>
          <a:off x="0" y="9824"/>
          <a:ext cx="7280694" cy="500175"/>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altLang="zh-TW" sz="2000" b="0" kern="1200" dirty="0" smtClean="0">
              <a:latin typeface="標楷體" pitchFamily="65" charset="-120"/>
              <a:ea typeface="標楷體" pitchFamily="65" charset="-120"/>
            </a:rPr>
            <a:t> </a:t>
          </a:r>
          <a:r>
            <a:rPr lang="zh-TW" sz="2000" b="0" kern="1200" dirty="0" smtClean="0">
              <a:latin typeface="標楷體" pitchFamily="65" charset="-120"/>
              <a:ea typeface="標楷體" pitchFamily="65" charset="-120"/>
            </a:rPr>
            <a:t>要求賣方確保產品的啟動碼以及產品金鑰是合法且正確的</a:t>
          </a:r>
          <a:endParaRPr lang="en-US" sz="2000" b="0" kern="1200" dirty="0">
            <a:latin typeface="標楷體" pitchFamily="65" charset="-120"/>
            <a:ea typeface="標楷體" pitchFamily="65" charset="-120"/>
          </a:endParaRPr>
        </a:p>
      </dsp:txBody>
      <dsp:txXfrm>
        <a:off x="24417" y="34241"/>
        <a:ext cx="7231860" cy="451341"/>
      </dsp:txXfrm>
    </dsp:sp>
    <dsp:sp modelId="{137B1931-DE5E-4F1F-9C93-6C46F13CE933}">
      <dsp:nvSpPr>
        <dsp:cNvPr id="0" name=""/>
        <dsp:cNvSpPr/>
      </dsp:nvSpPr>
      <dsp:spPr>
        <a:xfrm>
          <a:off x="0" y="553199"/>
          <a:ext cx="7280694" cy="500175"/>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altLang="zh-TW" sz="2000" b="0" kern="1200" dirty="0" smtClean="0">
              <a:latin typeface="標楷體" pitchFamily="65" charset="-120"/>
              <a:ea typeface="標楷體" pitchFamily="65" charset="-120"/>
            </a:rPr>
            <a:t> </a:t>
          </a:r>
          <a:r>
            <a:rPr lang="zh-TW" sz="2000" b="0" kern="1200" dirty="0" smtClean="0">
              <a:latin typeface="標楷體" pitchFamily="65" charset="-120"/>
              <a:ea typeface="標楷體" pitchFamily="65" charset="-120"/>
            </a:rPr>
            <a:t>了解非法下載的潛在危機</a:t>
          </a:r>
          <a:endParaRPr lang="en-US" sz="2000" b="0" kern="1200" dirty="0">
            <a:latin typeface="標楷體" pitchFamily="65" charset="-120"/>
            <a:ea typeface="標楷體" pitchFamily="65" charset="-120"/>
          </a:endParaRPr>
        </a:p>
      </dsp:txBody>
      <dsp:txXfrm>
        <a:off x="24417" y="577616"/>
        <a:ext cx="7231860" cy="451341"/>
      </dsp:txXfrm>
    </dsp:sp>
    <dsp:sp modelId="{B020A478-B956-4715-AF50-E855911D8C67}">
      <dsp:nvSpPr>
        <dsp:cNvPr id="0" name=""/>
        <dsp:cNvSpPr/>
      </dsp:nvSpPr>
      <dsp:spPr>
        <a:xfrm>
          <a:off x="0" y="1096574"/>
          <a:ext cx="7280694" cy="500175"/>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altLang="zh-TW" sz="2000" b="0" kern="1200" dirty="0" smtClean="0">
              <a:latin typeface="標楷體" pitchFamily="65" charset="-120"/>
              <a:ea typeface="標楷體" pitchFamily="65" charset="-120"/>
            </a:rPr>
            <a:t> </a:t>
          </a:r>
          <a:r>
            <a:rPr lang="zh-TW" sz="2000" b="0" kern="1200" dirty="0" smtClean="0">
              <a:latin typeface="標楷體" pitchFamily="65" charset="-120"/>
              <a:ea typeface="標楷體" pitchFamily="65" charset="-120"/>
            </a:rPr>
            <a:t>向值得信賴的經銷商購買</a:t>
          </a:r>
          <a:endParaRPr lang="en-US" sz="2000" b="0" kern="1200" dirty="0">
            <a:latin typeface="標楷體" pitchFamily="65" charset="-120"/>
            <a:ea typeface="標楷體" pitchFamily="65" charset="-120"/>
          </a:endParaRPr>
        </a:p>
      </dsp:txBody>
      <dsp:txXfrm>
        <a:off x="24417" y="1120991"/>
        <a:ext cx="7231860" cy="451341"/>
      </dsp:txXfrm>
    </dsp:sp>
    <dsp:sp modelId="{A761764B-D80D-41AA-862F-305608545592}">
      <dsp:nvSpPr>
        <dsp:cNvPr id="0" name=""/>
        <dsp:cNvSpPr/>
      </dsp:nvSpPr>
      <dsp:spPr>
        <a:xfrm>
          <a:off x="0" y="1639949"/>
          <a:ext cx="7280694" cy="500175"/>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0" kern="1200" dirty="0" smtClean="0">
              <a:latin typeface="標楷體" pitchFamily="65" charset="-120"/>
              <a:ea typeface="標楷體" pitchFamily="65" charset="-120"/>
            </a:rPr>
            <a:t> </a:t>
          </a:r>
          <a:r>
            <a:rPr lang="en-US" sz="2000" b="0" kern="1200" dirty="0" err="1" smtClean="0">
              <a:latin typeface="標楷體" pitchFamily="65" charset="-120"/>
              <a:ea typeface="標楷體" pitchFamily="65" charset="-120"/>
            </a:rPr>
            <a:t>小心標價過低的產品</a:t>
          </a:r>
          <a:endParaRPr lang="en-US" sz="2000" b="0" kern="1200" dirty="0">
            <a:latin typeface="標楷體" pitchFamily="65" charset="-120"/>
            <a:ea typeface="標楷體" pitchFamily="65" charset="-120"/>
          </a:endParaRPr>
        </a:p>
      </dsp:txBody>
      <dsp:txXfrm>
        <a:off x="24417" y="1664366"/>
        <a:ext cx="7231860" cy="451341"/>
      </dsp:txXfrm>
    </dsp:sp>
    <dsp:sp modelId="{AE6B420F-3378-4BC1-A3A2-32CADF236C91}">
      <dsp:nvSpPr>
        <dsp:cNvPr id="0" name=""/>
        <dsp:cNvSpPr/>
      </dsp:nvSpPr>
      <dsp:spPr>
        <a:xfrm>
          <a:off x="0" y="2183324"/>
          <a:ext cx="7280694" cy="500175"/>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altLang="zh-TW" sz="2000" b="0" kern="1200" dirty="0" smtClean="0">
              <a:latin typeface="標楷體" pitchFamily="65" charset="-120"/>
              <a:ea typeface="標楷體" pitchFamily="65" charset="-120"/>
            </a:rPr>
            <a:t> </a:t>
          </a:r>
          <a:r>
            <a:rPr lang="zh-TW" sz="2000" b="0" kern="1200" dirty="0" smtClean="0">
              <a:latin typeface="標楷體" pitchFamily="65" charset="-120"/>
              <a:ea typeface="標楷體" pitchFamily="65" charset="-120"/>
            </a:rPr>
            <a:t>檢查產品上的真品證明書 </a:t>
          </a:r>
          <a:r>
            <a:rPr lang="x-none" sz="2000" b="0" kern="1200" dirty="0" smtClean="0">
              <a:latin typeface="標楷體" pitchFamily="65" charset="-120"/>
              <a:ea typeface="標楷體" pitchFamily="65" charset="-120"/>
            </a:rPr>
            <a:t>(COA) </a:t>
          </a:r>
          <a:endParaRPr lang="en-US" sz="2000" b="0" kern="1200" dirty="0">
            <a:latin typeface="標楷體" pitchFamily="65" charset="-120"/>
            <a:ea typeface="標楷體" pitchFamily="65" charset="-120"/>
          </a:endParaRPr>
        </a:p>
      </dsp:txBody>
      <dsp:txXfrm>
        <a:off x="24417" y="2207741"/>
        <a:ext cx="7231860" cy="451341"/>
      </dsp:txXfrm>
    </dsp:sp>
    <dsp:sp modelId="{00A2152A-4BAC-47A4-9D2A-B1FF687EB3DF}">
      <dsp:nvSpPr>
        <dsp:cNvPr id="0" name=""/>
        <dsp:cNvSpPr/>
      </dsp:nvSpPr>
      <dsp:spPr>
        <a:xfrm>
          <a:off x="0" y="2726699"/>
          <a:ext cx="7280694" cy="500175"/>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0" kern="1200" dirty="0" smtClean="0">
              <a:latin typeface="標楷體" pitchFamily="65" charset="-120"/>
              <a:ea typeface="標楷體" pitchFamily="65" charset="-120"/>
            </a:rPr>
            <a:t> </a:t>
          </a:r>
          <a:r>
            <a:rPr lang="en-US" sz="2000" b="0" kern="1200" dirty="0" err="1" smtClean="0">
              <a:latin typeface="標楷體" pitchFamily="65" charset="-120"/>
              <a:ea typeface="標楷體" pitchFamily="65" charset="-120"/>
            </a:rPr>
            <a:t>避免跨國交易</a:t>
          </a:r>
          <a:endParaRPr lang="en-US" sz="2000" b="0" kern="1200" dirty="0">
            <a:latin typeface="標楷體" pitchFamily="65" charset="-120"/>
            <a:ea typeface="標楷體" pitchFamily="65" charset="-120"/>
          </a:endParaRPr>
        </a:p>
      </dsp:txBody>
      <dsp:txXfrm>
        <a:off x="24417" y="2751116"/>
        <a:ext cx="7231860" cy="451341"/>
      </dsp:txXfrm>
    </dsp:sp>
    <dsp:sp modelId="{E9925AED-AC37-4622-933C-ADDFA8166DC4}">
      <dsp:nvSpPr>
        <dsp:cNvPr id="0" name=""/>
        <dsp:cNvSpPr/>
      </dsp:nvSpPr>
      <dsp:spPr>
        <a:xfrm>
          <a:off x="0" y="3270074"/>
          <a:ext cx="7280694" cy="500175"/>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0" kern="1200" dirty="0" smtClean="0">
              <a:latin typeface="標楷體" pitchFamily="65" charset="-120"/>
              <a:ea typeface="標楷體" pitchFamily="65" charset="-120"/>
            </a:rPr>
            <a:t> </a:t>
          </a:r>
          <a:r>
            <a:rPr lang="en-US" sz="2000" b="0" kern="1200" dirty="0" err="1" smtClean="0">
              <a:latin typeface="標楷體" pitchFamily="65" charset="-120"/>
              <a:ea typeface="標楷體" pitchFamily="65" charset="-120"/>
            </a:rPr>
            <a:t>定時更新防毒軟體</a:t>
          </a:r>
          <a:endParaRPr lang="en-US" sz="2000" b="0" kern="1200" dirty="0">
            <a:latin typeface="標楷體" pitchFamily="65" charset="-120"/>
            <a:ea typeface="標楷體" pitchFamily="65" charset="-120"/>
          </a:endParaRPr>
        </a:p>
      </dsp:txBody>
      <dsp:txXfrm>
        <a:off x="24417" y="3294491"/>
        <a:ext cx="7231860" cy="451341"/>
      </dsp:txXfrm>
    </dsp:sp>
    <dsp:sp modelId="{89EC0F0E-6308-4327-BC97-C2D0E7264995}">
      <dsp:nvSpPr>
        <dsp:cNvPr id="0" name=""/>
        <dsp:cNvSpPr/>
      </dsp:nvSpPr>
      <dsp:spPr>
        <a:xfrm>
          <a:off x="0" y="3813449"/>
          <a:ext cx="7280694" cy="500175"/>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0" kern="1200" dirty="0" smtClean="0">
              <a:latin typeface="標楷體" pitchFamily="65" charset="-120"/>
              <a:ea typeface="標楷體" pitchFamily="65" charset="-120"/>
            </a:rPr>
            <a:t> </a:t>
          </a:r>
          <a:r>
            <a:rPr lang="en-US" sz="2000" b="0" kern="1200" dirty="0" err="1" smtClean="0">
              <a:latin typeface="標楷體" pitchFamily="65" charset="-120"/>
              <a:ea typeface="標楷體" pitchFamily="65" charset="-120"/>
            </a:rPr>
            <a:t>拒絕拷貝還原軟體</a:t>
          </a:r>
          <a:endParaRPr lang="en-US" sz="2000" b="0" kern="1200" dirty="0">
            <a:latin typeface="標楷體" pitchFamily="65" charset="-120"/>
            <a:ea typeface="標楷體" pitchFamily="65" charset="-120"/>
          </a:endParaRPr>
        </a:p>
      </dsp:txBody>
      <dsp:txXfrm>
        <a:off x="24417" y="3837866"/>
        <a:ext cx="7231860" cy="451341"/>
      </dsp:txXfrm>
    </dsp:sp>
    <dsp:sp modelId="{0D238FE2-B1E3-4E02-B14A-B79E77A5A161}">
      <dsp:nvSpPr>
        <dsp:cNvPr id="0" name=""/>
        <dsp:cNvSpPr/>
      </dsp:nvSpPr>
      <dsp:spPr>
        <a:xfrm>
          <a:off x="0" y="4342756"/>
          <a:ext cx="7280694" cy="500175"/>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zh-TW" sz="2000" b="0" kern="1200" smtClean="0">
              <a:latin typeface="標楷體" pitchFamily="65" charset="-120"/>
              <a:ea typeface="標楷體" pitchFamily="65" charset="-120"/>
            </a:rPr>
            <a:t>相關知識，可至 </a:t>
          </a:r>
          <a:r>
            <a:rPr lang="x-none" sz="2000" b="0" kern="1200" smtClean="0">
              <a:latin typeface="標楷體" pitchFamily="65" charset="-120"/>
              <a:ea typeface="標楷體" pitchFamily="65" charset="-120"/>
              <a:hlinkClick xmlns:r="http://schemas.openxmlformats.org/officeDocument/2006/relationships" r:id="rId1"/>
            </a:rPr>
            <a:t>http://www.microsoft.com/howtotell/</a:t>
          </a:r>
          <a:r>
            <a:rPr lang="x-none" sz="2000" b="0" kern="1200" smtClean="0">
              <a:latin typeface="標楷體" pitchFamily="65" charset="-120"/>
              <a:ea typeface="標楷體" pitchFamily="65" charset="-120"/>
            </a:rPr>
            <a:t> </a:t>
          </a:r>
          <a:r>
            <a:rPr lang="zh-TW" sz="2000" b="0" kern="1200" smtClean="0">
              <a:latin typeface="標楷體" pitchFamily="65" charset="-120"/>
              <a:ea typeface="標楷體" pitchFamily="65" charset="-120"/>
            </a:rPr>
            <a:t>查詢</a:t>
          </a:r>
          <a:endParaRPr lang="en-US" sz="2000" b="0" kern="1200" dirty="0">
            <a:latin typeface="標楷體" pitchFamily="65" charset="-120"/>
            <a:ea typeface="標楷體" pitchFamily="65" charset="-120"/>
          </a:endParaRPr>
        </a:p>
      </dsp:txBody>
      <dsp:txXfrm>
        <a:off x="24417" y="4367173"/>
        <a:ext cx="7231860" cy="451341"/>
      </dsp:txXfrm>
    </dsp:sp>
    <dsp:sp modelId="{82134586-7616-4D96-876B-BECB00A17240}">
      <dsp:nvSpPr>
        <dsp:cNvPr id="0" name=""/>
        <dsp:cNvSpPr/>
      </dsp:nvSpPr>
      <dsp:spPr>
        <a:xfrm>
          <a:off x="0" y="4900200"/>
          <a:ext cx="7280694" cy="500175"/>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altLang="zh-TW" sz="2000" b="0" kern="1200" dirty="0" smtClean="0">
              <a:latin typeface="標楷體" pitchFamily="65" charset="-120"/>
              <a:ea typeface="標楷體" pitchFamily="65" charset="-120"/>
            </a:rPr>
            <a:t> </a:t>
          </a:r>
          <a:r>
            <a:rPr lang="zh-TW" sz="2000" b="0" kern="1200" dirty="0" smtClean="0">
              <a:latin typeface="標楷體" pitchFamily="65" charset="-120"/>
              <a:ea typeface="標楷體" pitchFamily="65" charset="-120"/>
            </a:rPr>
            <a:t>檢舉盜版行為</a:t>
          </a:r>
          <a:endParaRPr lang="en-US" sz="2000" b="0" kern="1200" dirty="0">
            <a:latin typeface="標楷體" pitchFamily="65" charset="-120"/>
            <a:ea typeface="標楷體" pitchFamily="65" charset="-120"/>
          </a:endParaRPr>
        </a:p>
      </dsp:txBody>
      <dsp:txXfrm>
        <a:off x="24417" y="4924617"/>
        <a:ext cx="7231860" cy="451341"/>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1905071" cy="7454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0"/>
              </a:spcBef>
              <a:defRPr sz="1200">
                <a:latin typeface="Arial Narrow" pitchFamily="34" charset="0"/>
              </a:defRPr>
            </a:lvl1pPr>
          </a:lstStyle>
          <a:p>
            <a:endParaRPr lang="en-US"/>
          </a:p>
        </p:txBody>
      </p:sp>
      <p:sp>
        <p:nvSpPr>
          <p:cNvPr id="3075" name="Rectangle 3"/>
          <p:cNvSpPr>
            <a:spLocks noGrp="1" noChangeArrowheads="1"/>
          </p:cNvSpPr>
          <p:nvPr>
            <p:ph type="dt" sz="quarter" idx="1"/>
          </p:nvPr>
        </p:nvSpPr>
        <p:spPr bwMode="auto">
          <a:xfrm>
            <a:off x="4902130" y="1"/>
            <a:ext cx="1905070" cy="19844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spcBef>
                <a:spcPct val="0"/>
              </a:spcBef>
              <a:defRPr sz="1200">
                <a:latin typeface="Arial Narrow" pitchFamily="34" charset="0"/>
              </a:defRPr>
            </a:lvl1pPr>
          </a:lstStyle>
          <a:p>
            <a:endParaRPr lang="en-US"/>
          </a:p>
        </p:txBody>
      </p:sp>
      <p:sp>
        <p:nvSpPr>
          <p:cNvPr id="3076" name="Rectangle 4"/>
          <p:cNvSpPr>
            <a:spLocks noGrp="1" noChangeArrowheads="1"/>
          </p:cNvSpPr>
          <p:nvPr>
            <p:ph type="ftr" sz="quarter" idx="2"/>
          </p:nvPr>
        </p:nvSpPr>
        <p:spPr bwMode="auto">
          <a:xfrm>
            <a:off x="0" y="9740897"/>
            <a:ext cx="5672667" cy="198441"/>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spcBef>
                <a:spcPct val="0"/>
              </a:spcBef>
              <a:defRPr sz="1200">
                <a:latin typeface="Arial Narrow" pitchFamily="34" charset="0"/>
              </a:defRPr>
            </a:lvl1pPr>
          </a:lstStyle>
          <a:p>
            <a:endParaRPr lang="en-US"/>
          </a:p>
        </p:txBody>
      </p:sp>
      <p:sp>
        <p:nvSpPr>
          <p:cNvPr id="3077" name="Rectangle 5"/>
          <p:cNvSpPr>
            <a:spLocks noGrp="1" noChangeArrowheads="1"/>
          </p:cNvSpPr>
          <p:nvPr>
            <p:ph type="sldNum" sz="quarter" idx="3"/>
          </p:nvPr>
        </p:nvSpPr>
        <p:spPr bwMode="auto">
          <a:xfrm>
            <a:off x="5672667" y="9740897"/>
            <a:ext cx="1134533" cy="198441"/>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a:spcBef>
                <a:spcPct val="0"/>
              </a:spcBef>
              <a:defRPr sz="1200">
                <a:latin typeface="Arial Narrow" pitchFamily="34" charset="0"/>
              </a:defRPr>
            </a:lvl1pPr>
          </a:lstStyle>
          <a:p>
            <a:fld id="{913C25E5-644E-4C23-BB53-C9C7F256A92A}" type="slidenum">
              <a:rPr lang="en-US"/>
              <a:pPr/>
              <a:t>‹#›</a:t>
            </a:fld>
            <a:endParaRPr lang="en-US"/>
          </a:p>
        </p:txBody>
      </p:sp>
    </p:spTree>
    <p:extLst>
      <p:ext uri="{BB962C8B-B14F-4D97-AF65-F5344CB8AC3E}">
        <p14:creationId xmlns:p14="http://schemas.microsoft.com/office/powerpoint/2010/main" val="602214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4" name="Rectangle 4"/>
          <p:cNvSpPr>
            <a:spLocks noGrp="1" noRot="1" noChangeAspect="1" noChangeArrowheads="1" noTextEdit="1"/>
          </p:cNvSpPr>
          <p:nvPr>
            <p:ph type="sldImg" idx="2"/>
          </p:nvPr>
        </p:nvSpPr>
        <p:spPr bwMode="auto">
          <a:xfrm>
            <a:off x="587375" y="828675"/>
            <a:ext cx="5632450" cy="4224338"/>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07627" y="5135325"/>
            <a:ext cx="4991947" cy="447270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8" name="Rectangle 8"/>
          <p:cNvSpPr>
            <a:spLocks noGrp="1" noChangeArrowheads="1"/>
          </p:cNvSpPr>
          <p:nvPr>
            <p:ph type="hdr" sz="quarter"/>
          </p:nvPr>
        </p:nvSpPr>
        <p:spPr bwMode="auto">
          <a:xfrm>
            <a:off x="0" y="0"/>
            <a:ext cx="1905071" cy="7454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0"/>
              </a:spcBef>
              <a:defRPr sz="1200">
                <a:latin typeface="Arial Narrow" pitchFamily="34" charset="0"/>
              </a:defRPr>
            </a:lvl1pPr>
          </a:lstStyle>
          <a:p>
            <a:endParaRPr lang="en-US"/>
          </a:p>
        </p:txBody>
      </p:sp>
      <p:sp>
        <p:nvSpPr>
          <p:cNvPr id="5129" name="Rectangle 9"/>
          <p:cNvSpPr>
            <a:spLocks noGrp="1" noChangeArrowheads="1"/>
          </p:cNvSpPr>
          <p:nvPr>
            <p:ph type="dt" sz="quarter" idx="1"/>
          </p:nvPr>
        </p:nvSpPr>
        <p:spPr bwMode="auto">
          <a:xfrm>
            <a:off x="4916311" y="1"/>
            <a:ext cx="1905071" cy="19844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spcBef>
                <a:spcPct val="0"/>
              </a:spcBef>
              <a:defRPr sz="1200">
                <a:latin typeface="Arial Narrow" pitchFamily="34" charset="0"/>
              </a:defRPr>
            </a:lvl1pPr>
          </a:lstStyle>
          <a:p>
            <a:endParaRPr lang="en-US"/>
          </a:p>
        </p:txBody>
      </p:sp>
      <p:sp>
        <p:nvSpPr>
          <p:cNvPr id="5130" name="Rectangle 10"/>
          <p:cNvSpPr>
            <a:spLocks noChangeArrowheads="1"/>
          </p:cNvSpPr>
          <p:nvPr/>
        </p:nvSpPr>
        <p:spPr bwMode="auto">
          <a:xfrm>
            <a:off x="1" y="9737446"/>
            <a:ext cx="5671091" cy="198441"/>
          </a:xfrm>
          <a:prstGeom prst="rect">
            <a:avLst/>
          </a:prstGeom>
          <a:noFill/>
          <a:ln w="9525">
            <a:noFill/>
            <a:miter lim="800000"/>
            <a:headEnd/>
            <a:tailEnd/>
          </a:ln>
          <a:effectLst/>
        </p:spPr>
        <p:txBody>
          <a:bodyPr lIns="0" tIns="0" rIns="0" bIns="0" anchor="b"/>
          <a:lstStyle/>
          <a:p>
            <a:pPr>
              <a:spcBef>
                <a:spcPct val="0"/>
              </a:spcBef>
            </a:pPr>
            <a:endParaRPr lang="en-US" sz="1200">
              <a:latin typeface="Arial Narrow" pitchFamily="34" charset="0"/>
            </a:endParaRPr>
          </a:p>
        </p:txBody>
      </p:sp>
      <p:sp>
        <p:nvSpPr>
          <p:cNvPr id="5131" name="Rectangle 11"/>
          <p:cNvSpPr>
            <a:spLocks noChangeArrowheads="1"/>
          </p:cNvSpPr>
          <p:nvPr/>
        </p:nvSpPr>
        <p:spPr bwMode="auto">
          <a:xfrm>
            <a:off x="5672667" y="9740897"/>
            <a:ext cx="1134533" cy="198441"/>
          </a:xfrm>
          <a:prstGeom prst="rect">
            <a:avLst/>
          </a:prstGeom>
          <a:noFill/>
          <a:ln w="9525">
            <a:noFill/>
            <a:miter lim="800000"/>
            <a:headEnd/>
            <a:tailEnd/>
          </a:ln>
          <a:effectLst/>
        </p:spPr>
        <p:txBody>
          <a:bodyPr lIns="0" tIns="0" rIns="0" bIns="0" anchor="b"/>
          <a:lstStyle/>
          <a:p>
            <a:pPr algn="r">
              <a:spcBef>
                <a:spcPct val="0"/>
              </a:spcBef>
            </a:pPr>
            <a:fld id="{EAAC753F-A12D-4E95-B2E4-995853BCF9C4}" type="slidenum">
              <a:rPr lang="en-US" sz="1200">
                <a:latin typeface="Arial Narrow" pitchFamily="34" charset="0"/>
              </a:rPr>
              <a:pPr algn="r">
                <a:spcBef>
                  <a:spcPct val="0"/>
                </a:spcBef>
              </a:pPr>
              <a:t>‹#›</a:t>
            </a:fld>
            <a:endParaRPr lang="en-US" sz="1200">
              <a:latin typeface="Arial Narrow" pitchFamily="34" charset="0"/>
            </a:endParaRPr>
          </a:p>
        </p:txBody>
      </p:sp>
    </p:spTree>
    <p:extLst>
      <p:ext uri="{BB962C8B-B14F-4D97-AF65-F5344CB8AC3E}">
        <p14:creationId xmlns:p14="http://schemas.microsoft.com/office/powerpoint/2010/main" val="12638324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Arial Narrow" pitchFamily="34" charset="0"/>
        <a:ea typeface="+mn-ea"/>
        <a:cs typeface="+mn-cs"/>
      </a:defRPr>
    </a:lvl1pPr>
    <a:lvl2pPr marL="173038" algn="l" rtl="0" eaLnBrk="0" fontAlgn="base" hangingPunct="0">
      <a:spcBef>
        <a:spcPct val="30000"/>
      </a:spcBef>
      <a:spcAft>
        <a:spcPct val="0"/>
      </a:spcAft>
      <a:defRPr sz="1200" kern="1200">
        <a:solidFill>
          <a:schemeClr val="tx1"/>
        </a:solidFill>
        <a:latin typeface="Arial Narrow" pitchFamily="34" charset="0"/>
        <a:ea typeface="+mn-ea"/>
        <a:cs typeface="+mn-cs"/>
      </a:defRPr>
    </a:lvl2pPr>
    <a:lvl3pPr marL="346075" algn="l" rtl="0" eaLnBrk="0" fontAlgn="base" hangingPunct="0">
      <a:spcBef>
        <a:spcPct val="30000"/>
      </a:spcBef>
      <a:spcAft>
        <a:spcPct val="0"/>
      </a:spcAft>
      <a:defRPr sz="1100" kern="1200">
        <a:solidFill>
          <a:schemeClr val="tx1"/>
        </a:solidFill>
        <a:latin typeface="Arial Narrow" pitchFamily="34" charset="0"/>
        <a:ea typeface="+mn-ea"/>
        <a:cs typeface="+mn-cs"/>
      </a:defRPr>
    </a:lvl3pPr>
    <a:lvl4pPr marL="509588" algn="l" rtl="0" eaLnBrk="0" fontAlgn="base" hangingPunct="0">
      <a:spcBef>
        <a:spcPct val="30000"/>
      </a:spcBef>
      <a:spcAft>
        <a:spcPct val="0"/>
      </a:spcAft>
      <a:defRPr sz="1000" kern="1200">
        <a:solidFill>
          <a:schemeClr val="tx1"/>
        </a:solidFill>
        <a:latin typeface="Arial Narrow" pitchFamily="34" charset="0"/>
        <a:ea typeface="+mn-ea"/>
        <a:cs typeface="+mn-cs"/>
      </a:defRPr>
    </a:lvl4pPr>
    <a:lvl5pPr marL="623888" algn="l" rtl="0" eaLnBrk="0" fontAlgn="base" hangingPunct="0">
      <a:spcBef>
        <a:spcPct val="30000"/>
      </a:spcBef>
      <a:spcAft>
        <a:spcPct val="0"/>
      </a:spcAft>
      <a:defRPr sz="9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xfrm>
            <a:off x="3855838" y="9440646"/>
            <a:ext cx="2949787" cy="49696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pitchFamily="-98" charset="-128"/>
              </a:defRPr>
            </a:lvl1pPr>
            <a:lvl2pPr marL="742950" indent="-285750">
              <a:defRPr sz="2400">
                <a:solidFill>
                  <a:schemeClr val="tx1"/>
                </a:solidFill>
                <a:latin typeface="Arial" charset="0"/>
                <a:ea typeface="ヒラギノ角ゴ Pro W3" pitchFamily="-98" charset="-128"/>
              </a:defRPr>
            </a:lvl2pPr>
            <a:lvl3pPr marL="1143000" indent="-228600">
              <a:defRPr sz="2400">
                <a:solidFill>
                  <a:schemeClr val="tx1"/>
                </a:solidFill>
                <a:latin typeface="Arial" charset="0"/>
                <a:ea typeface="ヒラギノ角ゴ Pro W3" pitchFamily="-98" charset="-128"/>
              </a:defRPr>
            </a:lvl3pPr>
            <a:lvl4pPr marL="1600200" indent="-228600">
              <a:defRPr sz="2400">
                <a:solidFill>
                  <a:schemeClr val="tx1"/>
                </a:solidFill>
                <a:latin typeface="Arial" charset="0"/>
                <a:ea typeface="ヒラギノ角ゴ Pro W3" pitchFamily="-98" charset="-128"/>
              </a:defRPr>
            </a:lvl4pPr>
            <a:lvl5pPr marL="2057400" indent="-228600">
              <a:defRPr sz="2400">
                <a:solidFill>
                  <a:schemeClr val="tx1"/>
                </a:solidFill>
                <a:latin typeface="Arial" charset="0"/>
                <a:ea typeface="ヒラギノ角ゴ Pro W3" pitchFamily="-98" charset="-128"/>
              </a:defRPr>
            </a:lvl5pPr>
            <a:lvl6pPr marL="2514600" indent="-228600" eaLnBrk="0" fontAlgn="base" hangingPunct="0">
              <a:spcBef>
                <a:spcPct val="0"/>
              </a:spcBef>
              <a:spcAft>
                <a:spcPct val="0"/>
              </a:spcAft>
              <a:defRPr sz="2400">
                <a:solidFill>
                  <a:schemeClr val="tx1"/>
                </a:solidFill>
                <a:latin typeface="Arial" charset="0"/>
                <a:ea typeface="ヒラギノ角ゴ Pro W3" pitchFamily="-98" charset="-128"/>
              </a:defRPr>
            </a:lvl6pPr>
            <a:lvl7pPr marL="2971800" indent="-228600" eaLnBrk="0" fontAlgn="base" hangingPunct="0">
              <a:spcBef>
                <a:spcPct val="0"/>
              </a:spcBef>
              <a:spcAft>
                <a:spcPct val="0"/>
              </a:spcAft>
              <a:defRPr sz="2400">
                <a:solidFill>
                  <a:schemeClr val="tx1"/>
                </a:solidFill>
                <a:latin typeface="Arial" charset="0"/>
                <a:ea typeface="ヒラギノ角ゴ Pro W3" pitchFamily="-98" charset="-128"/>
              </a:defRPr>
            </a:lvl7pPr>
            <a:lvl8pPr marL="3429000" indent="-228600" eaLnBrk="0" fontAlgn="base" hangingPunct="0">
              <a:spcBef>
                <a:spcPct val="0"/>
              </a:spcBef>
              <a:spcAft>
                <a:spcPct val="0"/>
              </a:spcAft>
              <a:defRPr sz="2400">
                <a:solidFill>
                  <a:schemeClr val="tx1"/>
                </a:solidFill>
                <a:latin typeface="Arial" charset="0"/>
                <a:ea typeface="ヒラギノ角ゴ Pro W3" pitchFamily="-98" charset="-128"/>
              </a:defRPr>
            </a:lvl8pPr>
            <a:lvl9pPr marL="3886200" indent="-228600" eaLnBrk="0" fontAlgn="base" hangingPunct="0">
              <a:spcBef>
                <a:spcPct val="0"/>
              </a:spcBef>
              <a:spcAft>
                <a:spcPct val="0"/>
              </a:spcAft>
              <a:defRPr sz="2400">
                <a:solidFill>
                  <a:schemeClr val="tx1"/>
                </a:solidFill>
                <a:latin typeface="Arial" charset="0"/>
                <a:ea typeface="ヒラギノ角ゴ Pro W3" pitchFamily="-98" charset="-128"/>
              </a:defRPr>
            </a:lvl9pPr>
          </a:lstStyle>
          <a:p>
            <a:fld id="{E2FACB89-0D2A-48EE-ADDF-571AA44DC95E}" type="slidenum">
              <a:rPr lang="en-US" sz="1200" smtClean="0">
                <a:solidFill>
                  <a:srgbClr val="000000"/>
                </a:solidFill>
              </a:rPr>
              <a:pPr/>
              <a:t>3</a:t>
            </a:fld>
            <a:endParaRPr lang="en-US" sz="1200" smtClean="0">
              <a:solidFill>
                <a:srgbClr val="000000"/>
              </a:solidFill>
            </a:endParaRPr>
          </a:p>
        </p:txBody>
      </p:sp>
      <p:sp>
        <p:nvSpPr>
          <p:cNvPr id="7171" name="Rectangle 2"/>
          <p:cNvSpPr>
            <a:spLocks noGrp="1" noRot="1" noChangeAspect="1" noChangeArrowheads="1" noTextEdit="1"/>
          </p:cNvSpPr>
          <p:nvPr>
            <p:ph type="sldImg"/>
          </p:nvPr>
        </p:nvSpPr>
        <p:spPr>
          <a:xfrm>
            <a:off x="587375" y="828675"/>
            <a:ext cx="5632450" cy="4224338"/>
          </a:xfrm>
          <a:ln/>
        </p:spPr>
      </p:sp>
      <p:sp>
        <p:nvSpPr>
          <p:cNvPr id="7172" name="Rectangle 3"/>
          <p:cNvSpPr>
            <a:spLocks noGrp="1" noChangeArrowheads="1"/>
          </p:cNvSpPr>
          <p:nvPr>
            <p:ph type="body" idx="1"/>
          </p:nvPr>
        </p:nvSpPr>
        <p:spPr>
          <a:xfrm>
            <a:off x="907627" y="4721186"/>
            <a:ext cx="4991947" cy="4472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1.Quick</a:t>
            </a:r>
          </a:p>
          <a:p>
            <a:pPr eaLnBrk="1" hangingPunct="1"/>
            <a:r>
              <a:rPr lang="en-US" smtClean="0"/>
              <a:t>2. Different categories of membership –Worldwide, Policy, Regional, Local</a:t>
            </a:r>
          </a:p>
          <a:p>
            <a:pPr eaLnBrk="1" hangingPunct="1"/>
            <a:endParaRPr lang="en-US" smtClean="0"/>
          </a:p>
        </p:txBody>
      </p:sp>
    </p:spTree>
    <p:extLst>
      <p:ext uri="{BB962C8B-B14F-4D97-AF65-F5344CB8AC3E}">
        <p14:creationId xmlns:p14="http://schemas.microsoft.com/office/powerpoint/2010/main" val="2182638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5838" y="9440647"/>
            <a:ext cx="2949787" cy="498692"/>
          </a:xfrm>
          <a:prstGeom prst="rect">
            <a:avLst/>
          </a:prstGeom>
        </p:spPr>
        <p:txBody>
          <a:bodyPr/>
          <a:lstStyle/>
          <a:p>
            <a:pPr>
              <a:defRPr/>
            </a:pPr>
            <a:fld id="{1E479B4D-4127-403C-BDF8-5E7767115A04}" type="slidenum">
              <a:rPr lang="zh-TW" altLang="en-US"/>
              <a:pPr>
                <a:defRPr/>
              </a:pPr>
              <a:t>4</a:t>
            </a:fld>
            <a:endParaRPr lang="en-US" altLang="zh-TW"/>
          </a:p>
        </p:txBody>
      </p:sp>
      <p:sp>
        <p:nvSpPr>
          <p:cNvPr id="186371" name="Rectangle 2050"/>
          <p:cNvSpPr>
            <a:spLocks noGrp="1" noRot="1" noChangeAspect="1" noChangeArrowheads="1" noTextEdit="1"/>
          </p:cNvSpPr>
          <p:nvPr>
            <p:ph type="sldImg"/>
          </p:nvPr>
        </p:nvSpPr>
        <p:spPr>
          <a:xfrm>
            <a:off x="673100" y="800100"/>
            <a:ext cx="5346700" cy="4010025"/>
          </a:xfrm>
          <a:solidFill>
            <a:srgbClr val="FFFFFF"/>
          </a:solidFill>
          <a:ln/>
        </p:spPr>
      </p:sp>
      <p:sp>
        <p:nvSpPr>
          <p:cNvPr id="186372" name="Rectangle 2051"/>
          <p:cNvSpPr>
            <a:spLocks noGrp="1" noChangeArrowheads="1"/>
          </p:cNvSpPr>
          <p:nvPr>
            <p:ph type="body" idx="1"/>
          </p:nvPr>
        </p:nvSpPr>
        <p:spPr>
          <a:xfrm>
            <a:off x="1" y="5093911"/>
            <a:ext cx="6685868" cy="4829898"/>
          </a:xfrm>
          <a:solidFill>
            <a:srgbClr val="FFFFFF"/>
          </a:solidFill>
          <a:ln>
            <a:solidFill>
              <a:srgbClr val="000000"/>
            </a:solidFill>
          </a:ln>
        </p:spPr>
        <p:txBody>
          <a:bodyPr lIns="89950" tIns="44975" rIns="89950" bIns="44975"/>
          <a:lstStyle/>
          <a:p>
            <a:endParaRPr lang="en-US" altLang="zh-TW" sz="600" smtClean="0"/>
          </a:p>
        </p:txBody>
      </p:sp>
    </p:spTree>
    <p:extLst>
      <p:ext uri="{BB962C8B-B14F-4D97-AF65-F5344CB8AC3E}">
        <p14:creationId xmlns:p14="http://schemas.microsoft.com/office/powerpoint/2010/main" val="195457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55838" y="9440647"/>
            <a:ext cx="2949787" cy="498692"/>
          </a:xfrm>
          <a:prstGeom prst="rect">
            <a:avLst/>
          </a:prstGeom>
        </p:spPr>
        <p:txBody>
          <a:bodyPr/>
          <a:lstStyle/>
          <a:p>
            <a:pPr>
              <a:defRPr/>
            </a:pPr>
            <a:fld id="{45010944-ED29-4694-B625-40ECAFACCFA8}" type="slidenum">
              <a:rPr lang="zh-TW" altLang="en-US"/>
              <a:pPr>
                <a:defRPr/>
              </a:pPr>
              <a:t>5</a:t>
            </a:fld>
            <a:endParaRPr lang="en-US" altLang="zh-TW"/>
          </a:p>
        </p:txBody>
      </p:sp>
      <p:sp>
        <p:nvSpPr>
          <p:cNvPr id="187395" name="Rectangle 2"/>
          <p:cNvSpPr>
            <a:spLocks noGrp="1" noRot="1" noChangeAspect="1" noChangeArrowheads="1" noTextEdit="1"/>
          </p:cNvSpPr>
          <p:nvPr>
            <p:ph type="sldImg"/>
          </p:nvPr>
        </p:nvSpPr>
        <p:spPr>
          <a:xfrm>
            <a:off x="673100" y="800100"/>
            <a:ext cx="5346700" cy="4010025"/>
          </a:xfrm>
          <a:solidFill>
            <a:srgbClr val="FFFFFF"/>
          </a:solidFill>
          <a:ln/>
        </p:spPr>
      </p:sp>
      <p:sp>
        <p:nvSpPr>
          <p:cNvPr id="187396" name="Rectangle 3"/>
          <p:cNvSpPr>
            <a:spLocks noGrp="1" noChangeArrowheads="1"/>
          </p:cNvSpPr>
          <p:nvPr>
            <p:ph type="body" idx="1"/>
          </p:nvPr>
        </p:nvSpPr>
        <p:spPr>
          <a:xfrm>
            <a:off x="1" y="5093911"/>
            <a:ext cx="6685868" cy="4829898"/>
          </a:xfrm>
          <a:solidFill>
            <a:srgbClr val="FFFFFF"/>
          </a:solidFill>
          <a:ln>
            <a:solidFill>
              <a:srgbClr val="000000"/>
            </a:solidFill>
          </a:ln>
        </p:spPr>
        <p:txBody>
          <a:bodyPr lIns="89950" tIns="44975" rIns="89950" bIns="44975"/>
          <a:lstStyle/>
          <a:p>
            <a:endParaRPr lang="en-US" altLang="zh-TW" sz="600" smtClean="0"/>
          </a:p>
        </p:txBody>
      </p:sp>
    </p:spTree>
    <p:extLst>
      <p:ext uri="{BB962C8B-B14F-4D97-AF65-F5344CB8AC3E}">
        <p14:creationId xmlns:p14="http://schemas.microsoft.com/office/powerpoint/2010/main" val="2556386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87375" y="828675"/>
            <a:ext cx="5632450" cy="4224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55838" y="9440647"/>
            <a:ext cx="2949787" cy="498692"/>
          </a:xfrm>
          <a:prstGeom prst="rect">
            <a:avLst/>
          </a:prstGeom>
        </p:spPr>
        <p:txBody>
          <a:bodyPr/>
          <a:lstStyle/>
          <a:p>
            <a:fld id="{AC95686D-D455-A541-9AB3-C44DF0655D43}"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029326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TW" altLang="en-US" dirty="0"/>
          </a:p>
        </p:txBody>
      </p:sp>
      <p:sp>
        <p:nvSpPr>
          <p:cNvPr id="4" name="Header Placeholder 3"/>
          <p:cNvSpPr>
            <a:spLocks noGrp="1"/>
          </p:cNvSpPr>
          <p:nvPr>
            <p:ph type="hdr" sz="quarter" idx="10"/>
          </p:nvPr>
        </p:nvSpPr>
        <p:spPr/>
        <p:txBody>
          <a:bodyPr/>
          <a:lstStyle/>
          <a:p>
            <a:pPr>
              <a:defRPr/>
            </a:pPr>
            <a:endParaRPr lang="en-US" altLang="zh-TW"/>
          </a:p>
        </p:txBody>
      </p:sp>
      <p:sp>
        <p:nvSpPr>
          <p:cNvPr id="5" name="Date Placeholder 4"/>
          <p:cNvSpPr>
            <a:spLocks noGrp="1"/>
          </p:cNvSpPr>
          <p:nvPr>
            <p:ph type="dt" idx="11"/>
          </p:nvPr>
        </p:nvSpPr>
        <p:spPr/>
        <p:txBody>
          <a:bodyPr/>
          <a:lstStyle/>
          <a:p>
            <a:pPr>
              <a:defRPr/>
            </a:pPr>
            <a:fld id="{45C21BBB-D1EE-43CA-9B26-E80E2A22AB34}" type="datetime1">
              <a:rPr lang="zh-TW" altLang="en-US" smtClean="0"/>
              <a:pPr>
                <a:defRPr/>
              </a:pPr>
              <a:t>2015/8/5</a:t>
            </a:fld>
            <a:endParaRPr lang="en-US" altLang="zh-TW"/>
          </a:p>
        </p:txBody>
      </p:sp>
      <p:sp>
        <p:nvSpPr>
          <p:cNvPr id="6" name="Footer Placeholder 5"/>
          <p:cNvSpPr>
            <a:spLocks noGrp="1"/>
          </p:cNvSpPr>
          <p:nvPr>
            <p:ph type="ftr" sz="quarter" idx="12"/>
          </p:nvPr>
        </p:nvSpPr>
        <p:spPr>
          <a:xfrm>
            <a:off x="0" y="9651167"/>
            <a:ext cx="5701030" cy="386530"/>
          </a:xfrm>
          <a:prstGeom prst="rect">
            <a:avLst/>
          </a:prstGeom>
        </p:spPr>
        <p:txBody>
          <a:bodyPr/>
          <a:lstStyle/>
          <a:p>
            <a:pPr>
              <a:defRPr/>
            </a:pPr>
            <a:r>
              <a:rPr lang="en-US" altLang="zh-TW" smtClean="0"/>
              <a:t>© 2006 Microsoft Corporation. All rights reserved. This presentation is for informational purposes only. Microsoft makes no warranties, express or implied, in this summary.</a:t>
            </a:r>
            <a:endParaRPr lang="en-US" altLang="zh-TW" sz="1200"/>
          </a:p>
        </p:txBody>
      </p:sp>
      <p:sp>
        <p:nvSpPr>
          <p:cNvPr id="7" name="Slide Number Placeholder 6"/>
          <p:cNvSpPr>
            <a:spLocks noGrp="1"/>
          </p:cNvSpPr>
          <p:nvPr>
            <p:ph type="sldNum" sz="quarter" idx="13"/>
          </p:nvPr>
        </p:nvSpPr>
        <p:spPr>
          <a:xfrm>
            <a:off x="5615940" y="9535553"/>
            <a:ext cx="1281078" cy="502144"/>
          </a:xfrm>
          <a:prstGeom prst="rect">
            <a:avLst/>
          </a:prstGeom>
        </p:spPr>
        <p:txBody>
          <a:bodyPr/>
          <a:lstStyle/>
          <a:p>
            <a:pPr>
              <a:defRPr/>
            </a:pPr>
            <a:fld id="{A9B5049F-741E-4493-BB84-83EA17494660}" type="slidenum">
              <a:rPr lang="zh-TW" altLang="en-US" smtClean="0"/>
              <a:pPr>
                <a:defRPr/>
              </a:pPr>
              <a:t>17</a:t>
            </a:fld>
            <a:endParaRPr lang="en-US" altLang="zh-TW"/>
          </a:p>
        </p:txBody>
      </p:sp>
    </p:spTree>
    <p:extLst>
      <p:ext uri="{BB962C8B-B14F-4D97-AF65-F5344CB8AC3E}">
        <p14:creationId xmlns:p14="http://schemas.microsoft.com/office/powerpoint/2010/main" val="2464034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8435" name="Rectangle 3"/>
          <p:cNvSpPr>
            <a:spLocks noGrp="1" noChangeArrowheads="1"/>
          </p:cNvSpPr>
          <p:nvPr>
            <p:ph type="ctrTitle"/>
          </p:nvPr>
        </p:nvSpPr>
        <p:spPr>
          <a:xfrm>
            <a:off x="1549400" y="1514475"/>
            <a:ext cx="6334125" cy="2906713"/>
          </a:xfrm>
        </p:spPr>
        <p:txBody>
          <a:bodyPr/>
          <a:lstStyle>
            <a:lvl1pPr>
              <a:lnSpc>
                <a:spcPct val="78000"/>
              </a:lnSpc>
              <a:defRPr sz="8100"/>
            </a:lvl1pPr>
          </a:lstStyle>
          <a:p>
            <a:r>
              <a:rPr lang="en-US" smtClean="0"/>
              <a:t>Click to edit Master title style</a:t>
            </a:r>
            <a:endParaRPr lang="en-US"/>
          </a:p>
        </p:txBody>
      </p:sp>
      <p:sp>
        <p:nvSpPr>
          <p:cNvPr id="18436" name="Rectangle 4"/>
          <p:cNvSpPr>
            <a:spLocks noGrp="1" noChangeArrowheads="1"/>
          </p:cNvSpPr>
          <p:nvPr>
            <p:ph type="subTitle" idx="1"/>
          </p:nvPr>
        </p:nvSpPr>
        <p:spPr>
          <a:xfrm>
            <a:off x="1552575" y="4978400"/>
            <a:ext cx="6334125" cy="609600"/>
          </a:xfrm>
        </p:spPr>
        <p:txBody>
          <a:bodyPr/>
          <a:lstStyle>
            <a:lvl1pPr>
              <a:defRPr sz="1800"/>
            </a:lvl1pPr>
          </a:lstStyle>
          <a:p>
            <a:r>
              <a:rPr lang="en-US" smtClean="0"/>
              <a:t>Click to edit Master subtitle style</a:t>
            </a:r>
            <a:endParaRPr lang="en-US"/>
          </a:p>
        </p:txBody>
      </p:sp>
      <p:sp>
        <p:nvSpPr>
          <p:cNvPr id="18437" name="Rectangle 5"/>
          <p:cNvSpPr>
            <a:spLocks noGrp="1" noChangeArrowheads="1"/>
          </p:cNvSpPr>
          <p:nvPr>
            <p:ph type="dt" sz="half" idx="2"/>
          </p:nvPr>
        </p:nvSpPr>
        <p:spPr>
          <a:xfrm>
            <a:off x="1555750" y="4343400"/>
            <a:ext cx="4310063" cy="533400"/>
          </a:xfrm>
        </p:spPr>
        <p:txBody>
          <a:bodyPr/>
          <a:lstStyle>
            <a:lvl1pPr>
              <a:lnSpc>
                <a:spcPct val="95000"/>
              </a:lnSpc>
              <a:defRPr sz="3600"/>
            </a:lvl1pPr>
          </a:lstStyle>
          <a:p>
            <a:fld id="{B60AC1F3-1087-48C2-ABFA-C917058DBE1E}" type="datetime4">
              <a:rPr lang="en-US" altLang="zh-TW" smtClean="0"/>
              <a:t>August 5, 2015</a:t>
            </a:fld>
            <a:endParaRPr lang="en-US"/>
          </a:p>
        </p:txBody>
      </p:sp>
      <p:sp>
        <p:nvSpPr>
          <p:cNvPr id="18438" name="Rectangle 6"/>
          <p:cNvSpPr>
            <a:spLocks noGrp="1" noChangeArrowheads="1"/>
          </p:cNvSpPr>
          <p:nvPr>
            <p:ph type="ftr" sz="quarter" idx="3"/>
          </p:nvPr>
        </p:nvSpPr>
        <p:spPr>
          <a:xfrm>
            <a:off x="1552575" y="6096000"/>
            <a:ext cx="6334125" cy="476250"/>
          </a:xfrm>
        </p:spPr>
        <p:txBody>
          <a:bodyPr anchor="b"/>
          <a:lstStyle>
            <a:lvl1pPr>
              <a:defRPr/>
            </a:lvl1pPr>
          </a:lstStyle>
          <a:p>
            <a:endParaRPr lang="en-US"/>
          </a:p>
        </p:txBody>
      </p:sp>
      <p:sp>
        <p:nvSpPr>
          <p:cNvPr id="18449" name="Rectangle 17"/>
          <p:cNvSpPr>
            <a:spLocks noChangeArrowheads="1"/>
          </p:cNvSpPr>
          <p:nvPr/>
        </p:nvSpPr>
        <p:spPr bwMode="auto">
          <a:xfrm>
            <a:off x="7991475" y="1236663"/>
            <a:ext cx="60325" cy="4400550"/>
          </a:xfrm>
          <a:prstGeom prst="rect">
            <a:avLst/>
          </a:prstGeom>
          <a:solidFill>
            <a:schemeClr val="accent3"/>
          </a:solidFill>
          <a:ln w="9525">
            <a:noFill/>
            <a:miter lim="800000"/>
            <a:headEnd/>
            <a:tailEnd/>
          </a:ln>
        </p:spPr>
        <p:txBody>
          <a:bodyPr/>
          <a:lstStyle/>
          <a:p>
            <a:endParaRPr lang="en-US"/>
          </a:p>
        </p:txBody>
      </p:sp>
      <p:sp>
        <p:nvSpPr>
          <p:cNvPr id="18450" name="Rectangle 18"/>
          <p:cNvSpPr>
            <a:spLocks noChangeArrowheads="1"/>
          </p:cNvSpPr>
          <p:nvPr/>
        </p:nvSpPr>
        <p:spPr bwMode="auto">
          <a:xfrm>
            <a:off x="7991475" y="368300"/>
            <a:ext cx="60325" cy="642938"/>
          </a:xfrm>
          <a:prstGeom prst="rect">
            <a:avLst/>
          </a:prstGeom>
          <a:solidFill>
            <a:srgbClr val="00A3D9"/>
          </a:solidFill>
          <a:ln w="9525">
            <a:noFill/>
            <a:miter lim="800000"/>
            <a:headEnd/>
            <a:tailEnd/>
          </a:ln>
        </p:spPr>
        <p:txBody>
          <a:bodyPr/>
          <a:lstStyle/>
          <a:p>
            <a:endParaRPr lang="en-US"/>
          </a:p>
        </p:txBody>
      </p:sp>
      <p:sp>
        <p:nvSpPr>
          <p:cNvPr id="18451" name="Rectangle 19"/>
          <p:cNvSpPr>
            <a:spLocks noChangeArrowheads="1"/>
          </p:cNvSpPr>
          <p:nvPr/>
        </p:nvSpPr>
        <p:spPr bwMode="auto">
          <a:xfrm>
            <a:off x="1087438" y="5848350"/>
            <a:ext cx="58738" cy="641350"/>
          </a:xfrm>
          <a:prstGeom prst="rect">
            <a:avLst/>
          </a:prstGeom>
          <a:solidFill>
            <a:schemeClr val="accent3"/>
          </a:solidFill>
          <a:ln w="9525">
            <a:noFill/>
            <a:miter lim="800000"/>
            <a:headEnd/>
            <a:tailEnd/>
          </a:ln>
        </p:spPr>
        <p:txBody>
          <a:bodyPr/>
          <a:lstStyle/>
          <a:p>
            <a:endParaRPr lang="en-US"/>
          </a:p>
        </p:txBody>
      </p:sp>
      <p:sp>
        <p:nvSpPr>
          <p:cNvPr id="18452" name="Rectangle 20"/>
          <p:cNvSpPr>
            <a:spLocks noChangeArrowheads="1"/>
          </p:cNvSpPr>
          <p:nvPr/>
        </p:nvSpPr>
        <p:spPr bwMode="auto">
          <a:xfrm>
            <a:off x="366713" y="6567488"/>
            <a:ext cx="641350" cy="60325"/>
          </a:xfrm>
          <a:prstGeom prst="rect">
            <a:avLst/>
          </a:prstGeom>
          <a:solidFill>
            <a:srgbClr val="0091C0"/>
          </a:solidFill>
          <a:ln w="9525">
            <a:noFill/>
            <a:miter lim="800000"/>
            <a:headEnd/>
            <a:tailEnd/>
          </a:ln>
        </p:spPr>
        <p:txBody>
          <a:bodyPr/>
          <a:lstStyle/>
          <a:p>
            <a:endParaRPr lang="en-US"/>
          </a:p>
        </p:txBody>
      </p:sp>
      <p:sp>
        <p:nvSpPr>
          <p:cNvPr id="18453" name="Rectangle 21"/>
          <p:cNvSpPr>
            <a:spLocks noChangeArrowheads="1"/>
          </p:cNvSpPr>
          <p:nvPr/>
        </p:nvSpPr>
        <p:spPr bwMode="auto">
          <a:xfrm>
            <a:off x="366713" y="5710238"/>
            <a:ext cx="641350" cy="60325"/>
          </a:xfrm>
          <a:prstGeom prst="rect">
            <a:avLst/>
          </a:prstGeom>
          <a:solidFill>
            <a:srgbClr val="2B2074"/>
          </a:solidFill>
          <a:ln w="9525">
            <a:noFill/>
            <a:miter lim="800000"/>
            <a:headEnd/>
            <a:tailEnd/>
          </a:ln>
        </p:spPr>
        <p:txBody>
          <a:bodyPr/>
          <a:lstStyle/>
          <a:p>
            <a:endParaRPr lang="en-US"/>
          </a:p>
        </p:txBody>
      </p:sp>
      <p:sp>
        <p:nvSpPr>
          <p:cNvPr id="18454" name="Rectangle 22"/>
          <p:cNvSpPr>
            <a:spLocks noChangeArrowheads="1"/>
          </p:cNvSpPr>
          <p:nvPr/>
        </p:nvSpPr>
        <p:spPr bwMode="auto">
          <a:xfrm>
            <a:off x="228600" y="5848350"/>
            <a:ext cx="60325" cy="641350"/>
          </a:xfrm>
          <a:prstGeom prst="rect">
            <a:avLst/>
          </a:prstGeom>
          <a:solidFill>
            <a:srgbClr val="00A3D9"/>
          </a:solidFill>
          <a:ln w="9525">
            <a:noFill/>
            <a:miter lim="800000"/>
            <a:headEnd/>
            <a:tailEnd/>
          </a:ln>
        </p:spPr>
        <p:txBody>
          <a:bodyPr/>
          <a:lstStyle/>
          <a:p>
            <a:endParaRPr lang="en-US"/>
          </a:p>
        </p:txBody>
      </p:sp>
      <p:sp>
        <p:nvSpPr>
          <p:cNvPr id="18455" name="Rectangle 23"/>
          <p:cNvSpPr>
            <a:spLocks noChangeArrowheads="1"/>
          </p:cNvSpPr>
          <p:nvPr/>
        </p:nvSpPr>
        <p:spPr bwMode="auto">
          <a:xfrm>
            <a:off x="8853488" y="368300"/>
            <a:ext cx="60325" cy="642938"/>
          </a:xfrm>
          <a:prstGeom prst="rect">
            <a:avLst/>
          </a:prstGeom>
          <a:solidFill>
            <a:schemeClr val="accent3"/>
          </a:solidFill>
          <a:ln w="9525">
            <a:noFill/>
            <a:miter lim="800000"/>
            <a:headEnd/>
            <a:tailEnd/>
          </a:ln>
        </p:spPr>
        <p:txBody>
          <a:bodyPr/>
          <a:lstStyle/>
          <a:p>
            <a:endParaRPr lang="en-US"/>
          </a:p>
        </p:txBody>
      </p:sp>
      <p:sp>
        <p:nvSpPr>
          <p:cNvPr id="18456" name="Rectangle 24"/>
          <p:cNvSpPr>
            <a:spLocks noChangeArrowheads="1"/>
          </p:cNvSpPr>
          <p:nvPr/>
        </p:nvSpPr>
        <p:spPr bwMode="auto">
          <a:xfrm>
            <a:off x="8129588" y="228600"/>
            <a:ext cx="642938" cy="60325"/>
          </a:xfrm>
          <a:prstGeom prst="rect">
            <a:avLst/>
          </a:prstGeom>
          <a:solidFill>
            <a:srgbClr val="2B2074"/>
          </a:solidFill>
          <a:ln w="9525">
            <a:noFill/>
            <a:miter lim="800000"/>
            <a:headEnd/>
            <a:tailEnd/>
          </a:ln>
        </p:spPr>
        <p:txBody>
          <a:bodyPr/>
          <a:lstStyle/>
          <a:p>
            <a:endParaRPr lang="en-US"/>
          </a:p>
        </p:txBody>
      </p:sp>
      <p:sp>
        <p:nvSpPr>
          <p:cNvPr id="18457" name="Rectangle 25"/>
          <p:cNvSpPr>
            <a:spLocks noChangeArrowheads="1"/>
          </p:cNvSpPr>
          <p:nvPr/>
        </p:nvSpPr>
        <p:spPr bwMode="auto">
          <a:xfrm>
            <a:off x="1087438" y="1243013"/>
            <a:ext cx="58738" cy="4387850"/>
          </a:xfrm>
          <a:prstGeom prst="rect">
            <a:avLst/>
          </a:prstGeom>
          <a:solidFill>
            <a:srgbClr val="00A3D9"/>
          </a:solidFill>
          <a:ln w="9525">
            <a:noFill/>
            <a:miter lim="800000"/>
            <a:headEnd/>
            <a:tailEnd/>
          </a:ln>
        </p:spPr>
        <p:txBody>
          <a:bodyPr/>
          <a:lstStyle/>
          <a:p>
            <a:endParaRPr lang="en-US"/>
          </a:p>
        </p:txBody>
      </p:sp>
      <p:sp>
        <p:nvSpPr>
          <p:cNvPr id="18458" name="Rectangle 26"/>
          <p:cNvSpPr>
            <a:spLocks noChangeArrowheads="1"/>
          </p:cNvSpPr>
          <p:nvPr/>
        </p:nvSpPr>
        <p:spPr bwMode="auto">
          <a:xfrm>
            <a:off x="1225550" y="5707063"/>
            <a:ext cx="6686550" cy="60325"/>
          </a:xfrm>
          <a:prstGeom prst="rect">
            <a:avLst/>
          </a:prstGeom>
          <a:solidFill>
            <a:srgbClr val="0091C0"/>
          </a:solidFill>
          <a:ln w="9525">
            <a:noFill/>
            <a:miter lim="800000"/>
            <a:headEnd/>
            <a:tailEnd/>
          </a:ln>
        </p:spPr>
        <p:txBody>
          <a:bodyPr/>
          <a:lstStyle/>
          <a:p>
            <a:endParaRPr lang="en-US"/>
          </a:p>
        </p:txBody>
      </p:sp>
      <p:sp>
        <p:nvSpPr>
          <p:cNvPr id="18459" name="Rectangle 27"/>
          <p:cNvSpPr>
            <a:spLocks noChangeArrowheads="1"/>
          </p:cNvSpPr>
          <p:nvPr/>
        </p:nvSpPr>
        <p:spPr bwMode="auto">
          <a:xfrm>
            <a:off x="1225550" y="1095375"/>
            <a:ext cx="6686550" cy="60325"/>
          </a:xfrm>
          <a:prstGeom prst="rect">
            <a:avLst/>
          </a:prstGeom>
          <a:solidFill>
            <a:srgbClr val="2B2074"/>
          </a:solidFill>
          <a:ln w="9525">
            <a:noFill/>
            <a:miter lim="800000"/>
            <a:headEnd/>
            <a:tailEnd/>
          </a:ln>
        </p:spPr>
        <p:txBody>
          <a:bodyPr/>
          <a:lstStyle/>
          <a:p>
            <a:endParaRPr lang="en-US"/>
          </a:p>
        </p:txBody>
      </p:sp>
      <p:sp>
        <p:nvSpPr>
          <p:cNvPr id="18460" name="Rectangle 28"/>
          <p:cNvSpPr>
            <a:spLocks noChangeArrowheads="1"/>
          </p:cNvSpPr>
          <p:nvPr/>
        </p:nvSpPr>
        <p:spPr bwMode="auto">
          <a:xfrm>
            <a:off x="8129588" y="1095375"/>
            <a:ext cx="642938" cy="60325"/>
          </a:xfrm>
          <a:prstGeom prst="rect">
            <a:avLst/>
          </a:prstGeom>
          <a:solidFill>
            <a:srgbClr val="0091C0"/>
          </a:solidFill>
          <a:ln w="9525">
            <a:noFill/>
            <a:miter lim="800000"/>
            <a:headEnd/>
            <a:tailEnd/>
          </a:ln>
        </p:spPr>
        <p:txBody>
          <a:bodyPr/>
          <a:lstStyle/>
          <a:p>
            <a:endParaRPr lang="en-US"/>
          </a:p>
        </p:txBody>
      </p:sp>
      <p:sp>
        <p:nvSpPr>
          <p:cNvPr id="18461" name="Freeform 29"/>
          <p:cNvSpPr>
            <a:spLocks noEditPoints="1"/>
          </p:cNvSpPr>
          <p:nvPr/>
        </p:nvSpPr>
        <p:spPr bwMode="auto">
          <a:xfrm>
            <a:off x="434975" y="5995988"/>
            <a:ext cx="519113" cy="344488"/>
          </a:xfrm>
          <a:custGeom>
            <a:avLst/>
            <a:gdLst/>
            <a:ahLst/>
            <a:cxnLst>
              <a:cxn ang="0">
                <a:pos x="280" y="374"/>
              </a:cxn>
              <a:cxn ang="0">
                <a:pos x="262" y="344"/>
              </a:cxn>
              <a:cxn ang="0">
                <a:pos x="230" y="323"/>
              </a:cxn>
              <a:cxn ang="0">
                <a:pos x="250" y="306"/>
              </a:cxn>
              <a:cxn ang="0">
                <a:pos x="273" y="279"/>
              </a:cxn>
              <a:cxn ang="0">
                <a:pos x="284" y="225"/>
              </a:cxn>
              <a:cxn ang="0">
                <a:pos x="275" y="78"/>
              </a:cxn>
              <a:cxn ang="0">
                <a:pos x="241" y="34"/>
              </a:cxn>
              <a:cxn ang="0">
                <a:pos x="189" y="13"/>
              </a:cxn>
              <a:cxn ang="0">
                <a:pos x="165" y="641"/>
              </a:cxn>
              <a:cxn ang="0">
                <a:pos x="223" y="631"/>
              </a:cxn>
              <a:cxn ang="0">
                <a:pos x="265" y="596"/>
              </a:cxn>
              <a:cxn ang="0">
                <a:pos x="285" y="534"/>
              </a:cxn>
              <a:cxn ang="0">
                <a:pos x="181" y="268"/>
              </a:cxn>
              <a:cxn ang="0">
                <a:pos x="149" y="284"/>
              </a:cxn>
              <a:cxn ang="0">
                <a:pos x="168" y="100"/>
              </a:cxn>
              <a:cxn ang="0">
                <a:pos x="186" y="128"/>
              </a:cxn>
              <a:cxn ang="0">
                <a:pos x="186" y="532"/>
              </a:cxn>
              <a:cxn ang="0">
                <a:pos x="163" y="555"/>
              </a:cxn>
              <a:cxn ang="0">
                <a:pos x="159" y="362"/>
              </a:cxn>
              <a:cxn ang="0">
                <a:pos x="185" y="387"/>
              </a:cxn>
              <a:cxn ang="0">
                <a:pos x="634" y="483"/>
              </a:cxn>
              <a:cxn ang="0">
                <a:pos x="617" y="414"/>
              </a:cxn>
              <a:cxn ang="0">
                <a:pos x="580" y="351"/>
              </a:cxn>
              <a:cxn ang="0">
                <a:pos x="490" y="249"/>
              </a:cxn>
              <a:cxn ang="0">
                <a:pos x="450" y="188"/>
              </a:cxn>
              <a:cxn ang="0">
                <a:pos x="442" y="138"/>
              </a:cxn>
              <a:cxn ang="0">
                <a:pos x="462" y="93"/>
              </a:cxn>
              <a:cxn ang="0">
                <a:pos x="502" y="87"/>
              </a:cxn>
              <a:cxn ang="0">
                <a:pos x="524" y="99"/>
              </a:cxn>
              <a:cxn ang="0">
                <a:pos x="539" y="145"/>
              </a:cxn>
              <a:cxn ang="0">
                <a:pos x="628" y="114"/>
              </a:cxn>
              <a:cxn ang="0">
                <a:pos x="601" y="50"/>
              </a:cxn>
              <a:cxn ang="0">
                <a:pos x="549" y="10"/>
              </a:cxn>
              <a:cxn ang="0">
                <a:pos x="474" y="1"/>
              </a:cxn>
              <a:cxn ang="0">
                <a:pos x="402" y="27"/>
              </a:cxn>
              <a:cxn ang="0">
                <a:pos x="359" y="81"/>
              </a:cxn>
              <a:cxn ang="0">
                <a:pos x="344" y="154"/>
              </a:cxn>
              <a:cxn ang="0">
                <a:pos x="360" y="227"/>
              </a:cxn>
              <a:cxn ang="0">
                <a:pos x="399" y="293"/>
              </a:cxn>
              <a:cxn ang="0">
                <a:pos x="476" y="381"/>
              </a:cxn>
              <a:cxn ang="0">
                <a:pos x="526" y="454"/>
              </a:cxn>
              <a:cxn ang="0">
                <a:pos x="537" y="502"/>
              </a:cxn>
              <a:cxn ang="0">
                <a:pos x="530" y="545"/>
              </a:cxn>
              <a:cxn ang="0">
                <a:pos x="513" y="562"/>
              </a:cxn>
              <a:cxn ang="0">
                <a:pos x="484" y="568"/>
              </a:cxn>
              <a:cxn ang="0">
                <a:pos x="456" y="562"/>
              </a:cxn>
              <a:cxn ang="0">
                <a:pos x="439" y="544"/>
              </a:cxn>
              <a:cxn ang="0">
                <a:pos x="432" y="452"/>
              </a:cxn>
              <a:cxn ang="0">
                <a:pos x="345" y="554"/>
              </a:cxn>
              <a:cxn ang="0">
                <a:pos x="379" y="613"/>
              </a:cxn>
              <a:cxn ang="0">
                <a:pos x="440" y="647"/>
              </a:cxn>
              <a:cxn ang="0">
                <a:pos x="517" y="650"/>
              </a:cxn>
              <a:cxn ang="0">
                <a:pos x="581" y="622"/>
              </a:cxn>
              <a:cxn ang="0">
                <a:pos x="623" y="564"/>
              </a:cxn>
              <a:cxn ang="0">
                <a:pos x="983" y="641"/>
              </a:cxn>
              <a:cxn ang="0">
                <a:pos x="772" y="518"/>
              </a:cxn>
              <a:cxn ang="0">
                <a:pos x="785" y="434"/>
              </a:cxn>
            </a:cxnLst>
            <a:rect l="0" t="0" r="r" b="b"/>
            <a:pathLst>
              <a:path w="983" h="652">
                <a:moveTo>
                  <a:pt x="286" y="519"/>
                </a:moveTo>
                <a:lnTo>
                  <a:pt x="286" y="414"/>
                </a:lnTo>
                <a:lnTo>
                  <a:pt x="285" y="398"/>
                </a:lnTo>
                <a:lnTo>
                  <a:pt x="282" y="382"/>
                </a:lnTo>
                <a:lnTo>
                  <a:pt x="280" y="374"/>
                </a:lnTo>
                <a:lnTo>
                  <a:pt x="278" y="368"/>
                </a:lnTo>
                <a:lnTo>
                  <a:pt x="275" y="361"/>
                </a:lnTo>
                <a:lnTo>
                  <a:pt x="271" y="355"/>
                </a:lnTo>
                <a:lnTo>
                  <a:pt x="266" y="350"/>
                </a:lnTo>
                <a:lnTo>
                  <a:pt x="262" y="344"/>
                </a:lnTo>
                <a:lnTo>
                  <a:pt x="257" y="339"/>
                </a:lnTo>
                <a:lnTo>
                  <a:pt x="251" y="334"/>
                </a:lnTo>
                <a:lnTo>
                  <a:pt x="245" y="330"/>
                </a:lnTo>
                <a:lnTo>
                  <a:pt x="238" y="326"/>
                </a:lnTo>
                <a:lnTo>
                  <a:pt x="230" y="323"/>
                </a:lnTo>
                <a:lnTo>
                  <a:pt x="221" y="320"/>
                </a:lnTo>
                <a:lnTo>
                  <a:pt x="230" y="317"/>
                </a:lnTo>
                <a:lnTo>
                  <a:pt x="237" y="314"/>
                </a:lnTo>
                <a:lnTo>
                  <a:pt x="244" y="310"/>
                </a:lnTo>
                <a:lnTo>
                  <a:pt x="250" y="306"/>
                </a:lnTo>
                <a:lnTo>
                  <a:pt x="255" y="302"/>
                </a:lnTo>
                <a:lnTo>
                  <a:pt x="260" y="297"/>
                </a:lnTo>
                <a:lnTo>
                  <a:pt x="265" y="291"/>
                </a:lnTo>
                <a:lnTo>
                  <a:pt x="270" y="285"/>
                </a:lnTo>
                <a:lnTo>
                  <a:pt x="273" y="279"/>
                </a:lnTo>
                <a:lnTo>
                  <a:pt x="276" y="272"/>
                </a:lnTo>
                <a:lnTo>
                  <a:pt x="279" y="266"/>
                </a:lnTo>
                <a:lnTo>
                  <a:pt x="281" y="258"/>
                </a:lnTo>
                <a:lnTo>
                  <a:pt x="283" y="242"/>
                </a:lnTo>
                <a:lnTo>
                  <a:pt x="284" y="225"/>
                </a:lnTo>
                <a:lnTo>
                  <a:pt x="284" y="133"/>
                </a:lnTo>
                <a:lnTo>
                  <a:pt x="283" y="118"/>
                </a:lnTo>
                <a:lnTo>
                  <a:pt x="282" y="104"/>
                </a:lnTo>
                <a:lnTo>
                  <a:pt x="279" y="90"/>
                </a:lnTo>
                <a:lnTo>
                  <a:pt x="275" y="78"/>
                </a:lnTo>
                <a:lnTo>
                  <a:pt x="270" y="68"/>
                </a:lnTo>
                <a:lnTo>
                  <a:pt x="264" y="58"/>
                </a:lnTo>
                <a:lnTo>
                  <a:pt x="257" y="48"/>
                </a:lnTo>
                <a:lnTo>
                  <a:pt x="250" y="40"/>
                </a:lnTo>
                <a:lnTo>
                  <a:pt x="241" y="34"/>
                </a:lnTo>
                <a:lnTo>
                  <a:pt x="232" y="28"/>
                </a:lnTo>
                <a:lnTo>
                  <a:pt x="222" y="23"/>
                </a:lnTo>
                <a:lnTo>
                  <a:pt x="211" y="19"/>
                </a:lnTo>
                <a:lnTo>
                  <a:pt x="200" y="15"/>
                </a:lnTo>
                <a:lnTo>
                  <a:pt x="189" y="13"/>
                </a:lnTo>
                <a:lnTo>
                  <a:pt x="176" y="11"/>
                </a:lnTo>
                <a:lnTo>
                  <a:pt x="163" y="11"/>
                </a:lnTo>
                <a:lnTo>
                  <a:pt x="0" y="11"/>
                </a:lnTo>
                <a:lnTo>
                  <a:pt x="0" y="641"/>
                </a:lnTo>
                <a:lnTo>
                  <a:pt x="165" y="641"/>
                </a:lnTo>
                <a:lnTo>
                  <a:pt x="177" y="641"/>
                </a:lnTo>
                <a:lnTo>
                  <a:pt x="190" y="640"/>
                </a:lnTo>
                <a:lnTo>
                  <a:pt x="202" y="637"/>
                </a:lnTo>
                <a:lnTo>
                  <a:pt x="213" y="634"/>
                </a:lnTo>
                <a:lnTo>
                  <a:pt x="223" y="631"/>
                </a:lnTo>
                <a:lnTo>
                  <a:pt x="234" y="626"/>
                </a:lnTo>
                <a:lnTo>
                  <a:pt x="243" y="620"/>
                </a:lnTo>
                <a:lnTo>
                  <a:pt x="251" y="612"/>
                </a:lnTo>
                <a:lnTo>
                  <a:pt x="259" y="604"/>
                </a:lnTo>
                <a:lnTo>
                  <a:pt x="265" y="596"/>
                </a:lnTo>
                <a:lnTo>
                  <a:pt x="272" y="586"/>
                </a:lnTo>
                <a:lnTo>
                  <a:pt x="277" y="574"/>
                </a:lnTo>
                <a:lnTo>
                  <a:pt x="281" y="562"/>
                </a:lnTo>
                <a:lnTo>
                  <a:pt x="284" y="549"/>
                </a:lnTo>
                <a:lnTo>
                  <a:pt x="285" y="534"/>
                </a:lnTo>
                <a:lnTo>
                  <a:pt x="286" y="519"/>
                </a:lnTo>
                <a:close/>
                <a:moveTo>
                  <a:pt x="188" y="241"/>
                </a:moveTo>
                <a:lnTo>
                  <a:pt x="186" y="251"/>
                </a:lnTo>
                <a:lnTo>
                  <a:pt x="184" y="261"/>
                </a:lnTo>
                <a:lnTo>
                  <a:pt x="181" y="268"/>
                </a:lnTo>
                <a:lnTo>
                  <a:pt x="177" y="274"/>
                </a:lnTo>
                <a:lnTo>
                  <a:pt x="172" y="279"/>
                </a:lnTo>
                <a:lnTo>
                  <a:pt x="165" y="282"/>
                </a:lnTo>
                <a:lnTo>
                  <a:pt x="158" y="284"/>
                </a:lnTo>
                <a:lnTo>
                  <a:pt x="149" y="284"/>
                </a:lnTo>
                <a:lnTo>
                  <a:pt x="101" y="284"/>
                </a:lnTo>
                <a:lnTo>
                  <a:pt x="101" y="98"/>
                </a:lnTo>
                <a:lnTo>
                  <a:pt x="153" y="98"/>
                </a:lnTo>
                <a:lnTo>
                  <a:pt x="161" y="99"/>
                </a:lnTo>
                <a:lnTo>
                  <a:pt x="168" y="100"/>
                </a:lnTo>
                <a:lnTo>
                  <a:pt x="174" y="104"/>
                </a:lnTo>
                <a:lnTo>
                  <a:pt x="179" y="108"/>
                </a:lnTo>
                <a:lnTo>
                  <a:pt x="182" y="114"/>
                </a:lnTo>
                <a:lnTo>
                  <a:pt x="185" y="120"/>
                </a:lnTo>
                <a:lnTo>
                  <a:pt x="186" y="128"/>
                </a:lnTo>
                <a:lnTo>
                  <a:pt x="188" y="139"/>
                </a:lnTo>
                <a:lnTo>
                  <a:pt x="188" y="241"/>
                </a:lnTo>
                <a:close/>
                <a:moveTo>
                  <a:pt x="189" y="515"/>
                </a:moveTo>
                <a:lnTo>
                  <a:pt x="188" y="524"/>
                </a:lnTo>
                <a:lnTo>
                  <a:pt x="186" y="532"/>
                </a:lnTo>
                <a:lnTo>
                  <a:pt x="183" y="539"/>
                </a:lnTo>
                <a:lnTo>
                  <a:pt x="180" y="545"/>
                </a:lnTo>
                <a:lnTo>
                  <a:pt x="175" y="550"/>
                </a:lnTo>
                <a:lnTo>
                  <a:pt x="170" y="553"/>
                </a:lnTo>
                <a:lnTo>
                  <a:pt x="163" y="555"/>
                </a:lnTo>
                <a:lnTo>
                  <a:pt x="155" y="555"/>
                </a:lnTo>
                <a:lnTo>
                  <a:pt x="101" y="555"/>
                </a:lnTo>
                <a:lnTo>
                  <a:pt x="101" y="361"/>
                </a:lnTo>
                <a:lnTo>
                  <a:pt x="150" y="361"/>
                </a:lnTo>
                <a:lnTo>
                  <a:pt x="159" y="362"/>
                </a:lnTo>
                <a:lnTo>
                  <a:pt x="166" y="364"/>
                </a:lnTo>
                <a:lnTo>
                  <a:pt x="173" y="368"/>
                </a:lnTo>
                <a:lnTo>
                  <a:pt x="178" y="372"/>
                </a:lnTo>
                <a:lnTo>
                  <a:pt x="182" y="380"/>
                </a:lnTo>
                <a:lnTo>
                  <a:pt x="185" y="387"/>
                </a:lnTo>
                <a:lnTo>
                  <a:pt x="188" y="396"/>
                </a:lnTo>
                <a:lnTo>
                  <a:pt x="189" y="406"/>
                </a:lnTo>
                <a:lnTo>
                  <a:pt x="189" y="515"/>
                </a:lnTo>
                <a:close/>
                <a:moveTo>
                  <a:pt x="635" y="498"/>
                </a:moveTo>
                <a:lnTo>
                  <a:pt x="634" y="483"/>
                </a:lnTo>
                <a:lnTo>
                  <a:pt x="633" y="469"/>
                </a:lnTo>
                <a:lnTo>
                  <a:pt x="631" y="454"/>
                </a:lnTo>
                <a:lnTo>
                  <a:pt x="627" y="441"/>
                </a:lnTo>
                <a:lnTo>
                  <a:pt x="622" y="427"/>
                </a:lnTo>
                <a:lnTo>
                  <a:pt x="617" y="414"/>
                </a:lnTo>
                <a:lnTo>
                  <a:pt x="611" y="401"/>
                </a:lnTo>
                <a:lnTo>
                  <a:pt x="604" y="389"/>
                </a:lnTo>
                <a:lnTo>
                  <a:pt x="597" y="375"/>
                </a:lnTo>
                <a:lnTo>
                  <a:pt x="589" y="363"/>
                </a:lnTo>
                <a:lnTo>
                  <a:pt x="580" y="351"/>
                </a:lnTo>
                <a:lnTo>
                  <a:pt x="570" y="340"/>
                </a:lnTo>
                <a:lnTo>
                  <a:pt x="550" y="315"/>
                </a:lnTo>
                <a:lnTo>
                  <a:pt x="528" y="291"/>
                </a:lnTo>
                <a:lnTo>
                  <a:pt x="508" y="269"/>
                </a:lnTo>
                <a:lnTo>
                  <a:pt x="490" y="249"/>
                </a:lnTo>
                <a:lnTo>
                  <a:pt x="475" y="231"/>
                </a:lnTo>
                <a:lnTo>
                  <a:pt x="462" y="213"/>
                </a:lnTo>
                <a:lnTo>
                  <a:pt x="458" y="205"/>
                </a:lnTo>
                <a:lnTo>
                  <a:pt x="453" y="196"/>
                </a:lnTo>
                <a:lnTo>
                  <a:pt x="450" y="188"/>
                </a:lnTo>
                <a:lnTo>
                  <a:pt x="447" y="179"/>
                </a:lnTo>
                <a:lnTo>
                  <a:pt x="445" y="169"/>
                </a:lnTo>
                <a:lnTo>
                  <a:pt x="443" y="159"/>
                </a:lnTo>
                <a:lnTo>
                  <a:pt x="442" y="149"/>
                </a:lnTo>
                <a:lnTo>
                  <a:pt x="442" y="138"/>
                </a:lnTo>
                <a:lnTo>
                  <a:pt x="443" y="125"/>
                </a:lnTo>
                <a:lnTo>
                  <a:pt x="445" y="116"/>
                </a:lnTo>
                <a:lnTo>
                  <a:pt x="450" y="107"/>
                </a:lnTo>
                <a:lnTo>
                  <a:pt x="455" y="100"/>
                </a:lnTo>
                <a:lnTo>
                  <a:pt x="462" y="93"/>
                </a:lnTo>
                <a:lnTo>
                  <a:pt x="471" y="89"/>
                </a:lnTo>
                <a:lnTo>
                  <a:pt x="481" y="87"/>
                </a:lnTo>
                <a:lnTo>
                  <a:pt x="491" y="86"/>
                </a:lnTo>
                <a:lnTo>
                  <a:pt x="497" y="86"/>
                </a:lnTo>
                <a:lnTo>
                  <a:pt x="502" y="87"/>
                </a:lnTo>
                <a:lnTo>
                  <a:pt x="508" y="88"/>
                </a:lnTo>
                <a:lnTo>
                  <a:pt x="512" y="90"/>
                </a:lnTo>
                <a:lnTo>
                  <a:pt x="517" y="92"/>
                </a:lnTo>
                <a:lnTo>
                  <a:pt x="520" y="95"/>
                </a:lnTo>
                <a:lnTo>
                  <a:pt x="524" y="99"/>
                </a:lnTo>
                <a:lnTo>
                  <a:pt x="527" y="103"/>
                </a:lnTo>
                <a:lnTo>
                  <a:pt x="532" y="111"/>
                </a:lnTo>
                <a:lnTo>
                  <a:pt x="536" y="121"/>
                </a:lnTo>
                <a:lnTo>
                  <a:pt x="538" y="132"/>
                </a:lnTo>
                <a:lnTo>
                  <a:pt x="539" y="145"/>
                </a:lnTo>
                <a:lnTo>
                  <a:pt x="539" y="201"/>
                </a:lnTo>
                <a:lnTo>
                  <a:pt x="630" y="201"/>
                </a:lnTo>
                <a:lnTo>
                  <a:pt x="630" y="145"/>
                </a:lnTo>
                <a:lnTo>
                  <a:pt x="630" y="129"/>
                </a:lnTo>
                <a:lnTo>
                  <a:pt x="628" y="114"/>
                </a:lnTo>
                <a:lnTo>
                  <a:pt x="625" y="100"/>
                </a:lnTo>
                <a:lnTo>
                  <a:pt x="620" y="86"/>
                </a:lnTo>
                <a:lnTo>
                  <a:pt x="614" y="73"/>
                </a:lnTo>
                <a:lnTo>
                  <a:pt x="608" y="61"/>
                </a:lnTo>
                <a:lnTo>
                  <a:pt x="601" y="50"/>
                </a:lnTo>
                <a:lnTo>
                  <a:pt x="592" y="40"/>
                </a:lnTo>
                <a:lnTo>
                  <a:pt x="582" y="31"/>
                </a:lnTo>
                <a:lnTo>
                  <a:pt x="572" y="23"/>
                </a:lnTo>
                <a:lnTo>
                  <a:pt x="561" y="16"/>
                </a:lnTo>
                <a:lnTo>
                  <a:pt x="549" y="10"/>
                </a:lnTo>
                <a:lnTo>
                  <a:pt x="535" y="6"/>
                </a:lnTo>
                <a:lnTo>
                  <a:pt x="521" y="2"/>
                </a:lnTo>
                <a:lnTo>
                  <a:pt x="507" y="1"/>
                </a:lnTo>
                <a:lnTo>
                  <a:pt x="491" y="0"/>
                </a:lnTo>
                <a:lnTo>
                  <a:pt x="474" y="1"/>
                </a:lnTo>
                <a:lnTo>
                  <a:pt x="456" y="3"/>
                </a:lnTo>
                <a:lnTo>
                  <a:pt x="441" y="7"/>
                </a:lnTo>
                <a:lnTo>
                  <a:pt x="427" y="12"/>
                </a:lnTo>
                <a:lnTo>
                  <a:pt x="414" y="19"/>
                </a:lnTo>
                <a:lnTo>
                  <a:pt x="402" y="27"/>
                </a:lnTo>
                <a:lnTo>
                  <a:pt x="391" y="35"/>
                </a:lnTo>
                <a:lnTo>
                  <a:pt x="381" y="45"/>
                </a:lnTo>
                <a:lnTo>
                  <a:pt x="372" y="56"/>
                </a:lnTo>
                <a:lnTo>
                  <a:pt x="365" y="68"/>
                </a:lnTo>
                <a:lnTo>
                  <a:pt x="359" y="81"/>
                </a:lnTo>
                <a:lnTo>
                  <a:pt x="354" y="94"/>
                </a:lnTo>
                <a:lnTo>
                  <a:pt x="350" y="109"/>
                </a:lnTo>
                <a:lnTo>
                  <a:pt x="347" y="123"/>
                </a:lnTo>
                <a:lnTo>
                  <a:pt x="344" y="139"/>
                </a:lnTo>
                <a:lnTo>
                  <a:pt x="344" y="154"/>
                </a:lnTo>
                <a:lnTo>
                  <a:pt x="345" y="169"/>
                </a:lnTo>
                <a:lnTo>
                  <a:pt x="348" y="184"/>
                </a:lnTo>
                <a:lnTo>
                  <a:pt x="351" y="199"/>
                </a:lnTo>
                <a:lnTo>
                  <a:pt x="355" y="213"/>
                </a:lnTo>
                <a:lnTo>
                  <a:pt x="360" y="227"/>
                </a:lnTo>
                <a:lnTo>
                  <a:pt x="366" y="241"/>
                </a:lnTo>
                <a:lnTo>
                  <a:pt x="373" y="254"/>
                </a:lnTo>
                <a:lnTo>
                  <a:pt x="381" y="268"/>
                </a:lnTo>
                <a:lnTo>
                  <a:pt x="390" y="281"/>
                </a:lnTo>
                <a:lnTo>
                  <a:pt x="399" y="293"/>
                </a:lnTo>
                <a:lnTo>
                  <a:pt x="408" y="306"/>
                </a:lnTo>
                <a:lnTo>
                  <a:pt x="417" y="317"/>
                </a:lnTo>
                <a:lnTo>
                  <a:pt x="437" y="340"/>
                </a:lnTo>
                <a:lnTo>
                  <a:pt x="457" y="360"/>
                </a:lnTo>
                <a:lnTo>
                  <a:pt x="476" y="381"/>
                </a:lnTo>
                <a:lnTo>
                  <a:pt x="492" y="400"/>
                </a:lnTo>
                <a:lnTo>
                  <a:pt x="506" y="419"/>
                </a:lnTo>
                <a:lnTo>
                  <a:pt x="517" y="436"/>
                </a:lnTo>
                <a:lnTo>
                  <a:pt x="522" y="445"/>
                </a:lnTo>
                <a:lnTo>
                  <a:pt x="526" y="454"/>
                </a:lnTo>
                <a:lnTo>
                  <a:pt x="529" y="464"/>
                </a:lnTo>
                <a:lnTo>
                  <a:pt x="532" y="473"/>
                </a:lnTo>
                <a:lnTo>
                  <a:pt x="534" y="482"/>
                </a:lnTo>
                <a:lnTo>
                  <a:pt x="536" y="491"/>
                </a:lnTo>
                <a:lnTo>
                  <a:pt x="537" y="502"/>
                </a:lnTo>
                <a:lnTo>
                  <a:pt x="537" y="512"/>
                </a:lnTo>
                <a:lnTo>
                  <a:pt x="536" y="524"/>
                </a:lnTo>
                <a:lnTo>
                  <a:pt x="534" y="536"/>
                </a:lnTo>
                <a:lnTo>
                  <a:pt x="532" y="541"/>
                </a:lnTo>
                <a:lnTo>
                  <a:pt x="530" y="545"/>
                </a:lnTo>
                <a:lnTo>
                  <a:pt x="527" y="550"/>
                </a:lnTo>
                <a:lnTo>
                  <a:pt x="524" y="553"/>
                </a:lnTo>
                <a:lnTo>
                  <a:pt x="521" y="557"/>
                </a:lnTo>
                <a:lnTo>
                  <a:pt x="517" y="560"/>
                </a:lnTo>
                <a:lnTo>
                  <a:pt x="513" y="562"/>
                </a:lnTo>
                <a:lnTo>
                  <a:pt x="508" y="564"/>
                </a:lnTo>
                <a:lnTo>
                  <a:pt x="502" y="566"/>
                </a:lnTo>
                <a:lnTo>
                  <a:pt x="497" y="567"/>
                </a:lnTo>
                <a:lnTo>
                  <a:pt x="491" y="568"/>
                </a:lnTo>
                <a:lnTo>
                  <a:pt x="484" y="568"/>
                </a:lnTo>
                <a:lnTo>
                  <a:pt x="478" y="568"/>
                </a:lnTo>
                <a:lnTo>
                  <a:pt x="472" y="567"/>
                </a:lnTo>
                <a:lnTo>
                  <a:pt x="467" y="566"/>
                </a:lnTo>
                <a:lnTo>
                  <a:pt x="461" y="564"/>
                </a:lnTo>
                <a:lnTo>
                  <a:pt x="456" y="562"/>
                </a:lnTo>
                <a:lnTo>
                  <a:pt x="452" y="559"/>
                </a:lnTo>
                <a:lnTo>
                  <a:pt x="448" y="556"/>
                </a:lnTo>
                <a:lnTo>
                  <a:pt x="445" y="552"/>
                </a:lnTo>
                <a:lnTo>
                  <a:pt x="442" y="548"/>
                </a:lnTo>
                <a:lnTo>
                  <a:pt x="439" y="544"/>
                </a:lnTo>
                <a:lnTo>
                  <a:pt x="437" y="539"/>
                </a:lnTo>
                <a:lnTo>
                  <a:pt x="435" y="532"/>
                </a:lnTo>
                <a:lnTo>
                  <a:pt x="433" y="520"/>
                </a:lnTo>
                <a:lnTo>
                  <a:pt x="432" y="506"/>
                </a:lnTo>
                <a:lnTo>
                  <a:pt x="432" y="452"/>
                </a:lnTo>
                <a:lnTo>
                  <a:pt x="339" y="452"/>
                </a:lnTo>
                <a:lnTo>
                  <a:pt x="339" y="508"/>
                </a:lnTo>
                <a:lnTo>
                  <a:pt x="340" y="524"/>
                </a:lnTo>
                <a:lnTo>
                  <a:pt x="342" y="540"/>
                </a:lnTo>
                <a:lnTo>
                  <a:pt x="345" y="554"/>
                </a:lnTo>
                <a:lnTo>
                  <a:pt x="350" y="568"/>
                </a:lnTo>
                <a:lnTo>
                  <a:pt x="356" y="581"/>
                </a:lnTo>
                <a:lnTo>
                  <a:pt x="362" y="593"/>
                </a:lnTo>
                <a:lnTo>
                  <a:pt x="370" y="604"/>
                </a:lnTo>
                <a:lnTo>
                  <a:pt x="379" y="613"/>
                </a:lnTo>
                <a:lnTo>
                  <a:pt x="390" y="623"/>
                </a:lnTo>
                <a:lnTo>
                  <a:pt x="401" y="630"/>
                </a:lnTo>
                <a:lnTo>
                  <a:pt x="413" y="637"/>
                </a:lnTo>
                <a:lnTo>
                  <a:pt x="425" y="642"/>
                </a:lnTo>
                <a:lnTo>
                  <a:pt x="440" y="647"/>
                </a:lnTo>
                <a:lnTo>
                  <a:pt x="455" y="650"/>
                </a:lnTo>
                <a:lnTo>
                  <a:pt x="471" y="652"/>
                </a:lnTo>
                <a:lnTo>
                  <a:pt x="487" y="652"/>
                </a:lnTo>
                <a:lnTo>
                  <a:pt x="502" y="652"/>
                </a:lnTo>
                <a:lnTo>
                  <a:pt x="517" y="650"/>
                </a:lnTo>
                <a:lnTo>
                  <a:pt x="531" y="647"/>
                </a:lnTo>
                <a:lnTo>
                  <a:pt x="544" y="642"/>
                </a:lnTo>
                <a:lnTo>
                  <a:pt x="558" y="637"/>
                </a:lnTo>
                <a:lnTo>
                  <a:pt x="570" y="630"/>
                </a:lnTo>
                <a:lnTo>
                  <a:pt x="581" y="622"/>
                </a:lnTo>
                <a:lnTo>
                  <a:pt x="592" y="612"/>
                </a:lnTo>
                <a:lnTo>
                  <a:pt x="601" y="602"/>
                </a:lnTo>
                <a:lnTo>
                  <a:pt x="610" y="591"/>
                </a:lnTo>
                <a:lnTo>
                  <a:pt x="617" y="578"/>
                </a:lnTo>
                <a:lnTo>
                  <a:pt x="623" y="564"/>
                </a:lnTo>
                <a:lnTo>
                  <a:pt x="629" y="549"/>
                </a:lnTo>
                <a:lnTo>
                  <a:pt x="632" y="533"/>
                </a:lnTo>
                <a:lnTo>
                  <a:pt x="634" y="516"/>
                </a:lnTo>
                <a:lnTo>
                  <a:pt x="635" y="498"/>
                </a:lnTo>
                <a:close/>
                <a:moveTo>
                  <a:pt x="983" y="641"/>
                </a:moveTo>
                <a:lnTo>
                  <a:pt x="877" y="11"/>
                </a:lnTo>
                <a:lnTo>
                  <a:pt x="767" y="11"/>
                </a:lnTo>
                <a:lnTo>
                  <a:pt x="661" y="641"/>
                </a:lnTo>
                <a:lnTo>
                  <a:pt x="754" y="641"/>
                </a:lnTo>
                <a:lnTo>
                  <a:pt x="772" y="518"/>
                </a:lnTo>
                <a:lnTo>
                  <a:pt x="864" y="518"/>
                </a:lnTo>
                <a:lnTo>
                  <a:pt x="880" y="641"/>
                </a:lnTo>
                <a:lnTo>
                  <a:pt x="983" y="641"/>
                </a:lnTo>
                <a:close/>
                <a:moveTo>
                  <a:pt x="852" y="434"/>
                </a:moveTo>
                <a:lnTo>
                  <a:pt x="785" y="434"/>
                </a:lnTo>
                <a:lnTo>
                  <a:pt x="821" y="177"/>
                </a:lnTo>
                <a:lnTo>
                  <a:pt x="852" y="434"/>
                </a:lnTo>
                <a:close/>
              </a:path>
            </a:pathLst>
          </a:custGeom>
          <a:solidFill>
            <a:schemeClr val="tx1"/>
          </a:solidFill>
          <a:ln w="9525">
            <a:noFill/>
            <a:round/>
            <a:headEnd/>
            <a:tailEnd/>
          </a:ln>
        </p:spPr>
        <p:txBody>
          <a:bodyPr/>
          <a:lstStyle/>
          <a:p>
            <a:endParaRPr lang="en-US"/>
          </a:p>
        </p:txBody>
      </p:sp>
      <p:sp>
        <p:nvSpPr>
          <p:cNvPr id="18462" name="Freeform 30"/>
          <p:cNvSpPr>
            <a:spLocks noEditPoints="1"/>
          </p:cNvSpPr>
          <p:nvPr/>
        </p:nvSpPr>
        <p:spPr bwMode="auto">
          <a:xfrm>
            <a:off x="8151813" y="463550"/>
            <a:ext cx="622300" cy="460375"/>
          </a:xfrm>
          <a:custGeom>
            <a:avLst/>
            <a:gdLst/>
            <a:ahLst/>
            <a:cxnLst>
              <a:cxn ang="0">
                <a:pos x="1052" y="425"/>
              </a:cxn>
              <a:cxn ang="0">
                <a:pos x="1135" y="563"/>
              </a:cxn>
              <a:cxn ang="0">
                <a:pos x="1114" y="534"/>
              </a:cxn>
              <a:cxn ang="0">
                <a:pos x="1082" y="448"/>
              </a:cxn>
              <a:cxn ang="0">
                <a:pos x="1009" y="418"/>
              </a:cxn>
              <a:cxn ang="0">
                <a:pos x="978" y="459"/>
              </a:cxn>
              <a:cxn ang="0">
                <a:pos x="864" y="730"/>
              </a:cxn>
              <a:cxn ang="0">
                <a:pos x="948" y="868"/>
              </a:cxn>
              <a:cxn ang="0">
                <a:pos x="926" y="839"/>
              </a:cxn>
              <a:cxn ang="0">
                <a:pos x="968" y="700"/>
              </a:cxn>
              <a:cxn ang="0">
                <a:pos x="938" y="720"/>
              </a:cxn>
              <a:cxn ang="0">
                <a:pos x="910" y="424"/>
              </a:cxn>
              <a:cxn ang="0">
                <a:pos x="798" y="406"/>
              </a:cxn>
              <a:cxn ang="0">
                <a:pos x="872" y="421"/>
              </a:cxn>
              <a:cxn ang="0">
                <a:pos x="791" y="481"/>
              </a:cxn>
              <a:cxn ang="0">
                <a:pos x="842" y="564"/>
              </a:cxn>
              <a:cxn ang="0">
                <a:pos x="849" y="536"/>
              </a:cxn>
              <a:cxn ang="0">
                <a:pos x="870" y="480"/>
              </a:cxn>
              <a:cxn ang="0">
                <a:pos x="707" y="779"/>
              </a:cxn>
              <a:cxn ang="0">
                <a:pos x="807" y="864"/>
              </a:cxn>
              <a:cxn ang="0">
                <a:pos x="766" y="837"/>
              </a:cxn>
              <a:cxn ang="0">
                <a:pos x="761" y="722"/>
              </a:cxn>
              <a:cxn ang="0">
                <a:pos x="833" y="721"/>
              </a:cxn>
              <a:cxn ang="0">
                <a:pos x="594" y="562"/>
              </a:cxn>
              <a:cxn ang="0">
                <a:pos x="728" y="562"/>
              </a:cxn>
              <a:cxn ang="0">
                <a:pos x="474" y="556"/>
              </a:cxn>
              <a:cxn ang="0">
                <a:pos x="497" y="473"/>
              </a:cxn>
              <a:cxn ang="0">
                <a:pos x="389" y="77"/>
              </a:cxn>
              <a:cxn ang="0">
                <a:pos x="342" y="244"/>
              </a:cxn>
              <a:cxn ang="0">
                <a:pos x="452" y="200"/>
              </a:cxn>
              <a:cxn ang="0">
                <a:pos x="453" y="183"/>
              </a:cxn>
              <a:cxn ang="0">
                <a:pos x="417" y="138"/>
              </a:cxn>
              <a:cxn ang="0">
                <a:pos x="261" y="383"/>
              </a:cxn>
              <a:cxn ang="0">
                <a:pos x="187" y="516"/>
              </a:cxn>
              <a:cxn ang="0">
                <a:pos x="302" y="541"/>
              </a:cxn>
              <a:cxn ang="0">
                <a:pos x="235" y="529"/>
              </a:cxn>
              <a:cxn ang="0">
                <a:pos x="242" y="416"/>
              </a:cxn>
              <a:cxn ang="0">
                <a:pos x="293" y="240"/>
              </a:cxn>
              <a:cxn ang="0">
                <a:pos x="207" y="101"/>
              </a:cxn>
              <a:cxn ang="0">
                <a:pos x="255" y="121"/>
              </a:cxn>
              <a:cxn ang="0">
                <a:pos x="60" y="773"/>
              </a:cxn>
              <a:cxn ang="0">
                <a:pos x="82" y="339"/>
              </a:cxn>
              <a:cxn ang="0">
                <a:pos x="133" y="318"/>
              </a:cxn>
              <a:cxn ang="0">
                <a:pos x="17" y="336"/>
              </a:cxn>
              <a:cxn ang="0">
                <a:pos x="83" y="450"/>
              </a:cxn>
              <a:cxn ang="0">
                <a:pos x="77" y="531"/>
              </a:cxn>
              <a:cxn ang="0">
                <a:pos x="40" y="557"/>
              </a:cxn>
              <a:cxn ang="0">
                <a:pos x="156" y="525"/>
              </a:cxn>
              <a:cxn ang="0">
                <a:pos x="65" y="397"/>
              </a:cxn>
              <a:cxn ang="0">
                <a:pos x="194" y="618"/>
              </a:cxn>
              <a:cxn ang="0">
                <a:pos x="301" y="868"/>
              </a:cxn>
              <a:cxn ang="0">
                <a:pos x="371" y="851"/>
              </a:cxn>
              <a:cxn ang="0">
                <a:pos x="427" y="305"/>
              </a:cxn>
              <a:cxn ang="0">
                <a:pos x="401" y="831"/>
              </a:cxn>
              <a:cxn ang="0">
                <a:pos x="489" y="857"/>
              </a:cxn>
              <a:cxn ang="0">
                <a:pos x="511" y="699"/>
              </a:cxn>
              <a:cxn ang="0">
                <a:pos x="407" y="745"/>
              </a:cxn>
              <a:cxn ang="0">
                <a:pos x="492" y="748"/>
              </a:cxn>
              <a:cxn ang="0">
                <a:pos x="400" y="811"/>
              </a:cxn>
              <a:cxn ang="0">
                <a:pos x="482" y="833"/>
              </a:cxn>
              <a:cxn ang="0">
                <a:pos x="596" y="744"/>
              </a:cxn>
              <a:cxn ang="0">
                <a:pos x="647" y="866"/>
              </a:cxn>
              <a:cxn ang="0">
                <a:pos x="611" y="693"/>
              </a:cxn>
            </a:cxnLst>
            <a:rect l="0" t="0" r="r" b="b"/>
            <a:pathLst>
              <a:path w="1178" h="870">
                <a:moveTo>
                  <a:pt x="1169" y="411"/>
                </a:moveTo>
                <a:lnTo>
                  <a:pt x="1166" y="405"/>
                </a:lnTo>
                <a:lnTo>
                  <a:pt x="1161" y="400"/>
                </a:lnTo>
                <a:lnTo>
                  <a:pt x="1156" y="395"/>
                </a:lnTo>
                <a:lnTo>
                  <a:pt x="1150" y="391"/>
                </a:lnTo>
                <a:lnTo>
                  <a:pt x="1142" y="387"/>
                </a:lnTo>
                <a:lnTo>
                  <a:pt x="1133" y="385"/>
                </a:lnTo>
                <a:lnTo>
                  <a:pt x="1124" y="383"/>
                </a:lnTo>
                <a:lnTo>
                  <a:pt x="1114" y="382"/>
                </a:lnTo>
                <a:lnTo>
                  <a:pt x="1104" y="383"/>
                </a:lnTo>
                <a:lnTo>
                  <a:pt x="1093" y="385"/>
                </a:lnTo>
                <a:lnTo>
                  <a:pt x="1085" y="387"/>
                </a:lnTo>
                <a:lnTo>
                  <a:pt x="1078" y="391"/>
                </a:lnTo>
                <a:lnTo>
                  <a:pt x="1071" y="396"/>
                </a:lnTo>
                <a:lnTo>
                  <a:pt x="1066" y="401"/>
                </a:lnTo>
                <a:lnTo>
                  <a:pt x="1060" y="407"/>
                </a:lnTo>
                <a:lnTo>
                  <a:pt x="1056" y="414"/>
                </a:lnTo>
                <a:lnTo>
                  <a:pt x="1052" y="425"/>
                </a:lnTo>
                <a:lnTo>
                  <a:pt x="1049" y="439"/>
                </a:lnTo>
                <a:lnTo>
                  <a:pt x="1048" y="456"/>
                </a:lnTo>
                <a:lnTo>
                  <a:pt x="1047" y="474"/>
                </a:lnTo>
                <a:lnTo>
                  <a:pt x="1048" y="495"/>
                </a:lnTo>
                <a:lnTo>
                  <a:pt x="1050" y="511"/>
                </a:lnTo>
                <a:lnTo>
                  <a:pt x="1053" y="524"/>
                </a:lnTo>
                <a:lnTo>
                  <a:pt x="1057" y="536"/>
                </a:lnTo>
                <a:lnTo>
                  <a:pt x="1062" y="543"/>
                </a:lnTo>
                <a:lnTo>
                  <a:pt x="1068" y="549"/>
                </a:lnTo>
                <a:lnTo>
                  <a:pt x="1074" y="554"/>
                </a:lnTo>
                <a:lnTo>
                  <a:pt x="1081" y="558"/>
                </a:lnTo>
                <a:lnTo>
                  <a:pt x="1088" y="561"/>
                </a:lnTo>
                <a:lnTo>
                  <a:pt x="1096" y="563"/>
                </a:lnTo>
                <a:lnTo>
                  <a:pt x="1105" y="564"/>
                </a:lnTo>
                <a:lnTo>
                  <a:pt x="1114" y="565"/>
                </a:lnTo>
                <a:lnTo>
                  <a:pt x="1121" y="565"/>
                </a:lnTo>
                <a:lnTo>
                  <a:pt x="1128" y="564"/>
                </a:lnTo>
                <a:lnTo>
                  <a:pt x="1135" y="563"/>
                </a:lnTo>
                <a:lnTo>
                  <a:pt x="1141" y="561"/>
                </a:lnTo>
                <a:lnTo>
                  <a:pt x="1148" y="558"/>
                </a:lnTo>
                <a:lnTo>
                  <a:pt x="1154" y="555"/>
                </a:lnTo>
                <a:lnTo>
                  <a:pt x="1159" y="550"/>
                </a:lnTo>
                <a:lnTo>
                  <a:pt x="1163" y="545"/>
                </a:lnTo>
                <a:lnTo>
                  <a:pt x="1169" y="536"/>
                </a:lnTo>
                <a:lnTo>
                  <a:pt x="1174" y="524"/>
                </a:lnTo>
                <a:lnTo>
                  <a:pt x="1176" y="514"/>
                </a:lnTo>
                <a:lnTo>
                  <a:pt x="1177" y="506"/>
                </a:lnTo>
                <a:lnTo>
                  <a:pt x="1144" y="506"/>
                </a:lnTo>
                <a:lnTo>
                  <a:pt x="1144" y="510"/>
                </a:lnTo>
                <a:lnTo>
                  <a:pt x="1142" y="515"/>
                </a:lnTo>
                <a:lnTo>
                  <a:pt x="1140" y="520"/>
                </a:lnTo>
                <a:lnTo>
                  <a:pt x="1137" y="525"/>
                </a:lnTo>
                <a:lnTo>
                  <a:pt x="1133" y="529"/>
                </a:lnTo>
                <a:lnTo>
                  <a:pt x="1128" y="531"/>
                </a:lnTo>
                <a:lnTo>
                  <a:pt x="1121" y="534"/>
                </a:lnTo>
                <a:lnTo>
                  <a:pt x="1114" y="534"/>
                </a:lnTo>
                <a:lnTo>
                  <a:pt x="1106" y="534"/>
                </a:lnTo>
                <a:lnTo>
                  <a:pt x="1099" y="531"/>
                </a:lnTo>
                <a:lnTo>
                  <a:pt x="1093" y="527"/>
                </a:lnTo>
                <a:lnTo>
                  <a:pt x="1089" y="522"/>
                </a:lnTo>
                <a:lnTo>
                  <a:pt x="1086" y="516"/>
                </a:lnTo>
                <a:lnTo>
                  <a:pt x="1084" y="508"/>
                </a:lnTo>
                <a:lnTo>
                  <a:pt x="1083" y="499"/>
                </a:lnTo>
                <a:lnTo>
                  <a:pt x="1082" y="488"/>
                </a:lnTo>
                <a:lnTo>
                  <a:pt x="1178" y="488"/>
                </a:lnTo>
                <a:lnTo>
                  <a:pt x="1178" y="463"/>
                </a:lnTo>
                <a:lnTo>
                  <a:pt x="1177" y="442"/>
                </a:lnTo>
                <a:lnTo>
                  <a:pt x="1176" y="433"/>
                </a:lnTo>
                <a:lnTo>
                  <a:pt x="1174" y="426"/>
                </a:lnTo>
                <a:lnTo>
                  <a:pt x="1172" y="419"/>
                </a:lnTo>
                <a:lnTo>
                  <a:pt x="1169" y="411"/>
                </a:lnTo>
                <a:close/>
                <a:moveTo>
                  <a:pt x="1144" y="460"/>
                </a:moveTo>
                <a:lnTo>
                  <a:pt x="1081" y="460"/>
                </a:lnTo>
                <a:lnTo>
                  <a:pt x="1082" y="448"/>
                </a:lnTo>
                <a:lnTo>
                  <a:pt x="1083" y="439"/>
                </a:lnTo>
                <a:lnTo>
                  <a:pt x="1085" y="432"/>
                </a:lnTo>
                <a:lnTo>
                  <a:pt x="1088" y="426"/>
                </a:lnTo>
                <a:lnTo>
                  <a:pt x="1092" y="420"/>
                </a:lnTo>
                <a:lnTo>
                  <a:pt x="1098" y="417"/>
                </a:lnTo>
                <a:lnTo>
                  <a:pt x="1106" y="414"/>
                </a:lnTo>
                <a:lnTo>
                  <a:pt x="1114" y="414"/>
                </a:lnTo>
                <a:lnTo>
                  <a:pt x="1118" y="414"/>
                </a:lnTo>
                <a:lnTo>
                  <a:pt x="1122" y="415"/>
                </a:lnTo>
                <a:lnTo>
                  <a:pt x="1126" y="416"/>
                </a:lnTo>
                <a:lnTo>
                  <a:pt x="1129" y="417"/>
                </a:lnTo>
                <a:lnTo>
                  <a:pt x="1134" y="422"/>
                </a:lnTo>
                <a:lnTo>
                  <a:pt x="1138" y="427"/>
                </a:lnTo>
                <a:lnTo>
                  <a:pt x="1141" y="434"/>
                </a:lnTo>
                <a:lnTo>
                  <a:pt x="1142" y="443"/>
                </a:lnTo>
                <a:lnTo>
                  <a:pt x="1144" y="452"/>
                </a:lnTo>
                <a:lnTo>
                  <a:pt x="1144" y="460"/>
                </a:lnTo>
                <a:close/>
                <a:moveTo>
                  <a:pt x="1009" y="418"/>
                </a:moveTo>
                <a:lnTo>
                  <a:pt x="1023" y="419"/>
                </a:lnTo>
                <a:lnTo>
                  <a:pt x="1035" y="421"/>
                </a:lnTo>
                <a:lnTo>
                  <a:pt x="1035" y="384"/>
                </a:lnTo>
                <a:lnTo>
                  <a:pt x="1027" y="383"/>
                </a:lnTo>
                <a:lnTo>
                  <a:pt x="1015" y="382"/>
                </a:lnTo>
                <a:lnTo>
                  <a:pt x="1009" y="383"/>
                </a:lnTo>
                <a:lnTo>
                  <a:pt x="1002" y="384"/>
                </a:lnTo>
                <a:lnTo>
                  <a:pt x="997" y="387"/>
                </a:lnTo>
                <a:lnTo>
                  <a:pt x="992" y="390"/>
                </a:lnTo>
                <a:lnTo>
                  <a:pt x="987" y="394"/>
                </a:lnTo>
                <a:lnTo>
                  <a:pt x="982" y="398"/>
                </a:lnTo>
                <a:lnTo>
                  <a:pt x="980" y="403"/>
                </a:lnTo>
                <a:lnTo>
                  <a:pt x="978" y="408"/>
                </a:lnTo>
                <a:lnTo>
                  <a:pt x="978" y="385"/>
                </a:lnTo>
                <a:lnTo>
                  <a:pt x="943" y="385"/>
                </a:lnTo>
                <a:lnTo>
                  <a:pt x="943" y="562"/>
                </a:lnTo>
                <a:lnTo>
                  <a:pt x="978" y="562"/>
                </a:lnTo>
                <a:lnTo>
                  <a:pt x="978" y="459"/>
                </a:lnTo>
                <a:lnTo>
                  <a:pt x="979" y="448"/>
                </a:lnTo>
                <a:lnTo>
                  <a:pt x="981" y="440"/>
                </a:lnTo>
                <a:lnTo>
                  <a:pt x="983" y="433"/>
                </a:lnTo>
                <a:lnTo>
                  <a:pt x="988" y="428"/>
                </a:lnTo>
                <a:lnTo>
                  <a:pt x="992" y="424"/>
                </a:lnTo>
                <a:lnTo>
                  <a:pt x="997" y="421"/>
                </a:lnTo>
                <a:lnTo>
                  <a:pt x="1002" y="419"/>
                </a:lnTo>
                <a:lnTo>
                  <a:pt x="1009" y="418"/>
                </a:lnTo>
                <a:close/>
                <a:moveTo>
                  <a:pt x="926" y="687"/>
                </a:moveTo>
                <a:lnTo>
                  <a:pt x="916" y="687"/>
                </a:lnTo>
                <a:lnTo>
                  <a:pt x="906" y="689"/>
                </a:lnTo>
                <a:lnTo>
                  <a:pt x="897" y="693"/>
                </a:lnTo>
                <a:lnTo>
                  <a:pt x="890" y="696"/>
                </a:lnTo>
                <a:lnTo>
                  <a:pt x="884" y="701"/>
                </a:lnTo>
                <a:lnTo>
                  <a:pt x="878" y="706"/>
                </a:lnTo>
                <a:lnTo>
                  <a:pt x="873" y="712"/>
                </a:lnTo>
                <a:lnTo>
                  <a:pt x="870" y="719"/>
                </a:lnTo>
                <a:lnTo>
                  <a:pt x="864" y="730"/>
                </a:lnTo>
                <a:lnTo>
                  <a:pt x="861" y="744"/>
                </a:lnTo>
                <a:lnTo>
                  <a:pt x="860" y="760"/>
                </a:lnTo>
                <a:lnTo>
                  <a:pt x="859" y="779"/>
                </a:lnTo>
                <a:lnTo>
                  <a:pt x="860" y="799"/>
                </a:lnTo>
                <a:lnTo>
                  <a:pt x="862" y="816"/>
                </a:lnTo>
                <a:lnTo>
                  <a:pt x="866" y="830"/>
                </a:lnTo>
                <a:lnTo>
                  <a:pt x="871" y="840"/>
                </a:lnTo>
                <a:lnTo>
                  <a:pt x="875" y="847"/>
                </a:lnTo>
                <a:lnTo>
                  <a:pt x="881" y="855"/>
                </a:lnTo>
                <a:lnTo>
                  <a:pt x="887" y="860"/>
                </a:lnTo>
                <a:lnTo>
                  <a:pt x="893" y="864"/>
                </a:lnTo>
                <a:lnTo>
                  <a:pt x="900" y="867"/>
                </a:lnTo>
                <a:lnTo>
                  <a:pt x="909" y="869"/>
                </a:lnTo>
                <a:lnTo>
                  <a:pt x="918" y="870"/>
                </a:lnTo>
                <a:lnTo>
                  <a:pt x="926" y="870"/>
                </a:lnTo>
                <a:lnTo>
                  <a:pt x="934" y="870"/>
                </a:lnTo>
                <a:lnTo>
                  <a:pt x="941" y="869"/>
                </a:lnTo>
                <a:lnTo>
                  <a:pt x="948" y="868"/>
                </a:lnTo>
                <a:lnTo>
                  <a:pt x="954" y="866"/>
                </a:lnTo>
                <a:lnTo>
                  <a:pt x="960" y="863"/>
                </a:lnTo>
                <a:lnTo>
                  <a:pt x="966" y="860"/>
                </a:lnTo>
                <a:lnTo>
                  <a:pt x="971" y="856"/>
                </a:lnTo>
                <a:lnTo>
                  <a:pt x="975" y="850"/>
                </a:lnTo>
                <a:lnTo>
                  <a:pt x="982" y="840"/>
                </a:lnTo>
                <a:lnTo>
                  <a:pt x="987" y="830"/>
                </a:lnTo>
                <a:lnTo>
                  <a:pt x="989" y="820"/>
                </a:lnTo>
                <a:lnTo>
                  <a:pt x="990" y="810"/>
                </a:lnTo>
                <a:lnTo>
                  <a:pt x="957" y="810"/>
                </a:lnTo>
                <a:lnTo>
                  <a:pt x="956" y="815"/>
                </a:lnTo>
                <a:lnTo>
                  <a:pt x="955" y="820"/>
                </a:lnTo>
                <a:lnTo>
                  <a:pt x="953" y="825"/>
                </a:lnTo>
                <a:lnTo>
                  <a:pt x="951" y="830"/>
                </a:lnTo>
                <a:lnTo>
                  <a:pt x="946" y="834"/>
                </a:lnTo>
                <a:lnTo>
                  <a:pt x="940" y="837"/>
                </a:lnTo>
                <a:lnTo>
                  <a:pt x="934" y="838"/>
                </a:lnTo>
                <a:lnTo>
                  <a:pt x="926" y="839"/>
                </a:lnTo>
                <a:lnTo>
                  <a:pt x="918" y="838"/>
                </a:lnTo>
                <a:lnTo>
                  <a:pt x="912" y="836"/>
                </a:lnTo>
                <a:lnTo>
                  <a:pt x="907" y="832"/>
                </a:lnTo>
                <a:lnTo>
                  <a:pt x="902" y="827"/>
                </a:lnTo>
                <a:lnTo>
                  <a:pt x="899" y="821"/>
                </a:lnTo>
                <a:lnTo>
                  <a:pt x="896" y="813"/>
                </a:lnTo>
                <a:lnTo>
                  <a:pt x="895" y="803"/>
                </a:lnTo>
                <a:lnTo>
                  <a:pt x="894" y="793"/>
                </a:lnTo>
                <a:lnTo>
                  <a:pt x="991" y="793"/>
                </a:lnTo>
                <a:lnTo>
                  <a:pt x="991" y="767"/>
                </a:lnTo>
                <a:lnTo>
                  <a:pt x="990" y="747"/>
                </a:lnTo>
                <a:lnTo>
                  <a:pt x="989" y="739"/>
                </a:lnTo>
                <a:lnTo>
                  <a:pt x="987" y="730"/>
                </a:lnTo>
                <a:lnTo>
                  <a:pt x="985" y="723"/>
                </a:lnTo>
                <a:lnTo>
                  <a:pt x="981" y="716"/>
                </a:lnTo>
                <a:lnTo>
                  <a:pt x="978" y="711"/>
                </a:lnTo>
                <a:lnTo>
                  <a:pt x="974" y="705"/>
                </a:lnTo>
                <a:lnTo>
                  <a:pt x="968" y="700"/>
                </a:lnTo>
                <a:lnTo>
                  <a:pt x="962" y="696"/>
                </a:lnTo>
                <a:lnTo>
                  <a:pt x="955" y="691"/>
                </a:lnTo>
                <a:lnTo>
                  <a:pt x="947" y="689"/>
                </a:lnTo>
                <a:lnTo>
                  <a:pt x="936" y="687"/>
                </a:lnTo>
                <a:lnTo>
                  <a:pt x="926" y="687"/>
                </a:lnTo>
                <a:close/>
                <a:moveTo>
                  <a:pt x="957" y="764"/>
                </a:moveTo>
                <a:lnTo>
                  <a:pt x="894" y="764"/>
                </a:lnTo>
                <a:lnTo>
                  <a:pt x="894" y="753"/>
                </a:lnTo>
                <a:lnTo>
                  <a:pt x="895" y="744"/>
                </a:lnTo>
                <a:lnTo>
                  <a:pt x="897" y="737"/>
                </a:lnTo>
                <a:lnTo>
                  <a:pt x="900" y="730"/>
                </a:lnTo>
                <a:lnTo>
                  <a:pt x="906" y="725"/>
                </a:lnTo>
                <a:lnTo>
                  <a:pt x="911" y="721"/>
                </a:lnTo>
                <a:lnTo>
                  <a:pt x="918" y="719"/>
                </a:lnTo>
                <a:lnTo>
                  <a:pt x="926" y="718"/>
                </a:lnTo>
                <a:lnTo>
                  <a:pt x="930" y="718"/>
                </a:lnTo>
                <a:lnTo>
                  <a:pt x="934" y="719"/>
                </a:lnTo>
                <a:lnTo>
                  <a:pt x="938" y="720"/>
                </a:lnTo>
                <a:lnTo>
                  <a:pt x="941" y="722"/>
                </a:lnTo>
                <a:lnTo>
                  <a:pt x="948" y="726"/>
                </a:lnTo>
                <a:lnTo>
                  <a:pt x="952" y="731"/>
                </a:lnTo>
                <a:lnTo>
                  <a:pt x="954" y="739"/>
                </a:lnTo>
                <a:lnTo>
                  <a:pt x="955" y="748"/>
                </a:lnTo>
                <a:lnTo>
                  <a:pt x="956" y="757"/>
                </a:lnTo>
                <a:lnTo>
                  <a:pt x="957" y="764"/>
                </a:lnTo>
                <a:close/>
                <a:moveTo>
                  <a:pt x="912" y="562"/>
                </a:moveTo>
                <a:lnTo>
                  <a:pt x="911" y="551"/>
                </a:lnTo>
                <a:lnTo>
                  <a:pt x="910" y="531"/>
                </a:lnTo>
                <a:lnTo>
                  <a:pt x="910" y="521"/>
                </a:lnTo>
                <a:lnTo>
                  <a:pt x="910" y="507"/>
                </a:lnTo>
                <a:lnTo>
                  <a:pt x="910" y="494"/>
                </a:lnTo>
                <a:lnTo>
                  <a:pt x="910" y="481"/>
                </a:lnTo>
                <a:lnTo>
                  <a:pt x="910" y="468"/>
                </a:lnTo>
                <a:lnTo>
                  <a:pt x="910" y="451"/>
                </a:lnTo>
                <a:lnTo>
                  <a:pt x="910" y="436"/>
                </a:lnTo>
                <a:lnTo>
                  <a:pt x="910" y="424"/>
                </a:lnTo>
                <a:lnTo>
                  <a:pt x="908" y="415"/>
                </a:lnTo>
                <a:lnTo>
                  <a:pt x="905" y="406"/>
                </a:lnTo>
                <a:lnTo>
                  <a:pt x="900" y="399"/>
                </a:lnTo>
                <a:lnTo>
                  <a:pt x="894" y="394"/>
                </a:lnTo>
                <a:lnTo>
                  <a:pt x="887" y="389"/>
                </a:lnTo>
                <a:lnTo>
                  <a:pt x="878" y="385"/>
                </a:lnTo>
                <a:lnTo>
                  <a:pt x="867" y="383"/>
                </a:lnTo>
                <a:lnTo>
                  <a:pt x="853" y="382"/>
                </a:lnTo>
                <a:lnTo>
                  <a:pt x="845" y="383"/>
                </a:lnTo>
                <a:lnTo>
                  <a:pt x="837" y="383"/>
                </a:lnTo>
                <a:lnTo>
                  <a:pt x="830" y="385"/>
                </a:lnTo>
                <a:lnTo>
                  <a:pt x="823" y="386"/>
                </a:lnTo>
                <a:lnTo>
                  <a:pt x="817" y="388"/>
                </a:lnTo>
                <a:lnTo>
                  <a:pt x="812" y="391"/>
                </a:lnTo>
                <a:lnTo>
                  <a:pt x="808" y="394"/>
                </a:lnTo>
                <a:lnTo>
                  <a:pt x="804" y="398"/>
                </a:lnTo>
                <a:lnTo>
                  <a:pt x="801" y="401"/>
                </a:lnTo>
                <a:lnTo>
                  <a:pt x="798" y="406"/>
                </a:lnTo>
                <a:lnTo>
                  <a:pt x="796" y="410"/>
                </a:lnTo>
                <a:lnTo>
                  <a:pt x="794" y="416"/>
                </a:lnTo>
                <a:lnTo>
                  <a:pt x="792" y="428"/>
                </a:lnTo>
                <a:lnTo>
                  <a:pt x="791" y="440"/>
                </a:lnTo>
                <a:lnTo>
                  <a:pt x="823" y="440"/>
                </a:lnTo>
                <a:lnTo>
                  <a:pt x="824" y="435"/>
                </a:lnTo>
                <a:lnTo>
                  <a:pt x="826" y="430"/>
                </a:lnTo>
                <a:lnTo>
                  <a:pt x="827" y="425"/>
                </a:lnTo>
                <a:lnTo>
                  <a:pt x="830" y="421"/>
                </a:lnTo>
                <a:lnTo>
                  <a:pt x="833" y="418"/>
                </a:lnTo>
                <a:lnTo>
                  <a:pt x="838" y="416"/>
                </a:lnTo>
                <a:lnTo>
                  <a:pt x="844" y="415"/>
                </a:lnTo>
                <a:lnTo>
                  <a:pt x="851" y="414"/>
                </a:lnTo>
                <a:lnTo>
                  <a:pt x="856" y="415"/>
                </a:lnTo>
                <a:lnTo>
                  <a:pt x="861" y="415"/>
                </a:lnTo>
                <a:lnTo>
                  <a:pt x="866" y="417"/>
                </a:lnTo>
                <a:lnTo>
                  <a:pt x="869" y="419"/>
                </a:lnTo>
                <a:lnTo>
                  <a:pt x="872" y="421"/>
                </a:lnTo>
                <a:lnTo>
                  <a:pt x="874" y="424"/>
                </a:lnTo>
                <a:lnTo>
                  <a:pt x="875" y="427"/>
                </a:lnTo>
                <a:lnTo>
                  <a:pt x="876" y="431"/>
                </a:lnTo>
                <a:lnTo>
                  <a:pt x="876" y="443"/>
                </a:lnTo>
                <a:lnTo>
                  <a:pt x="876" y="454"/>
                </a:lnTo>
                <a:lnTo>
                  <a:pt x="867" y="454"/>
                </a:lnTo>
                <a:lnTo>
                  <a:pt x="860" y="454"/>
                </a:lnTo>
                <a:lnTo>
                  <a:pt x="851" y="454"/>
                </a:lnTo>
                <a:lnTo>
                  <a:pt x="843" y="455"/>
                </a:lnTo>
                <a:lnTo>
                  <a:pt x="835" y="456"/>
                </a:lnTo>
                <a:lnTo>
                  <a:pt x="827" y="457"/>
                </a:lnTo>
                <a:lnTo>
                  <a:pt x="819" y="459"/>
                </a:lnTo>
                <a:lnTo>
                  <a:pt x="813" y="462"/>
                </a:lnTo>
                <a:lnTo>
                  <a:pt x="808" y="465"/>
                </a:lnTo>
                <a:lnTo>
                  <a:pt x="803" y="468"/>
                </a:lnTo>
                <a:lnTo>
                  <a:pt x="798" y="472"/>
                </a:lnTo>
                <a:lnTo>
                  <a:pt x="794" y="476"/>
                </a:lnTo>
                <a:lnTo>
                  <a:pt x="791" y="481"/>
                </a:lnTo>
                <a:lnTo>
                  <a:pt x="789" y="487"/>
                </a:lnTo>
                <a:lnTo>
                  <a:pt x="787" y="492"/>
                </a:lnTo>
                <a:lnTo>
                  <a:pt x="784" y="500"/>
                </a:lnTo>
                <a:lnTo>
                  <a:pt x="783" y="507"/>
                </a:lnTo>
                <a:lnTo>
                  <a:pt x="783" y="514"/>
                </a:lnTo>
                <a:lnTo>
                  <a:pt x="784" y="526"/>
                </a:lnTo>
                <a:lnTo>
                  <a:pt x="787" y="537"/>
                </a:lnTo>
                <a:lnTo>
                  <a:pt x="789" y="542"/>
                </a:lnTo>
                <a:lnTo>
                  <a:pt x="791" y="546"/>
                </a:lnTo>
                <a:lnTo>
                  <a:pt x="794" y="550"/>
                </a:lnTo>
                <a:lnTo>
                  <a:pt x="797" y="553"/>
                </a:lnTo>
                <a:lnTo>
                  <a:pt x="800" y="555"/>
                </a:lnTo>
                <a:lnTo>
                  <a:pt x="804" y="558"/>
                </a:lnTo>
                <a:lnTo>
                  <a:pt x="808" y="560"/>
                </a:lnTo>
                <a:lnTo>
                  <a:pt x="812" y="561"/>
                </a:lnTo>
                <a:lnTo>
                  <a:pt x="822" y="563"/>
                </a:lnTo>
                <a:lnTo>
                  <a:pt x="834" y="564"/>
                </a:lnTo>
                <a:lnTo>
                  <a:pt x="842" y="564"/>
                </a:lnTo>
                <a:lnTo>
                  <a:pt x="848" y="563"/>
                </a:lnTo>
                <a:lnTo>
                  <a:pt x="854" y="561"/>
                </a:lnTo>
                <a:lnTo>
                  <a:pt x="860" y="560"/>
                </a:lnTo>
                <a:lnTo>
                  <a:pt x="864" y="557"/>
                </a:lnTo>
                <a:lnTo>
                  <a:pt x="870" y="555"/>
                </a:lnTo>
                <a:lnTo>
                  <a:pt x="873" y="551"/>
                </a:lnTo>
                <a:lnTo>
                  <a:pt x="877" y="548"/>
                </a:lnTo>
                <a:lnTo>
                  <a:pt x="878" y="558"/>
                </a:lnTo>
                <a:lnTo>
                  <a:pt x="879" y="562"/>
                </a:lnTo>
                <a:lnTo>
                  <a:pt x="912" y="562"/>
                </a:lnTo>
                <a:close/>
                <a:moveTo>
                  <a:pt x="876" y="497"/>
                </a:moveTo>
                <a:lnTo>
                  <a:pt x="875" y="507"/>
                </a:lnTo>
                <a:lnTo>
                  <a:pt x="873" y="516"/>
                </a:lnTo>
                <a:lnTo>
                  <a:pt x="870" y="522"/>
                </a:lnTo>
                <a:lnTo>
                  <a:pt x="866" y="527"/>
                </a:lnTo>
                <a:lnTo>
                  <a:pt x="860" y="531"/>
                </a:lnTo>
                <a:lnTo>
                  <a:pt x="855" y="535"/>
                </a:lnTo>
                <a:lnTo>
                  <a:pt x="849" y="536"/>
                </a:lnTo>
                <a:lnTo>
                  <a:pt x="842" y="537"/>
                </a:lnTo>
                <a:lnTo>
                  <a:pt x="837" y="536"/>
                </a:lnTo>
                <a:lnTo>
                  <a:pt x="833" y="535"/>
                </a:lnTo>
                <a:lnTo>
                  <a:pt x="829" y="534"/>
                </a:lnTo>
                <a:lnTo>
                  <a:pt x="826" y="530"/>
                </a:lnTo>
                <a:lnTo>
                  <a:pt x="822" y="527"/>
                </a:lnTo>
                <a:lnTo>
                  <a:pt x="820" y="524"/>
                </a:lnTo>
                <a:lnTo>
                  <a:pt x="818" y="519"/>
                </a:lnTo>
                <a:lnTo>
                  <a:pt x="818" y="514"/>
                </a:lnTo>
                <a:lnTo>
                  <a:pt x="818" y="506"/>
                </a:lnTo>
                <a:lnTo>
                  <a:pt x="820" y="499"/>
                </a:lnTo>
                <a:lnTo>
                  <a:pt x="824" y="492"/>
                </a:lnTo>
                <a:lnTo>
                  <a:pt x="829" y="488"/>
                </a:lnTo>
                <a:lnTo>
                  <a:pt x="835" y="484"/>
                </a:lnTo>
                <a:lnTo>
                  <a:pt x="842" y="482"/>
                </a:lnTo>
                <a:lnTo>
                  <a:pt x="850" y="481"/>
                </a:lnTo>
                <a:lnTo>
                  <a:pt x="860" y="480"/>
                </a:lnTo>
                <a:lnTo>
                  <a:pt x="870" y="480"/>
                </a:lnTo>
                <a:lnTo>
                  <a:pt x="876" y="481"/>
                </a:lnTo>
                <a:lnTo>
                  <a:pt x="877" y="488"/>
                </a:lnTo>
                <a:lnTo>
                  <a:pt x="876" y="497"/>
                </a:lnTo>
                <a:close/>
                <a:moveTo>
                  <a:pt x="773" y="687"/>
                </a:moveTo>
                <a:lnTo>
                  <a:pt x="764" y="687"/>
                </a:lnTo>
                <a:lnTo>
                  <a:pt x="756" y="688"/>
                </a:lnTo>
                <a:lnTo>
                  <a:pt x="748" y="690"/>
                </a:lnTo>
                <a:lnTo>
                  <a:pt x="740" y="694"/>
                </a:lnTo>
                <a:lnTo>
                  <a:pt x="734" y="698"/>
                </a:lnTo>
                <a:lnTo>
                  <a:pt x="729" y="703"/>
                </a:lnTo>
                <a:lnTo>
                  <a:pt x="724" y="708"/>
                </a:lnTo>
                <a:lnTo>
                  <a:pt x="720" y="715"/>
                </a:lnTo>
                <a:lnTo>
                  <a:pt x="717" y="721"/>
                </a:lnTo>
                <a:lnTo>
                  <a:pt x="714" y="728"/>
                </a:lnTo>
                <a:lnTo>
                  <a:pt x="712" y="736"/>
                </a:lnTo>
                <a:lnTo>
                  <a:pt x="710" y="744"/>
                </a:lnTo>
                <a:lnTo>
                  <a:pt x="708" y="760"/>
                </a:lnTo>
                <a:lnTo>
                  <a:pt x="707" y="779"/>
                </a:lnTo>
                <a:lnTo>
                  <a:pt x="708" y="799"/>
                </a:lnTo>
                <a:lnTo>
                  <a:pt x="711" y="818"/>
                </a:lnTo>
                <a:lnTo>
                  <a:pt x="713" y="826"/>
                </a:lnTo>
                <a:lnTo>
                  <a:pt x="715" y="834"/>
                </a:lnTo>
                <a:lnTo>
                  <a:pt x="718" y="840"/>
                </a:lnTo>
                <a:lnTo>
                  <a:pt x="721" y="846"/>
                </a:lnTo>
                <a:lnTo>
                  <a:pt x="725" y="851"/>
                </a:lnTo>
                <a:lnTo>
                  <a:pt x="730" y="857"/>
                </a:lnTo>
                <a:lnTo>
                  <a:pt x="735" y="861"/>
                </a:lnTo>
                <a:lnTo>
                  <a:pt x="741" y="864"/>
                </a:lnTo>
                <a:lnTo>
                  <a:pt x="749" y="866"/>
                </a:lnTo>
                <a:lnTo>
                  <a:pt x="757" y="868"/>
                </a:lnTo>
                <a:lnTo>
                  <a:pt x="765" y="869"/>
                </a:lnTo>
                <a:lnTo>
                  <a:pt x="774" y="870"/>
                </a:lnTo>
                <a:lnTo>
                  <a:pt x="783" y="869"/>
                </a:lnTo>
                <a:lnTo>
                  <a:pt x="792" y="868"/>
                </a:lnTo>
                <a:lnTo>
                  <a:pt x="800" y="866"/>
                </a:lnTo>
                <a:lnTo>
                  <a:pt x="807" y="864"/>
                </a:lnTo>
                <a:lnTo>
                  <a:pt x="814" y="860"/>
                </a:lnTo>
                <a:lnTo>
                  <a:pt x="819" y="855"/>
                </a:lnTo>
                <a:lnTo>
                  <a:pt x="824" y="848"/>
                </a:lnTo>
                <a:lnTo>
                  <a:pt x="829" y="841"/>
                </a:lnTo>
                <a:lnTo>
                  <a:pt x="833" y="832"/>
                </a:lnTo>
                <a:lnTo>
                  <a:pt x="835" y="823"/>
                </a:lnTo>
                <a:lnTo>
                  <a:pt x="836" y="811"/>
                </a:lnTo>
                <a:lnTo>
                  <a:pt x="837" y="801"/>
                </a:lnTo>
                <a:lnTo>
                  <a:pt x="803" y="801"/>
                </a:lnTo>
                <a:lnTo>
                  <a:pt x="803" y="813"/>
                </a:lnTo>
                <a:lnTo>
                  <a:pt x="800" y="825"/>
                </a:lnTo>
                <a:lnTo>
                  <a:pt x="798" y="828"/>
                </a:lnTo>
                <a:lnTo>
                  <a:pt x="796" y="831"/>
                </a:lnTo>
                <a:lnTo>
                  <a:pt x="794" y="833"/>
                </a:lnTo>
                <a:lnTo>
                  <a:pt x="791" y="835"/>
                </a:lnTo>
                <a:lnTo>
                  <a:pt x="783" y="837"/>
                </a:lnTo>
                <a:lnTo>
                  <a:pt x="774" y="838"/>
                </a:lnTo>
                <a:lnTo>
                  <a:pt x="766" y="837"/>
                </a:lnTo>
                <a:lnTo>
                  <a:pt x="759" y="835"/>
                </a:lnTo>
                <a:lnTo>
                  <a:pt x="756" y="833"/>
                </a:lnTo>
                <a:lnTo>
                  <a:pt x="753" y="831"/>
                </a:lnTo>
                <a:lnTo>
                  <a:pt x="751" y="828"/>
                </a:lnTo>
                <a:lnTo>
                  <a:pt x="749" y="824"/>
                </a:lnTo>
                <a:lnTo>
                  <a:pt x="745" y="815"/>
                </a:lnTo>
                <a:lnTo>
                  <a:pt x="743" y="803"/>
                </a:lnTo>
                <a:lnTo>
                  <a:pt x="742" y="791"/>
                </a:lnTo>
                <a:lnTo>
                  <a:pt x="742" y="779"/>
                </a:lnTo>
                <a:lnTo>
                  <a:pt x="742" y="765"/>
                </a:lnTo>
                <a:lnTo>
                  <a:pt x="743" y="754"/>
                </a:lnTo>
                <a:lnTo>
                  <a:pt x="745" y="744"/>
                </a:lnTo>
                <a:lnTo>
                  <a:pt x="749" y="735"/>
                </a:lnTo>
                <a:lnTo>
                  <a:pt x="751" y="731"/>
                </a:lnTo>
                <a:lnTo>
                  <a:pt x="753" y="728"/>
                </a:lnTo>
                <a:lnTo>
                  <a:pt x="755" y="726"/>
                </a:lnTo>
                <a:lnTo>
                  <a:pt x="758" y="723"/>
                </a:lnTo>
                <a:lnTo>
                  <a:pt x="761" y="722"/>
                </a:lnTo>
                <a:lnTo>
                  <a:pt x="765" y="721"/>
                </a:lnTo>
                <a:lnTo>
                  <a:pt x="769" y="720"/>
                </a:lnTo>
                <a:lnTo>
                  <a:pt x="773" y="720"/>
                </a:lnTo>
                <a:lnTo>
                  <a:pt x="778" y="720"/>
                </a:lnTo>
                <a:lnTo>
                  <a:pt x="782" y="721"/>
                </a:lnTo>
                <a:lnTo>
                  <a:pt x="787" y="722"/>
                </a:lnTo>
                <a:lnTo>
                  <a:pt x="790" y="724"/>
                </a:lnTo>
                <a:lnTo>
                  <a:pt x="793" y="726"/>
                </a:lnTo>
                <a:lnTo>
                  <a:pt x="795" y="729"/>
                </a:lnTo>
                <a:lnTo>
                  <a:pt x="797" y="733"/>
                </a:lnTo>
                <a:lnTo>
                  <a:pt x="799" y="737"/>
                </a:lnTo>
                <a:lnTo>
                  <a:pt x="802" y="748"/>
                </a:lnTo>
                <a:lnTo>
                  <a:pt x="803" y="757"/>
                </a:lnTo>
                <a:lnTo>
                  <a:pt x="837" y="757"/>
                </a:lnTo>
                <a:lnTo>
                  <a:pt x="837" y="750"/>
                </a:lnTo>
                <a:lnTo>
                  <a:pt x="836" y="740"/>
                </a:lnTo>
                <a:lnTo>
                  <a:pt x="835" y="729"/>
                </a:lnTo>
                <a:lnTo>
                  <a:pt x="833" y="721"/>
                </a:lnTo>
                <a:lnTo>
                  <a:pt x="830" y="714"/>
                </a:lnTo>
                <a:lnTo>
                  <a:pt x="826" y="708"/>
                </a:lnTo>
                <a:lnTo>
                  <a:pt x="820" y="702"/>
                </a:lnTo>
                <a:lnTo>
                  <a:pt x="813" y="697"/>
                </a:lnTo>
                <a:lnTo>
                  <a:pt x="806" y="693"/>
                </a:lnTo>
                <a:lnTo>
                  <a:pt x="797" y="689"/>
                </a:lnTo>
                <a:lnTo>
                  <a:pt x="786" y="687"/>
                </a:lnTo>
                <a:lnTo>
                  <a:pt x="773" y="687"/>
                </a:lnTo>
                <a:close/>
                <a:moveTo>
                  <a:pt x="728" y="562"/>
                </a:moveTo>
                <a:lnTo>
                  <a:pt x="772" y="385"/>
                </a:lnTo>
                <a:lnTo>
                  <a:pt x="737" y="385"/>
                </a:lnTo>
                <a:lnTo>
                  <a:pt x="709" y="522"/>
                </a:lnTo>
                <a:lnTo>
                  <a:pt x="682" y="385"/>
                </a:lnTo>
                <a:lnTo>
                  <a:pt x="642" y="385"/>
                </a:lnTo>
                <a:lnTo>
                  <a:pt x="616" y="522"/>
                </a:lnTo>
                <a:lnTo>
                  <a:pt x="586" y="385"/>
                </a:lnTo>
                <a:lnTo>
                  <a:pt x="550" y="385"/>
                </a:lnTo>
                <a:lnTo>
                  <a:pt x="594" y="562"/>
                </a:lnTo>
                <a:lnTo>
                  <a:pt x="635" y="562"/>
                </a:lnTo>
                <a:lnTo>
                  <a:pt x="638" y="547"/>
                </a:lnTo>
                <a:lnTo>
                  <a:pt x="645" y="510"/>
                </a:lnTo>
                <a:lnTo>
                  <a:pt x="654" y="470"/>
                </a:lnTo>
                <a:lnTo>
                  <a:pt x="659" y="445"/>
                </a:lnTo>
                <a:lnTo>
                  <a:pt x="659" y="438"/>
                </a:lnTo>
                <a:lnTo>
                  <a:pt x="660" y="427"/>
                </a:lnTo>
                <a:lnTo>
                  <a:pt x="660" y="417"/>
                </a:lnTo>
                <a:lnTo>
                  <a:pt x="660" y="411"/>
                </a:lnTo>
                <a:lnTo>
                  <a:pt x="661" y="417"/>
                </a:lnTo>
                <a:lnTo>
                  <a:pt x="661" y="427"/>
                </a:lnTo>
                <a:lnTo>
                  <a:pt x="662" y="438"/>
                </a:lnTo>
                <a:lnTo>
                  <a:pt x="663" y="445"/>
                </a:lnTo>
                <a:lnTo>
                  <a:pt x="669" y="471"/>
                </a:lnTo>
                <a:lnTo>
                  <a:pt x="677" y="510"/>
                </a:lnTo>
                <a:lnTo>
                  <a:pt x="684" y="547"/>
                </a:lnTo>
                <a:lnTo>
                  <a:pt x="688" y="562"/>
                </a:lnTo>
                <a:lnTo>
                  <a:pt x="728" y="562"/>
                </a:lnTo>
                <a:close/>
                <a:moveTo>
                  <a:pt x="498" y="417"/>
                </a:moveTo>
                <a:lnTo>
                  <a:pt x="532" y="417"/>
                </a:lnTo>
                <a:lnTo>
                  <a:pt x="532" y="386"/>
                </a:lnTo>
                <a:lnTo>
                  <a:pt x="497" y="386"/>
                </a:lnTo>
                <a:lnTo>
                  <a:pt x="497" y="351"/>
                </a:lnTo>
                <a:lnTo>
                  <a:pt x="462" y="352"/>
                </a:lnTo>
                <a:lnTo>
                  <a:pt x="462" y="357"/>
                </a:lnTo>
                <a:lnTo>
                  <a:pt x="462" y="368"/>
                </a:lnTo>
                <a:lnTo>
                  <a:pt x="461" y="380"/>
                </a:lnTo>
                <a:lnTo>
                  <a:pt x="461" y="385"/>
                </a:lnTo>
                <a:lnTo>
                  <a:pt x="442" y="385"/>
                </a:lnTo>
                <a:lnTo>
                  <a:pt x="442" y="417"/>
                </a:lnTo>
                <a:lnTo>
                  <a:pt x="462" y="417"/>
                </a:lnTo>
                <a:lnTo>
                  <a:pt x="462" y="525"/>
                </a:lnTo>
                <a:lnTo>
                  <a:pt x="462" y="536"/>
                </a:lnTo>
                <a:lnTo>
                  <a:pt x="465" y="544"/>
                </a:lnTo>
                <a:lnTo>
                  <a:pt x="469" y="551"/>
                </a:lnTo>
                <a:lnTo>
                  <a:pt x="474" y="556"/>
                </a:lnTo>
                <a:lnTo>
                  <a:pt x="480" y="559"/>
                </a:lnTo>
                <a:lnTo>
                  <a:pt x="487" y="562"/>
                </a:lnTo>
                <a:lnTo>
                  <a:pt x="494" y="563"/>
                </a:lnTo>
                <a:lnTo>
                  <a:pt x="501" y="564"/>
                </a:lnTo>
                <a:lnTo>
                  <a:pt x="518" y="563"/>
                </a:lnTo>
                <a:lnTo>
                  <a:pt x="531" y="561"/>
                </a:lnTo>
                <a:lnTo>
                  <a:pt x="531" y="530"/>
                </a:lnTo>
                <a:lnTo>
                  <a:pt x="523" y="531"/>
                </a:lnTo>
                <a:lnTo>
                  <a:pt x="515" y="531"/>
                </a:lnTo>
                <a:lnTo>
                  <a:pt x="511" y="531"/>
                </a:lnTo>
                <a:lnTo>
                  <a:pt x="508" y="531"/>
                </a:lnTo>
                <a:lnTo>
                  <a:pt x="504" y="530"/>
                </a:lnTo>
                <a:lnTo>
                  <a:pt x="502" y="528"/>
                </a:lnTo>
                <a:lnTo>
                  <a:pt x="500" y="526"/>
                </a:lnTo>
                <a:lnTo>
                  <a:pt x="498" y="523"/>
                </a:lnTo>
                <a:lnTo>
                  <a:pt x="498" y="520"/>
                </a:lnTo>
                <a:lnTo>
                  <a:pt x="497" y="515"/>
                </a:lnTo>
                <a:lnTo>
                  <a:pt x="497" y="473"/>
                </a:lnTo>
                <a:lnTo>
                  <a:pt x="498" y="445"/>
                </a:lnTo>
                <a:lnTo>
                  <a:pt x="498" y="427"/>
                </a:lnTo>
                <a:lnTo>
                  <a:pt x="498" y="417"/>
                </a:lnTo>
                <a:close/>
                <a:moveTo>
                  <a:pt x="453" y="183"/>
                </a:moveTo>
                <a:lnTo>
                  <a:pt x="453" y="158"/>
                </a:lnTo>
                <a:lnTo>
                  <a:pt x="452" y="138"/>
                </a:lnTo>
                <a:lnTo>
                  <a:pt x="450" y="128"/>
                </a:lnTo>
                <a:lnTo>
                  <a:pt x="449" y="120"/>
                </a:lnTo>
                <a:lnTo>
                  <a:pt x="447" y="113"/>
                </a:lnTo>
                <a:lnTo>
                  <a:pt x="444" y="107"/>
                </a:lnTo>
                <a:lnTo>
                  <a:pt x="441" y="101"/>
                </a:lnTo>
                <a:lnTo>
                  <a:pt x="436" y="96"/>
                </a:lnTo>
                <a:lnTo>
                  <a:pt x="431" y="90"/>
                </a:lnTo>
                <a:lnTo>
                  <a:pt x="424" y="85"/>
                </a:lnTo>
                <a:lnTo>
                  <a:pt x="417" y="82"/>
                </a:lnTo>
                <a:lnTo>
                  <a:pt x="408" y="79"/>
                </a:lnTo>
                <a:lnTo>
                  <a:pt x="399" y="78"/>
                </a:lnTo>
                <a:lnTo>
                  <a:pt x="389" y="77"/>
                </a:lnTo>
                <a:lnTo>
                  <a:pt x="377" y="78"/>
                </a:lnTo>
                <a:lnTo>
                  <a:pt x="368" y="79"/>
                </a:lnTo>
                <a:lnTo>
                  <a:pt x="360" y="82"/>
                </a:lnTo>
                <a:lnTo>
                  <a:pt x="353" y="86"/>
                </a:lnTo>
                <a:lnTo>
                  <a:pt x="345" y="90"/>
                </a:lnTo>
                <a:lnTo>
                  <a:pt x="340" y="97"/>
                </a:lnTo>
                <a:lnTo>
                  <a:pt x="335" y="103"/>
                </a:lnTo>
                <a:lnTo>
                  <a:pt x="331" y="109"/>
                </a:lnTo>
                <a:lnTo>
                  <a:pt x="327" y="120"/>
                </a:lnTo>
                <a:lnTo>
                  <a:pt x="324" y="133"/>
                </a:lnTo>
                <a:lnTo>
                  <a:pt x="322" y="150"/>
                </a:lnTo>
                <a:lnTo>
                  <a:pt x="322" y="169"/>
                </a:lnTo>
                <a:lnTo>
                  <a:pt x="323" y="189"/>
                </a:lnTo>
                <a:lnTo>
                  <a:pt x="325" y="206"/>
                </a:lnTo>
                <a:lnTo>
                  <a:pt x="328" y="220"/>
                </a:lnTo>
                <a:lnTo>
                  <a:pt x="332" y="231"/>
                </a:lnTo>
                <a:lnTo>
                  <a:pt x="337" y="238"/>
                </a:lnTo>
                <a:lnTo>
                  <a:pt x="342" y="244"/>
                </a:lnTo>
                <a:lnTo>
                  <a:pt x="349" y="249"/>
                </a:lnTo>
                <a:lnTo>
                  <a:pt x="356" y="254"/>
                </a:lnTo>
                <a:lnTo>
                  <a:pt x="363" y="257"/>
                </a:lnTo>
                <a:lnTo>
                  <a:pt x="371" y="259"/>
                </a:lnTo>
                <a:lnTo>
                  <a:pt x="379" y="260"/>
                </a:lnTo>
                <a:lnTo>
                  <a:pt x="389" y="260"/>
                </a:lnTo>
                <a:lnTo>
                  <a:pt x="396" y="260"/>
                </a:lnTo>
                <a:lnTo>
                  <a:pt x="403" y="260"/>
                </a:lnTo>
                <a:lnTo>
                  <a:pt x="410" y="258"/>
                </a:lnTo>
                <a:lnTo>
                  <a:pt x="416" y="256"/>
                </a:lnTo>
                <a:lnTo>
                  <a:pt x="422" y="254"/>
                </a:lnTo>
                <a:lnTo>
                  <a:pt x="427" y="249"/>
                </a:lnTo>
                <a:lnTo>
                  <a:pt x="434" y="245"/>
                </a:lnTo>
                <a:lnTo>
                  <a:pt x="438" y="240"/>
                </a:lnTo>
                <a:lnTo>
                  <a:pt x="444" y="230"/>
                </a:lnTo>
                <a:lnTo>
                  <a:pt x="449" y="220"/>
                </a:lnTo>
                <a:lnTo>
                  <a:pt x="451" y="209"/>
                </a:lnTo>
                <a:lnTo>
                  <a:pt x="452" y="200"/>
                </a:lnTo>
                <a:lnTo>
                  <a:pt x="418" y="200"/>
                </a:lnTo>
                <a:lnTo>
                  <a:pt x="418" y="204"/>
                </a:lnTo>
                <a:lnTo>
                  <a:pt x="417" y="209"/>
                </a:lnTo>
                <a:lnTo>
                  <a:pt x="415" y="215"/>
                </a:lnTo>
                <a:lnTo>
                  <a:pt x="412" y="221"/>
                </a:lnTo>
                <a:lnTo>
                  <a:pt x="408" y="224"/>
                </a:lnTo>
                <a:lnTo>
                  <a:pt x="403" y="227"/>
                </a:lnTo>
                <a:lnTo>
                  <a:pt x="396" y="229"/>
                </a:lnTo>
                <a:lnTo>
                  <a:pt x="389" y="229"/>
                </a:lnTo>
                <a:lnTo>
                  <a:pt x="380" y="228"/>
                </a:lnTo>
                <a:lnTo>
                  <a:pt x="374" y="226"/>
                </a:lnTo>
                <a:lnTo>
                  <a:pt x="368" y="223"/>
                </a:lnTo>
                <a:lnTo>
                  <a:pt x="364" y="218"/>
                </a:lnTo>
                <a:lnTo>
                  <a:pt x="361" y="210"/>
                </a:lnTo>
                <a:lnTo>
                  <a:pt x="359" y="203"/>
                </a:lnTo>
                <a:lnTo>
                  <a:pt x="358" y="194"/>
                </a:lnTo>
                <a:lnTo>
                  <a:pt x="357" y="183"/>
                </a:lnTo>
                <a:lnTo>
                  <a:pt x="453" y="183"/>
                </a:lnTo>
                <a:close/>
                <a:moveTo>
                  <a:pt x="418" y="154"/>
                </a:moveTo>
                <a:lnTo>
                  <a:pt x="356" y="154"/>
                </a:lnTo>
                <a:lnTo>
                  <a:pt x="357" y="144"/>
                </a:lnTo>
                <a:lnTo>
                  <a:pt x="358" y="135"/>
                </a:lnTo>
                <a:lnTo>
                  <a:pt x="360" y="126"/>
                </a:lnTo>
                <a:lnTo>
                  <a:pt x="363" y="120"/>
                </a:lnTo>
                <a:lnTo>
                  <a:pt x="367" y="115"/>
                </a:lnTo>
                <a:lnTo>
                  <a:pt x="373" y="111"/>
                </a:lnTo>
                <a:lnTo>
                  <a:pt x="380" y="109"/>
                </a:lnTo>
                <a:lnTo>
                  <a:pt x="387" y="108"/>
                </a:lnTo>
                <a:lnTo>
                  <a:pt x="393" y="109"/>
                </a:lnTo>
                <a:lnTo>
                  <a:pt x="397" y="109"/>
                </a:lnTo>
                <a:lnTo>
                  <a:pt x="401" y="111"/>
                </a:lnTo>
                <a:lnTo>
                  <a:pt x="404" y="112"/>
                </a:lnTo>
                <a:lnTo>
                  <a:pt x="409" y="116"/>
                </a:lnTo>
                <a:lnTo>
                  <a:pt x="413" y="122"/>
                </a:lnTo>
                <a:lnTo>
                  <a:pt x="415" y="128"/>
                </a:lnTo>
                <a:lnTo>
                  <a:pt x="417" y="138"/>
                </a:lnTo>
                <a:lnTo>
                  <a:pt x="418" y="147"/>
                </a:lnTo>
                <a:lnTo>
                  <a:pt x="418" y="154"/>
                </a:lnTo>
                <a:close/>
                <a:moveTo>
                  <a:pt x="306" y="535"/>
                </a:moveTo>
                <a:lnTo>
                  <a:pt x="312" y="521"/>
                </a:lnTo>
                <a:lnTo>
                  <a:pt x="316" y="507"/>
                </a:lnTo>
                <a:lnTo>
                  <a:pt x="318" y="491"/>
                </a:lnTo>
                <a:lnTo>
                  <a:pt x="318" y="474"/>
                </a:lnTo>
                <a:lnTo>
                  <a:pt x="318" y="455"/>
                </a:lnTo>
                <a:lnTo>
                  <a:pt x="315" y="438"/>
                </a:lnTo>
                <a:lnTo>
                  <a:pt x="312" y="424"/>
                </a:lnTo>
                <a:lnTo>
                  <a:pt x="306" y="411"/>
                </a:lnTo>
                <a:lnTo>
                  <a:pt x="303" y="405"/>
                </a:lnTo>
                <a:lnTo>
                  <a:pt x="298" y="399"/>
                </a:lnTo>
                <a:lnTo>
                  <a:pt x="293" y="395"/>
                </a:lnTo>
                <a:lnTo>
                  <a:pt x="287" y="390"/>
                </a:lnTo>
                <a:lnTo>
                  <a:pt x="279" y="387"/>
                </a:lnTo>
                <a:lnTo>
                  <a:pt x="271" y="384"/>
                </a:lnTo>
                <a:lnTo>
                  <a:pt x="261" y="383"/>
                </a:lnTo>
                <a:lnTo>
                  <a:pt x="251" y="382"/>
                </a:lnTo>
                <a:lnTo>
                  <a:pt x="240" y="383"/>
                </a:lnTo>
                <a:lnTo>
                  <a:pt x="231" y="384"/>
                </a:lnTo>
                <a:lnTo>
                  <a:pt x="222" y="387"/>
                </a:lnTo>
                <a:lnTo>
                  <a:pt x="215" y="391"/>
                </a:lnTo>
                <a:lnTo>
                  <a:pt x="209" y="395"/>
                </a:lnTo>
                <a:lnTo>
                  <a:pt x="203" y="400"/>
                </a:lnTo>
                <a:lnTo>
                  <a:pt x="198" y="405"/>
                </a:lnTo>
                <a:lnTo>
                  <a:pt x="195" y="411"/>
                </a:lnTo>
                <a:lnTo>
                  <a:pt x="192" y="418"/>
                </a:lnTo>
                <a:lnTo>
                  <a:pt x="190" y="424"/>
                </a:lnTo>
                <a:lnTo>
                  <a:pt x="187" y="431"/>
                </a:lnTo>
                <a:lnTo>
                  <a:pt x="185" y="439"/>
                </a:lnTo>
                <a:lnTo>
                  <a:pt x="183" y="456"/>
                </a:lnTo>
                <a:lnTo>
                  <a:pt x="182" y="474"/>
                </a:lnTo>
                <a:lnTo>
                  <a:pt x="183" y="491"/>
                </a:lnTo>
                <a:lnTo>
                  <a:pt x="185" y="508"/>
                </a:lnTo>
                <a:lnTo>
                  <a:pt x="187" y="516"/>
                </a:lnTo>
                <a:lnTo>
                  <a:pt x="190" y="523"/>
                </a:lnTo>
                <a:lnTo>
                  <a:pt x="192" y="529"/>
                </a:lnTo>
                <a:lnTo>
                  <a:pt x="195" y="536"/>
                </a:lnTo>
                <a:lnTo>
                  <a:pt x="199" y="542"/>
                </a:lnTo>
                <a:lnTo>
                  <a:pt x="203" y="547"/>
                </a:lnTo>
                <a:lnTo>
                  <a:pt x="209" y="552"/>
                </a:lnTo>
                <a:lnTo>
                  <a:pt x="215" y="557"/>
                </a:lnTo>
                <a:lnTo>
                  <a:pt x="222" y="560"/>
                </a:lnTo>
                <a:lnTo>
                  <a:pt x="231" y="562"/>
                </a:lnTo>
                <a:lnTo>
                  <a:pt x="240" y="564"/>
                </a:lnTo>
                <a:lnTo>
                  <a:pt x="250" y="564"/>
                </a:lnTo>
                <a:lnTo>
                  <a:pt x="260" y="564"/>
                </a:lnTo>
                <a:lnTo>
                  <a:pt x="270" y="562"/>
                </a:lnTo>
                <a:lnTo>
                  <a:pt x="278" y="560"/>
                </a:lnTo>
                <a:lnTo>
                  <a:pt x="286" y="557"/>
                </a:lnTo>
                <a:lnTo>
                  <a:pt x="292" y="552"/>
                </a:lnTo>
                <a:lnTo>
                  <a:pt x="298" y="547"/>
                </a:lnTo>
                <a:lnTo>
                  <a:pt x="302" y="541"/>
                </a:lnTo>
                <a:lnTo>
                  <a:pt x="306" y="535"/>
                </a:lnTo>
                <a:close/>
                <a:moveTo>
                  <a:pt x="283" y="474"/>
                </a:moveTo>
                <a:lnTo>
                  <a:pt x="283" y="485"/>
                </a:lnTo>
                <a:lnTo>
                  <a:pt x="282" y="498"/>
                </a:lnTo>
                <a:lnTo>
                  <a:pt x="280" y="509"/>
                </a:lnTo>
                <a:lnTo>
                  <a:pt x="277" y="518"/>
                </a:lnTo>
                <a:lnTo>
                  <a:pt x="276" y="521"/>
                </a:lnTo>
                <a:lnTo>
                  <a:pt x="273" y="524"/>
                </a:lnTo>
                <a:lnTo>
                  <a:pt x="271" y="526"/>
                </a:lnTo>
                <a:lnTo>
                  <a:pt x="267" y="528"/>
                </a:lnTo>
                <a:lnTo>
                  <a:pt x="263" y="530"/>
                </a:lnTo>
                <a:lnTo>
                  <a:pt x="259" y="531"/>
                </a:lnTo>
                <a:lnTo>
                  <a:pt x="255" y="532"/>
                </a:lnTo>
                <a:lnTo>
                  <a:pt x="251" y="532"/>
                </a:lnTo>
                <a:lnTo>
                  <a:pt x="246" y="532"/>
                </a:lnTo>
                <a:lnTo>
                  <a:pt x="242" y="531"/>
                </a:lnTo>
                <a:lnTo>
                  <a:pt x="238" y="530"/>
                </a:lnTo>
                <a:lnTo>
                  <a:pt x="235" y="529"/>
                </a:lnTo>
                <a:lnTo>
                  <a:pt x="231" y="527"/>
                </a:lnTo>
                <a:lnTo>
                  <a:pt x="228" y="524"/>
                </a:lnTo>
                <a:lnTo>
                  <a:pt x="225" y="521"/>
                </a:lnTo>
                <a:lnTo>
                  <a:pt x="224" y="518"/>
                </a:lnTo>
                <a:lnTo>
                  <a:pt x="221" y="509"/>
                </a:lnTo>
                <a:lnTo>
                  <a:pt x="219" y="499"/>
                </a:lnTo>
                <a:lnTo>
                  <a:pt x="218" y="486"/>
                </a:lnTo>
                <a:lnTo>
                  <a:pt x="218" y="474"/>
                </a:lnTo>
                <a:lnTo>
                  <a:pt x="218" y="462"/>
                </a:lnTo>
                <a:lnTo>
                  <a:pt x="219" y="450"/>
                </a:lnTo>
                <a:lnTo>
                  <a:pt x="221" y="439"/>
                </a:lnTo>
                <a:lnTo>
                  <a:pt x="224" y="430"/>
                </a:lnTo>
                <a:lnTo>
                  <a:pt x="225" y="427"/>
                </a:lnTo>
                <a:lnTo>
                  <a:pt x="228" y="424"/>
                </a:lnTo>
                <a:lnTo>
                  <a:pt x="231" y="421"/>
                </a:lnTo>
                <a:lnTo>
                  <a:pt x="234" y="419"/>
                </a:lnTo>
                <a:lnTo>
                  <a:pt x="238" y="417"/>
                </a:lnTo>
                <a:lnTo>
                  <a:pt x="242" y="416"/>
                </a:lnTo>
                <a:lnTo>
                  <a:pt x="246" y="415"/>
                </a:lnTo>
                <a:lnTo>
                  <a:pt x="251" y="415"/>
                </a:lnTo>
                <a:lnTo>
                  <a:pt x="256" y="415"/>
                </a:lnTo>
                <a:lnTo>
                  <a:pt x="260" y="416"/>
                </a:lnTo>
                <a:lnTo>
                  <a:pt x="264" y="417"/>
                </a:lnTo>
                <a:lnTo>
                  <a:pt x="267" y="418"/>
                </a:lnTo>
                <a:lnTo>
                  <a:pt x="271" y="420"/>
                </a:lnTo>
                <a:lnTo>
                  <a:pt x="274" y="423"/>
                </a:lnTo>
                <a:lnTo>
                  <a:pt x="276" y="426"/>
                </a:lnTo>
                <a:lnTo>
                  <a:pt x="278" y="429"/>
                </a:lnTo>
                <a:lnTo>
                  <a:pt x="280" y="437"/>
                </a:lnTo>
                <a:lnTo>
                  <a:pt x="282" y="448"/>
                </a:lnTo>
                <a:lnTo>
                  <a:pt x="283" y="462"/>
                </a:lnTo>
                <a:lnTo>
                  <a:pt x="283" y="474"/>
                </a:lnTo>
                <a:close/>
                <a:moveTo>
                  <a:pt x="258" y="258"/>
                </a:moveTo>
                <a:lnTo>
                  <a:pt x="294" y="258"/>
                </a:lnTo>
                <a:lnTo>
                  <a:pt x="294" y="255"/>
                </a:lnTo>
                <a:lnTo>
                  <a:pt x="293" y="240"/>
                </a:lnTo>
                <a:lnTo>
                  <a:pt x="293" y="200"/>
                </a:lnTo>
                <a:lnTo>
                  <a:pt x="293" y="124"/>
                </a:lnTo>
                <a:lnTo>
                  <a:pt x="293" y="113"/>
                </a:lnTo>
                <a:lnTo>
                  <a:pt x="291" y="104"/>
                </a:lnTo>
                <a:lnTo>
                  <a:pt x="287" y="96"/>
                </a:lnTo>
                <a:lnTo>
                  <a:pt x="283" y="88"/>
                </a:lnTo>
                <a:lnTo>
                  <a:pt x="277" y="83"/>
                </a:lnTo>
                <a:lnTo>
                  <a:pt x="268" y="80"/>
                </a:lnTo>
                <a:lnTo>
                  <a:pt x="260" y="78"/>
                </a:lnTo>
                <a:lnTo>
                  <a:pt x="251" y="77"/>
                </a:lnTo>
                <a:lnTo>
                  <a:pt x="243" y="78"/>
                </a:lnTo>
                <a:lnTo>
                  <a:pt x="235" y="79"/>
                </a:lnTo>
                <a:lnTo>
                  <a:pt x="228" y="81"/>
                </a:lnTo>
                <a:lnTo>
                  <a:pt x="222" y="83"/>
                </a:lnTo>
                <a:lnTo>
                  <a:pt x="217" y="86"/>
                </a:lnTo>
                <a:lnTo>
                  <a:pt x="213" y="90"/>
                </a:lnTo>
                <a:lnTo>
                  <a:pt x="209" y="96"/>
                </a:lnTo>
                <a:lnTo>
                  <a:pt x="207" y="101"/>
                </a:lnTo>
                <a:lnTo>
                  <a:pt x="207" y="0"/>
                </a:lnTo>
                <a:lnTo>
                  <a:pt x="172" y="0"/>
                </a:lnTo>
                <a:lnTo>
                  <a:pt x="172" y="258"/>
                </a:lnTo>
                <a:lnTo>
                  <a:pt x="207" y="258"/>
                </a:lnTo>
                <a:lnTo>
                  <a:pt x="207" y="140"/>
                </a:lnTo>
                <a:lnTo>
                  <a:pt x="208" y="133"/>
                </a:lnTo>
                <a:lnTo>
                  <a:pt x="209" y="127"/>
                </a:lnTo>
                <a:lnTo>
                  <a:pt x="212" y="123"/>
                </a:lnTo>
                <a:lnTo>
                  <a:pt x="215" y="119"/>
                </a:lnTo>
                <a:lnTo>
                  <a:pt x="219" y="116"/>
                </a:lnTo>
                <a:lnTo>
                  <a:pt x="223" y="114"/>
                </a:lnTo>
                <a:lnTo>
                  <a:pt x="228" y="112"/>
                </a:lnTo>
                <a:lnTo>
                  <a:pt x="235" y="112"/>
                </a:lnTo>
                <a:lnTo>
                  <a:pt x="241" y="112"/>
                </a:lnTo>
                <a:lnTo>
                  <a:pt x="245" y="113"/>
                </a:lnTo>
                <a:lnTo>
                  <a:pt x="249" y="115"/>
                </a:lnTo>
                <a:lnTo>
                  <a:pt x="253" y="118"/>
                </a:lnTo>
                <a:lnTo>
                  <a:pt x="255" y="121"/>
                </a:lnTo>
                <a:lnTo>
                  <a:pt x="257" y="125"/>
                </a:lnTo>
                <a:lnTo>
                  <a:pt x="257" y="129"/>
                </a:lnTo>
                <a:lnTo>
                  <a:pt x="258" y="135"/>
                </a:lnTo>
                <a:lnTo>
                  <a:pt x="258" y="204"/>
                </a:lnTo>
                <a:lnTo>
                  <a:pt x="258" y="241"/>
                </a:lnTo>
                <a:lnTo>
                  <a:pt x="258" y="256"/>
                </a:lnTo>
                <a:lnTo>
                  <a:pt x="258" y="258"/>
                </a:lnTo>
                <a:close/>
                <a:moveTo>
                  <a:pt x="131" y="868"/>
                </a:moveTo>
                <a:lnTo>
                  <a:pt x="171" y="868"/>
                </a:lnTo>
                <a:lnTo>
                  <a:pt x="113" y="611"/>
                </a:lnTo>
                <a:lnTo>
                  <a:pt x="62" y="611"/>
                </a:lnTo>
                <a:lnTo>
                  <a:pt x="0" y="868"/>
                </a:lnTo>
                <a:lnTo>
                  <a:pt x="39" y="868"/>
                </a:lnTo>
                <a:lnTo>
                  <a:pt x="52" y="805"/>
                </a:lnTo>
                <a:lnTo>
                  <a:pt x="118" y="805"/>
                </a:lnTo>
                <a:lnTo>
                  <a:pt x="131" y="868"/>
                </a:lnTo>
                <a:close/>
                <a:moveTo>
                  <a:pt x="111" y="773"/>
                </a:moveTo>
                <a:lnTo>
                  <a:pt x="60" y="773"/>
                </a:lnTo>
                <a:lnTo>
                  <a:pt x="63" y="757"/>
                </a:lnTo>
                <a:lnTo>
                  <a:pt x="72" y="723"/>
                </a:lnTo>
                <a:lnTo>
                  <a:pt x="80" y="688"/>
                </a:lnTo>
                <a:lnTo>
                  <a:pt x="83" y="672"/>
                </a:lnTo>
                <a:lnTo>
                  <a:pt x="86" y="658"/>
                </a:lnTo>
                <a:lnTo>
                  <a:pt x="87" y="647"/>
                </a:lnTo>
                <a:lnTo>
                  <a:pt x="88" y="658"/>
                </a:lnTo>
                <a:lnTo>
                  <a:pt x="90" y="672"/>
                </a:lnTo>
                <a:lnTo>
                  <a:pt x="111" y="773"/>
                </a:lnTo>
                <a:close/>
                <a:moveTo>
                  <a:pt x="49" y="367"/>
                </a:moveTo>
                <a:lnTo>
                  <a:pt x="49" y="361"/>
                </a:lnTo>
                <a:lnTo>
                  <a:pt x="51" y="355"/>
                </a:lnTo>
                <a:lnTo>
                  <a:pt x="53" y="350"/>
                </a:lnTo>
                <a:lnTo>
                  <a:pt x="57" y="346"/>
                </a:lnTo>
                <a:lnTo>
                  <a:pt x="62" y="343"/>
                </a:lnTo>
                <a:lnTo>
                  <a:pt x="67" y="341"/>
                </a:lnTo>
                <a:lnTo>
                  <a:pt x="75" y="340"/>
                </a:lnTo>
                <a:lnTo>
                  <a:pt x="82" y="339"/>
                </a:lnTo>
                <a:lnTo>
                  <a:pt x="92" y="340"/>
                </a:lnTo>
                <a:lnTo>
                  <a:pt x="100" y="342"/>
                </a:lnTo>
                <a:lnTo>
                  <a:pt x="106" y="345"/>
                </a:lnTo>
                <a:lnTo>
                  <a:pt x="112" y="349"/>
                </a:lnTo>
                <a:lnTo>
                  <a:pt x="115" y="355"/>
                </a:lnTo>
                <a:lnTo>
                  <a:pt x="117" y="362"/>
                </a:lnTo>
                <a:lnTo>
                  <a:pt x="119" y="370"/>
                </a:lnTo>
                <a:lnTo>
                  <a:pt x="119" y="380"/>
                </a:lnTo>
                <a:lnTo>
                  <a:pt x="157" y="380"/>
                </a:lnTo>
                <a:lnTo>
                  <a:pt x="157" y="370"/>
                </a:lnTo>
                <a:lnTo>
                  <a:pt x="156" y="361"/>
                </a:lnTo>
                <a:lnTo>
                  <a:pt x="155" y="353"/>
                </a:lnTo>
                <a:lnTo>
                  <a:pt x="153" y="346"/>
                </a:lnTo>
                <a:lnTo>
                  <a:pt x="150" y="339"/>
                </a:lnTo>
                <a:lnTo>
                  <a:pt x="146" y="332"/>
                </a:lnTo>
                <a:lnTo>
                  <a:pt x="142" y="327"/>
                </a:lnTo>
                <a:lnTo>
                  <a:pt x="138" y="322"/>
                </a:lnTo>
                <a:lnTo>
                  <a:pt x="133" y="318"/>
                </a:lnTo>
                <a:lnTo>
                  <a:pt x="128" y="314"/>
                </a:lnTo>
                <a:lnTo>
                  <a:pt x="122" y="311"/>
                </a:lnTo>
                <a:lnTo>
                  <a:pt x="116" y="308"/>
                </a:lnTo>
                <a:lnTo>
                  <a:pt x="107" y="307"/>
                </a:lnTo>
                <a:lnTo>
                  <a:pt x="100" y="305"/>
                </a:lnTo>
                <a:lnTo>
                  <a:pt x="92" y="304"/>
                </a:lnTo>
                <a:lnTo>
                  <a:pt x="83" y="304"/>
                </a:lnTo>
                <a:lnTo>
                  <a:pt x="74" y="304"/>
                </a:lnTo>
                <a:lnTo>
                  <a:pt x="65" y="305"/>
                </a:lnTo>
                <a:lnTo>
                  <a:pt x="58" y="307"/>
                </a:lnTo>
                <a:lnTo>
                  <a:pt x="51" y="308"/>
                </a:lnTo>
                <a:lnTo>
                  <a:pt x="44" y="311"/>
                </a:lnTo>
                <a:lnTo>
                  <a:pt x="39" y="314"/>
                </a:lnTo>
                <a:lnTo>
                  <a:pt x="33" y="317"/>
                </a:lnTo>
                <a:lnTo>
                  <a:pt x="28" y="321"/>
                </a:lnTo>
                <a:lnTo>
                  <a:pt x="23" y="325"/>
                </a:lnTo>
                <a:lnTo>
                  <a:pt x="20" y="330"/>
                </a:lnTo>
                <a:lnTo>
                  <a:pt x="17" y="336"/>
                </a:lnTo>
                <a:lnTo>
                  <a:pt x="14" y="341"/>
                </a:lnTo>
                <a:lnTo>
                  <a:pt x="12" y="347"/>
                </a:lnTo>
                <a:lnTo>
                  <a:pt x="11" y="354"/>
                </a:lnTo>
                <a:lnTo>
                  <a:pt x="10" y="361"/>
                </a:lnTo>
                <a:lnTo>
                  <a:pt x="10" y="368"/>
                </a:lnTo>
                <a:lnTo>
                  <a:pt x="10" y="377"/>
                </a:lnTo>
                <a:lnTo>
                  <a:pt x="11" y="384"/>
                </a:lnTo>
                <a:lnTo>
                  <a:pt x="13" y="390"/>
                </a:lnTo>
                <a:lnTo>
                  <a:pt x="15" y="397"/>
                </a:lnTo>
                <a:lnTo>
                  <a:pt x="18" y="402"/>
                </a:lnTo>
                <a:lnTo>
                  <a:pt x="22" y="408"/>
                </a:lnTo>
                <a:lnTo>
                  <a:pt x="25" y="412"/>
                </a:lnTo>
                <a:lnTo>
                  <a:pt x="31" y="418"/>
                </a:lnTo>
                <a:lnTo>
                  <a:pt x="40" y="426"/>
                </a:lnTo>
                <a:lnTo>
                  <a:pt x="50" y="433"/>
                </a:lnTo>
                <a:lnTo>
                  <a:pt x="61" y="439"/>
                </a:lnTo>
                <a:lnTo>
                  <a:pt x="74" y="445"/>
                </a:lnTo>
                <a:lnTo>
                  <a:pt x="83" y="450"/>
                </a:lnTo>
                <a:lnTo>
                  <a:pt x="91" y="456"/>
                </a:lnTo>
                <a:lnTo>
                  <a:pt x="99" y="461"/>
                </a:lnTo>
                <a:lnTo>
                  <a:pt x="106" y="467"/>
                </a:lnTo>
                <a:lnTo>
                  <a:pt x="113" y="473"/>
                </a:lnTo>
                <a:lnTo>
                  <a:pt x="118" y="480"/>
                </a:lnTo>
                <a:lnTo>
                  <a:pt x="119" y="484"/>
                </a:lnTo>
                <a:lnTo>
                  <a:pt x="120" y="488"/>
                </a:lnTo>
                <a:lnTo>
                  <a:pt x="121" y="494"/>
                </a:lnTo>
                <a:lnTo>
                  <a:pt x="121" y="499"/>
                </a:lnTo>
                <a:lnTo>
                  <a:pt x="121" y="507"/>
                </a:lnTo>
                <a:lnTo>
                  <a:pt x="119" y="513"/>
                </a:lnTo>
                <a:lnTo>
                  <a:pt x="116" y="519"/>
                </a:lnTo>
                <a:lnTo>
                  <a:pt x="112" y="523"/>
                </a:lnTo>
                <a:lnTo>
                  <a:pt x="106" y="527"/>
                </a:lnTo>
                <a:lnTo>
                  <a:pt x="100" y="529"/>
                </a:lnTo>
                <a:lnTo>
                  <a:pt x="93" y="531"/>
                </a:lnTo>
                <a:lnTo>
                  <a:pt x="85" y="531"/>
                </a:lnTo>
                <a:lnTo>
                  <a:pt x="77" y="531"/>
                </a:lnTo>
                <a:lnTo>
                  <a:pt x="69" y="529"/>
                </a:lnTo>
                <a:lnTo>
                  <a:pt x="62" y="526"/>
                </a:lnTo>
                <a:lnTo>
                  <a:pt x="57" y="522"/>
                </a:lnTo>
                <a:lnTo>
                  <a:pt x="52" y="517"/>
                </a:lnTo>
                <a:lnTo>
                  <a:pt x="49" y="510"/>
                </a:lnTo>
                <a:lnTo>
                  <a:pt x="47" y="501"/>
                </a:lnTo>
                <a:lnTo>
                  <a:pt x="46" y="489"/>
                </a:lnTo>
                <a:lnTo>
                  <a:pt x="8" y="489"/>
                </a:lnTo>
                <a:lnTo>
                  <a:pt x="8" y="500"/>
                </a:lnTo>
                <a:lnTo>
                  <a:pt x="9" y="510"/>
                </a:lnTo>
                <a:lnTo>
                  <a:pt x="11" y="518"/>
                </a:lnTo>
                <a:lnTo>
                  <a:pt x="13" y="525"/>
                </a:lnTo>
                <a:lnTo>
                  <a:pt x="16" y="532"/>
                </a:lnTo>
                <a:lnTo>
                  <a:pt x="20" y="539"/>
                </a:lnTo>
                <a:lnTo>
                  <a:pt x="24" y="545"/>
                </a:lnTo>
                <a:lnTo>
                  <a:pt x="29" y="549"/>
                </a:lnTo>
                <a:lnTo>
                  <a:pt x="35" y="553"/>
                </a:lnTo>
                <a:lnTo>
                  <a:pt x="40" y="557"/>
                </a:lnTo>
                <a:lnTo>
                  <a:pt x="47" y="559"/>
                </a:lnTo>
                <a:lnTo>
                  <a:pt x="54" y="561"/>
                </a:lnTo>
                <a:lnTo>
                  <a:pt x="61" y="563"/>
                </a:lnTo>
                <a:lnTo>
                  <a:pt x="69" y="564"/>
                </a:lnTo>
                <a:lnTo>
                  <a:pt x="78" y="565"/>
                </a:lnTo>
                <a:lnTo>
                  <a:pt x="87" y="565"/>
                </a:lnTo>
                <a:lnTo>
                  <a:pt x="95" y="565"/>
                </a:lnTo>
                <a:lnTo>
                  <a:pt x="103" y="564"/>
                </a:lnTo>
                <a:lnTo>
                  <a:pt x="112" y="563"/>
                </a:lnTo>
                <a:lnTo>
                  <a:pt x="119" y="561"/>
                </a:lnTo>
                <a:lnTo>
                  <a:pt x="125" y="558"/>
                </a:lnTo>
                <a:lnTo>
                  <a:pt x="131" y="555"/>
                </a:lnTo>
                <a:lnTo>
                  <a:pt x="136" y="551"/>
                </a:lnTo>
                <a:lnTo>
                  <a:pt x="141" y="547"/>
                </a:lnTo>
                <a:lnTo>
                  <a:pt x="145" y="543"/>
                </a:lnTo>
                <a:lnTo>
                  <a:pt x="150" y="537"/>
                </a:lnTo>
                <a:lnTo>
                  <a:pt x="153" y="531"/>
                </a:lnTo>
                <a:lnTo>
                  <a:pt x="156" y="525"/>
                </a:lnTo>
                <a:lnTo>
                  <a:pt x="158" y="518"/>
                </a:lnTo>
                <a:lnTo>
                  <a:pt x="159" y="511"/>
                </a:lnTo>
                <a:lnTo>
                  <a:pt x="160" y="504"/>
                </a:lnTo>
                <a:lnTo>
                  <a:pt x="161" y="496"/>
                </a:lnTo>
                <a:lnTo>
                  <a:pt x="160" y="487"/>
                </a:lnTo>
                <a:lnTo>
                  <a:pt x="159" y="480"/>
                </a:lnTo>
                <a:lnTo>
                  <a:pt x="158" y="474"/>
                </a:lnTo>
                <a:lnTo>
                  <a:pt x="156" y="468"/>
                </a:lnTo>
                <a:lnTo>
                  <a:pt x="153" y="462"/>
                </a:lnTo>
                <a:lnTo>
                  <a:pt x="150" y="457"/>
                </a:lnTo>
                <a:lnTo>
                  <a:pt x="146" y="451"/>
                </a:lnTo>
                <a:lnTo>
                  <a:pt x="142" y="446"/>
                </a:lnTo>
                <a:lnTo>
                  <a:pt x="133" y="438"/>
                </a:lnTo>
                <a:lnTo>
                  <a:pt x="123" y="431"/>
                </a:lnTo>
                <a:lnTo>
                  <a:pt x="113" y="424"/>
                </a:lnTo>
                <a:lnTo>
                  <a:pt x="102" y="418"/>
                </a:lnTo>
                <a:lnTo>
                  <a:pt x="83" y="407"/>
                </a:lnTo>
                <a:lnTo>
                  <a:pt x="65" y="397"/>
                </a:lnTo>
                <a:lnTo>
                  <a:pt x="58" y="391"/>
                </a:lnTo>
                <a:lnTo>
                  <a:pt x="53" y="384"/>
                </a:lnTo>
                <a:lnTo>
                  <a:pt x="51" y="381"/>
                </a:lnTo>
                <a:lnTo>
                  <a:pt x="50" y="377"/>
                </a:lnTo>
                <a:lnTo>
                  <a:pt x="49" y="372"/>
                </a:lnTo>
                <a:lnTo>
                  <a:pt x="49" y="367"/>
                </a:lnTo>
                <a:close/>
                <a:moveTo>
                  <a:pt x="94" y="37"/>
                </a:moveTo>
                <a:lnTo>
                  <a:pt x="148" y="37"/>
                </a:lnTo>
                <a:lnTo>
                  <a:pt x="148" y="1"/>
                </a:lnTo>
                <a:lnTo>
                  <a:pt x="1" y="1"/>
                </a:lnTo>
                <a:lnTo>
                  <a:pt x="1" y="37"/>
                </a:lnTo>
                <a:lnTo>
                  <a:pt x="55" y="37"/>
                </a:lnTo>
                <a:lnTo>
                  <a:pt x="55" y="258"/>
                </a:lnTo>
                <a:lnTo>
                  <a:pt x="94" y="258"/>
                </a:lnTo>
                <a:lnTo>
                  <a:pt x="94" y="37"/>
                </a:lnTo>
                <a:close/>
                <a:moveTo>
                  <a:pt x="228" y="610"/>
                </a:moveTo>
                <a:lnTo>
                  <a:pt x="194" y="610"/>
                </a:lnTo>
                <a:lnTo>
                  <a:pt x="194" y="618"/>
                </a:lnTo>
                <a:lnTo>
                  <a:pt x="195" y="627"/>
                </a:lnTo>
                <a:lnTo>
                  <a:pt x="195" y="856"/>
                </a:lnTo>
                <a:lnTo>
                  <a:pt x="195" y="864"/>
                </a:lnTo>
                <a:lnTo>
                  <a:pt x="196" y="868"/>
                </a:lnTo>
                <a:lnTo>
                  <a:pt x="231" y="868"/>
                </a:lnTo>
                <a:lnTo>
                  <a:pt x="231" y="863"/>
                </a:lnTo>
                <a:lnTo>
                  <a:pt x="230" y="853"/>
                </a:lnTo>
                <a:lnTo>
                  <a:pt x="230" y="623"/>
                </a:lnTo>
                <a:lnTo>
                  <a:pt x="230" y="615"/>
                </a:lnTo>
                <a:lnTo>
                  <a:pt x="228" y="610"/>
                </a:lnTo>
                <a:close/>
                <a:moveTo>
                  <a:pt x="299" y="610"/>
                </a:moveTo>
                <a:lnTo>
                  <a:pt x="264" y="610"/>
                </a:lnTo>
                <a:lnTo>
                  <a:pt x="264" y="618"/>
                </a:lnTo>
                <a:lnTo>
                  <a:pt x="264" y="627"/>
                </a:lnTo>
                <a:lnTo>
                  <a:pt x="264" y="856"/>
                </a:lnTo>
                <a:lnTo>
                  <a:pt x="265" y="864"/>
                </a:lnTo>
                <a:lnTo>
                  <a:pt x="266" y="868"/>
                </a:lnTo>
                <a:lnTo>
                  <a:pt x="301" y="868"/>
                </a:lnTo>
                <a:lnTo>
                  <a:pt x="301" y="863"/>
                </a:lnTo>
                <a:lnTo>
                  <a:pt x="300" y="853"/>
                </a:lnTo>
                <a:lnTo>
                  <a:pt x="300" y="623"/>
                </a:lnTo>
                <a:lnTo>
                  <a:pt x="300" y="615"/>
                </a:lnTo>
                <a:lnTo>
                  <a:pt x="299" y="610"/>
                </a:lnTo>
                <a:close/>
                <a:moveTo>
                  <a:pt x="372" y="637"/>
                </a:moveTo>
                <a:lnTo>
                  <a:pt x="335" y="637"/>
                </a:lnTo>
                <a:lnTo>
                  <a:pt x="335" y="676"/>
                </a:lnTo>
                <a:lnTo>
                  <a:pt x="372" y="676"/>
                </a:lnTo>
                <a:lnTo>
                  <a:pt x="372" y="637"/>
                </a:lnTo>
                <a:close/>
                <a:moveTo>
                  <a:pt x="371" y="690"/>
                </a:moveTo>
                <a:lnTo>
                  <a:pt x="335" y="690"/>
                </a:lnTo>
                <a:lnTo>
                  <a:pt x="335" y="853"/>
                </a:lnTo>
                <a:lnTo>
                  <a:pt x="336" y="864"/>
                </a:lnTo>
                <a:lnTo>
                  <a:pt x="337" y="868"/>
                </a:lnTo>
                <a:lnTo>
                  <a:pt x="373" y="868"/>
                </a:lnTo>
                <a:lnTo>
                  <a:pt x="372" y="863"/>
                </a:lnTo>
                <a:lnTo>
                  <a:pt x="371" y="851"/>
                </a:lnTo>
                <a:lnTo>
                  <a:pt x="371" y="690"/>
                </a:lnTo>
                <a:close/>
                <a:moveTo>
                  <a:pt x="393" y="562"/>
                </a:moveTo>
                <a:lnTo>
                  <a:pt x="393" y="417"/>
                </a:lnTo>
                <a:lnTo>
                  <a:pt x="425" y="417"/>
                </a:lnTo>
                <a:lnTo>
                  <a:pt x="425" y="386"/>
                </a:lnTo>
                <a:lnTo>
                  <a:pt x="393" y="386"/>
                </a:lnTo>
                <a:lnTo>
                  <a:pt x="393" y="351"/>
                </a:lnTo>
                <a:lnTo>
                  <a:pt x="393" y="348"/>
                </a:lnTo>
                <a:lnTo>
                  <a:pt x="393" y="345"/>
                </a:lnTo>
                <a:lnTo>
                  <a:pt x="395" y="343"/>
                </a:lnTo>
                <a:lnTo>
                  <a:pt x="397" y="340"/>
                </a:lnTo>
                <a:lnTo>
                  <a:pt x="399" y="338"/>
                </a:lnTo>
                <a:lnTo>
                  <a:pt x="402" y="337"/>
                </a:lnTo>
                <a:lnTo>
                  <a:pt x="406" y="336"/>
                </a:lnTo>
                <a:lnTo>
                  <a:pt x="410" y="335"/>
                </a:lnTo>
                <a:lnTo>
                  <a:pt x="419" y="336"/>
                </a:lnTo>
                <a:lnTo>
                  <a:pt x="427" y="336"/>
                </a:lnTo>
                <a:lnTo>
                  <a:pt x="427" y="305"/>
                </a:lnTo>
                <a:lnTo>
                  <a:pt x="415" y="304"/>
                </a:lnTo>
                <a:lnTo>
                  <a:pt x="399" y="304"/>
                </a:lnTo>
                <a:lnTo>
                  <a:pt x="389" y="305"/>
                </a:lnTo>
                <a:lnTo>
                  <a:pt x="379" y="307"/>
                </a:lnTo>
                <a:lnTo>
                  <a:pt x="372" y="311"/>
                </a:lnTo>
                <a:lnTo>
                  <a:pt x="366" y="316"/>
                </a:lnTo>
                <a:lnTo>
                  <a:pt x="362" y="322"/>
                </a:lnTo>
                <a:lnTo>
                  <a:pt x="359" y="329"/>
                </a:lnTo>
                <a:lnTo>
                  <a:pt x="357" y="338"/>
                </a:lnTo>
                <a:lnTo>
                  <a:pt x="357" y="346"/>
                </a:lnTo>
                <a:lnTo>
                  <a:pt x="357" y="385"/>
                </a:lnTo>
                <a:lnTo>
                  <a:pt x="335" y="385"/>
                </a:lnTo>
                <a:lnTo>
                  <a:pt x="335" y="417"/>
                </a:lnTo>
                <a:lnTo>
                  <a:pt x="357" y="417"/>
                </a:lnTo>
                <a:lnTo>
                  <a:pt x="357" y="562"/>
                </a:lnTo>
                <a:lnTo>
                  <a:pt x="393" y="562"/>
                </a:lnTo>
                <a:close/>
                <a:moveTo>
                  <a:pt x="400" y="819"/>
                </a:moveTo>
                <a:lnTo>
                  <a:pt x="401" y="831"/>
                </a:lnTo>
                <a:lnTo>
                  <a:pt x="403" y="842"/>
                </a:lnTo>
                <a:lnTo>
                  <a:pt x="405" y="846"/>
                </a:lnTo>
                <a:lnTo>
                  <a:pt x="407" y="850"/>
                </a:lnTo>
                <a:lnTo>
                  <a:pt x="410" y="855"/>
                </a:lnTo>
                <a:lnTo>
                  <a:pt x="413" y="858"/>
                </a:lnTo>
                <a:lnTo>
                  <a:pt x="416" y="861"/>
                </a:lnTo>
                <a:lnTo>
                  <a:pt x="420" y="863"/>
                </a:lnTo>
                <a:lnTo>
                  <a:pt x="424" y="865"/>
                </a:lnTo>
                <a:lnTo>
                  <a:pt x="429" y="867"/>
                </a:lnTo>
                <a:lnTo>
                  <a:pt x="439" y="869"/>
                </a:lnTo>
                <a:lnTo>
                  <a:pt x="450" y="869"/>
                </a:lnTo>
                <a:lnTo>
                  <a:pt x="458" y="869"/>
                </a:lnTo>
                <a:lnTo>
                  <a:pt x="464" y="868"/>
                </a:lnTo>
                <a:lnTo>
                  <a:pt x="471" y="867"/>
                </a:lnTo>
                <a:lnTo>
                  <a:pt x="477" y="865"/>
                </a:lnTo>
                <a:lnTo>
                  <a:pt x="481" y="863"/>
                </a:lnTo>
                <a:lnTo>
                  <a:pt x="486" y="860"/>
                </a:lnTo>
                <a:lnTo>
                  <a:pt x="489" y="857"/>
                </a:lnTo>
                <a:lnTo>
                  <a:pt x="493" y="853"/>
                </a:lnTo>
                <a:lnTo>
                  <a:pt x="494" y="863"/>
                </a:lnTo>
                <a:lnTo>
                  <a:pt x="495" y="868"/>
                </a:lnTo>
                <a:lnTo>
                  <a:pt x="528" y="868"/>
                </a:lnTo>
                <a:lnTo>
                  <a:pt x="527" y="856"/>
                </a:lnTo>
                <a:lnTo>
                  <a:pt x="526" y="837"/>
                </a:lnTo>
                <a:lnTo>
                  <a:pt x="526" y="826"/>
                </a:lnTo>
                <a:lnTo>
                  <a:pt x="526" y="813"/>
                </a:lnTo>
                <a:lnTo>
                  <a:pt x="526" y="798"/>
                </a:lnTo>
                <a:lnTo>
                  <a:pt x="526" y="786"/>
                </a:lnTo>
                <a:lnTo>
                  <a:pt x="526" y="773"/>
                </a:lnTo>
                <a:lnTo>
                  <a:pt x="526" y="757"/>
                </a:lnTo>
                <a:lnTo>
                  <a:pt x="526" y="742"/>
                </a:lnTo>
                <a:lnTo>
                  <a:pt x="526" y="728"/>
                </a:lnTo>
                <a:lnTo>
                  <a:pt x="524" y="720"/>
                </a:lnTo>
                <a:lnTo>
                  <a:pt x="521" y="712"/>
                </a:lnTo>
                <a:lnTo>
                  <a:pt x="517" y="705"/>
                </a:lnTo>
                <a:lnTo>
                  <a:pt x="511" y="699"/>
                </a:lnTo>
                <a:lnTo>
                  <a:pt x="503" y="694"/>
                </a:lnTo>
                <a:lnTo>
                  <a:pt x="494" y="690"/>
                </a:lnTo>
                <a:lnTo>
                  <a:pt x="483" y="687"/>
                </a:lnTo>
                <a:lnTo>
                  <a:pt x="470" y="687"/>
                </a:lnTo>
                <a:lnTo>
                  <a:pt x="461" y="687"/>
                </a:lnTo>
                <a:lnTo>
                  <a:pt x="453" y="688"/>
                </a:lnTo>
                <a:lnTo>
                  <a:pt x="446" y="689"/>
                </a:lnTo>
                <a:lnTo>
                  <a:pt x="440" y="691"/>
                </a:lnTo>
                <a:lnTo>
                  <a:pt x="434" y="694"/>
                </a:lnTo>
                <a:lnTo>
                  <a:pt x="429" y="696"/>
                </a:lnTo>
                <a:lnTo>
                  <a:pt x="424" y="699"/>
                </a:lnTo>
                <a:lnTo>
                  <a:pt x="420" y="703"/>
                </a:lnTo>
                <a:lnTo>
                  <a:pt x="417" y="707"/>
                </a:lnTo>
                <a:lnTo>
                  <a:pt x="414" y="711"/>
                </a:lnTo>
                <a:lnTo>
                  <a:pt x="412" y="716"/>
                </a:lnTo>
                <a:lnTo>
                  <a:pt x="410" y="721"/>
                </a:lnTo>
                <a:lnTo>
                  <a:pt x="408" y="733"/>
                </a:lnTo>
                <a:lnTo>
                  <a:pt x="407" y="745"/>
                </a:lnTo>
                <a:lnTo>
                  <a:pt x="440" y="745"/>
                </a:lnTo>
                <a:lnTo>
                  <a:pt x="441" y="740"/>
                </a:lnTo>
                <a:lnTo>
                  <a:pt x="442" y="735"/>
                </a:lnTo>
                <a:lnTo>
                  <a:pt x="443" y="729"/>
                </a:lnTo>
                <a:lnTo>
                  <a:pt x="446" y="726"/>
                </a:lnTo>
                <a:lnTo>
                  <a:pt x="449" y="723"/>
                </a:lnTo>
                <a:lnTo>
                  <a:pt x="454" y="721"/>
                </a:lnTo>
                <a:lnTo>
                  <a:pt x="460" y="719"/>
                </a:lnTo>
                <a:lnTo>
                  <a:pt x="468" y="719"/>
                </a:lnTo>
                <a:lnTo>
                  <a:pt x="473" y="719"/>
                </a:lnTo>
                <a:lnTo>
                  <a:pt x="478" y="720"/>
                </a:lnTo>
                <a:lnTo>
                  <a:pt x="482" y="721"/>
                </a:lnTo>
                <a:lnTo>
                  <a:pt x="485" y="723"/>
                </a:lnTo>
                <a:lnTo>
                  <a:pt x="488" y="725"/>
                </a:lnTo>
                <a:lnTo>
                  <a:pt x="490" y="728"/>
                </a:lnTo>
                <a:lnTo>
                  <a:pt x="491" y="733"/>
                </a:lnTo>
                <a:lnTo>
                  <a:pt x="492" y="737"/>
                </a:lnTo>
                <a:lnTo>
                  <a:pt x="492" y="748"/>
                </a:lnTo>
                <a:lnTo>
                  <a:pt x="492" y="758"/>
                </a:lnTo>
                <a:lnTo>
                  <a:pt x="483" y="758"/>
                </a:lnTo>
                <a:lnTo>
                  <a:pt x="477" y="758"/>
                </a:lnTo>
                <a:lnTo>
                  <a:pt x="468" y="758"/>
                </a:lnTo>
                <a:lnTo>
                  <a:pt x="459" y="759"/>
                </a:lnTo>
                <a:lnTo>
                  <a:pt x="451" y="760"/>
                </a:lnTo>
                <a:lnTo>
                  <a:pt x="443" y="762"/>
                </a:lnTo>
                <a:lnTo>
                  <a:pt x="437" y="764"/>
                </a:lnTo>
                <a:lnTo>
                  <a:pt x="430" y="766"/>
                </a:lnTo>
                <a:lnTo>
                  <a:pt x="424" y="769"/>
                </a:lnTo>
                <a:lnTo>
                  <a:pt x="419" y="774"/>
                </a:lnTo>
                <a:lnTo>
                  <a:pt x="414" y="777"/>
                </a:lnTo>
                <a:lnTo>
                  <a:pt x="411" y="782"/>
                </a:lnTo>
                <a:lnTo>
                  <a:pt x="407" y="787"/>
                </a:lnTo>
                <a:lnTo>
                  <a:pt x="405" y="792"/>
                </a:lnTo>
                <a:lnTo>
                  <a:pt x="403" y="798"/>
                </a:lnTo>
                <a:lnTo>
                  <a:pt x="401" y="804"/>
                </a:lnTo>
                <a:lnTo>
                  <a:pt x="400" y="811"/>
                </a:lnTo>
                <a:lnTo>
                  <a:pt x="400" y="819"/>
                </a:lnTo>
                <a:close/>
                <a:moveTo>
                  <a:pt x="435" y="819"/>
                </a:moveTo>
                <a:lnTo>
                  <a:pt x="436" y="810"/>
                </a:lnTo>
                <a:lnTo>
                  <a:pt x="437" y="803"/>
                </a:lnTo>
                <a:lnTo>
                  <a:pt x="441" y="797"/>
                </a:lnTo>
                <a:lnTo>
                  <a:pt x="445" y="793"/>
                </a:lnTo>
                <a:lnTo>
                  <a:pt x="451" y="790"/>
                </a:lnTo>
                <a:lnTo>
                  <a:pt x="458" y="787"/>
                </a:lnTo>
                <a:lnTo>
                  <a:pt x="468" y="786"/>
                </a:lnTo>
                <a:lnTo>
                  <a:pt x="477" y="785"/>
                </a:lnTo>
                <a:lnTo>
                  <a:pt x="486" y="786"/>
                </a:lnTo>
                <a:lnTo>
                  <a:pt x="493" y="786"/>
                </a:lnTo>
                <a:lnTo>
                  <a:pt x="493" y="793"/>
                </a:lnTo>
                <a:lnTo>
                  <a:pt x="493" y="802"/>
                </a:lnTo>
                <a:lnTo>
                  <a:pt x="491" y="813"/>
                </a:lnTo>
                <a:lnTo>
                  <a:pt x="489" y="821"/>
                </a:lnTo>
                <a:lnTo>
                  <a:pt x="486" y="828"/>
                </a:lnTo>
                <a:lnTo>
                  <a:pt x="482" y="833"/>
                </a:lnTo>
                <a:lnTo>
                  <a:pt x="477" y="836"/>
                </a:lnTo>
                <a:lnTo>
                  <a:pt x="472" y="839"/>
                </a:lnTo>
                <a:lnTo>
                  <a:pt x="465" y="840"/>
                </a:lnTo>
                <a:lnTo>
                  <a:pt x="458" y="841"/>
                </a:lnTo>
                <a:lnTo>
                  <a:pt x="453" y="841"/>
                </a:lnTo>
                <a:lnTo>
                  <a:pt x="449" y="840"/>
                </a:lnTo>
                <a:lnTo>
                  <a:pt x="445" y="838"/>
                </a:lnTo>
                <a:lnTo>
                  <a:pt x="442" y="836"/>
                </a:lnTo>
                <a:lnTo>
                  <a:pt x="439" y="833"/>
                </a:lnTo>
                <a:lnTo>
                  <a:pt x="437" y="829"/>
                </a:lnTo>
                <a:lnTo>
                  <a:pt x="435" y="824"/>
                </a:lnTo>
                <a:lnTo>
                  <a:pt x="435" y="819"/>
                </a:lnTo>
                <a:close/>
                <a:moveTo>
                  <a:pt x="595" y="690"/>
                </a:moveTo>
                <a:lnTo>
                  <a:pt x="560" y="690"/>
                </a:lnTo>
                <a:lnTo>
                  <a:pt x="560" y="868"/>
                </a:lnTo>
                <a:lnTo>
                  <a:pt x="596" y="868"/>
                </a:lnTo>
                <a:lnTo>
                  <a:pt x="596" y="751"/>
                </a:lnTo>
                <a:lnTo>
                  <a:pt x="596" y="744"/>
                </a:lnTo>
                <a:lnTo>
                  <a:pt x="598" y="738"/>
                </a:lnTo>
                <a:lnTo>
                  <a:pt x="601" y="733"/>
                </a:lnTo>
                <a:lnTo>
                  <a:pt x="604" y="728"/>
                </a:lnTo>
                <a:lnTo>
                  <a:pt x="608" y="725"/>
                </a:lnTo>
                <a:lnTo>
                  <a:pt x="613" y="723"/>
                </a:lnTo>
                <a:lnTo>
                  <a:pt x="618" y="722"/>
                </a:lnTo>
                <a:lnTo>
                  <a:pt x="623" y="722"/>
                </a:lnTo>
                <a:lnTo>
                  <a:pt x="629" y="722"/>
                </a:lnTo>
                <a:lnTo>
                  <a:pt x="634" y="723"/>
                </a:lnTo>
                <a:lnTo>
                  <a:pt x="638" y="725"/>
                </a:lnTo>
                <a:lnTo>
                  <a:pt x="641" y="727"/>
                </a:lnTo>
                <a:lnTo>
                  <a:pt x="643" y="730"/>
                </a:lnTo>
                <a:lnTo>
                  <a:pt x="645" y="735"/>
                </a:lnTo>
                <a:lnTo>
                  <a:pt x="646" y="740"/>
                </a:lnTo>
                <a:lnTo>
                  <a:pt x="646" y="745"/>
                </a:lnTo>
                <a:lnTo>
                  <a:pt x="646" y="816"/>
                </a:lnTo>
                <a:lnTo>
                  <a:pt x="647" y="851"/>
                </a:lnTo>
                <a:lnTo>
                  <a:pt x="647" y="866"/>
                </a:lnTo>
                <a:lnTo>
                  <a:pt x="648" y="868"/>
                </a:lnTo>
                <a:lnTo>
                  <a:pt x="683" y="868"/>
                </a:lnTo>
                <a:lnTo>
                  <a:pt x="682" y="865"/>
                </a:lnTo>
                <a:lnTo>
                  <a:pt x="682" y="850"/>
                </a:lnTo>
                <a:lnTo>
                  <a:pt x="682" y="810"/>
                </a:lnTo>
                <a:lnTo>
                  <a:pt x="682" y="734"/>
                </a:lnTo>
                <a:lnTo>
                  <a:pt x="681" y="723"/>
                </a:lnTo>
                <a:lnTo>
                  <a:pt x="680" y="714"/>
                </a:lnTo>
                <a:lnTo>
                  <a:pt x="676" y="706"/>
                </a:lnTo>
                <a:lnTo>
                  <a:pt x="672" y="700"/>
                </a:lnTo>
                <a:lnTo>
                  <a:pt x="665" y="695"/>
                </a:lnTo>
                <a:lnTo>
                  <a:pt x="657" y="690"/>
                </a:lnTo>
                <a:lnTo>
                  <a:pt x="648" y="688"/>
                </a:lnTo>
                <a:lnTo>
                  <a:pt x="638" y="687"/>
                </a:lnTo>
                <a:lnTo>
                  <a:pt x="631" y="687"/>
                </a:lnTo>
                <a:lnTo>
                  <a:pt x="623" y="688"/>
                </a:lnTo>
                <a:lnTo>
                  <a:pt x="617" y="690"/>
                </a:lnTo>
                <a:lnTo>
                  <a:pt x="611" y="693"/>
                </a:lnTo>
                <a:lnTo>
                  <a:pt x="606" y="697"/>
                </a:lnTo>
                <a:lnTo>
                  <a:pt x="601" y="701"/>
                </a:lnTo>
                <a:lnTo>
                  <a:pt x="598" y="705"/>
                </a:lnTo>
                <a:lnTo>
                  <a:pt x="595" y="711"/>
                </a:lnTo>
                <a:lnTo>
                  <a:pt x="595" y="690"/>
                </a:lnTo>
                <a:close/>
              </a:path>
            </a:pathLst>
          </a:custGeom>
          <a:solidFill>
            <a:schemeClr val="tx1"/>
          </a:solidFill>
          <a:ln w="9525">
            <a:noFill/>
            <a:round/>
            <a:headEnd/>
            <a:tailEnd/>
          </a:ln>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8435" name="Rectangle 3"/>
          <p:cNvSpPr>
            <a:spLocks noGrp="1" noChangeArrowheads="1"/>
          </p:cNvSpPr>
          <p:nvPr>
            <p:ph type="ctrTitle"/>
          </p:nvPr>
        </p:nvSpPr>
        <p:spPr>
          <a:xfrm>
            <a:off x="1549400" y="1514475"/>
            <a:ext cx="6334125" cy="2906713"/>
          </a:xfrm>
        </p:spPr>
        <p:txBody>
          <a:bodyPr/>
          <a:lstStyle>
            <a:lvl1pPr>
              <a:lnSpc>
                <a:spcPct val="78000"/>
              </a:lnSpc>
              <a:defRPr sz="8100"/>
            </a:lvl1pPr>
          </a:lstStyle>
          <a:p>
            <a:r>
              <a:rPr lang="en-US"/>
              <a:t>Click to edit Master title style</a:t>
            </a:r>
          </a:p>
        </p:txBody>
      </p:sp>
      <p:sp>
        <p:nvSpPr>
          <p:cNvPr id="18436" name="Rectangle 4"/>
          <p:cNvSpPr>
            <a:spLocks noGrp="1" noChangeArrowheads="1"/>
          </p:cNvSpPr>
          <p:nvPr>
            <p:ph type="subTitle" idx="1"/>
          </p:nvPr>
        </p:nvSpPr>
        <p:spPr>
          <a:xfrm>
            <a:off x="1552575" y="4978400"/>
            <a:ext cx="6334125" cy="609600"/>
          </a:xfrm>
        </p:spPr>
        <p:txBody>
          <a:bodyPr/>
          <a:lstStyle>
            <a:lvl1pPr>
              <a:defRPr sz="1800"/>
            </a:lvl1pPr>
          </a:lstStyle>
          <a:p>
            <a:r>
              <a:rPr lang="en-US"/>
              <a:t>Click to edit Master subtitle style</a:t>
            </a:r>
          </a:p>
        </p:txBody>
      </p:sp>
      <p:sp>
        <p:nvSpPr>
          <p:cNvPr id="18437" name="Rectangle 5"/>
          <p:cNvSpPr>
            <a:spLocks noGrp="1" noChangeArrowheads="1"/>
          </p:cNvSpPr>
          <p:nvPr>
            <p:ph type="dt" sz="half" idx="2"/>
          </p:nvPr>
        </p:nvSpPr>
        <p:spPr>
          <a:xfrm>
            <a:off x="1555750" y="4343400"/>
            <a:ext cx="4310063" cy="533400"/>
          </a:xfrm>
        </p:spPr>
        <p:txBody>
          <a:bodyPr/>
          <a:lstStyle>
            <a:lvl1pPr>
              <a:lnSpc>
                <a:spcPct val="95000"/>
              </a:lnSpc>
              <a:defRPr sz="3600"/>
            </a:lvl1pPr>
          </a:lstStyle>
          <a:p>
            <a:fld id="{14507AC3-DA1C-4953-8FEB-ED95AFAF5897}" type="datetime4">
              <a:rPr lang="en-US" altLang="zh-TW" smtClean="0"/>
              <a:t>August 5, 2015</a:t>
            </a:fld>
            <a:endParaRPr lang="en-US"/>
          </a:p>
        </p:txBody>
      </p:sp>
      <p:sp>
        <p:nvSpPr>
          <p:cNvPr id="18438" name="Rectangle 6"/>
          <p:cNvSpPr>
            <a:spLocks noGrp="1" noChangeArrowheads="1"/>
          </p:cNvSpPr>
          <p:nvPr>
            <p:ph type="ftr" sz="quarter" idx="3"/>
          </p:nvPr>
        </p:nvSpPr>
        <p:spPr>
          <a:xfrm>
            <a:off x="1552575" y="6096000"/>
            <a:ext cx="6334125" cy="476250"/>
          </a:xfrm>
        </p:spPr>
        <p:txBody>
          <a:bodyPr anchor="b"/>
          <a:lstStyle>
            <a:lvl1pPr>
              <a:defRPr/>
            </a:lvl1pPr>
          </a:lstStyle>
          <a:p>
            <a:endParaRPr lang="en-US"/>
          </a:p>
        </p:txBody>
      </p:sp>
      <p:sp>
        <p:nvSpPr>
          <p:cNvPr id="18449" name="Rectangle 17"/>
          <p:cNvSpPr>
            <a:spLocks noChangeArrowheads="1"/>
          </p:cNvSpPr>
          <p:nvPr/>
        </p:nvSpPr>
        <p:spPr bwMode="auto">
          <a:xfrm>
            <a:off x="7991475" y="1236663"/>
            <a:ext cx="60325" cy="4400550"/>
          </a:xfrm>
          <a:prstGeom prst="rect">
            <a:avLst/>
          </a:prstGeom>
          <a:solidFill>
            <a:schemeClr val="accent3"/>
          </a:solidFill>
          <a:ln w="9525">
            <a:noFill/>
            <a:miter lim="800000"/>
            <a:headEnd/>
            <a:tailEnd/>
          </a:ln>
        </p:spPr>
        <p:txBody>
          <a:bodyPr/>
          <a:lstStyle/>
          <a:p>
            <a:endParaRPr lang="en-US"/>
          </a:p>
        </p:txBody>
      </p:sp>
      <p:sp>
        <p:nvSpPr>
          <p:cNvPr id="18450" name="Rectangle 18"/>
          <p:cNvSpPr>
            <a:spLocks noChangeArrowheads="1"/>
          </p:cNvSpPr>
          <p:nvPr/>
        </p:nvSpPr>
        <p:spPr bwMode="auto">
          <a:xfrm>
            <a:off x="7991475" y="368300"/>
            <a:ext cx="60325" cy="642938"/>
          </a:xfrm>
          <a:prstGeom prst="rect">
            <a:avLst/>
          </a:prstGeom>
          <a:solidFill>
            <a:srgbClr val="00A3D9"/>
          </a:solidFill>
          <a:ln w="9525">
            <a:noFill/>
            <a:miter lim="800000"/>
            <a:headEnd/>
            <a:tailEnd/>
          </a:ln>
        </p:spPr>
        <p:txBody>
          <a:bodyPr/>
          <a:lstStyle/>
          <a:p>
            <a:endParaRPr lang="en-US"/>
          </a:p>
        </p:txBody>
      </p:sp>
      <p:sp>
        <p:nvSpPr>
          <p:cNvPr id="18451" name="Rectangle 19"/>
          <p:cNvSpPr>
            <a:spLocks noChangeArrowheads="1"/>
          </p:cNvSpPr>
          <p:nvPr/>
        </p:nvSpPr>
        <p:spPr bwMode="auto">
          <a:xfrm>
            <a:off x="1087438" y="5848350"/>
            <a:ext cx="58738" cy="641350"/>
          </a:xfrm>
          <a:prstGeom prst="rect">
            <a:avLst/>
          </a:prstGeom>
          <a:solidFill>
            <a:schemeClr val="accent3"/>
          </a:solidFill>
          <a:ln w="9525">
            <a:noFill/>
            <a:miter lim="800000"/>
            <a:headEnd/>
            <a:tailEnd/>
          </a:ln>
        </p:spPr>
        <p:txBody>
          <a:bodyPr/>
          <a:lstStyle/>
          <a:p>
            <a:endParaRPr lang="en-US"/>
          </a:p>
        </p:txBody>
      </p:sp>
      <p:sp>
        <p:nvSpPr>
          <p:cNvPr id="18452" name="Rectangle 20"/>
          <p:cNvSpPr>
            <a:spLocks noChangeArrowheads="1"/>
          </p:cNvSpPr>
          <p:nvPr/>
        </p:nvSpPr>
        <p:spPr bwMode="auto">
          <a:xfrm>
            <a:off x="366713" y="6567488"/>
            <a:ext cx="641350" cy="60325"/>
          </a:xfrm>
          <a:prstGeom prst="rect">
            <a:avLst/>
          </a:prstGeom>
          <a:solidFill>
            <a:srgbClr val="0091C0"/>
          </a:solidFill>
          <a:ln w="9525">
            <a:noFill/>
            <a:miter lim="800000"/>
            <a:headEnd/>
            <a:tailEnd/>
          </a:ln>
        </p:spPr>
        <p:txBody>
          <a:bodyPr/>
          <a:lstStyle/>
          <a:p>
            <a:endParaRPr lang="en-US"/>
          </a:p>
        </p:txBody>
      </p:sp>
      <p:sp>
        <p:nvSpPr>
          <p:cNvPr id="18453" name="Rectangle 21"/>
          <p:cNvSpPr>
            <a:spLocks noChangeArrowheads="1"/>
          </p:cNvSpPr>
          <p:nvPr/>
        </p:nvSpPr>
        <p:spPr bwMode="auto">
          <a:xfrm>
            <a:off x="366713" y="5710238"/>
            <a:ext cx="641350" cy="60325"/>
          </a:xfrm>
          <a:prstGeom prst="rect">
            <a:avLst/>
          </a:prstGeom>
          <a:solidFill>
            <a:srgbClr val="2B2074"/>
          </a:solidFill>
          <a:ln w="9525">
            <a:noFill/>
            <a:miter lim="800000"/>
            <a:headEnd/>
            <a:tailEnd/>
          </a:ln>
        </p:spPr>
        <p:txBody>
          <a:bodyPr/>
          <a:lstStyle/>
          <a:p>
            <a:endParaRPr lang="en-US"/>
          </a:p>
        </p:txBody>
      </p:sp>
      <p:sp>
        <p:nvSpPr>
          <p:cNvPr id="18454" name="Rectangle 22"/>
          <p:cNvSpPr>
            <a:spLocks noChangeArrowheads="1"/>
          </p:cNvSpPr>
          <p:nvPr/>
        </p:nvSpPr>
        <p:spPr bwMode="auto">
          <a:xfrm>
            <a:off x="228600" y="5848350"/>
            <a:ext cx="60325" cy="641350"/>
          </a:xfrm>
          <a:prstGeom prst="rect">
            <a:avLst/>
          </a:prstGeom>
          <a:solidFill>
            <a:srgbClr val="00A3D9"/>
          </a:solidFill>
          <a:ln w="9525">
            <a:noFill/>
            <a:miter lim="800000"/>
            <a:headEnd/>
            <a:tailEnd/>
          </a:ln>
        </p:spPr>
        <p:txBody>
          <a:bodyPr/>
          <a:lstStyle/>
          <a:p>
            <a:endParaRPr lang="en-US"/>
          </a:p>
        </p:txBody>
      </p:sp>
      <p:sp>
        <p:nvSpPr>
          <p:cNvPr id="18455" name="Rectangle 23"/>
          <p:cNvSpPr>
            <a:spLocks noChangeArrowheads="1"/>
          </p:cNvSpPr>
          <p:nvPr/>
        </p:nvSpPr>
        <p:spPr bwMode="auto">
          <a:xfrm>
            <a:off x="8853488" y="368300"/>
            <a:ext cx="60325" cy="642938"/>
          </a:xfrm>
          <a:prstGeom prst="rect">
            <a:avLst/>
          </a:prstGeom>
          <a:solidFill>
            <a:schemeClr val="accent3"/>
          </a:solidFill>
          <a:ln w="9525">
            <a:noFill/>
            <a:miter lim="800000"/>
            <a:headEnd/>
            <a:tailEnd/>
          </a:ln>
        </p:spPr>
        <p:txBody>
          <a:bodyPr/>
          <a:lstStyle/>
          <a:p>
            <a:endParaRPr lang="en-US"/>
          </a:p>
        </p:txBody>
      </p:sp>
      <p:sp>
        <p:nvSpPr>
          <p:cNvPr id="18456" name="Rectangle 24"/>
          <p:cNvSpPr>
            <a:spLocks noChangeArrowheads="1"/>
          </p:cNvSpPr>
          <p:nvPr/>
        </p:nvSpPr>
        <p:spPr bwMode="auto">
          <a:xfrm>
            <a:off x="8129588" y="228600"/>
            <a:ext cx="642938" cy="60325"/>
          </a:xfrm>
          <a:prstGeom prst="rect">
            <a:avLst/>
          </a:prstGeom>
          <a:solidFill>
            <a:srgbClr val="2B2074"/>
          </a:solidFill>
          <a:ln w="9525">
            <a:noFill/>
            <a:miter lim="800000"/>
            <a:headEnd/>
            <a:tailEnd/>
          </a:ln>
        </p:spPr>
        <p:txBody>
          <a:bodyPr/>
          <a:lstStyle/>
          <a:p>
            <a:endParaRPr lang="en-US"/>
          </a:p>
        </p:txBody>
      </p:sp>
      <p:sp>
        <p:nvSpPr>
          <p:cNvPr id="18457" name="Rectangle 25"/>
          <p:cNvSpPr>
            <a:spLocks noChangeArrowheads="1"/>
          </p:cNvSpPr>
          <p:nvPr/>
        </p:nvSpPr>
        <p:spPr bwMode="auto">
          <a:xfrm>
            <a:off x="1087438" y="1243013"/>
            <a:ext cx="58738" cy="4387850"/>
          </a:xfrm>
          <a:prstGeom prst="rect">
            <a:avLst/>
          </a:prstGeom>
          <a:solidFill>
            <a:srgbClr val="00A3D9"/>
          </a:solidFill>
          <a:ln w="9525">
            <a:noFill/>
            <a:miter lim="800000"/>
            <a:headEnd/>
            <a:tailEnd/>
          </a:ln>
        </p:spPr>
        <p:txBody>
          <a:bodyPr/>
          <a:lstStyle/>
          <a:p>
            <a:endParaRPr lang="en-US"/>
          </a:p>
        </p:txBody>
      </p:sp>
      <p:sp>
        <p:nvSpPr>
          <p:cNvPr id="18458" name="Rectangle 26"/>
          <p:cNvSpPr>
            <a:spLocks noChangeArrowheads="1"/>
          </p:cNvSpPr>
          <p:nvPr/>
        </p:nvSpPr>
        <p:spPr bwMode="auto">
          <a:xfrm>
            <a:off x="1225550" y="5707063"/>
            <a:ext cx="6686550" cy="60325"/>
          </a:xfrm>
          <a:prstGeom prst="rect">
            <a:avLst/>
          </a:prstGeom>
          <a:solidFill>
            <a:srgbClr val="0091C0"/>
          </a:solidFill>
          <a:ln w="9525">
            <a:noFill/>
            <a:miter lim="800000"/>
            <a:headEnd/>
            <a:tailEnd/>
          </a:ln>
        </p:spPr>
        <p:txBody>
          <a:bodyPr/>
          <a:lstStyle/>
          <a:p>
            <a:endParaRPr lang="en-US"/>
          </a:p>
        </p:txBody>
      </p:sp>
      <p:sp>
        <p:nvSpPr>
          <p:cNvPr id="18459" name="Rectangle 27"/>
          <p:cNvSpPr>
            <a:spLocks noChangeArrowheads="1"/>
          </p:cNvSpPr>
          <p:nvPr/>
        </p:nvSpPr>
        <p:spPr bwMode="auto">
          <a:xfrm>
            <a:off x="1225550" y="1095375"/>
            <a:ext cx="6686550" cy="60325"/>
          </a:xfrm>
          <a:prstGeom prst="rect">
            <a:avLst/>
          </a:prstGeom>
          <a:solidFill>
            <a:srgbClr val="2B2074"/>
          </a:solidFill>
          <a:ln w="9525">
            <a:noFill/>
            <a:miter lim="800000"/>
            <a:headEnd/>
            <a:tailEnd/>
          </a:ln>
        </p:spPr>
        <p:txBody>
          <a:bodyPr/>
          <a:lstStyle/>
          <a:p>
            <a:endParaRPr lang="en-US"/>
          </a:p>
        </p:txBody>
      </p:sp>
      <p:sp>
        <p:nvSpPr>
          <p:cNvPr id="18460" name="Rectangle 28"/>
          <p:cNvSpPr>
            <a:spLocks noChangeArrowheads="1"/>
          </p:cNvSpPr>
          <p:nvPr/>
        </p:nvSpPr>
        <p:spPr bwMode="auto">
          <a:xfrm>
            <a:off x="8129588" y="1095375"/>
            <a:ext cx="642938" cy="60325"/>
          </a:xfrm>
          <a:prstGeom prst="rect">
            <a:avLst/>
          </a:prstGeom>
          <a:solidFill>
            <a:srgbClr val="0091C0"/>
          </a:solidFill>
          <a:ln w="9525">
            <a:noFill/>
            <a:miter lim="800000"/>
            <a:headEnd/>
            <a:tailEnd/>
          </a:ln>
        </p:spPr>
        <p:txBody>
          <a:bodyPr/>
          <a:lstStyle/>
          <a:p>
            <a:endParaRPr lang="en-US"/>
          </a:p>
        </p:txBody>
      </p:sp>
      <p:sp>
        <p:nvSpPr>
          <p:cNvPr id="18461" name="Freeform 29"/>
          <p:cNvSpPr>
            <a:spLocks noEditPoints="1"/>
          </p:cNvSpPr>
          <p:nvPr/>
        </p:nvSpPr>
        <p:spPr bwMode="auto">
          <a:xfrm>
            <a:off x="434975" y="5995988"/>
            <a:ext cx="519113" cy="344488"/>
          </a:xfrm>
          <a:custGeom>
            <a:avLst/>
            <a:gdLst/>
            <a:ahLst/>
            <a:cxnLst>
              <a:cxn ang="0">
                <a:pos x="280" y="374"/>
              </a:cxn>
              <a:cxn ang="0">
                <a:pos x="262" y="344"/>
              </a:cxn>
              <a:cxn ang="0">
                <a:pos x="230" y="323"/>
              </a:cxn>
              <a:cxn ang="0">
                <a:pos x="250" y="306"/>
              </a:cxn>
              <a:cxn ang="0">
                <a:pos x="273" y="279"/>
              </a:cxn>
              <a:cxn ang="0">
                <a:pos x="284" y="225"/>
              </a:cxn>
              <a:cxn ang="0">
                <a:pos x="275" y="78"/>
              </a:cxn>
              <a:cxn ang="0">
                <a:pos x="241" y="34"/>
              </a:cxn>
              <a:cxn ang="0">
                <a:pos x="189" y="13"/>
              </a:cxn>
              <a:cxn ang="0">
                <a:pos x="165" y="641"/>
              </a:cxn>
              <a:cxn ang="0">
                <a:pos x="223" y="631"/>
              </a:cxn>
              <a:cxn ang="0">
                <a:pos x="265" y="596"/>
              </a:cxn>
              <a:cxn ang="0">
                <a:pos x="285" y="534"/>
              </a:cxn>
              <a:cxn ang="0">
                <a:pos x="181" y="268"/>
              </a:cxn>
              <a:cxn ang="0">
                <a:pos x="149" y="284"/>
              </a:cxn>
              <a:cxn ang="0">
                <a:pos x="168" y="100"/>
              </a:cxn>
              <a:cxn ang="0">
                <a:pos x="186" y="128"/>
              </a:cxn>
              <a:cxn ang="0">
                <a:pos x="186" y="532"/>
              </a:cxn>
              <a:cxn ang="0">
                <a:pos x="163" y="555"/>
              </a:cxn>
              <a:cxn ang="0">
                <a:pos x="159" y="362"/>
              </a:cxn>
              <a:cxn ang="0">
                <a:pos x="185" y="387"/>
              </a:cxn>
              <a:cxn ang="0">
                <a:pos x="634" y="483"/>
              </a:cxn>
              <a:cxn ang="0">
                <a:pos x="617" y="414"/>
              </a:cxn>
              <a:cxn ang="0">
                <a:pos x="580" y="351"/>
              </a:cxn>
              <a:cxn ang="0">
                <a:pos x="490" y="249"/>
              </a:cxn>
              <a:cxn ang="0">
                <a:pos x="450" y="188"/>
              </a:cxn>
              <a:cxn ang="0">
                <a:pos x="442" y="138"/>
              </a:cxn>
              <a:cxn ang="0">
                <a:pos x="462" y="93"/>
              </a:cxn>
              <a:cxn ang="0">
                <a:pos x="502" y="87"/>
              </a:cxn>
              <a:cxn ang="0">
                <a:pos x="524" y="99"/>
              </a:cxn>
              <a:cxn ang="0">
                <a:pos x="539" y="145"/>
              </a:cxn>
              <a:cxn ang="0">
                <a:pos x="628" y="114"/>
              </a:cxn>
              <a:cxn ang="0">
                <a:pos x="601" y="50"/>
              </a:cxn>
              <a:cxn ang="0">
                <a:pos x="549" y="10"/>
              </a:cxn>
              <a:cxn ang="0">
                <a:pos x="474" y="1"/>
              </a:cxn>
              <a:cxn ang="0">
                <a:pos x="402" y="27"/>
              </a:cxn>
              <a:cxn ang="0">
                <a:pos x="359" y="81"/>
              </a:cxn>
              <a:cxn ang="0">
                <a:pos x="344" y="154"/>
              </a:cxn>
              <a:cxn ang="0">
                <a:pos x="360" y="227"/>
              </a:cxn>
              <a:cxn ang="0">
                <a:pos x="399" y="293"/>
              </a:cxn>
              <a:cxn ang="0">
                <a:pos x="476" y="381"/>
              </a:cxn>
              <a:cxn ang="0">
                <a:pos x="526" y="454"/>
              </a:cxn>
              <a:cxn ang="0">
                <a:pos x="537" y="502"/>
              </a:cxn>
              <a:cxn ang="0">
                <a:pos x="530" y="545"/>
              </a:cxn>
              <a:cxn ang="0">
                <a:pos x="513" y="562"/>
              </a:cxn>
              <a:cxn ang="0">
                <a:pos x="484" y="568"/>
              </a:cxn>
              <a:cxn ang="0">
                <a:pos x="456" y="562"/>
              </a:cxn>
              <a:cxn ang="0">
                <a:pos x="439" y="544"/>
              </a:cxn>
              <a:cxn ang="0">
                <a:pos x="432" y="452"/>
              </a:cxn>
              <a:cxn ang="0">
                <a:pos x="345" y="554"/>
              </a:cxn>
              <a:cxn ang="0">
                <a:pos x="379" y="613"/>
              </a:cxn>
              <a:cxn ang="0">
                <a:pos x="440" y="647"/>
              </a:cxn>
              <a:cxn ang="0">
                <a:pos x="517" y="650"/>
              </a:cxn>
              <a:cxn ang="0">
                <a:pos x="581" y="622"/>
              </a:cxn>
              <a:cxn ang="0">
                <a:pos x="623" y="564"/>
              </a:cxn>
              <a:cxn ang="0">
                <a:pos x="983" y="641"/>
              </a:cxn>
              <a:cxn ang="0">
                <a:pos x="772" y="518"/>
              </a:cxn>
              <a:cxn ang="0">
                <a:pos x="785" y="434"/>
              </a:cxn>
            </a:cxnLst>
            <a:rect l="0" t="0" r="r" b="b"/>
            <a:pathLst>
              <a:path w="983" h="652">
                <a:moveTo>
                  <a:pt x="286" y="519"/>
                </a:moveTo>
                <a:lnTo>
                  <a:pt x="286" y="414"/>
                </a:lnTo>
                <a:lnTo>
                  <a:pt x="285" y="398"/>
                </a:lnTo>
                <a:lnTo>
                  <a:pt x="282" y="382"/>
                </a:lnTo>
                <a:lnTo>
                  <a:pt x="280" y="374"/>
                </a:lnTo>
                <a:lnTo>
                  <a:pt x="278" y="368"/>
                </a:lnTo>
                <a:lnTo>
                  <a:pt x="275" y="361"/>
                </a:lnTo>
                <a:lnTo>
                  <a:pt x="271" y="355"/>
                </a:lnTo>
                <a:lnTo>
                  <a:pt x="266" y="350"/>
                </a:lnTo>
                <a:lnTo>
                  <a:pt x="262" y="344"/>
                </a:lnTo>
                <a:lnTo>
                  <a:pt x="257" y="339"/>
                </a:lnTo>
                <a:lnTo>
                  <a:pt x="251" y="334"/>
                </a:lnTo>
                <a:lnTo>
                  <a:pt x="245" y="330"/>
                </a:lnTo>
                <a:lnTo>
                  <a:pt x="238" y="326"/>
                </a:lnTo>
                <a:lnTo>
                  <a:pt x="230" y="323"/>
                </a:lnTo>
                <a:lnTo>
                  <a:pt x="221" y="320"/>
                </a:lnTo>
                <a:lnTo>
                  <a:pt x="230" y="317"/>
                </a:lnTo>
                <a:lnTo>
                  <a:pt x="237" y="314"/>
                </a:lnTo>
                <a:lnTo>
                  <a:pt x="244" y="310"/>
                </a:lnTo>
                <a:lnTo>
                  <a:pt x="250" y="306"/>
                </a:lnTo>
                <a:lnTo>
                  <a:pt x="255" y="302"/>
                </a:lnTo>
                <a:lnTo>
                  <a:pt x="260" y="297"/>
                </a:lnTo>
                <a:lnTo>
                  <a:pt x="265" y="291"/>
                </a:lnTo>
                <a:lnTo>
                  <a:pt x="270" y="285"/>
                </a:lnTo>
                <a:lnTo>
                  <a:pt x="273" y="279"/>
                </a:lnTo>
                <a:lnTo>
                  <a:pt x="276" y="272"/>
                </a:lnTo>
                <a:lnTo>
                  <a:pt x="279" y="266"/>
                </a:lnTo>
                <a:lnTo>
                  <a:pt x="281" y="258"/>
                </a:lnTo>
                <a:lnTo>
                  <a:pt x="283" y="242"/>
                </a:lnTo>
                <a:lnTo>
                  <a:pt x="284" y="225"/>
                </a:lnTo>
                <a:lnTo>
                  <a:pt x="284" y="133"/>
                </a:lnTo>
                <a:lnTo>
                  <a:pt x="283" y="118"/>
                </a:lnTo>
                <a:lnTo>
                  <a:pt x="282" y="104"/>
                </a:lnTo>
                <a:lnTo>
                  <a:pt x="279" y="90"/>
                </a:lnTo>
                <a:lnTo>
                  <a:pt x="275" y="78"/>
                </a:lnTo>
                <a:lnTo>
                  <a:pt x="270" y="68"/>
                </a:lnTo>
                <a:lnTo>
                  <a:pt x="264" y="58"/>
                </a:lnTo>
                <a:lnTo>
                  <a:pt x="257" y="48"/>
                </a:lnTo>
                <a:lnTo>
                  <a:pt x="250" y="40"/>
                </a:lnTo>
                <a:lnTo>
                  <a:pt x="241" y="34"/>
                </a:lnTo>
                <a:lnTo>
                  <a:pt x="232" y="28"/>
                </a:lnTo>
                <a:lnTo>
                  <a:pt x="222" y="23"/>
                </a:lnTo>
                <a:lnTo>
                  <a:pt x="211" y="19"/>
                </a:lnTo>
                <a:lnTo>
                  <a:pt x="200" y="15"/>
                </a:lnTo>
                <a:lnTo>
                  <a:pt x="189" y="13"/>
                </a:lnTo>
                <a:lnTo>
                  <a:pt x="176" y="11"/>
                </a:lnTo>
                <a:lnTo>
                  <a:pt x="163" y="11"/>
                </a:lnTo>
                <a:lnTo>
                  <a:pt x="0" y="11"/>
                </a:lnTo>
                <a:lnTo>
                  <a:pt x="0" y="641"/>
                </a:lnTo>
                <a:lnTo>
                  <a:pt x="165" y="641"/>
                </a:lnTo>
                <a:lnTo>
                  <a:pt x="177" y="641"/>
                </a:lnTo>
                <a:lnTo>
                  <a:pt x="190" y="640"/>
                </a:lnTo>
                <a:lnTo>
                  <a:pt x="202" y="637"/>
                </a:lnTo>
                <a:lnTo>
                  <a:pt x="213" y="634"/>
                </a:lnTo>
                <a:lnTo>
                  <a:pt x="223" y="631"/>
                </a:lnTo>
                <a:lnTo>
                  <a:pt x="234" y="626"/>
                </a:lnTo>
                <a:lnTo>
                  <a:pt x="243" y="620"/>
                </a:lnTo>
                <a:lnTo>
                  <a:pt x="251" y="612"/>
                </a:lnTo>
                <a:lnTo>
                  <a:pt x="259" y="604"/>
                </a:lnTo>
                <a:lnTo>
                  <a:pt x="265" y="596"/>
                </a:lnTo>
                <a:lnTo>
                  <a:pt x="272" y="586"/>
                </a:lnTo>
                <a:lnTo>
                  <a:pt x="277" y="574"/>
                </a:lnTo>
                <a:lnTo>
                  <a:pt x="281" y="562"/>
                </a:lnTo>
                <a:lnTo>
                  <a:pt x="284" y="549"/>
                </a:lnTo>
                <a:lnTo>
                  <a:pt x="285" y="534"/>
                </a:lnTo>
                <a:lnTo>
                  <a:pt x="286" y="519"/>
                </a:lnTo>
                <a:close/>
                <a:moveTo>
                  <a:pt x="188" y="241"/>
                </a:moveTo>
                <a:lnTo>
                  <a:pt x="186" y="251"/>
                </a:lnTo>
                <a:lnTo>
                  <a:pt x="184" y="261"/>
                </a:lnTo>
                <a:lnTo>
                  <a:pt x="181" y="268"/>
                </a:lnTo>
                <a:lnTo>
                  <a:pt x="177" y="274"/>
                </a:lnTo>
                <a:lnTo>
                  <a:pt x="172" y="279"/>
                </a:lnTo>
                <a:lnTo>
                  <a:pt x="165" y="282"/>
                </a:lnTo>
                <a:lnTo>
                  <a:pt x="158" y="284"/>
                </a:lnTo>
                <a:lnTo>
                  <a:pt x="149" y="284"/>
                </a:lnTo>
                <a:lnTo>
                  <a:pt x="101" y="284"/>
                </a:lnTo>
                <a:lnTo>
                  <a:pt x="101" y="98"/>
                </a:lnTo>
                <a:lnTo>
                  <a:pt x="153" y="98"/>
                </a:lnTo>
                <a:lnTo>
                  <a:pt x="161" y="99"/>
                </a:lnTo>
                <a:lnTo>
                  <a:pt x="168" y="100"/>
                </a:lnTo>
                <a:lnTo>
                  <a:pt x="174" y="104"/>
                </a:lnTo>
                <a:lnTo>
                  <a:pt x="179" y="108"/>
                </a:lnTo>
                <a:lnTo>
                  <a:pt x="182" y="114"/>
                </a:lnTo>
                <a:lnTo>
                  <a:pt x="185" y="120"/>
                </a:lnTo>
                <a:lnTo>
                  <a:pt x="186" y="128"/>
                </a:lnTo>
                <a:lnTo>
                  <a:pt x="188" y="139"/>
                </a:lnTo>
                <a:lnTo>
                  <a:pt x="188" y="241"/>
                </a:lnTo>
                <a:close/>
                <a:moveTo>
                  <a:pt x="189" y="515"/>
                </a:moveTo>
                <a:lnTo>
                  <a:pt x="188" y="524"/>
                </a:lnTo>
                <a:lnTo>
                  <a:pt x="186" y="532"/>
                </a:lnTo>
                <a:lnTo>
                  <a:pt x="183" y="539"/>
                </a:lnTo>
                <a:lnTo>
                  <a:pt x="180" y="545"/>
                </a:lnTo>
                <a:lnTo>
                  <a:pt x="175" y="550"/>
                </a:lnTo>
                <a:lnTo>
                  <a:pt x="170" y="553"/>
                </a:lnTo>
                <a:lnTo>
                  <a:pt x="163" y="555"/>
                </a:lnTo>
                <a:lnTo>
                  <a:pt x="155" y="555"/>
                </a:lnTo>
                <a:lnTo>
                  <a:pt x="101" y="555"/>
                </a:lnTo>
                <a:lnTo>
                  <a:pt x="101" y="361"/>
                </a:lnTo>
                <a:lnTo>
                  <a:pt x="150" y="361"/>
                </a:lnTo>
                <a:lnTo>
                  <a:pt x="159" y="362"/>
                </a:lnTo>
                <a:lnTo>
                  <a:pt x="166" y="364"/>
                </a:lnTo>
                <a:lnTo>
                  <a:pt x="173" y="368"/>
                </a:lnTo>
                <a:lnTo>
                  <a:pt x="178" y="372"/>
                </a:lnTo>
                <a:lnTo>
                  <a:pt x="182" y="380"/>
                </a:lnTo>
                <a:lnTo>
                  <a:pt x="185" y="387"/>
                </a:lnTo>
                <a:lnTo>
                  <a:pt x="188" y="396"/>
                </a:lnTo>
                <a:lnTo>
                  <a:pt x="189" y="406"/>
                </a:lnTo>
                <a:lnTo>
                  <a:pt x="189" y="515"/>
                </a:lnTo>
                <a:close/>
                <a:moveTo>
                  <a:pt x="635" y="498"/>
                </a:moveTo>
                <a:lnTo>
                  <a:pt x="634" y="483"/>
                </a:lnTo>
                <a:lnTo>
                  <a:pt x="633" y="469"/>
                </a:lnTo>
                <a:lnTo>
                  <a:pt x="631" y="454"/>
                </a:lnTo>
                <a:lnTo>
                  <a:pt x="627" y="441"/>
                </a:lnTo>
                <a:lnTo>
                  <a:pt x="622" y="427"/>
                </a:lnTo>
                <a:lnTo>
                  <a:pt x="617" y="414"/>
                </a:lnTo>
                <a:lnTo>
                  <a:pt x="611" y="401"/>
                </a:lnTo>
                <a:lnTo>
                  <a:pt x="604" y="389"/>
                </a:lnTo>
                <a:lnTo>
                  <a:pt x="597" y="375"/>
                </a:lnTo>
                <a:lnTo>
                  <a:pt x="589" y="363"/>
                </a:lnTo>
                <a:lnTo>
                  <a:pt x="580" y="351"/>
                </a:lnTo>
                <a:lnTo>
                  <a:pt x="570" y="340"/>
                </a:lnTo>
                <a:lnTo>
                  <a:pt x="550" y="315"/>
                </a:lnTo>
                <a:lnTo>
                  <a:pt x="528" y="291"/>
                </a:lnTo>
                <a:lnTo>
                  <a:pt x="508" y="269"/>
                </a:lnTo>
                <a:lnTo>
                  <a:pt x="490" y="249"/>
                </a:lnTo>
                <a:lnTo>
                  <a:pt x="475" y="231"/>
                </a:lnTo>
                <a:lnTo>
                  <a:pt x="462" y="213"/>
                </a:lnTo>
                <a:lnTo>
                  <a:pt x="458" y="205"/>
                </a:lnTo>
                <a:lnTo>
                  <a:pt x="453" y="196"/>
                </a:lnTo>
                <a:lnTo>
                  <a:pt x="450" y="188"/>
                </a:lnTo>
                <a:lnTo>
                  <a:pt x="447" y="179"/>
                </a:lnTo>
                <a:lnTo>
                  <a:pt x="445" y="169"/>
                </a:lnTo>
                <a:lnTo>
                  <a:pt x="443" y="159"/>
                </a:lnTo>
                <a:lnTo>
                  <a:pt x="442" y="149"/>
                </a:lnTo>
                <a:lnTo>
                  <a:pt x="442" y="138"/>
                </a:lnTo>
                <a:lnTo>
                  <a:pt x="443" y="125"/>
                </a:lnTo>
                <a:lnTo>
                  <a:pt x="445" y="116"/>
                </a:lnTo>
                <a:lnTo>
                  <a:pt x="450" y="107"/>
                </a:lnTo>
                <a:lnTo>
                  <a:pt x="455" y="100"/>
                </a:lnTo>
                <a:lnTo>
                  <a:pt x="462" y="93"/>
                </a:lnTo>
                <a:lnTo>
                  <a:pt x="471" y="89"/>
                </a:lnTo>
                <a:lnTo>
                  <a:pt x="481" y="87"/>
                </a:lnTo>
                <a:lnTo>
                  <a:pt x="491" y="86"/>
                </a:lnTo>
                <a:lnTo>
                  <a:pt x="497" y="86"/>
                </a:lnTo>
                <a:lnTo>
                  <a:pt x="502" y="87"/>
                </a:lnTo>
                <a:lnTo>
                  <a:pt x="508" y="88"/>
                </a:lnTo>
                <a:lnTo>
                  <a:pt x="512" y="90"/>
                </a:lnTo>
                <a:lnTo>
                  <a:pt x="517" y="92"/>
                </a:lnTo>
                <a:lnTo>
                  <a:pt x="520" y="95"/>
                </a:lnTo>
                <a:lnTo>
                  <a:pt x="524" y="99"/>
                </a:lnTo>
                <a:lnTo>
                  <a:pt x="527" y="103"/>
                </a:lnTo>
                <a:lnTo>
                  <a:pt x="532" y="111"/>
                </a:lnTo>
                <a:lnTo>
                  <a:pt x="536" y="121"/>
                </a:lnTo>
                <a:lnTo>
                  <a:pt x="538" y="132"/>
                </a:lnTo>
                <a:lnTo>
                  <a:pt x="539" y="145"/>
                </a:lnTo>
                <a:lnTo>
                  <a:pt x="539" y="201"/>
                </a:lnTo>
                <a:lnTo>
                  <a:pt x="630" y="201"/>
                </a:lnTo>
                <a:lnTo>
                  <a:pt x="630" y="145"/>
                </a:lnTo>
                <a:lnTo>
                  <a:pt x="630" y="129"/>
                </a:lnTo>
                <a:lnTo>
                  <a:pt x="628" y="114"/>
                </a:lnTo>
                <a:lnTo>
                  <a:pt x="625" y="100"/>
                </a:lnTo>
                <a:lnTo>
                  <a:pt x="620" y="86"/>
                </a:lnTo>
                <a:lnTo>
                  <a:pt x="614" y="73"/>
                </a:lnTo>
                <a:lnTo>
                  <a:pt x="608" y="61"/>
                </a:lnTo>
                <a:lnTo>
                  <a:pt x="601" y="50"/>
                </a:lnTo>
                <a:lnTo>
                  <a:pt x="592" y="40"/>
                </a:lnTo>
                <a:lnTo>
                  <a:pt x="582" y="31"/>
                </a:lnTo>
                <a:lnTo>
                  <a:pt x="572" y="23"/>
                </a:lnTo>
                <a:lnTo>
                  <a:pt x="561" y="16"/>
                </a:lnTo>
                <a:lnTo>
                  <a:pt x="549" y="10"/>
                </a:lnTo>
                <a:lnTo>
                  <a:pt x="535" y="6"/>
                </a:lnTo>
                <a:lnTo>
                  <a:pt x="521" y="2"/>
                </a:lnTo>
                <a:lnTo>
                  <a:pt x="507" y="1"/>
                </a:lnTo>
                <a:lnTo>
                  <a:pt x="491" y="0"/>
                </a:lnTo>
                <a:lnTo>
                  <a:pt x="474" y="1"/>
                </a:lnTo>
                <a:lnTo>
                  <a:pt x="456" y="3"/>
                </a:lnTo>
                <a:lnTo>
                  <a:pt x="441" y="7"/>
                </a:lnTo>
                <a:lnTo>
                  <a:pt x="427" y="12"/>
                </a:lnTo>
                <a:lnTo>
                  <a:pt x="414" y="19"/>
                </a:lnTo>
                <a:lnTo>
                  <a:pt x="402" y="27"/>
                </a:lnTo>
                <a:lnTo>
                  <a:pt x="391" y="35"/>
                </a:lnTo>
                <a:lnTo>
                  <a:pt x="381" y="45"/>
                </a:lnTo>
                <a:lnTo>
                  <a:pt x="372" y="56"/>
                </a:lnTo>
                <a:lnTo>
                  <a:pt x="365" y="68"/>
                </a:lnTo>
                <a:lnTo>
                  <a:pt x="359" y="81"/>
                </a:lnTo>
                <a:lnTo>
                  <a:pt x="354" y="94"/>
                </a:lnTo>
                <a:lnTo>
                  <a:pt x="350" y="109"/>
                </a:lnTo>
                <a:lnTo>
                  <a:pt x="347" y="123"/>
                </a:lnTo>
                <a:lnTo>
                  <a:pt x="344" y="139"/>
                </a:lnTo>
                <a:lnTo>
                  <a:pt x="344" y="154"/>
                </a:lnTo>
                <a:lnTo>
                  <a:pt x="345" y="169"/>
                </a:lnTo>
                <a:lnTo>
                  <a:pt x="348" y="184"/>
                </a:lnTo>
                <a:lnTo>
                  <a:pt x="351" y="199"/>
                </a:lnTo>
                <a:lnTo>
                  <a:pt x="355" y="213"/>
                </a:lnTo>
                <a:lnTo>
                  <a:pt x="360" y="227"/>
                </a:lnTo>
                <a:lnTo>
                  <a:pt x="366" y="241"/>
                </a:lnTo>
                <a:lnTo>
                  <a:pt x="373" y="254"/>
                </a:lnTo>
                <a:lnTo>
                  <a:pt x="381" y="268"/>
                </a:lnTo>
                <a:lnTo>
                  <a:pt x="390" y="281"/>
                </a:lnTo>
                <a:lnTo>
                  <a:pt x="399" y="293"/>
                </a:lnTo>
                <a:lnTo>
                  <a:pt x="408" y="306"/>
                </a:lnTo>
                <a:lnTo>
                  <a:pt x="417" y="317"/>
                </a:lnTo>
                <a:lnTo>
                  <a:pt x="437" y="340"/>
                </a:lnTo>
                <a:lnTo>
                  <a:pt x="457" y="360"/>
                </a:lnTo>
                <a:lnTo>
                  <a:pt x="476" y="381"/>
                </a:lnTo>
                <a:lnTo>
                  <a:pt x="492" y="400"/>
                </a:lnTo>
                <a:lnTo>
                  <a:pt x="506" y="419"/>
                </a:lnTo>
                <a:lnTo>
                  <a:pt x="517" y="436"/>
                </a:lnTo>
                <a:lnTo>
                  <a:pt x="522" y="445"/>
                </a:lnTo>
                <a:lnTo>
                  <a:pt x="526" y="454"/>
                </a:lnTo>
                <a:lnTo>
                  <a:pt x="529" y="464"/>
                </a:lnTo>
                <a:lnTo>
                  <a:pt x="532" y="473"/>
                </a:lnTo>
                <a:lnTo>
                  <a:pt x="534" y="482"/>
                </a:lnTo>
                <a:lnTo>
                  <a:pt x="536" y="491"/>
                </a:lnTo>
                <a:lnTo>
                  <a:pt x="537" y="502"/>
                </a:lnTo>
                <a:lnTo>
                  <a:pt x="537" y="512"/>
                </a:lnTo>
                <a:lnTo>
                  <a:pt x="536" y="524"/>
                </a:lnTo>
                <a:lnTo>
                  <a:pt x="534" y="536"/>
                </a:lnTo>
                <a:lnTo>
                  <a:pt x="532" y="541"/>
                </a:lnTo>
                <a:lnTo>
                  <a:pt x="530" y="545"/>
                </a:lnTo>
                <a:lnTo>
                  <a:pt x="527" y="550"/>
                </a:lnTo>
                <a:lnTo>
                  <a:pt x="524" y="553"/>
                </a:lnTo>
                <a:lnTo>
                  <a:pt x="521" y="557"/>
                </a:lnTo>
                <a:lnTo>
                  <a:pt x="517" y="560"/>
                </a:lnTo>
                <a:lnTo>
                  <a:pt x="513" y="562"/>
                </a:lnTo>
                <a:lnTo>
                  <a:pt x="508" y="564"/>
                </a:lnTo>
                <a:lnTo>
                  <a:pt x="502" y="566"/>
                </a:lnTo>
                <a:lnTo>
                  <a:pt x="497" y="567"/>
                </a:lnTo>
                <a:lnTo>
                  <a:pt x="491" y="568"/>
                </a:lnTo>
                <a:lnTo>
                  <a:pt x="484" y="568"/>
                </a:lnTo>
                <a:lnTo>
                  <a:pt x="478" y="568"/>
                </a:lnTo>
                <a:lnTo>
                  <a:pt x="472" y="567"/>
                </a:lnTo>
                <a:lnTo>
                  <a:pt x="467" y="566"/>
                </a:lnTo>
                <a:lnTo>
                  <a:pt x="461" y="564"/>
                </a:lnTo>
                <a:lnTo>
                  <a:pt x="456" y="562"/>
                </a:lnTo>
                <a:lnTo>
                  <a:pt x="452" y="559"/>
                </a:lnTo>
                <a:lnTo>
                  <a:pt x="448" y="556"/>
                </a:lnTo>
                <a:lnTo>
                  <a:pt x="445" y="552"/>
                </a:lnTo>
                <a:lnTo>
                  <a:pt x="442" y="548"/>
                </a:lnTo>
                <a:lnTo>
                  <a:pt x="439" y="544"/>
                </a:lnTo>
                <a:lnTo>
                  <a:pt x="437" y="539"/>
                </a:lnTo>
                <a:lnTo>
                  <a:pt x="435" y="532"/>
                </a:lnTo>
                <a:lnTo>
                  <a:pt x="433" y="520"/>
                </a:lnTo>
                <a:lnTo>
                  <a:pt x="432" y="506"/>
                </a:lnTo>
                <a:lnTo>
                  <a:pt x="432" y="452"/>
                </a:lnTo>
                <a:lnTo>
                  <a:pt x="339" y="452"/>
                </a:lnTo>
                <a:lnTo>
                  <a:pt x="339" y="508"/>
                </a:lnTo>
                <a:lnTo>
                  <a:pt x="340" y="524"/>
                </a:lnTo>
                <a:lnTo>
                  <a:pt x="342" y="540"/>
                </a:lnTo>
                <a:lnTo>
                  <a:pt x="345" y="554"/>
                </a:lnTo>
                <a:lnTo>
                  <a:pt x="350" y="568"/>
                </a:lnTo>
                <a:lnTo>
                  <a:pt x="356" y="581"/>
                </a:lnTo>
                <a:lnTo>
                  <a:pt x="362" y="593"/>
                </a:lnTo>
                <a:lnTo>
                  <a:pt x="370" y="604"/>
                </a:lnTo>
                <a:lnTo>
                  <a:pt x="379" y="613"/>
                </a:lnTo>
                <a:lnTo>
                  <a:pt x="390" y="623"/>
                </a:lnTo>
                <a:lnTo>
                  <a:pt x="401" y="630"/>
                </a:lnTo>
                <a:lnTo>
                  <a:pt x="413" y="637"/>
                </a:lnTo>
                <a:lnTo>
                  <a:pt x="425" y="642"/>
                </a:lnTo>
                <a:lnTo>
                  <a:pt x="440" y="647"/>
                </a:lnTo>
                <a:lnTo>
                  <a:pt x="455" y="650"/>
                </a:lnTo>
                <a:lnTo>
                  <a:pt x="471" y="652"/>
                </a:lnTo>
                <a:lnTo>
                  <a:pt x="487" y="652"/>
                </a:lnTo>
                <a:lnTo>
                  <a:pt x="502" y="652"/>
                </a:lnTo>
                <a:lnTo>
                  <a:pt x="517" y="650"/>
                </a:lnTo>
                <a:lnTo>
                  <a:pt x="531" y="647"/>
                </a:lnTo>
                <a:lnTo>
                  <a:pt x="544" y="642"/>
                </a:lnTo>
                <a:lnTo>
                  <a:pt x="558" y="637"/>
                </a:lnTo>
                <a:lnTo>
                  <a:pt x="570" y="630"/>
                </a:lnTo>
                <a:lnTo>
                  <a:pt x="581" y="622"/>
                </a:lnTo>
                <a:lnTo>
                  <a:pt x="592" y="612"/>
                </a:lnTo>
                <a:lnTo>
                  <a:pt x="601" y="602"/>
                </a:lnTo>
                <a:lnTo>
                  <a:pt x="610" y="591"/>
                </a:lnTo>
                <a:lnTo>
                  <a:pt x="617" y="578"/>
                </a:lnTo>
                <a:lnTo>
                  <a:pt x="623" y="564"/>
                </a:lnTo>
                <a:lnTo>
                  <a:pt x="629" y="549"/>
                </a:lnTo>
                <a:lnTo>
                  <a:pt x="632" y="533"/>
                </a:lnTo>
                <a:lnTo>
                  <a:pt x="634" y="516"/>
                </a:lnTo>
                <a:lnTo>
                  <a:pt x="635" y="498"/>
                </a:lnTo>
                <a:close/>
                <a:moveTo>
                  <a:pt x="983" y="641"/>
                </a:moveTo>
                <a:lnTo>
                  <a:pt x="877" y="11"/>
                </a:lnTo>
                <a:lnTo>
                  <a:pt x="767" y="11"/>
                </a:lnTo>
                <a:lnTo>
                  <a:pt x="661" y="641"/>
                </a:lnTo>
                <a:lnTo>
                  <a:pt x="754" y="641"/>
                </a:lnTo>
                <a:lnTo>
                  <a:pt x="772" y="518"/>
                </a:lnTo>
                <a:lnTo>
                  <a:pt x="864" y="518"/>
                </a:lnTo>
                <a:lnTo>
                  <a:pt x="880" y="641"/>
                </a:lnTo>
                <a:lnTo>
                  <a:pt x="983" y="641"/>
                </a:lnTo>
                <a:close/>
                <a:moveTo>
                  <a:pt x="852" y="434"/>
                </a:moveTo>
                <a:lnTo>
                  <a:pt x="785" y="434"/>
                </a:lnTo>
                <a:lnTo>
                  <a:pt x="821" y="177"/>
                </a:lnTo>
                <a:lnTo>
                  <a:pt x="852" y="434"/>
                </a:lnTo>
                <a:close/>
              </a:path>
            </a:pathLst>
          </a:custGeom>
          <a:solidFill>
            <a:schemeClr val="tx1"/>
          </a:solidFill>
          <a:ln w="9525">
            <a:noFill/>
            <a:round/>
            <a:headEnd/>
            <a:tailEnd/>
          </a:ln>
        </p:spPr>
        <p:txBody>
          <a:bodyPr/>
          <a:lstStyle/>
          <a:p>
            <a:endParaRPr lang="en-US"/>
          </a:p>
        </p:txBody>
      </p:sp>
      <p:sp>
        <p:nvSpPr>
          <p:cNvPr id="18462" name="Freeform 30"/>
          <p:cNvSpPr>
            <a:spLocks noEditPoints="1"/>
          </p:cNvSpPr>
          <p:nvPr/>
        </p:nvSpPr>
        <p:spPr bwMode="auto">
          <a:xfrm>
            <a:off x="8151813" y="463550"/>
            <a:ext cx="622300" cy="460375"/>
          </a:xfrm>
          <a:custGeom>
            <a:avLst/>
            <a:gdLst/>
            <a:ahLst/>
            <a:cxnLst>
              <a:cxn ang="0">
                <a:pos x="1052" y="425"/>
              </a:cxn>
              <a:cxn ang="0">
                <a:pos x="1135" y="563"/>
              </a:cxn>
              <a:cxn ang="0">
                <a:pos x="1114" y="534"/>
              </a:cxn>
              <a:cxn ang="0">
                <a:pos x="1082" y="448"/>
              </a:cxn>
              <a:cxn ang="0">
                <a:pos x="1009" y="418"/>
              </a:cxn>
              <a:cxn ang="0">
                <a:pos x="978" y="459"/>
              </a:cxn>
              <a:cxn ang="0">
                <a:pos x="864" y="730"/>
              </a:cxn>
              <a:cxn ang="0">
                <a:pos x="948" y="868"/>
              </a:cxn>
              <a:cxn ang="0">
                <a:pos x="926" y="839"/>
              </a:cxn>
              <a:cxn ang="0">
                <a:pos x="968" y="700"/>
              </a:cxn>
              <a:cxn ang="0">
                <a:pos x="938" y="720"/>
              </a:cxn>
              <a:cxn ang="0">
                <a:pos x="910" y="424"/>
              </a:cxn>
              <a:cxn ang="0">
                <a:pos x="798" y="406"/>
              </a:cxn>
              <a:cxn ang="0">
                <a:pos x="872" y="421"/>
              </a:cxn>
              <a:cxn ang="0">
                <a:pos x="791" y="481"/>
              </a:cxn>
              <a:cxn ang="0">
                <a:pos x="842" y="564"/>
              </a:cxn>
              <a:cxn ang="0">
                <a:pos x="849" y="536"/>
              </a:cxn>
              <a:cxn ang="0">
                <a:pos x="870" y="480"/>
              </a:cxn>
              <a:cxn ang="0">
                <a:pos x="707" y="779"/>
              </a:cxn>
              <a:cxn ang="0">
                <a:pos x="807" y="864"/>
              </a:cxn>
              <a:cxn ang="0">
                <a:pos x="766" y="837"/>
              </a:cxn>
              <a:cxn ang="0">
                <a:pos x="761" y="722"/>
              </a:cxn>
              <a:cxn ang="0">
                <a:pos x="833" y="721"/>
              </a:cxn>
              <a:cxn ang="0">
                <a:pos x="594" y="562"/>
              </a:cxn>
              <a:cxn ang="0">
                <a:pos x="728" y="562"/>
              </a:cxn>
              <a:cxn ang="0">
                <a:pos x="474" y="556"/>
              </a:cxn>
              <a:cxn ang="0">
                <a:pos x="497" y="473"/>
              </a:cxn>
              <a:cxn ang="0">
                <a:pos x="389" y="77"/>
              </a:cxn>
              <a:cxn ang="0">
                <a:pos x="342" y="244"/>
              </a:cxn>
              <a:cxn ang="0">
                <a:pos x="452" y="200"/>
              </a:cxn>
              <a:cxn ang="0">
                <a:pos x="453" y="183"/>
              </a:cxn>
              <a:cxn ang="0">
                <a:pos x="417" y="138"/>
              </a:cxn>
              <a:cxn ang="0">
                <a:pos x="261" y="383"/>
              </a:cxn>
              <a:cxn ang="0">
                <a:pos x="187" y="516"/>
              </a:cxn>
              <a:cxn ang="0">
                <a:pos x="302" y="541"/>
              </a:cxn>
              <a:cxn ang="0">
                <a:pos x="235" y="529"/>
              </a:cxn>
              <a:cxn ang="0">
                <a:pos x="242" y="416"/>
              </a:cxn>
              <a:cxn ang="0">
                <a:pos x="293" y="240"/>
              </a:cxn>
              <a:cxn ang="0">
                <a:pos x="207" y="101"/>
              </a:cxn>
              <a:cxn ang="0">
                <a:pos x="255" y="121"/>
              </a:cxn>
              <a:cxn ang="0">
                <a:pos x="60" y="773"/>
              </a:cxn>
              <a:cxn ang="0">
                <a:pos x="82" y="339"/>
              </a:cxn>
              <a:cxn ang="0">
                <a:pos x="133" y="318"/>
              </a:cxn>
              <a:cxn ang="0">
                <a:pos x="17" y="336"/>
              </a:cxn>
              <a:cxn ang="0">
                <a:pos x="83" y="450"/>
              </a:cxn>
              <a:cxn ang="0">
                <a:pos x="77" y="531"/>
              </a:cxn>
              <a:cxn ang="0">
                <a:pos x="40" y="557"/>
              </a:cxn>
              <a:cxn ang="0">
                <a:pos x="156" y="525"/>
              </a:cxn>
              <a:cxn ang="0">
                <a:pos x="65" y="397"/>
              </a:cxn>
              <a:cxn ang="0">
                <a:pos x="194" y="618"/>
              </a:cxn>
              <a:cxn ang="0">
                <a:pos x="301" y="868"/>
              </a:cxn>
              <a:cxn ang="0">
                <a:pos x="371" y="851"/>
              </a:cxn>
              <a:cxn ang="0">
                <a:pos x="427" y="305"/>
              </a:cxn>
              <a:cxn ang="0">
                <a:pos x="401" y="831"/>
              </a:cxn>
              <a:cxn ang="0">
                <a:pos x="489" y="857"/>
              </a:cxn>
              <a:cxn ang="0">
                <a:pos x="511" y="699"/>
              </a:cxn>
              <a:cxn ang="0">
                <a:pos x="407" y="745"/>
              </a:cxn>
              <a:cxn ang="0">
                <a:pos x="492" y="748"/>
              </a:cxn>
              <a:cxn ang="0">
                <a:pos x="400" y="811"/>
              </a:cxn>
              <a:cxn ang="0">
                <a:pos x="482" y="833"/>
              </a:cxn>
              <a:cxn ang="0">
                <a:pos x="596" y="744"/>
              </a:cxn>
              <a:cxn ang="0">
                <a:pos x="647" y="866"/>
              </a:cxn>
              <a:cxn ang="0">
                <a:pos x="611" y="693"/>
              </a:cxn>
            </a:cxnLst>
            <a:rect l="0" t="0" r="r" b="b"/>
            <a:pathLst>
              <a:path w="1178" h="870">
                <a:moveTo>
                  <a:pt x="1169" y="411"/>
                </a:moveTo>
                <a:lnTo>
                  <a:pt x="1166" y="405"/>
                </a:lnTo>
                <a:lnTo>
                  <a:pt x="1161" y="400"/>
                </a:lnTo>
                <a:lnTo>
                  <a:pt x="1156" y="395"/>
                </a:lnTo>
                <a:lnTo>
                  <a:pt x="1150" y="391"/>
                </a:lnTo>
                <a:lnTo>
                  <a:pt x="1142" y="387"/>
                </a:lnTo>
                <a:lnTo>
                  <a:pt x="1133" y="385"/>
                </a:lnTo>
                <a:lnTo>
                  <a:pt x="1124" y="383"/>
                </a:lnTo>
                <a:lnTo>
                  <a:pt x="1114" y="382"/>
                </a:lnTo>
                <a:lnTo>
                  <a:pt x="1104" y="383"/>
                </a:lnTo>
                <a:lnTo>
                  <a:pt x="1093" y="385"/>
                </a:lnTo>
                <a:lnTo>
                  <a:pt x="1085" y="387"/>
                </a:lnTo>
                <a:lnTo>
                  <a:pt x="1078" y="391"/>
                </a:lnTo>
                <a:lnTo>
                  <a:pt x="1071" y="396"/>
                </a:lnTo>
                <a:lnTo>
                  <a:pt x="1066" y="401"/>
                </a:lnTo>
                <a:lnTo>
                  <a:pt x="1060" y="407"/>
                </a:lnTo>
                <a:lnTo>
                  <a:pt x="1056" y="414"/>
                </a:lnTo>
                <a:lnTo>
                  <a:pt x="1052" y="425"/>
                </a:lnTo>
                <a:lnTo>
                  <a:pt x="1049" y="439"/>
                </a:lnTo>
                <a:lnTo>
                  <a:pt x="1048" y="456"/>
                </a:lnTo>
                <a:lnTo>
                  <a:pt x="1047" y="474"/>
                </a:lnTo>
                <a:lnTo>
                  <a:pt x="1048" y="495"/>
                </a:lnTo>
                <a:lnTo>
                  <a:pt x="1050" y="511"/>
                </a:lnTo>
                <a:lnTo>
                  <a:pt x="1053" y="524"/>
                </a:lnTo>
                <a:lnTo>
                  <a:pt x="1057" y="536"/>
                </a:lnTo>
                <a:lnTo>
                  <a:pt x="1062" y="543"/>
                </a:lnTo>
                <a:lnTo>
                  <a:pt x="1068" y="549"/>
                </a:lnTo>
                <a:lnTo>
                  <a:pt x="1074" y="554"/>
                </a:lnTo>
                <a:lnTo>
                  <a:pt x="1081" y="558"/>
                </a:lnTo>
                <a:lnTo>
                  <a:pt x="1088" y="561"/>
                </a:lnTo>
                <a:lnTo>
                  <a:pt x="1096" y="563"/>
                </a:lnTo>
                <a:lnTo>
                  <a:pt x="1105" y="564"/>
                </a:lnTo>
                <a:lnTo>
                  <a:pt x="1114" y="565"/>
                </a:lnTo>
                <a:lnTo>
                  <a:pt x="1121" y="565"/>
                </a:lnTo>
                <a:lnTo>
                  <a:pt x="1128" y="564"/>
                </a:lnTo>
                <a:lnTo>
                  <a:pt x="1135" y="563"/>
                </a:lnTo>
                <a:lnTo>
                  <a:pt x="1141" y="561"/>
                </a:lnTo>
                <a:lnTo>
                  <a:pt x="1148" y="558"/>
                </a:lnTo>
                <a:lnTo>
                  <a:pt x="1154" y="555"/>
                </a:lnTo>
                <a:lnTo>
                  <a:pt x="1159" y="550"/>
                </a:lnTo>
                <a:lnTo>
                  <a:pt x="1163" y="545"/>
                </a:lnTo>
                <a:lnTo>
                  <a:pt x="1169" y="536"/>
                </a:lnTo>
                <a:lnTo>
                  <a:pt x="1174" y="524"/>
                </a:lnTo>
                <a:lnTo>
                  <a:pt x="1176" y="514"/>
                </a:lnTo>
                <a:lnTo>
                  <a:pt x="1177" y="506"/>
                </a:lnTo>
                <a:lnTo>
                  <a:pt x="1144" y="506"/>
                </a:lnTo>
                <a:lnTo>
                  <a:pt x="1144" y="510"/>
                </a:lnTo>
                <a:lnTo>
                  <a:pt x="1142" y="515"/>
                </a:lnTo>
                <a:lnTo>
                  <a:pt x="1140" y="520"/>
                </a:lnTo>
                <a:lnTo>
                  <a:pt x="1137" y="525"/>
                </a:lnTo>
                <a:lnTo>
                  <a:pt x="1133" y="529"/>
                </a:lnTo>
                <a:lnTo>
                  <a:pt x="1128" y="531"/>
                </a:lnTo>
                <a:lnTo>
                  <a:pt x="1121" y="534"/>
                </a:lnTo>
                <a:lnTo>
                  <a:pt x="1114" y="534"/>
                </a:lnTo>
                <a:lnTo>
                  <a:pt x="1106" y="534"/>
                </a:lnTo>
                <a:lnTo>
                  <a:pt x="1099" y="531"/>
                </a:lnTo>
                <a:lnTo>
                  <a:pt x="1093" y="527"/>
                </a:lnTo>
                <a:lnTo>
                  <a:pt x="1089" y="522"/>
                </a:lnTo>
                <a:lnTo>
                  <a:pt x="1086" y="516"/>
                </a:lnTo>
                <a:lnTo>
                  <a:pt x="1084" y="508"/>
                </a:lnTo>
                <a:lnTo>
                  <a:pt x="1083" y="499"/>
                </a:lnTo>
                <a:lnTo>
                  <a:pt x="1082" y="488"/>
                </a:lnTo>
                <a:lnTo>
                  <a:pt x="1178" y="488"/>
                </a:lnTo>
                <a:lnTo>
                  <a:pt x="1178" y="463"/>
                </a:lnTo>
                <a:lnTo>
                  <a:pt x="1177" y="442"/>
                </a:lnTo>
                <a:lnTo>
                  <a:pt x="1176" y="433"/>
                </a:lnTo>
                <a:lnTo>
                  <a:pt x="1174" y="426"/>
                </a:lnTo>
                <a:lnTo>
                  <a:pt x="1172" y="419"/>
                </a:lnTo>
                <a:lnTo>
                  <a:pt x="1169" y="411"/>
                </a:lnTo>
                <a:close/>
                <a:moveTo>
                  <a:pt x="1144" y="460"/>
                </a:moveTo>
                <a:lnTo>
                  <a:pt x="1081" y="460"/>
                </a:lnTo>
                <a:lnTo>
                  <a:pt x="1082" y="448"/>
                </a:lnTo>
                <a:lnTo>
                  <a:pt x="1083" y="439"/>
                </a:lnTo>
                <a:lnTo>
                  <a:pt x="1085" y="432"/>
                </a:lnTo>
                <a:lnTo>
                  <a:pt x="1088" y="426"/>
                </a:lnTo>
                <a:lnTo>
                  <a:pt x="1092" y="420"/>
                </a:lnTo>
                <a:lnTo>
                  <a:pt x="1098" y="417"/>
                </a:lnTo>
                <a:lnTo>
                  <a:pt x="1106" y="414"/>
                </a:lnTo>
                <a:lnTo>
                  <a:pt x="1114" y="414"/>
                </a:lnTo>
                <a:lnTo>
                  <a:pt x="1118" y="414"/>
                </a:lnTo>
                <a:lnTo>
                  <a:pt x="1122" y="415"/>
                </a:lnTo>
                <a:lnTo>
                  <a:pt x="1126" y="416"/>
                </a:lnTo>
                <a:lnTo>
                  <a:pt x="1129" y="417"/>
                </a:lnTo>
                <a:lnTo>
                  <a:pt x="1134" y="422"/>
                </a:lnTo>
                <a:lnTo>
                  <a:pt x="1138" y="427"/>
                </a:lnTo>
                <a:lnTo>
                  <a:pt x="1141" y="434"/>
                </a:lnTo>
                <a:lnTo>
                  <a:pt x="1142" y="443"/>
                </a:lnTo>
                <a:lnTo>
                  <a:pt x="1144" y="452"/>
                </a:lnTo>
                <a:lnTo>
                  <a:pt x="1144" y="460"/>
                </a:lnTo>
                <a:close/>
                <a:moveTo>
                  <a:pt x="1009" y="418"/>
                </a:moveTo>
                <a:lnTo>
                  <a:pt x="1023" y="419"/>
                </a:lnTo>
                <a:lnTo>
                  <a:pt x="1035" y="421"/>
                </a:lnTo>
                <a:lnTo>
                  <a:pt x="1035" y="384"/>
                </a:lnTo>
                <a:lnTo>
                  <a:pt x="1027" y="383"/>
                </a:lnTo>
                <a:lnTo>
                  <a:pt x="1015" y="382"/>
                </a:lnTo>
                <a:lnTo>
                  <a:pt x="1009" y="383"/>
                </a:lnTo>
                <a:lnTo>
                  <a:pt x="1002" y="384"/>
                </a:lnTo>
                <a:lnTo>
                  <a:pt x="997" y="387"/>
                </a:lnTo>
                <a:lnTo>
                  <a:pt x="992" y="390"/>
                </a:lnTo>
                <a:lnTo>
                  <a:pt x="987" y="394"/>
                </a:lnTo>
                <a:lnTo>
                  <a:pt x="982" y="398"/>
                </a:lnTo>
                <a:lnTo>
                  <a:pt x="980" y="403"/>
                </a:lnTo>
                <a:lnTo>
                  <a:pt x="978" y="408"/>
                </a:lnTo>
                <a:lnTo>
                  <a:pt x="978" y="385"/>
                </a:lnTo>
                <a:lnTo>
                  <a:pt x="943" y="385"/>
                </a:lnTo>
                <a:lnTo>
                  <a:pt x="943" y="562"/>
                </a:lnTo>
                <a:lnTo>
                  <a:pt x="978" y="562"/>
                </a:lnTo>
                <a:lnTo>
                  <a:pt x="978" y="459"/>
                </a:lnTo>
                <a:lnTo>
                  <a:pt x="979" y="448"/>
                </a:lnTo>
                <a:lnTo>
                  <a:pt x="981" y="440"/>
                </a:lnTo>
                <a:lnTo>
                  <a:pt x="983" y="433"/>
                </a:lnTo>
                <a:lnTo>
                  <a:pt x="988" y="428"/>
                </a:lnTo>
                <a:lnTo>
                  <a:pt x="992" y="424"/>
                </a:lnTo>
                <a:lnTo>
                  <a:pt x="997" y="421"/>
                </a:lnTo>
                <a:lnTo>
                  <a:pt x="1002" y="419"/>
                </a:lnTo>
                <a:lnTo>
                  <a:pt x="1009" y="418"/>
                </a:lnTo>
                <a:close/>
                <a:moveTo>
                  <a:pt x="926" y="687"/>
                </a:moveTo>
                <a:lnTo>
                  <a:pt x="916" y="687"/>
                </a:lnTo>
                <a:lnTo>
                  <a:pt x="906" y="689"/>
                </a:lnTo>
                <a:lnTo>
                  <a:pt x="897" y="693"/>
                </a:lnTo>
                <a:lnTo>
                  <a:pt x="890" y="696"/>
                </a:lnTo>
                <a:lnTo>
                  <a:pt x="884" y="701"/>
                </a:lnTo>
                <a:lnTo>
                  <a:pt x="878" y="706"/>
                </a:lnTo>
                <a:lnTo>
                  <a:pt x="873" y="712"/>
                </a:lnTo>
                <a:lnTo>
                  <a:pt x="870" y="719"/>
                </a:lnTo>
                <a:lnTo>
                  <a:pt x="864" y="730"/>
                </a:lnTo>
                <a:lnTo>
                  <a:pt x="861" y="744"/>
                </a:lnTo>
                <a:lnTo>
                  <a:pt x="860" y="760"/>
                </a:lnTo>
                <a:lnTo>
                  <a:pt x="859" y="779"/>
                </a:lnTo>
                <a:lnTo>
                  <a:pt x="860" y="799"/>
                </a:lnTo>
                <a:lnTo>
                  <a:pt x="862" y="816"/>
                </a:lnTo>
                <a:lnTo>
                  <a:pt x="866" y="830"/>
                </a:lnTo>
                <a:lnTo>
                  <a:pt x="871" y="840"/>
                </a:lnTo>
                <a:lnTo>
                  <a:pt x="875" y="847"/>
                </a:lnTo>
                <a:lnTo>
                  <a:pt x="881" y="855"/>
                </a:lnTo>
                <a:lnTo>
                  <a:pt x="887" y="860"/>
                </a:lnTo>
                <a:lnTo>
                  <a:pt x="893" y="864"/>
                </a:lnTo>
                <a:lnTo>
                  <a:pt x="900" y="867"/>
                </a:lnTo>
                <a:lnTo>
                  <a:pt x="909" y="869"/>
                </a:lnTo>
                <a:lnTo>
                  <a:pt x="918" y="870"/>
                </a:lnTo>
                <a:lnTo>
                  <a:pt x="926" y="870"/>
                </a:lnTo>
                <a:lnTo>
                  <a:pt x="934" y="870"/>
                </a:lnTo>
                <a:lnTo>
                  <a:pt x="941" y="869"/>
                </a:lnTo>
                <a:lnTo>
                  <a:pt x="948" y="868"/>
                </a:lnTo>
                <a:lnTo>
                  <a:pt x="954" y="866"/>
                </a:lnTo>
                <a:lnTo>
                  <a:pt x="960" y="863"/>
                </a:lnTo>
                <a:lnTo>
                  <a:pt x="966" y="860"/>
                </a:lnTo>
                <a:lnTo>
                  <a:pt x="971" y="856"/>
                </a:lnTo>
                <a:lnTo>
                  <a:pt x="975" y="850"/>
                </a:lnTo>
                <a:lnTo>
                  <a:pt x="982" y="840"/>
                </a:lnTo>
                <a:lnTo>
                  <a:pt x="987" y="830"/>
                </a:lnTo>
                <a:lnTo>
                  <a:pt x="989" y="820"/>
                </a:lnTo>
                <a:lnTo>
                  <a:pt x="990" y="810"/>
                </a:lnTo>
                <a:lnTo>
                  <a:pt x="957" y="810"/>
                </a:lnTo>
                <a:lnTo>
                  <a:pt x="956" y="815"/>
                </a:lnTo>
                <a:lnTo>
                  <a:pt x="955" y="820"/>
                </a:lnTo>
                <a:lnTo>
                  <a:pt x="953" y="825"/>
                </a:lnTo>
                <a:lnTo>
                  <a:pt x="951" y="830"/>
                </a:lnTo>
                <a:lnTo>
                  <a:pt x="946" y="834"/>
                </a:lnTo>
                <a:lnTo>
                  <a:pt x="940" y="837"/>
                </a:lnTo>
                <a:lnTo>
                  <a:pt x="934" y="838"/>
                </a:lnTo>
                <a:lnTo>
                  <a:pt x="926" y="839"/>
                </a:lnTo>
                <a:lnTo>
                  <a:pt x="918" y="838"/>
                </a:lnTo>
                <a:lnTo>
                  <a:pt x="912" y="836"/>
                </a:lnTo>
                <a:lnTo>
                  <a:pt x="907" y="832"/>
                </a:lnTo>
                <a:lnTo>
                  <a:pt x="902" y="827"/>
                </a:lnTo>
                <a:lnTo>
                  <a:pt x="899" y="821"/>
                </a:lnTo>
                <a:lnTo>
                  <a:pt x="896" y="813"/>
                </a:lnTo>
                <a:lnTo>
                  <a:pt x="895" y="803"/>
                </a:lnTo>
                <a:lnTo>
                  <a:pt x="894" y="793"/>
                </a:lnTo>
                <a:lnTo>
                  <a:pt x="991" y="793"/>
                </a:lnTo>
                <a:lnTo>
                  <a:pt x="991" y="767"/>
                </a:lnTo>
                <a:lnTo>
                  <a:pt x="990" y="747"/>
                </a:lnTo>
                <a:lnTo>
                  <a:pt x="989" y="739"/>
                </a:lnTo>
                <a:lnTo>
                  <a:pt x="987" y="730"/>
                </a:lnTo>
                <a:lnTo>
                  <a:pt x="985" y="723"/>
                </a:lnTo>
                <a:lnTo>
                  <a:pt x="981" y="716"/>
                </a:lnTo>
                <a:lnTo>
                  <a:pt x="978" y="711"/>
                </a:lnTo>
                <a:lnTo>
                  <a:pt x="974" y="705"/>
                </a:lnTo>
                <a:lnTo>
                  <a:pt x="968" y="700"/>
                </a:lnTo>
                <a:lnTo>
                  <a:pt x="962" y="696"/>
                </a:lnTo>
                <a:lnTo>
                  <a:pt x="955" y="691"/>
                </a:lnTo>
                <a:lnTo>
                  <a:pt x="947" y="689"/>
                </a:lnTo>
                <a:lnTo>
                  <a:pt x="936" y="687"/>
                </a:lnTo>
                <a:lnTo>
                  <a:pt x="926" y="687"/>
                </a:lnTo>
                <a:close/>
                <a:moveTo>
                  <a:pt x="957" y="764"/>
                </a:moveTo>
                <a:lnTo>
                  <a:pt x="894" y="764"/>
                </a:lnTo>
                <a:lnTo>
                  <a:pt x="894" y="753"/>
                </a:lnTo>
                <a:lnTo>
                  <a:pt x="895" y="744"/>
                </a:lnTo>
                <a:lnTo>
                  <a:pt x="897" y="737"/>
                </a:lnTo>
                <a:lnTo>
                  <a:pt x="900" y="730"/>
                </a:lnTo>
                <a:lnTo>
                  <a:pt x="906" y="725"/>
                </a:lnTo>
                <a:lnTo>
                  <a:pt x="911" y="721"/>
                </a:lnTo>
                <a:lnTo>
                  <a:pt x="918" y="719"/>
                </a:lnTo>
                <a:lnTo>
                  <a:pt x="926" y="718"/>
                </a:lnTo>
                <a:lnTo>
                  <a:pt x="930" y="718"/>
                </a:lnTo>
                <a:lnTo>
                  <a:pt x="934" y="719"/>
                </a:lnTo>
                <a:lnTo>
                  <a:pt x="938" y="720"/>
                </a:lnTo>
                <a:lnTo>
                  <a:pt x="941" y="722"/>
                </a:lnTo>
                <a:lnTo>
                  <a:pt x="948" y="726"/>
                </a:lnTo>
                <a:lnTo>
                  <a:pt x="952" y="731"/>
                </a:lnTo>
                <a:lnTo>
                  <a:pt x="954" y="739"/>
                </a:lnTo>
                <a:lnTo>
                  <a:pt x="955" y="748"/>
                </a:lnTo>
                <a:lnTo>
                  <a:pt x="956" y="757"/>
                </a:lnTo>
                <a:lnTo>
                  <a:pt x="957" y="764"/>
                </a:lnTo>
                <a:close/>
                <a:moveTo>
                  <a:pt x="912" y="562"/>
                </a:moveTo>
                <a:lnTo>
                  <a:pt x="911" y="551"/>
                </a:lnTo>
                <a:lnTo>
                  <a:pt x="910" y="531"/>
                </a:lnTo>
                <a:lnTo>
                  <a:pt x="910" y="521"/>
                </a:lnTo>
                <a:lnTo>
                  <a:pt x="910" y="507"/>
                </a:lnTo>
                <a:lnTo>
                  <a:pt x="910" y="494"/>
                </a:lnTo>
                <a:lnTo>
                  <a:pt x="910" y="481"/>
                </a:lnTo>
                <a:lnTo>
                  <a:pt x="910" y="468"/>
                </a:lnTo>
                <a:lnTo>
                  <a:pt x="910" y="451"/>
                </a:lnTo>
                <a:lnTo>
                  <a:pt x="910" y="436"/>
                </a:lnTo>
                <a:lnTo>
                  <a:pt x="910" y="424"/>
                </a:lnTo>
                <a:lnTo>
                  <a:pt x="908" y="415"/>
                </a:lnTo>
                <a:lnTo>
                  <a:pt x="905" y="406"/>
                </a:lnTo>
                <a:lnTo>
                  <a:pt x="900" y="399"/>
                </a:lnTo>
                <a:lnTo>
                  <a:pt x="894" y="394"/>
                </a:lnTo>
                <a:lnTo>
                  <a:pt x="887" y="389"/>
                </a:lnTo>
                <a:lnTo>
                  <a:pt x="878" y="385"/>
                </a:lnTo>
                <a:lnTo>
                  <a:pt x="867" y="383"/>
                </a:lnTo>
                <a:lnTo>
                  <a:pt x="853" y="382"/>
                </a:lnTo>
                <a:lnTo>
                  <a:pt x="845" y="383"/>
                </a:lnTo>
                <a:lnTo>
                  <a:pt x="837" y="383"/>
                </a:lnTo>
                <a:lnTo>
                  <a:pt x="830" y="385"/>
                </a:lnTo>
                <a:lnTo>
                  <a:pt x="823" y="386"/>
                </a:lnTo>
                <a:lnTo>
                  <a:pt x="817" y="388"/>
                </a:lnTo>
                <a:lnTo>
                  <a:pt x="812" y="391"/>
                </a:lnTo>
                <a:lnTo>
                  <a:pt x="808" y="394"/>
                </a:lnTo>
                <a:lnTo>
                  <a:pt x="804" y="398"/>
                </a:lnTo>
                <a:lnTo>
                  <a:pt x="801" y="401"/>
                </a:lnTo>
                <a:lnTo>
                  <a:pt x="798" y="406"/>
                </a:lnTo>
                <a:lnTo>
                  <a:pt x="796" y="410"/>
                </a:lnTo>
                <a:lnTo>
                  <a:pt x="794" y="416"/>
                </a:lnTo>
                <a:lnTo>
                  <a:pt x="792" y="428"/>
                </a:lnTo>
                <a:lnTo>
                  <a:pt x="791" y="440"/>
                </a:lnTo>
                <a:lnTo>
                  <a:pt x="823" y="440"/>
                </a:lnTo>
                <a:lnTo>
                  <a:pt x="824" y="435"/>
                </a:lnTo>
                <a:lnTo>
                  <a:pt x="826" y="430"/>
                </a:lnTo>
                <a:lnTo>
                  <a:pt x="827" y="425"/>
                </a:lnTo>
                <a:lnTo>
                  <a:pt x="830" y="421"/>
                </a:lnTo>
                <a:lnTo>
                  <a:pt x="833" y="418"/>
                </a:lnTo>
                <a:lnTo>
                  <a:pt x="838" y="416"/>
                </a:lnTo>
                <a:lnTo>
                  <a:pt x="844" y="415"/>
                </a:lnTo>
                <a:lnTo>
                  <a:pt x="851" y="414"/>
                </a:lnTo>
                <a:lnTo>
                  <a:pt x="856" y="415"/>
                </a:lnTo>
                <a:lnTo>
                  <a:pt x="861" y="415"/>
                </a:lnTo>
                <a:lnTo>
                  <a:pt x="866" y="417"/>
                </a:lnTo>
                <a:lnTo>
                  <a:pt x="869" y="419"/>
                </a:lnTo>
                <a:lnTo>
                  <a:pt x="872" y="421"/>
                </a:lnTo>
                <a:lnTo>
                  <a:pt x="874" y="424"/>
                </a:lnTo>
                <a:lnTo>
                  <a:pt x="875" y="427"/>
                </a:lnTo>
                <a:lnTo>
                  <a:pt x="876" y="431"/>
                </a:lnTo>
                <a:lnTo>
                  <a:pt x="876" y="443"/>
                </a:lnTo>
                <a:lnTo>
                  <a:pt x="876" y="454"/>
                </a:lnTo>
                <a:lnTo>
                  <a:pt x="867" y="454"/>
                </a:lnTo>
                <a:lnTo>
                  <a:pt x="860" y="454"/>
                </a:lnTo>
                <a:lnTo>
                  <a:pt x="851" y="454"/>
                </a:lnTo>
                <a:lnTo>
                  <a:pt x="843" y="455"/>
                </a:lnTo>
                <a:lnTo>
                  <a:pt x="835" y="456"/>
                </a:lnTo>
                <a:lnTo>
                  <a:pt x="827" y="457"/>
                </a:lnTo>
                <a:lnTo>
                  <a:pt x="819" y="459"/>
                </a:lnTo>
                <a:lnTo>
                  <a:pt x="813" y="462"/>
                </a:lnTo>
                <a:lnTo>
                  <a:pt x="808" y="465"/>
                </a:lnTo>
                <a:lnTo>
                  <a:pt x="803" y="468"/>
                </a:lnTo>
                <a:lnTo>
                  <a:pt x="798" y="472"/>
                </a:lnTo>
                <a:lnTo>
                  <a:pt x="794" y="476"/>
                </a:lnTo>
                <a:lnTo>
                  <a:pt x="791" y="481"/>
                </a:lnTo>
                <a:lnTo>
                  <a:pt x="789" y="487"/>
                </a:lnTo>
                <a:lnTo>
                  <a:pt x="787" y="492"/>
                </a:lnTo>
                <a:lnTo>
                  <a:pt x="784" y="500"/>
                </a:lnTo>
                <a:lnTo>
                  <a:pt x="783" y="507"/>
                </a:lnTo>
                <a:lnTo>
                  <a:pt x="783" y="514"/>
                </a:lnTo>
                <a:lnTo>
                  <a:pt x="784" y="526"/>
                </a:lnTo>
                <a:lnTo>
                  <a:pt x="787" y="537"/>
                </a:lnTo>
                <a:lnTo>
                  <a:pt x="789" y="542"/>
                </a:lnTo>
                <a:lnTo>
                  <a:pt x="791" y="546"/>
                </a:lnTo>
                <a:lnTo>
                  <a:pt x="794" y="550"/>
                </a:lnTo>
                <a:lnTo>
                  <a:pt x="797" y="553"/>
                </a:lnTo>
                <a:lnTo>
                  <a:pt x="800" y="555"/>
                </a:lnTo>
                <a:lnTo>
                  <a:pt x="804" y="558"/>
                </a:lnTo>
                <a:lnTo>
                  <a:pt x="808" y="560"/>
                </a:lnTo>
                <a:lnTo>
                  <a:pt x="812" y="561"/>
                </a:lnTo>
                <a:lnTo>
                  <a:pt x="822" y="563"/>
                </a:lnTo>
                <a:lnTo>
                  <a:pt x="834" y="564"/>
                </a:lnTo>
                <a:lnTo>
                  <a:pt x="842" y="564"/>
                </a:lnTo>
                <a:lnTo>
                  <a:pt x="848" y="563"/>
                </a:lnTo>
                <a:lnTo>
                  <a:pt x="854" y="561"/>
                </a:lnTo>
                <a:lnTo>
                  <a:pt x="860" y="560"/>
                </a:lnTo>
                <a:lnTo>
                  <a:pt x="864" y="557"/>
                </a:lnTo>
                <a:lnTo>
                  <a:pt x="870" y="555"/>
                </a:lnTo>
                <a:lnTo>
                  <a:pt x="873" y="551"/>
                </a:lnTo>
                <a:lnTo>
                  <a:pt x="877" y="548"/>
                </a:lnTo>
                <a:lnTo>
                  <a:pt x="878" y="558"/>
                </a:lnTo>
                <a:lnTo>
                  <a:pt x="879" y="562"/>
                </a:lnTo>
                <a:lnTo>
                  <a:pt x="912" y="562"/>
                </a:lnTo>
                <a:close/>
                <a:moveTo>
                  <a:pt x="876" y="497"/>
                </a:moveTo>
                <a:lnTo>
                  <a:pt x="875" y="507"/>
                </a:lnTo>
                <a:lnTo>
                  <a:pt x="873" y="516"/>
                </a:lnTo>
                <a:lnTo>
                  <a:pt x="870" y="522"/>
                </a:lnTo>
                <a:lnTo>
                  <a:pt x="866" y="527"/>
                </a:lnTo>
                <a:lnTo>
                  <a:pt x="860" y="531"/>
                </a:lnTo>
                <a:lnTo>
                  <a:pt x="855" y="535"/>
                </a:lnTo>
                <a:lnTo>
                  <a:pt x="849" y="536"/>
                </a:lnTo>
                <a:lnTo>
                  <a:pt x="842" y="537"/>
                </a:lnTo>
                <a:lnTo>
                  <a:pt x="837" y="536"/>
                </a:lnTo>
                <a:lnTo>
                  <a:pt x="833" y="535"/>
                </a:lnTo>
                <a:lnTo>
                  <a:pt x="829" y="534"/>
                </a:lnTo>
                <a:lnTo>
                  <a:pt x="826" y="530"/>
                </a:lnTo>
                <a:lnTo>
                  <a:pt x="822" y="527"/>
                </a:lnTo>
                <a:lnTo>
                  <a:pt x="820" y="524"/>
                </a:lnTo>
                <a:lnTo>
                  <a:pt x="818" y="519"/>
                </a:lnTo>
                <a:lnTo>
                  <a:pt x="818" y="514"/>
                </a:lnTo>
                <a:lnTo>
                  <a:pt x="818" y="506"/>
                </a:lnTo>
                <a:lnTo>
                  <a:pt x="820" y="499"/>
                </a:lnTo>
                <a:lnTo>
                  <a:pt x="824" y="492"/>
                </a:lnTo>
                <a:lnTo>
                  <a:pt x="829" y="488"/>
                </a:lnTo>
                <a:lnTo>
                  <a:pt x="835" y="484"/>
                </a:lnTo>
                <a:lnTo>
                  <a:pt x="842" y="482"/>
                </a:lnTo>
                <a:lnTo>
                  <a:pt x="850" y="481"/>
                </a:lnTo>
                <a:lnTo>
                  <a:pt x="860" y="480"/>
                </a:lnTo>
                <a:lnTo>
                  <a:pt x="870" y="480"/>
                </a:lnTo>
                <a:lnTo>
                  <a:pt x="876" y="481"/>
                </a:lnTo>
                <a:lnTo>
                  <a:pt x="877" y="488"/>
                </a:lnTo>
                <a:lnTo>
                  <a:pt x="876" y="497"/>
                </a:lnTo>
                <a:close/>
                <a:moveTo>
                  <a:pt x="773" y="687"/>
                </a:moveTo>
                <a:lnTo>
                  <a:pt x="764" y="687"/>
                </a:lnTo>
                <a:lnTo>
                  <a:pt x="756" y="688"/>
                </a:lnTo>
                <a:lnTo>
                  <a:pt x="748" y="690"/>
                </a:lnTo>
                <a:lnTo>
                  <a:pt x="740" y="694"/>
                </a:lnTo>
                <a:lnTo>
                  <a:pt x="734" y="698"/>
                </a:lnTo>
                <a:lnTo>
                  <a:pt x="729" y="703"/>
                </a:lnTo>
                <a:lnTo>
                  <a:pt x="724" y="708"/>
                </a:lnTo>
                <a:lnTo>
                  <a:pt x="720" y="715"/>
                </a:lnTo>
                <a:lnTo>
                  <a:pt x="717" y="721"/>
                </a:lnTo>
                <a:lnTo>
                  <a:pt x="714" y="728"/>
                </a:lnTo>
                <a:lnTo>
                  <a:pt x="712" y="736"/>
                </a:lnTo>
                <a:lnTo>
                  <a:pt x="710" y="744"/>
                </a:lnTo>
                <a:lnTo>
                  <a:pt x="708" y="760"/>
                </a:lnTo>
                <a:lnTo>
                  <a:pt x="707" y="779"/>
                </a:lnTo>
                <a:lnTo>
                  <a:pt x="708" y="799"/>
                </a:lnTo>
                <a:lnTo>
                  <a:pt x="711" y="818"/>
                </a:lnTo>
                <a:lnTo>
                  <a:pt x="713" y="826"/>
                </a:lnTo>
                <a:lnTo>
                  <a:pt x="715" y="834"/>
                </a:lnTo>
                <a:lnTo>
                  <a:pt x="718" y="840"/>
                </a:lnTo>
                <a:lnTo>
                  <a:pt x="721" y="846"/>
                </a:lnTo>
                <a:lnTo>
                  <a:pt x="725" y="851"/>
                </a:lnTo>
                <a:lnTo>
                  <a:pt x="730" y="857"/>
                </a:lnTo>
                <a:lnTo>
                  <a:pt x="735" y="861"/>
                </a:lnTo>
                <a:lnTo>
                  <a:pt x="741" y="864"/>
                </a:lnTo>
                <a:lnTo>
                  <a:pt x="749" y="866"/>
                </a:lnTo>
                <a:lnTo>
                  <a:pt x="757" y="868"/>
                </a:lnTo>
                <a:lnTo>
                  <a:pt x="765" y="869"/>
                </a:lnTo>
                <a:lnTo>
                  <a:pt x="774" y="870"/>
                </a:lnTo>
                <a:lnTo>
                  <a:pt x="783" y="869"/>
                </a:lnTo>
                <a:lnTo>
                  <a:pt x="792" y="868"/>
                </a:lnTo>
                <a:lnTo>
                  <a:pt x="800" y="866"/>
                </a:lnTo>
                <a:lnTo>
                  <a:pt x="807" y="864"/>
                </a:lnTo>
                <a:lnTo>
                  <a:pt x="814" y="860"/>
                </a:lnTo>
                <a:lnTo>
                  <a:pt x="819" y="855"/>
                </a:lnTo>
                <a:lnTo>
                  <a:pt x="824" y="848"/>
                </a:lnTo>
                <a:lnTo>
                  <a:pt x="829" y="841"/>
                </a:lnTo>
                <a:lnTo>
                  <a:pt x="833" y="832"/>
                </a:lnTo>
                <a:lnTo>
                  <a:pt x="835" y="823"/>
                </a:lnTo>
                <a:lnTo>
                  <a:pt x="836" y="811"/>
                </a:lnTo>
                <a:lnTo>
                  <a:pt x="837" y="801"/>
                </a:lnTo>
                <a:lnTo>
                  <a:pt x="803" y="801"/>
                </a:lnTo>
                <a:lnTo>
                  <a:pt x="803" y="813"/>
                </a:lnTo>
                <a:lnTo>
                  <a:pt x="800" y="825"/>
                </a:lnTo>
                <a:lnTo>
                  <a:pt x="798" y="828"/>
                </a:lnTo>
                <a:lnTo>
                  <a:pt x="796" y="831"/>
                </a:lnTo>
                <a:lnTo>
                  <a:pt x="794" y="833"/>
                </a:lnTo>
                <a:lnTo>
                  <a:pt x="791" y="835"/>
                </a:lnTo>
                <a:lnTo>
                  <a:pt x="783" y="837"/>
                </a:lnTo>
                <a:lnTo>
                  <a:pt x="774" y="838"/>
                </a:lnTo>
                <a:lnTo>
                  <a:pt x="766" y="837"/>
                </a:lnTo>
                <a:lnTo>
                  <a:pt x="759" y="835"/>
                </a:lnTo>
                <a:lnTo>
                  <a:pt x="756" y="833"/>
                </a:lnTo>
                <a:lnTo>
                  <a:pt x="753" y="831"/>
                </a:lnTo>
                <a:lnTo>
                  <a:pt x="751" y="828"/>
                </a:lnTo>
                <a:lnTo>
                  <a:pt x="749" y="824"/>
                </a:lnTo>
                <a:lnTo>
                  <a:pt x="745" y="815"/>
                </a:lnTo>
                <a:lnTo>
                  <a:pt x="743" y="803"/>
                </a:lnTo>
                <a:lnTo>
                  <a:pt x="742" y="791"/>
                </a:lnTo>
                <a:lnTo>
                  <a:pt x="742" y="779"/>
                </a:lnTo>
                <a:lnTo>
                  <a:pt x="742" y="765"/>
                </a:lnTo>
                <a:lnTo>
                  <a:pt x="743" y="754"/>
                </a:lnTo>
                <a:lnTo>
                  <a:pt x="745" y="744"/>
                </a:lnTo>
                <a:lnTo>
                  <a:pt x="749" y="735"/>
                </a:lnTo>
                <a:lnTo>
                  <a:pt x="751" y="731"/>
                </a:lnTo>
                <a:lnTo>
                  <a:pt x="753" y="728"/>
                </a:lnTo>
                <a:lnTo>
                  <a:pt x="755" y="726"/>
                </a:lnTo>
                <a:lnTo>
                  <a:pt x="758" y="723"/>
                </a:lnTo>
                <a:lnTo>
                  <a:pt x="761" y="722"/>
                </a:lnTo>
                <a:lnTo>
                  <a:pt x="765" y="721"/>
                </a:lnTo>
                <a:lnTo>
                  <a:pt x="769" y="720"/>
                </a:lnTo>
                <a:lnTo>
                  <a:pt x="773" y="720"/>
                </a:lnTo>
                <a:lnTo>
                  <a:pt x="778" y="720"/>
                </a:lnTo>
                <a:lnTo>
                  <a:pt x="782" y="721"/>
                </a:lnTo>
                <a:lnTo>
                  <a:pt x="787" y="722"/>
                </a:lnTo>
                <a:lnTo>
                  <a:pt x="790" y="724"/>
                </a:lnTo>
                <a:lnTo>
                  <a:pt x="793" y="726"/>
                </a:lnTo>
                <a:lnTo>
                  <a:pt x="795" y="729"/>
                </a:lnTo>
                <a:lnTo>
                  <a:pt x="797" y="733"/>
                </a:lnTo>
                <a:lnTo>
                  <a:pt x="799" y="737"/>
                </a:lnTo>
                <a:lnTo>
                  <a:pt x="802" y="748"/>
                </a:lnTo>
                <a:lnTo>
                  <a:pt x="803" y="757"/>
                </a:lnTo>
                <a:lnTo>
                  <a:pt x="837" y="757"/>
                </a:lnTo>
                <a:lnTo>
                  <a:pt x="837" y="750"/>
                </a:lnTo>
                <a:lnTo>
                  <a:pt x="836" y="740"/>
                </a:lnTo>
                <a:lnTo>
                  <a:pt x="835" y="729"/>
                </a:lnTo>
                <a:lnTo>
                  <a:pt x="833" y="721"/>
                </a:lnTo>
                <a:lnTo>
                  <a:pt x="830" y="714"/>
                </a:lnTo>
                <a:lnTo>
                  <a:pt x="826" y="708"/>
                </a:lnTo>
                <a:lnTo>
                  <a:pt x="820" y="702"/>
                </a:lnTo>
                <a:lnTo>
                  <a:pt x="813" y="697"/>
                </a:lnTo>
                <a:lnTo>
                  <a:pt x="806" y="693"/>
                </a:lnTo>
                <a:lnTo>
                  <a:pt x="797" y="689"/>
                </a:lnTo>
                <a:lnTo>
                  <a:pt x="786" y="687"/>
                </a:lnTo>
                <a:lnTo>
                  <a:pt x="773" y="687"/>
                </a:lnTo>
                <a:close/>
                <a:moveTo>
                  <a:pt x="728" y="562"/>
                </a:moveTo>
                <a:lnTo>
                  <a:pt x="772" y="385"/>
                </a:lnTo>
                <a:lnTo>
                  <a:pt x="737" y="385"/>
                </a:lnTo>
                <a:lnTo>
                  <a:pt x="709" y="522"/>
                </a:lnTo>
                <a:lnTo>
                  <a:pt x="682" y="385"/>
                </a:lnTo>
                <a:lnTo>
                  <a:pt x="642" y="385"/>
                </a:lnTo>
                <a:lnTo>
                  <a:pt x="616" y="522"/>
                </a:lnTo>
                <a:lnTo>
                  <a:pt x="586" y="385"/>
                </a:lnTo>
                <a:lnTo>
                  <a:pt x="550" y="385"/>
                </a:lnTo>
                <a:lnTo>
                  <a:pt x="594" y="562"/>
                </a:lnTo>
                <a:lnTo>
                  <a:pt x="635" y="562"/>
                </a:lnTo>
                <a:lnTo>
                  <a:pt x="638" y="547"/>
                </a:lnTo>
                <a:lnTo>
                  <a:pt x="645" y="510"/>
                </a:lnTo>
                <a:lnTo>
                  <a:pt x="654" y="470"/>
                </a:lnTo>
                <a:lnTo>
                  <a:pt x="659" y="445"/>
                </a:lnTo>
                <a:lnTo>
                  <a:pt x="659" y="438"/>
                </a:lnTo>
                <a:lnTo>
                  <a:pt x="660" y="427"/>
                </a:lnTo>
                <a:lnTo>
                  <a:pt x="660" y="417"/>
                </a:lnTo>
                <a:lnTo>
                  <a:pt x="660" y="411"/>
                </a:lnTo>
                <a:lnTo>
                  <a:pt x="661" y="417"/>
                </a:lnTo>
                <a:lnTo>
                  <a:pt x="661" y="427"/>
                </a:lnTo>
                <a:lnTo>
                  <a:pt x="662" y="438"/>
                </a:lnTo>
                <a:lnTo>
                  <a:pt x="663" y="445"/>
                </a:lnTo>
                <a:lnTo>
                  <a:pt x="669" y="471"/>
                </a:lnTo>
                <a:lnTo>
                  <a:pt x="677" y="510"/>
                </a:lnTo>
                <a:lnTo>
                  <a:pt x="684" y="547"/>
                </a:lnTo>
                <a:lnTo>
                  <a:pt x="688" y="562"/>
                </a:lnTo>
                <a:lnTo>
                  <a:pt x="728" y="562"/>
                </a:lnTo>
                <a:close/>
                <a:moveTo>
                  <a:pt x="498" y="417"/>
                </a:moveTo>
                <a:lnTo>
                  <a:pt x="532" y="417"/>
                </a:lnTo>
                <a:lnTo>
                  <a:pt x="532" y="386"/>
                </a:lnTo>
                <a:lnTo>
                  <a:pt x="497" y="386"/>
                </a:lnTo>
                <a:lnTo>
                  <a:pt x="497" y="351"/>
                </a:lnTo>
                <a:lnTo>
                  <a:pt x="462" y="352"/>
                </a:lnTo>
                <a:lnTo>
                  <a:pt x="462" y="357"/>
                </a:lnTo>
                <a:lnTo>
                  <a:pt x="462" y="368"/>
                </a:lnTo>
                <a:lnTo>
                  <a:pt x="461" y="380"/>
                </a:lnTo>
                <a:lnTo>
                  <a:pt x="461" y="385"/>
                </a:lnTo>
                <a:lnTo>
                  <a:pt x="442" y="385"/>
                </a:lnTo>
                <a:lnTo>
                  <a:pt x="442" y="417"/>
                </a:lnTo>
                <a:lnTo>
                  <a:pt x="462" y="417"/>
                </a:lnTo>
                <a:lnTo>
                  <a:pt x="462" y="525"/>
                </a:lnTo>
                <a:lnTo>
                  <a:pt x="462" y="536"/>
                </a:lnTo>
                <a:lnTo>
                  <a:pt x="465" y="544"/>
                </a:lnTo>
                <a:lnTo>
                  <a:pt x="469" y="551"/>
                </a:lnTo>
                <a:lnTo>
                  <a:pt x="474" y="556"/>
                </a:lnTo>
                <a:lnTo>
                  <a:pt x="480" y="559"/>
                </a:lnTo>
                <a:lnTo>
                  <a:pt x="487" y="562"/>
                </a:lnTo>
                <a:lnTo>
                  <a:pt x="494" y="563"/>
                </a:lnTo>
                <a:lnTo>
                  <a:pt x="501" y="564"/>
                </a:lnTo>
                <a:lnTo>
                  <a:pt x="518" y="563"/>
                </a:lnTo>
                <a:lnTo>
                  <a:pt x="531" y="561"/>
                </a:lnTo>
                <a:lnTo>
                  <a:pt x="531" y="530"/>
                </a:lnTo>
                <a:lnTo>
                  <a:pt x="523" y="531"/>
                </a:lnTo>
                <a:lnTo>
                  <a:pt x="515" y="531"/>
                </a:lnTo>
                <a:lnTo>
                  <a:pt x="511" y="531"/>
                </a:lnTo>
                <a:lnTo>
                  <a:pt x="508" y="531"/>
                </a:lnTo>
                <a:lnTo>
                  <a:pt x="504" y="530"/>
                </a:lnTo>
                <a:lnTo>
                  <a:pt x="502" y="528"/>
                </a:lnTo>
                <a:lnTo>
                  <a:pt x="500" y="526"/>
                </a:lnTo>
                <a:lnTo>
                  <a:pt x="498" y="523"/>
                </a:lnTo>
                <a:lnTo>
                  <a:pt x="498" y="520"/>
                </a:lnTo>
                <a:lnTo>
                  <a:pt x="497" y="515"/>
                </a:lnTo>
                <a:lnTo>
                  <a:pt x="497" y="473"/>
                </a:lnTo>
                <a:lnTo>
                  <a:pt x="498" y="445"/>
                </a:lnTo>
                <a:lnTo>
                  <a:pt x="498" y="427"/>
                </a:lnTo>
                <a:lnTo>
                  <a:pt x="498" y="417"/>
                </a:lnTo>
                <a:close/>
                <a:moveTo>
                  <a:pt x="453" y="183"/>
                </a:moveTo>
                <a:lnTo>
                  <a:pt x="453" y="158"/>
                </a:lnTo>
                <a:lnTo>
                  <a:pt x="452" y="138"/>
                </a:lnTo>
                <a:lnTo>
                  <a:pt x="450" y="128"/>
                </a:lnTo>
                <a:lnTo>
                  <a:pt x="449" y="120"/>
                </a:lnTo>
                <a:lnTo>
                  <a:pt x="447" y="113"/>
                </a:lnTo>
                <a:lnTo>
                  <a:pt x="444" y="107"/>
                </a:lnTo>
                <a:lnTo>
                  <a:pt x="441" y="101"/>
                </a:lnTo>
                <a:lnTo>
                  <a:pt x="436" y="96"/>
                </a:lnTo>
                <a:lnTo>
                  <a:pt x="431" y="90"/>
                </a:lnTo>
                <a:lnTo>
                  <a:pt x="424" y="85"/>
                </a:lnTo>
                <a:lnTo>
                  <a:pt x="417" y="82"/>
                </a:lnTo>
                <a:lnTo>
                  <a:pt x="408" y="79"/>
                </a:lnTo>
                <a:lnTo>
                  <a:pt x="399" y="78"/>
                </a:lnTo>
                <a:lnTo>
                  <a:pt x="389" y="77"/>
                </a:lnTo>
                <a:lnTo>
                  <a:pt x="377" y="78"/>
                </a:lnTo>
                <a:lnTo>
                  <a:pt x="368" y="79"/>
                </a:lnTo>
                <a:lnTo>
                  <a:pt x="360" y="82"/>
                </a:lnTo>
                <a:lnTo>
                  <a:pt x="353" y="86"/>
                </a:lnTo>
                <a:lnTo>
                  <a:pt x="345" y="90"/>
                </a:lnTo>
                <a:lnTo>
                  <a:pt x="340" y="97"/>
                </a:lnTo>
                <a:lnTo>
                  <a:pt x="335" y="103"/>
                </a:lnTo>
                <a:lnTo>
                  <a:pt x="331" y="109"/>
                </a:lnTo>
                <a:lnTo>
                  <a:pt x="327" y="120"/>
                </a:lnTo>
                <a:lnTo>
                  <a:pt x="324" y="133"/>
                </a:lnTo>
                <a:lnTo>
                  <a:pt x="322" y="150"/>
                </a:lnTo>
                <a:lnTo>
                  <a:pt x="322" y="169"/>
                </a:lnTo>
                <a:lnTo>
                  <a:pt x="323" y="189"/>
                </a:lnTo>
                <a:lnTo>
                  <a:pt x="325" y="206"/>
                </a:lnTo>
                <a:lnTo>
                  <a:pt x="328" y="220"/>
                </a:lnTo>
                <a:lnTo>
                  <a:pt x="332" y="231"/>
                </a:lnTo>
                <a:lnTo>
                  <a:pt x="337" y="238"/>
                </a:lnTo>
                <a:lnTo>
                  <a:pt x="342" y="244"/>
                </a:lnTo>
                <a:lnTo>
                  <a:pt x="349" y="249"/>
                </a:lnTo>
                <a:lnTo>
                  <a:pt x="356" y="254"/>
                </a:lnTo>
                <a:lnTo>
                  <a:pt x="363" y="257"/>
                </a:lnTo>
                <a:lnTo>
                  <a:pt x="371" y="259"/>
                </a:lnTo>
                <a:lnTo>
                  <a:pt x="379" y="260"/>
                </a:lnTo>
                <a:lnTo>
                  <a:pt x="389" y="260"/>
                </a:lnTo>
                <a:lnTo>
                  <a:pt x="396" y="260"/>
                </a:lnTo>
                <a:lnTo>
                  <a:pt x="403" y="260"/>
                </a:lnTo>
                <a:lnTo>
                  <a:pt x="410" y="258"/>
                </a:lnTo>
                <a:lnTo>
                  <a:pt x="416" y="256"/>
                </a:lnTo>
                <a:lnTo>
                  <a:pt x="422" y="254"/>
                </a:lnTo>
                <a:lnTo>
                  <a:pt x="427" y="249"/>
                </a:lnTo>
                <a:lnTo>
                  <a:pt x="434" y="245"/>
                </a:lnTo>
                <a:lnTo>
                  <a:pt x="438" y="240"/>
                </a:lnTo>
                <a:lnTo>
                  <a:pt x="444" y="230"/>
                </a:lnTo>
                <a:lnTo>
                  <a:pt x="449" y="220"/>
                </a:lnTo>
                <a:lnTo>
                  <a:pt x="451" y="209"/>
                </a:lnTo>
                <a:lnTo>
                  <a:pt x="452" y="200"/>
                </a:lnTo>
                <a:lnTo>
                  <a:pt x="418" y="200"/>
                </a:lnTo>
                <a:lnTo>
                  <a:pt x="418" y="204"/>
                </a:lnTo>
                <a:lnTo>
                  <a:pt x="417" y="209"/>
                </a:lnTo>
                <a:lnTo>
                  <a:pt x="415" y="215"/>
                </a:lnTo>
                <a:lnTo>
                  <a:pt x="412" y="221"/>
                </a:lnTo>
                <a:lnTo>
                  <a:pt x="408" y="224"/>
                </a:lnTo>
                <a:lnTo>
                  <a:pt x="403" y="227"/>
                </a:lnTo>
                <a:lnTo>
                  <a:pt x="396" y="229"/>
                </a:lnTo>
                <a:lnTo>
                  <a:pt x="389" y="229"/>
                </a:lnTo>
                <a:lnTo>
                  <a:pt x="380" y="228"/>
                </a:lnTo>
                <a:lnTo>
                  <a:pt x="374" y="226"/>
                </a:lnTo>
                <a:lnTo>
                  <a:pt x="368" y="223"/>
                </a:lnTo>
                <a:lnTo>
                  <a:pt x="364" y="218"/>
                </a:lnTo>
                <a:lnTo>
                  <a:pt x="361" y="210"/>
                </a:lnTo>
                <a:lnTo>
                  <a:pt x="359" y="203"/>
                </a:lnTo>
                <a:lnTo>
                  <a:pt x="358" y="194"/>
                </a:lnTo>
                <a:lnTo>
                  <a:pt x="357" y="183"/>
                </a:lnTo>
                <a:lnTo>
                  <a:pt x="453" y="183"/>
                </a:lnTo>
                <a:close/>
                <a:moveTo>
                  <a:pt x="418" y="154"/>
                </a:moveTo>
                <a:lnTo>
                  <a:pt x="356" y="154"/>
                </a:lnTo>
                <a:lnTo>
                  <a:pt x="357" y="144"/>
                </a:lnTo>
                <a:lnTo>
                  <a:pt x="358" y="135"/>
                </a:lnTo>
                <a:lnTo>
                  <a:pt x="360" y="126"/>
                </a:lnTo>
                <a:lnTo>
                  <a:pt x="363" y="120"/>
                </a:lnTo>
                <a:lnTo>
                  <a:pt x="367" y="115"/>
                </a:lnTo>
                <a:lnTo>
                  <a:pt x="373" y="111"/>
                </a:lnTo>
                <a:lnTo>
                  <a:pt x="380" y="109"/>
                </a:lnTo>
                <a:lnTo>
                  <a:pt x="387" y="108"/>
                </a:lnTo>
                <a:lnTo>
                  <a:pt x="393" y="109"/>
                </a:lnTo>
                <a:lnTo>
                  <a:pt x="397" y="109"/>
                </a:lnTo>
                <a:lnTo>
                  <a:pt x="401" y="111"/>
                </a:lnTo>
                <a:lnTo>
                  <a:pt x="404" y="112"/>
                </a:lnTo>
                <a:lnTo>
                  <a:pt x="409" y="116"/>
                </a:lnTo>
                <a:lnTo>
                  <a:pt x="413" y="122"/>
                </a:lnTo>
                <a:lnTo>
                  <a:pt x="415" y="128"/>
                </a:lnTo>
                <a:lnTo>
                  <a:pt x="417" y="138"/>
                </a:lnTo>
                <a:lnTo>
                  <a:pt x="418" y="147"/>
                </a:lnTo>
                <a:lnTo>
                  <a:pt x="418" y="154"/>
                </a:lnTo>
                <a:close/>
                <a:moveTo>
                  <a:pt x="306" y="535"/>
                </a:moveTo>
                <a:lnTo>
                  <a:pt x="312" y="521"/>
                </a:lnTo>
                <a:lnTo>
                  <a:pt x="316" y="507"/>
                </a:lnTo>
                <a:lnTo>
                  <a:pt x="318" y="491"/>
                </a:lnTo>
                <a:lnTo>
                  <a:pt x="318" y="474"/>
                </a:lnTo>
                <a:lnTo>
                  <a:pt x="318" y="455"/>
                </a:lnTo>
                <a:lnTo>
                  <a:pt x="315" y="438"/>
                </a:lnTo>
                <a:lnTo>
                  <a:pt x="312" y="424"/>
                </a:lnTo>
                <a:lnTo>
                  <a:pt x="306" y="411"/>
                </a:lnTo>
                <a:lnTo>
                  <a:pt x="303" y="405"/>
                </a:lnTo>
                <a:lnTo>
                  <a:pt x="298" y="399"/>
                </a:lnTo>
                <a:lnTo>
                  <a:pt x="293" y="395"/>
                </a:lnTo>
                <a:lnTo>
                  <a:pt x="287" y="390"/>
                </a:lnTo>
                <a:lnTo>
                  <a:pt x="279" y="387"/>
                </a:lnTo>
                <a:lnTo>
                  <a:pt x="271" y="384"/>
                </a:lnTo>
                <a:lnTo>
                  <a:pt x="261" y="383"/>
                </a:lnTo>
                <a:lnTo>
                  <a:pt x="251" y="382"/>
                </a:lnTo>
                <a:lnTo>
                  <a:pt x="240" y="383"/>
                </a:lnTo>
                <a:lnTo>
                  <a:pt x="231" y="384"/>
                </a:lnTo>
                <a:lnTo>
                  <a:pt x="222" y="387"/>
                </a:lnTo>
                <a:lnTo>
                  <a:pt x="215" y="391"/>
                </a:lnTo>
                <a:lnTo>
                  <a:pt x="209" y="395"/>
                </a:lnTo>
                <a:lnTo>
                  <a:pt x="203" y="400"/>
                </a:lnTo>
                <a:lnTo>
                  <a:pt x="198" y="405"/>
                </a:lnTo>
                <a:lnTo>
                  <a:pt x="195" y="411"/>
                </a:lnTo>
                <a:lnTo>
                  <a:pt x="192" y="418"/>
                </a:lnTo>
                <a:lnTo>
                  <a:pt x="190" y="424"/>
                </a:lnTo>
                <a:lnTo>
                  <a:pt x="187" y="431"/>
                </a:lnTo>
                <a:lnTo>
                  <a:pt x="185" y="439"/>
                </a:lnTo>
                <a:lnTo>
                  <a:pt x="183" y="456"/>
                </a:lnTo>
                <a:lnTo>
                  <a:pt x="182" y="474"/>
                </a:lnTo>
                <a:lnTo>
                  <a:pt x="183" y="491"/>
                </a:lnTo>
                <a:lnTo>
                  <a:pt x="185" y="508"/>
                </a:lnTo>
                <a:lnTo>
                  <a:pt x="187" y="516"/>
                </a:lnTo>
                <a:lnTo>
                  <a:pt x="190" y="523"/>
                </a:lnTo>
                <a:lnTo>
                  <a:pt x="192" y="529"/>
                </a:lnTo>
                <a:lnTo>
                  <a:pt x="195" y="536"/>
                </a:lnTo>
                <a:lnTo>
                  <a:pt x="199" y="542"/>
                </a:lnTo>
                <a:lnTo>
                  <a:pt x="203" y="547"/>
                </a:lnTo>
                <a:lnTo>
                  <a:pt x="209" y="552"/>
                </a:lnTo>
                <a:lnTo>
                  <a:pt x="215" y="557"/>
                </a:lnTo>
                <a:lnTo>
                  <a:pt x="222" y="560"/>
                </a:lnTo>
                <a:lnTo>
                  <a:pt x="231" y="562"/>
                </a:lnTo>
                <a:lnTo>
                  <a:pt x="240" y="564"/>
                </a:lnTo>
                <a:lnTo>
                  <a:pt x="250" y="564"/>
                </a:lnTo>
                <a:lnTo>
                  <a:pt x="260" y="564"/>
                </a:lnTo>
                <a:lnTo>
                  <a:pt x="270" y="562"/>
                </a:lnTo>
                <a:lnTo>
                  <a:pt x="278" y="560"/>
                </a:lnTo>
                <a:lnTo>
                  <a:pt x="286" y="557"/>
                </a:lnTo>
                <a:lnTo>
                  <a:pt x="292" y="552"/>
                </a:lnTo>
                <a:lnTo>
                  <a:pt x="298" y="547"/>
                </a:lnTo>
                <a:lnTo>
                  <a:pt x="302" y="541"/>
                </a:lnTo>
                <a:lnTo>
                  <a:pt x="306" y="535"/>
                </a:lnTo>
                <a:close/>
                <a:moveTo>
                  <a:pt x="283" y="474"/>
                </a:moveTo>
                <a:lnTo>
                  <a:pt x="283" y="485"/>
                </a:lnTo>
                <a:lnTo>
                  <a:pt x="282" y="498"/>
                </a:lnTo>
                <a:lnTo>
                  <a:pt x="280" y="509"/>
                </a:lnTo>
                <a:lnTo>
                  <a:pt x="277" y="518"/>
                </a:lnTo>
                <a:lnTo>
                  <a:pt x="276" y="521"/>
                </a:lnTo>
                <a:lnTo>
                  <a:pt x="273" y="524"/>
                </a:lnTo>
                <a:lnTo>
                  <a:pt x="271" y="526"/>
                </a:lnTo>
                <a:lnTo>
                  <a:pt x="267" y="528"/>
                </a:lnTo>
                <a:lnTo>
                  <a:pt x="263" y="530"/>
                </a:lnTo>
                <a:lnTo>
                  <a:pt x="259" y="531"/>
                </a:lnTo>
                <a:lnTo>
                  <a:pt x="255" y="532"/>
                </a:lnTo>
                <a:lnTo>
                  <a:pt x="251" y="532"/>
                </a:lnTo>
                <a:lnTo>
                  <a:pt x="246" y="532"/>
                </a:lnTo>
                <a:lnTo>
                  <a:pt x="242" y="531"/>
                </a:lnTo>
                <a:lnTo>
                  <a:pt x="238" y="530"/>
                </a:lnTo>
                <a:lnTo>
                  <a:pt x="235" y="529"/>
                </a:lnTo>
                <a:lnTo>
                  <a:pt x="231" y="527"/>
                </a:lnTo>
                <a:lnTo>
                  <a:pt x="228" y="524"/>
                </a:lnTo>
                <a:lnTo>
                  <a:pt x="225" y="521"/>
                </a:lnTo>
                <a:lnTo>
                  <a:pt x="224" y="518"/>
                </a:lnTo>
                <a:lnTo>
                  <a:pt x="221" y="509"/>
                </a:lnTo>
                <a:lnTo>
                  <a:pt x="219" y="499"/>
                </a:lnTo>
                <a:lnTo>
                  <a:pt x="218" y="486"/>
                </a:lnTo>
                <a:lnTo>
                  <a:pt x="218" y="474"/>
                </a:lnTo>
                <a:lnTo>
                  <a:pt x="218" y="462"/>
                </a:lnTo>
                <a:lnTo>
                  <a:pt x="219" y="450"/>
                </a:lnTo>
                <a:lnTo>
                  <a:pt x="221" y="439"/>
                </a:lnTo>
                <a:lnTo>
                  <a:pt x="224" y="430"/>
                </a:lnTo>
                <a:lnTo>
                  <a:pt x="225" y="427"/>
                </a:lnTo>
                <a:lnTo>
                  <a:pt x="228" y="424"/>
                </a:lnTo>
                <a:lnTo>
                  <a:pt x="231" y="421"/>
                </a:lnTo>
                <a:lnTo>
                  <a:pt x="234" y="419"/>
                </a:lnTo>
                <a:lnTo>
                  <a:pt x="238" y="417"/>
                </a:lnTo>
                <a:lnTo>
                  <a:pt x="242" y="416"/>
                </a:lnTo>
                <a:lnTo>
                  <a:pt x="246" y="415"/>
                </a:lnTo>
                <a:lnTo>
                  <a:pt x="251" y="415"/>
                </a:lnTo>
                <a:lnTo>
                  <a:pt x="256" y="415"/>
                </a:lnTo>
                <a:lnTo>
                  <a:pt x="260" y="416"/>
                </a:lnTo>
                <a:lnTo>
                  <a:pt x="264" y="417"/>
                </a:lnTo>
                <a:lnTo>
                  <a:pt x="267" y="418"/>
                </a:lnTo>
                <a:lnTo>
                  <a:pt x="271" y="420"/>
                </a:lnTo>
                <a:lnTo>
                  <a:pt x="274" y="423"/>
                </a:lnTo>
                <a:lnTo>
                  <a:pt x="276" y="426"/>
                </a:lnTo>
                <a:lnTo>
                  <a:pt x="278" y="429"/>
                </a:lnTo>
                <a:lnTo>
                  <a:pt x="280" y="437"/>
                </a:lnTo>
                <a:lnTo>
                  <a:pt x="282" y="448"/>
                </a:lnTo>
                <a:lnTo>
                  <a:pt x="283" y="462"/>
                </a:lnTo>
                <a:lnTo>
                  <a:pt x="283" y="474"/>
                </a:lnTo>
                <a:close/>
                <a:moveTo>
                  <a:pt x="258" y="258"/>
                </a:moveTo>
                <a:lnTo>
                  <a:pt x="294" y="258"/>
                </a:lnTo>
                <a:lnTo>
                  <a:pt x="294" y="255"/>
                </a:lnTo>
                <a:lnTo>
                  <a:pt x="293" y="240"/>
                </a:lnTo>
                <a:lnTo>
                  <a:pt x="293" y="200"/>
                </a:lnTo>
                <a:lnTo>
                  <a:pt x="293" y="124"/>
                </a:lnTo>
                <a:lnTo>
                  <a:pt x="293" y="113"/>
                </a:lnTo>
                <a:lnTo>
                  <a:pt x="291" y="104"/>
                </a:lnTo>
                <a:lnTo>
                  <a:pt x="287" y="96"/>
                </a:lnTo>
                <a:lnTo>
                  <a:pt x="283" y="88"/>
                </a:lnTo>
                <a:lnTo>
                  <a:pt x="277" y="83"/>
                </a:lnTo>
                <a:lnTo>
                  <a:pt x="268" y="80"/>
                </a:lnTo>
                <a:lnTo>
                  <a:pt x="260" y="78"/>
                </a:lnTo>
                <a:lnTo>
                  <a:pt x="251" y="77"/>
                </a:lnTo>
                <a:lnTo>
                  <a:pt x="243" y="78"/>
                </a:lnTo>
                <a:lnTo>
                  <a:pt x="235" y="79"/>
                </a:lnTo>
                <a:lnTo>
                  <a:pt x="228" y="81"/>
                </a:lnTo>
                <a:lnTo>
                  <a:pt x="222" y="83"/>
                </a:lnTo>
                <a:lnTo>
                  <a:pt x="217" y="86"/>
                </a:lnTo>
                <a:lnTo>
                  <a:pt x="213" y="90"/>
                </a:lnTo>
                <a:lnTo>
                  <a:pt x="209" y="96"/>
                </a:lnTo>
                <a:lnTo>
                  <a:pt x="207" y="101"/>
                </a:lnTo>
                <a:lnTo>
                  <a:pt x="207" y="0"/>
                </a:lnTo>
                <a:lnTo>
                  <a:pt x="172" y="0"/>
                </a:lnTo>
                <a:lnTo>
                  <a:pt x="172" y="258"/>
                </a:lnTo>
                <a:lnTo>
                  <a:pt x="207" y="258"/>
                </a:lnTo>
                <a:lnTo>
                  <a:pt x="207" y="140"/>
                </a:lnTo>
                <a:lnTo>
                  <a:pt x="208" y="133"/>
                </a:lnTo>
                <a:lnTo>
                  <a:pt x="209" y="127"/>
                </a:lnTo>
                <a:lnTo>
                  <a:pt x="212" y="123"/>
                </a:lnTo>
                <a:lnTo>
                  <a:pt x="215" y="119"/>
                </a:lnTo>
                <a:lnTo>
                  <a:pt x="219" y="116"/>
                </a:lnTo>
                <a:lnTo>
                  <a:pt x="223" y="114"/>
                </a:lnTo>
                <a:lnTo>
                  <a:pt x="228" y="112"/>
                </a:lnTo>
                <a:lnTo>
                  <a:pt x="235" y="112"/>
                </a:lnTo>
                <a:lnTo>
                  <a:pt x="241" y="112"/>
                </a:lnTo>
                <a:lnTo>
                  <a:pt x="245" y="113"/>
                </a:lnTo>
                <a:lnTo>
                  <a:pt x="249" y="115"/>
                </a:lnTo>
                <a:lnTo>
                  <a:pt x="253" y="118"/>
                </a:lnTo>
                <a:lnTo>
                  <a:pt x="255" y="121"/>
                </a:lnTo>
                <a:lnTo>
                  <a:pt x="257" y="125"/>
                </a:lnTo>
                <a:lnTo>
                  <a:pt x="257" y="129"/>
                </a:lnTo>
                <a:lnTo>
                  <a:pt x="258" y="135"/>
                </a:lnTo>
                <a:lnTo>
                  <a:pt x="258" y="204"/>
                </a:lnTo>
                <a:lnTo>
                  <a:pt x="258" y="241"/>
                </a:lnTo>
                <a:lnTo>
                  <a:pt x="258" y="256"/>
                </a:lnTo>
                <a:lnTo>
                  <a:pt x="258" y="258"/>
                </a:lnTo>
                <a:close/>
                <a:moveTo>
                  <a:pt x="131" y="868"/>
                </a:moveTo>
                <a:lnTo>
                  <a:pt x="171" y="868"/>
                </a:lnTo>
                <a:lnTo>
                  <a:pt x="113" y="611"/>
                </a:lnTo>
                <a:lnTo>
                  <a:pt x="62" y="611"/>
                </a:lnTo>
                <a:lnTo>
                  <a:pt x="0" y="868"/>
                </a:lnTo>
                <a:lnTo>
                  <a:pt x="39" y="868"/>
                </a:lnTo>
                <a:lnTo>
                  <a:pt x="52" y="805"/>
                </a:lnTo>
                <a:lnTo>
                  <a:pt x="118" y="805"/>
                </a:lnTo>
                <a:lnTo>
                  <a:pt x="131" y="868"/>
                </a:lnTo>
                <a:close/>
                <a:moveTo>
                  <a:pt x="111" y="773"/>
                </a:moveTo>
                <a:lnTo>
                  <a:pt x="60" y="773"/>
                </a:lnTo>
                <a:lnTo>
                  <a:pt x="63" y="757"/>
                </a:lnTo>
                <a:lnTo>
                  <a:pt x="72" y="723"/>
                </a:lnTo>
                <a:lnTo>
                  <a:pt x="80" y="688"/>
                </a:lnTo>
                <a:lnTo>
                  <a:pt x="83" y="672"/>
                </a:lnTo>
                <a:lnTo>
                  <a:pt x="86" y="658"/>
                </a:lnTo>
                <a:lnTo>
                  <a:pt x="87" y="647"/>
                </a:lnTo>
                <a:lnTo>
                  <a:pt x="88" y="658"/>
                </a:lnTo>
                <a:lnTo>
                  <a:pt x="90" y="672"/>
                </a:lnTo>
                <a:lnTo>
                  <a:pt x="111" y="773"/>
                </a:lnTo>
                <a:close/>
                <a:moveTo>
                  <a:pt x="49" y="367"/>
                </a:moveTo>
                <a:lnTo>
                  <a:pt x="49" y="361"/>
                </a:lnTo>
                <a:lnTo>
                  <a:pt x="51" y="355"/>
                </a:lnTo>
                <a:lnTo>
                  <a:pt x="53" y="350"/>
                </a:lnTo>
                <a:lnTo>
                  <a:pt x="57" y="346"/>
                </a:lnTo>
                <a:lnTo>
                  <a:pt x="62" y="343"/>
                </a:lnTo>
                <a:lnTo>
                  <a:pt x="67" y="341"/>
                </a:lnTo>
                <a:lnTo>
                  <a:pt x="75" y="340"/>
                </a:lnTo>
                <a:lnTo>
                  <a:pt x="82" y="339"/>
                </a:lnTo>
                <a:lnTo>
                  <a:pt x="92" y="340"/>
                </a:lnTo>
                <a:lnTo>
                  <a:pt x="100" y="342"/>
                </a:lnTo>
                <a:lnTo>
                  <a:pt x="106" y="345"/>
                </a:lnTo>
                <a:lnTo>
                  <a:pt x="112" y="349"/>
                </a:lnTo>
                <a:lnTo>
                  <a:pt x="115" y="355"/>
                </a:lnTo>
                <a:lnTo>
                  <a:pt x="117" y="362"/>
                </a:lnTo>
                <a:lnTo>
                  <a:pt x="119" y="370"/>
                </a:lnTo>
                <a:lnTo>
                  <a:pt x="119" y="380"/>
                </a:lnTo>
                <a:lnTo>
                  <a:pt x="157" y="380"/>
                </a:lnTo>
                <a:lnTo>
                  <a:pt x="157" y="370"/>
                </a:lnTo>
                <a:lnTo>
                  <a:pt x="156" y="361"/>
                </a:lnTo>
                <a:lnTo>
                  <a:pt x="155" y="353"/>
                </a:lnTo>
                <a:lnTo>
                  <a:pt x="153" y="346"/>
                </a:lnTo>
                <a:lnTo>
                  <a:pt x="150" y="339"/>
                </a:lnTo>
                <a:lnTo>
                  <a:pt x="146" y="332"/>
                </a:lnTo>
                <a:lnTo>
                  <a:pt x="142" y="327"/>
                </a:lnTo>
                <a:lnTo>
                  <a:pt x="138" y="322"/>
                </a:lnTo>
                <a:lnTo>
                  <a:pt x="133" y="318"/>
                </a:lnTo>
                <a:lnTo>
                  <a:pt x="128" y="314"/>
                </a:lnTo>
                <a:lnTo>
                  <a:pt x="122" y="311"/>
                </a:lnTo>
                <a:lnTo>
                  <a:pt x="116" y="308"/>
                </a:lnTo>
                <a:lnTo>
                  <a:pt x="107" y="307"/>
                </a:lnTo>
                <a:lnTo>
                  <a:pt x="100" y="305"/>
                </a:lnTo>
                <a:lnTo>
                  <a:pt x="92" y="304"/>
                </a:lnTo>
                <a:lnTo>
                  <a:pt x="83" y="304"/>
                </a:lnTo>
                <a:lnTo>
                  <a:pt x="74" y="304"/>
                </a:lnTo>
                <a:lnTo>
                  <a:pt x="65" y="305"/>
                </a:lnTo>
                <a:lnTo>
                  <a:pt x="58" y="307"/>
                </a:lnTo>
                <a:lnTo>
                  <a:pt x="51" y="308"/>
                </a:lnTo>
                <a:lnTo>
                  <a:pt x="44" y="311"/>
                </a:lnTo>
                <a:lnTo>
                  <a:pt x="39" y="314"/>
                </a:lnTo>
                <a:lnTo>
                  <a:pt x="33" y="317"/>
                </a:lnTo>
                <a:lnTo>
                  <a:pt x="28" y="321"/>
                </a:lnTo>
                <a:lnTo>
                  <a:pt x="23" y="325"/>
                </a:lnTo>
                <a:lnTo>
                  <a:pt x="20" y="330"/>
                </a:lnTo>
                <a:lnTo>
                  <a:pt x="17" y="336"/>
                </a:lnTo>
                <a:lnTo>
                  <a:pt x="14" y="341"/>
                </a:lnTo>
                <a:lnTo>
                  <a:pt x="12" y="347"/>
                </a:lnTo>
                <a:lnTo>
                  <a:pt x="11" y="354"/>
                </a:lnTo>
                <a:lnTo>
                  <a:pt x="10" y="361"/>
                </a:lnTo>
                <a:lnTo>
                  <a:pt x="10" y="368"/>
                </a:lnTo>
                <a:lnTo>
                  <a:pt x="10" y="377"/>
                </a:lnTo>
                <a:lnTo>
                  <a:pt x="11" y="384"/>
                </a:lnTo>
                <a:lnTo>
                  <a:pt x="13" y="390"/>
                </a:lnTo>
                <a:lnTo>
                  <a:pt x="15" y="397"/>
                </a:lnTo>
                <a:lnTo>
                  <a:pt x="18" y="402"/>
                </a:lnTo>
                <a:lnTo>
                  <a:pt x="22" y="408"/>
                </a:lnTo>
                <a:lnTo>
                  <a:pt x="25" y="412"/>
                </a:lnTo>
                <a:lnTo>
                  <a:pt x="31" y="418"/>
                </a:lnTo>
                <a:lnTo>
                  <a:pt x="40" y="426"/>
                </a:lnTo>
                <a:lnTo>
                  <a:pt x="50" y="433"/>
                </a:lnTo>
                <a:lnTo>
                  <a:pt x="61" y="439"/>
                </a:lnTo>
                <a:lnTo>
                  <a:pt x="74" y="445"/>
                </a:lnTo>
                <a:lnTo>
                  <a:pt x="83" y="450"/>
                </a:lnTo>
                <a:lnTo>
                  <a:pt x="91" y="456"/>
                </a:lnTo>
                <a:lnTo>
                  <a:pt x="99" y="461"/>
                </a:lnTo>
                <a:lnTo>
                  <a:pt x="106" y="467"/>
                </a:lnTo>
                <a:lnTo>
                  <a:pt x="113" y="473"/>
                </a:lnTo>
                <a:lnTo>
                  <a:pt x="118" y="480"/>
                </a:lnTo>
                <a:lnTo>
                  <a:pt x="119" y="484"/>
                </a:lnTo>
                <a:lnTo>
                  <a:pt x="120" y="488"/>
                </a:lnTo>
                <a:lnTo>
                  <a:pt x="121" y="494"/>
                </a:lnTo>
                <a:lnTo>
                  <a:pt x="121" y="499"/>
                </a:lnTo>
                <a:lnTo>
                  <a:pt x="121" y="507"/>
                </a:lnTo>
                <a:lnTo>
                  <a:pt x="119" y="513"/>
                </a:lnTo>
                <a:lnTo>
                  <a:pt x="116" y="519"/>
                </a:lnTo>
                <a:lnTo>
                  <a:pt x="112" y="523"/>
                </a:lnTo>
                <a:lnTo>
                  <a:pt x="106" y="527"/>
                </a:lnTo>
                <a:lnTo>
                  <a:pt x="100" y="529"/>
                </a:lnTo>
                <a:lnTo>
                  <a:pt x="93" y="531"/>
                </a:lnTo>
                <a:lnTo>
                  <a:pt x="85" y="531"/>
                </a:lnTo>
                <a:lnTo>
                  <a:pt x="77" y="531"/>
                </a:lnTo>
                <a:lnTo>
                  <a:pt x="69" y="529"/>
                </a:lnTo>
                <a:lnTo>
                  <a:pt x="62" y="526"/>
                </a:lnTo>
                <a:lnTo>
                  <a:pt x="57" y="522"/>
                </a:lnTo>
                <a:lnTo>
                  <a:pt x="52" y="517"/>
                </a:lnTo>
                <a:lnTo>
                  <a:pt x="49" y="510"/>
                </a:lnTo>
                <a:lnTo>
                  <a:pt x="47" y="501"/>
                </a:lnTo>
                <a:lnTo>
                  <a:pt x="46" y="489"/>
                </a:lnTo>
                <a:lnTo>
                  <a:pt x="8" y="489"/>
                </a:lnTo>
                <a:lnTo>
                  <a:pt x="8" y="500"/>
                </a:lnTo>
                <a:lnTo>
                  <a:pt x="9" y="510"/>
                </a:lnTo>
                <a:lnTo>
                  <a:pt x="11" y="518"/>
                </a:lnTo>
                <a:lnTo>
                  <a:pt x="13" y="525"/>
                </a:lnTo>
                <a:lnTo>
                  <a:pt x="16" y="532"/>
                </a:lnTo>
                <a:lnTo>
                  <a:pt x="20" y="539"/>
                </a:lnTo>
                <a:lnTo>
                  <a:pt x="24" y="545"/>
                </a:lnTo>
                <a:lnTo>
                  <a:pt x="29" y="549"/>
                </a:lnTo>
                <a:lnTo>
                  <a:pt x="35" y="553"/>
                </a:lnTo>
                <a:lnTo>
                  <a:pt x="40" y="557"/>
                </a:lnTo>
                <a:lnTo>
                  <a:pt x="47" y="559"/>
                </a:lnTo>
                <a:lnTo>
                  <a:pt x="54" y="561"/>
                </a:lnTo>
                <a:lnTo>
                  <a:pt x="61" y="563"/>
                </a:lnTo>
                <a:lnTo>
                  <a:pt x="69" y="564"/>
                </a:lnTo>
                <a:lnTo>
                  <a:pt x="78" y="565"/>
                </a:lnTo>
                <a:lnTo>
                  <a:pt x="87" y="565"/>
                </a:lnTo>
                <a:lnTo>
                  <a:pt x="95" y="565"/>
                </a:lnTo>
                <a:lnTo>
                  <a:pt x="103" y="564"/>
                </a:lnTo>
                <a:lnTo>
                  <a:pt x="112" y="563"/>
                </a:lnTo>
                <a:lnTo>
                  <a:pt x="119" y="561"/>
                </a:lnTo>
                <a:lnTo>
                  <a:pt x="125" y="558"/>
                </a:lnTo>
                <a:lnTo>
                  <a:pt x="131" y="555"/>
                </a:lnTo>
                <a:lnTo>
                  <a:pt x="136" y="551"/>
                </a:lnTo>
                <a:lnTo>
                  <a:pt x="141" y="547"/>
                </a:lnTo>
                <a:lnTo>
                  <a:pt x="145" y="543"/>
                </a:lnTo>
                <a:lnTo>
                  <a:pt x="150" y="537"/>
                </a:lnTo>
                <a:lnTo>
                  <a:pt x="153" y="531"/>
                </a:lnTo>
                <a:lnTo>
                  <a:pt x="156" y="525"/>
                </a:lnTo>
                <a:lnTo>
                  <a:pt x="158" y="518"/>
                </a:lnTo>
                <a:lnTo>
                  <a:pt x="159" y="511"/>
                </a:lnTo>
                <a:lnTo>
                  <a:pt x="160" y="504"/>
                </a:lnTo>
                <a:lnTo>
                  <a:pt x="161" y="496"/>
                </a:lnTo>
                <a:lnTo>
                  <a:pt x="160" y="487"/>
                </a:lnTo>
                <a:lnTo>
                  <a:pt x="159" y="480"/>
                </a:lnTo>
                <a:lnTo>
                  <a:pt x="158" y="474"/>
                </a:lnTo>
                <a:lnTo>
                  <a:pt x="156" y="468"/>
                </a:lnTo>
                <a:lnTo>
                  <a:pt x="153" y="462"/>
                </a:lnTo>
                <a:lnTo>
                  <a:pt x="150" y="457"/>
                </a:lnTo>
                <a:lnTo>
                  <a:pt x="146" y="451"/>
                </a:lnTo>
                <a:lnTo>
                  <a:pt x="142" y="446"/>
                </a:lnTo>
                <a:lnTo>
                  <a:pt x="133" y="438"/>
                </a:lnTo>
                <a:lnTo>
                  <a:pt x="123" y="431"/>
                </a:lnTo>
                <a:lnTo>
                  <a:pt x="113" y="424"/>
                </a:lnTo>
                <a:lnTo>
                  <a:pt x="102" y="418"/>
                </a:lnTo>
                <a:lnTo>
                  <a:pt x="83" y="407"/>
                </a:lnTo>
                <a:lnTo>
                  <a:pt x="65" y="397"/>
                </a:lnTo>
                <a:lnTo>
                  <a:pt x="58" y="391"/>
                </a:lnTo>
                <a:lnTo>
                  <a:pt x="53" y="384"/>
                </a:lnTo>
                <a:lnTo>
                  <a:pt x="51" y="381"/>
                </a:lnTo>
                <a:lnTo>
                  <a:pt x="50" y="377"/>
                </a:lnTo>
                <a:lnTo>
                  <a:pt x="49" y="372"/>
                </a:lnTo>
                <a:lnTo>
                  <a:pt x="49" y="367"/>
                </a:lnTo>
                <a:close/>
                <a:moveTo>
                  <a:pt x="94" y="37"/>
                </a:moveTo>
                <a:lnTo>
                  <a:pt x="148" y="37"/>
                </a:lnTo>
                <a:lnTo>
                  <a:pt x="148" y="1"/>
                </a:lnTo>
                <a:lnTo>
                  <a:pt x="1" y="1"/>
                </a:lnTo>
                <a:lnTo>
                  <a:pt x="1" y="37"/>
                </a:lnTo>
                <a:lnTo>
                  <a:pt x="55" y="37"/>
                </a:lnTo>
                <a:lnTo>
                  <a:pt x="55" y="258"/>
                </a:lnTo>
                <a:lnTo>
                  <a:pt x="94" y="258"/>
                </a:lnTo>
                <a:lnTo>
                  <a:pt x="94" y="37"/>
                </a:lnTo>
                <a:close/>
                <a:moveTo>
                  <a:pt x="228" y="610"/>
                </a:moveTo>
                <a:lnTo>
                  <a:pt x="194" y="610"/>
                </a:lnTo>
                <a:lnTo>
                  <a:pt x="194" y="618"/>
                </a:lnTo>
                <a:lnTo>
                  <a:pt x="195" y="627"/>
                </a:lnTo>
                <a:lnTo>
                  <a:pt x="195" y="856"/>
                </a:lnTo>
                <a:lnTo>
                  <a:pt x="195" y="864"/>
                </a:lnTo>
                <a:lnTo>
                  <a:pt x="196" y="868"/>
                </a:lnTo>
                <a:lnTo>
                  <a:pt x="231" y="868"/>
                </a:lnTo>
                <a:lnTo>
                  <a:pt x="231" y="863"/>
                </a:lnTo>
                <a:lnTo>
                  <a:pt x="230" y="853"/>
                </a:lnTo>
                <a:lnTo>
                  <a:pt x="230" y="623"/>
                </a:lnTo>
                <a:lnTo>
                  <a:pt x="230" y="615"/>
                </a:lnTo>
                <a:lnTo>
                  <a:pt x="228" y="610"/>
                </a:lnTo>
                <a:close/>
                <a:moveTo>
                  <a:pt x="299" y="610"/>
                </a:moveTo>
                <a:lnTo>
                  <a:pt x="264" y="610"/>
                </a:lnTo>
                <a:lnTo>
                  <a:pt x="264" y="618"/>
                </a:lnTo>
                <a:lnTo>
                  <a:pt x="264" y="627"/>
                </a:lnTo>
                <a:lnTo>
                  <a:pt x="264" y="856"/>
                </a:lnTo>
                <a:lnTo>
                  <a:pt x="265" y="864"/>
                </a:lnTo>
                <a:lnTo>
                  <a:pt x="266" y="868"/>
                </a:lnTo>
                <a:lnTo>
                  <a:pt x="301" y="868"/>
                </a:lnTo>
                <a:lnTo>
                  <a:pt x="301" y="863"/>
                </a:lnTo>
                <a:lnTo>
                  <a:pt x="300" y="853"/>
                </a:lnTo>
                <a:lnTo>
                  <a:pt x="300" y="623"/>
                </a:lnTo>
                <a:lnTo>
                  <a:pt x="300" y="615"/>
                </a:lnTo>
                <a:lnTo>
                  <a:pt x="299" y="610"/>
                </a:lnTo>
                <a:close/>
                <a:moveTo>
                  <a:pt x="372" y="637"/>
                </a:moveTo>
                <a:lnTo>
                  <a:pt x="335" y="637"/>
                </a:lnTo>
                <a:lnTo>
                  <a:pt x="335" y="676"/>
                </a:lnTo>
                <a:lnTo>
                  <a:pt x="372" y="676"/>
                </a:lnTo>
                <a:lnTo>
                  <a:pt x="372" y="637"/>
                </a:lnTo>
                <a:close/>
                <a:moveTo>
                  <a:pt x="371" y="690"/>
                </a:moveTo>
                <a:lnTo>
                  <a:pt x="335" y="690"/>
                </a:lnTo>
                <a:lnTo>
                  <a:pt x="335" y="853"/>
                </a:lnTo>
                <a:lnTo>
                  <a:pt x="336" y="864"/>
                </a:lnTo>
                <a:lnTo>
                  <a:pt x="337" y="868"/>
                </a:lnTo>
                <a:lnTo>
                  <a:pt x="373" y="868"/>
                </a:lnTo>
                <a:lnTo>
                  <a:pt x="372" y="863"/>
                </a:lnTo>
                <a:lnTo>
                  <a:pt x="371" y="851"/>
                </a:lnTo>
                <a:lnTo>
                  <a:pt x="371" y="690"/>
                </a:lnTo>
                <a:close/>
                <a:moveTo>
                  <a:pt x="393" y="562"/>
                </a:moveTo>
                <a:lnTo>
                  <a:pt x="393" y="417"/>
                </a:lnTo>
                <a:lnTo>
                  <a:pt x="425" y="417"/>
                </a:lnTo>
                <a:lnTo>
                  <a:pt x="425" y="386"/>
                </a:lnTo>
                <a:lnTo>
                  <a:pt x="393" y="386"/>
                </a:lnTo>
                <a:lnTo>
                  <a:pt x="393" y="351"/>
                </a:lnTo>
                <a:lnTo>
                  <a:pt x="393" y="348"/>
                </a:lnTo>
                <a:lnTo>
                  <a:pt x="393" y="345"/>
                </a:lnTo>
                <a:lnTo>
                  <a:pt x="395" y="343"/>
                </a:lnTo>
                <a:lnTo>
                  <a:pt x="397" y="340"/>
                </a:lnTo>
                <a:lnTo>
                  <a:pt x="399" y="338"/>
                </a:lnTo>
                <a:lnTo>
                  <a:pt x="402" y="337"/>
                </a:lnTo>
                <a:lnTo>
                  <a:pt x="406" y="336"/>
                </a:lnTo>
                <a:lnTo>
                  <a:pt x="410" y="335"/>
                </a:lnTo>
                <a:lnTo>
                  <a:pt x="419" y="336"/>
                </a:lnTo>
                <a:lnTo>
                  <a:pt x="427" y="336"/>
                </a:lnTo>
                <a:lnTo>
                  <a:pt x="427" y="305"/>
                </a:lnTo>
                <a:lnTo>
                  <a:pt x="415" y="304"/>
                </a:lnTo>
                <a:lnTo>
                  <a:pt x="399" y="304"/>
                </a:lnTo>
                <a:lnTo>
                  <a:pt x="389" y="305"/>
                </a:lnTo>
                <a:lnTo>
                  <a:pt x="379" y="307"/>
                </a:lnTo>
                <a:lnTo>
                  <a:pt x="372" y="311"/>
                </a:lnTo>
                <a:lnTo>
                  <a:pt x="366" y="316"/>
                </a:lnTo>
                <a:lnTo>
                  <a:pt x="362" y="322"/>
                </a:lnTo>
                <a:lnTo>
                  <a:pt x="359" y="329"/>
                </a:lnTo>
                <a:lnTo>
                  <a:pt x="357" y="338"/>
                </a:lnTo>
                <a:lnTo>
                  <a:pt x="357" y="346"/>
                </a:lnTo>
                <a:lnTo>
                  <a:pt x="357" y="385"/>
                </a:lnTo>
                <a:lnTo>
                  <a:pt x="335" y="385"/>
                </a:lnTo>
                <a:lnTo>
                  <a:pt x="335" y="417"/>
                </a:lnTo>
                <a:lnTo>
                  <a:pt x="357" y="417"/>
                </a:lnTo>
                <a:lnTo>
                  <a:pt x="357" y="562"/>
                </a:lnTo>
                <a:lnTo>
                  <a:pt x="393" y="562"/>
                </a:lnTo>
                <a:close/>
                <a:moveTo>
                  <a:pt x="400" y="819"/>
                </a:moveTo>
                <a:lnTo>
                  <a:pt x="401" y="831"/>
                </a:lnTo>
                <a:lnTo>
                  <a:pt x="403" y="842"/>
                </a:lnTo>
                <a:lnTo>
                  <a:pt x="405" y="846"/>
                </a:lnTo>
                <a:lnTo>
                  <a:pt x="407" y="850"/>
                </a:lnTo>
                <a:lnTo>
                  <a:pt x="410" y="855"/>
                </a:lnTo>
                <a:lnTo>
                  <a:pt x="413" y="858"/>
                </a:lnTo>
                <a:lnTo>
                  <a:pt x="416" y="861"/>
                </a:lnTo>
                <a:lnTo>
                  <a:pt x="420" y="863"/>
                </a:lnTo>
                <a:lnTo>
                  <a:pt x="424" y="865"/>
                </a:lnTo>
                <a:lnTo>
                  <a:pt x="429" y="867"/>
                </a:lnTo>
                <a:lnTo>
                  <a:pt x="439" y="869"/>
                </a:lnTo>
                <a:lnTo>
                  <a:pt x="450" y="869"/>
                </a:lnTo>
                <a:lnTo>
                  <a:pt x="458" y="869"/>
                </a:lnTo>
                <a:lnTo>
                  <a:pt x="464" y="868"/>
                </a:lnTo>
                <a:lnTo>
                  <a:pt x="471" y="867"/>
                </a:lnTo>
                <a:lnTo>
                  <a:pt x="477" y="865"/>
                </a:lnTo>
                <a:lnTo>
                  <a:pt x="481" y="863"/>
                </a:lnTo>
                <a:lnTo>
                  <a:pt x="486" y="860"/>
                </a:lnTo>
                <a:lnTo>
                  <a:pt x="489" y="857"/>
                </a:lnTo>
                <a:lnTo>
                  <a:pt x="493" y="853"/>
                </a:lnTo>
                <a:lnTo>
                  <a:pt x="494" y="863"/>
                </a:lnTo>
                <a:lnTo>
                  <a:pt x="495" y="868"/>
                </a:lnTo>
                <a:lnTo>
                  <a:pt x="528" y="868"/>
                </a:lnTo>
                <a:lnTo>
                  <a:pt x="527" y="856"/>
                </a:lnTo>
                <a:lnTo>
                  <a:pt x="526" y="837"/>
                </a:lnTo>
                <a:lnTo>
                  <a:pt x="526" y="826"/>
                </a:lnTo>
                <a:lnTo>
                  <a:pt x="526" y="813"/>
                </a:lnTo>
                <a:lnTo>
                  <a:pt x="526" y="798"/>
                </a:lnTo>
                <a:lnTo>
                  <a:pt x="526" y="786"/>
                </a:lnTo>
                <a:lnTo>
                  <a:pt x="526" y="773"/>
                </a:lnTo>
                <a:lnTo>
                  <a:pt x="526" y="757"/>
                </a:lnTo>
                <a:lnTo>
                  <a:pt x="526" y="742"/>
                </a:lnTo>
                <a:lnTo>
                  <a:pt x="526" y="728"/>
                </a:lnTo>
                <a:lnTo>
                  <a:pt x="524" y="720"/>
                </a:lnTo>
                <a:lnTo>
                  <a:pt x="521" y="712"/>
                </a:lnTo>
                <a:lnTo>
                  <a:pt x="517" y="705"/>
                </a:lnTo>
                <a:lnTo>
                  <a:pt x="511" y="699"/>
                </a:lnTo>
                <a:lnTo>
                  <a:pt x="503" y="694"/>
                </a:lnTo>
                <a:lnTo>
                  <a:pt x="494" y="690"/>
                </a:lnTo>
                <a:lnTo>
                  <a:pt x="483" y="687"/>
                </a:lnTo>
                <a:lnTo>
                  <a:pt x="470" y="687"/>
                </a:lnTo>
                <a:lnTo>
                  <a:pt x="461" y="687"/>
                </a:lnTo>
                <a:lnTo>
                  <a:pt x="453" y="688"/>
                </a:lnTo>
                <a:lnTo>
                  <a:pt x="446" y="689"/>
                </a:lnTo>
                <a:lnTo>
                  <a:pt x="440" y="691"/>
                </a:lnTo>
                <a:lnTo>
                  <a:pt x="434" y="694"/>
                </a:lnTo>
                <a:lnTo>
                  <a:pt x="429" y="696"/>
                </a:lnTo>
                <a:lnTo>
                  <a:pt x="424" y="699"/>
                </a:lnTo>
                <a:lnTo>
                  <a:pt x="420" y="703"/>
                </a:lnTo>
                <a:lnTo>
                  <a:pt x="417" y="707"/>
                </a:lnTo>
                <a:lnTo>
                  <a:pt x="414" y="711"/>
                </a:lnTo>
                <a:lnTo>
                  <a:pt x="412" y="716"/>
                </a:lnTo>
                <a:lnTo>
                  <a:pt x="410" y="721"/>
                </a:lnTo>
                <a:lnTo>
                  <a:pt x="408" y="733"/>
                </a:lnTo>
                <a:lnTo>
                  <a:pt x="407" y="745"/>
                </a:lnTo>
                <a:lnTo>
                  <a:pt x="440" y="745"/>
                </a:lnTo>
                <a:lnTo>
                  <a:pt x="441" y="740"/>
                </a:lnTo>
                <a:lnTo>
                  <a:pt x="442" y="735"/>
                </a:lnTo>
                <a:lnTo>
                  <a:pt x="443" y="729"/>
                </a:lnTo>
                <a:lnTo>
                  <a:pt x="446" y="726"/>
                </a:lnTo>
                <a:lnTo>
                  <a:pt x="449" y="723"/>
                </a:lnTo>
                <a:lnTo>
                  <a:pt x="454" y="721"/>
                </a:lnTo>
                <a:lnTo>
                  <a:pt x="460" y="719"/>
                </a:lnTo>
                <a:lnTo>
                  <a:pt x="468" y="719"/>
                </a:lnTo>
                <a:lnTo>
                  <a:pt x="473" y="719"/>
                </a:lnTo>
                <a:lnTo>
                  <a:pt x="478" y="720"/>
                </a:lnTo>
                <a:lnTo>
                  <a:pt x="482" y="721"/>
                </a:lnTo>
                <a:lnTo>
                  <a:pt x="485" y="723"/>
                </a:lnTo>
                <a:lnTo>
                  <a:pt x="488" y="725"/>
                </a:lnTo>
                <a:lnTo>
                  <a:pt x="490" y="728"/>
                </a:lnTo>
                <a:lnTo>
                  <a:pt x="491" y="733"/>
                </a:lnTo>
                <a:lnTo>
                  <a:pt x="492" y="737"/>
                </a:lnTo>
                <a:lnTo>
                  <a:pt x="492" y="748"/>
                </a:lnTo>
                <a:lnTo>
                  <a:pt x="492" y="758"/>
                </a:lnTo>
                <a:lnTo>
                  <a:pt x="483" y="758"/>
                </a:lnTo>
                <a:lnTo>
                  <a:pt x="477" y="758"/>
                </a:lnTo>
                <a:lnTo>
                  <a:pt x="468" y="758"/>
                </a:lnTo>
                <a:lnTo>
                  <a:pt x="459" y="759"/>
                </a:lnTo>
                <a:lnTo>
                  <a:pt x="451" y="760"/>
                </a:lnTo>
                <a:lnTo>
                  <a:pt x="443" y="762"/>
                </a:lnTo>
                <a:lnTo>
                  <a:pt x="437" y="764"/>
                </a:lnTo>
                <a:lnTo>
                  <a:pt x="430" y="766"/>
                </a:lnTo>
                <a:lnTo>
                  <a:pt x="424" y="769"/>
                </a:lnTo>
                <a:lnTo>
                  <a:pt x="419" y="774"/>
                </a:lnTo>
                <a:lnTo>
                  <a:pt x="414" y="777"/>
                </a:lnTo>
                <a:lnTo>
                  <a:pt x="411" y="782"/>
                </a:lnTo>
                <a:lnTo>
                  <a:pt x="407" y="787"/>
                </a:lnTo>
                <a:lnTo>
                  <a:pt x="405" y="792"/>
                </a:lnTo>
                <a:lnTo>
                  <a:pt x="403" y="798"/>
                </a:lnTo>
                <a:lnTo>
                  <a:pt x="401" y="804"/>
                </a:lnTo>
                <a:lnTo>
                  <a:pt x="400" y="811"/>
                </a:lnTo>
                <a:lnTo>
                  <a:pt x="400" y="819"/>
                </a:lnTo>
                <a:close/>
                <a:moveTo>
                  <a:pt x="435" y="819"/>
                </a:moveTo>
                <a:lnTo>
                  <a:pt x="436" y="810"/>
                </a:lnTo>
                <a:lnTo>
                  <a:pt x="437" y="803"/>
                </a:lnTo>
                <a:lnTo>
                  <a:pt x="441" y="797"/>
                </a:lnTo>
                <a:lnTo>
                  <a:pt x="445" y="793"/>
                </a:lnTo>
                <a:lnTo>
                  <a:pt x="451" y="790"/>
                </a:lnTo>
                <a:lnTo>
                  <a:pt x="458" y="787"/>
                </a:lnTo>
                <a:lnTo>
                  <a:pt x="468" y="786"/>
                </a:lnTo>
                <a:lnTo>
                  <a:pt x="477" y="785"/>
                </a:lnTo>
                <a:lnTo>
                  <a:pt x="486" y="786"/>
                </a:lnTo>
                <a:lnTo>
                  <a:pt x="493" y="786"/>
                </a:lnTo>
                <a:lnTo>
                  <a:pt x="493" y="793"/>
                </a:lnTo>
                <a:lnTo>
                  <a:pt x="493" y="802"/>
                </a:lnTo>
                <a:lnTo>
                  <a:pt x="491" y="813"/>
                </a:lnTo>
                <a:lnTo>
                  <a:pt x="489" y="821"/>
                </a:lnTo>
                <a:lnTo>
                  <a:pt x="486" y="828"/>
                </a:lnTo>
                <a:lnTo>
                  <a:pt x="482" y="833"/>
                </a:lnTo>
                <a:lnTo>
                  <a:pt x="477" y="836"/>
                </a:lnTo>
                <a:lnTo>
                  <a:pt x="472" y="839"/>
                </a:lnTo>
                <a:lnTo>
                  <a:pt x="465" y="840"/>
                </a:lnTo>
                <a:lnTo>
                  <a:pt x="458" y="841"/>
                </a:lnTo>
                <a:lnTo>
                  <a:pt x="453" y="841"/>
                </a:lnTo>
                <a:lnTo>
                  <a:pt x="449" y="840"/>
                </a:lnTo>
                <a:lnTo>
                  <a:pt x="445" y="838"/>
                </a:lnTo>
                <a:lnTo>
                  <a:pt x="442" y="836"/>
                </a:lnTo>
                <a:lnTo>
                  <a:pt x="439" y="833"/>
                </a:lnTo>
                <a:lnTo>
                  <a:pt x="437" y="829"/>
                </a:lnTo>
                <a:lnTo>
                  <a:pt x="435" y="824"/>
                </a:lnTo>
                <a:lnTo>
                  <a:pt x="435" y="819"/>
                </a:lnTo>
                <a:close/>
                <a:moveTo>
                  <a:pt x="595" y="690"/>
                </a:moveTo>
                <a:lnTo>
                  <a:pt x="560" y="690"/>
                </a:lnTo>
                <a:lnTo>
                  <a:pt x="560" y="868"/>
                </a:lnTo>
                <a:lnTo>
                  <a:pt x="596" y="868"/>
                </a:lnTo>
                <a:lnTo>
                  <a:pt x="596" y="751"/>
                </a:lnTo>
                <a:lnTo>
                  <a:pt x="596" y="744"/>
                </a:lnTo>
                <a:lnTo>
                  <a:pt x="598" y="738"/>
                </a:lnTo>
                <a:lnTo>
                  <a:pt x="601" y="733"/>
                </a:lnTo>
                <a:lnTo>
                  <a:pt x="604" y="728"/>
                </a:lnTo>
                <a:lnTo>
                  <a:pt x="608" y="725"/>
                </a:lnTo>
                <a:lnTo>
                  <a:pt x="613" y="723"/>
                </a:lnTo>
                <a:lnTo>
                  <a:pt x="618" y="722"/>
                </a:lnTo>
                <a:lnTo>
                  <a:pt x="623" y="722"/>
                </a:lnTo>
                <a:lnTo>
                  <a:pt x="629" y="722"/>
                </a:lnTo>
                <a:lnTo>
                  <a:pt x="634" y="723"/>
                </a:lnTo>
                <a:lnTo>
                  <a:pt x="638" y="725"/>
                </a:lnTo>
                <a:lnTo>
                  <a:pt x="641" y="727"/>
                </a:lnTo>
                <a:lnTo>
                  <a:pt x="643" y="730"/>
                </a:lnTo>
                <a:lnTo>
                  <a:pt x="645" y="735"/>
                </a:lnTo>
                <a:lnTo>
                  <a:pt x="646" y="740"/>
                </a:lnTo>
                <a:lnTo>
                  <a:pt x="646" y="745"/>
                </a:lnTo>
                <a:lnTo>
                  <a:pt x="646" y="816"/>
                </a:lnTo>
                <a:lnTo>
                  <a:pt x="647" y="851"/>
                </a:lnTo>
                <a:lnTo>
                  <a:pt x="647" y="866"/>
                </a:lnTo>
                <a:lnTo>
                  <a:pt x="648" y="868"/>
                </a:lnTo>
                <a:lnTo>
                  <a:pt x="683" y="868"/>
                </a:lnTo>
                <a:lnTo>
                  <a:pt x="682" y="865"/>
                </a:lnTo>
                <a:lnTo>
                  <a:pt x="682" y="850"/>
                </a:lnTo>
                <a:lnTo>
                  <a:pt x="682" y="810"/>
                </a:lnTo>
                <a:lnTo>
                  <a:pt x="682" y="734"/>
                </a:lnTo>
                <a:lnTo>
                  <a:pt x="681" y="723"/>
                </a:lnTo>
                <a:lnTo>
                  <a:pt x="680" y="714"/>
                </a:lnTo>
                <a:lnTo>
                  <a:pt x="676" y="706"/>
                </a:lnTo>
                <a:lnTo>
                  <a:pt x="672" y="700"/>
                </a:lnTo>
                <a:lnTo>
                  <a:pt x="665" y="695"/>
                </a:lnTo>
                <a:lnTo>
                  <a:pt x="657" y="690"/>
                </a:lnTo>
                <a:lnTo>
                  <a:pt x="648" y="688"/>
                </a:lnTo>
                <a:lnTo>
                  <a:pt x="638" y="687"/>
                </a:lnTo>
                <a:lnTo>
                  <a:pt x="631" y="687"/>
                </a:lnTo>
                <a:lnTo>
                  <a:pt x="623" y="688"/>
                </a:lnTo>
                <a:lnTo>
                  <a:pt x="617" y="690"/>
                </a:lnTo>
                <a:lnTo>
                  <a:pt x="611" y="693"/>
                </a:lnTo>
                <a:lnTo>
                  <a:pt x="606" y="697"/>
                </a:lnTo>
                <a:lnTo>
                  <a:pt x="601" y="701"/>
                </a:lnTo>
                <a:lnTo>
                  <a:pt x="598" y="705"/>
                </a:lnTo>
                <a:lnTo>
                  <a:pt x="595" y="711"/>
                </a:lnTo>
                <a:lnTo>
                  <a:pt x="595" y="690"/>
                </a:lnTo>
                <a:close/>
              </a:path>
            </a:pathLst>
          </a:custGeom>
          <a:solidFill>
            <a:schemeClr val="tx1"/>
          </a:solidFill>
          <a:ln w="9525">
            <a:noFill/>
            <a:round/>
            <a:headEnd/>
            <a:tailEnd/>
          </a:ln>
        </p:spPr>
        <p:txBody>
          <a:body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70A3665-0244-4DD7-B107-DF1CE2CBF42E}" type="datetime4">
              <a:rPr lang="en-US" altLang="zh-TW" smtClean="0"/>
              <a:t>August 5, 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6096DB-1730-4C4D-93BF-4F0724F943C2}"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55713" y="1069975"/>
            <a:ext cx="7126287" cy="8953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55713" y="1966913"/>
            <a:ext cx="7126287" cy="4205287"/>
          </a:xfrm>
        </p:spPr>
        <p:txBody>
          <a:bodyPr/>
          <a:lstStyle/>
          <a:p>
            <a:endParaRPr lang="en-US"/>
          </a:p>
        </p:txBody>
      </p:sp>
      <p:sp>
        <p:nvSpPr>
          <p:cNvPr id="4" name="Date Placeholder 3"/>
          <p:cNvSpPr>
            <a:spLocks noGrp="1"/>
          </p:cNvSpPr>
          <p:nvPr>
            <p:ph type="dt" sz="half" idx="10"/>
          </p:nvPr>
        </p:nvSpPr>
        <p:spPr>
          <a:xfrm>
            <a:off x="838200" y="6370638"/>
            <a:ext cx="1905000" cy="182562"/>
          </a:xfrm>
        </p:spPr>
        <p:txBody>
          <a:bodyPr/>
          <a:lstStyle>
            <a:lvl1pPr>
              <a:defRPr/>
            </a:lvl1pPr>
          </a:lstStyle>
          <a:p>
            <a:fld id="{C3BEBF93-8AAC-4D15-895F-49B2F4BB48C2}" type="datetime4">
              <a:rPr lang="en-US" altLang="zh-TW" smtClean="0"/>
              <a:t>August 5, 2015</a:t>
            </a:fld>
            <a:endParaRPr lang="en-US"/>
          </a:p>
        </p:txBody>
      </p:sp>
      <p:sp>
        <p:nvSpPr>
          <p:cNvPr id="5" name="Footer Placeholder 4"/>
          <p:cNvSpPr>
            <a:spLocks noGrp="1"/>
          </p:cNvSpPr>
          <p:nvPr>
            <p:ph type="ftr" sz="quarter" idx="11"/>
          </p:nvPr>
        </p:nvSpPr>
        <p:spPr>
          <a:xfrm>
            <a:off x="2743200" y="6370638"/>
            <a:ext cx="5683250" cy="182562"/>
          </a:xfrm>
        </p:spPr>
        <p:txBody>
          <a:bodyPr/>
          <a:lstStyle>
            <a:lvl1pPr>
              <a:defRPr/>
            </a:lvl1pPr>
          </a:lstStyle>
          <a:p>
            <a:endParaRPr lang="en-US"/>
          </a:p>
        </p:txBody>
      </p:sp>
      <p:sp>
        <p:nvSpPr>
          <p:cNvPr id="6" name="Slide Number Placeholder 5"/>
          <p:cNvSpPr>
            <a:spLocks noGrp="1"/>
          </p:cNvSpPr>
          <p:nvPr>
            <p:ph type="sldNum" sz="quarter" idx="12"/>
          </p:nvPr>
        </p:nvSpPr>
        <p:spPr>
          <a:xfrm>
            <a:off x="8556625" y="6275388"/>
            <a:ext cx="317500" cy="311150"/>
          </a:xfrm>
        </p:spPr>
        <p:txBody>
          <a:bodyPr/>
          <a:lstStyle>
            <a:lvl1pPr>
              <a:defRPr/>
            </a:lvl1pPr>
          </a:lstStyle>
          <a:p>
            <a:fld id="{D6856899-6C8A-40F9-A67B-DEEAE1742CCF}"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55713" y="1966913"/>
            <a:ext cx="3486150" cy="4205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94263" y="1966913"/>
            <a:ext cx="3487737" cy="4205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ECCCD6E-3B54-4201-9D1A-4EF9BB2A7C36}" type="datetime4">
              <a:rPr lang="en-US" altLang="zh-TW" smtClean="0"/>
              <a:t>August 5, 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B171F4E-B02F-4568-9CDE-29E46457DC5C}"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Heading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95E991B2-43A8-4021-A55E-4DFDD7BDED1E}" type="datetime4">
              <a:rPr lang="en-US" altLang="zh-TW" smtClean="0"/>
              <a:t>August 5, 2015</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AF6C6D8-FB7F-404D-B201-C1A60A26FA4A}"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265DE3A2-3EEE-47C8-ADC6-3E9DD8D85A61}" type="datetime4">
              <a:rPr lang="en-US" altLang="zh-TW" smtClean="0"/>
              <a:t>August 5, 2015</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28C1399-FE1A-45E7-9FD7-CF982364DC85}"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Contents and Section Divider">
    <p:spTree>
      <p:nvGrpSpPr>
        <p:cNvPr id="1" name=""/>
        <p:cNvGrpSpPr/>
        <p:nvPr/>
      </p:nvGrpSpPr>
      <p:grpSpPr>
        <a:xfrm>
          <a:off x="0" y="0"/>
          <a:ext cx="0" cy="0"/>
          <a:chOff x="0" y="0"/>
          <a:chExt cx="0" cy="0"/>
        </a:xfrm>
      </p:grpSpPr>
      <p:sp>
        <p:nvSpPr>
          <p:cNvPr id="2" name="Title 1"/>
          <p:cNvSpPr>
            <a:spLocks noGrp="1"/>
          </p:cNvSpPr>
          <p:nvPr>
            <p:ph type="title"/>
          </p:nvPr>
        </p:nvSpPr>
        <p:spPr>
          <a:xfrm>
            <a:off x="1380744" y="1837944"/>
            <a:ext cx="6016752" cy="896112"/>
          </a:xfrm>
        </p:spPr>
        <p:txBody>
          <a:bodyPr/>
          <a:lstStyle>
            <a:lvl1pPr algn="l">
              <a:defRPr sz="4700" b="1"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744" y="2734056"/>
            <a:ext cx="6016752" cy="2907792"/>
          </a:xfrm>
        </p:spPr>
        <p:txBody>
          <a:bodyPr anchor="t" anchorCtr="0">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7680960" y="411480"/>
            <a:ext cx="1097280" cy="393192"/>
          </a:xfrm>
        </p:spPr>
        <p:txBody>
          <a:bodyPr/>
          <a:lstStyle>
            <a:lvl1pPr>
              <a:defRPr sz="1300"/>
            </a:lvl1pPr>
          </a:lstStyle>
          <a:p>
            <a:fld id="{95181CD5-C9FC-4DB6-9CDE-74EAD8BDB651}" type="datetime4">
              <a:rPr lang="en-US" altLang="zh-TW" smtClean="0"/>
              <a:t>August 5, 2015</a:t>
            </a:fld>
            <a:endParaRPr lang="en-US"/>
          </a:p>
        </p:txBody>
      </p:sp>
      <p:sp>
        <p:nvSpPr>
          <p:cNvPr id="45060" name="Rectangle 4"/>
          <p:cNvSpPr>
            <a:spLocks noChangeArrowheads="1"/>
          </p:cNvSpPr>
          <p:nvPr/>
        </p:nvSpPr>
        <p:spPr bwMode="auto">
          <a:xfrm>
            <a:off x="7488238" y="1749425"/>
            <a:ext cx="60325" cy="3892550"/>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1" name="Rectangle 5"/>
          <p:cNvSpPr>
            <a:spLocks noChangeArrowheads="1"/>
          </p:cNvSpPr>
          <p:nvPr/>
        </p:nvSpPr>
        <p:spPr bwMode="auto">
          <a:xfrm>
            <a:off x="7488238" y="373063"/>
            <a:ext cx="60325" cy="1150937"/>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2" name="Rectangle 6"/>
          <p:cNvSpPr>
            <a:spLocks noChangeArrowheads="1"/>
          </p:cNvSpPr>
          <p:nvPr/>
        </p:nvSpPr>
        <p:spPr bwMode="auto">
          <a:xfrm>
            <a:off x="1092200" y="5853113"/>
            <a:ext cx="58737" cy="641350"/>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3" name="Rectangle 7"/>
          <p:cNvSpPr>
            <a:spLocks noChangeArrowheads="1"/>
          </p:cNvSpPr>
          <p:nvPr/>
        </p:nvSpPr>
        <p:spPr bwMode="auto">
          <a:xfrm>
            <a:off x="371475" y="6572250"/>
            <a:ext cx="641350" cy="60325"/>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4" name="Rectangle 8"/>
          <p:cNvSpPr>
            <a:spLocks noChangeArrowheads="1"/>
          </p:cNvSpPr>
          <p:nvPr/>
        </p:nvSpPr>
        <p:spPr bwMode="auto">
          <a:xfrm>
            <a:off x="371475" y="5715000"/>
            <a:ext cx="641350" cy="60325"/>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5" name="Rectangle 9"/>
          <p:cNvSpPr>
            <a:spLocks noChangeArrowheads="1"/>
          </p:cNvSpPr>
          <p:nvPr/>
        </p:nvSpPr>
        <p:spPr bwMode="auto">
          <a:xfrm>
            <a:off x="233363" y="5853113"/>
            <a:ext cx="60325" cy="641350"/>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6" name="Rectangle 10"/>
          <p:cNvSpPr>
            <a:spLocks noChangeArrowheads="1"/>
          </p:cNvSpPr>
          <p:nvPr/>
        </p:nvSpPr>
        <p:spPr bwMode="auto">
          <a:xfrm>
            <a:off x="8858250" y="373063"/>
            <a:ext cx="60325" cy="1150937"/>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7" name="Rectangle 11"/>
          <p:cNvSpPr>
            <a:spLocks noChangeArrowheads="1"/>
          </p:cNvSpPr>
          <p:nvPr/>
        </p:nvSpPr>
        <p:spPr bwMode="auto">
          <a:xfrm>
            <a:off x="7627938" y="233363"/>
            <a:ext cx="1149350" cy="60325"/>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8" name="Rectangle 12"/>
          <p:cNvSpPr>
            <a:spLocks noChangeArrowheads="1"/>
          </p:cNvSpPr>
          <p:nvPr/>
        </p:nvSpPr>
        <p:spPr bwMode="auto">
          <a:xfrm>
            <a:off x="1092200" y="1755775"/>
            <a:ext cx="58737" cy="3879850"/>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9" name="Rectangle 13"/>
          <p:cNvSpPr>
            <a:spLocks noChangeArrowheads="1"/>
          </p:cNvSpPr>
          <p:nvPr/>
        </p:nvSpPr>
        <p:spPr bwMode="auto">
          <a:xfrm>
            <a:off x="1230313" y="5711825"/>
            <a:ext cx="6178550" cy="60325"/>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70" name="Rectangle 14"/>
          <p:cNvSpPr>
            <a:spLocks noChangeArrowheads="1"/>
          </p:cNvSpPr>
          <p:nvPr/>
        </p:nvSpPr>
        <p:spPr bwMode="auto">
          <a:xfrm>
            <a:off x="1230313" y="1608138"/>
            <a:ext cx="6178550" cy="60325"/>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71" name="Rectangle 15"/>
          <p:cNvSpPr>
            <a:spLocks noChangeArrowheads="1"/>
          </p:cNvSpPr>
          <p:nvPr/>
        </p:nvSpPr>
        <p:spPr bwMode="auto">
          <a:xfrm>
            <a:off x="7627938" y="1608138"/>
            <a:ext cx="1149350" cy="60325"/>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72" name="Freeform 16"/>
          <p:cNvSpPr>
            <a:spLocks noEditPoints="1"/>
          </p:cNvSpPr>
          <p:nvPr/>
        </p:nvSpPr>
        <p:spPr bwMode="auto">
          <a:xfrm>
            <a:off x="439738" y="6000750"/>
            <a:ext cx="519112" cy="344487"/>
          </a:xfrm>
          <a:custGeom>
            <a:avLst/>
            <a:gdLst/>
            <a:ahLst/>
            <a:cxnLst>
              <a:cxn ang="0">
                <a:pos x="280" y="374"/>
              </a:cxn>
              <a:cxn ang="0">
                <a:pos x="262" y="344"/>
              </a:cxn>
              <a:cxn ang="0">
                <a:pos x="230" y="323"/>
              </a:cxn>
              <a:cxn ang="0">
                <a:pos x="250" y="306"/>
              </a:cxn>
              <a:cxn ang="0">
                <a:pos x="273" y="279"/>
              </a:cxn>
              <a:cxn ang="0">
                <a:pos x="284" y="225"/>
              </a:cxn>
              <a:cxn ang="0">
                <a:pos x="275" y="78"/>
              </a:cxn>
              <a:cxn ang="0">
                <a:pos x="241" y="34"/>
              </a:cxn>
              <a:cxn ang="0">
                <a:pos x="189" y="13"/>
              </a:cxn>
              <a:cxn ang="0">
                <a:pos x="165" y="641"/>
              </a:cxn>
              <a:cxn ang="0">
                <a:pos x="223" y="631"/>
              </a:cxn>
              <a:cxn ang="0">
                <a:pos x="265" y="596"/>
              </a:cxn>
              <a:cxn ang="0">
                <a:pos x="285" y="534"/>
              </a:cxn>
              <a:cxn ang="0">
                <a:pos x="181" y="268"/>
              </a:cxn>
              <a:cxn ang="0">
                <a:pos x="149" y="284"/>
              </a:cxn>
              <a:cxn ang="0">
                <a:pos x="168" y="100"/>
              </a:cxn>
              <a:cxn ang="0">
                <a:pos x="186" y="128"/>
              </a:cxn>
              <a:cxn ang="0">
                <a:pos x="186" y="532"/>
              </a:cxn>
              <a:cxn ang="0">
                <a:pos x="163" y="555"/>
              </a:cxn>
              <a:cxn ang="0">
                <a:pos x="159" y="362"/>
              </a:cxn>
              <a:cxn ang="0">
                <a:pos x="185" y="387"/>
              </a:cxn>
              <a:cxn ang="0">
                <a:pos x="634" y="483"/>
              </a:cxn>
              <a:cxn ang="0">
                <a:pos x="617" y="414"/>
              </a:cxn>
              <a:cxn ang="0">
                <a:pos x="580" y="351"/>
              </a:cxn>
              <a:cxn ang="0">
                <a:pos x="490" y="249"/>
              </a:cxn>
              <a:cxn ang="0">
                <a:pos x="450" y="188"/>
              </a:cxn>
              <a:cxn ang="0">
                <a:pos x="442" y="138"/>
              </a:cxn>
              <a:cxn ang="0">
                <a:pos x="462" y="93"/>
              </a:cxn>
              <a:cxn ang="0">
                <a:pos x="502" y="87"/>
              </a:cxn>
              <a:cxn ang="0">
                <a:pos x="524" y="99"/>
              </a:cxn>
              <a:cxn ang="0">
                <a:pos x="539" y="145"/>
              </a:cxn>
              <a:cxn ang="0">
                <a:pos x="628" y="114"/>
              </a:cxn>
              <a:cxn ang="0">
                <a:pos x="601" y="50"/>
              </a:cxn>
              <a:cxn ang="0">
                <a:pos x="549" y="10"/>
              </a:cxn>
              <a:cxn ang="0">
                <a:pos x="474" y="1"/>
              </a:cxn>
              <a:cxn ang="0">
                <a:pos x="402" y="27"/>
              </a:cxn>
              <a:cxn ang="0">
                <a:pos x="359" y="81"/>
              </a:cxn>
              <a:cxn ang="0">
                <a:pos x="344" y="154"/>
              </a:cxn>
              <a:cxn ang="0">
                <a:pos x="360" y="227"/>
              </a:cxn>
              <a:cxn ang="0">
                <a:pos x="399" y="293"/>
              </a:cxn>
              <a:cxn ang="0">
                <a:pos x="476" y="381"/>
              </a:cxn>
              <a:cxn ang="0">
                <a:pos x="526" y="454"/>
              </a:cxn>
              <a:cxn ang="0">
                <a:pos x="537" y="502"/>
              </a:cxn>
              <a:cxn ang="0">
                <a:pos x="530" y="545"/>
              </a:cxn>
              <a:cxn ang="0">
                <a:pos x="513" y="562"/>
              </a:cxn>
              <a:cxn ang="0">
                <a:pos x="484" y="568"/>
              </a:cxn>
              <a:cxn ang="0">
                <a:pos x="456" y="562"/>
              </a:cxn>
              <a:cxn ang="0">
                <a:pos x="439" y="544"/>
              </a:cxn>
              <a:cxn ang="0">
                <a:pos x="432" y="452"/>
              </a:cxn>
              <a:cxn ang="0">
                <a:pos x="345" y="554"/>
              </a:cxn>
              <a:cxn ang="0">
                <a:pos x="379" y="613"/>
              </a:cxn>
              <a:cxn ang="0">
                <a:pos x="440" y="647"/>
              </a:cxn>
              <a:cxn ang="0">
                <a:pos x="517" y="650"/>
              </a:cxn>
              <a:cxn ang="0">
                <a:pos x="581" y="622"/>
              </a:cxn>
              <a:cxn ang="0">
                <a:pos x="623" y="564"/>
              </a:cxn>
              <a:cxn ang="0">
                <a:pos x="983" y="641"/>
              </a:cxn>
              <a:cxn ang="0">
                <a:pos x="772" y="518"/>
              </a:cxn>
              <a:cxn ang="0">
                <a:pos x="785" y="434"/>
              </a:cxn>
            </a:cxnLst>
            <a:rect l="0" t="0" r="r" b="b"/>
            <a:pathLst>
              <a:path w="983" h="652">
                <a:moveTo>
                  <a:pt x="286" y="519"/>
                </a:moveTo>
                <a:lnTo>
                  <a:pt x="286" y="414"/>
                </a:lnTo>
                <a:lnTo>
                  <a:pt x="285" y="398"/>
                </a:lnTo>
                <a:lnTo>
                  <a:pt x="282" y="382"/>
                </a:lnTo>
                <a:lnTo>
                  <a:pt x="280" y="374"/>
                </a:lnTo>
                <a:lnTo>
                  <a:pt x="278" y="368"/>
                </a:lnTo>
                <a:lnTo>
                  <a:pt x="275" y="361"/>
                </a:lnTo>
                <a:lnTo>
                  <a:pt x="271" y="355"/>
                </a:lnTo>
                <a:lnTo>
                  <a:pt x="266" y="350"/>
                </a:lnTo>
                <a:lnTo>
                  <a:pt x="262" y="344"/>
                </a:lnTo>
                <a:lnTo>
                  <a:pt x="257" y="339"/>
                </a:lnTo>
                <a:lnTo>
                  <a:pt x="251" y="334"/>
                </a:lnTo>
                <a:lnTo>
                  <a:pt x="245" y="330"/>
                </a:lnTo>
                <a:lnTo>
                  <a:pt x="238" y="326"/>
                </a:lnTo>
                <a:lnTo>
                  <a:pt x="230" y="323"/>
                </a:lnTo>
                <a:lnTo>
                  <a:pt x="221" y="320"/>
                </a:lnTo>
                <a:lnTo>
                  <a:pt x="230" y="317"/>
                </a:lnTo>
                <a:lnTo>
                  <a:pt x="237" y="314"/>
                </a:lnTo>
                <a:lnTo>
                  <a:pt x="244" y="310"/>
                </a:lnTo>
                <a:lnTo>
                  <a:pt x="250" y="306"/>
                </a:lnTo>
                <a:lnTo>
                  <a:pt x="255" y="302"/>
                </a:lnTo>
                <a:lnTo>
                  <a:pt x="260" y="297"/>
                </a:lnTo>
                <a:lnTo>
                  <a:pt x="265" y="291"/>
                </a:lnTo>
                <a:lnTo>
                  <a:pt x="270" y="285"/>
                </a:lnTo>
                <a:lnTo>
                  <a:pt x="273" y="279"/>
                </a:lnTo>
                <a:lnTo>
                  <a:pt x="276" y="272"/>
                </a:lnTo>
                <a:lnTo>
                  <a:pt x="279" y="266"/>
                </a:lnTo>
                <a:lnTo>
                  <a:pt x="281" y="258"/>
                </a:lnTo>
                <a:lnTo>
                  <a:pt x="283" y="242"/>
                </a:lnTo>
                <a:lnTo>
                  <a:pt x="284" y="225"/>
                </a:lnTo>
                <a:lnTo>
                  <a:pt x="284" y="133"/>
                </a:lnTo>
                <a:lnTo>
                  <a:pt x="283" y="118"/>
                </a:lnTo>
                <a:lnTo>
                  <a:pt x="282" y="104"/>
                </a:lnTo>
                <a:lnTo>
                  <a:pt x="279" y="90"/>
                </a:lnTo>
                <a:lnTo>
                  <a:pt x="275" y="78"/>
                </a:lnTo>
                <a:lnTo>
                  <a:pt x="270" y="68"/>
                </a:lnTo>
                <a:lnTo>
                  <a:pt x="264" y="58"/>
                </a:lnTo>
                <a:lnTo>
                  <a:pt x="257" y="48"/>
                </a:lnTo>
                <a:lnTo>
                  <a:pt x="250" y="40"/>
                </a:lnTo>
                <a:lnTo>
                  <a:pt x="241" y="34"/>
                </a:lnTo>
                <a:lnTo>
                  <a:pt x="232" y="28"/>
                </a:lnTo>
                <a:lnTo>
                  <a:pt x="222" y="23"/>
                </a:lnTo>
                <a:lnTo>
                  <a:pt x="211" y="19"/>
                </a:lnTo>
                <a:lnTo>
                  <a:pt x="200" y="15"/>
                </a:lnTo>
                <a:lnTo>
                  <a:pt x="189" y="13"/>
                </a:lnTo>
                <a:lnTo>
                  <a:pt x="176" y="11"/>
                </a:lnTo>
                <a:lnTo>
                  <a:pt x="163" y="11"/>
                </a:lnTo>
                <a:lnTo>
                  <a:pt x="0" y="11"/>
                </a:lnTo>
                <a:lnTo>
                  <a:pt x="0" y="641"/>
                </a:lnTo>
                <a:lnTo>
                  <a:pt x="165" y="641"/>
                </a:lnTo>
                <a:lnTo>
                  <a:pt x="177" y="641"/>
                </a:lnTo>
                <a:lnTo>
                  <a:pt x="190" y="640"/>
                </a:lnTo>
                <a:lnTo>
                  <a:pt x="202" y="637"/>
                </a:lnTo>
                <a:lnTo>
                  <a:pt x="213" y="634"/>
                </a:lnTo>
                <a:lnTo>
                  <a:pt x="223" y="631"/>
                </a:lnTo>
                <a:lnTo>
                  <a:pt x="234" y="626"/>
                </a:lnTo>
                <a:lnTo>
                  <a:pt x="243" y="620"/>
                </a:lnTo>
                <a:lnTo>
                  <a:pt x="251" y="612"/>
                </a:lnTo>
                <a:lnTo>
                  <a:pt x="259" y="604"/>
                </a:lnTo>
                <a:lnTo>
                  <a:pt x="265" y="596"/>
                </a:lnTo>
                <a:lnTo>
                  <a:pt x="272" y="586"/>
                </a:lnTo>
                <a:lnTo>
                  <a:pt x="277" y="574"/>
                </a:lnTo>
                <a:lnTo>
                  <a:pt x="281" y="562"/>
                </a:lnTo>
                <a:lnTo>
                  <a:pt x="284" y="549"/>
                </a:lnTo>
                <a:lnTo>
                  <a:pt x="285" y="534"/>
                </a:lnTo>
                <a:lnTo>
                  <a:pt x="286" y="519"/>
                </a:lnTo>
                <a:close/>
                <a:moveTo>
                  <a:pt x="188" y="241"/>
                </a:moveTo>
                <a:lnTo>
                  <a:pt x="186" y="251"/>
                </a:lnTo>
                <a:lnTo>
                  <a:pt x="184" y="261"/>
                </a:lnTo>
                <a:lnTo>
                  <a:pt x="181" y="268"/>
                </a:lnTo>
                <a:lnTo>
                  <a:pt x="177" y="274"/>
                </a:lnTo>
                <a:lnTo>
                  <a:pt x="172" y="279"/>
                </a:lnTo>
                <a:lnTo>
                  <a:pt x="165" y="282"/>
                </a:lnTo>
                <a:lnTo>
                  <a:pt x="158" y="284"/>
                </a:lnTo>
                <a:lnTo>
                  <a:pt x="149" y="284"/>
                </a:lnTo>
                <a:lnTo>
                  <a:pt x="101" y="284"/>
                </a:lnTo>
                <a:lnTo>
                  <a:pt x="101" y="98"/>
                </a:lnTo>
                <a:lnTo>
                  <a:pt x="153" y="98"/>
                </a:lnTo>
                <a:lnTo>
                  <a:pt x="161" y="99"/>
                </a:lnTo>
                <a:lnTo>
                  <a:pt x="168" y="100"/>
                </a:lnTo>
                <a:lnTo>
                  <a:pt x="174" y="104"/>
                </a:lnTo>
                <a:lnTo>
                  <a:pt x="179" y="108"/>
                </a:lnTo>
                <a:lnTo>
                  <a:pt x="182" y="114"/>
                </a:lnTo>
                <a:lnTo>
                  <a:pt x="185" y="120"/>
                </a:lnTo>
                <a:lnTo>
                  <a:pt x="186" y="128"/>
                </a:lnTo>
                <a:lnTo>
                  <a:pt x="188" y="139"/>
                </a:lnTo>
                <a:lnTo>
                  <a:pt x="188" y="241"/>
                </a:lnTo>
                <a:close/>
                <a:moveTo>
                  <a:pt x="189" y="515"/>
                </a:moveTo>
                <a:lnTo>
                  <a:pt x="188" y="524"/>
                </a:lnTo>
                <a:lnTo>
                  <a:pt x="186" y="532"/>
                </a:lnTo>
                <a:lnTo>
                  <a:pt x="183" y="539"/>
                </a:lnTo>
                <a:lnTo>
                  <a:pt x="180" y="545"/>
                </a:lnTo>
                <a:lnTo>
                  <a:pt x="175" y="550"/>
                </a:lnTo>
                <a:lnTo>
                  <a:pt x="170" y="553"/>
                </a:lnTo>
                <a:lnTo>
                  <a:pt x="163" y="555"/>
                </a:lnTo>
                <a:lnTo>
                  <a:pt x="155" y="555"/>
                </a:lnTo>
                <a:lnTo>
                  <a:pt x="101" y="555"/>
                </a:lnTo>
                <a:lnTo>
                  <a:pt x="101" y="361"/>
                </a:lnTo>
                <a:lnTo>
                  <a:pt x="150" y="361"/>
                </a:lnTo>
                <a:lnTo>
                  <a:pt x="159" y="362"/>
                </a:lnTo>
                <a:lnTo>
                  <a:pt x="166" y="364"/>
                </a:lnTo>
                <a:lnTo>
                  <a:pt x="173" y="368"/>
                </a:lnTo>
                <a:lnTo>
                  <a:pt x="178" y="372"/>
                </a:lnTo>
                <a:lnTo>
                  <a:pt x="182" y="380"/>
                </a:lnTo>
                <a:lnTo>
                  <a:pt x="185" y="387"/>
                </a:lnTo>
                <a:lnTo>
                  <a:pt x="188" y="396"/>
                </a:lnTo>
                <a:lnTo>
                  <a:pt x="189" y="406"/>
                </a:lnTo>
                <a:lnTo>
                  <a:pt x="189" y="515"/>
                </a:lnTo>
                <a:close/>
                <a:moveTo>
                  <a:pt x="635" y="498"/>
                </a:moveTo>
                <a:lnTo>
                  <a:pt x="634" y="483"/>
                </a:lnTo>
                <a:lnTo>
                  <a:pt x="633" y="469"/>
                </a:lnTo>
                <a:lnTo>
                  <a:pt x="631" y="454"/>
                </a:lnTo>
                <a:lnTo>
                  <a:pt x="627" y="441"/>
                </a:lnTo>
                <a:lnTo>
                  <a:pt x="622" y="427"/>
                </a:lnTo>
                <a:lnTo>
                  <a:pt x="617" y="414"/>
                </a:lnTo>
                <a:lnTo>
                  <a:pt x="611" y="401"/>
                </a:lnTo>
                <a:lnTo>
                  <a:pt x="604" y="389"/>
                </a:lnTo>
                <a:lnTo>
                  <a:pt x="597" y="375"/>
                </a:lnTo>
                <a:lnTo>
                  <a:pt x="589" y="363"/>
                </a:lnTo>
                <a:lnTo>
                  <a:pt x="580" y="351"/>
                </a:lnTo>
                <a:lnTo>
                  <a:pt x="570" y="340"/>
                </a:lnTo>
                <a:lnTo>
                  <a:pt x="550" y="315"/>
                </a:lnTo>
                <a:lnTo>
                  <a:pt x="528" y="291"/>
                </a:lnTo>
                <a:lnTo>
                  <a:pt x="508" y="269"/>
                </a:lnTo>
                <a:lnTo>
                  <a:pt x="490" y="249"/>
                </a:lnTo>
                <a:lnTo>
                  <a:pt x="475" y="231"/>
                </a:lnTo>
                <a:lnTo>
                  <a:pt x="462" y="213"/>
                </a:lnTo>
                <a:lnTo>
                  <a:pt x="458" y="205"/>
                </a:lnTo>
                <a:lnTo>
                  <a:pt x="453" y="196"/>
                </a:lnTo>
                <a:lnTo>
                  <a:pt x="450" y="188"/>
                </a:lnTo>
                <a:lnTo>
                  <a:pt x="447" y="179"/>
                </a:lnTo>
                <a:lnTo>
                  <a:pt x="445" y="169"/>
                </a:lnTo>
                <a:lnTo>
                  <a:pt x="443" y="159"/>
                </a:lnTo>
                <a:lnTo>
                  <a:pt x="442" y="149"/>
                </a:lnTo>
                <a:lnTo>
                  <a:pt x="442" y="138"/>
                </a:lnTo>
                <a:lnTo>
                  <a:pt x="443" y="125"/>
                </a:lnTo>
                <a:lnTo>
                  <a:pt x="445" y="116"/>
                </a:lnTo>
                <a:lnTo>
                  <a:pt x="450" y="107"/>
                </a:lnTo>
                <a:lnTo>
                  <a:pt x="455" y="100"/>
                </a:lnTo>
                <a:lnTo>
                  <a:pt x="462" y="93"/>
                </a:lnTo>
                <a:lnTo>
                  <a:pt x="471" y="89"/>
                </a:lnTo>
                <a:lnTo>
                  <a:pt x="481" y="87"/>
                </a:lnTo>
                <a:lnTo>
                  <a:pt x="491" y="86"/>
                </a:lnTo>
                <a:lnTo>
                  <a:pt x="497" y="86"/>
                </a:lnTo>
                <a:lnTo>
                  <a:pt x="502" y="87"/>
                </a:lnTo>
                <a:lnTo>
                  <a:pt x="508" y="88"/>
                </a:lnTo>
                <a:lnTo>
                  <a:pt x="512" y="90"/>
                </a:lnTo>
                <a:lnTo>
                  <a:pt x="517" y="92"/>
                </a:lnTo>
                <a:lnTo>
                  <a:pt x="520" y="95"/>
                </a:lnTo>
                <a:lnTo>
                  <a:pt x="524" y="99"/>
                </a:lnTo>
                <a:lnTo>
                  <a:pt x="527" y="103"/>
                </a:lnTo>
                <a:lnTo>
                  <a:pt x="532" y="111"/>
                </a:lnTo>
                <a:lnTo>
                  <a:pt x="536" y="121"/>
                </a:lnTo>
                <a:lnTo>
                  <a:pt x="538" y="132"/>
                </a:lnTo>
                <a:lnTo>
                  <a:pt x="539" y="145"/>
                </a:lnTo>
                <a:lnTo>
                  <a:pt x="539" y="201"/>
                </a:lnTo>
                <a:lnTo>
                  <a:pt x="630" y="201"/>
                </a:lnTo>
                <a:lnTo>
                  <a:pt x="630" y="145"/>
                </a:lnTo>
                <a:lnTo>
                  <a:pt x="630" y="129"/>
                </a:lnTo>
                <a:lnTo>
                  <a:pt x="628" y="114"/>
                </a:lnTo>
                <a:lnTo>
                  <a:pt x="625" y="100"/>
                </a:lnTo>
                <a:lnTo>
                  <a:pt x="620" y="86"/>
                </a:lnTo>
                <a:lnTo>
                  <a:pt x="614" y="73"/>
                </a:lnTo>
                <a:lnTo>
                  <a:pt x="608" y="61"/>
                </a:lnTo>
                <a:lnTo>
                  <a:pt x="601" y="50"/>
                </a:lnTo>
                <a:lnTo>
                  <a:pt x="592" y="40"/>
                </a:lnTo>
                <a:lnTo>
                  <a:pt x="582" y="31"/>
                </a:lnTo>
                <a:lnTo>
                  <a:pt x="572" y="23"/>
                </a:lnTo>
                <a:lnTo>
                  <a:pt x="561" y="16"/>
                </a:lnTo>
                <a:lnTo>
                  <a:pt x="549" y="10"/>
                </a:lnTo>
                <a:lnTo>
                  <a:pt x="535" y="6"/>
                </a:lnTo>
                <a:lnTo>
                  <a:pt x="521" y="2"/>
                </a:lnTo>
                <a:lnTo>
                  <a:pt x="507" y="1"/>
                </a:lnTo>
                <a:lnTo>
                  <a:pt x="491" y="0"/>
                </a:lnTo>
                <a:lnTo>
                  <a:pt x="474" y="1"/>
                </a:lnTo>
                <a:lnTo>
                  <a:pt x="456" y="3"/>
                </a:lnTo>
                <a:lnTo>
                  <a:pt x="441" y="7"/>
                </a:lnTo>
                <a:lnTo>
                  <a:pt x="427" y="12"/>
                </a:lnTo>
                <a:lnTo>
                  <a:pt x="414" y="19"/>
                </a:lnTo>
                <a:lnTo>
                  <a:pt x="402" y="27"/>
                </a:lnTo>
                <a:lnTo>
                  <a:pt x="391" y="35"/>
                </a:lnTo>
                <a:lnTo>
                  <a:pt x="381" y="45"/>
                </a:lnTo>
                <a:lnTo>
                  <a:pt x="372" y="56"/>
                </a:lnTo>
                <a:lnTo>
                  <a:pt x="365" y="68"/>
                </a:lnTo>
                <a:lnTo>
                  <a:pt x="359" y="81"/>
                </a:lnTo>
                <a:lnTo>
                  <a:pt x="354" y="94"/>
                </a:lnTo>
                <a:lnTo>
                  <a:pt x="350" y="109"/>
                </a:lnTo>
                <a:lnTo>
                  <a:pt x="347" y="123"/>
                </a:lnTo>
                <a:lnTo>
                  <a:pt x="344" y="139"/>
                </a:lnTo>
                <a:lnTo>
                  <a:pt x="344" y="154"/>
                </a:lnTo>
                <a:lnTo>
                  <a:pt x="345" y="169"/>
                </a:lnTo>
                <a:lnTo>
                  <a:pt x="348" y="184"/>
                </a:lnTo>
                <a:lnTo>
                  <a:pt x="351" y="199"/>
                </a:lnTo>
                <a:lnTo>
                  <a:pt x="355" y="213"/>
                </a:lnTo>
                <a:lnTo>
                  <a:pt x="360" y="227"/>
                </a:lnTo>
                <a:lnTo>
                  <a:pt x="366" y="241"/>
                </a:lnTo>
                <a:lnTo>
                  <a:pt x="373" y="254"/>
                </a:lnTo>
                <a:lnTo>
                  <a:pt x="381" y="268"/>
                </a:lnTo>
                <a:lnTo>
                  <a:pt x="390" y="281"/>
                </a:lnTo>
                <a:lnTo>
                  <a:pt x="399" y="293"/>
                </a:lnTo>
                <a:lnTo>
                  <a:pt x="408" y="306"/>
                </a:lnTo>
                <a:lnTo>
                  <a:pt x="417" y="317"/>
                </a:lnTo>
                <a:lnTo>
                  <a:pt x="437" y="340"/>
                </a:lnTo>
                <a:lnTo>
                  <a:pt x="457" y="360"/>
                </a:lnTo>
                <a:lnTo>
                  <a:pt x="476" y="381"/>
                </a:lnTo>
                <a:lnTo>
                  <a:pt x="492" y="400"/>
                </a:lnTo>
                <a:lnTo>
                  <a:pt x="506" y="419"/>
                </a:lnTo>
                <a:lnTo>
                  <a:pt x="517" y="436"/>
                </a:lnTo>
                <a:lnTo>
                  <a:pt x="522" y="445"/>
                </a:lnTo>
                <a:lnTo>
                  <a:pt x="526" y="454"/>
                </a:lnTo>
                <a:lnTo>
                  <a:pt x="529" y="464"/>
                </a:lnTo>
                <a:lnTo>
                  <a:pt x="532" y="473"/>
                </a:lnTo>
                <a:lnTo>
                  <a:pt x="534" y="482"/>
                </a:lnTo>
                <a:lnTo>
                  <a:pt x="536" y="491"/>
                </a:lnTo>
                <a:lnTo>
                  <a:pt x="537" y="502"/>
                </a:lnTo>
                <a:lnTo>
                  <a:pt x="537" y="512"/>
                </a:lnTo>
                <a:lnTo>
                  <a:pt x="536" y="524"/>
                </a:lnTo>
                <a:lnTo>
                  <a:pt x="534" y="536"/>
                </a:lnTo>
                <a:lnTo>
                  <a:pt x="532" y="541"/>
                </a:lnTo>
                <a:lnTo>
                  <a:pt x="530" y="545"/>
                </a:lnTo>
                <a:lnTo>
                  <a:pt x="527" y="550"/>
                </a:lnTo>
                <a:lnTo>
                  <a:pt x="524" y="553"/>
                </a:lnTo>
                <a:lnTo>
                  <a:pt x="521" y="557"/>
                </a:lnTo>
                <a:lnTo>
                  <a:pt x="517" y="560"/>
                </a:lnTo>
                <a:lnTo>
                  <a:pt x="513" y="562"/>
                </a:lnTo>
                <a:lnTo>
                  <a:pt x="508" y="564"/>
                </a:lnTo>
                <a:lnTo>
                  <a:pt x="502" y="566"/>
                </a:lnTo>
                <a:lnTo>
                  <a:pt x="497" y="567"/>
                </a:lnTo>
                <a:lnTo>
                  <a:pt x="491" y="568"/>
                </a:lnTo>
                <a:lnTo>
                  <a:pt x="484" y="568"/>
                </a:lnTo>
                <a:lnTo>
                  <a:pt x="478" y="568"/>
                </a:lnTo>
                <a:lnTo>
                  <a:pt x="472" y="567"/>
                </a:lnTo>
                <a:lnTo>
                  <a:pt x="467" y="566"/>
                </a:lnTo>
                <a:lnTo>
                  <a:pt x="461" y="564"/>
                </a:lnTo>
                <a:lnTo>
                  <a:pt x="456" y="562"/>
                </a:lnTo>
                <a:lnTo>
                  <a:pt x="452" y="559"/>
                </a:lnTo>
                <a:lnTo>
                  <a:pt x="448" y="556"/>
                </a:lnTo>
                <a:lnTo>
                  <a:pt x="445" y="552"/>
                </a:lnTo>
                <a:lnTo>
                  <a:pt x="442" y="548"/>
                </a:lnTo>
                <a:lnTo>
                  <a:pt x="439" y="544"/>
                </a:lnTo>
                <a:lnTo>
                  <a:pt x="437" y="539"/>
                </a:lnTo>
                <a:lnTo>
                  <a:pt x="435" y="532"/>
                </a:lnTo>
                <a:lnTo>
                  <a:pt x="433" y="520"/>
                </a:lnTo>
                <a:lnTo>
                  <a:pt x="432" y="506"/>
                </a:lnTo>
                <a:lnTo>
                  <a:pt x="432" y="452"/>
                </a:lnTo>
                <a:lnTo>
                  <a:pt x="339" y="452"/>
                </a:lnTo>
                <a:lnTo>
                  <a:pt x="339" y="508"/>
                </a:lnTo>
                <a:lnTo>
                  <a:pt x="340" y="524"/>
                </a:lnTo>
                <a:lnTo>
                  <a:pt x="342" y="540"/>
                </a:lnTo>
                <a:lnTo>
                  <a:pt x="345" y="554"/>
                </a:lnTo>
                <a:lnTo>
                  <a:pt x="350" y="568"/>
                </a:lnTo>
                <a:lnTo>
                  <a:pt x="356" y="581"/>
                </a:lnTo>
                <a:lnTo>
                  <a:pt x="362" y="593"/>
                </a:lnTo>
                <a:lnTo>
                  <a:pt x="370" y="604"/>
                </a:lnTo>
                <a:lnTo>
                  <a:pt x="379" y="613"/>
                </a:lnTo>
                <a:lnTo>
                  <a:pt x="390" y="623"/>
                </a:lnTo>
                <a:lnTo>
                  <a:pt x="401" y="630"/>
                </a:lnTo>
                <a:lnTo>
                  <a:pt x="413" y="637"/>
                </a:lnTo>
                <a:lnTo>
                  <a:pt x="425" y="642"/>
                </a:lnTo>
                <a:lnTo>
                  <a:pt x="440" y="647"/>
                </a:lnTo>
                <a:lnTo>
                  <a:pt x="455" y="650"/>
                </a:lnTo>
                <a:lnTo>
                  <a:pt x="471" y="652"/>
                </a:lnTo>
                <a:lnTo>
                  <a:pt x="487" y="652"/>
                </a:lnTo>
                <a:lnTo>
                  <a:pt x="502" y="652"/>
                </a:lnTo>
                <a:lnTo>
                  <a:pt x="517" y="650"/>
                </a:lnTo>
                <a:lnTo>
                  <a:pt x="531" y="647"/>
                </a:lnTo>
                <a:lnTo>
                  <a:pt x="544" y="642"/>
                </a:lnTo>
                <a:lnTo>
                  <a:pt x="558" y="637"/>
                </a:lnTo>
                <a:lnTo>
                  <a:pt x="570" y="630"/>
                </a:lnTo>
                <a:lnTo>
                  <a:pt x="581" y="622"/>
                </a:lnTo>
                <a:lnTo>
                  <a:pt x="592" y="612"/>
                </a:lnTo>
                <a:lnTo>
                  <a:pt x="601" y="602"/>
                </a:lnTo>
                <a:lnTo>
                  <a:pt x="610" y="591"/>
                </a:lnTo>
                <a:lnTo>
                  <a:pt x="617" y="578"/>
                </a:lnTo>
                <a:lnTo>
                  <a:pt x="623" y="564"/>
                </a:lnTo>
                <a:lnTo>
                  <a:pt x="629" y="549"/>
                </a:lnTo>
                <a:lnTo>
                  <a:pt x="632" y="533"/>
                </a:lnTo>
                <a:lnTo>
                  <a:pt x="634" y="516"/>
                </a:lnTo>
                <a:lnTo>
                  <a:pt x="635" y="498"/>
                </a:lnTo>
                <a:close/>
                <a:moveTo>
                  <a:pt x="983" y="641"/>
                </a:moveTo>
                <a:lnTo>
                  <a:pt x="877" y="11"/>
                </a:lnTo>
                <a:lnTo>
                  <a:pt x="767" y="11"/>
                </a:lnTo>
                <a:lnTo>
                  <a:pt x="661" y="641"/>
                </a:lnTo>
                <a:lnTo>
                  <a:pt x="754" y="641"/>
                </a:lnTo>
                <a:lnTo>
                  <a:pt x="772" y="518"/>
                </a:lnTo>
                <a:lnTo>
                  <a:pt x="864" y="518"/>
                </a:lnTo>
                <a:lnTo>
                  <a:pt x="880" y="641"/>
                </a:lnTo>
                <a:lnTo>
                  <a:pt x="983" y="641"/>
                </a:lnTo>
                <a:close/>
                <a:moveTo>
                  <a:pt x="852" y="434"/>
                </a:moveTo>
                <a:lnTo>
                  <a:pt x="785" y="434"/>
                </a:lnTo>
                <a:lnTo>
                  <a:pt x="821" y="177"/>
                </a:lnTo>
                <a:lnTo>
                  <a:pt x="852" y="434"/>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46098" name="Rectangle 18"/>
          <p:cNvSpPr>
            <a:spLocks noChangeArrowheads="1"/>
          </p:cNvSpPr>
          <p:nvPr/>
        </p:nvSpPr>
        <p:spPr bwMode="auto">
          <a:xfrm>
            <a:off x="2727326" y="6380163"/>
            <a:ext cx="5865813" cy="65088"/>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099" name="Rectangle 19"/>
          <p:cNvSpPr>
            <a:spLocks noChangeArrowheads="1"/>
          </p:cNvSpPr>
          <p:nvPr/>
        </p:nvSpPr>
        <p:spPr bwMode="auto">
          <a:xfrm>
            <a:off x="2727326" y="1654175"/>
            <a:ext cx="5868988" cy="63500"/>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0" name="Rectangle 20"/>
          <p:cNvSpPr>
            <a:spLocks noChangeArrowheads="1"/>
          </p:cNvSpPr>
          <p:nvPr/>
        </p:nvSpPr>
        <p:spPr bwMode="auto">
          <a:xfrm>
            <a:off x="8677276" y="1803400"/>
            <a:ext cx="65088" cy="4491038"/>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1" name="Rectangle 21"/>
          <p:cNvSpPr>
            <a:spLocks noChangeArrowheads="1"/>
          </p:cNvSpPr>
          <p:nvPr/>
        </p:nvSpPr>
        <p:spPr bwMode="auto">
          <a:xfrm>
            <a:off x="2578101" y="1803400"/>
            <a:ext cx="65088" cy="4491038"/>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2" name="Rectangle 22"/>
          <p:cNvSpPr>
            <a:spLocks noChangeArrowheads="1"/>
          </p:cNvSpPr>
          <p:nvPr/>
        </p:nvSpPr>
        <p:spPr bwMode="auto">
          <a:xfrm>
            <a:off x="1303338" y="234950"/>
            <a:ext cx="1173163" cy="65088"/>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3" name="Rectangle 23"/>
          <p:cNvSpPr>
            <a:spLocks noChangeArrowheads="1"/>
          </p:cNvSpPr>
          <p:nvPr/>
        </p:nvSpPr>
        <p:spPr bwMode="auto">
          <a:xfrm>
            <a:off x="1303338" y="1654175"/>
            <a:ext cx="1173163" cy="63500"/>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4" name="Rectangle 24"/>
          <p:cNvSpPr>
            <a:spLocks noChangeArrowheads="1"/>
          </p:cNvSpPr>
          <p:nvPr/>
        </p:nvSpPr>
        <p:spPr bwMode="auto">
          <a:xfrm>
            <a:off x="2578101" y="355600"/>
            <a:ext cx="65088" cy="1244600"/>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5" name="Rectangle 25"/>
          <p:cNvSpPr>
            <a:spLocks noChangeArrowheads="1"/>
          </p:cNvSpPr>
          <p:nvPr/>
        </p:nvSpPr>
        <p:spPr bwMode="auto">
          <a:xfrm>
            <a:off x="1158876" y="355600"/>
            <a:ext cx="63500" cy="1244600"/>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6" name="Rectangle 26"/>
          <p:cNvSpPr>
            <a:spLocks noChangeArrowheads="1"/>
          </p:cNvSpPr>
          <p:nvPr/>
        </p:nvSpPr>
        <p:spPr bwMode="auto">
          <a:xfrm>
            <a:off x="1158876" y="1801813"/>
            <a:ext cx="63500" cy="693738"/>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7" name="Rectangle 27"/>
          <p:cNvSpPr>
            <a:spLocks noChangeArrowheads="1"/>
          </p:cNvSpPr>
          <p:nvPr/>
        </p:nvSpPr>
        <p:spPr bwMode="auto">
          <a:xfrm>
            <a:off x="381001" y="2579688"/>
            <a:ext cx="693738" cy="63500"/>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8" name="Rectangle 28"/>
          <p:cNvSpPr>
            <a:spLocks noChangeArrowheads="1"/>
          </p:cNvSpPr>
          <p:nvPr/>
        </p:nvSpPr>
        <p:spPr bwMode="auto">
          <a:xfrm>
            <a:off x="381001" y="1654175"/>
            <a:ext cx="693738" cy="63500"/>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9" name="Rectangle 29"/>
          <p:cNvSpPr>
            <a:spLocks noChangeArrowheads="1"/>
          </p:cNvSpPr>
          <p:nvPr/>
        </p:nvSpPr>
        <p:spPr bwMode="auto">
          <a:xfrm>
            <a:off x="233363" y="1801813"/>
            <a:ext cx="63500" cy="693738"/>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10" name="Freeform 30"/>
          <p:cNvSpPr>
            <a:spLocks noEditPoints="1"/>
          </p:cNvSpPr>
          <p:nvPr/>
        </p:nvSpPr>
        <p:spPr bwMode="auto">
          <a:xfrm>
            <a:off x="455613" y="1962150"/>
            <a:ext cx="560388" cy="371475"/>
          </a:xfrm>
          <a:custGeom>
            <a:avLst/>
            <a:gdLst/>
            <a:ahLst/>
            <a:cxnLst>
              <a:cxn ang="0">
                <a:pos x="714" y="691"/>
              </a:cxn>
              <a:cxn ang="0">
                <a:pos x="920" y="468"/>
              </a:cxn>
              <a:cxn ang="0">
                <a:pos x="547" y="290"/>
              </a:cxn>
              <a:cxn ang="0">
                <a:pos x="489" y="212"/>
              </a:cxn>
              <a:cxn ang="0">
                <a:pos x="476" y="160"/>
              </a:cxn>
              <a:cxn ang="0">
                <a:pos x="480" y="124"/>
              </a:cxn>
              <a:cxn ang="0">
                <a:pos x="495" y="104"/>
              </a:cxn>
              <a:cxn ang="0">
                <a:pos x="530" y="93"/>
              </a:cxn>
              <a:cxn ang="0">
                <a:pos x="557" y="100"/>
              </a:cxn>
              <a:cxn ang="0">
                <a:pos x="574" y="119"/>
              </a:cxn>
              <a:cxn ang="0">
                <a:pos x="581" y="217"/>
              </a:cxn>
              <a:cxn ang="0">
                <a:pos x="673" y="107"/>
              </a:cxn>
              <a:cxn ang="0">
                <a:pos x="638" y="43"/>
              </a:cxn>
              <a:cxn ang="0">
                <a:pos x="577" y="7"/>
              </a:cxn>
              <a:cxn ang="0">
                <a:pos x="493" y="4"/>
              </a:cxn>
              <a:cxn ang="0">
                <a:pos x="421" y="38"/>
              </a:cxn>
              <a:cxn ang="0">
                <a:pos x="381" y="101"/>
              </a:cxn>
              <a:cxn ang="0">
                <a:pos x="372" y="183"/>
              </a:cxn>
              <a:cxn ang="0">
                <a:pos x="395" y="260"/>
              </a:cxn>
              <a:cxn ang="0">
                <a:pos x="439" y="329"/>
              </a:cxn>
              <a:cxn ang="0">
                <a:pos x="531" y="431"/>
              </a:cxn>
              <a:cxn ang="0">
                <a:pos x="571" y="500"/>
              </a:cxn>
              <a:cxn ang="0">
                <a:pos x="579" y="552"/>
              </a:cxn>
              <a:cxn ang="0">
                <a:pos x="569" y="593"/>
              </a:cxn>
              <a:cxn ang="0">
                <a:pos x="548" y="609"/>
              </a:cxn>
              <a:cxn ang="0">
                <a:pos x="516" y="613"/>
              </a:cxn>
              <a:cxn ang="0">
                <a:pos x="488" y="603"/>
              </a:cxn>
              <a:cxn ang="0">
                <a:pos x="470" y="581"/>
              </a:cxn>
              <a:cxn ang="0">
                <a:pos x="465" y="545"/>
              </a:cxn>
              <a:cxn ang="0">
                <a:pos x="369" y="582"/>
              </a:cxn>
              <a:cxn ang="0">
                <a:pos x="399" y="651"/>
              </a:cxn>
              <a:cxn ang="0">
                <a:pos x="459" y="693"/>
              </a:cxn>
              <a:cxn ang="0">
                <a:pos x="542" y="703"/>
              </a:cxn>
              <a:cxn ang="0">
                <a:pos x="614" y="679"/>
              </a:cxn>
              <a:cxn ang="0">
                <a:pos x="665" y="623"/>
              </a:cxn>
              <a:cxn ang="0">
                <a:pos x="684" y="536"/>
              </a:cxn>
              <a:cxn ang="0">
                <a:pos x="671" y="461"/>
              </a:cxn>
              <a:cxn ang="0">
                <a:pos x="634" y="392"/>
              </a:cxn>
              <a:cxn ang="0">
                <a:pos x="309" y="560"/>
              </a:cxn>
              <a:cxn ang="0">
                <a:pos x="305" y="412"/>
              </a:cxn>
              <a:cxn ang="0">
                <a:pos x="288" y="377"/>
              </a:cxn>
              <a:cxn ang="0">
                <a:pos x="256" y="352"/>
              </a:cxn>
              <a:cxn ang="0">
                <a:pos x="262" y="334"/>
              </a:cxn>
              <a:cxn ang="0">
                <a:pos x="291" y="307"/>
              </a:cxn>
              <a:cxn ang="0">
                <a:pos x="304" y="270"/>
              </a:cxn>
              <a:cxn ang="0">
                <a:pos x="306" y="127"/>
              </a:cxn>
              <a:cxn ang="0">
                <a:pos x="285" y="62"/>
              </a:cxn>
              <a:cxn ang="0">
                <a:pos x="239" y="24"/>
              </a:cxn>
              <a:cxn ang="0">
                <a:pos x="176" y="12"/>
              </a:cxn>
              <a:cxn ang="0">
                <a:pos x="204" y="690"/>
              </a:cxn>
              <a:cxn ang="0">
                <a:pos x="261" y="668"/>
              </a:cxn>
              <a:cxn ang="0">
                <a:pos x="299" y="620"/>
              </a:cxn>
              <a:cxn ang="0">
                <a:pos x="202" y="260"/>
              </a:cxn>
              <a:cxn ang="0">
                <a:pos x="185" y="300"/>
              </a:cxn>
              <a:cxn ang="0">
                <a:pos x="110" y="105"/>
              </a:cxn>
              <a:cxn ang="0">
                <a:pos x="193" y="116"/>
              </a:cxn>
              <a:cxn ang="0">
                <a:pos x="202" y="260"/>
              </a:cxn>
              <a:cxn ang="0">
                <a:pos x="194" y="588"/>
              </a:cxn>
              <a:cxn ang="0">
                <a:pos x="110" y="599"/>
              </a:cxn>
              <a:cxn ang="0">
                <a:pos x="186" y="397"/>
              </a:cxn>
              <a:cxn ang="0">
                <a:pos x="203" y="438"/>
              </a:cxn>
            </a:cxnLst>
            <a:rect l="0" t="0" r="r" b="b"/>
            <a:pathLst>
              <a:path w="1059" h="704">
                <a:moveTo>
                  <a:pt x="949" y="691"/>
                </a:moveTo>
                <a:lnTo>
                  <a:pt x="1059" y="691"/>
                </a:lnTo>
                <a:lnTo>
                  <a:pt x="946" y="12"/>
                </a:lnTo>
                <a:lnTo>
                  <a:pt x="826" y="12"/>
                </a:lnTo>
                <a:lnTo>
                  <a:pt x="714" y="691"/>
                </a:lnTo>
                <a:lnTo>
                  <a:pt x="812" y="691"/>
                </a:lnTo>
                <a:lnTo>
                  <a:pt x="832" y="559"/>
                </a:lnTo>
                <a:lnTo>
                  <a:pt x="932" y="559"/>
                </a:lnTo>
                <a:lnTo>
                  <a:pt x="949" y="691"/>
                </a:lnTo>
                <a:close/>
                <a:moveTo>
                  <a:pt x="920" y="468"/>
                </a:moveTo>
                <a:lnTo>
                  <a:pt x="846" y="468"/>
                </a:lnTo>
                <a:lnTo>
                  <a:pt x="885" y="191"/>
                </a:lnTo>
                <a:lnTo>
                  <a:pt x="920" y="468"/>
                </a:lnTo>
                <a:close/>
                <a:moveTo>
                  <a:pt x="569" y="314"/>
                </a:moveTo>
                <a:lnTo>
                  <a:pt x="547" y="290"/>
                </a:lnTo>
                <a:lnTo>
                  <a:pt x="528" y="269"/>
                </a:lnTo>
                <a:lnTo>
                  <a:pt x="512" y="249"/>
                </a:lnTo>
                <a:lnTo>
                  <a:pt x="499" y="231"/>
                </a:lnTo>
                <a:lnTo>
                  <a:pt x="494" y="221"/>
                </a:lnTo>
                <a:lnTo>
                  <a:pt x="489" y="212"/>
                </a:lnTo>
                <a:lnTo>
                  <a:pt x="486" y="202"/>
                </a:lnTo>
                <a:lnTo>
                  <a:pt x="481" y="193"/>
                </a:lnTo>
                <a:lnTo>
                  <a:pt x="479" y="182"/>
                </a:lnTo>
                <a:lnTo>
                  <a:pt x="477" y="172"/>
                </a:lnTo>
                <a:lnTo>
                  <a:pt x="476" y="160"/>
                </a:lnTo>
                <a:lnTo>
                  <a:pt x="476" y="148"/>
                </a:lnTo>
                <a:lnTo>
                  <a:pt x="476" y="142"/>
                </a:lnTo>
                <a:lnTo>
                  <a:pt x="477" y="136"/>
                </a:lnTo>
                <a:lnTo>
                  <a:pt x="478" y="129"/>
                </a:lnTo>
                <a:lnTo>
                  <a:pt x="480" y="124"/>
                </a:lnTo>
                <a:lnTo>
                  <a:pt x="482" y="119"/>
                </a:lnTo>
                <a:lnTo>
                  <a:pt x="484" y="115"/>
                </a:lnTo>
                <a:lnTo>
                  <a:pt x="488" y="111"/>
                </a:lnTo>
                <a:lnTo>
                  <a:pt x="491" y="107"/>
                </a:lnTo>
                <a:lnTo>
                  <a:pt x="495" y="104"/>
                </a:lnTo>
                <a:lnTo>
                  <a:pt x="499" y="101"/>
                </a:lnTo>
                <a:lnTo>
                  <a:pt x="503" y="98"/>
                </a:lnTo>
                <a:lnTo>
                  <a:pt x="508" y="96"/>
                </a:lnTo>
                <a:lnTo>
                  <a:pt x="518" y="93"/>
                </a:lnTo>
                <a:lnTo>
                  <a:pt x="530" y="93"/>
                </a:lnTo>
                <a:lnTo>
                  <a:pt x="536" y="93"/>
                </a:lnTo>
                <a:lnTo>
                  <a:pt x="542" y="94"/>
                </a:lnTo>
                <a:lnTo>
                  <a:pt x="547" y="95"/>
                </a:lnTo>
                <a:lnTo>
                  <a:pt x="552" y="97"/>
                </a:lnTo>
                <a:lnTo>
                  <a:pt x="557" y="100"/>
                </a:lnTo>
                <a:lnTo>
                  <a:pt x="561" y="103"/>
                </a:lnTo>
                <a:lnTo>
                  <a:pt x="565" y="106"/>
                </a:lnTo>
                <a:lnTo>
                  <a:pt x="568" y="110"/>
                </a:lnTo>
                <a:lnTo>
                  <a:pt x="571" y="114"/>
                </a:lnTo>
                <a:lnTo>
                  <a:pt x="574" y="119"/>
                </a:lnTo>
                <a:lnTo>
                  <a:pt x="576" y="124"/>
                </a:lnTo>
                <a:lnTo>
                  <a:pt x="578" y="130"/>
                </a:lnTo>
                <a:lnTo>
                  <a:pt x="581" y="143"/>
                </a:lnTo>
                <a:lnTo>
                  <a:pt x="581" y="156"/>
                </a:lnTo>
                <a:lnTo>
                  <a:pt x="581" y="217"/>
                </a:lnTo>
                <a:lnTo>
                  <a:pt x="679" y="217"/>
                </a:lnTo>
                <a:lnTo>
                  <a:pt x="679" y="156"/>
                </a:lnTo>
                <a:lnTo>
                  <a:pt x="678" y="140"/>
                </a:lnTo>
                <a:lnTo>
                  <a:pt x="676" y="122"/>
                </a:lnTo>
                <a:lnTo>
                  <a:pt x="673" y="107"/>
                </a:lnTo>
                <a:lnTo>
                  <a:pt x="668" y="92"/>
                </a:lnTo>
                <a:lnTo>
                  <a:pt x="662" y="79"/>
                </a:lnTo>
                <a:lnTo>
                  <a:pt x="655" y="66"/>
                </a:lnTo>
                <a:lnTo>
                  <a:pt x="647" y="54"/>
                </a:lnTo>
                <a:lnTo>
                  <a:pt x="638" y="43"/>
                </a:lnTo>
                <a:lnTo>
                  <a:pt x="628" y="34"/>
                </a:lnTo>
                <a:lnTo>
                  <a:pt x="617" y="25"/>
                </a:lnTo>
                <a:lnTo>
                  <a:pt x="604" y="18"/>
                </a:lnTo>
                <a:lnTo>
                  <a:pt x="591" y="11"/>
                </a:lnTo>
                <a:lnTo>
                  <a:pt x="577" y="7"/>
                </a:lnTo>
                <a:lnTo>
                  <a:pt x="562" y="3"/>
                </a:lnTo>
                <a:lnTo>
                  <a:pt x="546" y="1"/>
                </a:lnTo>
                <a:lnTo>
                  <a:pt x="530" y="0"/>
                </a:lnTo>
                <a:lnTo>
                  <a:pt x="511" y="1"/>
                </a:lnTo>
                <a:lnTo>
                  <a:pt x="493" y="4"/>
                </a:lnTo>
                <a:lnTo>
                  <a:pt x="475" y="8"/>
                </a:lnTo>
                <a:lnTo>
                  <a:pt x="460" y="13"/>
                </a:lnTo>
                <a:lnTo>
                  <a:pt x="446" y="20"/>
                </a:lnTo>
                <a:lnTo>
                  <a:pt x="433" y="28"/>
                </a:lnTo>
                <a:lnTo>
                  <a:pt x="421" y="38"/>
                </a:lnTo>
                <a:lnTo>
                  <a:pt x="411" y="49"/>
                </a:lnTo>
                <a:lnTo>
                  <a:pt x="401" y="60"/>
                </a:lnTo>
                <a:lnTo>
                  <a:pt x="393" y="73"/>
                </a:lnTo>
                <a:lnTo>
                  <a:pt x="387" y="87"/>
                </a:lnTo>
                <a:lnTo>
                  <a:pt x="381" y="101"/>
                </a:lnTo>
                <a:lnTo>
                  <a:pt x="377" y="116"/>
                </a:lnTo>
                <a:lnTo>
                  <a:pt x="374" y="132"/>
                </a:lnTo>
                <a:lnTo>
                  <a:pt x="372" y="150"/>
                </a:lnTo>
                <a:lnTo>
                  <a:pt x="371" y="167"/>
                </a:lnTo>
                <a:lnTo>
                  <a:pt x="372" y="183"/>
                </a:lnTo>
                <a:lnTo>
                  <a:pt x="374" y="199"/>
                </a:lnTo>
                <a:lnTo>
                  <a:pt x="378" y="214"/>
                </a:lnTo>
                <a:lnTo>
                  <a:pt x="382" y="230"/>
                </a:lnTo>
                <a:lnTo>
                  <a:pt x="388" y="245"/>
                </a:lnTo>
                <a:lnTo>
                  <a:pt x="395" y="260"/>
                </a:lnTo>
                <a:lnTo>
                  <a:pt x="402" y="274"/>
                </a:lnTo>
                <a:lnTo>
                  <a:pt x="411" y="289"/>
                </a:lnTo>
                <a:lnTo>
                  <a:pt x="420" y="303"/>
                </a:lnTo>
                <a:lnTo>
                  <a:pt x="429" y="316"/>
                </a:lnTo>
                <a:lnTo>
                  <a:pt x="439" y="329"/>
                </a:lnTo>
                <a:lnTo>
                  <a:pt x="450" y="343"/>
                </a:lnTo>
                <a:lnTo>
                  <a:pt x="471" y="367"/>
                </a:lnTo>
                <a:lnTo>
                  <a:pt x="493" y="389"/>
                </a:lnTo>
                <a:lnTo>
                  <a:pt x="513" y="411"/>
                </a:lnTo>
                <a:lnTo>
                  <a:pt x="531" y="431"/>
                </a:lnTo>
                <a:lnTo>
                  <a:pt x="545" y="451"/>
                </a:lnTo>
                <a:lnTo>
                  <a:pt x="558" y="470"/>
                </a:lnTo>
                <a:lnTo>
                  <a:pt x="563" y="480"/>
                </a:lnTo>
                <a:lnTo>
                  <a:pt x="567" y="490"/>
                </a:lnTo>
                <a:lnTo>
                  <a:pt x="571" y="500"/>
                </a:lnTo>
                <a:lnTo>
                  <a:pt x="574" y="510"/>
                </a:lnTo>
                <a:lnTo>
                  <a:pt x="576" y="520"/>
                </a:lnTo>
                <a:lnTo>
                  <a:pt x="578" y="530"/>
                </a:lnTo>
                <a:lnTo>
                  <a:pt x="579" y="540"/>
                </a:lnTo>
                <a:lnTo>
                  <a:pt x="579" y="552"/>
                </a:lnTo>
                <a:lnTo>
                  <a:pt x="578" y="566"/>
                </a:lnTo>
                <a:lnTo>
                  <a:pt x="576" y="578"/>
                </a:lnTo>
                <a:lnTo>
                  <a:pt x="574" y="583"/>
                </a:lnTo>
                <a:lnTo>
                  <a:pt x="572" y="588"/>
                </a:lnTo>
                <a:lnTo>
                  <a:pt x="569" y="593"/>
                </a:lnTo>
                <a:lnTo>
                  <a:pt x="565" y="597"/>
                </a:lnTo>
                <a:lnTo>
                  <a:pt x="562" y="601"/>
                </a:lnTo>
                <a:lnTo>
                  <a:pt x="557" y="604"/>
                </a:lnTo>
                <a:lnTo>
                  <a:pt x="553" y="607"/>
                </a:lnTo>
                <a:lnTo>
                  <a:pt x="548" y="609"/>
                </a:lnTo>
                <a:lnTo>
                  <a:pt x="542" y="611"/>
                </a:lnTo>
                <a:lnTo>
                  <a:pt x="536" y="612"/>
                </a:lnTo>
                <a:lnTo>
                  <a:pt x="529" y="613"/>
                </a:lnTo>
                <a:lnTo>
                  <a:pt x="523" y="613"/>
                </a:lnTo>
                <a:lnTo>
                  <a:pt x="516" y="613"/>
                </a:lnTo>
                <a:lnTo>
                  <a:pt x="509" y="612"/>
                </a:lnTo>
                <a:lnTo>
                  <a:pt x="503" y="611"/>
                </a:lnTo>
                <a:lnTo>
                  <a:pt x="498" y="609"/>
                </a:lnTo>
                <a:lnTo>
                  <a:pt x="493" y="606"/>
                </a:lnTo>
                <a:lnTo>
                  <a:pt x="488" y="603"/>
                </a:lnTo>
                <a:lnTo>
                  <a:pt x="483" y="600"/>
                </a:lnTo>
                <a:lnTo>
                  <a:pt x="479" y="596"/>
                </a:lnTo>
                <a:lnTo>
                  <a:pt x="476" y="591"/>
                </a:lnTo>
                <a:lnTo>
                  <a:pt x="473" y="586"/>
                </a:lnTo>
                <a:lnTo>
                  <a:pt x="470" y="581"/>
                </a:lnTo>
                <a:lnTo>
                  <a:pt x="468" y="575"/>
                </a:lnTo>
                <a:lnTo>
                  <a:pt x="467" y="568"/>
                </a:lnTo>
                <a:lnTo>
                  <a:pt x="466" y="561"/>
                </a:lnTo>
                <a:lnTo>
                  <a:pt x="465" y="554"/>
                </a:lnTo>
                <a:lnTo>
                  <a:pt x="465" y="545"/>
                </a:lnTo>
                <a:lnTo>
                  <a:pt x="465" y="487"/>
                </a:lnTo>
                <a:lnTo>
                  <a:pt x="366" y="487"/>
                </a:lnTo>
                <a:lnTo>
                  <a:pt x="366" y="548"/>
                </a:lnTo>
                <a:lnTo>
                  <a:pt x="367" y="566"/>
                </a:lnTo>
                <a:lnTo>
                  <a:pt x="369" y="582"/>
                </a:lnTo>
                <a:lnTo>
                  <a:pt x="372" y="598"/>
                </a:lnTo>
                <a:lnTo>
                  <a:pt x="377" y="613"/>
                </a:lnTo>
                <a:lnTo>
                  <a:pt x="383" y="627"/>
                </a:lnTo>
                <a:lnTo>
                  <a:pt x="391" y="639"/>
                </a:lnTo>
                <a:lnTo>
                  <a:pt x="399" y="651"/>
                </a:lnTo>
                <a:lnTo>
                  <a:pt x="409" y="662"/>
                </a:lnTo>
                <a:lnTo>
                  <a:pt x="420" y="671"/>
                </a:lnTo>
                <a:lnTo>
                  <a:pt x="432" y="680"/>
                </a:lnTo>
                <a:lnTo>
                  <a:pt x="445" y="687"/>
                </a:lnTo>
                <a:lnTo>
                  <a:pt x="459" y="693"/>
                </a:lnTo>
                <a:lnTo>
                  <a:pt x="474" y="697"/>
                </a:lnTo>
                <a:lnTo>
                  <a:pt x="491" y="701"/>
                </a:lnTo>
                <a:lnTo>
                  <a:pt x="508" y="703"/>
                </a:lnTo>
                <a:lnTo>
                  <a:pt x="526" y="704"/>
                </a:lnTo>
                <a:lnTo>
                  <a:pt x="542" y="703"/>
                </a:lnTo>
                <a:lnTo>
                  <a:pt x="558" y="701"/>
                </a:lnTo>
                <a:lnTo>
                  <a:pt x="573" y="697"/>
                </a:lnTo>
                <a:lnTo>
                  <a:pt x="588" y="693"/>
                </a:lnTo>
                <a:lnTo>
                  <a:pt x="601" y="687"/>
                </a:lnTo>
                <a:lnTo>
                  <a:pt x="614" y="679"/>
                </a:lnTo>
                <a:lnTo>
                  <a:pt x="627" y="671"/>
                </a:lnTo>
                <a:lnTo>
                  <a:pt x="638" y="661"/>
                </a:lnTo>
                <a:lnTo>
                  <a:pt x="648" y="650"/>
                </a:lnTo>
                <a:lnTo>
                  <a:pt x="657" y="637"/>
                </a:lnTo>
                <a:lnTo>
                  <a:pt x="665" y="623"/>
                </a:lnTo>
                <a:lnTo>
                  <a:pt x="672" y="609"/>
                </a:lnTo>
                <a:lnTo>
                  <a:pt x="677" y="592"/>
                </a:lnTo>
                <a:lnTo>
                  <a:pt x="681" y="575"/>
                </a:lnTo>
                <a:lnTo>
                  <a:pt x="683" y="557"/>
                </a:lnTo>
                <a:lnTo>
                  <a:pt x="684" y="536"/>
                </a:lnTo>
                <a:lnTo>
                  <a:pt x="683" y="520"/>
                </a:lnTo>
                <a:lnTo>
                  <a:pt x="682" y="505"/>
                </a:lnTo>
                <a:lnTo>
                  <a:pt x="679" y="490"/>
                </a:lnTo>
                <a:lnTo>
                  <a:pt x="675" y="475"/>
                </a:lnTo>
                <a:lnTo>
                  <a:pt x="671" y="461"/>
                </a:lnTo>
                <a:lnTo>
                  <a:pt x="665" y="447"/>
                </a:lnTo>
                <a:lnTo>
                  <a:pt x="659" y="433"/>
                </a:lnTo>
                <a:lnTo>
                  <a:pt x="651" y="419"/>
                </a:lnTo>
                <a:lnTo>
                  <a:pt x="643" y="406"/>
                </a:lnTo>
                <a:lnTo>
                  <a:pt x="634" y="392"/>
                </a:lnTo>
                <a:lnTo>
                  <a:pt x="625" y="379"/>
                </a:lnTo>
                <a:lnTo>
                  <a:pt x="615" y="366"/>
                </a:lnTo>
                <a:lnTo>
                  <a:pt x="593" y="339"/>
                </a:lnTo>
                <a:lnTo>
                  <a:pt x="569" y="314"/>
                </a:lnTo>
                <a:close/>
                <a:moveTo>
                  <a:pt x="309" y="560"/>
                </a:moveTo>
                <a:lnTo>
                  <a:pt x="309" y="447"/>
                </a:lnTo>
                <a:lnTo>
                  <a:pt x="308" y="438"/>
                </a:lnTo>
                <a:lnTo>
                  <a:pt x="308" y="429"/>
                </a:lnTo>
                <a:lnTo>
                  <a:pt x="306" y="420"/>
                </a:lnTo>
                <a:lnTo>
                  <a:pt x="305" y="412"/>
                </a:lnTo>
                <a:lnTo>
                  <a:pt x="303" y="404"/>
                </a:lnTo>
                <a:lnTo>
                  <a:pt x="300" y="397"/>
                </a:lnTo>
                <a:lnTo>
                  <a:pt x="296" y="390"/>
                </a:lnTo>
                <a:lnTo>
                  <a:pt x="293" y="383"/>
                </a:lnTo>
                <a:lnTo>
                  <a:pt x="288" y="377"/>
                </a:lnTo>
                <a:lnTo>
                  <a:pt x="282" y="371"/>
                </a:lnTo>
                <a:lnTo>
                  <a:pt x="277" y="366"/>
                </a:lnTo>
                <a:lnTo>
                  <a:pt x="270" y="361"/>
                </a:lnTo>
                <a:lnTo>
                  <a:pt x="263" y="356"/>
                </a:lnTo>
                <a:lnTo>
                  <a:pt x="256" y="352"/>
                </a:lnTo>
                <a:lnTo>
                  <a:pt x="247" y="349"/>
                </a:lnTo>
                <a:lnTo>
                  <a:pt x="239" y="345"/>
                </a:lnTo>
                <a:lnTo>
                  <a:pt x="247" y="342"/>
                </a:lnTo>
                <a:lnTo>
                  <a:pt x="255" y="338"/>
                </a:lnTo>
                <a:lnTo>
                  <a:pt x="262" y="334"/>
                </a:lnTo>
                <a:lnTo>
                  <a:pt x="269" y="330"/>
                </a:lnTo>
                <a:lnTo>
                  <a:pt x="275" y="325"/>
                </a:lnTo>
                <a:lnTo>
                  <a:pt x="281" y="319"/>
                </a:lnTo>
                <a:lnTo>
                  <a:pt x="287" y="313"/>
                </a:lnTo>
                <a:lnTo>
                  <a:pt x="291" y="307"/>
                </a:lnTo>
                <a:lnTo>
                  <a:pt x="295" y="301"/>
                </a:lnTo>
                <a:lnTo>
                  <a:pt x="298" y="293"/>
                </a:lnTo>
                <a:lnTo>
                  <a:pt x="301" y="286"/>
                </a:lnTo>
                <a:lnTo>
                  <a:pt x="303" y="278"/>
                </a:lnTo>
                <a:lnTo>
                  <a:pt x="304" y="270"/>
                </a:lnTo>
                <a:lnTo>
                  <a:pt x="306" y="261"/>
                </a:lnTo>
                <a:lnTo>
                  <a:pt x="306" y="252"/>
                </a:lnTo>
                <a:lnTo>
                  <a:pt x="306" y="243"/>
                </a:lnTo>
                <a:lnTo>
                  <a:pt x="306" y="144"/>
                </a:lnTo>
                <a:lnTo>
                  <a:pt x="306" y="127"/>
                </a:lnTo>
                <a:lnTo>
                  <a:pt x="304" y="111"/>
                </a:lnTo>
                <a:lnTo>
                  <a:pt x="301" y="97"/>
                </a:lnTo>
                <a:lnTo>
                  <a:pt x="297" y="84"/>
                </a:lnTo>
                <a:lnTo>
                  <a:pt x="291" y="72"/>
                </a:lnTo>
                <a:lnTo>
                  <a:pt x="285" y="62"/>
                </a:lnTo>
                <a:lnTo>
                  <a:pt x="277" y="52"/>
                </a:lnTo>
                <a:lnTo>
                  <a:pt x="269" y="44"/>
                </a:lnTo>
                <a:lnTo>
                  <a:pt x="260" y="36"/>
                </a:lnTo>
                <a:lnTo>
                  <a:pt x="250" y="30"/>
                </a:lnTo>
                <a:lnTo>
                  <a:pt x="239" y="24"/>
                </a:lnTo>
                <a:lnTo>
                  <a:pt x="228" y="20"/>
                </a:lnTo>
                <a:lnTo>
                  <a:pt x="215" y="17"/>
                </a:lnTo>
                <a:lnTo>
                  <a:pt x="203" y="14"/>
                </a:lnTo>
                <a:lnTo>
                  <a:pt x="189" y="13"/>
                </a:lnTo>
                <a:lnTo>
                  <a:pt x="176" y="12"/>
                </a:lnTo>
                <a:lnTo>
                  <a:pt x="0" y="12"/>
                </a:lnTo>
                <a:lnTo>
                  <a:pt x="0" y="691"/>
                </a:lnTo>
                <a:lnTo>
                  <a:pt x="178" y="691"/>
                </a:lnTo>
                <a:lnTo>
                  <a:pt x="191" y="691"/>
                </a:lnTo>
                <a:lnTo>
                  <a:pt x="204" y="690"/>
                </a:lnTo>
                <a:lnTo>
                  <a:pt x="217" y="687"/>
                </a:lnTo>
                <a:lnTo>
                  <a:pt x="229" y="684"/>
                </a:lnTo>
                <a:lnTo>
                  <a:pt x="241" y="680"/>
                </a:lnTo>
                <a:lnTo>
                  <a:pt x="251" y="674"/>
                </a:lnTo>
                <a:lnTo>
                  <a:pt x="261" y="668"/>
                </a:lnTo>
                <a:lnTo>
                  <a:pt x="270" y="661"/>
                </a:lnTo>
                <a:lnTo>
                  <a:pt x="279" y="652"/>
                </a:lnTo>
                <a:lnTo>
                  <a:pt x="287" y="642"/>
                </a:lnTo>
                <a:lnTo>
                  <a:pt x="293" y="632"/>
                </a:lnTo>
                <a:lnTo>
                  <a:pt x="299" y="620"/>
                </a:lnTo>
                <a:lnTo>
                  <a:pt x="303" y="607"/>
                </a:lnTo>
                <a:lnTo>
                  <a:pt x="306" y="593"/>
                </a:lnTo>
                <a:lnTo>
                  <a:pt x="308" y="577"/>
                </a:lnTo>
                <a:lnTo>
                  <a:pt x="309" y="560"/>
                </a:lnTo>
                <a:close/>
                <a:moveTo>
                  <a:pt x="202" y="260"/>
                </a:moveTo>
                <a:lnTo>
                  <a:pt x="201" y="271"/>
                </a:lnTo>
                <a:lnTo>
                  <a:pt x="199" y="281"/>
                </a:lnTo>
                <a:lnTo>
                  <a:pt x="196" y="289"/>
                </a:lnTo>
                <a:lnTo>
                  <a:pt x="191" y="295"/>
                </a:lnTo>
                <a:lnTo>
                  <a:pt x="185" y="300"/>
                </a:lnTo>
                <a:lnTo>
                  <a:pt x="178" y="304"/>
                </a:lnTo>
                <a:lnTo>
                  <a:pt x="170" y="306"/>
                </a:lnTo>
                <a:lnTo>
                  <a:pt x="160" y="307"/>
                </a:lnTo>
                <a:lnTo>
                  <a:pt x="110" y="307"/>
                </a:lnTo>
                <a:lnTo>
                  <a:pt x="110" y="105"/>
                </a:lnTo>
                <a:lnTo>
                  <a:pt x="164" y="105"/>
                </a:lnTo>
                <a:lnTo>
                  <a:pt x="173" y="105"/>
                </a:lnTo>
                <a:lnTo>
                  <a:pt x="181" y="108"/>
                </a:lnTo>
                <a:lnTo>
                  <a:pt x="187" y="111"/>
                </a:lnTo>
                <a:lnTo>
                  <a:pt x="193" y="116"/>
                </a:lnTo>
                <a:lnTo>
                  <a:pt x="197" y="122"/>
                </a:lnTo>
                <a:lnTo>
                  <a:pt x="200" y="130"/>
                </a:lnTo>
                <a:lnTo>
                  <a:pt x="201" y="139"/>
                </a:lnTo>
                <a:lnTo>
                  <a:pt x="202" y="149"/>
                </a:lnTo>
                <a:lnTo>
                  <a:pt x="202" y="260"/>
                </a:lnTo>
                <a:close/>
                <a:moveTo>
                  <a:pt x="203" y="555"/>
                </a:moveTo>
                <a:lnTo>
                  <a:pt x="202" y="565"/>
                </a:lnTo>
                <a:lnTo>
                  <a:pt x="201" y="574"/>
                </a:lnTo>
                <a:lnTo>
                  <a:pt x="198" y="582"/>
                </a:lnTo>
                <a:lnTo>
                  <a:pt x="194" y="588"/>
                </a:lnTo>
                <a:lnTo>
                  <a:pt x="189" y="593"/>
                </a:lnTo>
                <a:lnTo>
                  <a:pt x="183" y="596"/>
                </a:lnTo>
                <a:lnTo>
                  <a:pt x="175" y="598"/>
                </a:lnTo>
                <a:lnTo>
                  <a:pt x="166" y="599"/>
                </a:lnTo>
                <a:lnTo>
                  <a:pt x="110" y="599"/>
                </a:lnTo>
                <a:lnTo>
                  <a:pt x="110" y="390"/>
                </a:lnTo>
                <a:lnTo>
                  <a:pt x="161" y="390"/>
                </a:lnTo>
                <a:lnTo>
                  <a:pt x="171" y="391"/>
                </a:lnTo>
                <a:lnTo>
                  <a:pt x="179" y="393"/>
                </a:lnTo>
                <a:lnTo>
                  <a:pt x="186" y="397"/>
                </a:lnTo>
                <a:lnTo>
                  <a:pt x="192" y="402"/>
                </a:lnTo>
                <a:lnTo>
                  <a:pt x="197" y="409"/>
                </a:lnTo>
                <a:lnTo>
                  <a:pt x="200" y="417"/>
                </a:lnTo>
                <a:lnTo>
                  <a:pt x="202" y="427"/>
                </a:lnTo>
                <a:lnTo>
                  <a:pt x="203" y="438"/>
                </a:lnTo>
                <a:lnTo>
                  <a:pt x="203" y="555"/>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userDrawn="1">
            <p:ph type="title"/>
          </p:nvPr>
        </p:nvSpPr>
        <p:spPr>
          <a:xfrm>
            <a:off x="2866644" y="1945386"/>
            <a:ext cx="5678424" cy="895350"/>
          </a:xfrm>
        </p:spPr>
        <p:txBody>
          <a:bodyPr/>
          <a:lstStyle>
            <a:lvl1pPr>
              <a:defRPr sz="4700"/>
            </a:lvl1pPr>
          </a:lstStyle>
          <a:p>
            <a:r>
              <a:rPr lang="en-US" dirty="0" smtClean="0"/>
              <a:t>Click to edit Master title style</a:t>
            </a:r>
            <a:endParaRPr lang="en-US" dirty="0"/>
          </a:p>
        </p:txBody>
      </p:sp>
      <p:sp>
        <p:nvSpPr>
          <p:cNvPr id="8" name="Text Placeholder 7"/>
          <p:cNvSpPr>
            <a:spLocks noGrp="1"/>
          </p:cNvSpPr>
          <p:nvPr userDrawn="1">
            <p:ph type="body" sz="quarter" idx="13"/>
          </p:nvPr>
        </p:nvSpPr>
        <p:spPr>
          <a:xfrm>
            <a:off x="2937510" y="2658618"/>
            <a:ext cx="5605272" cy="2907792"/>
          </a:xfrm>
        </p:spPr>
        <p:txBody>
          <a:bodyPr/>
          <a:lstStyle>
            <a:lvl1pP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 Placeholder 9"/>
          <p:cNvSpPr>
            <a:spLocks noGrp="1"/>
          </p:cNvSpPr>
          <p:nvPr userDrawn="1">
            <p:ph type="body" sz="quarter" idx="14"/>
          </p:nvPr>
        </p:nvSpPr>
        <p:spPr>
          <a:xfrm>
            <a:off x="1371600" y="420624"/>
            <a:ext cx="1097280" cy="1177290"/>
          </a:xfrm>
        </p:spPr>
        <p:txBody>
          <a:bodyPr/>
          <a:lstStyle>
            <a:lvl1pPr>
              <a:defRPr sz="23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8435" name="Rectangle 3"/>
          <p:cNvSpPr>
            <a:spLocks noGrp="1" noChangeArrowheads="1"/>
          </p:cNvSpPr>
          <p:nvPr>
            <p:ph type="ctrTitle"/>
          </p:nvPr>
        </p:nvSpPr>
        <p:spPr>
          <a:xfrm>
            <a:off x="1549400" y="1514475"/>
            <a:ext cx="6334125" cy="2906713"/>
          </a:xfrm>
        </p:spPr>
        <p:txBody>
          <a:bodyPr/>
          <a:lstStyle>
            <a:lvl1pPr>
              <a:lnSpc>
                <a:spcPct val="78000"/>
              </a:lnSpc>
              <a:defRPr sz="8100"/>
            </a:lvl1pPr>
          </a:lstStyle>
          <a:p>
            <a:r>
              <a:rPr lang="en-US"/>
              <a:t>Click to edit Master title style</a:t>
            </a:r>
          </a:p>
        </p:txBody>
      </p:sp>
      <p:sp>
        <p:nvSpPr>
          <p:cNvPr id="18436" name="Rectangle 4"/>
          <p:cNvSpPr>
            <a:spLocks noGrp="1" noChangeArrowheads="1"/>
          </p:cNvSpPr>
          <p:nvPr>
            <p:ph type="subTitle" idx="1"/>
          </p:nvPr>
        </p:nvSpPr>
        <p:spPr>
          <a:xfrm>
            <a:off x="1552575" y="4978400"/>
            <a:ext cx="6334125" cy="609600"/>
          </a:xfrm>
        </p:spPr>
        <p:txBody>
          <a:bodyPr/>
          <a:lstStyle>
            <a:lvl1pPr>
              <a:defRPr sz="1800"/>
            </a:lvl1pPr>
          </a:lstStyle>
          <a:p>
            <a:r>
              <a:rPr lang="en-US"/>
              <a:t>Click to edit Master subtitle style</a:t>
            </a:r>
          </a:p>
        </p:txBody>
      </p:sp>
      <p:sp>
        <p:nvSpPr>
          <p:cNvPr id="18437" name="Rectangle 5"/>
          <p:cNvSpPr>
            <a:spLocks noGrp="1" noChangeArrowheads="1"/>
          </p:cNvSpPr>
          <p:nvPr>
            <p:ph type="dt" sz="half" idx="2"/>
          </p:nvPr>
        </p:nvSpPr>
        <p:spPr>
          <a:xfrm>
            <a:off x="1555750" y="4343400"/>
            <a:ext cx="4310063" cy="533400"/>
          </a:xfrm>
        </p:spPr>
        <p:txBody>
          <a:bodyPr/>
          <a:lstStyle>
            <a:lvl1pPr>
              <a:lnSpc>
                <a:spcPct val="95000"/>
              </a:lnSpc>
              <a:defRPr sz="3600"/>
            </a:lvl1pPr>
          </a:lstStyle>
          <a:p>
            <a:fld id="{8A1E5D0B-71A5-4595-9A4E-3269D029DDAF}" type="datetime4">
              <a:rPr lang="en-US" altLang="zh-TW" smtClean="0"/>
              <a:t>August 5, 2015</a:t>
            </a:fld>
            <a:endParaRPr lang="en-US"/>
          </a:p>
        </p:txBody>
      </p:sp>
      <p:sp>
        <p:nvSpPr>
          <p:cNvPr id="18438" name="Rectangle 6"/>
          <p:cNvSpPr>
            <a:spLocks noGrp="1" noChangeArrowheads="1"/>
          </p:cNvSpPr>
          <p:nvPr>
            <p:ph type="ftr" sz="quarter" idx="3"/>
          </p:nvPr>
        </p:nvSpPr>
        <p:spPr>
          <a:xfrm>
            <a:off x="1552575" y="6096000"/>
            <a:ext cx="6334125" cy="476250"/>
          </a:xfrm>
        </p:spPr>
        <p:txBody>
          <a:bodyPr anchor="b"/>
          <a:lstStyle>
            <a:lvl1pPr>
              <a:defRPr/>
            </a:lvl1pPr>
          </a:lstStyle>
          <a:p>
            <a:endParaRPr lang="en-US"/>
          </a:p>
        </p:txBody>
      </p:sp>
      <p:sp>
        <p:nvSpPr>
          <p:cNvPr id="18449" name="Rectangle 17"/>
          <p:cNvSpPr>
            <a:spLocks noChangeArrowheads="1"/>
          </p:cNvSpPr>
          <p:nvPr/>
        </p:nvSpPr>
        <p:spPr bwMode="auto">
          <a:xfrm>
            <a:off x="7991475" y="1236663"/>
            <a:ext cx="60325" cy="4400550"/>
          </a:xfrm>
          <a:prstGeom prst="rect">
            <a:avLst/>
          </a:prstGeom>
          <a:solidFill>
            <a:schemeClr val="accent3"/>
          </a:solidFill>
          <a:ln w="9525">
            <a:noFill/>
            <a:miter lim="800000"/>
            <a:headEnd/>
            <a:tailEnd/>
          </a:ln>
        </p:spPr>
        <p:txBody>
          <a:bodyPr/>
          <a:lstStyle/>
          <a:p>
            <a:endParaRPr lang="en-US"/>
          </a:p>
        </p:txBody>
      </p:sp>
      <p:sp>
        <p:nvSpPr>
          <p:cNvPr id="18450" name="Rectangle 18"/>
          <p:cNvSpPr>
            <a:spLocks noChangeArrowheads="1"/>
          </p:cNvSpPr>
          <p:nvPr/>
        </p:nvSpPr>
        <p:spPr bwMode="auto">
          <a:xfrm>
            <a:off x="7991475" y="368300"/>
            <a:ext cx="60325" cy="642938"/>
          </a:xfrm>
          <a:prstGeom prst="rect">
            <a:avLst/>
          </a:prstGeom>
          <a:solidFill>
            <a:srgbClr val="00A3D9"/>
          </a:solidFill>
          <a:ln w="9525">
            <a:noFill/>
            <a:miter lim="800000"/>
            <a:headEnd/>
            <a:tailEnd/>
          </a:ln>
        </p:spPr>
        <p:txBody>
          <a:bodyPr/>
          <a:lstStyle/>
          <a:p>
            <a:endParaRPr lang="en-US"/>
          </a:p>
        </p:txBody>
      </p:sp>
      <p:sp>
        <p:nvSpPr>
          <p:cNvPr id="18451" name="Rectangle 19"/>
          <p:cNvSpPr>
            <a:spLocks noChangeArrowheads="1"/>
          </p:cNvSpPr>
          <p:nvPr/>
        </p:nvSpPr>
        <p:spPr bwMode="auto">
          <a:xfrm>
            <a:off x="1087438" y="5848350"/>
            <a:ext cx="58738" cy="641350"/>
          </a:xfrm>
          <a:prstGeom prst="rect">
            <a:avLst/>
          </a:prstGeom>
          <a:solidFill>
            <a:schemeClr val="accent3"/>
          </a:solidFill>
          <a:ln w="9525">
            <a:noFill/>
            <a:miter lim="800000"/>
            <a:headEnd/>
            <a:tailEnd/>
          </a:ln>
        </p:spPr>
        <p:txBody>
          <a:bodyPr/>
          <a:lstStyle/>
          <a:p>
            <a:endParaRPr lang="en-US"/>
          </a:p>
        </p:txBody>
      </p:sp>
      <p:sp>
        <p:nvSpPr>
          <p:cNvPr id="18452" name="Rectangle 20"/>
          <p:cNvSpPr>
            <a:spLocks noChangeArrowheads="1"/>
          </p:cNvSpPr>
          <p:nvPr/>
        </p:nvSpPr>
        <p:spPr bwMode="auto">
          <a:xfrm>
            <a:off x="366713" y="6567488"/>
            <a:ext cx="641350" cy="60325"/>
          </a:xfrm>
          <a:prstGeom prst="rect">
            <a:avLst/>
          </a:prstGeom>
          <a:solidFill>
            <a:srgbClr val="0091C0"/>
          </a:solidFill>
          <a:ln w="9525">
            <a:noFill/>
            <a:miter lim="800000"/>
            <a:headEnd/>
            <a:tailEnd/>
          </a:ln>
        </p:spPr>
        <p:txBody>
          <a:bodyPr/>
          <a:lstStyle/>
          <a:p>
            <a:endParaRPr lang="en-US"/>
          </a:p>
        </p:txBody>
      </p:sp>
      <p:sp>
        <p:nvSpPr>
          <p:cNvPr id="18453" name="Rectangle 21"/>
          <p:cNvSpPr>
            <a:spLocks noChangeArrowheads="1"/>
          </p:cNvSpPr>
          <p:nvPr/>
        </p:nvSpPr>
        <p:spPr bwMode="auto">
          <a:xfrm>
            <a:off x="366713" y="5710238"/>
            <a:ext cx="641350" cy="60325"/>
          </a:xfrm>
          <a:prstGeom prst="rect">
            <a:avLst/>
          </a:prstGeom>
          <a:solidFill>
            <a:srgbClr val="2B2074"/>
          </a:solidFill>
          <a:ln w="9525">
            <a:noFill/>
            <a:miter lim="800000"/>
            <a:headEnd/>
            <a:tailEnd/>
          </a:ln>
        </p:spPr>
        <p:txBody>
          <a:bodyPr/>
          <a:lstStyle/>
          <a:p>
            <a:endParaRPr lang="en-US"/>
          </a:p>
        </p:txBody>
      </p:sp>
      <p:sp>
        <p:nvSpPr>
          <p:cNvPr id="18454" name="Rectangle 22"/>
          <p:cNvSpPr>
            <a:spLocks noChangeArrowheads="1"/>
          </p:cNvSpPr>
          <p:nvPr/>
        </p:nvSpPr>
        <p:spPr bwMode="auto">
          <a:xfrm>
            <a:off x="228600" y="5848350"/>
            <a:ext cx="60325" cy="641350"/>
          </a:xfrm>
          <a:prstGeom prst="rect">
            <a:avLst/>
          </a:prstGeom>
          <a:solidFill>
            <a:srgbClr val="00A3D9"/>
          </a:solidFill>
          <a:ln w="9525">
            <a:noFill/>
            <a:miter lim="800000"/>
            <a:headEnd/>
            <a:tailEnd/>
          </a:ln>
        </p:spPr>
        <p:txBody>
          <a:bodyPr/>
          <a:lstStyle/>
          <a:p>
            <a:endParaRPr lang="en-US"/>
          </a:p>
        </p:txBody>
      </p:sp>
      <p:sp>
        <p:nvSpPr>
          <p:cNvPr id="18455" name="Rectangle 23"/>
          <p:cNvSpPr>
            <a:spLocks noChangeArrowheads="1"/>
          </p:cNvSpPr>
          <p:nvPr/>
        </p:nvSpPr>
        <p:spPr bwMode="auto">
          <a:xfrm>
            <a:off x="8853488" y="368300"/>
            <a:ext cx="60325" cy="642938"/>
          </a:xfrm>
          <a:prstGeom prst="rect">
            <a:avLst/>
          </a:prstGeom>
          <a:solidFill>
            <a:schemeClr val="accent3"/>
          </a:solidFill>
          <a:ln w="9525">
            <a:noFill/>
            <a:miter lim="800000"/>
            <a:headEnd/>
            <a:tailEnd/>
          </a:ln>
        </p:spPr>
        <p:txBody>
          <a:bodyPr/>
          <a:lstStyle/>
          <a:p>
            <a:endParaRPr lang="en-US"/>
          </a:p>
        </p:txBody>
      </p:sp>
      <p:sp>
        <p:nvSpPr>
          <p:cNvPr id="18456" name="Rectangle 24"/>
          <p:cNvSpPr>
            <a:spLocks noChangeArrowheads="1"/>
          </p:cNvSpPr>
          <p:nvPr/>
        </p:nvSpPr>
        <p:spPr bwMode="auto">
          <a:xfrm>
            <a:off x="8129588" y="228600"/>
            <a:ext cx="642938" cy="60325"/>
          </a:xfrm>
          <a:prstGeom prst="rect">
            <a:avLst/>
          </a:prstGeom>
          <a:solidFill>
            <a:srgbClr val="2B2074"/>
          </a:solidFill>
          <a:ln w="9525">
            <a:noFill/>
            <a:miter lim="800000"/>
            <a:headEnd/>
            <a:tailEnd/>
          </a:ln>
        </p:spPr>
        <p:txBody>
          <a:bodyPr/>
          <a:lstStyle/>
          <a:p>
            <a:endParaRPr lang="en-US"/>
          </a:p>
        </p:txBody>
      </p:sp>
      <p:sp>
        <p:nvSpPr>
          <p:cNvPr id="18457" name="Rectangle 25"/>
          <p:cNvSpPr>
            <a:spLocks noChangeArrowheads="1"/>
          </p:cNvSpPr>
          <p:nvPr/>
        </p:nvSpPr>
        <p:spPr bwMode="auto">
          <a:xfrm>
            <a:off x="1087438" y="1243013"/>
            <a:ext cx="58738" cy="4387850"/>
          </a:xfrm>
          <a:prstGeom prst="rect">
            <a:avLst/>
          </a:prstGeom>
          <a:solidFill>
            <a:srgbClr val="00A3D9"/>
          </a:solidFill>
          <a:ln w="9525">
            <a:noFill/>
            <a:miter lim="800000"/>
            <a:headEnd/>
            <a:tailEnd/>
          </a:ln>
        </p:spPr>
        <p:txBody>
          <a:bodyPr/>
          <a:lstStyle/>
          <a:p>
            <a:endParaRPr lang="en-US"/>
          </a:p>
        </p:txBody>
      </p:sp>
      <p:sp>
        <p:nvSpPr>
          <p:cNvPr id="18458" name="Rectangle 26"/>
          <p:cNvSpPr>
            <a:spLocks noChangeArrowheads="1"/>
          </p:cNvSpPr>
          <p:nvPr/>
        </p:nvSpPr>
        <p:spPr bwMode="auto">
          <a:xfrm>
            <a:off x="1225550" y="5707063"/>
            <a:ext cx="6686550" cy="60325"/>
          </a:xfrm>
          <a:prstGeom prst="rect">
            <a:avLst/>
          </a:prstGeom>
          <a:solidFill>
            <a:srgbClr val="0091C0"/>
          </a:solidFill>
          <a:ln w="9525">
            <a:noFill/>
            <a:miter lim="800000"/>
            <a:headEnd/>
            <a:tailEnd/>
          </a:ln>
        </p:spPr>
        <p:txBody>
          <a:bodyPr/>
          <a:lstStyle/>
          <a:p>
            <a:endParaRPr lang="en-US"/>
          </a:p>
        </p:txBody>
      </p:sp>
      <p:sp>
        <p:nvSpPr>
          <p:cNvPr id="18459" name="Rectangle 27"/>
          <p:cNvSpPr>
            <a:spLocks noChangeArrowheads="1"/>
          </p:cNvSpPr>
          <p:nvPr/>
        </p:nvSpPr>
        <p:spPr bwMode="auto">
          <a:xfrm>
            <a:off x="1225550" y="1095375"/>
            <a:ext cx="6686550" cy="60325"/>
          </a:xfrm>
          <a:prstGeom prst="rect">
            <a:avLst/>
          </a:prstGeom>
          <a:solidFill>
            <a:srgbClr val="2B2074"/>
          </a:solidFill>
          <a:ln w="9525">
            <a:noFill/>
            <a:miter lim="800000"/>
            <a:headEnd/>
            <a:tailEnd/>
          </a:ln>
        </p:spPr>
        <p:txBody>
          <a:bodyPr/>
          <a:lstStyle/>
          <a:p>
            <a:endParaRPr lang="en-US"/>
          </a:p>
        </p:txBody>
      </p:sp>
      <p:sp>
        <p:nvSpPr>
          <p:cNvPr id="18460" name="Rectangle 28"/>
          <p:cNvSpPr>
            <a:spLocks noChangeArrowheads="1"/>
          </p:cNvSpPr>
          <p:nvPr/>
        </p:nvSpPr>
        <p:spPr bwMode="auto">
          <a:xfrm>
            <a:off x="8129588" y="1095375"/>
            <a:ext cx="642938" cy="60325"/>
          </a:xfrm>
          <a:prstGeom prst="rect">
            <a:avLst/>
          </a:prstGeom>
          <a:solidFill>
            <a:srgbClr val="0091C0"/>
          </a:solidFill>
          <a:ln w="9525">
            <a:noFill/>
            <a:miter lim="800000"/>
            <a:headEnd/>
            <a:tailEnd/>
          </a:ln>
        </p:spPr>
        <p:txBody>
          <a:bodyPr/>
          <a:lstStyle/>
          <a:p>
            <a:endParaRPr lang="en-US"/>
          </a:p>
        </p:txBody>
      </p:sp>
      <p:sp>
        <p:nvSpPr>
          <p:cNvPr id="18461" name="Freeform 29"/>
          <p:cNvSpPr>
            <a:spLocks noEditPoints="1"/>
          </p:cNvSpPr>
          <p:nvPr/>
        </p:nvSpPr>
        <p:spPr bwMode="auto">
          <a:xfrm>
            <a:off x="434975" y="5995988"/>
            <a:ext cx="519113" cy="344488"/>
          </a:xfrm>
          <a:custGeom>
            <a:avLst/>
            <a:gdLst/>
            <a:ahLst/>
            <a:cxnLst>
              <a:cxn ang="0">
                <a:pos x="280" y="374"/>
              </a:cxn>
              <a:cxn ang="0">
                <a:pos x="262" y="344"/>
              </a:cxn>
              <a:cxn ang="0">
                <a:pos x="230" y="323"/>
              </a:cxn>
              <a:cxn ang="0">
                <a:pos x="250" y="306"/>
              </a:cxn>
              <a:cxn ang="0">
                <a:pos x="273" y="279"/>
              </a:cxn>
              <a:cxn ang="0">
                <a:pos x="284" y="225"/>
              </a:cxn>
              <a:cxn ang="0">
                <a:pos x="275" y="78"/>
              </a:cxn>
              <a:cxn ang="0">
                <a:pos x="241" y="34"/>
              </a:cxn>
              <a:cxn ang="0">
                <a:pos x="189" y="13"/>
              </a:cxn>
              <a:cxn ang="0">
                <a:pos x="165" y="641"/>
              </a:cxn>
              <a:cxn ang="0">
                <a:pos x="223" y="631"/>
              </a:cxn>
              <a:cxn ang="0">
                <a:pos x="265" y="596"/>
              </a:cxn>
              <a:cxn ang="0">
                <a:pos x="285" y="534"/>
              </a:cxn>
              <a:cxn ang="0">
                <a:pos x="181" y="268"/>
              </a:cxn>
              <a:cxn ang="0">
                <a:pos x="149" y="284"/>
              </a:cxn>
              <a:cxn ang="0">
                <a:pos x="168" y="100"/>
              </a:cxn>
              <a:cxn ang="0">
                <a:pos x="186" y="128"/>
              </a:cxn>
              <a:cxn ang="0">
                <a:pos x="186" y="532"/>
              </a:cxn>
              <a:cxn ang="0">
                <a:pos x="163" y="555"/>
              </a:cxn>
              <a:cxn ang="0">
                <a:pos x="159" y="362"/>
              </a:cxn>
              <a:cxn ang="0">
                <a:pos x="185" y="387"/>
              </a:cxn>
              <a:cxn ang="0">
                <a:pos x="634" y="483"/>
              </a:cxn>
              <a:cxn ang="0">
                <a:pos x="617" y="414"/>
              </a:cxn>
              <a:cxn ang="0">
                <a:pos x="580" y="351"/>
              </a:cxn>
              <a:cxn ang="0">
                <a:pos x="490" y="249"/>
              </a:cxn>
              <a:cxn ang="0">
                <a:pos x="450" y="188"/>
              </a:cxn>
              <a:cxn ang="0">
                <a:pos x="442" y="138"/>
              </a:cxn>
              <a:cxn ang="0">
                <a:pos x="462" y="93"/>
              </a:cxn>
              <a:cxn ang="0">
                <a:pos x="502" y="87"/>
              </a:cxn>
              <a:cxn ang="0">
                <a:pos x="524" y="99"/>
              </a:cxn>
              <a:cxn ang="0">
                <a:pos x="539" y="145"/>
              </a:cxn>
              <a:cxn ang="0">
                <a:pos x="628" y="114"/>
              </a:cxn>
              <a:cxn ang="0">
                <a:pos x="601" y="50"/>
              </a:cxn>
              <a:cxn ang="0">
                <a:pos x="549" y="10"/>
              </a:cxn>
              <a:cxn ang="0">
                <a:pos x="474" y="1"/>
              </a:cxn>
              <a:cxn ang="0">
                <a:pos x="402" y="27"/>
              </a:cxn>
              <a:cxn ang="0">
                <a:pos x="359" y="81"/>
              </a:cxn>
              <a:cxn ang="0">
                <a:pos x="344" y="154"/>
              </a:cxn>
              <a:cxn ang="0">
                <a:pos x="360" y="227"/>
              </a:cxn>
              <a:cxn ang="0">
                <a:pos x="399" y="293"/>
              </a:cxn>
              <a:cxn ang="0">
                <a:pos x="476" y="381"/>
              </a:cxn>
              <a:cxn ang="0">
                <a:pos x="526" y="454"/>
              </a:cxn>
              <a:cxn ang="0">
                <a:pos x="537" y="502"/>
              </a:cxn>
              <a:cxn ang="0">
                <a:pos x="530" y="545"/>
              </a:cxn>
              <a:cxn ang="0">
                <a:pos x="513" y="562"/>
              </a:cxn>
              <a:cxn ang="0">
                <a:pos x="484" y="568"/>
              </a:cxn>
              <a:cxn ang="0">
                <a:pos x="456" y="562"/>
              </a:cxn>
              <a:cxn ang="0">
                <a:pos x="439" y="544"/>
              </a:cxn>
              <a:cxn ang="0">
                <a:pos x="432" y="452"/>
              </a:cxn>
              <a:cxn ang="0">
                <a:pos x="345" y="554"/>
              </a:cxn>
              <a:cxn ang="0">
                <a:pos x="379" y="613"/>
              </a:cxn>
              <a:cxn ang="0">
                <a:pos x="440" y="647"/>
              </a:cxn>
              <a:cxn ang="0">
                <a:pos x="517" y="650"/>
              </a:cxn>
              <a:cxn ang="0">
                <a:pos x="581" y="622"/>
              </a:cxn>
              <a:cxn ang="0">
                <a:pos x="623" y="564"/>
              </a:cxn>
              <a:cxn ang="0">
                <a:pos x="983" y="641"/>
              </a:cxn>
              <a:cxn ang="0">
                <a:pos x="772" y="518"/>
              </a:cxn>
              <a:cxn ang="0">
                <a:pos x="785" y="434"/>
              </a:cxn>
            </a:cxnLst>
            <a:rect l="0" t="0" r="r" b="b"/>
            <a:pathLst>
              <a:path w="983" h="652">
                <a:moveTo>
                  <a:pt x="286" y="519"/>
                </a:moveTo>
                <a:lnTo>
                  <a:pt x="286" y="414"/>
                </a:lnTo>
                <a:lnTo>
                  <a:pt x="285" y="398"/>
                </a:lnTo>
                <a:lnTo>
                  <a:pt x="282" y="382"/>
                </a:lnTo>
                <a:lnTo>
                  <a:pt x="280" y="374"/>
                </a:lnTo>
                <a:lnTo>
                  <a:pt x="278" y="368"/>
                </a:lnTo>
                <a:lnTo>
                  <a:pt x="275" y="361"/>
                </a:lnTo>
                <a:lnTo>
                  <a:pt x="271" y="355"/>
                </a:lnTo>
                <a:lnTo>
                  <a:pt x="266" y="350"/>
                </a:lnTo>
                <a:lnTo>
                  <a:pt x="262" y="344"/>
                </a:lnTo>
                <a:lnTo>
                  <a:pt x="257" y="339"/>
                </a:lnTo>
                <a:lnTo>
                  <a:pt x="251" y="334"/>
                </a:lnTo>
                <a:lnTo>
                  <a:pt x="245" y="330"/>
                </a:lnTo>
                <a:lnTo>
                  <a:pt x="238" y="326"/>
                </a:lnTo>
                <a:lnTo>
                  <a:pt x="230" y="323"/>
                </a:lnTo>
                <a:lnTo>
                  <a:pt x="221" y="320"/>
                </a:lnTo>
                <a:lnTo>
                  <a:pt x="230" y="317"/>
                </a:lnTo>
                <a:lnTo>
                  <a:pt x="237" y="314"/>
                </a:lnTo>
                <a:lnTo>
                  <a:pt x="244" y="310"/>
                </a:lnTo>
                <a:lnTo>
                  <a:pt x="250" y="306"/>
                </a:lnTo>
                <a:lnTo>
                  <a:pt x="255" y="302"/>
                </a:lnTo>
                <a:lnTo>
                  <a:pt x="260" y="297"/>
                </a:lnTo>
                <a:lnTo>
                  <a:pt x="265" y="291"/>
                </a:lnTo>
                <a:lnTo>
                  <a:pt x="270" y="285"/>
                </a:lnTo>
                <a:lnTo>
                  <a:pt x="273" y="279"/>
                </a:lnTo>
                <a:lnTo>
                  <a:pt x="276" y="272"/>
                </a:lnTo>
                <a:lnTo>
                  <a:pt x="279" y="266"/>
                </a:lnTo>
                <a:lnTo>
                  <a:pt x="281" y="258"/>
                </a:lnTo>
                <a:lnTo>
                  <a:pt x="283" y="242"/>
                </a:lnTo>
                <a:lnTo>
                  <a:pt x="284" y="225"/>
                </a:lnTo>
                <a:lnTo>
                  <a:pt x="284" y="133"/>
                </a:lnTo>
                <a:lnTo>
                  <a:pt x="283" y="118"/>
                </a:lnTo>
                <a:lnTo>
                  <a:pt x="282" y="104"/>
                </a:lnTo>
                <a:lnTo>
                  <a:pt x="279" y="90"/>
                </a:lnTo>
                <a:lnTo>
                  <a:pt x="275" y="78"/>
                </a:lnTo>
                <a:lnTo>
                  <a:pt x="270" y="68"/>
                </a:lnTo>
                <a:lnTo>
                  <a:pt x="264" y="58"/>
                </a:lnTo>
                <a:lnTo>
                  <a:pt x="257" y="48"/>
                </a:lnTo>
                <a:lnTo>
                  <a:pt x="250" y="40"/>
                </a:lnTo>
                <a:lnTo>
                  <a:pt x="241" y="34"/>
                </a:lnTo>
                <a:lnTo>
                  <a:pt x="232" y="28"/>
                </a:lnTo>
                <a:lnTo>
                  <a:pt x="222" y="23"/>
                </a:lnTo>
                <a:lnTo>
                  <a:pt x="211" y="19"/>
                </a:lnTo>
                <a:lnTo>
                  <a:pt x="200" y="15"/>
                </a:lnTo>
                <a:lnTo>
                  <a:pt x="189" y="13"/>
                </a:lnTo>
                <a:lnTo>
                  <a:pt x="176" y="11"/>
                </a:lnTo>
                <a:lnTo>
                  <a:pt x="163" y="11"/>
                </a:lnTo>
                <a:lnTo>
                  <a:pt x="0" y="11"/>
                </a:lnTo>
                <a:lnTo>
                  <a:pt x="0" y="641"/>
                </a:lnTo>
                <a:lnTo>
                  <a:pt x="165" y="641"/>
                </a:lnTo>
                <a:lnTo>
                  <a:pt x="177" y="641"/>
                </a:lnTo>
                <a:lnTo>
                  <a:pt x="190" y="640"/>
                </a:lnTo>
                <a:lnTo>
                  <a:pt x="202" y="637"/>
                </a:lnTo>
                <a:lnTo>
                  <a:pt x="213" y="634"/>
                </a:lnTo>
                <a:lnTo>
                  <a:pt x="223" y="631"/>
                </a:lnTo>
                <a:lnTo>
                  <a:pt x="234" y="626"/>
                </a:lnTo>
                <a:lnTo>
                  <a:pt x="243" y="620"/>
                </a:lnTo>
                <a:lnTo>
                  <a:pt x="251" y="612"/>
                </a:lnTo>
                <a:lnTo>
                  <a:pt x="259" y="604"/>
                </a:lnTo>
                <a:lnTo>
                  <a:pt x="265" y="596"/>
                </a:lnTo>
                <a:lnTo>
                  <a:pt x="272" y="586"/>
                </a:lnTo>
                <a:lnTo>
                  <a:pt x="277" y="574"/>
                </a:lnTo>
                <a:lnTo>
                  <a:pt x="281" y="562"/>
                </a:lnTo>
                <a:lnTo>
                  <a:pt x="284" y="549"/>
                </a:lnTo>
                <a:lnTo>
                  <a:pt x="285" y="534"/>
                </a:lnTo>
                <a:lnTo>
                  <a:pt x="286" y="519"/>
                </a:lnTo>
                <a:close/>
                <a:moveTo>
                  <a:pt x="188" y="241"/>
                </a:moveTo>
                <a:lnTo>
                  <a:pt x="186" y="251"/>
                </a:lnTo>
                <a:lnTo>
                  <a:pt x="184" y="261"/>
                </a:lnTo>
                <a:lnTo>
                  <a:pt x="181" y="268"/>
                </a:lnTo>
                <a:lnTo>
                  <a:pt x="177" y="274"/>
                </a:lnTo>
                <a:lnTo>
                  <a:pt x="172" y="279"/>
                </a:lnTo>
                <a:lnTo>
                  <a:pt x="165" y="282"/>
                </a:lnTo>
                <a:lnTo>
                  <a:pt x="158" y="284"/>
                </a:lnTo>
                <a:lnTo>
                  <a:pt x="149" y="284"/>
                </a:lnTo>
                <a:lnTo>
                  <a:pt x="101" y="284"/>
                </a:lnTo>
                <a:lnTo>
                  <a:pt x="101" y="98"/>
                </a:lnTo>
                <a:lnTo>
                  <a:pt x="153" y="98"/>
                </a:lnTo>
                <a:lnTo>
                  <a:pt x="161" y="99"/>
                </a:lnTo>
                <a:lnTo>
                  <a:pt x="168" y="100"/>
                </a:lnTo>
                <a:lnTo>
                  <a:pt x="174" y="104"/>
                </a:lnTo>
                <a:lnTo>
                  <a:pt x="179" y="108"/>
                </a:lnTo>
                <a:lnTo>
                  <a:pt x="182" y="114"/>
                </a:lnTo>
                <a:lnTo>
                  <a:pt x="185" y="120"/>
                </a:lnTo>
                <a:lnTo>
                  <a:pt x="186" y="128"/>
                </a:lnTo>
                <a:lnTo>
                  <a:pt x="188" y="139"/>
                </a:lnTo>
                <a:lnTo>
                  <a:pt x="188" y="241"/>
                </a:lnTo>
                <a:close/>
                <a:moveTo>
                  <a:pt x="189" y="515"/>
                </a:moveTo>
                <a:lnTo>
                  <a:pt x="188" y="524"/>
                </a:lnTo>
                <a:lnTo>
                  <a:pt x="186" y="532"/>
                </a:lnTo>
                <a:lnTo>
                  <a:pt x="183" y="539"/>
                </a:lnTo>
                <a:lnTo>
                  <a:pt x="180" y="545"/>
                </a:lnTo>
                <a:lnTo>
                  <a:pt x="175" y="550"/>
                </a:lnTo>
                <a:lnTo>
                  <a:pt x="170" y="553"/>
                </a:lnTo>
                <a:lnTo>
                  <a:pt x="163" y="555"/>
                </a:lnTo>
                <a:lnTo>
                  <a:pt x="155" y="555"/>
                </a:lnTo>
                <a:lnTo>
                  <a:pt x="101" y="555"/>
                </a:lnTo>
                <a:lnTo>
                  <a:pt x="101" y="361"/>
                </a:lnTo>
                <a:lnTo>
                  <a:pt x="150" y="361"/>
                </a:lnTo>
                <a:lnTo>
                  <a:pt x="159" y="362"/>
                </a:lnTo>
                <a:lnTo>
                  <a:pt x="166" y="364"/>
                </a:lnTo>
                <a:lnTo>
                  <a:pt x="173" y="368"/>
                </a:lnTo>
                <a:lnTo>
                  <a:pt x="178" y="372"/>
                </a:lnTo>
                <a:lnTo>
                  <a:pt x="182" y="380"/>
                </a:lnTo>
                <a:lnTo>
                  <a:pt x="185" y="387"/>
                </a:lnTo>
                <a:lnTo>
                  <a:pt x="188" y="396"/>
                </a:lnTo>
                <a:lnTo>
                  <a:pt x="189" y="406"/>
                </a:lnTo>
                <a:lnTo>
                  <a:pt x="189" y="515"/>
                </a:lnTo>
                <a:close/>
                <a:moveTo>
                  <a:pt x="635" y="498"/>
                </a:moveTo>
                <a:lnTo>
                  <a:pt x="634" y="483"/>
                </a:lnTo>
                <a:lnTo>
                  <a:pt x="633" y="469"/>
                </a:lnTo>
                <a:lnTo>
                  <a:pt x="631" y="454"/>
                </a:lnTo>
                <a:lnTo>
                  <a:pt x="627" y="441"/>
                </a:lnTo>
                <a:lnTo>
                  <a:pt x="622" y="427"/>
                </a:lnTo>
                <a:lnTo>
                  <a:pt x="617" y="414"/>
                </a:lnTo>
                <a:lnTo>
                  <a:pt x="611" y="401"/>
                </a:lnTo>
                <a:lnTo>
                  <a:pt x="604" y="389"/>
                </a:lnTo>
                <a:lnTo>
                  <a:pt x="597" y="375"/>
                </a:lnTo>
                <a:lnTo>
                  <a:pt x="589" y="363"/>
                </a:lnTo>
                <a:lnTo>
                  <a:pt x="580" y="351"/>
                </a:lnTo>
                <a:lnTo>
                  <a:pt x="570" y="340"/>
                </a:lnTo>
                <a:lnTo>
                  <a:pt x="550" y="315"/>
                </a:lnTo>
                <a:lnTo>
                  <a:pt x="528" y="291"/>
                </a:lnTo>
                <a:lnTo>
                  <a:pt x="508" y="269"/>
                </a:lnTo>
                <a:lnTo>
                  <a:pt x="490" y="249"/>
                </a:lnTo>
                <a:lnTo>
                  <a:pt x="475" y="231"/>
                </a:lnTo>
                <a:lnTo>
                  <a:pt x="462" y="213"/>
                </a:lnTo>
                <a:lnTo>
                  <a:pt x="458" y="205"/>
                </a:lnTo>
                <a:lnTo>
                  <a:pt x="453" y="196"/>
                </a:lnTo>
                <a:lnTo>
                  <a:pt x="450" y="188"/>
                </a:lnTo>
                <a:lnTo>
                  <a:pt x="447" y="179"/>
                </a:lnTo>
                <a:lnTo>
                  <a:pt x="445" y="169"/>
                </a:lnTo>
                <a:lnTo>
                  <a:pt x="443" y="159"/>
                </a:lnTo>
                <a:lnTo>
                  <a:pt x="442" y="149"/>
                </a:lnTo>
                <a:lnTo>
                  <a:pt x="442" y="138"/>
                </a:lnTo>
                <a:lnTo>
                  <a:pt x="443" y="125"/>
                </a:lnTo>
                <a:lnTo>
                  <a:pt x="445" y="116"/>
                </a:lnTo>
                <a:lnTo>
                  <a:pt x="450" y="107"/>
                </a:lnTo>
                <a:lnTo>
                  <a:pt x="455" y="100"/>
                </a:lnTo>
                <a:lnTo>
                  <a:pt x="462" y="93"/>
                </a:lnTo>
                <a:lnTo>
                  <a:pt x="471" y="89"/>
                </a:lnTo>
                <a:lnTo>
                  <a:pt x="481" y="87"/>
                </a:lnTo>
                <a:lnTo>
                  <a:pt x="491" y="86"/>
                </a:lnTo>
                <a:lnTo>
                  <a:pt x="497" y="86"/>
                </a:lnTo>
                <a:lnTo>
                  <a:pt x="502" y="87"/>
                </a:lnTo>
                <a:lnTo>
                  <a:pt x="508" y="88"/>
                </a:lnTo>
                <a:lnTo>
                  <a:pt x="512" y="90"/>
                </a:lnTo>
                <a:lnTo>
                  <a:pt x="517" y="92"/>
                </a:lnTo>
                <a:lnTo>
                  <a:pt x="520" y="95"/>
                </a:lnTo>
                <a:lnTo>
                  <a:pt x="524" y="99"/>
                </a:lnTo>
                <a:lnTo>
                  <a:pt x="527" y="103"/>
                </a:lnTo>
                <a:lnTo>
                  <a:pt x="532" y="111"/>
                </a:lnTo>
                <a:lnTo>
                  <a:pt x="536" y="121"/>
                </a:lnTo>
                <a:lnTo>
                  <a:pt x="538" y="132"/>
                </a:lnTo>
                <a:lnTo>
                  <a:pt x="539" y="145"/>
                </a:lnTo>
                <a:lnTo>
                  <a:pt x="539" y="201"/>
                </a:lnTo>
                <a:lnTo>
                  <a:pt x="630" y="201"/>
                </a:lnTo>
                <a:lnTo>
                  <a:pt x="630" y="145"/>
                </a:lnTo>
                <a:lnTo>
                  <a:pt x="630" y="129"/>
                </a:lnTo>
                <a:lnTo>
                  <a:pt x="628" y="114"/>
                </a:lnTo>
                <a:lnTo>
                  <a:pt x="625" y="100"/>
                </a:lnTo>
                <a:lnTo>
                  <a:pt x="620" y="86"/>
                </a:lnTo>
                <a:lnTo>
                  <a:pt x="614" y="73"/>
                </a:lnTo>
                <a:lnTo>
                  <a:pt x="608" y="61"/>
                </a:lnTo>
                <a:lnTo>
                  <a:pt x="601" y="50"/>
                </a:lnTo>
                <a:lnTo>
                  <a:pt x="592" y="40"/>
                </a:lnTo>
                <a:lnTo>
                  <a:pt x="582" y="31"/>
                </a:lnTo>
                <a:lnTo>
                  <a:pt x="572" y="23"/>
                </a:lnTo>
                <a:lnTo>
                  <a:pt x="561" y="16"/>
                </a:lnTo>
                <a:lnTo>
                  <a:pt x="549" y="10"/>
                </a:lnTo>
                <a:lnTo>
                  <a:pt x="535" y="6"/>
                </a:lnTo>
                <a:lnTo>
                  <a:pt x="521" y="2"/>
                </a:lnTo>
                <a:lnTo>
                  <a:pt x="507" y="1"/>
                </a:lnTo>
                <a:lnTo>
                  <a:pt x="491" y="0"/>
                </a:lnTo>
                <a:lnTo>
                  <a:pt x="474" y="1"/>
                </a:lnTo>
                <a:lnTo>
                  <a:pt x="456" y="3"/>
                </a:lnTo>
                <a:lnTo>
                  <a:pt x="441" y="7"/>
                </a:lnTo>
                <a:lnTo>
                  <a:pt x="427" y="12"/>
                </a:lnTo>
                <a:lnTo>
                  <a:pt x="414" y="19"/>
                </a:lnTo>
                <a:lnTo>
                  <a:pt x="402" y="27"/>
                </a:lnTo>
                <a:lnTo>
                  <a:pt x="391" y="35"/>
                </a:lnTo>
                <a:lnTo>
                  <a:pt x="381" y="45"/>
                </a:lnTo>
                <a:lnTo>
                  <a:pt x="372" y="56"/>
                </a:lnTo>
                <a:lnTo>
                  <a:pt x="365" y="68"/>
                </a:lnTo>
                <a:lnTo>
                  <a:pt x="359" y="81"/>
                </a:lnTo>
                <a:lnTo>
                  <a:pt x="354" y="94"/>
                </a:lnTo>
                <a:lnTo>
                  <a:pt x="350" y="109"/>
                </a:lnTo>
                <a:lnTo>
                  <a:pt x="347" y="123"/>
                </a:lnTo>
                <a:lnTo>
                  <a:pt x="344" y="139"/>
                </a:lnTo>
                <a:lnTo>
                  <a:pt x="344" y="154"/>
                </a:lnTo>
                <a:lnTo>
                  <a:pt x="345" y="169"/>
                </a:lnTo>
                <a:lnTo>
                  <a:pt x="348" y="184"/>
                </a:lnTo>
                <a:lnTo>
                  <a:pt x="351" y="199"/>
                </a:lnTo>
                <a:lnTo>
                  <a:pt x="355" y="213"/>
                </a:lnTo>
                <a:lnTo>
                  <a:pt x="360" y="227"/>
                </a:lnTo>
                <a:lnTo>
                  <a:pt x="366" y="241"/>
                </a:lnTo>
                <a:lnTo>
                  <a:pt x="373" y="254"/>
                </a:lnTo>
                <a:lnTo>
                  <a:pt x="381" y="268"/>
                </a:lnTo>
                <a:lnTo>
                  <a:pt x="390" y="281"/>
                </a:lnTo>
                <a:lnTo>
                  <a:pt x="399" y="293"/>
                </a:lnTo>
                <a:lnTo>
                  <a:pt x="408" y="306"/>
                </a:lnTo>
                <a:lnTo>
                  <a:pt x="417" y="317"/>
                </a:lnTo>
                <a:lnTo>
                  <a:pt x="437" y="340"/>
                </a:lnTo>
                <a:lnTo>
                  <a:pt x="457" y="360"/>
                </a:lnTo>
                <a:lnTo>
                  <a:pt x="476" y="381"/>
                </a:lnTo>
                <a:lnTo>
                  <a:pt x="492" y="400"/>
                </a:lnTo>
                <a:lnTo>
                  <a:pt x="506" y="419"/>
                </a:lnTo>
                <a:lnTo>
                  <a:pt x="517" y="436"/>
                </a:lnTo>
                <a:lnTo>
                  <a:pt x="522" y="445"/>
                </a:lnTo>
                <a:lnTo>
                  <a:pt x="526" y="454"/>
                </a:lnTo>
                <a:lnTo>
                  <a:pt x="529" y="464"/>
                </a:lnTo>
                <a:lnTo>
                  <a:pt x="532" y="473"/>
                </a:lnTo>
                <a:lnTo>
                  <a:pt x="534" y="482"/>
                </a:lnTo>
                <a:lnTo>
                  <a:pt x="536" y="491"/>
                </a:lnTo>
                <a:lnTo>
                  <a:pt x="537" y="502"/>
                </a:lnTo>
                <a:lnTo>
                  <a:pt x="537" y="512"/>
                </a:lnTo>
                <a:lnTo>
                  <a:pt x="536" y="524"/>
                </a:lnTo>
                <a:lnTo>
                  <a:pt x="534" y="536"/>
                </a:lnTo>
                <a:lnTo>
                  <a:pt x="532" y="541"/>
                </a:lnTo>
                <a:lnTo>
                  <a:pt x="530" y="545"/>
                </a:lnTo>
                <a:lnTo>
                  <a:pt x="527" y="550"/>
                </a:lnTo>
                <a:lnTo>
                  <a:pt x="524" y="553"/>
                </a:lnTo>
                <a:lnTo>
                  <a:pt x="521" y="557"/>
                </a:lnTo>
                <a:lnTo>
                  <a:pt x="517" y="560"/>
                </a:lnTo>
                <a:lnTo>
                  <a:pt x="513" y="562"/>
                </a:lnTo>
                <a:lnTo>
                  <a:pt x="508" y="564"/>
                </a:lnTo>
                <a:lnTo>
                  <a:pt x="502" y="566"/>
                </a:lnTo>
                <a:lnTo>
                  <a:pt x="497" y="567"/>
                </a:lnTo>
                <a:lnTo>
                  <a:pt x="491" y="568"/>
                </a:lnTo>
                <a:lnTo>
                  <a:pt x="484" y="568"/>
                </a:lnTo>
                <a:lnTo>
                  <a:pt x="478" y="568"/>
                </a:lnTo>
                <a:lnTo>
                  <a:pt x="472" y="567"/>
                </a:lnTo>
                <a:lnTo>
                  <a:pt x="467" y="566"/>
                </a:lnTo>
                <a:lnTo>
                  <a:pt x="461" y="564"/>
                </a:lnTo>
                <a:lnTo>
                  <a:pt x="456" y="562"/>
                </a:lnTo>
                <a:lnTo>
                  <a:pt x="452" y="559"/>
                </a:lnTo>
                <a:lnTo>
                  <a:pt x="448" y="556"/>
                </a:lnTo>
                <a:lnTo>
                  <a:pt x="445" y="552"/>
                </a:lnTo>
                <a:lnTo>
                  <a:pt x="442" y="548"/>
                </a:lnTo>
                <a:lnTo>
                  <a:pt x="439" y="544"/>
                </a:lnTo>
                <a:lnTo>
                  <a:pt x="437" y="539"/>
                </a:lnTo>
                <a:lnTo>
                  <a:pt x="435" y="532"/>
                </a:lnTo>
                <a:lnTo>
                  <a:pt x="433" y="520"/>
                </a:lnTo>
                <a:lnTo>
                  <a:pt x="432" y="506"/>
                </a:lnTo>
                <a:lnTo>
                  <a:pt x="432" y="452"/>
                </a:lnTo>
                <a:lnTo>
                  <a:pt x="339" y="452"/>
                </a:lnTo>
                <a:lnTo>
                  <a:pt x="339" y="508"/>
                </a:lnTo>
                <a:lnTo>
                  <a:pt x="340" y="524"/>
                </a:lnTo>
                <a:lnTo>
                  <a:pt x="342" y="540"/>
                </a:lnTo>
                <a:lnTo>
                  <a:pt x="345" y="554"/>
                </a:lnTo>
                <a:lnTo>
                  <a:pt x="350" y="568"/>
                </a:lnTo>
                <a:lnTo>
                  <a:pt x="356" y="581"/>
                </a:lnTo>
                <a:lnTo>
                  <a:pt x="362" y="593"/>
                </a:lnTo>
                <a:lnTo>
                  <a:pt x="370" y="604"/>
                </a:lnTo>
                <a:lnTo>
                  <a:pt x="379" y="613"/>
                </a:lnTo>
                <a:lnTo>
                  <a:pt x="390" y="623"/>
                </a:lnTo>
                <a:lnTo>
                  <a:pt x="401" y="630"/>
                </a:lnTo>
                <a:lnTo>
                  <a:pt x="413" y="637"/>
                </a:lnTo>
                <a:lnTo>
                  <a:pt x="425" y="642"/>
                </a:lnTo>
                <a:lnTo>
                  <a:pt x="440" y="647"/>
                </a:lnTo>
                <a:lnTo>
                  <a:pt x="455" y="650"/>
                </a:lnTo>
                <a:lnTo>
                  <a:pt x="471" y="652"/>
                </a:lnTo>
                <a:lnTo>
                  <a:pt x="487" y="652"/>
                </a:lnTo>
                <a:lnTo>
                  <a:pt x="502" y="652"/>
                </a:lnTo>
                <a:lnTo>
                  <a:pt x="517" y="650"/>
                </a:lnTo>
                <a:lnTo>
                  <a:pt x="531" y="647"/>
                </a:lnTo>
                <a:lnTo>
                  <a:pt x="544" y="642"/>
                </a:lnTo>
                <a:lnTo>
                  <a:pt x="558" y="637"/>
                </a:lnTo>
                <a:lnTo>
                  <a:pt x="570" y="630"/>
                </a:lnTo>
                <a:lnTo>
                  <a:pt x="581" y="622"/>
                </a:lnTo>
                <a:lnTo>
                  <a:pt x="592" y="612"/>
                </a:lnTo>
                <a:lnTo>
                  <a:pt x="601" y="602"/>
                </a:lnTo>
                <a:lnTo>
                  <a:pt x="610" y="591"/>
                </a:lnTo>
                <a:lnTo>
                  <a:pt x="617" y="578"/>
                </a:lnTo>
                <a:lnTo>
                  <a:pt x="623" y="564"/>
                </a:lnTo>
                <a:lnTo>
                  <a:pt x="629" y="549"/>
                </a:lnTo>
                <a:lnTo>
                  <a:pt x="632" y="533"/>
                </a:lnTo>
                <a:lnTo>
                  <a:pt x="634" y="516"/>
                </a:lnTo>
                <a:lnTo>
                  <a:pt x="635" y="498"/>
                </a:lnTo>
                <a:close/>
                <a:moveTo>
                  <a:pt x="983" y="641"/>
                </a:moveTo>
                <a:lnTo>
                  <a:pt x="877" y="11"/>
                </a:lnTo>
                <a:lnTo>
                  <a:pt x="767" y="11"/>
                </a:lnTo>
                <a:lnTo>
                  <a:pt x="661" y="641"/>
                </a:lnTo>
                <a:lnTo>
                  <a:pt x="754" y="641"/>
                </a:lnTo>
                <a:lnTo>
                  <a:pt x="772" y="518"/>
                </a:lnTo>
                <a:lnTo>
                  <a:pt x="864" y="518"/>
                </a:lnTo>
                <a:lnTo>
                  <a:pt x="880" y="641"/>
                </a:lnTo>
                <a:lnTo>
                  <a:pt x="983" y="641"/>
                </a:lnTo>
                <a:close/>
                <a:moveTo>
                  <a:pt x="852" y="434"/>
                </a:moveTo>
                <a:lnTo>
                  <a:pt x="785" y="434"/>
                </a:lnTo>
                <a:lnTo>
                  <a:pt x="821" y="177"/>
                </a:lnTo>
                <a:lnTo>
                  <a:pt x="852" y="434"/>
                </a:lnTo>
                <a:close/>
              </a:path>
            </a:pathLst>
          </a:custGeom>
          <a:solidFill>
            <a:schemeClr val="tx1"/>
          </a:solidFill>
          <a:ln w="9525">
            <a:noFill/>
            <a:round/>
            <a:headEnd/>
            <a:tailEnd/>
          </a:ln>
        </p:spPr>
        <p:txBody>
          <a:bodyPr/>
          <a:lstStyle/>
          <a:p>
            <a:endParaRPr lang="en-US"/>
          </a:p>
        </p:txBody>
      </p:sp>
      <p:sp>
        <p:nvSpPr>
          <p:cNvPr id="18462" name="Freeform 30"/>
          <p:cNvSpPr>
            <a:spLocks noEditPoints="1"/>
          </p:cNvSpPr>
          <p:nvPr/>
        </p:nvSpPr>
        <p:spPr bwMode="auto">
          <a:xfrm>
            <a:off x="8151813" y="463550"/>
            <a:ext cx="622300" cy="460375"/>
          </a:xfrm>
          <a:custGeom>
            <a:avLst/>
            <a:gdLst/>
            <a:ahLst/>
            <a:cxnLst>
              <a:cxn ang="0">
                <a:pos x="1052" y="425"/>
              </a:cxn>
              <a:cxn ang="0">
                <a:pos x="1135" y="563"/>
              </a:cxn>
              <a:cxn ang="0">
                <a:pos x="1114" y="534"/>
              </a:cxn>
              <a:cxn ang="0">
                <a:pos x="1082" y="448"/>
              </a:cxn>
              <a:cxn ang="0">
                <a:pos x="1009" y="418"/>
              </a:cxn>
              <a:cxn ang="0">
                <a:pos x="978" y="459"/>
              </a:cxn>
              <a:cxn ang="0">
                <a:pos x="864" y="730"/>
              </a:cxn>
              <a:cxn ang="0">
                <a:pos x="948" y="868"/>
              </a:cxn>
              <a:cxn ang="0">
                <a:pos x="926" y="839"/>
              </a:cxn>
              <a:cxn ang="0">
                <a:pos x="968" y="700"/>
              </a:cxn>
              <a:cxn ang="0">
                <a:pos x="938" y="720"/>
              </a:cxn>
              <a:cxn ang="0">
                <a:pos x="910" y="424"/>
              </a:cxn>
              <a:cxn ang="0">
                <a:pos x="798" y="406"/>
              </a:cxn>
              <a:cxn ang="0">
                <a:pos x="872" y="421"/>
              </a:cxn>
              <a:cxn ang="0">
                <a:pos x="791" y="481"/>
              </a:cxn>
              <a:cxn ang="0">
                <a:pos x="842" y="564"/>
              </a:cxn>
              <a:cxn ang="0">
                <a:pos x="849" y="536"/>
              </a:cxn>
              <a:cxn ang="0">
                <a:pos x="870" y="480"/>
              </a:cxn>
              <a:cxn ang="0">
                <a:pos x="707" y="779"/>
              </a:cxn>
              <a:cxn ang="0">
                <a:pos x="807" y="864"/>
              </a:cxn>
              <a:cxn ang="0">
                <a:pos x="766" y="837"/>
              </a:cxn>
              <a:cxn ang="0">
                <a:pos x="761" y="722"/>
              </a:cxn>
              <a:cxn ang="0">
                <a:pos x="833" y="721"/>
              </a:cxn>
              <a:cxn ang="0">
                <a:pos x="594" y="562"/>
              </a:cxn>
              <a:cxn ang="0">
                <a:pos x="728" y="562"/>
              </a:cxn>
              <a:cxn ang="0">
                <a:pos x="474" y="556"/>
              </a:cxn>
              <a:cxn ang="0">
                <a:pos x="497" y="473"/>
              </a:cxn>
              <a:cxn ang="0">
                <a:pos x="389" y="77"/>
              </a:cxn>
              <a:cxn ang="0">
                <a:pos x="342" y="244"/>
              </a:cxn>
              <a:cxn ang="0">
                <a:pos x="452" y="200"/>
              </a:cxn>
              <a:cxn ang="0">
                <a:pos x="453" y="183"/>
              </a:cxn>
              <a:cxn ang="0">
                <a:pos x="417" y="138"/>
              </a:cxn>
              <a:cxn ang="0">
                <a:pos x="261" y="383"/>
              </a:cxn>
              <a:cxn ang="0">
                <a:pos x="187" y="516"/>
              </a:cxn>
              <a:cxn ang="0">
                <a:pos x="302" y="541"/>
              </a:cxn>
              <a:cxn ang="0">
                <a:pos x="235" y="529"/>
              </a:cxn>
              <a:cxn ang="0">
                <a:pos x="242" y="416"/>
              </a:cxn>
              <a:cxn ang="0">
                <a:pos x="293" y="240"/>
              </a:cxn>
              <a:cxn ang="0">
                <a:pos x="207" y="101"/>
              </a:cxn>
              <a:cxn ang="0">
                <a:pos x="255" y="121"/>
              </a:cxn>
              <a:cxn ang="0">
                <a:pos x="60" y="773"/>
              </a:cxn>
              <a:cxn ang="0">
                <a:pos x="82" y="339"/>
              </a:cxn>
              <a:cxn ang="0">
                <a:pos x="133" y="318"/>
              </a:cxn>
              <a:cxn ang="0">
                <a:pos x="17" y="336"/>
              </a:cxn>
              <a:cxn ang="0">
                <a:pos x="83" y="450"/>
              </a:cxn>
              <a:cxn ang="0">
                <a:pos x="77" y="531"/>
              </a:cxn>
              <a:cxn ang="0">
                <a:pos x="40" y="557"/>
              </a:cxn>
              <a:cxn ang="0">
                <a:pos x="156" y="525"/>
              </a:cxn>
              <a:cxn ang="0">
                <a:pos x="65" y="397"/>
              </a:cxn>
              <a:cxn ang="0">
                <a:pos x="194" y="618"/>
              </a:cxn>
              <a:cxn ang="0">
                <a:pos x="301" y="868"/>
              </a:cxn>
              <a:cxn ang="0">
                <a:pos x="371" y="851"/>
              </a:cxn>
              <a:cxn ang="0">
                <a:pos x="427" y="305"/>
              </a:cxn>
              <a:cxn ang="0">
                <a:pos x="401" y="831"/>
              </a:cxn>
              <a:cxn ang="0">
                <a:pos x="489" y="857"/>
              </a:cxn>
              <a:cxn ang="0">
                <a:pos x="511" y="699"/>
              </a:cxn>
              <a:cxn ang="0">
                <a:pos x="407" y="745"/>
              </a:cxn>
              <a:cxn ang="0">
                <a:pos x="492" y="748"/>
              </a:cxn>
              <a:cxn ang="0">
                <a:pos x="400" y="811"/>
              </a:cxn>
              <a:cxn ang="0">
                <a:pos x="482" y="833"/>
              </a:cxn>
              <a:cxn ang="0">
                <a:pos x="596" y="744"/>
              </a:cxn>
              <a:cxn ang="0">
                <a:pos x="647" y="866"/>
              </a:cxn>
              <a:cxn ang="0">
                <a:pos x="611" y="693"/>
              </a:cxn>
            </a:cxnLst>
            <a:rect l="0" t="0" r="r" b="b"/>
            <a:pathLst>
              <a:path w="1178" h="870">
                <a:moveTo>
                  <a:pt x="1169" y="411"/>
                </a:moveTo>
                <a:lnTo>
                  <a:pt x="1166" y="405"/>
                </a:lnTo>
                <a:lnTo>
                  <a:pt x="1161" y="400"/>
                </a:lnTo>
                <a:lnTo>
                  <a:pt x="1156" y="395"/>
                </a:lnTo>
                <a:lnTo>
                  <a:pt x="1150" y="391"/>
                </a:lnTo>
                <a:lnTo>
                  <a:pt x="1142" y="387"/>
                </a:lnTo>
                <a:lnTo>
                  <a:pt x="1133" y="385"/>
                </a:lnTo>
                <a:lnTo>
                  <a:pt x="1124" y="383"/>
                </a:lnTo>
                <a:lnTo>
                  <a:pt x="1114" y="382"/>
                </a:lnTo>
                <a:lnTo>
                  <a:pt x="1104" y="383"/>
                </a:lnTo>
                <a:lnTo>
                  <a:pt x="1093" y="385"/>
                </a:lnTo>
                <a:lnTo>
                  <a:pt x="1085" y="387"/>
                </a:lnTo>
                <a:lnTo>
                  <a:pt x="1078" y="391"/>
                </a:lnTo>
                <a:lnTo>
                  <a:pt x="1071" y="396"/>
                </a:lnTo>
                <a:lnTo>
                  <a:pt x="1066" y="401"/>
                </a:lnTo>
                <a:lnTo>
                  <a:pt x="1060" y="407"/>
                </a:lnTo>
                <a:lnTo>
                  <a:pt x="1056" y="414"/>
                </a:lnTo>
                <a:lnTo>
                  <a:pt x="1052" y="425"/>
                </a:lnTo>
                <a:lnTo>
                  <a:pt x="1049" y="439"/>
                </a:lnTo>
                <a:lnTo>
                  <a:pt x="1048" y="456"/>
                </a:lnTo>
                <a:lnTo>
                  <a:pt x="1047" y="474"/>
                </a:lnTo>
                <a:lnTo>
                  <a:pt x="1048" y="495"/>
                </a:lnTo>
                <a:lnTo>
                  <a:pt x="1050" y="511"/>
                </a:lnTo>
                <a:lnTo>
                  <a:pt x="1053" y="524"/>
                </a:lnTo>
                <a:lnTo>
                  <a:pt x="1057" y="536"/>
                </a:lnTo>
                <a:lnTo>
                  <a:pt x="1062" y="543"/>
                </a:lnTo>
                <a:lnTo>
                  <a:pt x="1068" y="549"/>
                </a:lnTo>
                <a:lnTo>
                  <a:pt x="1074" y="554"/>
                </a:lnTo>
                <a:lnTo>
                  <a:pt x="1081" y="558"/>
                </a:lnTo>
                <a:lnTo>
                  <a:pt x="1088" y="561"/>
                </a:lnTo>
                <a:lnTo>
                  <a:pt x="1096" y="563"/>
                </a:lnTo>
                <a:lnTo>
                  <a:pt x="1105" y="564"/>
                </a:lnTo>
                <a:lnTo>
                  <a:pt x="1114" y="565"/>
                </a:lnTo>
                <a:lnTo>
                  <a:pt x="1121" y="565"/>
                </a:lnTo>
                <a:lnTo>
                  <a:pt x="1128" y="564"/>
                </a:lnTo>
                <a:lnTo>
                  <a:pt x="1135" y="563"/>
                </a:lnTo>
                <a:lnTo>
                  <a:pt x="1141" y="561"/>
                </a:lnTo>
                <a:lnTo>
                  <a:pt x="1148" y="558"/>
                </a:lnTo>
                <a:lnTo>
                  <a:pt x="1154" y="555"/>
                </a:lnTo>
                <a:lnTo>
                  <a:pt x="1159" y="550"/>
                </a:lnTo>
                <a:lnTo>
                  <a:pt x="1163" y="545"/>
                </a:lnTo>
                <a:lnTo>
                  <a:pt x="1169" y="536"/>
                </a:lnTo>
                <a:lnTo>
                  <a:pt x="1174" y="524"/>
                </a:lnTo>
                <a:lnTo>
                  <a:pt x="1176" y="514"/>
                </a:lnTo>
                <a:lnTo>
                  <a:pt x="1177" y="506"/>
                </a:lnTo>
                <a:lnTo>
                  <a:pt x="1144" y="506"/>
                </a:lnTo>
                <a:lnTo>
                  <a:pt x="1144" y="510"/>
                </a:lnTo>
                <a:lnTo>
                  <a:pt x="1142" y="515"/>
                </a:lnTo>
                <a:lnTo>
                  <a:pt x="1140" y="520"/>
                </a:lnTo>
                <a:lnTo>
                  <a:pt x="1137" y="525"/>
                </a:lnTo>
                <a:lnTo>
                  <a:pt x="1133" y="529"/>
                </a:lnTo>
                <a:lnTo>
                  <a:pt x="1128" y="531"/>
                </a:lnTo>
                <a:lnTo>
                  <a:pt x="1121" y="534"/>
                </a:lnTo>
                <a:lnTo>
                  <a:pt x="1114" y="534"/>
                </a:lnTo>
                <a:lnTo>
                  <a:pt x="1106" y="534"/>
                </a:lnTo>
                <a:lnTo>
                  <a:pt x="1099" y="531"/>
                </a:lnTo>
                <a:lnTo>
                  <a:pt x="1093" y="527"/>
                </a:lnTo>
                <a:lnTo>
                  <a:pt x="1089" y="522"/>
                </a:lnTo>
                <a:lnTo>
                  <a:pt x="1086" y="516"/>
                </a:lnTo>
                <a:lnTo>
                  <a:pt x="1084" y="508"/>
                </a:lnTo>
                <a:lnTo>
                  <a:pt x="1083" y="499"/>
                </a:lnTo>
                <a:lnTo>
                  <a:pt x="1082" y="488"/>
                </a:lnTo>
                <a:lnTo>
                  <a:pt x="1178" y="488"/>
                </a:lnTo>
                <a:lnTo>
                  <a:pt x="1178" y="463"/>
                </a:lnTo>
                <a:lnTo>
                  <a:pt x="1177" y="442"/>
                </a:lnTo>
                <a:lnTo>
                  <a:pt x="1176" y="433"/>
                </a:lnTo>
                <a:lnTo>
                  <a:pt x="1174" y="426"/>
                </a:lnTo>
                <a:lnTo>
                  <a:pt x="1172" y="419"/>
                </a:lnTo>
                <a:lnTo>
                  <a:pt x="1169" y="411"/>
                </a:lnTo>
                <a:close/>
                <a:moveTo>
                  <a:pt x="1144" y="460"/>
                </a:moveTo>
                <a:lnTo>
                  <a:pt x="1081" y="460"/>
                </a:lnTo>
                <a:lnTo>
                  <a:pt x="1082" y="448"/>
                </a:lnTo>
                <a:lnTo>
                  <a:pt x="1083" y="439"/>
                </a:lnTo>
                <a:lnTo>
                  <a:pt x="1085" y="432"/>
                </a:lnTo>
                <a:lnTo>
                  <a:pt x="1088" y="426"/>
                </a:lnTo>
                <a:lnTo>
                  <a:pt x="1092" y="420"/>
                </a:lnTo>
                <a:lnTo>
                  <a:pt x="1098" y="417"/>
                </a:lnTo>
                <a:lnTo>
                  <a:pt x="1106" y="414"/>
                </a:lnTo>
                <a:lnTo>
                  <a:pt x="1114" y="414"/>
                </a:lnTo>
                <a:lnTo>
                  <a:pt x="1118" y="414"/>
                </a:lnTo>
                <a:lnTo>
                  <a:pt x="1122" y="415"/>
                </a:lnTo>
                <a:lnTo>
                  <a:pt x="1126" y="416"/>
                </a:lnTo>
                <a:lnTo>
                  <a:pt x="1129" y="417"/>
                </a:lnTo>
                <a:lnTo>
                  <a:pt x="1134" y="422"/>
                </a:lnTo>
                <a:lnTo>
                  <a:pt x="1138" y="427"/>
                </a:lnTo>
                <a:lnTo>
                  <a:pt x="1141" y="434"/>
                </a:lnTo>
                <a:lnTo>
                  <a:pt x="1142" y="443"/>
                </a:lnTo>
                <a:lnTo>
                  <a:pt x="1144" y="452"/>
                </a:lnTo>
                <a:lnTo>
                  <a:pt x="1144" y="460"/>
                </a:lnTo>
                <a:close/>
                <a:moveTo>
                  <a:pt x="1009" y="418"/>
                </a:moveTo>
                <a:lnTo>
                  <a:pt x="1023" y="419"/>
                </a:lnTo>
                <a:lnTo>
                  <a:pt x="1035" y="421"/>
                </a:lnTo>
                <a:lnTo>
                  <a:pt x="1035" y="384"/>
                </a:lnTo>
                <a:lnTo>
                  <a:pt x="1027" y="383"/>
                </a:lnTo>
                <a:lnTo>
                  <a:pt x="1015" y="382"/>
                </a:lnTo>
                <a:lnTo>
                  <a:pt x="1009" y="383"/>
                </a:lnTo>
                <a:lnTo>
                  <a:pt x="1002" y="384"/>
                </a:lnTo>
                <a:lnTo>
                  <a:pt x="997" y="387"/>
                </a:lnTo>
                <a:lnTo>
                  <a:pt x="992" y="390"/>
                </a:lnTo>
                <a:lnTo>
                  <a:pt x="987" y="394"/>
                </a:lnTo>
                <a:lnTo>
                  <a:pt x="982" y="398"/>
                </a:lnTo>
                <a:lnTo>
                  <a:pt x="980" y="403"/>
                </a:lnTo>
                <a:lnTo>
                  <a:pt x="978" y="408"/>
                </a:lnTo>
                <a:lnTo>
                  <a:pt x="978" y="385"/>
                </a:lnTo>
                <a:lnTo>
                  <a:pt x="943" y="385"/>
                </a:lnTo>
                <a:lnTo>
                  <a:pt x="943" y="562"/>
                </a:lnTo>
                <a:lnTo>
                  <a:pt x="978" y="562"/>
                </a:lnTo>
                <a:lnTo>
                  <a:pt x="978" y="459"/>
                </a:lnTo>
                <a:lnTo>
                  <a:pt x="979" y="448"/>
                </a:lnTo>
                <a:lnTo>
                  <a:pt x="981" y="440"/>
                </a:lnTo>
                <a:lnTo>
                  <a:pt x="983" y="433"/>
                </a:lnTo>
                <a:lnTo>
                  <a:pt x="988" y="428"/>
                </a:lnTo>
                <a:lnTo>
                  <a:pt x="992" y="424"/>
                </a:lnTo>
                <a:lnTo>
                  <a:pt x="997" y="421"/>
                </a:lnTo>
                <a:lnTo>
                  <a:pt x="1002" y="419"/>
                </a:lnTo>
                <a:lnTo>
                  <a:pt x="1009" y="418"/>
                </a:lnTo>
                <a:close/>
                <a:moveTo>
                  <a:pt x="926" y="687"/>
                </a:moveTo>
                <a:lnTo>
                  <a:pt x="916" y="687"/>
                </a:lnTo>
                <a:lnTo>
                  <a:pt x="906" y="689"/>
                </a:lnTo>
                <a:lnTo>
                  <a:pt x="897" y="693"/>
                </a:lnTo>
                <a:lnTo>
                  <a:pt x="890" y="696"/>
                </a:lnTo>
                <a:lnTo>
                  <a:pt x="884" y="701"/>
                </a:lnTo>
                <a:lnTo>
                  <a:pt x="878" y="706"/>
                </a:lnTo>
                <a:lnTo>
                  <a:pt x="873" y="712"/>
                </a:lnTo>
                <a:lnTo>
                  <a:pt x="870" y="719"/>
                </a:lnTo>
                <a:lnTo>
                  <a:pt x="864" y="730"/>
                </a:lnTo>
                <a:lnTo>
                  <a:pt x="861" y="744"/>
                </a:lnTo>
                <a:lnTo>
                  <a:pt x="860" y="760"/>
                </a:lnTo>
                <a:lnTo>
                  <a:pt x="859" y="779"/>
                </a:lnTo>
                <a:lnTo>
                  <a:pt x="860" y="799"/>
                </a:lnTo>
                <a:lnTo>
                  <a:pt x="862" y="816"/>
                </a:lnTo>
                <a:lnTo>
                  <a:pt x="866" y="830"/>
                </a:lnTo>
                <a:lnTo>
                  <a:pt x="871" y="840"/>
                </a:lnTo>
                <a:lnTo>
                  <a:pt x="875" y="847"/>
                </a:lnTo>
                <a:lnTo>
                  <a:pt x="881" y="855"/>
                </a:lnTo>
                <a:lnTo>
                  <a:pt x="887" y="860"/>
                </a:lnTo>
                <a:lnTo>
                  <a:pt x="893" y="864"/>
                </a:lnTo>
                <a:lnTo>
                  <a:pt x="900" y="867"/>
                </a:lnTo>
                <a:lnTo>
                  <a:pt x="909" y="869"/>
                </a:lnTo>
                <a:lnTo>
                  <a:pt x="918" y="870"/>
                </a:lnTo>
                <a:lnTo>
                  <a:pt x="926" y="870"/>
                </a:lnTo>
                <a:lnTo>
                  <a:pt x="934" y="870"/>
                </a:lnTo>
                <a:lnTo>
                  <a:pt x="941" y="869"/>
                </a:lnTo>
                <a:lnTo>
                  <a:pt x="948" y="868"/>
                </a:lnTo>
                <a:lnTo>
                  <a:pt x="954" y="866"/>
                </a:lnTo>
                <a:lnTo>
                  <a:pt x="960" y="863"/>
                </a:lnTo>
                <a:lnTo>
                  <a:pt x="966" y="860"/>
                </a:lnTo>
                <a:lnTo>
                  <a:pt x="971" y="856"/>
                </a:lnTo>
                <a:lnTo>
                  <a:pt x="975" y="850"/>
                </a:lnTo>
                <a:lnTo>
                  <a:pt x="982" y="840"/>
                </a:lnTo>
                <a:lnTo>
                  <a:pt x="987" y="830"/>
                </a:lnTo>
                <a:lnTo>
                  <a:pt x="989" y="820"/>
                </a:lnTo>
                <a:lnTo>
                  <a:pt x="990" y="810"/>
                </a:lnTo>
                <a:lnTo>
                  <a:pt x="957" y="810"/>
                </a:lnTo>
                <a:lnTo>
                  <a:pt x="956" y="815"/>
                </a:lnTo>
                <a:lnTo>
                  <a:pt x="955" y="820"/>
                </a:lnTo>
                <a:lnTo>
                  <a:pt x="953" y="825"/>
                </a:lnTo>
                <a:lnTo>
                  <a:pt x="951" y="830"/>
                </a:lnTo>
                <a:lnTo>
                  <a:pt x="946" y="834"/>
                </a:lnTo>
                <a:lnTo>
                  <a:pt x="940" y="837"/>
                </a:lnTo>
                <a:lnTo>
                  <a:pt x="934" y="838"/>
                </a:lnTo>
                <a:lnTo>
                  <a:pt x="926" y="839"/>
                </a:lnTo>
                <a:lnTo>
                  <a:pt x="918" y="838"/>
                </a:lnTo>
                <a:lnTo>
                  <a:pt x="912" y="836"/>
                </a:lnTo>
                <a:lnTo>
                  <a:pt x="907" y="832"/>
                </a:lnTo>
                <a:lnTo>
                  <a:pt x="902" y="827"/>
                </a:lnTo>
                <a:lnTo>
                  <a:pt x="899" y="821"/>
                </a:lnTo>
                <a:lnTo>
                  <a:pt x="896" y="813"/>
                </a:lnTo>
                <a:lnTo>
                  <a:pt x="895" y="803"/>
                </a:lnTo>
                <a:lnTo>
                  <a:pt x="894" y="793"/>
                </a:lnTo>
                <a:lnTo>
                  <a:pt x="991" y="793"/>
                </a:lnTo>
                <a:lnTo>
                  <a:pt x="991" y="767"/>
                </a:lnTo>
                <a:lnTo>
                  <a:pt x="990" y="747"/>
                </a:lnTo>
                <a:lnTo>
                  <a:pt x="989" y="739"/>
                </a:lnTo>
                <a:lnTo>
                  <a:pt x="987" y="730"/>
                </a:lnTo>
                <a:lnTo>
                  <a:pt x="985" y="723"/>
                </a:lnTo>
                <a:lnTo>
                  <a:pt x="981" y="716"/>
                </a:lnTo>
                <a:lnTo>
                  <a:pt x="978" y="711"/>
                </a:lnTo>
                <a:lnTo>
                  <a:pt x="974" y="705"/>
                </a:lnTo>
                <a:lnTo>
                  <a:pt x="968" y="700"/>
                </a:lnTo>
                <a:lnTo>
                  <a:pt x="962" y="696"/>
                </a:lnTo>
                <a:lnTo>
                  <a:pt x="955" y="691"/>
                </a:lnTo>
                <a:lnTo>
                  <a:pt x="947" y="689"/>
                </a:lnTo>
                <a:lnTo>
                  <a:pt x="936" y="687"/>
                </a:lnTo>
                <a:lnTo>
                  <a:pt x="926" y="687"/>
                </a:lnTo>
                <a:close/>
                <a:moveTo>
                  <a:pt x="957" y="764"/>
                </a:moveTo>
                <a:lnTo>
                  <a:pt x="894" y="764"/>
                </a:lnTo>
                <a:lnTo>
                  <a:pt x="894" y="753"/>
                </a:lnTo>
                <a:lnTo>
                  <a:pt x="895" y="744"/>
                </a:lnTo>
                <a:lnTo>
                  <a:pt x="897" y="737"/>
                </a:lnTo>
                <a:lnTo>
                  <a:pt x="900" y="730"/>
                </a:lnTo>
                <a:lnTo>
                  <a:pt x="906" y="725"/>
                </a:lnTo>
                <a:lnTo>
                  <a:pt x="911" y="721"/>
                </a:lnTo>
                <a:lnTo>
                  <a:pt x="918" y="719"/>
                </a:lnTo>
                <a:lnTo>
                  <a:pt x="926" y="718"/>
                </a:lnTo>
                <a:lnTo>
                  <a:pt x="930" y="718"/>
                </a:lnTo>
                <a:lnTo>
                  <a:pt x="934" y="719"/>
                </a:lnTo>
                <a:lnTo>
                  <a:pt x="938" y="720"/>
                </a:lnTo>
                <a:lnTo>
                  <a:pt x="941" y="722"/>
                </a:lnTo>
                <a:lnTo>
                  <a:pt x="948" y="726"/>
                </a:lnTo>
                <a:lnTo>
                  <a:pt x="952" y="731"/>
                </a:lnTo>
                <a:lnTo>
                  <a:pt x="954" y="739"/>
                </a:lnTo>
                <a:lnTo>
                  <a:pt x="955" y="748"/>
                </a:lnTo>
                <a:lnTo>
                  <a:pt x="956" y="757"/>
                </a:lnTo>
                <a:lnTo>
                  <a:pt x="957" y="764"/>
                </a:lnTo>
                <a:close/>
                <a:moveTo>
                  <a:pt x="912" y="562"/>
                </a:moveTo>
                <a:lnTo>
                  <a:pt x="911" y="551"/>
                </a:lnTo>
                <a:lnTo>
                  <a:pt x="910" y="531"/>
                </a:lnTo>
                <a:lnTo>
                  <a:pt x="910" y="521"/>
                </a:lnTo>
                <a:lnTo>
                  <a:pt x="910" y="507"/>
                </a:lnTo>
                <a:lnTo>
                  <a:pt x="910" y="494"/>
                </a:lnTo>
                <a:lnTo>
                  <a:pt x="910" y="481"/>
                </a:lnTo>
                <a:lnTo>
                  <a:pt x="910" y="468"/>
                </a:lnTo>
                <a:lnTo>
                  <a:pt x="910" y="451"/>
                </a:lnTo>
                <a:lnTo>
                  <a:pt x="910" y="436"/>
                </a:lnTo>
                <a:lnTo>
                  <a:pt x="910" y="424"/>
                </a:lnTo>
                <a:lnTo>
                  <a:pt x="908" y="415"/>
                </a:lnTo>
                <a:lnTo>
                  <a:pt x="905" y="406"/>
                </a:lnTo>
                <a:lnTo>
                  <a:pt x="900" y="399"/>
                </a:lnTo>
                <a:lnTo>
                  <a:pt x="894" y="394"/>
                </a:lnTo>
                <a:lnTo>
                  <a:pt x="887" y="389"/>
                </a:lnTo>
                <a:lnTo>
                  <a:pt x="878" y="385"/>
                </a:lnTo>
                <a:lnTo>
                  <a:pt x="867" y="383"/>
                </a:lnTo>
                <a:lnTo>
                  <a:pt x="853" y="382"/>
                </a:lnTo>
                <a:lnTo>
                  <a:pt x="845" y="383"/>
                </a:lnTo>
                <a:lnTo>
                  <a:pt x="837" y="383"/>
                </a:lnTo>
                <a:lnTo>
                  <a:pt x="830" y="385"/>
                </a:lnTo>
                <a:lnTo>
                  <a:pt x="823" y="386"/>
                </a:lnTo>
                <a:lnTo>
                  <a:pt x="817" y="388"/>
                </a:lnTo>
                <a:lnTo>
                  <a:pt x="812" y="391"/>
                </a:lnTo>
                <a:lnTo>
                  <a:pt x="808" y="394"/>
                </a:lnTo>
                <a:lnTo>
                  <a:pt x="804" y="398"/>
                </a:lnTo>
                <a:lnTo>
                  <a:pt x="801" y="401"/>
                </a:lnTo>
                <a:lnTo>
                  <a:pt x="798" y="406"/>
                </a:lnTo>
                <a:lnTo>
                  <a:pt x="796" y="410"/>
                </a:lnTo>
                <a:lnTo>
                  <a:pt x="794" y="416"/>
                </a:lnTo>
                <a:lnTo>
                  <a:pt x="792" y="428"/>
                </a:lnTo>
                <a:lnTo>
                  <a:pt x="791" y="440"/>
                </a:lnTo>
                <a:lnTo>
                  <a:pt x="823" y="440"/>
                </a:lnTo>
                <a:lnTo>
                  <a:pt x="824" y="435"/>
                </a:lnTo>
                <a:lnTo>
                  <a:pt x="826" y="430"/>
                </a:lnTo>
                <a:lnTo>
                  <a:pt x="827" y="425"/>
                </a:lnTo>
                <a:lnTo>
                  <a:pt x="830" y="421"/>
                </a:lnTo>
                <a:lnTo>
                  <a:pt x="833" y="418"/>
                </a:lnTo>
                <a:lnTo>
                  <a:pt x="838" y="416"/>
                </a:lnTo>
                <a:lnTo>
                  <a:pt x="844" y="415"/>
                </a:lnTo>
                <a:lnTo>
                  <a:pt x="851" y="414"/>
                </a:lnTo>
                <a:lnTo>
                  <a:pt x="856" y="415"/>
                </a:lnTo>
                <a:lnTo>
                  <a:pt x="861" y="415"/>
                </a:lnTo>
                <a:lnTo>
                  <a:pt x="866" y="417"/>
                </a:lnTo>
                <a:lnTo>
                  <a:pt x="869" y="419"/>
                </a:lnTo>
                <a:lnTo>
                  <a:pt x="872" y="421"/>
                </a:lnTo>
                <a:lnTo>
                  <a:pt x="874" y="424"/>
                </a:lnTo>
                <a:lnTo>
                  <a:pt x="875" y="427"/>
                </a:lnTo>
                <a:lnTo>
                  <a:pt x="876" y="431"/>
                </a:lnTo>
                <a:lnTo>
                  <a:pt x="876" y="443"/>
                </a:lnTo>
                <a:lnTo>
                  <a:pt x="876" y="454"/>
                </a:lnTo>
                <a:lnTo>
                  <a:pt x="867" y="454"/>
                </a:lnTo>
                <a:lnTo>
                  <a:pt x="860" y="454"/>
                </a:lnTo>
                <a:lnTo>
                  <a:pt x="851" y="454"/>
                </a:lnTo>
                <a:lnTo>
                  <a:pt x="843" y="455"/>
                </a:lnTo>
                <a:lnTo>
                  <a:pt x="835" y="456"/>
                </a:lnTo>
                <a:lnTo>
                  <a:pt x="827" y="457"/>
                </a:lnTo>
                <a:lnTo>
                  <a:pt x="819" y="459"/>
                </a:lnTo>
                <a:lnTo>
                  <a:pt x="813" y="462"/>
                </a:lnTo>
                <a:lnTo>
                  <a:pt x="808" y="465"/>
                </a:lnTo>
                <a:lnTo>
                  <a:pt x="803" y="468"/>
                </a:lnTo>
                <a:lnTo>
                  <a:pt x="798" y="472"/>
                </a:lnTo>
                <a:lnTo>
                  <a:pt x="794" y="476"/>
                </a:lnTo>
                <a:lnTo>
                  <a:pt x="791" y="481"/>
                </a:lnTo>
                <a:lnTo>
                  <a:pt x="789" y="487"/>
                </a:lnTo>
                <a:lnTo>
                  <a:pt x="787" y="492"/>
                </a:lnTo>
                <a:lnTo>
                  <a:pt x="784" y="500"/>
                </a:lnTo>
                <a:lnTo>
                  <a:pt x="783" y="507"/>
                </a:lnTo>
                <a:lnTo>
                  <a:pt x="783" y="514"/>
                </a:lnTo>
                <a:lnTo>
                  <a:pt x="784" y="526"/>
                </a:lnTo>
                <a:lnTo>
                  <a:pt x="787" y="537"/>
                </a:lnTo>
                <a:lnTo>
                  <a:pt x="789" y="542"/>
                </a:lnTo>
                <a:lnTo>
                  <a:pt x="791" y="546"/>
                </a:lnTo>
                <a:lnTo>
                  <a:pt x="794" y="550"/>
                </a:lnTo>
                <a:lnTo>
                  <a:pt x="797" y="553"/>
                </a:lnTo>
                <a:lnTo>
                  <a:pt x="800" y="555"/>
                </a:lnTo>
                <a:lnTo>
                  <a:pt x="804" y="558"/>
                </a:lnTo>
                <a:lnTo>
                  <a:pt x="808" y="560"/>
                </a:lnTo>
                <a:lnTo>
                  <a:pt x="812" y="561"/>
                </a:lnTo>
                <a:lnTo>
                  <a:pt x="822" y="563"/>
                </a:lnTo>
                <a:lnTo>
                  <a:pt x="834" y="564"/>
                </a:lnTo>
                <a:lnTo>
                  <a:pt x="842" y="564"/>
                </a:lnTo>
                <a:lnTo>
                  <a:pt x="848" y="563"/>
                </a:lnTo>
                <a:lnTo>
                  <a:pt x="854" y="561"/>
                </a:lnTo>
                <a:lnTo>
                  <a:pt x="860" y="560"/>
                </a:lnTo>
                <a:lnTo>
                  <a:pt x="864" y="557"/>
                </a:lnTo>
                <a:lnTo>
                  <a:pt x="870" y="555"/>
                </a:lnTo>
                <a:lnTo>
                  <a:pt x="873" y="551"/>
                </a:lnTo>
                <a:lnTo>
                  <a:pt x="877" y="548"/>
                </a:lnTo>
                <a:lnTo>
                  <a:pt x="878" y="558"/>
                </a:lnTo>
                <a:lnTo>
                  <a:pt x="879" y="562"/>
                </a:lnTo>
                <a:lnTo>
                  <a:pt x="912" y="562"/>
                </a:lnTo>
                <a:close/>
                <a:moveTo>
                  <a:pt x="876" y="497"/>
                </a:moveTo>
                <a:lnTo>
                  <a:pt x="875" y="507"/>
                </a:lnTo>
                <a:lnTo>
                  <a:pt x="873" y="516"/>
                </a:lnTo>
                <a:lnTo>
                  <a:pt x="870" y="522"/>
                </a:lnTo>
                <a:lnTo>
                  <a:pt x="866" y="527"/>
                </a:lnTo>
                <a:lnTo>
                  <a:pt x="860" y="531"/>
                </a:lnTo>
                <a:lnTo>
                  <a:pt x="855" y="535"/>
                </a:lnTo>
                <a:lnTo>
                  <a:pt x="849" y="536"/>
                </a:lnTo>
                <a:lnTo>
                  <a:pt x="842" y="537"/>
                </a:lnTo>
                <a:lnTo>
                  <a:pt x="837" y="536"/>
                </a:lnTo>
                <a:lnTo>
                  <a:pt x="833" y="535"/>
                </a:lnTo>
                <a:lnTo>
                  <a:pt x="829" y="534"/>
                </a:lnTo>
                <a:lnTo>
                  <a:pt x="826" y="530"/>
                </a:lnTo>
                <a:lnTo>
                  <a:pt x="822" y="527"/>
                </a:lnTo>
                <a:lnTo>
                  <a:pt x="820" y="524"/>
                </a:lnTo>
                <a:lnTo>
                  <a:pt x="818" y="519"/>
                </a:lnTo>
                <a:lnTo>
                  <a:pt x="818" y="514"/>
                </a:lnTo>
                <a:lnTo>
                  <a:pt x="818" y="506"/>
                </a:lnTo>
                <a:lnTo>
                  <a:pt x="820" y="499"/>
                </a:lnTo>
                <a:lnTo>
                  <a:pt x="824" y="492"/>
                </a:lnTo>
                <a:lnTo>
                  <a:pt x="829" y="488"/>
                </a:lnTo>
                <a:lnTo>
                  <a:pt x="835" y="484"/>
                </a:lnTo>
                <a:lnTo>
                  <a:pt x="842" y="482"/>
                </a:lnTo>
                <a:lnTo>
                  <a:pt x="850" y="481"/>
                </a:lnTo>
                <a:lnTo>
                  <a:pt x="860" y="480"/>
                </a:lnTo>
                <a:lnTo>
                  <a:pt x="870" y="480"/>
                </a:lnTo>
                <a:lnTo>
                  <a:pt x="876" y="481"/>
                </a:lnTo>
                <a:lnTo>
                  <a:pt x="877" y="488"/>
                </a:lnTo>
                <a:lnTo>
                  <a:pt x="876" y="497"/>
                </a:lnTo>
                <a:close/>
                <a:moveTo>
                  <a:pt x="773" y="687"/>
                </a:moveTo>
                <a:lnTo>
                  <a:pt x="764" y="687"/>
                </a:lnTo>
                <a:lnTo>
                  <a:pt x="756" y="688"/>
                </a:lnTo>
                <a:lnTo>
                  <a:pt x="748" y="690"/>
                </a:lnTo>
                <a:lnTo>
                  <a:pt x="740" y="694"/>
                </a:lnTo>
                <a:lnTo>
                  <a:pt x="734" y="698"/>
                </a:lnTo>
                <a:lnTo>
                  <a:pt x="729" y="703"/>
                </a:lnTo>
                <a:lnTo>
                  <a:pt x="724" y="708"/>
                </a:lnTo>
                <a:lnTo>
                  <a:pt x="720" y="715"/>
                </a:lnTo>
                <a:lnTo>
                  <a:pt x="717" y="721"/>
                </a:lnTo>
                <a:lnTo>
                  <a:pt x="714" y="728"/>
                </a:lnTo>
                <a:lnTo>
                  <a:pt x="712" y="736"/>
                </a:lnTo>
                <a:lnTo>
                  <a:pt x="710" y="744"/>
                </a:lnTo>
                <a:lnTo>
                  <a:pt x="708" y="760"/>
                </a:lnTo>
                <a:lnTo>
                  <a:pt x="707" y="779"/>
                </a:lnTo>
                <a:lnTo>
                  <a:pt x="708" y="799"/>
                </a:lnTo>
                <a:lnTo>
                  <a:pt x="711" y="818"/>
                </a:lnTo>
                <a:lnTo>
                  <a:pt x="713" y="826"/>
                </a:lnTo>
                <a:lnTo>
                  <a:pt x="715" y="834"/>
                </a:lnTo>
                <a:lnTo>
                  <a:pt x="718" y="840"/>
                </a:lnTo>
                <a:lnTo>
                  <a:pt x="721" y="846"/>
                </a:lnTo>
                <a:lnTo>
                  <a:pt x="725" y="851"/>
                </a:lnTo>
                <a:lnTo>
                  <a:pt x="730" y="857"/>
                </a:lnTo>
                <a:lnTo>
                  <a:pt x="735" y="861"/>
                </a:lnTo>
                <a:lnTo>
                  <a:pt x="741" y="864"/>
                </a:lnTo>
                <a:lnTo>
                  <a:pt x="749" y="866"/>
                </a:lnTo>
                <a:lnTo>
                  <a:pt x="757" y="868"/>
                </a:lnTo>
                <a:lnTo>
                  <a:pt x="765" y="869"/>
                </a:lnTo>
                <a:lnTo>
                  <a:pt x="774" y="870"/>
                </a:lnTo>
                <a:lnTo>
                  <a:pt x="783" y="869"/>
                </a:lnTo>
                <a:lnTo>
                  <a:pt x="792" y="868"/>
                </a:lnTo>
                <a:lnTo>
                  <a:pt x="800" y="866"/>
                </a:lnTo>
                <a:lnTo>
                  <a:pt x="807" y="864"/>
                </a:lnTo>
                <a:lnTo>
                  <a:pt x="814" y="860"/>
                </a:lnTo>
                <a:lnTo>
                  <a:pt x="819" y="855"/>
                </a:lnTo>
                <a:lnTo>
                  <a:pt x="824" y="848"/>
                </a:lnTo>
                <a:lnTo>
                  <a:pt x="829" y="841"/>
                </a:lnTo>
                <a:lnTo>
                  <a:pt x="833" y="832"/>
                </a:lnTo>
                <a:lnTo>
                  <a:pt x="835" y="823"/>
                </a:lnTo>
                <a:lnTo>
                  <a:pt x="836" y="811"/>
                </a:lnTo>
                <a:lnTo>
                  <a:pt x="837" y="801"/>
                </a:lnTo>
                <a:lnTo>
                  <a:pt x="803" y="801"/>
                </a:lnTo>
                <a:lnTo>
                  <a:pt x="803" y="813"/>
                </a:lnTo>
                <a:lnTo>
                  <a:pt x="800" y="825"/>
                </a:lnTo>
                <a:lnTo>
                  <a:pt x="798" y="828"/>
                </a:lnTo>
                <a:lnTo>
                  <a:pt x="796" y="831"/>
                </a:lnTo>
                <a:lnTo>
                  <a:pt x="794" y="833"/>
                </a:lnTo>
                <a:lnTo>
                  <a:pt x="791" y="835"/>
                </a:lnTo>
                <a:lnTo>
                  <a:pt x="783" y="837"/>
                </a:lnTo>
                <a:lnTo>
                  <a:pt x="774" y="838"/>
                </a:lnTo>
                <a:lnTo>
                  <a:pt x="766" y="837"/>
                </a:lnTo>
                <a:lnTo>
                  <a:pt x="759" y="835"/>
                </a:lnTo>
                <a:lnTo>
                  <a:pt x="756" y="833"/>
                </a:lnTo>
                <a:lnTo>
                  <a:pt x="753" y="831"/>
                </a:lnTo>
                <a:lnTo>
                  <a:pt x="751" y="828"/>
                </a:lnTo>
                <a:lnTo>
                  <a:pt x="749" y="824"/>
                </a:lnTo>
                <a:lnTo>
                  <a:pt x="745" y="815"/>
                </a:lnTo>
                <a:lnTo>
                  <a:pt x="743" y="803"/>
                </a:lnTo>
                <a:lnTo>
                  <a:pt x="742" y="791"/>
                </a:lnTo>
                <a:lnTo>
                  <a:pt x="742" y="779"/>
                </a:lnTo>
                <a:lnTo>
                  <a:pt x="742" y="765"/>
                </a:lnTo>
                <a:lnTo>
                  <a:pt x="743" y="754"/>
                </a:lnTo>
                <a:lnTo>
                  <a:pt x="745" y="744"/>
                </a:lnTo>
                <a:lnTo>
                  <a:pt x="749" y="735"/>
                </a:lnTo>
                <a:lnTo>
                  <a:pt x="751" y="731"/>
                </a:lnTo>
                <a:lnTo>
                  <a:pt x="753" y="728"/>
                </a:lnTo>
                <a:lnTo>
                  <a:pt x="755" y="726"/>
                </a:lnTo>
                <a:lnTo>
                  <a:pt x="758" y="723"/>
                </a:lnTo>
                <a:lnTo>
                  <a:pt x="761" y="722"/>
                </a:lnTo>
                <a:lnTo>
                  <a:pt x="765" y="721"/>
                </a:lnTo>
                <a:lnTo>
                  <a:pt x="769" y="720"/>
                </a:lnTo>
                <a:lnTo>
                  <a:pt x="773" y="720"/>
                </a:lnTo>
                <a:lnTo>
                  <a:pt x="778" y="720"/>
                </a:lnTo>
                <a:lnTo>
                  <a:pt x="782" y="721"/>
                </a:lnTo>
                <a:lnTo>
                  <a:pt x="787" y="722"/>
                </a:lnTo>
                <a:lnTo>
                  <a:pt x="790" y="724"/>
                </a:lnTo>
                <a:lnTo>
                  <a:pt x="793" y="726"/>
                </a:lnTo>
                <a:lnTo>
                  <a:pt x="795" y="729"/>
                </a:lnTo>
                <a:lnTo>
                  <a:pt x="797" y="733"/>
                </a:lnTo>
                <a:lnTo>
                  <a:pt x="799" y="737"/>
                </a:lnTo>
                <a:lnTo>
                  <a:pt x="802" y="748"/>
                </a:lnTo>
                <a:lnTo>
                  <a:pt x="803" y="757"/>
                </a:lnTo>
                <a:lnTo>
                  <a:pt x="837" y="757"/>
                </a:lnTo>
                <a:lnTo>
                  <a:pt x="837" y="750"/>
                </a:lnTo>
                <a:lnTo>
                  <a:pt x="836" y="740"/>
                </a:lnTo>
                <a:lnTo>
                  <a:pt x="835" y="729"/>
                </a:lnTo>
                <a:lnTo>
                  <a:pt x="833" y="721"/>
                </a:lnTo>
                <a:lnTo>
                  <a:pt x="830" y="714"/>
                </a:lnTo>
                <a:lnTo>
                  <a:pt x="826" y="708"/>
                </a:lnTo>
                <a:lnTo>
                  <a:pt x="820" y="702"/>
                </a:lnTo>
                <a:lnTo>
                  <a:pt x="813" y="697"/>
                </a:lnTo>
                <a:lnTo>
                  <a:pt x="806" y="693"/>
                </a:lnTo>
                <a:lnTo>
                  <a:pt x="797" y="689"/>
                </a:lnTo>
                <a:lnTo>
                  <a:pt x="786" y="687"/>
                </a:lnTo>
                <a:lnTo>
                  <a:pt x="773" y="687"/>
                </a:lnTo>
                <a:close/>
                <a:moveTo>
                  <a:pt x="728" y="562"/>
                </a:moveTo>
                <a:lnTo>
                  <a:pt x="772" y="385"/>
                </a:lnTo>
                <a:lnTo>
                  <a:pt x="737" y="385"/>
                </a:lnTo>
                <a:lnTo>
                  <a:pt x="709" y="522"/>
                </a:lnTo>
                <a:lnTo>
                  <a:pt x="682" y="385"/>
                </a:lnTo>
                <a:lnTo>
                  <a:pt x="642" y="385"/>
                </a:lnTo>
                <a:lnTo>
                  <a:pt x="616" y="522"/>
                </a:lnTo>
                <a:lnTo>
                  <a:pt x="586" y="385"/>
                </a:lnTo>
                <a:lnTo>
                  <a:pt x="550" y="385"/>
                </a:lnTo>
                <a:lnTo>
                  <a:pt x="594" y="562"/>
                </a:lnTo>
                <a:lnTo>
                  <a:pt x="635" y="562"/>
                </a:lnTo>
                <a:lnTo>
                  <a:pt x="638" y="547"/>
                </a:lnTo>
                <a:lnTo>
                  <a:pt x="645" y="510"/>
                </a:lnTo>
                <a:lnTo>
                  <a:pt x="654" y="470"/>
                </a:lnTo>
                <a:lnTo>
                  <a:pt x="659" y="445"/>
                </a:lnTo>
                <a:lnTo>
                  <a:pt x="659" y="438"/>
                </a:lnTo>
                <a:lnTo>
                  <a:pt x="660" y="427"/>
                </a:lnTo>
                <a:lnTo>
                  <a:pt x="660" y="417"/>
                </a:lnTo>
                <a:lnTo>
                  <a:pt x="660" y="411"/>
                </a:lnTo>
                <a:lnTo>
                  <a:pt x="661" y="417"/>
                </a:lnTo>
                <a:lnTo>
                  <a:pt x="661" y="427"/>
                </a:lnTo>
                <a:lnTo>
                  <a:pt x="662" y="438"/>
                </a:lnTo>
                <a:lnTo>
                  <a:pt x="663" y="445"/>
                </a:lnTo>
                <a:lnTo>
                  <a:pt x="669" y="471"/>
                </a:lnTo>
                <a:lnTo>
                  <a:pt x="677" y="510"/>
                </a:lnTo>
                <a:lnTo>
                  <a:pt x="684" y="547"/>
                </a:lnTo>
                <a:lnTo>
                  <a:pt x="688" y="562"/>
                </a:lnTo>
                <a:lnTo>
                  <a:pt x="728" y="562"/>
                </a:lnTo>
                <a:close/>
                <a:moveTo>
                  <a:pt x="498" y="417"/>
                </a:moveTo>
                <a:lnTo>
                  <a:pt x="532" y="417"/>
                </a:lnTo>
                <a:lnTo>
                  <a:pt x="532" y="386"/>
                </a:lnTo>
                <a:lnTo>
                  <a:pt x="497" y="386"/>
                </a:lnTo>
                <a:lnTo>
                  <a:pt x="497" y="351"/>
                </a:lnTo>
                <a:lnTo>
                  <a:pt x="462" y="352"/>
                </a:lnTo>
                <a:lnTo>
                  <a:pt x="462" y="357"/>
                </a:lnTo>
                <a:lnTo>
                  <a:pt x="462" y="368"/>
                </a:lnTo>
                <a:lnTo>
                  <a:pt x="461" y="380"/>
                </a:lnTo>
                <a:lnTo>
                  <a:pt x="461" y="385"/>
                </a:lnTo>
                <a:lnTo>
                  <a:pt x="442" y="385"/>
                </a:lnTo>
                <a:lnTo>
                  <a:pt x="442" y="417"/>
                </a:lnTo>
                <a:lnTo>
                  <a:pt x="462" y="417"/>
                </a:lnTo>
                <a:lnTo>
                  <a:pt x="462" y="525"/>
                </a:lnTo>
                <a:lnTo>
                  <a:pt x="462" y="536"/>
                </a:lnTo>
                <a:lnTo>
                  <a:pt x="465" y="544"/>
                </a:lnTo>
                <a:lnTo>
                  <a:pt x="469" y="551"/>
                </a:lnTo>
                <a:lnTo>
                  <a:pt x="474" y="556"/>
                </a:lnTo>
                <a:lnTo>
                  <a:pt x="480" y="559"/>
                </a:lnTo>
                <a:lnTo>
                  <a:pt x="487" y="562"/>
                </a:lnTo>
                <a:lnTo>
                  <a:pt x="494" y="563"/>
                </a:lnTo>
                <a:lnTo>
                  <a:pt x="501" y="564"/>
                </a:lnTo>
                <a:lnTo>
                  <a:pt x="518" y="563"/>
                </a:lnTo>
                <a:lnTo>
                  <a:pt x="531" y="561"/>
                </a:lnTo>
                <a:lnTo>
                  <a:pt x="531" y="530"/>
                </a:lnTo>
                <a:lnTo>
                  <a:pt x="523" y="531"/>
                </a:lnTo>
                <a:lnTo>
                  <a:pt x="515" y="531"/>
                </a:lnTo>
                <a:lnTo>
                  <a:pt x="511" y="531"/>
                </a:lnTo>
                <a:lnTo>
                  <a:pt x="508" y="531"/>
                </a:lnTo>
                <a:lnTo>
                  <a:pt x="504" y="530"/>
                </a:lnTo>
                <a:lnTo>
                  <a:pt x="502" y="528"/>
                </a:lnTo>
                <a:lnTo>
                  <a:pt x="500" y="526"/>
                </a:lnTo>
                <a:lnTo>
                  <a:pt x="498" y="523"/>
                </a:lnTo>
                <a:lnTo>
                  <a:pt x="498" y="520"/>
                </a:lnTo>
                <a:lnTo>
                  <a:pt x="497" y="515"/>
                </a:lnTo>
                <a:lnTo>
                  <a:pt x="497" y="473"/>
                </a:lnTo>
                <a:lnTo>
                  <a:pt x="498" y="445"/>
                </a:lnTo>
                <a:lnTo>
                  <a:pt x="498" y="427"/>
                </a:lnTo>
                <a:lnTo>
                  <a:pt x="498" y="417"/>
                </a:lnTo>
                <a:close/>
                <a:moveTo>
                  <a:pt x="453" y="183"/>
                </a:moveTo>
                <a:lnTo>
                  <a:pt x="453" y="158"/>
                </a:lnTo>
                <a:lnTo>
                  <a:pt x="452" y="138"/>
                </a:lnTo>
                <a:lnTo>
                  <a:pt x="450" y="128"/>
                </a:lnTo>
                <a:lnTo>
                  <a:pt x="449" y="120"/>
                </a:lnTo>
                <a:lnTo>
                  <a:pt x="447" y="113"/>
                </a:lnTo>
                <a:lnTo>
                  <a:pt x="444" y="107"/>
                </a:lnTo>
                <a:lnTo>
                  <a:pt x="441" y="101"/>
                </a:lnTo>
                <a:lnTo>
                  <a:pt x="436" y="96"/>
                </a:lnTo>
                <a:lnTo>
                  <a:pt x="431" y="90"/>
                </a:lnTo>
                <a:lnTo>
                  <a:pt x="424" y="85"/>
                </a:lnTo>
                <a:lnTo>
                  <a:pt x="417" y="82"/>
                </a:lnTo>
                <a:lnTo>
                  <a:pt x="408" y="79"/>
                </a:lnTo>
                <a:lnTo>
                  <a:pt x="399" y="78"/>
                </a:lnTo>
                <a:lnTo>
                  <a:pt x="389" y="77"/>
                </a:lnTo>
                <a:lnTo>
                  <a:pt x="377" y="78"/>
                </a:lnTo>
                <a:lnTo>
                  <a:pt x="368" y="79"/>
                </a:lnTo>
                <a:lnTo>
                  <a:pt x="360" y="82"/>
                </a:lnTo>
                <a:lnTo>
                  <a:pt x="353" y="86"/>
                </a:lnTo>
                <a:lnTo>
                  <a:pt x="345" y="90"/>
                </a:lnTo>
                <a:lnTo>
                  <a:pt x="340" y="97"/>
                </a:lnTo>
                <a:lnTo>
                  <a:pt x="335" y="103"/>
                </a:lnTo>
                <a:lnTo>
                  <a:pt x="331" y="109"/>
                </a:lnTo>
                <a:lnTo>
                  <a:pt x="327" y="120"/>
                </a:lnTo>
                <a:lnTo>
                  <a:pt x="324" y="133"/>
                </a:lnTo>
                <a:lnTo>
                  <a:pt x="322" y="150"/>
                </a:lnTo>
                <a:lnTo>
                  <a:pt x="322" y="169"/>
                </a:lnTo>
                <a:lnTo>
                  <a:pt x="323" y="189"/>
                </a:lnTo>
                <a:lnTo>
                  <a:pt x="325" y="206"/>
                </a:lnTo>
                <a:lnTo>
                  <a:pt x="328" y="220"/>
                </a:lnTo>
                <a:lnTo>
                  <a:pt x="332" y="231"/>
                </a:lnTo>
                <a:lnTo>
                  <a:pt x="337" y="238"/>
                </a:lnTo>
                <a:lnTo>
                  <a:pt x="342" y="244"/>
                </a:lnTo>
                <a:lnTo>
                  <a:pt x="349" y="249"/>
                </a:lnTo>
                <a:lnTo>
                  <a:pt x="356" y="254"/>
                </a:lnTo>
                <a:lnTo>
                  <a:pt x="363" y="257"/>
                </a:lnTo>
                <a:lnTo>
                  <a:pt x="371" y="259"/>
                </a:lnTo>
                <a:lnTo>
                  <a:pt x="379" y="260"/>
                </a:lnTo>
                <a:lnTo>
                  <a:pt x="389" y="260"/>
                </a:lnTo>
                <a:lnTo>
                  <a:pt x="396" y="260"/>
                </a:lnTo>
                <a:lnTo>
                  <a:pt x="403" y="260"/>
                </a:lnTo>
                <a:lnTo>
                  <a:pt x="410" y="258"/>
                </a:lnTo>
                <a:lnTo>
                  <a:pt x="416" y="256"/>
                </a:lnTo>
                <a:lnTo>
                  <a:pt x="422" y="254"/>
                </a:lnTo>
                <a:lnTo>
                  <a:pt x="427" y="249"/>
                </a:lnTo>
                <a:lnTo>
                  <a:pt x="434" y="245"/>
                </a:lnTo>
                <a:lnTo>
                  <a:pt x="438" y="240"/>
                </a:lnTo>
                <a:lnTo>
                  <a:pt x="444" y="230"/>
                </a:lnTo>
                <a:lnTo>
                  <a:pt x="449" y="220"/>
                </a:lnTo>
                <a:lnTo>
                  <a:pt x="451" y="209"/>
                </a:lnTo>
                <a:lnTo>
                  <a:pt x="452" y="200"/>
                </a:lnTo>
                <a:lnTo>
                  <a:pt x="418" y="200"/>
                </a:lnTo>
                <a:lnTo>
                  <a:pt x="418" y="204"/>
                </a:lnTo>
                <a:lnTo>
                  <a:pt x="417" y="209"/>
                </a:lnTo>
                <a:lnTo>
                  <a:pt x="415" y="215"/>
                </a:lnTo>
                <a:lnTo>
                  <a:pt x="412" y="221"/>
                </a:lnTo>
                <a:lnTo>
                  <a:pt x="408" y="224"/>
                </a:lnTo>
                <a:lnTo>
                  <a:pt x="403" y="227"/>
                </a:lnTo>
                <a:lnTo>
                  <a:pt x="396" y="229"/>
                </a:lnTo>
                <a:lnTo>
                  <a:pt x="389" y="229"/>
                </a:lnTo>
                <a:lnTo>
                  <a:pt x="380" y="228"/>
                </a:lnTo>
                <a:lnTo>
                  <a:pt x="374" y="226"/>
                </a:lnTo>
                <a:lnTo>
                  <a:pt x="368" y="223"/>
                </a:lnTo>
                <a:lnTo>
                  <a:pt x="364" y="218"/>
                </a:lnTo>
                <a:lnTo>
                  <a:pt x="361" y="210"/>
                </a:lnTo>
                <a:lnTo>
                  <a:pt x="359" y="203"/>
                </a:lnTo>
                <a:lnTo>
                  <a:pt x="358" y="194"/>
                </a:lnTo>
                <a:lnTo>
                  <a:pt x="357" y="183"/>
                </a:lnTo>
                <a:lnTo>
                  <a:pt x="453" y="183"/>
                </a:lnTo>
                <a:close/>
                <a:moveTo>
                  <a:pt x="418" y="154"/>
                </a:moveTo>
                <a:lnTo>
                  <a:pt x="356" y="154"/>
                </a:lnTo>
                <a:lnTo>
                  <a:pt x="357" y="144"/>
                </a:lnTo>
                <a:lnTo>
                  <a:pt x="358" y="135"/>
                </a:lnTo>
                <a:lnTo>
                  <a:pt x="360" y="126"/>
                </a:lnTo>
                <a:lnTo>
                  <a:pt x="363" y="120"/>
                </a:lnTo>
                <a:lnTo>
                  <a:pt x="367" y="115"/>
                </a:lnTo>
                <a:lnTo>
                  <a:pt x="373" y="111"/>
                </a:lnTo>
                <a:lnTo>
                  <a:pt x="380" y="109"/>
                </a:lnTo>
                <a:lnTo>
                  <a:pt x="387" y="108"/>
                </a:lnTo>
                <a:lnTo>
                  <a:pt x="393" y="109"/>
                </a:lnTo>
                <a:lnTo>
                  <a:pt x="397" y="109"/>
                </a:lnTo>
                <a:lnTo>
                  <a:pt x="401" y="111"/>
                </a:lnTo>
                <a:lnTo>
                  <a:pt x="404" y="112"/>
                </a:lnTo>
                <a:lnTo>
                  <a:pt x="409" y="116"/>
                </a:lnTo>
                <a:lnTo>
                  <a:pt x="413" y="122"/>
                </a:lnTo>
                <a:lnTo>
                  <a:pt x="415" y="128"/>
                </a:lnTo>
                <a:lnTo>
                  <a:pt x="417" y="138"/>
                </a:lnTo>
                <a:lnTo>
                  <a:pt x="418" y="147"/>
                </a:lnTo>
                <a:lnTo>
                  <a:pt x="418" y="154"/>
                </a:lnTo>
                <a:close/>
                <a:moveTo>
                  <a:pt x="306" y="535"/>
                </a:moveTo>
                <a:lnTo>
                  <a:pt x="312" y="521"/>
                </a:lnTo>
                <a:lnTo>
                  <a:pt x="316" y="507"/>
                </a:lnTo>
                <a:lnTo>
                  <a:pt x="318" y="491"/>
                </a:lnTo>
                <a:lnTo>
                  <a:pt x="318" y="474"/>
                </a:lnTo>
                <a:lnTo>
                  <a:pt x="318" y="455"/>
                </a:lnTo>
                <a:lnTo>
                  <a:pt x="315" y="438"/>
                </a:lnTo>
                <a:lnTo>
                  <a:pt x="312" y="424"/>
                </a:lnTo>
                <a:lnTo>
                  <a:pt x="306" y="411"/>
                </a:lnTo>
                <a:lnTo>
                  <a:pt x="303" y="405"/>
                </a:lnTo>
                <a:lnTo>
                  <a:pt x="298" y="399"/>
                </a:lnTo>
                <a:lnTo>
                  <a:pt x="293" y="395"/>
                </a:lnTo>
                <a:lnTo>
                  <a:pt x="287" y="390"/>
                </a:lnTo>
                <a:lnTo>
                  <a:pt x="279" y="387"/>
                </a:lnTo>
                <a:lnTo>
                  <a:pt x="271" y="384"/>
                </a:lnTo>
                <a:lnTo>
                  <a:pt x="261" y="383"/>
                </a:lnTo>
                <a:lnTo>
                  <a:pt x="251" y="382"/>
                </a:lnTo>
                <a:lnTo>
                  <a:pt x="240" y="383"/>
                </a:lnTo>
                <a:lnTo>
                  <a:pt x="231" y="384"/>
                </a:lnTo>
                <a:lnTo>
                  <a:pt x="222" y="387"/>
                </a:lnTo>
                <a:lnTo>
                  <a:pt x="215" y="391"/>
                </a:lnTo>
                <a:lnTo>
                  <a:pt x="209" y="395"/>
                </a:lnTo>
                <a:lnTo>
                  <a:pt x="203" y="400"/>
                </a:lnTo>
                <a:lnTo>
                  <a:pt x="198" y="405"/>
                </a:lnTo>
                <a:lnTo>
                  <a:pt x="195" y="411"/>
                </a:lnTo>
                <a:lnTo>
                  <a:pt x="192" y="418"/>
                </a:lnTo>
                <a:lnTo>
                  <a:pt x="190" y="424"/>
                </a:lnTo>
                <a:lnTo>
                  <a:pt x="187" y="431"/>
                </a:lnTo>
                <a:lnTo>
                  <a:pt x="185" y="439"/>
                </a:lnTo>
                <a:lnTo>
                  <a:pt x="183" y="456"/>
                </a:lnTo>
                <a:lnTo>
                  <a:pt x="182" y="474"/>
                </a:lnTo>
                <a:lnTo>
                  <a:pt x="183" y="491"/>
                </a:lnTo>
                <a:lnTo>
                  <a:pt x="185" y="508"/>
                </a:lnTo>
                <a:lnTo>
                  <a:pt x="187" y="516"/>
                </a:lnTo>
                <a:lnTo>
                  <a:pt x="190" y="523"/>
                </a:lnTo>
                <a:lnTo>
                  <a:pt x="192" y="529"/>
                </a:lnTo>
                <a:lnTo>
                  <a:pt x="195" y="536"/>
                </a:lnTo>
                <a:lnTo>
                  <a:pt x="199" y="542"/>
                </a:lnTo>
                <a:lnTo>
                  <a:pt x="203" y="547"/>
                </a:lnTo>
                <a:lnTo>
                  <a:pt x="209" y="552"/>
                </a:lnTo>
                <a:lnTo>
                  <a:pt x="215" y="557"/>
                </a:lnTo>
                <a:lnTo>
                  <a:pt x="222" y="560"/>
                </a:lnTo>
                <a:lnTo>
                  <a:pt x="231" y="562"/>
                </a:lnTo>
                <a:lnTo>
                  <a:pt x="240" y="564"/>
                </a:lnTo>
                <a:lnTo>
                  <a:pt x="250" y="564"/>
                </a:lnTo>
                <a:lnTo>
                  <a:pt x="260" y="564"/>
                </a:lnTo>
                <a:lnTo>
                  <a:pt x="270" y="562"/>
                </a:lnTo>
                <a:lnTo>
                  <a:pt x="278" y="560"/>
                </a:lnTo>
                <a:lnTo>
                  <a:pt x="286" y="557"/>
                </a:lnTo>
                <a:lnTo>
                  <a:pt x="292" y="552"/>
                </a:lnTo>
                <a:lnTo>
                  <a:pt x="298" y="547"/>
                </a:lnTo>
                <a:lnTo>
                  <a:pt x="302" y="541"/>
                </a:lnTo>
                <a:lnTo>
                  <a:pt x="306" y="535"/>
                </a:lnTo>
                <a:close/>
                <a:moveTo>
                  <a:pt x="283" y="474"/>
                </a:moveTo>
                <a:lnTo>
                  <a:pt x="283" y="485"/>
                </a:lnTo>
                <a:lnTo>
                  <a:pt x="282" y="498"/>
                </a:lnTo>
                <a:lnTo>
                  <a:pt x="280" y="509"/>
                </a:lnTo>
                <a:lnTo>
                  <a:pt x="277" y="518"/>
                </a:lnTo>
                <a:lnTo>
                  <a:pt x="276" y="521"/>
                </a:lnTo>
                <a:lnTo>
                  <a:pt x="273" y="524"/>
                </a:lnTo>
                <a:lnTo>
                  <a:pt x="271" y="526"/>
                </a:lnTo>
                <a:lnTo>
                  <a:pt x="267" y="528"/>
                </a:lnTo>
                <a:lnTo>
                  <a:pt x="263" y="530"/>
                </a:lnTo>
                <a:lnTo>
                  <a:pt x="259" y="531"/>
                </a:lnTo>
                <a:lnTo>
                  <a:pt x="255" y="532"/>
                </a:lnTo>
                <a:lnTo>
                  <a:pt x="251" y="532"/>
                </a:lnTo>
                <a:lnTo>
                  <a:pt x="246" y="532"/>
                </a:lnTo>
                <a:lnTo>
                  <a:pt x="242" y="531"/>
                </a:lnTo>
                <a:lnTo>
                  <a:pt x="238" y="530"/>
                </a:lnTo>
                <a:lnTo>
                  <a:pt x="235" y="529"/>
                </a:lnTo>
                <a:lnTo>
                  <a:pt x="231" y="527"/>
                </a:lnTo>
                <a:lnTo>
                  <a:pt x="228" y="524"/>
                </a:lnTo>
                <a:lnTo>
                  <a:pt x="225" y="521"/>
                </a:lnTo>
                <a:lnTo>
                  <a:pt x="224" y="518"/>
                </a:lnTo>
                <a:lnTo>
                  <a:pt x="221" y="509"/>
                </a:lnTo>
                <a:lnTo>
                  <a:pt x="219" y="499"/>
                </a:lnTo>
                <a:lnTo>
                  <a:pt x="218" y="486"/>
                </a:lnTo>
                <a:lnTo>
                  <a:pt x="218" y="474"/>
                </a:lnTo>
                <a:lnTo>
                  <a:pt x="218" y="462"/>
                </a:lnTo>
                <a:lnTo>
                  <a:pt x="219" y="450"/>
                </a:lnTo>
                <a:lnTo>
                  <a:pt x="221" y="439"/>
                </a:lnTo>
                <a:lnTo>
                  <a:pt x="224" y="430"/>
                </a:lnTo>
                <a:lnTo>
                  <a:pt x="225" y="427"/>
                </a:lnTo>
                <a:lnTo>
                  <a:pt x="228" y="424"/>
                </a:lnTo>
                <a:lnTo>
                  <a:pt x="231" y="421"/>
                </a:lnTo>
                <a:lnTo>
                  <a:pt x="234" y="419"/>
                </a:lnTo>
                <a:lnTo>
                  <a:pt x="238" y="417"/>
                </a:lnTo>
                <a:lnTo>
                  <a:pt x="242" y="416"/>
                </a:lnTo>
                <a:lnTo>
                  <a:pt x="246" y="415"/>
                </a:lnTo>
                <a:lnTo>
                  <a:pt x="251" y="415"/>
                </a:lnTo>
                <a:lnTo>
                  <a:pt x="256" y="415"/>
                </a:lnTo>
                <a:lnTo>
                  <a:pt x="260" y="416"/>
                </a:lnTo>
                <a:lnTo>
                  <a:pt x="264" y="417"/>
                </a:lnTo>
                <a:lnTo>
                  <a:pt x="267" y="418"/>
                </a:lnTo>
                <a:lnTo>
                  <a:pt x="271" y="420"/>
                </a:lnTo>
                <a:lnTo>
                  <a:pt x="274" y="423"/>
                </a:lnTo>
                <a:lnTo>
                  <a:pt x="276" y="426"/>
                </a:lnTo>
                <a:lnTo>
                  <a:pt x="278" y="429"/>
                </a:lnTo>
                <a:lnTo>
                  <a:pt x="280" y="437"/>
                </a:lnTo>
                <a:lnTo>
                  <a:pt x="282" y="448"/>
                </a:lnTo>
                <a:lnTo>
                  <a:pt x="283" y="462"/>
                </a:lnTo>
                <a:lnTo>
                  <a:pt x="283" y="474"/>
                </a:lnTo>
                <a:close/>
                <a:moveTo>
                  <a:pt x="258" y="258"/>
                </a:moveTo>
                <a:lnTo>
                  <a:pt x="294" y="258"/>
                </a:lnTo>
                <a:lnTo>
                  <a:pt x="294" y="255"/>
                </a:lnTo>
                <a:lnTo>
                  <a:pt x="293" y="240"/>
                </a:lnTo>
                <a:lnTo>
                  <a:pt x="293" y="200"/>
                </a:lnTo>
                <a:lnTo>
                  <a:pt x="293" y="124"/>
                </a:lnTo>
                <a:lnTo>
                  <a:pt x="293" y="113"/>
                </a:lnTo>
                <a:lnTo>
                  <a:pt x="291" y="104"/>
                </a:lnTo>
                <a:lnTo>
                  <a:pt x="287" y="96"/>
                </a:lnTo>
                <a:lnTo>
                  <a:pt x="283" y="88"/>
                </a:lnTo>
                <a:lnTo>
                  <a:pt x="277" y="83"/>
                </a:lnTo>
                <a:lnTo>
                  <a:pt x="268" y="80"/>
                </a:lnTo>
                <a:lnTo>
                  <a:pt x="260" y="78"/>
                </a:lnTo>
                <a:lnTo>
                  <a:pt x="251" y="77"/>
                </a:lnTo>
                <a:lnTo>
                  <a:pt x="243" y="78"/>
                </a:lnTo>
                <a:lnTo>
                  <a:pt x="235" y="79"/>
                </a:lnTo>
                <a:lnTo>
                  <a:pt x="228" y="81"/>
                </a:lnTo>
                <a:lnTo>
                  <a:pt x="222" y="83"/>
                </a:lnTo>
                <a:lnTo>
                  <a:pt x="217" y="86"/>
                </a:lnTo>
                <a:lnTo>
                  <a:pt x="213" y="90"/>
                </a:lnTo>
                <a:lnTo>
                  <a:pt x="209" y="96"/>
                </a:lnTo>
                <a:lnTo>
                  <a:pt x="207" y="101"/>
                </a:lnTo>
                <a:lnTo>
                  <a:pt x="207" y="0"/>
                </a:lnTo>
                <a:lnTo>
                  <a:pt x="172" y="0"/>
                </a:lnTo>
                <a:lnTo>
                  <a:pt x="172" y="258"/>
                </a:lnTo>
                <a:lnTo>
                  <a:pt x="207" y="258"/>
                </a:lnTo>
                <a:lnTo>
                  <a:pt x="207" y="140"/>
                </a:lnTo>
                <a:lnTo>
                  <a:pt x="208" y="133"/>
                </a:lnTo>
                <a:lnTo>
                  <a:pt x="209" y="127"/>
                </a:lnTo>
                <a:lnTo>
                  <a:pt x="212" y="123"/>
                </a:lnTo>
                <a:lnTo>
                  <a:pt x="215" y="119"/>
                </a:lnTo>
                <a:lnTo>
                  <a:pt x="219" y="116"/>
                </a:lnTo>
                <a:lnTo>
                  <a:pt x="223" y="114"/>
                </a:lnTo>
                <a:lnTo>
                  <a:pt x="228" y="112"/>
                </a:lnTo>
                <a:lnTo>
                  <a:pt x="235" y="112"/>
                </a:lnTo>
                <a:lnTo>
                  <a:pt x="241" y="112"/>
                </a:lnTo>
                <a:lnTo>
                  <a:pt x="245" y="113"/>
                </a:lnTo>
                <a:lnTo>
                  <a:pt x="249" y="115"/>
                </a:lnTo>
                <a:lnTo>
                  <a:pt x="253" y="118"/>
                </a:lnTo>
                <a:lnTo>
                  <a:pt x="255" y="121"/>
                </a:lnTo>
                <a:lnTo>
                  <a:pt x="257" y="125"/>
                </a:lnTo>
                <a:lnTo>
                  <a:pt x="257" y="129"/>
                </a:lnTo>
                <a:lnTo>
                  <a:pt x="258" y="135"/>
                </a:lnTo>
                <a:lnTo>
                  <a:pt x="258" y="204"/>
                </a:lnTo>
                <a:lnTo>
                  <a:pt x="258" y="241"/>
                </a:lnTo>
                <a:lnTo>
                  <a:pt x="258" y="256"/>
                </a:lnTo>
                <a:lnTo>
                  <a:pt x="258" y="258"/>
                </a:lnTo>
                <a:close/>
                <a:moveTo>
                  <a:pt x="131" y="868"/>
                </a:moveTo>
                <a:lnTo>
                  <a:pt x="171" y="868"/>
                </a:lnTo>
                <a:lnTo>
                  <a:pt x="113" y="611"/>
                </a:lnTo>
                <a:lnTo>
                  <a:pt x="62" y="611"/>
                </a:lnTo>
                <a:lnTo>
                  <a:pt x="0" y="868"/>
                </a:lnTo>
                <a:lnTo>
                  <a:pt x="39" y="868"/>
                </a:lnTo>
                <a:lnTo>
                  <a:pt x="52" y="805"/>
                </a:lnTo>
                <a:lnTo>
                  <a:pt x="118" y="805"/>
                </a:lnTo>
                <a:lnTo>
                  <a:pt x="131" y="868"/>
                </a:lnTo>
                <a:close/>
                <a:moveTo>
                  <a:pt x="111" y="773"/>
                </a:moveTo>
                <a:lnTo>
                  <a:pt x="60" y="773"/>
                </a:lnTo>
                <a:lnTo>
                  <a:pt x="63" y="757"/>
                </a:lnTo>
                <a:lnTo>
                  <a:pt x="72" y="723"/>
                </a:lnTo>
                <a:lnTo>
                  <a:pt x="80" y="688"/>
                </a:lnTo>
                <a:lnTo>
                  <a:pt x="83" y="672"/>
                </a:lnTo>
                <a:lnTo>
                  <a:pt x="86" y="658"/>
                </a:lnTo>
                <a:lnTo>
                  <a:pt x="87" y="647"/>
                </a:lnTo>
                <a:lnTo>
                  <a:pt x="88" y="658"/>
                </a:lnTo>
                <a:lnTo>
                  <a:pt x="90" y="672"/>
                </a:lnTo>
                <a:lnTo>
                  <a:pt x="111" y="773"/>
                </a:lnTo>
                <a:close/>
                <a:moveTo>
                  <a:pt x="49" y="367"/>
                </a:moveTo>
                <a:lnTo>
                  <a:pt x="49" y="361"/>
                </a:lnTo>
                <a:lnTo>
                  <a:pt x="51" y="355"/>
                </a:lnTo>
                <a:lnTo>
                  <a:pt x="53" y="350"/>
                </a:lnTo>
                <a:lnTo>
                  <a:pt x="57" y="346"/>
                </a:lnTo>
                <a:lnTo>
                  <a:pt x="62" y="343"/>
                </a:lnTo>
                <a:lnTo>
                  <a:pt x="67" y="341"/>
                </a:lnTo>
                <a:lnTo>
                  <a:pt x="75" y="340"/>
                </a:lnTo>
                <a:lnTo>
                  <a:pt x="82" y="339"/>
                </a:lnTo>
                <a:lnTo>
                  <a:pt x="92" y="340"/>
                </a:lnTo>
                <a:lnTo>
                  <a:pt x="100" y="342"/>
                </a:lnTo>
                <a:lnTo>
                  <a:pt x="106" y="345"/>
                </a:lnTo>
                <a:lnTo>
                  <a:pt x="112" y="349"/>
                </a:lnTo>
                <a:lnTo>
                  <a:pt x="115" y="355"/>
                </a:lnTo>
                <a:lnTo>
                  <a:pt x="117" y="362"/>
                </a:lnTo>
                <a:lnTo>
                  <a:pt x="119" y="370"/>
                </a:lnTo>
                <a:lnTo>
                  <a:pt x="119" y="380"/>
                </a:lnTo>
                <a:lnTo>
                  <a:pt x="157" y="380"/>
                </a:lnTo>
                <a:lnTo>
                  <a:pt x="157" y="370"/>
                </a:lnTo>
                <a:lnTo>
                  <a:pt x="156" y="361"/>
                </a:lnTo>
                <a:lnTo>
                  <a:pt x="155" y="353"/>
                </a:lnTo>
                <a:lnTo>
                  <a:pt x="153" y="346"/>
                </a:lnTo>
                <a:lnTo>
                  <a:pt x="150" y="339"/>
                </a:lnTo>
                <a:lnTo>
                  <a:pt x="146" y="332"/>
                </a:lnTo>
                <a:lnTo>
                  <a:pt x="142" y="327"/>
                </a:lnTo>
                <a:lnTo>
                  <a:pt x="138" y="322"/>
                </a:lnTo>
                <a:lnTo>
                  <a:pt x="133" y="318"/>
                </a:lnTo>
                <a:lnTo>
                  <a:pt x="128" y="314"/>
                </a:lnTo>
                <a:lnTo>
                  <a:pt x="122" y="311"/>
                </a:lnTo>
                <a:lnTo>
                  <a:pt x="116" y="308"/>
                </a:lnTo>
                <a:lnTo>
                  <a:pt x="107" y="307"/>
                </a:lnTo>
                <a:lnTo>
                  <a:pt x="100" y="305"/>
                </a:lnTo>
                <a:lnTo>
                  <a:pt x="92" y="304"/>
                </a:lnTo>
                <a:lnTo>
                  <a:pt x="83" y="304"/>
                </a:lnTo>
                <a:lnTo>
                  <a:pt x="74" y="304"/>
                </a:lnTo>
                <a:lnTo>
                  <a:pt x="65" y="305"/>
                </a:lnTo>
                <a:lnTo>
                  <a:pt x="58" y="307"/>
                </a:lnTo>
                <a:lnTo>
                  <a:pt x="51" y="308"/>
                </a:lnTo>
                <a:lnTo>
                  <a:pt x="44" y="311"/>
                </a:lnTo>
                <a:lnTo>
                  <a:pt x="39" y="314"/>
                </a:lnTo>
                <a:lnTo>
                  <a:pt x="33" y="317"/>
                </a:lnTo>
                <a:lnTo>
                  <a:pt x="28" y="321"/>
                </a:lnTo>
                <a:lnTo>
                  <a:pt x="23" y="325"/>
                </a:lnTo>
                <a:lnTo>
                  <a:pt x="20" y="330"/>
                </a:lnTo>
                <a:lnTo>
                  <a:pt x="17" y="336"/>
                </a:lnTo>
                <a:lnTo>
                  <a:pt x="14" y="341"/>
                </a:lnTo>
                <a:lnTo>
                  <a:pt x="12" y="347"/>
                </a:lnTo>
                <a:lnTo>
                  <a:pt x="11" y="354"/>
                </a:lnTo>
                <a:lnTo>
                  <a:pt x="10" y="361"/>
                </a:lnTo>
                <a:lnTo>
                  <a:pt x="10" y="368"/>
                </a:lnTo>
                <a:lnTo>
                  <a:pt x="10" y="377"/>
                </a:lnTo>
                <a:lnTo>
                  <a:pt x="11" y="384"/>
                </a:lnTo>
                <a:lnTo>
                  <a:pt x="13" y="390"/>
                </a:lnTo>
                <a:lnTo>
                  <a:pt x="15" y="397"/>
                </a:lnTo>
                <a:lnTo>
                  <a:pt x="18" y="402"/>
                </a:lnTo>
                <a:lnTo>
                  <a:pt x="22" y="408"/>
                </a:lnTo>
                <a:lnTo>
                  <a:pt x="25" y="412"/>
                </a:lnTo>
                <a:lnTo>
                  <a:pt x="31" y="418"/>
                </a:lnTo>
                <a:lnTo>
                  <a:pt x="40" y="426"/>
                </a:lnTo>
                <a:lnTo>
                  <a:pt x="50" y="433"/>
                </a:lnTo>
                <a:lnTo>
                  <a:pt x="61" y="439"/>
                </a:lnTo>
                <a:lnTo>
                  <a:pt x="74" y="445"/>
                </a:lnTo>
                <a:lnTo>
                  <a:pt x="83" y="450"/>
                </a:lnTo>
                <a:lnTo>
                  <a:pt x="91" y="456"/>
                </a:lnTo>
                <a:lnTo>
                  <a:pt x="99" y="461"/>
                </a:lnTo>
                <a:lnTo>
                  <a:pt x="106" y="467"/>
                </a:lnTo>
                <a:lnTo>
                  <a:pt x="113" y="473"/>
                </a:lnTo>
                <a:lnTo>
                  <a:pt x="118" y="480"/>
                </a:lnTo>
                <a:lnTo>
                  <a:pt x="119" y="484"/>
                </a:lnTo>
                <a:lnTo>
                  <a:pt x="120" y="488"/>
                </a:lnTo>
                <a:lnTo>
                  <a:pt x="121" y="494"/>
                </a:lnTo>
                <a:lnTo>
                  <a:pt x="121" y="499"/>
                </a:lnTo>
                <a:lnTo>
                  <a:pt x="121" y="507"/>
                </a:lnTo>
                <a:lnTo>
                  <a:pt x="119" y="513"/>
                </a:lnTo>
                <a:lnTo>
                  <a:pt x="116" y="519"/>
                </a:lnTo>
                <a:lnTo>
                  <a:pt x="112" y="523"/>
                </a:lnTo>
                <a:lnTo>
                  <a:pt x="106" y="527"/>
                </a:lnTo>
                <a:lnTo>
                  <a:pt x="100" y="529"/>
                </a:lnTo>
                <a:lnTo>
                  <a:pt x="93" y="531"/>
                </a:lnTo>
                <a:lnTo>
                  <a:pt x="85" y="531"/>
                </a:lnTo>
                <a:lnTo>
                  <a:pt x="77" y="531"/>
                </a:lnTo>
                <a:lnTo>
                  <a:pt x="69" y="529"/>
                </a:lnTo>
                <a:lnTo>
                  <a:pt x="62" y="526"/>
                </a:lnTo>
                <a:lnTo>
                  <a:pt x="57" y="522"/>
                </a:lnTo>
                <a:lnTo>
                  <a:pt x="52" y="517"/>
                </a:lnTo>
                <a:lnTo>
                  <a:pt x="49" y="510"/>
                </a:lnTo>
                <a:lnTo>
                  <a:pt x="47" y="501"/>
                </a:lnTo>
                <a:lnTo>
                  <a:pt x="46" y="489"/>
                </a:lnTo>
                <a:lnTo>
                  <a:pt x="8" y="489"/>
                </a:lnTo>
                <a:lnTo>
                  <a:pt x="8" y="500"/>
                </a:lnTo>
                <a:lnTo>
                  <a:pt x="9" y="510"/>
                </a:lnTo>
                <a:lnTo>
                  <a:pt x="11" y="518"/>
                </a:lnTo>
                <a:lnTo>
                  <a:pt x="13" y="525"/>
                </a:lnTo>
                <a:lnTo>
                  <a:pt x="16" y="532"/>
                </a:lnTo>
                <a:lnTo>
                  <a:pt x="20" y="539"/>
                </a:lnTo>
                <a:lnTo>
                  <a:pt x="24" y="545"/>
                </a:lnTo>
                <a:lnTo>
                  <a:pt x="29" y="549"/>
                </a:lnTo>
                <a:lnTo>
                  <a:pt x="35" y="553"/>
                </a:lnTo>
                <a:lnTo>
                  <a:pt x="40" y="557"/>
                </a:lnTo>
                <a:lnTo>
                  <a:pt x="47" y="559"/>
                </a:lnTo>
                <a:lnTo>
                  <a:pt x="54" y="561"/>
                </a:lnTo>
                <a:lnTo>
                  <a:pt x="61" y="563"/>
                </a:lnTo>
                <a:lnTo>
                  <a:pt x="69" y="564"/>
                </a:lnTo>
                <a:lnTo>
                  <a:pt x="78" y="565"/>
                </a:lnTo>
                <a:lnTo>
                  <a:pt x="87" y="565"/>
                </a:lnTo>
                <a:lnTo>
                  <a:pt x="95" y="565"/>
                </a:lnTo>
                <a:lnTo>
                  <a:pt x="103" y="564"/>
                </a:lnTo>
                <a:lnTo>
                  <a:pt x="112" y="563"/>
                </a:lnTo>
                <a:lnTo>
                  <a:pt x="119" y="561"/>
                </a:lnTo>
                <a:lnTo>
                  <a:pt x="125" y="558"/>
                </a:lnTo>
                <a:lnTo>
                  <a:pt x="131" y="555"/>
                </a:lnTo>
                <a:lnTo>
                  <a:pt x="136" y="551"/>
                </a:lnTo>
                <a:lnTo>
                  <a:pt x="141" y="547"/>
                </a:lnTo>
                <a:lnTo>
                  <a:pt x="145" y="543"/>
                </a:lnTo>
                <a:lnTo>
                  <a:pt x="150" y="537"/>
                </a:lnTo>
                <a:lnTo>
                  <a:pt x="153" y="531"/>
                </a:lnTo>
                <a:lnTo>
                  <a:pt x="156" y="525"/>
                </a:lnTo>
                <a:lnTo>
                  <a:pt x="158" y="518"/>
                </a:lnTo>
                <a:lnTo>
                  <a:pt x="159" y="511"/>
                </a:lnTo>
                <a:lnTo>
                  <a:pt x="160" y="504"/>
                </a:lnTo>
                <a:lnTo>
                  <a:pt x="161" y="496"/>
                </a:lnTo>
                <a:lnTo>
                  <a:pt x="160" y="487"/>
                </a:lnTo>
                <a:lnTo>
                  <a:pt x="159" y="480"/>
                </a:lnTo>
                <a:lnTo>
                  <a:pt x="158" y="474"/>
                </a:lnTo>
                <a:lnTo>
                  <a:pt x="156" y="468"/>
                </a:lnTo>
                <a:lnTo>
                  <a:pt x="153" y="462"/>
                </a:lnTo>
                <a:lnTo>
                  <a:pt x="150" y="457"/>
                </a:lnTo>
                <a:lnTo>
                  <a:pt x="146" y="451"/>
                </a:lnTo>
                <a:lnTo>
                  <a:pt x="142" y="446"/>
                </a:lnTo>
                <a:lnTo>
                  <a:pt x="133" y="438"/>
                </a:lnTo>
                <a:lnTo>
                  <a:pt x="123" y="431"/>
                </a:lnTo>
                <a:lnTo>
                  <a:pt x="113" y="424"/>
                </a:lnTo>
                <a:lnTo>
                  <a:pt x="102" y="418"/>
                </a:lnTo>
                <a:lnTo>
                  <a:pt x="83" y="407"/>
                </a:lnTo>
                <a:lnTo>
                  <a:pt x="65" y="397"/>
                </a:lnTo>
                <a:lnTo>
                  <a:pt x="58" y="391"/>
                </a:lnTo>
                <a:lnTo>
                  <a:pt x="53" y="384"/>
                </a:lnTo>
                <a:lnTo>
                  <a:pt x="51" y="381"/>
                </a:lnTo>
                <a:lnTo>
                  <a:pt x="50" y="377"/>
                </a:lnTo>
                <a:lnTo>
                  <a:pt x="49" y="372"/>
                </a:lnTo>
                <a:lnTo>
                  <a:pt x="49" y="367"/>
                </a:lnTo>
                <a:close/>
                <a:moveTo>
                  <a:pt x="94" y="37"/>
                </a:moveTo>
                <a:lnTo>
                  <a:pt x="148" y="37"/>
                </a:lnTo>
                <a:lnTo>
                  <a:pt x="148" y="1"/>
                </a:lnTo>
                <a:lnTo>
                  <a:pt x="1" y="1"/>
                </a:lnTo>
                <a:lnTo>
                  <a:pt x="1" y="37"/>
                </a:lnTo>
                <a:lnTo>
                  <a:pt x="55" y="37"/>
                </a:lnTo>
                <a:lnTo>
                  <a:pt x="55" y="258"/>
                </a:lnTo>
                <a:lnTo>
                  <a:pt x="94" y="258"/>
                </a:lnTo>
                <a:lnTo>
                  <a:pt x="94" y="37"/>
                </a:lnTo>
                <a:close/>
                <a:moveTo>
                  <a:pt x="228" y="610"/>
                </a:moveTo>
                <a:lnTo>
                  <a:pt x="194" y="610"/>
                </a:lnTo>
                <a:lnTo>
                  <a:pt x="194" y="618"/>
                </a:lnTo>
                <a:lnTo>
                  <a:pt x="195" y="627"/>
                </a:lnTo>
                <a:lnTo>
                  <a:pt x="195" y="856"/>
                </a:lnTo>
                <a:lnTo>
                  <a:pt x="195" y="864"/>
                </a:lnTo>
                <a:lnTo>
                  <a:pt x="196" y="868"/>
                </a:lnTo>
                <a:lnTo>
                  <a:pt x="231" y="868"/>
                </a:lnTo>
                <a:lnTo>
                  <a:pt x="231" y="863"/>
                </a:lnTo>
                <a:lnTo>
                  <a:pt x="230" y="853"/>
                </a:lnTo>
                <a:lnTo>
                  <a:pt x="230" y="623"/>
                </a:lnTo>
                <a:lnTo>
                  <a:pt x="230" y="615"/>
                </a:lnTo>
                <a:lnTo>
                  <a:pt x="228" y="610"/>
                </a:lnTo>
                <a:close/>
                <a:moveTo>
                  <a:pt x="299" y="610"/>
                </a:moveTo>
                <a:lnTo>
                  <a:pt x="264" y="610"/>
                </a:lnTo>
                <a:lnTo>
                  <a:pt x="264" y="618"/>
                </a:lnTo>
                <a:lnTo>
                  <a:pt x="264" y="627"/>
                </a:lnTo>
                <a:lnTo>
                  <a:pt x="264" y="856"/>
                </a:lnTo>
                <a:lnTo>
                  <a:pt x="265" y="864"/>
                </a:lnTo>
                <a:lnTo>
                  <a:pt x="266" y="868"/>
                </a:lnTo>
                <a:lnTo>
                  <a:pt x="301" y="868"/>
                </a:lnTo>
                <a:lnTo>
                  <a:pt x="301" y="863"/>
                </a:lnTo>
                <a:lnTo>
                  <a:pt x="300" y="853"/>
                </a:lnTo>
                <a:lnTo>
                  <a:pt x="300" y="623"/>
                </a:lnTo>
                <a:lnTo>
                  <a:pt x="300" y="615"/>
                </a:lnTo>
                <a:lnTo>
                  <a:pt x="299" y="610"/>
                </a:lnTo>
                <a:close/>
                <a:moveTo>
                  <a:pt x="372" y="637"/>
                </a:moveTo>
                <a:lnTo>
                  <a:pt x="335" y="637"/>
                </a:lnTo>
                <a:lnTo>
                  <a:pt x="335" y="676"/>
                </a:lnTo>
                <a:lnTo>
                  <a:pt x="372" y="676"/>
                </a:lnTo>
                <a:lnTo>
                  <a:pt x="372" y="637"/>
                </a:lnTo>
                <a:close/>
                <a:moveTo>
                  <a:pt x="371" y="690"/>
                </a:moveTo>
                <a:lnTo>
                  <a:pt x="335" y="690"/>
                </a:lnTo>
                <a:lnTo>
                  <a:pt x="335" y="853"/>
                </a:lnTo>
                <a:lnTo>
                  <a:pt x="336" y="864"/>
                </a:lnTo>
                <a:lnTo>
                  <a:pt x="337" y="868"/>
                </a:lnTo>
                <a:lnTo>
                  <a:pt x="373" y="868"/>
                </a:lnTo>
                <a:lnTo>
                  <a:pt x="372" y="863"/>
                </a:lnTo>
                <a:lnTo>
                  <a:pt x="371" y="851"/>
                </a:lnTo>
                <a:lnTo>
                  <a:pt x="371" y="690"/>
                </a:lnTo>
                <a:close/>
                <a:moveTo>
                  <a:pt x="393" y="562"/>
                </a:moveTo>
                <a:lnTo>
                  <a:pt x="393" y="417"/>
                </a:lnTo>
                <a:lnTo>
                  <a:pt x="425" y="417"/>
                </a:lnTo>
                <a:lnTo>
                  <a:pt x="425" y="386"/>
                </a:lnTo>
                <a:lnTo>
                  <a:pt x="393" y="386"/>
                </a:lnTo>
                <a:lnTo>
                  <a:pt x="393" y="351"/>
                </a:lnTo>
                <a:lnTo>
                  <a:pt x="393" y="348"/>
                </a:lnTo>
                <a:lnTo>
                  <a:pt x="393" y="345"/>
                </a:lnTo>
                <a:lnTo>
                  <a:pt x="395" y="343"/>
                </a:lnTo>
                <a:lnTo>
                  <a:pt x="397" y="340"/>
                </a:lnTo>
                <a:lnTo>
                  <a:pt x="399" y="338"/>
                </a:lnTo>
                <a:lnTo>
                  <a:pt x="402" y="337"/>
                </a:lnTo>
                <a:lnTo>
                  <a:pt x="406" y="336"/>
                </a:lnTo>
                <a:lnTo>
                  <a:pt x="410" y="335"/>
                </a:lnTo>
                <a:lnTo>
                  <a:pt x="419" y="336"/>
                </a:lnTo>
                <a:lnTo>
                  <a:pt x="427" y="336"/>
                </a:lnTo>
                <a:lnTo>
                  <a:pt x="427" y="305"/>
                </a:lnTo>
                <a:lnTo>
                  <a:pt x="415" y="304"/>
                </a:lnTo>
                <a:lnTo>
                  <a:pt x="399" y="304"/>
                </a:lnTo>
                <a:lnTo>
                  <a:pt x="389" y="305"/>
                </a:lnTo>
                <a:lnTo>
                  <a:pt x="379" y="307"/>
                </a:lnTo>
                <a:lnTo>
                  <a:pt x="372" y="311"/>
                </a:lnTo>
                <a:lnTo>
                  <a:pt x="366" y="316"/>
                </a:lnTo>
                <a:lnTo>
                  <a:pt x="362" y="322"/>
                </a:lnTo>
                <a:lnTo>
                  <a:pt x="359" y="329"/>
                </a:lnTo>
                <a:lnTo>
                  <a:pt x="357" y="338"/>
                </a:lnTo>
                <a:lnTo>
                  <a:pt x="357" y="346"/>
                </a:lnTo>
                <a:lnTo>
                  <a:pt x="357" y="385"/>
                </a:lnTo>
                <a:lnTo>
                  <a:pt x="335" y="385"/>
                </a:lnTo>
                <a:lnTo>
                  <a:pt x="335" y="417"/>
                </a:lnTo>
                <a:lnTo>
                  <a:pt x="357" y="417"/>
                </a:lnTo>
                <a:lnTo>
                  <a:pt x="357" y="562"/>
                </a:lnTo>
                <a:lnTo>
                  <a:pt x="393" y="562"/>
                </a:lnTo>
                <a:close/>
                <a:moveTo>
                  <a:pt x="400" y="819"/>
                </a:moveTo>
                <a:lnTo>
                  <a:pt x="401" y="831"/>
                </a:lnTo>
                <a:lnTo>
                  <a:pt x="403" y="842"/>
                </a:lnTo>
                <a:lnTo>
                  <a:pt x="405" y="846"/>
                </a:lnTo>
                <a:lnTo>
                  <a:pt x="407" y="850"/>
                </a:lnTo>
                <a:lnTo>
                  <a:pt x="410" y="855"/>
                </a:lnTo>
                <a:lnTo>
                  <a:pt x="413" y="858"/>
                </a:lnTo>
                <a:lnTo>
                  <a:pt x="416" y="861"/>
                </a:lnTo>
                <a:lnTo>
                  <a:pt x="420" y="863"/>
                </a:lnTo>
                <a:lnTo>
                  <a:pt x="424" y="865"/>
                </a:lnTo>
                <a:lnTo>
                  <a:pt x="429" y="867"/>
                </a:lnTo>
                <a:lnTo>
                  <a:pt x="439" y="869"/>
                </a:lnTo>
                <a:lnTo>
                  <a:pt x="450" y="869"/>
                </a:lnTo>
                <a:lnTo>
                  <a:pt x="458" y="869"/>
                </a:lnTo>
                <a:lnTo>
                  <a:pt x="464" y="868"/>
                </a:lnTo>
                <a:lnTo>
                  <a:pt x="471" y="867"/>
                </a:lnTo>
                <a:lnTo>
                  <a:pt x="477" y="865"/>
                </a:lnTo>
                <a:lnTo>
                  <a:pt x="481" y="863"/>
                </a:lnTo>
                <a:lnTo>
                  <a:pt x="486" y="860"/>
                </a:lnTo>
                <a:lnTo>
                  <a:pt x="489" y="857"/>
                </a:lnTo>
                <a:lnTo>
                  <a:pt x="493" y="853"/>
                </a:lnTo>
                <a:lnTo>
                  <a:pt x="494" y="863"/>
                </a:lnTo>
                <a:lnTo>
                  <a:pt x="495" y="868"/>
                </a:lnTo>
                <a:lnTo>
                  <a:pt x="528" y="868"/>
                </a:lnTo>
                <a:lnTo>
                  <a:pt x="527" y="856"/>
                </a:lnTo>
                <a:lnTo>
                  <a:pt x="526" y="837"/>
                </a:lnTo>
                <a:lnTo>
                  <a:pt x="526" y="826"/>
                </a:lnTo>
                <a:lnTo>
                  <a:pt x="526" y="813"/>
                </a:lnTo>
                <a:lnTo>
                  <a:pt x="526" y="798"/>
                </a:lnTo>
                <a:lnTo>
                  <a:pt x="526" y="786"/>
                </a:lnTo>
                <a:lnTo>
                  <a:pt x="526" y="773"/>
                </a:lnTo>
                <a:lnTo>
                  <a:pt x="526" y="757"/>
                </a:lnTo>
                <a:lnTo>
                  <a:pt x="526" y="742"/>
                </a:lnTo>
                <a:lnTo>
                  <a:pt x="526" y="728"/>
                </a:lnTo>
                <a:lnTo>
                  <a:pt x="524" y="720"/>
                </a:lnTo>
                <a:lnTo>
                  <a:pt x="521" y="712"/>
                </a:lnTo>
                <a:lnTo>
                  <a:pt x="517" y="705"/>
                </a:lnTo>
                <a:lnTo>
                  <a:pt x="511" y="699"/>
                </a:lnTo>
                <a:lnTo>
                  <a:pt x="503" y="694"/>
                </a:lnTo>
                <a:lnTo>
                  <a:pt x="494" y="690"/>
                </a:lnTo>
                <a:lnTo>
                  <a:pt x="483" y="687"/>
                </a:lnTo>
                <a:lnTo>
                  <a:pt x="470" y="687"/>
                </a:lnTo>
                <a:lnTo>
                  <a:pt x="461" y="687"/>
                </a:lnTo>
                <a:lnTo>
                  <a:pt x="453" y="688"/>
                </a:lnTo>
                <a:lnTo>
                  <a:pt x="446" y="689"/>
                </a:lnTo>
                <a:lnTo>
                  <a:pt x="440" y="691"/>
                </a:lnTo>
                <a:lnTo>
                  <a:pt x="434" y="694"/>
                </a:lnTo>
                <a:lnTo>
                  <a:pt x="429" y="696"/>
                </a:lnTo>
                <a:lnTo>
                  <a:pt x="424" y="699"/>
                </a:lnTo>
                <a:lnTo>
                  <a:pt x="420" y="703"/>
                </a:lnTo>
                <a:lnTo>
                  <a:pt x="417" y="707"/>
                </a:lnTo>
                <a:lnTo>
                  <a:pt x="414" y="711"/>
                </a:lnTo>
                <a:lnTo>
                  <a:pt x="412" y="716"/>
                </a:lnTo>
                <a:lnTo>
                  <a:pt x="410" y="721"/>
                </a:lnTo>
                <a:lnTo>
                  <a:pt x="408" y="733"/>
                </a:lnTo>
                <a:lnTo>
                  <a:pt x="407" y="745"/>
                </a:lnTo>
                <a:lnTo>
                  <a:pt x="440" y="745"/>
                </a:lnTo>
                <a:lnTo>
                  <a:pt x="441" y="740"/>
                </a:lnTo>
                <a:lnTo>
                  <a:pt x="442" y="735"/>
                </a:lnTo>
                <a:lnTo>
                  <a:pt x="443" y="729"/>
                </a:lnTo>
                <a:lnTo>
                  <a:pt x="446" y="726"/>
                </a:lnTo>
                <a:lnTo>
                  <a:pt x="449" y="723"/>
                </a:lnTo>
                <a:lnTo>
                  <a:pt x="454" y="721"/>
                </a:lnTo>
                <a:lnTo>
                  <a:pt x="460" y="719"/>
                </a:lnTo>
                <a:lnTo>
                  <a:pt x="468" y="719"/>
                </a:lnTo>
                <a:lnTo>
                  <a:pt x="473" y="719"/>
                </a:lnTo>
                <a:lnTo>
                  <a:pt x="478" y="720"/>
                </a:lnTo>
                <a:lnTo>
                  <a:pt x="482" y="721"/>
                </a:lnTo>
                <a:lnTo>
                  <a:pt x="485" y="723"/>
                </a:lnTo>
                <a:lnTo>
                  <a:pt x="488" y="725"/>
                </a:lnTo>
                <a:lnTo>
                  <a:pt x="490" y="728"/>
                </a:lnTo>
                <a:lnTo>
                  <a:pt x="491" y="733"/>
                </a:lnTo>
                <a:lnTo>
                  <a:pt x="492" y="737"/>
                </a:lnTo>
                <a:lnTo>
                  <a:pt x="492" y="748"/>
                </a:lnTo>
                <a:lnTo>
                  <a:pt x="492" y="758"/>
                </a:lnTo>
                <a:lnTo>
                  <a:pt x="483" y="758"/>
                </a:lnTo>
                <a:lnTo>
                  <a:pt x="477" y="758"/>
                </a:lnTo>
                <a:lnTo>
                  <a:pt x="468" y="758"/>
                </a:lnTo>
                <a:lnTo>
                  <a:pt x="459" y="759"/>
                </a:lnTo>
                <a:lnTo>
                  <a:pt x="451" y="760"/>
                </a:lnTo>
                <a:lnTo>
                  <a:pt x="443" y="762"/>
                </a:lnTo>
                <a:lnTo>
                  <a:pt x="437" y="764"/>
                </a:lnTo>
                <a:lnTo>
                  <a:pt x="430" y="766"/>
                </a:lnTo>
                <a:lnTo>
                  <a:pt x="424" y="769"/>
                </a:lnTo>
                <a:lnTo>
                  <a:pt x="419" y="774"/>
                </a:lnTo>
                <a:lnTo>
                  <a:pt x="414" y="777"/>
                </a:lnTo>
                <a:lnTo>
                  <a:pt x="411" y="782"/>
                </a:lnTo>
                <a:lnTo>
                  <a:pt x="407" y="787"/>
                </a:lnTo>
                <a:lnTo>
                  <a:pt x="405" y="792"/>
                </a:lnTo>
                <a:lnTo>
                  <a:pt x="403" y="798"/>
                </a:lnTo>
                <a:lnTo>
                  <a:pt x="401" y="804"/>
                </a:lnTo>
                <a:lnTo>
                  <a:pt x="400" y="811"/>
                </a:lnTo>
                <a:lnTo>
                  <a:pt x="400" y="819"/>
                </a:lnTo>
                <a:close/>
                <a:moveTo>
                  <a:pt x="435" y="819"/>
                </a:moveTo>
                <a:lnTo>
                  <a:pt x="436" y="810"/>
                </a:lnTo>
                <a:lnTo>
                  <a:pt x="437" y="803"/>
                </a:lnTo>
                <a:lnTo>
                  <a:pt x="441" y="797"/>
                </a:lnTo>
                <a:lnTo>
                  <a:pt x="445" y="793"/>
                </a:lnTo>
                <a:lnTo>
                  <a:pt x="451" y="790"/>
                </a:lnTo>
                <a:lnTo>
                  <a:pt x="458" y="787"/>
                </a:lnTo>
                <a:lnTo>
                  <a:pt x="468" y="786"/>
                </a:lnTo>
                <a:lnTo>
                  <a:pt x="477" y="785"/>
                </a:lnTo>
                <a:lnTo>
                  <a:pt x="486" y="786"/>
                </a:lnTo>
                <a:lnTo>
                  <a:pt x="493" y="786"/>
                </a:lnTo>
                <a:lnTo>
                  <a:pt x="493" y="793"/>
                </a:lnTo>
                <a:lnTo>
                  <a:pt x="493" y="802"/>
                </a:lnTo>
                <a:lnTo>
                  <a:pt x="491" y="813"/>
                </a:lnTo>
                <a:lnTo>
                  <a:pt x="489" y="821"/>
                </a:lnTo>
                <a:lnTo>
                  <a:pt x="486" y="828"/>
                </a:lnTo>
                <a:lnTo>
                  <a:pt x="482" y="833"/>
                </a:lnTo>
                <a:lnTo>
                  <a:pt x="477" y="836"/>
                </a:lnTo>
                <a:lnTo>
                  <a:pt x="472" y="839"/>
                </a:lnTo>
                <a:lnTo>
                  <a:pt x="465" y="840"/>
                </a:lnTo>
                <a:lnTo>
                  <a:pt x="458" y="841"/>
                </a:lnTo>
                <a:lnTo>
                  <a:pt x="453" y="841"/>
                </a:lnTo>
                <a:lnTo>
                  <a:pt x="449" y="840"/>
                </a:lnTo>
                <a:lnTo>
                  <a:pt x="445" y="838"/>
                </a:lnTo>
                <a:lnTo>
                  <a:pt x="442" y="836"/>
                </a:lnTo>
                <a:lnTo>
                  <a:pt x="439" y="833"/>
                </a:lnTo>
                <a:lnTo>
                  <a:pt x="437" y="829"/>
                </a:lnTo>
                <a:lnTo>
                  <a:pt x="435" y="824"/>
                </a:lnTo>
                <a:lnTo>
                  <a:pt x="435" y="819"/>
                </a:lnTo>
                <a:close/>
                <a:moveTo>
                  <a:pt x="595" y="690"/>
                </a:moveTo>
                <a:lnTo>
                  <a:pt x="560" y="690"/>
                </a:lnTo>
                <a:lnTo>
                  <a:pt x="560" y="868"/>
                </a:lnTo>
                <a:lnTo>
                  <a:pt x="596" y="868"/>
                </a:lnTo>
                <a:lnTo>
                  <a:pt x="596" y="751"/>
                </a:lnTo>
                <a:lnTo>
                  <a:pt x="596" y="744"/>
                </a:lnTo>
                <a:lnTo>
                  <a:pt x="598" y="738"/>
                </a:lnTo>
                <a:lnTo>
                  <a:pt x="601" y="733"/>
                </a:lnTo>
                <a:lnTo>
                  <a:pt x="604" y="728"/>
                </a:lnTo>
                <a:lnTo>
                  <a:pt x="608" y="725"/>
                </a:lnTo>
                <a:lnTo>
                  <a:pt x="613" y="723"/>
                </a:lnTo>
                <a:lnTo>
                  <a:pt x="618" y="722"/>
                </a:lnTo>
                <a:lnTo>
                  <a:pt x="623" y="722"/>
                </a:lnTo>
                <a:lnTo>
                  <a:pt x="629" y="722"/>
                </a:lnTo>
                <a:lnTo>
                  <a:pt x="634" y="723"/>
                </a:lnTo>
                <a:lnTo>
                  <a:pt x="638" y="725"/>
                </a:lnTo>
                <a:lnTo>
                  <a:pt x="641" y="727"/>
                </a:lnTo>
                <a:lnTo>
                  <a:pt x="643" y="730"/>
                </a:lnTo>
                <a:lnTo>
                  <a:pt x="645" y="735"/>
                </a:lnTo>
                <a:lnTo>
                  <a:pt x="646" y="740"/>
                </a:lnTo>
                <a:lnTo>
                  <a:pt x="646" y="745"/>
                </a:lnTo>
                <a:lnTo>
                  <a:pt x="646" y="816"/>
                </a:lnTo>
                <a:lnTo>
                  <a:pt x="647" y="851"/>
                </a:lnTo>
                <a:lnTo>
                  <a:pt x="647" y="866"/>
                </a:lnTo>
                <a:lnTo>
                  <a:pt x="648" y="868"/>
                </a:lnTo>
                <a:lnTo>
                  <a:pt x="683" y="868"/>
                </a:lnTo>
                <a:lnTo>
                  <a:pt x="682" y="865"/>
                </a:lnTo>
                <a:lnTo>
                  <a:pt x="682" y="850"/>
                </a:lnTo>
                <a:lnTo>
                  <a:pt x="682" y="810"/>
                </a:lnTo>
                <a:lnTo>
                  <a:pt x="682" y="734"/>
                </a:lnTo>
                <a:lnTo>
                  <a:pt x="681" y="723"/>
                </a:lnTo>
                <a:lnTo>
                  <a:pt x="680" y="714"/>
                </a:lnTo>
                <a:lnTo>
                  <a:pt x="676" y="706"/>
                </a:lnTo>
                <a:lnTo>
                  <a:pt x="672" y="700"/>
                </a:lnTo>
                <a:lnTo>
                  <a:pt x="665" y="695"/>
                </a:lnTo>
                <a:lnTo>
                  <a:pt x="657" y="690"/>
                </a:lnTo>
                <a:lnTo>
                  <a:pt x="648" y="688"/>
                </a:lnTo>
                <a:lnTo>
                  <a:pt x="638" y="687"/>
                </a:lnTo>
                <a:lnTo>
                  <a:pt x="631" y="687"/>
                </a:lnTo>
                <a:lnTo>
                  <a:pt x="623" y="688"/>
                </a:lnTo>
                <a:lnTo>
                  <a:pt x="617" y="690"/>
                </a:lnTo>
                <a:lnTo>
                  <a:pt x="611" y="693"/>
                </a:lnTo>
                <a:lnTo>
                  <a:pt x="606" y="697"/>
                </a:lnTo>
                <a:lnTo>
                  <a:pt x="601" y="701"/>
                </a:lnTo>
                <a:lnTo>
                  <a:pt x="598" y="705"/>
                </a:lnTo>
                <a:lnTo>
                  <a:pt x="595" y="711"/>
                </a:lnTo>
                <a:lnTo>
                  <a:pt x="595" y="690"/>
                </a:lnTo>
                <a:close/>
              </a:path>
            </a:pathLst>
          </a:custGeom>
          <a:solidFill>
            <a:schemeClr val="tx1"/>
          </a:solidFill>
          <a:ln w="9525">
            <a:noFill/>
            <a:round/>
            <a:headEnd/>
            <a:tailEnd/>
          </a:ln>
        </p:spPr>
        <p:txBody>
          <a:bodyPr/>
          <a:lstStyle/>
          <a:p>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B8A37EB-8B09-4927-9EA9-C2B377E79B8F}" type="datetime4">
              <a:rPr lang="en-US" altLang="zh-TW" smtClean="0"/>
              <a:t>August 5, 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6096DB-1730-4C4D-93BF-4F0724F943C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51FF7BA-1E4B-4BA1-B789-9736D72C9E1D}" type="datetime4">
              <a:rPr lang="en-US" altLang="zh-TW" smtClean="0"/>
              <a:t>August 5, 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6096DB-1730-4C4D-93BF-4F0724F943C2}"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55713" y="1069975"/>
            <a:ext cx="7126287" cy="8953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55713" y="1966913"/>
            <a:ext cx="7126287" cy="4205287"/>
          </a:xfrm>
        </p:spPr>
        <p:txBody>
          <a:bodyPr/>
          <a:lstStyle/>
          <a:p>
            <a:endParaRPr lang="en-US"/>
          </a:p>
        </p:txBody>
      </p:sp>
      <p:sp>
        <p:nvSpPr>
          <p:cNvPr id="4" name="Date Placeholder 3"/>
          <p:cNvSpPr>
            <a:spLocks noGrp="1"/>
          </p:cNvSpPr>
          <p:nvPr>
            <p:ph type="dt" sz="half" idx="10"/>
          </p:nvPr>
        </p:nvSpPr>
        <p:spPr>
          <a:xfrm>
            <a:off x="838200" y="6370638"/>
            <a:ext cx="1905000" cy="182562"/>
          </a:xfrm>
        </p:spPr>
        <p:txBody>
          <a:bodyPr/>
          <a:lstStyle>
            <a:lvl1pPr>
              <a:defRPr/>
            </a:lvl1pPr>
          </a:lstStyle>
          <a:p>
            <a:fld id="{65E0D835-CE64-4F5A-9F7F-80CA62C8ABBF}" type="datetime4">
              <a:rPr lang="en-US" altLang="zh-TW" smtClean="0"/>
              <a:t>August 5, 2015</a:t>
            </a:fld>
            <a:endParaRPr lang="en-US"/>
          </a:p>
        </p:txBody>
      </p:sp>
      <p:sp>
        <p:nvSpPr>
          <p:cNvPr id="5" name="Footer Placeholder 4"/>
          <p:cNvSpPr>
            <a:spLocks noGrp="1"/>
          </p:cNvSpPr>
          <p:nvPr>
            <p:ph type="ftr" sz="quarter" idx="11"/>
          </p:nvPr>
        </p:nvSpPr>
        <p:spPr>
          <a:xfrm>
            <a:off x="2743200" y="6370638"/>
            <a:ext cx="5683250" cy="182562"/>
          </a:xfrm>
        </p:spPr>
        <p:txBody>
          <a:bodyPr/>
          <a:lstStyle>
            <a:lvl1pPr>
              <a:defRPr/>
            </a:lvl1pPr>
          </a:lstStyle>
          <a:p>
            <a:endParaRPr lang="en-US"/>
          </a:p>
        </p:txBody>
      </p:sp>
      <p:sp>
        <p:nvSpPr>
          <p:cNvPr id="6" name="Slide Number Placeholder 5"/>
          <p:cNvSpPr>
            <a:spLocks noGrp="1"/>
          </p:cNvSpPr>
          <p:nvPr>
            <p:ph type="sldNum" sz="quarter" idx="12"/>
          </p:nvPr>
        </p:nvSpPr>
        <p:spPr>
          <a:xfrm>
            <a:off x="8556625" y="6275388"/>
            <a:ext cx="317500" cy="311150"/>
          </a:xfrm>
        </p:spPr>
        <p:txBody>
          <a:bodyPr/>
          <a:lstStyle>
            <a:lvl1pPr>
              <a:defRPr/>
            </a:lvl1pPr>
          </a:lstStyle>
          <a:p>
            <a:fld id="{D6856899-6C8A-40F9-A67B-DEEAE1742CCF}"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55713" y="1966913"/>
            <a:ext cx="3486150" cy="4205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94263" y="1966913"/>
            <a:ext cx="3487737" cy="4205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B114B22C-8141-4D6A-B912-F74AFC320D60}" type="datetime4">
              <a:rPr lang="en-US" altLang="zh-TW" smtClean="0"/>
              <a:t>August 5, 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B171F4E-B02F-4568-9CDE-29E46457DC5C}"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Heading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B49308A1-8AAD-4FFF-8013-EB7C87CA49C3}" type="datetime4">
              <a:rPr lang="en-US" altLang="zh-TW" smtClean="0"/>
              <a:t>August 5, 2015</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AF6C6D8-FB7F-404D-B201-C1A60A26FA4A}"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9EF47DE2-06B9-4105-A45A-A6C12D6D1925}" type="datetime4">
              <a:rPr lang="en-US" altLang="zh-TW" smtClean="0"/>
              <a:t>August 5, 2015</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28C1399-FE1A-45E7-9FD7-CF982364DC85}"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secHead" preserve="1">
  <p:cSld name="Contents and Section Divider">
    <p:spTree>
      <p:nvGrpSpPr>
        <p:cNvPr id="1" name=""/>
        <p:cNvGrpSpPr/>
        <p:nvPr/>
      </p:nvGrpSpPr>
      <p:grpSpPr>
        <a:xfrm>
          <a:off x="0" y="0"/>
          <a:ext cx="0" cy="0"/>
          <a:chOff x="0" y="0"/>
          <a:chExt cx="0" cy="0"/>
        </a:xfrm>
      </p:grpSpPr>
      <p:sp>
        <p:nvSpPr>
          <p:cNvPr id="2" name="Title 1"/>
          <p:cNvSpPr>
            <a:spLocks noGrp="1"/>
          </p:cNvSpPr>
          <p:nvPr>
            <p:ph type="title"/>
          </p:nvPr>
        </p:nvSpPr>
        <p:spPr>
          <a:xfrm>
            <a:off x="1380744" y="1837944"/>
            <a:ext cx="6016752" cy="896112"/>
          </a:xfrm>
        </p:spPr>
        <p:txBody>
          <a:bodyPr/>
          <a:lstStyle>
            <a:lvl1pPr algn="l">
              <a:defRPr sz="4700" b="1"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744" y="2734056"/>
            <a:ext cx="6016752" cy="2907792"/>
          </a:xfrm>
        </p:spPr>
        <p:txBody>
          <a:bodyPr anchor="t" anchorCtr="0">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7680960" y="411480"/>
            <a:ext cx="1097280" cy="393192"/>
          </a:xfrm>
        </p:spPr>
        <p:txBody>
          <a:bodyPr/>
          <a:lstStyle>
            <a:lvl1pPr>
              <a:defRPr sz="1300"/>
            </a:lvl1pPr>
          </a:lstStyle>
          <a:p>
            <a:fld id="{E19F886A-BBB4-4960-B19C-37E663CC719A}" type="datetime4">
              <a:rPr lang="en-US" altLang="zh-TW" smtClean="0"/>
              <a:t>August 5, 2015</a:t>
            </a:fld>
            <a:endParaRPr lang="en-US"/>
          </a:p>
        </p:txBody>
      </p:sp>
      <p:sp>
        <p:nvSpPr>
          <p:cNvPr id="45060" name="Rectangle 4"/>
          <p:cNvSpPr>
            <a:spLocks noChangeArrowheads="1"/>
          </p:cNvSpPr>
          <p:nvPr/>
        </p:nvSpPr>
        <p:spPr bwMode="auto">
          <a:xfrm>
            <a:off x="7488238" y="1749425"/>
            <a:ext cx="60325" cy="3892550"/>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1" name="Rectangle 5"/>
          <p:cNvSpPr>
            <a:spLocks noChangeArrowheads="1"/>
          </p:cNvSpPr>
          <p:nvPr/>
        </p:nvSpPr>
        <p:spPr bwMode="auto">
          <a:xfrm>
            <a:off x="7488238" y="373063"/>
            <a:ext cx="60325" cy="1150937"/>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2" name="Rectangle 6"/>
          <p:cNvSpPr>
            <a:spLocks noChangeArrowheads="1"/>
          </p:cNvSpPr>
          <p:nvPr/>
        </p:nvSpPr>
        <p:spPr bwMode="auto">
          <a:xfrm>
            <a:off x="1092200" y="5853113"/>
            <a:ext cx="58737" cy="641350"/>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3" name="Rectangle 7"/>
          <p:cNvSpPr>
            <a:spLocks noChangeArrowheads="1"/>
          </p:cNvSpPr>
          <p:nvPr/>
        </p:nvSpPr>
        <p:spPr bwMode="auto">
          <a:xfrm>
            <a:off x="371475" y="6572250"/>
            <a:ext cx="641350" cy="60325"/>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4" name="Rectangle 8"/>
          <p:cNvSpPr>
            <a:spLocks noChangeArrowheads="1"/>
          </p:cNvSpPr>
          <p:nvPr/>
        </p:nvSpPr>
        <p:spPr bwMode="auto">
          <a:xfrm>
            <a:off x="371475" y="5715000"/>
            <a:ext cx="641350" cy="60325"/>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5" name="Rectangle 9"/>
          <p:cNvSpPr>
            <a:spLocks noChangeArrowheads="1"/>
          </p:cNvSpPr>
          <p:nvPr/>
        </p:nvSpPr>
        <p:spPr bwMode="auto">
          <a:xfrm>
            <a:off x="233363" y="5853113"/>
            <a:ext cx="60325" cy="641350"/>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6" name="Rectangle 10"/>
          <p:cNvSpPr>
            <a:spLocks noChangeArrowheads="1"/>
          </p:cNvSpPr>
          <p:nvPr/>
        </p:nvSpPr>
        <p:spPr bwMode="auto">
          <a:xfrm>
            <a:off x="8858250" y="373063"/>
            <a:ext cx="60325" cy="1150937"/>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7" name="Rectangle 11"/>
          <p:cNvSpPr>
            <a:spLocks noChangeArrowheads="1"/>
          </p:cNvSpPr>
          <p:nvPr/>
        </p:nvSpPr>
        <p:spPr bwMode="auto">
          <a:xfrm>
            <a:off x="7627938" y="233363"/>
            <a:ext cx="1149350" cy="60325"/>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8" name="Rectangle 12"/>
          <p:cNvSpPr>
            <a:spLocks noChangeArrowheads="1"/>
          </p:cNvSpPr>
          <p:nvPr/>
        </p:nvSpPr>
        <p:spPr bwMode="auto">
          <a:xfrm>
            <a:off x="1092200" y="1755775"/>
            <a:ext cx="58737" cy="3879850"/>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9" name="Rectangle 13"/>
          <p:cNvSpPr>
            <a:spLocks noChangeArrowheads="1"/>
          </p:cNvSpPr>
          <p:nvPr/>
        </p:nvSpPr>
        <p:spPr bwMode="auto">
          <a:xfrm>
            <a:off x="1230313" y="5711825"/>
            <a:ext cx="6178550" cy="60325"/>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70" name="Rectangle 14"/>
          <p:cNvSpPr>
            <a:spLocks noChangeArrowheads="1"/>
          </p:cNvSpPr>
          <p:nvPr/>
        </p:nvSpPr>
        <p:spPr bwMode="auto">
          <a:xfrm>
            <a:off x="1230313" y="1608138"/>
            <a:ext cx="6178550" cy="60325"/>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71" name="Rectangle 15"/>
          <p:cNvSpPr>
            <a:spLocks noChangeArrowheads="1"/>
          </p:cNvSpPr>
          <p:nvPr/>
        </p:nvSpPr>
        <p:spPr bwMode="auto">
          <a:xfrm>
            <a:off x="7627938" y="1608138"/>
            <a:ext cx="1149350" cy="60325"/>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72" name="Freeform 16"/>
          <p:cNvSpPr>
            <a:spLocks noEditPoints="1"/>
          </p:cNvSpPr>
          <p:nvPr/>
        </p:nvSpPr>
        <p:spPr bwMode="auto">
          <a:xfrm>
            <a:off x="439738" y="6000750"/>
            <a:ext cx="519112" cy="344487"/>
          </a:xfrm>
          <a:custGeom>
            <a:avLst/>
            <a:gdLst/>
            <a:ahLst/>
            <a:cxnLst>
              <a:cxn ang="0">
                <a:pos x="280" y="374"/>
              </a:cxn>
              <a:cxn ang="0">
                <a:pos x="262" y="344"/>
              </a:cxn>
              <a:cxn ang="0">
                <a:pos x="230" y="323"/>
              </a:cxn>
              <a:cxn ang="0">
                <a:pos x="250" y="306"/>
              </a:cxn>
              <a:cxn ang="0">
                <a:pos x="273" y="279"/>
              </a:cxn>
              <a:cxn ang="0">
                <a:pos x="284" y="225"/>
              </a:cxn>
              <a:cxn ang="0">
                <a:pos x="275" y="78"/>
              </a:cxn>
              <a:cxn ang="0">
                <a:pos x="241" y="34"/>
              </a:cxn>
              <a:cxn ang="0">
                <a:pos x="189" y="13"/>
              </a:cxn>
              <a:cxn ang="0">
                <a:pos x="165" y="641"/>
              </a:cxn>
              <a:cxn ang="0">
                <a:pos x="223" y="631"/>
              </a:cxn>
              <a:cxn ang="0">
                <a:pos x="265" y="596"/>
              </a:cxn>
              <a:cxn ang="0">
                <a:pos x="285" y="534"/>
              </a:cxn>
              <a:cxn ang="0">
                <a:pos x="181" y="268"/>
              </a:cxn>
              <a:cxn ang="0">
                <a:pos x="149" y="284"/>
              </a:cxn>
              <a:cxn ang="0">
                <a:pos x="168" y="100"/>
              </a:cxn>
              <a:cxn ang="0">
                <a:pos x="186" y="128"/>
              </a:cxn>
              <a:cxn ang="0">
                <a:pos x="186" y="532"/>
              </a:cxn>
              <a:cxn ang="0">
                <a:pos x="163" y="555"/>
              </a:cxn>
              <a:cxn ang="0">
                <a:pos x="159" y="362"/>
              </a:cxn>
              <a:cxn ang="0">
                <a:pos x="185" y="387"/>
              </a:cxn>
              <a:cxn ang="0">
                <a:pos x="634" y="483"/>
              </a:cxn>
              <a:cxn ang="0">
                <a:pos x="617" y="414"/>
              </a:cxn>
              <a:cxn ang="0">
                <a:pos x="580" y="351"/>
              </a:cxn>
              <a:cxn ang="0">
                <a:pos x="490" y="249"/>
              </a:cxn>
              <a:cxn ang="0">
                <a:pos x="450" y="188"/>
              </a:cxn>
              <a:cxn ang="0">
                <a:pos x="442" y="138"/>
              </a:cxn>
              <a:cxn ang="0">
                <a:pos x="462" y="93"/>
              </a:cxn>
              <a:cxn ang="0">
                <a:pos x="502" y="87"/>
              </a:cxn>
              <a:cxn ang="0">
                <a:pos x="524" y="99"/>
              </a:cxn>
              <a:cxn ang="0">
                <a:pos x="539" y="145"/>
              </a:cxn>
              <a:cxn ang="0">
                <a:pos x="628" y="114"/>
              </a:cxn>
              <a:cxn ang="0">
                <a:pos x="601" y="50"/>
              </a:cxn>
              <a:cxn ang="0">
                <a:pos x="549" y="10"/>
              </a:cxn>
              <a:cxn ang="0">
                <a:pos x="474" y="1"/>
              </a:cxn>
              <a:cxn ang="0">
                <a:pos x="402" y="27"/>
              </a:cxn>
              <a:cxn ang="0">
                <a:pos x="359" y="81"/>
              </a:cxn>
              <a:cxn ang="0">
                <a:pos x="344" y="154"/>
              </a:cxn>
              <a:cxn ang="0">
                <a:pos x="360" y="227"/>
              </a:cxn>
              <a:cxn ang="0">
                <a:pos x="399" y="293"/>
              </a:cxn>
              <a:cxn ang="0">
                <a:pos x="476" y="381"/>
              </a:cxn>
              <a:cxn ang="0">
                <a:pos x="526" y="454"/>
              </a:cxn>
              <a:cxn ang="0">
                <a:pos x="537" y="502"/>
              </a:cxn>
              <a:cxn ang="0">
                <a:pos x="530" y="545"/>
              </a:cxn>
              <a:cxn ang="0">
                <a:pos x="513" y="562"/>
              </a:cxn>
              <a:cxn ang="0">
                <a:pos x="484" y="568"/>
              </a:cxn>
              <a:cxn ang="0">
                <a:pos x="456" y="562"/>
              </a:cxn>
              <a:cxn ang="0">
                <a:pos x="439" y="544"/>
              </a:cxn>
              <a:cxn ang="0">
                <a:pos x="432" y="452"/>
              </a:cxn>
              <a:cxn ang="0">
                <a:pos x="345" y="554"/>
              </a:cxn>
              <a:cxn ang="0">
                <a:pos x="379" y="613"/>
              </a:cxn>
              <a:cxn ang="0">
                <a:pos x="440" y="647"/>
              </a:cxn>
              <a:cxn ang="0">
                <a:pos x="517" y="650"/>
              </a:cxn>
              <a:cxn ang="0">
                <a:pos x="581" y="622"/>
              </a:cxn>
              <a:cxn ang="0">
                <a:pos x="623" y="564"/>
              </a:cxn>
              <a:cxn ang="0">
                <a:pos x="983" y="641"/>
              </a:cxn>
              <a:cxn ang="0">
                <a:pos x="772" y="518"/>
              </a:cxn>
              <a:cxn ang="0">
                <a:pos x="785" y="434"/>
              </a:cxn>
            </a:cxnLst>
            <a:rect l="0" t="0" r="r" b="b"/>
            <a:pathLst>
              <a:path w="983" h="652">
                <a:moveTo>
                  <a:pt x="286" y="519"/>
                </a:moveTo>
                <a:lnTo>
                  <a:pt x="286" y="414"/>
                </a:lnTo>
                <a:lnTo>
                  <a:pt x="285" y="398"/>
                </a:lnTo>
                <a:lnTo>
                  <a:pt x="282" y="382"/>
                </a:lnTo>
                <a:lnTo>
                  <a:pt x="280" y="374"/>
                </a:lnTo>
                <a:lnTo>
                  <a:pt x="278" y="368"/>
                </a:lnTo>
                <a:lnTo>
                  <a:pt x="275" y="361"/>
                </a:lnTo>
                <a:lnTo>
                  <a:pt x="271" y="355"/>
                </a:lnTo>
                <a:lnTo>
                  <a:pt x="266" y="350"/>
                </a:lnTo>
                <a:lnTo>
                  <a:pt x="262" y="344"/>
                </a:lnTo>
                <a:lnTo>
                  <a:pt x="257" y="339"/>
                </a:lnTo>
                <a:lnTo>
                  <a:pt x="251" y="334"/>
                </a:lnTo>
                <a:lnTo>
                  <a:pt x="245" y="330"/>
                </a:lnTo>
                <a:lnTo>
                  <a:pt x="238" y="326"/>
                </a:lnTo>
                <a:lnTo>
                  <a:pt x="230" y="323"/>
                </a:lnTo>
                <a:lnTo>
                  <a:pt x="221" y="320"/>
                </a:lnTo>
                <a:lnTo>
                  <a:pt x="230" y="317"/>
                </a:lnTo>
                <a:lnTo>
                  <a:pt x="237" y="314"/>
                </a:lnTo>
                <a:lnTo>
                  <a:pt x="244" y="310"/>
                </a:lnTo>
                <a:lnTo>
                  <a:pt x="250" y="306"/>
                </a:lnTo>
                <a:lnTo>
                  <a:pt x="255" y="302"/>
                </a:lnTo>
                <a:lnTo>
                  <a:pt x="260" y="297"/>
                </a:lnTo>
                <a:lnTo>
                  <a:pt x="265" y="291"/>
                </a:lnTo>
                <a:lnTo>
                  <a:pt x="270" y="285"/>
                </a:lnTo>
                <a:lnTo>
                  <a:pt x="273" y="279"/>
                </a:lnTo>
                <a:lnTo>
                  <a:pt x="276" y="272"/>
                </a:lnTo>
                <a:lnTo>
                  <a:pt x="279" y="266"/>
                </a:lnTo>
                <a:lnTo>
                  <a:pt x="281" y="258"/>
                </a:lnTo>
                <a:lnTo>
                  <a:pt x="283" y="242"/>
                </a:lnTo>
                <a:lnTo>
                  <a:pt x="284" y="225"/>
                </a:lnTo>
                <a:lnTo>
                  <a:pt x="284" y="133"/>
                </a:lnTo>
                <a:lnTo>
                  <a:pt x="283" y="118"/>
                </a:lnTo>
                <a:lnTo>
                  <a:pt x="282" y="104"/>
                </a:lnTo>
                <a:lnTo>
                  <a:pt x="279" y="90"/>
                </a:lnTo>
                <a:lnTo>
                  <a:pt x="275" y="78"/>
                </a:lnTo>
                <a:lnTo>
                  <a:pt x="270" y="68"/>
                </a:lnTo>
                <a:lnTo>
                  <a:pt x="264" y="58"/>
                </a:lnTo>
                <a:lnTo>
                  <a:pt x="257" y="48"/>
                </a:lnTo>
                <a:lnTo>
                  <a:pt x="250" y="40"/>
                </a:lnTo>
                <a:lnTo>
                  <a:pt x="241" y="34"/>
                </a:lnTo>
                <a:lnTo>
                  <a:pt x="232" y="28"/>
                </a:lnTo>
                <a:lnTo>
                  <a:pt x="222" y="23"/>
                </a:lnTo>
                <a:lnTo>
                  <a:pt x="211" y="19"/>
                </a:lnTo>
                <a:lnTo>
                  <a:pt x="200" y="15"/>
                </a:lnTo>
                <a:lnTo>
                  <a:pt x="189" y="13"/>
                </a:lnTo>
                <a:lnTo>
                  <a:pt x="176" y="11"/>
                </a:lnTo>
                <a:lnTo>
                  <a:pt x="163" y="11"/>
                </a:lnTo>
                <a:lnTo>
                  <a:pt x="0" y="11"/>
                </a:lnTo>
                <a:lnTo>
                  <a:pt x="0" y="641"/>
                </a:lnTo>
                <a:lnTo>
                  <a:pt x="165" y="641"/>
                </a:lnTo>
                <a:lnTo>
                  <a:pt x="177" y="641"/>
                </a:lnTo>
                <a:lnTo>
                  <a:pt x="190" y="640"/>
                </a:lnTo>
                <a:lnTo>
                  <a:pt x="202" y="637"/>
                </a:lnTo>
                <a:lnTo>
                  <a:pt x="213" y="634"/>
                </a:lnTo>
                <a:lnTo>
                  <a:pt x="223" y="631"/>
                </a:lnTo>
                <a:lnTo>
                  <a:pt x="234" y="626"/>
                </a:lnTo>
                <a:lnTo>
                  <a:pt x="243" y="620"/>
                </a:lnTo>
                <a:lnTo>
                  <a:pt x="251" y="612"/>
                </a:lnTo>
                <a:lnTo>
                  <a:pt x="259" y="604"/>
                </a:lnTo>
                <a:lnTo>
                  <a:pt x="265" y="596"/>
                </a:lnTo>
                <a:lnTo>
                  <a:pt x="272" y="586"/>
                </a:lnTo>
                <a:lnTo>
                  <a:pt x="277" y="574"/>
                </a:lnTo>
                <a:lnTo>
                  <a:pt x="281" y="562"/>
                </a:lnTo>
                <a:lnTo>
                  <a:pt x="284" y="549"/>
                </a:lnTo>
                <a:lnTo>
                  <a:pt x="285" y="534"/>
                </a:lnTo>
                <a:lnTo>
                  <a:pt x="286" y="519"/>
                </a:lnTo>
                <a:close/>
                <a:moveTo>
                  <a:pt x="188" y="241"/>
                </a:moveTo>
                <a:lnTo>
                  <a:pt x="186" y="251"/>
                </a:lnTo>
                <a:lnTo>
                  <a:pt x="184" y="261"/>
                </a:lnTo>
                <a:lnTo>
                  <a:pt x="181" y="268"/>
                </a:lnTo>
                <a:lnTo>
                  <a:pt x="177" y="274"/>
                </a:lnTo>
                <a:lnTo>
                  <a:pt x="172" y="279"/>
                </a:lnTo>
                <a:lnTo>
                  <a:pt x="165" y="282"/>
                </a:lnTo>
                <a:lnTo>
                  <a:pt x="158" y="284"/>
                </a:lnTo>
                <a:lnTo>
                  <a:pt x="149" y="284"/>
                </a:lnTo>
                <a:lnTo>
                  <a:pt x="101" y="284"/>
                </a:lnTo>
                <a:lnTo>
                  <a:pt x="101" y="98"/>
                </a:lnTo>
                <a:lnTo>
                  <a:pt x="153" y="98"/>
                </a:lnTo>
                <a:lnTo>
                  <a:pt x="161" y="99"/>
                </a:lnTo>
                <a:lnTo>
                  <a:pt x="168" y="100"/>
                </a:lnTo>
                <a:lnTo>
                  <a:pt x="174" y="104"/>
                </a:lnTo>
                <a:lnTo>
                  <a:pt x="179" y="108"/>
                </a:lnTo>
                <a:lnTo>
                  <a:pt x="182" y="114"/>
                </a:lnTo>
                <a:lnTo>
                  <a:pt x="185" y="120"/>
                </a:lnTo>
                <a:lnTo>
                  <a:pt x="186" y="128"/>
                </a:lnTo>
                <a:lnTo>
                  <a:pt x="188" y="139"/>
                </a:lnTo>
                <a:lnTo>
                  <a:pt x="188" y="241"/>
                </a:lnTo>
                <a:close/>
                <a:moveTo>
                  <a:pt x="189" y="515"/>
                </a:moveTo>
                <a:lnTo>
                  <a:pt x="188" y="524"/>
                </a:lnTo>
                <a:lnTo>
                  <a:pt x="186" y="532"/>
                </a:lnTo>
                <a:lnTo>
                  <a:pt x="183" y="539"/>
                </a:lnTo>
                <a:lnTo>
                  <a:pt x="180" y="545"/>
                </a:lnTo>
                <a:lnTo>
                  <a:pt x="175" y="550"/>
                </a:lnTo>
                <a:lnTo>
                  <a:pt x="170" y="553"/>
                </a:lnTo>
                <a:lnTo>
                  <a:pt x="163" y="555"/>
                </a:lnTo>
                <a:lnTo>
                  <a:pt x="155" y="555"/>
                </a:lnTo>
                <a:lnTo>
                  <a:pt x="101" y="555"/>
                </a:lnTo>
                <a:lnTo>
                  <a:pt x="101" y="361"/>
                </a:lnTo>
                <a:lnTo>
                  <a:pt x="150" y="361"/>
                </a:lnTo>
                <a:lnTo>
                  <a:pt x="159" y="362"/>
                </a:lnTo>
                <a:lnTo>
                  <a:pt x="166" y="364"/>
                </a:lnTo>
                <a:lnTo>
                  <a:pt x="173" y="368"/>
                </a:lnTo>
                <a:lnTo>
                  <a:pt x="178" y="372"/>
                </a:lnTo>
                <a:lnTo>
                  <a:pt x="182" y="380"/>
                </a:lnTo>
                <a:lnTo>
                  <a:pt x="185" y="387"/>
                </a:lnTo>
                <a:lnTo>
                  <a:pt x="188" y="396"/>
                </a:lnTo>
                <a:lnTo>
                  <a:pt x="189" y="406"/>
                </a:lnTo>
                <a:lnTo>
                  <a:pt x="189" y="515"/>
                </a:lnTo>
                <a:close/>
                <a:moveTo>
                  <a:pt x="635" y="498"/>
                </a:moveTo>
                <a:lnTo>
                  <a:pt x="634" y="483"/>
                </a:lnTo>
                <a:lnTo>
                  <a:pt x="633" y="469"/>
                </a:lnTo>
                <a:lnTo>
                  <a:pt x="631" y="454"/>
                </a:lnTo>
                <a:lnTo>
                  <a:pt x="627" y="441"/>
                </a:lnTo>
                <a:lnTo>
                  <a:pt x="622" y="427"/>
                </a:lnTo>
                <a:lnTo>
                  <a:pt x="617" y="414"/>
                </a:lnTo>
                <a:lnTo>
                  <a:pt x="611" y="401"/>
                </a:lnTo>
                <a:lnTo>
                  <a:pt x="604" y="389"/>
                </a:lnTo>
                <a:lnTo>
                  <a:pt x="597" y="375"/>
                </a:lnTo>
                <a:lnTo>
                  <a:pt x="589" y="363"/>
                </a:lnTo>
                <a:lnTo>
                  <a:pt x="580" y="351"/>
                </a:lnTo>
                <a:lnTo>
                  <a:pt x="570" y="340"/>
                </a:lnTo>
                <a:lnTo>
                  <a:pt x="550" y="315"/>
                </a:lnTo>
                <a:lnTo>
                  <a:pt x="528" y="291"/>
                </a:lnTo>
                <a:lnTo>
                  <a:pt x="508" y="269"/>
                </a:lnTo>
                <a:lnTo>
                  <a:pt x="490" y="249"/>
                </a:lnTo>
                <a:lnTo>
                  <a:pt x="475" y="231"/>
                </a:lnTo>
                <a:lnTo>
                  <a:pt x="462" y="213"/>
                </a:lnTo>
                <a:lnTo>
                  <a:pt x="458" y="205"/>
                </a:lnTo>
                <a:lnTo>
                  <a:pt x="453" y="196"/>
                </a:lnTo>
                <a:lnTo>
                  <a:pt x="450" y="188"/>
                </a:lnTo>
                <a:lnTo>
                  <a:pt x="447" y="179"/>
                </a:lnTo>
                <a:lnTo>
                  <a:pt x="445" y="169"/>
                </a:lnTo>
                <a:lnTo>
                  <a:pt x="443" y="159"/>
                </a:lnTo>
                <a:lnTo>
                  <a:pt x="442" y="149"/>
                </a:lnTo>
                <a:lnTo>
                  <a:pt x="442" y="138"/>
                </a:lnTo>
                <a:lnTo>
                  <a:pt x="443" y="125"/>
                </a:lnTo>
                <a:lnTo>
                  <a:pt x="445" y="116"/>
                </a:lnTo>
                <a:lnTo>
                  <a:pt x="450" y="107"/>
                </a:lnTo>
                <a:lnTo>
                  <a:pt x="455" y="100"/>
                </a:lnTo>
                <a:lnTo>
                  <a:pt x="462" y="93"/>
                </a:lnTo>
                <a:lnTo>
                  <a:pt x="471" y="89"/>
                </a:lnTo>
                <a:lnTo>
                  <a:pt x="481" y="87"/>
                </a:lnTo>
                <a:lnTo>
                  <a:pt x="491" y="86"/>
                </a:lnTo>
                <a:lnTo>
                  <a:pt x="497" y="86"/>
                </a:lnTo>
                <a:lnTo>
                  <a:pt x="502" y="87"/>
                </a:lnTo>
                <a:lnTo>
                  <a:pt x="508" y="88"/>
                </a:lnTo>
                <a:lnTo>
                  <a:pt x="512" y="90"/>
                </a:lnTo>
                <a:lnTo>
                  <a:pt x="517" y="92"/>
                </a:lnTo>
                <a:lnTo>
                  <a:pt x="520" y="95"/>
                </a:lnTo>
                <a:lnTo>
                  <a:pt x="524" y="99"/>
                </a:lnTo>
                <a:lnTo>
                  <a:pt x="527" y="103"/>
                </a:lnTo>
                <a:lnTo>
                  <a:pt x="532" y="111"/>
                </a:lnTo>
                <a:lnTo>
                  <a:pt x="536" y="121"/>
                </a:lnTo>
                <a:lnTo>
                  <a:pt x="538" y="132"/>
                </a:lnTo>
                <a:lnTo>
                  <a:pt x="539" y="145"/>
                </a:lnTo>
                <a:lnTo>
                  <a:pt x="539" y="201"/>
                </a:lnTo>
                <a:lnTo>
                  <a:pt x="630" y="201"/>
                </a:lnTo>
                <a:lnTo>
                  <a:pt x="630" y="145"/>
                </a:lnTo>
                <a:lnTo>
                  <a:pt x="630" y="129"/>
                </a:lnTo>
                <a:lnTo>
                  <a:pt x="628" y="114"/>
                </a:lnTo>
                <a:lnTo>
                  <a:pt x="625" y="100"/>
                </a:lnTo>
                <a:lnTo>
                  <a:pt x="620" y="86"/>
                </a:lnTo>
                <a:lnTo>
                  <a:pt x="614" y="73"/>
                </a:lnTo>
                <a:lnTo>
                  <a:pt x="608" y="61"/>
                </a:lnTo>
                <a:lnTo>
                  <a:pt x="601" y="50"/>
                </a:lnTo>
                <a:lnTo>
                  <a:pt x="592" y="40"/>
                </a:lnTo>
                <a:lnTo>
                  <a:pt x="582" y="31"/>
                </a:lnTo>
                <a:lnTo>
                  <a:pt x="572" y="23"/>
                </a:lnTo>
                <a:lnTo>
                  <a:pt x="561" y="16"/>
                </a:lnTo>
                <a:lnTo>
                  <a:pt x="549" y="10"/>
                </a:lnTo>
                <a:lnTo>
                  <a:pt x="535" y="6"/>
                </a:lnTo>
                <a:lnTo>
                  <a:pt x="521" y="2"/>
                </a:lnTo>
                <a:lnTo>
                  <a:pt x="507" y="1"/>
                </a:lnTo>
                <a:lnTo>
                  <a:pt x="491" y="0"/>
                </a:lnTo>
                <a:lnTo>
                  <a:pt x="474" y="1"/>
                </a:lnTo>
                <a:lnTo>
                  <a:pt x="456" y="3"/>
                </a:lnTo>
                <a:lnTo>
                  <a:pt x="441" y="7"/>
                </a:lnTo>
                <a:lnTo>
                  <a:pt x="427" y="12"/>
                </a:lnTo>
                <a:lnTo>
                  <a:pt x="414" y="19"/>
                </a:lnTo>
                <a:lnTo>
                  <a:pt x="402" y="27"/>
                </a:lnTo>
                <a:lnTo>
                  <a:pt x="391" y="35"/>
                </a:lnTo>
                <a:lnTo>
                  <a:pt x="381" y="45"/>
                </a:lnTo>
                <a:lnTo>
                  <a:pt x="372" y="56"/>
                </a:lnTo>
                <a:lnTo>
                  <a:pt x="365" y="68"/>
                </a:lnTo>
                <a:lnTo>
                  <a:pt x="359" y="81"/>
                </a:lnTo>
                <a:lnTo>
                  <a:pt x="354" y="94"/>
                </a:lnTo>
                <a:lnTo>
                  <a:pt x="350" y="109"/>
                </a:lnTo>
                <a:lnTo>
                  <a:pt x="347" y="123"/>
                </a:lnTo>
                <a:lnTo>
                  <a:pt x="344" y="139"/>
                </a:lnTo>
                <a:lnTo>
                  <a:pt x="344" y="154"/>
                </a:lnTo>
                <a:lnTo>
                  <a:pt x="345" y="169"/>
                </a:lnTo>
                <a:lnTo>
                  <a:pt x="348" y="184"/>
                </a:lnTo>
                <a:lnTo>
                  <a:pt x="351" y="199"/>
                </a:lnTo>
                <a:lnTo>
                  <a:pt x="355" y="213"/>
                </a:lnTo>
                <a:lnTo>
                  <a:pt x="360" y="227"/>
                </a:lnTo>
                <a:lnTo>
                  <a:pt x="366" y="241"/>
                </a:lnTo>
                <a:lnTo>
                  <a:pt x="373" y="254"/>
                </a:lnTo>
                <a:lnTo>
                  <a:pt x="381" y="268"/>
                </a:lnTo>
                <a:lnTo>
                  <a:pt x="390" y="281"/>
                </a:lnTo>
                <a:lnTo>
                  <a:pt x="399" y="293"/>
                </a:lnTo>
                <a:lnTo>
                  <a:pt x="408" y="306"/>
                </a:lnTo>
                <a:lnTo>
                  <a:pt x="417" y="317"/>
                </a:lnTo>
                <a:lnTo>
                  <a:pt x="437" y="340"/>
                </a:lnTo>
                <a:lnTo>
                  <a:pt x="457" y="360"/>
                </a:lnTo>
                <a:lnTo>
                  <a:pt x="476" y="381"/>
                </a:lnTo>
                <a:lnTo>
                  <a:pt x="492" y="400"/>
                </a:lnTo>
                <a:lnTo>
                  <a:pt x="506" y="419"/>
                </a:lnTo>
                <a:lnTo>
                  <a:pt x="517" y="436"/>
                </a:lnTo>
                <a:lnTo>
                  <a:pt x="522" y="445"/>
                </a:lnTo>
                <a:lnTo>
                  <a:pt x="526" y="454"/>
                </a:lnTo>
                <a:lnTo>
                  <a:pt x="529" y="464"/>
                </a:lnTo>
                <a:lnTo>
                  <a:pt x="532" y="473"/>
                </a:lnTo>
                <a:lnTo>
                  <a:pt x="534" y="482"/>
                </a:lnTo>
                <a:lnTo>
                  <a:pt x="536" y="491"/>
                </a:lnTo>
                <a:lnTo>
                  <a:pt x="537" y="502"/>
                </a:lnTo>
                <a:lnTo>
                  <a:pt x="537" y="512"/>
                </a:lnTo>
                <a:lnTo>
                  <a:pt x="536" y="524"/>
                </a:lnTo>
                <a:lnTo>
                  <a:pt x="534" y="536"/>
                </a:lnTo>
                <a:lnTo>
                  <a:pt x="532" y="541"/>
                </a:lnTo>
                <a:lnTo>
                  <a:pt x="530" y="545"/>
                </a:lnTo>
                <a:lnTo>
                  <a:pt x="527" y="550"/>
                </a:lnTo>
                <a:lnTo>
                  <a:pt x="524" y="553"/>
                </a:lnTo>
                <a:lnTo>
                  <a:pt x="521" y="557"/>
                </a:lnTo>
                <a:lnTo>
                  <a:pt x="517" y="560"/>
                </a:lnTo>
                <a:lnTo>
                  <a:pt x="513" y="562"/>
                </a:lnTo>
                <a:lnTo>
                  <a:pt x="508" y="564"/>
                </a:lnTo>
                <a:lnTo>
                  <a:pt x="502" y="566"/>
                </a:lnTo>
                <a:lnTo>
                  <a:pt x="497" y="567"/>
                </a:lnTo>
                <a:lnTo>
                  <a:pt x="491" y="568"/>
                </a:lnTo>
                <a:lnTo>
                  <a:pt x="484" y="568"/>
                </a:lnTo>
                <a:lnTo>
                  <a:pt x="478" y="568"/>
                </a:lnTo>
                <a:lnTo>
                  <a:pt x="472" y="567"/>
                </a:lnTo>
                <a:lnTo>
                  <a:pt x="467" y="566"/>
                </a:lnTo>
                <a:lnTo>
                  <a:pt x="461" y="564"/>
                </a:lnTo>
                <a:lnTo>
                  <a:pt x="456" y="562"/>
                </a:lnTo>
                <a:lnTo>
                  <a:pt x="452" y="559"/>
                </a:lnTo>
                <a:lnTo>
                  <a:pt x="448" y="556"/>
                </a:lnTo>
                <a:lnTo>
                  <a:pt x="445" y="552"/>
                </a:lnTo>
                <a:lnTo>
                  <a:pt x="442" y="548"/>
                </a:lnTo>
                <a:lnTo>
                  <a:pt x="439" y="544"/>
                </a:lnTo>
                <a:lnTo>
                  <a:pt x="437" y="539"/>
                </a:lnTo>
                <a:lnTo>
                  <a:pt x="435" y="532"/>
                </a:lnTo>
                <a:lnTo>
                  <a:pt x="433" y="520"/>
                </a:lnTo>
                <a:lnTo>
                  <a:pt x="432" y="506"/>
                </a:lnTo>
                <a:lnTo>
                  <a:pt x="432" y="452"/>
                </a:lnTo>
                <a:lnTo>
                  <a:pt x="339" y="452"/>
                </a:lnTo>
                <a:lnTo>
                  <a:pt x="339" y="508"/>
                </a:lnTo>
                <a:lnTo>
                  <a:pt x="340" y="524"/>
                </a:lnTo>
                <a:lnTo>
                  <a:pt x="342" y="540"/>
                </a:lnTo>
                <a:lnTo>
                  <a:pt x="345" y="554"/>
                </a:lnTo>
                <a:lnTo>
                  <a:pt x="350" y="568"/>
                </a:lnTo>
                <a:lnTo>
                  <a:pt x="356" y="581"/>
                </a:lnTo>
                <a:lnTo>
                  <a:pt x="362" y="593"/>
                </a:lnTo>
                <a:lnTo>
                  <a:pt x="370" y="604"/>
                </a:lnTo>
                <a:lnTo>
                  <a:pt x="379" y="613"/>
                </a:lnTo>
                <a:lnTo>
                  <a:pt x="390" y="623"/>
                </a:lnTo>
                <a:lnTo>
                  <a:pt x="401" y="630"/>
                </a:lnTo>
                <a:lnTo>
                  <a:pt x="413" y="637"/>
                </a:lnTo>
                <a:lnTo>
                  <a:pt x="425" y="642"/>
                </a:lnTo>
                <a:lnTo>
                  <a:pt x="440" y="647"/>
                </a:lnTo>
                <a:lnTo>
                  <a:pt x="455" y="650"/>
                </a:lnTo>
                <a:lnTo>
                  <a:pt x="471" y="652"/>
                </a:lnTo>
                <a:lnTo>
                  <a:pt x="487" y="652"/>
                </a:lnTo>
                <a:lnTo>
                  <a:pt x="502" y="652"/>
                </a:lnTo>
                <a:lnTo>
                  <a:pt x="517" y="650"/>
                </a:lnTo>
                <a:lnTo>
                  <a:pt x="531" y="647"/>
                </a:lnTo>
                <a:lnTo>
                  <a:pt x="544" y="642"/>
                </a:lnTo>
                <a:lnTo>
                  <a:pt x="558" y="637"/>
                </a:lnTo>
                <a:lnTo>
                  <a:pt x="570" y="630"/>
                </a:lnTo>
                <a:lnTo>
                  <a:pt x="581" y="622"/>
                </a:lnTo>
                <a:lnTo>
                  <a:pt x="592" y="612"/>
                </a:lnTo>
                <a:lnTo>
                  <a:pt x="601" y="602"/>
                </a:lnTo>
                <a:lnTo>
                  <a:pt x="610" y="591"/>
                </a:lnTo>
                <a:lnTo>
                  <a:pt x="617" y="578"/>
                </a:lnTo>
                <a:lnTo>
                  <a:pt x="623" y="564"/>
                </a:lnTo>
                <a:lnTo>
                  <a:pt x="629" y="549"/>
                </a:lnTo>
                <a:lnTo>
                  <a:pt x="632" y="533"/>
                </a:lnTo>
                <a:lnTo>
                  <a:pt x="634" y="516"/>
                </a:lnTo>
                <a:lnTo>
                  <a:pt x="635" y="498"/>
                </a:lnTo>
                <a:close/>
                <a:moveTo>
                  <a:pt x="983" y="641"/>
                </a:moveTo>
                <a:lnTo>
                  <a:pt x="877" y="11"/>
                </a:lnTo>
                <a:lnTo>
                  <a:pt x="767" y="11"/>
                </a:lnTo>
                <a:lnTo>
                  <a:pt x="661" y="641"/>
                </a:lnTo>
                <a:lnTo>
                  <a:pt x="754" y="641"/>
                </a:lnTo>
                <a:lnTo>
                  <a:pt x="772" y="518"/>
                </a:lnTo>
                <a:lnTo>
                  <a:pt x="864" y="518"/>
                </a:lnTo>
                <a:lnTo>
                  <a:pt x="880" y="641"/>
                </a:lnTo>
                <a:lnTo>
                  <a:pt x="983" y="641"/>
                </a:lnTo>
                <a:close/>
                <a:moveTo>
                  <a:pt x="852" y="434"/>
                </a:moveTo>
                <a:lnTo>
                  <a:pt x="785" y="434"/>
                </a:lnTo>
                <a:lnTo>
                  <a:pt x="821" y="177"/>
                </a:lnTo>
                <a:lnTo>
                  <a:pt x="852" y="434"/>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46098" name="Rectangle 18"/>
          <p:cNvSpPr>
            <a:spLocks noChangeArrowheads="1"/>
          </p:cNvSpPr>
          <p:nvPr/>
        </p:nvSpPr>
        <p:spPr bwMode="auto">
          <a:xfrm>
            <a:off x="2727326" y="6380163"/>
            <a:ext cx="5865813" cy="65088"/>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099" name="Rectangle 19"/>
          <p:cNvSpPr>
            <a:spLocks noChangeArrowheads="1"/>
          </p:cNvSpPr>
          <p:nvPr/>
        </p:nvSpPr>
        <p:spPr bwMode="auto">
          <a:xfrm>
            <a:off x="2727326" y="1654175"/>
            <a:ext cx="5868988" cy="63500"/>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0" name="Rectangle 20"/>
          <p:cNvSpPr>
            <a:spLocks noChangeArrowheads="1"/>
          </p:cNvSpPr>
          <p:nvPr/>
        </p:nvSpPr>
        <p:spPr bwMode="auto">
          <a:xfrm>
            <a:off x="8677276" y="1803400"/>
            <a:ext cx="65088" cy="4491038"/>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1" name="Rectangle 21"/>
          <p:cNvSpPr>
            <a:spLocks noChangeArrowheads="1"/>
          </p:cNvSpPr>
          <p:nvPr/>
        </p:nvSpPr>
        <p:spPr bwMode="auto">
          <a:xfrm>
            <a:off x="2578101" y="1803400"/>
            <a:ext cx="65088" cy="4491038"/>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2" name="Rectangle 22"/>
          <p:cNvSpPr>
            <a:spLocks noChangeArrowheads="1"/>
          </p:cNvSpPr>
          <p:nvPr/>
        </p:nvSpPr>
        <p:spPr bwMode="auto">
          <a:xfrm>
            <a:off x="1303338" y="234950"/>
            <a:ext cx="1173163" cy="65088"/>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3" name="Rectangle 23"/>
          <p:cNvSpPr>
            <a:spLocks noChangeArrowheads="1"/>
          </p:cNvSpPr>
          <p:nvPr/>
        </p:nvSpPr>
        <p:spPr bwMode="auto">
          <a:xfrm>
            <a:off x="1303338" y="1654175"/>
            <a:ext cx="1173163" cy="63500"/>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4" name="Rectangle 24"/>
          <p:cNvSpPr>
            <a:spLocks noChangeArrowheads="1"/>
          </p:cNvSpPr>
          <p:nvPr/>
        </p:nvSpPr>
        <p:spPr bwMode="auto">
          <a:xfrm>
            <a:off x="2578101" y="355600"/>
            <a:ext cx="65088" cy="1244600"/>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5" name="Rectangle 25"/>
          <p:cNvSpPr>
            <a:spLocks noChangeArrowheads="1"/>
          </p:cNvSpPr>
          <p:nvPr/>
        </p:nvSpPr>
        <p:spPr bwMode="auto">
          <a:xfrm>
            <a:off x="1158876" y="355600"/>
            <a:ext cx="63500" cy="1244600"/>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6" name="Rectangle 26"/>
          <p:cNvSpPr>
            <a:spLocks noChangeArrowheads="1"/>
          </p:cNvSpPr>
          <p:nvPr/>
        </p:nvSpPr>
        <p:spPr bwMode="auto">
          <a:xfrm>
            <a:off x="1158876" y="1801813"/>
            <a:ext cx="63500" cy="693738"/>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7" name="Rectangle 27"/>
          <p:cNvSpPr>
            <a:spLocks noChangeArrowheads="1"/>
          </p:cNvSpPr>
          <p:nvPr/>
        </p:nvSpPr>
        <p:spPr bwMode="auto">
          <a:xfrm>
            <a:off x="381001" y="2579688"/>
            <a:ext cx="693738" cy="63500"/>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8" name="Rectangle 28"/>
          <p:cNvSpPr>
            <a:spLocks noChangeArrowheads="1"/>
          </p:cNvSpPr>
          <p:nvPr/>
        </p:nvSpPr>
        <p:spPr bwMode="auto">
          <a:xfrm>
            <a:off x="381001" y="1654175"/>
            <a:ext cx="693738" cy="63500"/>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9" name="Rectangle 29"/>
          <p:cNvSpPr>
            <a:spLocks noChangeArrowheads="1"/>
          </p:cNvSpPr>
          <p:nvPr/>
        </p:nvSpPr>
        <p:spPr bwMode="auto">
          <a:xfrm>
            <a:off x="233363" y="1801813"/>
            <a:ext cx="63500" cy="693738"/>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10" name="Freeform 30"/>
          <p:cNvSpPr>
            <a:spLocks noEditPoints="1"/>
          </p:cNvSpPr>
          <p:nvPr/>
        </p:nvSpPr>
        <p:spPr bwMode="auto">
          <a:xfrm>
            <a:off x="455613" y="1962150"/>
            <a:ext cx="560388" cy="371475"/>
          </a:xfrm>
          <a:custGeom>
            <a:avLst/>
            <a:gdLst/>
            <a:ahLst/>
            <a:cxnLst>
              <a:cxn ang="0">
                <a:pos x="714" y="691"/>
              </a:cxn>
              <a:cxn ang="0">
                <a:pos x="920" y="468"/>
              </a:cxn>
              <a:cxn ang="0">
                <a:pos x="547" y="290"/>
              </a:cxn>
              <a:cxn ang="0">
                <a:pos x="489" y="212"/>
              </a:cxn>
              <a:cxn ang="0">
                <a:pos x="476" y="160"/>
              </a:cxn>
              <a:cxn ang="0">
                <a:pos x="480" y="124"/>
              </a:cxn>
              <a:cxn ang="0">
                <a:pos x="495" y="104"/>
              </a:cxn>
              <a:cxn ang="0">
                <a:pos x="530" y="93"/>
              </a:cxn>
              <a:cxn ang="0">
                <a:pos x="557" y="100"/>
              </a:cxn>
              <a:cxn ang="0">
                <a:pos x="574" y="119"/>
              </a:cxn>
              <a:cxn ang="0">
                <a:pos x="581" y="217"/>
              </a:cxn>
              <a:cxn ang="0">
                <a:pos x="673" y="107"/>
              </a:cxn>
              <a:cxn ang="0">
                <a:pos x="638" y="43"/>
              </a:cxn>
              <a:cxn ang="0">
                <a:pos x="577" y="7"/>
              </a:cxn>
              <a:cxn ang="0">
                <a:pos x="493" y="4"/>
              </a:cxn>
              <a:cxn ang="0">
                <a:pos x="421" y="38"/>
              </a:cxn>
              <a:cxn ang="0">
                <a:pos x="381" y="101"/>
              </a:cxn>
              <a:cxn ang="0">
                <a:pos x="372" y="183"/>
              </a:cxn>
              <a:cxn ang="0">
                <a:pos x="395" y="260"/>
              </a:cxn>
              <a:cxn ang="0">
                <a:pos x="439" y="329"/>
              </a:cxn>
              <a:cxn ang="0">
                <a:pos x="531" y="431"/>
              </a:cxn>
              <a:cxn ang="0">
                <a:pos x="571" y="500"/>
              </a:cxn>
              <a:cxn ang="0">
                <a:pos x="579" y="552"/>
              </a:cxn>
              <a:cxn ang="0">
                <a:pos x="569" y="593"/>
              </a:cxn>
              <a:cxn ang="0">
                <a:pos x="548" y="609"/>
              </a:cxn>
              <a:cxn ang="0">
                <a:pos x="516" y="613"/>
              </a:cxn>
              <a:cxn ang="0">
                <a:pos x="488" y="603"/>
              </a:cxn>
              <a:cxn ang="0">
                <a:pos x="470" y="581"/>
              </a:cxn>
              <a:cxn ang="0">
                <a:pos x="465" y="545"/>
              </a:cxn>
              <a:cxn ang="0">
                <a:pos x="369" y="582"/>
              </a:cxn>
              <a:cxn ang="0">
                <a:pos x="399" y="651"/>
              </a:cxn>
              <a:cxn ang="0">
                <a:pos x="459" y="693"/>
              </a:cxn>
              <a:cxn ang="0">
                <a:pos x="542" y="703"/>
              </a:cxn>
              <a:cxn ang="0">
                <a:pos x="614" y="679"/>
              </a:cxn>
              <a:cxn ang="0">
                <a:pos x="665" y="623"/>
              </a:cxn>
              <a:cxn ang="0">
                <a:pos x="684" y="536"/>
              </a:cxn>
              <a:cxn ang="0">
                <a:pos x="671" y="461"/>
              </a:cxn>
              <a:cxn ang="0">
                <a:pos x="634" y="392"/>
              </a:cxn>
              <a:cxn ang="0">
                <a:pos x="309" y="560"/>
              </a:cxn>
              <a:cxn ang="0">
                <a:pos x="305" y="412"/>
              </a:cxn>
              <a:cxn ang="0">
                <a:pos x="288" y="377"/>
              </a:cxn>
              <a:cxn ang="0">
                <a:pos x="256" y="352"/>
              </a:cxn>
              <a:cxn ang="0">
                <a:pos x="262" y="334"/>
              </a:cxn>
              <a:cxn ang="0">
                <a:pos x="291" y="307"/>
              </a:cxn>
              <a:cxn ang="0">
                <a:pos x="304" y="270"/>
              </a:cxn>
              <a:cxn ang="0">
                <a:pos x="306" y="127"/>
              </a:cxn>
              <a:cxn ang="0">
                <a:pos x="285" y="62"/>
              </a:cxn>
              <a:cxn ang="0">
                <a:pos x="239" y="24"/>
              </a:cxn>
              <a:cxn ang="0">
                <a:pos x="176" y="12"/>
              </a:cxn>
              <a:cxn ang="0">
                <a:pos x="204" y="690"/>
              </a:cxn>
              <a:cxn ang="0">
                <a:pos x="261" y="668"/>
              </a:cxn>
              <a:cxn ang="0">
                <a:pos x="299" y="620"/>
              </a:cxn>
              <a:cxn ang="0">
                <a:pos x="202" y="260"/>
              </a:cxn>
              <a:cxn ang="0">
                <a:pos x="185" y="300"/>
              </a:cxn>
              <a:cxn ang="0">
                <a:pos x="110" y="105"/>
              </a:cxn>
              <a:cxn ang="0">
                <a:pos x="193" y="116"/>
              </a:cxn>
              <a:cxn ang="0">
                <a:pos x="202" y="260"/>
              </a:cxn>
              <a:cxn ang="0">
                <a:pos x="194" y="588"/>
              </a:cxn>
              <a:cxn ang="0">
                <a:pos x="110" y="599"/>
              </a:cxn>
              <a:cxn ang="0">
                <a:pos x="186" y="397"/>
              </a:cxn>
              <a:cxn ang="0">
                <a:pos x="203" y="438"/>
              </a:cxn>
            </a:cxnLst>
            <a:rect l="0" t="0" r="r" b="b"/>
            <a:pathLst>
              <a:path w="1059" h="704">
                <a:moveTo>
                  <a:pt x="949" y="691"/>
                </a:moveTo>
                <a:lnTo>
                  <a:pt x="1059" y="691"/>
                </a:lnTo>
                <a:lnTo>
                  <a:pt x="946" y="12"/>
                </a:lnTo>
                <a:lnTo>
                  <a:pt x="826" y="12"/>
                </a:lnTo>
                <a:lnTo>
                  <a:pt x="714" y="691"/>
                </a:lnTo>
                <a:lnTo>
                  <a:pt x="812" y="691"/>
                </a:lnTo>
                <a:lnTo>
                  <a:pt x="832" y="559"/>
                </a:lnTo>
                <a:lnTo>
                  <a:pt x="932" y="559"/>
                </a:lnTo>
                <a:lnTo>
                  <a:pt x="949" y="691"/>
                </a:lnTo>
                <a:close/>
                <a:moveTo>
                  <a:pt x="920" y="468"/>
                </a:moveTo>
                <a:lnTo>
                  <a:pt x="846" y="468"/>
                </a:lnTo>
                <a:lnTo>
                  <a:pt x="885" y="191"/>
                </a:lnTo>
                <a:lnTo>
                  <a:pt x="920" y="468"/>
                </a:lnTo>
                <a:close/>
                <a:moveTo>
                  <a:pt x="569" y="314"/>
                </a:moveTo>
                <a:lnTo>
                  <a:pt x="547" y="290"/>
                </a:lnTo>
                <a:lnTo>
                  <a:pt x="528" y="269"/>
                </a:lnTo>
                <a:lnTo>
                  <a:pt x="512" y="249"/>
                </a:lnTo>
                <a:lnTo>
                  <a:pt x="499" y="231"/>
                </a:lnTo>
                <a:lnTo>
                  <a:pt x="494" y="221"/>
                </a:lnTo>
                <a:lnTo>
                  <a:pt x="489" y="212"/>
                </a:lnTo>
                <a:lnTo>
                  <a:pt x="486" y="202"/>
                </a:lnTo>
                <a:lnTo>
                  <a:pt x="481" y="193"/>
                </a:lnTo>
                <a:lnTo>
                  <a:pt x="479" y="182"/>
                </a:lnTo>
                <a:lnTo>
                  <a:pt x="477" y="172"/>
                </a:lnTo>
                <a:lnTo>
                  <a:pt x="476" y="160"/>
                </a:lnTo>
                <a:lnTo>
                  <a:pt x="476" y="148"/>
                </a:lnTo>
                <a:lnTo>
                  <a:pt x="476" y="142"/>
                </a:lnTo>
                <a:lnTo>
                  <a:pt x="477" y="136"/>
                </a:lnTo>
                <a:lnTo>
                  <a:pt x="478" y="129"/>
                </a:lnTo>
                <a:lnTo>
                  <a:pt x="480" y="124"/>
                </a:lnTo>
                <a:lnTo>
                  <a:pt x="482" y="119"/>
                </a:lnTo>
                <a:lnTo>
                  <a:pt x="484" y="115"/>
                </a:lnTo>
                <a:lnTo>
                  <a:pt x="488" y="111"/>
                </a:lnTo>
                <a:lnTo>
                  <a:pt x="491" y="107"/>
                </a:lnTo>
                <a:lnTo>
                  <a:pt x="495" y="104"/>
                </a:lnTo>
                <a:lnTo>
                  <a:pt x="499" y="101"/>
                </a:lnTo>
                <a:lnTo>
                  <a:pt x="503" y="98"/>
                </a:lnTo>
                <a:lnTo>
                  <a:pt x="508" y="96"/>
                </a:lnTo>
                <a:lnTo>
                  <a:pt x="518" y="93"/>
                </a:lnTo>
                <a:lnTo>
                  <a:pt x="530" y="93"/>
                </a:lnTo>
                <a:lnTo>
                  <a:pt x="536" y="93"/>
                </a:lnTo>
                <a:lnTo>
                  <a:pt x="542" y="94"/>
                </a:lnTo>
                <a:lnTo>
                  <a:pt x="547" y="95"/>
                </a:lnTo>
                <a:lnTo>
                  <a:pt x="552" y="97"/>
                </a:lnTo>
                <a:lnTo>
                  <a:pt x="557" y="100"/>
                </a:lnTo>
                <a:lnTo>
                  <a:pt x="561" y="103"/>
                </a:lnTo>
                <a:lnTo>
                  <a:pt x="565" y="106"/>
                </a:lnTo>
                <a:lnTo>
                  <a:pt x="568" y="110"/>
                </a:lnTo>
                <a:lnTo>
                  <a:pt x="571" y="114"/>
                </a:lnTo>
                <a:lnTo>
                  <a:pt x="574" y="119"/>
                </a:lnTo>
                <a:lnTo>
                  <a:pt x="576" y="124"/>
                </a:lnTo>
                <a:lnTo>
                  <a:pt x="578" y="130"/>
                </a:lnTo>
                <a:lnTo>
                  <a:pt x="581" y="143"/>
                </a:lnTo>
                <a:lnTo>
                  <a:pt x="581" y="156"/>
                </a:lnTo>
                <a:lnTo>
                  <a:pt x="581" y="217"/>
                </a:lnTo>
                <a:lnTo>
                  <a:pt x="679" y="217"/>
                </a:lnTo>
                <a:lnTo>
                  <a:pt x="679" y="156"/>
                </a:lnTo>
                <a:lnTo>
                  <a:pt x="678" y="140"/>
                </a:lnTo>
                <a:lnTo>
                  <a:pt x="676" y="122"/>
                </a:lnTo>
                <a:lnTo>
                  <a:pt x="673" y="107"/>
                </a:lnTo>
                <a:lnTo>
                  <a:pt x="668" y="92"/>
                </a:lnTo>
                <a:lnTo>
                  <a:pt x="662" y="79"/>
                </a:lnTo>
                <a:lnTo>
                  <a:pt x="655" y="66"/>
                </a:lnTo>
                <a:lnTo>
                  <a:pt x="647" y="54"/>
                </a:lnTo>
                <a:lnTo>
                  <a:pt x="638" y="43"/>
                </a:lnTo>
                <a:lnTo>
                  <a:pt x="628" y="34"/>
                </a:lnTo>
                <a:lnTo>
                  <a:pt x="617" y="25"/>
                </a:lnTo>
                <a:lnTo>
                  <a:pt x="604" y="18"/>
                </a:lnTo>
                <a:lnTo>
                  <a:pt x="591" y="11"/>
                </a:lnTo>
                <a:lnTo>
                  <a:pt x="577" y="7"/>
                </a:lnTo>
                <a:lnTo>
                  <a:pt x="562" y="3"/>
                </a:lnTo>
                <a:lnTo>
                  <a:pt x="546" y="1"/>
                </a:lnTo>
                <a:lnTo>
                  <a:pt x="530" y="0"/>
                </a:lnTo>
                <a:lnTo>
                  <a:pt x="511" y="1"/>
                </a:lnTo>
                <a:lnTo>
                  <a:pt x="493" y="4"/>
                </a:lnTo>
                <a:lnTo>
                  <a:pt x="475" y="8"/>
                </a:lnTo>
                <a:lnTo>
                  <a:pt x="460" y="13"/>
                </a:lnTo>
                <a:lnTo>
                  <a:pt x="446" y="20"/>
                </a:lnTo>
                <a:lnTo>
                  <a:pt x="433" y="28"/>
                </a:lnTo>
                <a:lnTo>
                  <a:pt x="421" y="38"/>
                </a:lnTo>
                <a:lnTo>
                  <a:pt x="411" y="49"/>
                </a:lnTo>
                <a:lnTo>
                  <a:pt x="401" y="60"/>
                </a:lnTo>
                <a:lnTo>
                  <a:pt x="393" y="73"/>
                </a:lnTo>
                <a:lnTo>
                  <a:pt x="387" y="87"/>
                </a:lnTo>
                <a:lnTo>
                  <a:pt x="381" y="101"/>
                </a:lnTo>
                <a:lnTo>
                  <a:pt x="377" y="116"/>
                </a:lnTo>
                <a:lnTo>
                  <a:pt x="374" y="132"/>
                </a:lnTo>
                <a:lnTo>
                  <a:pt x="372" y="150"/>
                </a:lnTo>
                <a:lnTo>
                  <a:pt x="371" y="167"/>
                </a:lnTo>
                <a:lnTo>
                  <a:pt x="372" y="183"/>
                </a:lnTo>
                <a:lnTo>
                  <a:pt x="374" y="199"/>
                </a:lnTo>
                <a:lnTo>
                  <a:pt x="378" y="214"/>
                </a:lnTo>
                <a:lnTo>
                  <a:pt x="382" y="230"/>
                </a:lnTo>
                <a:lnTo>
                  <a:pt x="388" y="245"/>
                </a:lnTo>
                <a:lnTo>
                  <a:pt x="395" y="260"/>
                </a:lnTo>
                <a:lnTo>
                  <a:pt x="402" y="274"/>
                </a:lnTo>
                <a:lnTo>
                  <a:pt x="411" y="289"/>
                </a:lnTo>
                <a:lnTo>
                  <a:pt x="420" y="303"/>
                </a:lnTo>
                <a:lnTo>
                  <a:pt x="429" y="316"/>
                </a:lnTo>
                <a:lnTo>
                  <a:pt x="439" y="329"/>
                </a:lnTo>
                <a:lnTo>
                  <a:pt x="450" y="343"/>
                </a:lnTo>
                <a:lnTo>
                  <a:pt x="471" y="367"/>
                </a:lnTo>
                <a:lnTo>
                  <a:pt x="493" y="389"/>
                </a:lnTo>
                <a:lnTo>
                  <a:pt x="513" y="411"/>
                </a:lnTo>
                <a:lnTo>
                  <a:pt x="531" y="431"/>
                </a:lnTo>
                <a:lnTo>
                  <a:pt x="545" y="451"/>
                </a:lnTo>
                <a:lnTo>
                  <a:pt x="558" y="470"/>
                </a:lnTo>
                <a:lnTo>
                  <a:pt x="563" y="480"/>
                </a:lnTo>
                <a:lnTo>
                  <a:pt x="567" y="490"/>
                </a:lnTo>
                <a:lnTo>
                  <a:pt x="571" y="500"/>
                </a:lnTo>
                <a:lnTo>
                  <a:pt x="574" y="510"/>
                </a:lnTo>
                <a:lnTo>
                  <a:pt x="576" y="520"/>
                </a:lnTo>
                <a:lnTo>
                  <a:pt x="578" y="530"/>
                </a:lnTo>
                <a:lnTo>
                  <a:pt x="579" y="540"/>
                </a:lnTo>
                <a:lnTo>
                  <a:pt x="579" y="552"/>
                </a:lnTo>
                <a:lnTo>
                  <a:pt x="578" y="566"/>
                </a:lnTo>
                <a:lnTo>
                  <a:pt x="576" y="578"/>
                </a:lnTo>
                <a:lnTo>
                  <a:pt x="574" y="583"/>
                </a:lnTo>
                <a:lnTo>
                  <a:pt x="572" y="588"/>
                </a:lnTo>
                <a:lnTo>
                  <a:pt x="569" y="593"/>
                </a:lnTo>
                <a:lnTo>
                  <a:pt x="565" y="597"/>
                </a:lnTo>
                <a:lnTo>
                  <a:pt x="562" y="601"/>
                </a:lnTo>
                <a:lnTo>
                  <a:pt x="557" y="604"/>
                </a:lnTo>
                <a:lnTo>
                  <a:pt x="553" y="607"/>
                </a:lnTo>
                <a:lnTo>
                  <a:pt x="548" y="609"/>
                </a:lnTo>
                <a:lnTo>
                  <a:pt x="542" y="611"/>
                </a:lnTo>
                <a:lnTo>
                  <a:pt x="536" y="612"/>
                </a:lnTo>
                <a:lnTo>
                  <a:pt x="529" y="613"/>
                </a:lnTo>
                <a:lnTo>
                  <a:pt x="523" y="613"/>
                </a:lnTo>
                <a:lnTo>
                  <a:pt x="516" y="613"/>
                </a:lnTo>
                <a:lnTo>
                  <a:pt x="509" y="612"/>
                </a:lnTo>
                <a:lnTo>
                  <a:pt x="503" y="611"/>
                </a:lnTo>
                <a:lnTo>
                  <a:pt x="498" y="609"/>
                </a:lnTo>
                <a:lnTo>
                  <a:pt x="493" y="606"/>
                </a:lnTo>
                <a:lnTo>
                  <a:pt x="488" y="603"/>
                </a:lnTo>
                <a:lnTo>
                  <a:pt x="483" y="600"/>
                </a:lnTo>
                <a:lnTo>
                  <a:pt x="479" y="596"/>
                </a:lnTo>
                <a:lnTo>
                  <a:pt x="476" y="591"/>
                </a:lnTo>
                <a:lnTo>
                  <a:pt x="473" y="586"/>
                </a:lnTo>
                <a:lnTo>
                  <a:pt x="470" y="581"/>
                </a:lnTo>
                <a:lnTo>
                  <a:pt x="468" y="575"/>
                </a:lnTo>
                <a:lnTo>
                  <a:pt x="467" y="568"/>
                </a:lnTo>
                <a:lnTo>
                  <a:pt x="466" y="561"/>
                </a:lnTo>
                <a:lnTo>
                  <a:pt x="465" y="554"/>
                </a:lnTo>
                <a:lnTo>
                  <a:pt x="465" y="545"/>
                </a:lnTo>
                <a:lnTo>
                  <a:pt x="465" y="487"/>
                </a:lnTo>
                <a:lnTo>
                  <a:pt x="366" y="487"/>
                </a:lnTo>
                <a:lnTo>
                  <a:pt x="366" y="548"/>
                </a:lnTo>
                <a:lnTo>
                  <a:pt x="367" y="566"/>
                </a:lnTo>
                <a:lnTo>
                  <a:pt x="369" y="582"/>
                </a:lnTo>
                <a:lnTo>
                  <a:pt x="372" y="598"/>
                </a:lnTo>
                <a:lnTo>
                  <a:pt x="377" y="613"/>
                </a:lnTo>
                <a:lnTo>
                  <a:pt x="383" y="627"/>
                </a:lnTo>
                <a:lnTo>
                  <a:pt x="391" y="639"/>
                </a:lnTo>
                <a:lnTo>
                  <a:pt x="399" y="651"/>
                </a:lnTo>
                <a:lnTo>
                  <a:pt x="409" y="662"/>
                </a:lnTo>
                <a:lnTo>
                  <a:pt x="420" y="671"/>
                </a:lnTo>
                <a:lnTo>
                  <a:pt x="432" y="680"/>
                </a:lnTo>
                <a:lnTo>
                  <a:pt x="445" y="687"/>
                </a:lnTo>
                <a:lnTo>
                  <a:pt x="459" y="693"/>
                </a:lnTo>
                <a:lnTo>
                  <a:pt x="474" y="697"/>
                </a:lnTo>
                <a:lnTo>
                  <a:pt x="491" y="701"/>
                </a:lnTo>
                <a:lnTo>
                  <a:pt x="508" y="703"/>
                </a:lnTo>
                <a:lnTo>
                  <a:pt x="526" y="704"/>
                </a:lnTo>
                <a:lnTo>
                  <a:pt x="542" y="703"/>
                </a:lnTo>
                <a:lnTo>
                  <a:pt x="558" y="701"/>
                </a:lnTo>
                <a:lnTo>
                  <a:pt x="573" y="697"/>
                </a:lnTo>
                <a:lnTo>
                  <a:pt x="588" y="693"/>
                </a:lnTo>
                <a:lnTo>
                  <a:pt x="601" y="687"/>
                </a:lnTo>
                <a:lnTo>
                  <a:pt x="614" y="679"/>
                </a:lnTo>
                <a:lnTo>
                  <a:pt x="627" y="671"/>
                </a:lnTo>
                <a:lnTo>
                  <a:pt x="638" y="661"/>
                </a:lnTo>
                <a:lnTo>
                  <a:pt x="648" y="650"/>
                </a:lnTo>
                <a:lnTo>
                  <a:pt x="657" y="637"/>
                </a:lnTo>
                <a:lnTo>
                  <a:pt x="665" y="623"/>
                </a:lnTo>
                <a:lnTo>
                  <a:pt x="672" y="609"/>
                </a:lnTo>
                <a:lnTo>
                  <a:pt x="677" y="592"/>
                </a:lnTo>
                <a:lnTo>
                  <a:pt x="681" y="575"/>
                </a:lnTo>
                <a:lnTo>
                  <a:pt x="683" y="557"/>
                </a:lnTo>
                <a:lnTo>
                  <a:pt x="684" y="536"/>
                </a:lnTo>
                <a:lnTo>
                  <a:pt x="683" y="520"/>
                </a:lnTo>
                <a:lnTo>
                  <a:pt x="682" y="505"/>
                </a:lnTo>
                <a:lnTo>
                  <a:pt x="679" y="490"/>
                </a:lnTo>
                <a:lnTo>
                  <a:pt x="675" y="475"/>
                </a:lnTo>
                <a:lnTo>
                  <a:pt x="671" y="461"/>
                </a:lnTo>
                <a:lnTo>
                  <a:pt x="665" y="447"/>
                </a:lnTo>
                <a:lnTo>
                  <a:pt x="659" y="433"/>
                </a:lnTo>
                <a:lnTo>
                  <a:pt x="651" y="419"/>
                </a:lnTo>
                <a:lnTo>
                  <a:pt x="643" y="406"/>
                </a:lnTo>
                <a:lnTo>
                  <a:pt x="634" y="392"/>
                </a:lnTo>
                <a:lnTo>
                  <a:pt x="625" y="379"/>
                </a:lnTo>
                <a:lnTo>
                  <a:pt x="615" y="366"/>
                </a:lnTo>
                <a:lnTo>
                  <a:pt x="593" y="339"/>
                </a:lnTo>
                <a:lnTo>
                  <a:pt x="569" y="314"/>
                </a:lnTo>
                <a:close/>
                <a:moveTo>
                  <a:pt x="309" y="560"/>
                </a:moveTo>
                <a:lnTo>
                  <a:pt x="309" y="447"/>
                </a:lnTo>
                <a:lnTo>
                  <a:pt x="308" y="438"/>
                </a:lnTo>
                <a:lnTo>
                  <a:pt x="308" y="429"/>
                </a:lnTo>
                <a:lnTo>
                  <a:pt x="306" y="420"/>
                </a:lnTo>
                <a:lnTo>
                  <a:pt x="305" y="412"/>
                </a:lnTo>
                <a:lnTo>
                  <a:pt x="303" y="404"/>
                </a:lnTo>
                <a:lnTo>
                  <a:pt x="300" y="397"/>
                </a:lnTo>
                <a:lnTo>
                  <a:pt x="296" y="390"/>
                </a:lnTo>
                <a:lnTo>
                  <a:pt x="293" y="383"/>
                </a:lnTo>
                <a:lnTo>
                  <a:pt x="288" y="377"/>
                </a:lnTo>
                <a:lnTo>
                  <a:pt x="282" y="371"/>
                </a:lnTo>
                <a:lnTo>
                  <a:pt x="277" y="366"/>
                </a:lnTo>
                <a:lnTo>
                  <a:pt x="270" y="361"/>
                </a:lnTo>
                <a:lnTo>
                  <a:pt x="263" y="356"/>
                </a:lnTo>
                <a:lnTo>
                  <a:pt x="256" y="352"/>
                </a:lnTo>
                <a:lnTo>
                  <a:pt x="247" y="349"/>
                </a:lnTo>
                <a:lnTo>
                  <a:pt x="239" y="345"/>
                </a:lnTo>
                <a:lnTo>
                  <a:pt x="247" y="342"/>
                </a:lnTo>
                <a:lnTo>
                  <a:pt x="255" y="338"/>
                </a:lnTo>
                <a:lnTo>
                  <a:pt x="262" y="334"/>
                </a:lnTo>
                <a:lnTo>
                  <a:pt x="269" y="330"/>
                </a:lnTo>
                <a:lnTo>
                  <a:pt x="275" y="325"/>
                </a:lnTo>
                <a:lnTo>
                  <a:pt x="281" y="319"/>
                </a:lnTo>
                <a:lnTo>
                  <a:pt x="287" y="313"/>
                </a:lnTo>
                <a:lnTo>
                  <a:pt x="291" y="307"/>
                </a:lnTo>
                <a:lnTo>
                  <a:pt x="295" y="301"/>
                </a:lnTo>
                <a:lnTo>
                  <a:pt x="298" y="293"/>
                </a:lnTo>
                <a:lnTo>
                  <a:pt x="301" y="286"/>
                </a:lnTo>
                <a:lnTo>
                  <a:pt x="303" y="278"/>
                </a:lnTo>
                <a:lnTo>
                  <a:pt x="304" y="270"/>
                </a:lnTo>
                <a:lnTo>
                  <a:pt x="306" y="261"/>
                </a:lnTo>
                <a:lnTo>
                  <a:pt x="306" y="252"/>
                </a:lnTo>
                <a:lnTo>
                  <a:pt x="306" y="243"/>
                </a:lnTo>
                <a:lnTo>
                  <a:pt x="306" y="144"/>
                </a:lnTo>
                <a:lnTo>
                  <a:pt x="306" y="127"/>
                </a:lnTo>
                <a:lnTo>
                  <a:pt x="304" y="111"/>
                </a:lnTo>
                <a:lnTo>
                  <a:pt x="301" y="97"/>
                </a:lnTo>
                <a:lnTo>
                  <a:pt x="297" y="84"/>
                </a:lnTo>
                <a:lnTo>
                  <a:pt x="291" y="72"/>
                </a:lnTo>
                <a:lnTo>
                  <a:pt x="285" y="62"/>
                </a:lnTo>
                <a:lnTo>
                  <a:pt x="277" y="52"/>
                </a:lnTo>
                <a:lnTo>
                  <a:pt x="269" y="44"/>
                </a:lnTo>
                <a:lnTo>
                  <a:pt x="260" y="36"/>
                </a:lnTo>
                <a:lnTo>
                  <a:pt x="250" y="30"/>
                </a:lnTo>
                <a:lnTo>
                  <a:pt x="239" y="24"/>
                </a:lnTo>
                <a:lnTo>
                  <a:pt x="228" y="20"/>
                </a:lnTo>
                <a:lnTo>
                  <a:pt x="215" y="17"/>
                </a:lnTo>
                <a:lnTo>
                  <a:pt x="203" y="14"/>
                </a:lnTo>
                <a:lnTo>
                  <a:pt x="189" y="13"/>
                </a:lnTo>
                <a:lnTo>
                  <a:pt x="176" y="12"/>
                </a:lnTo>
                <a:lnTo>
                  <a:pt x="0" y="12"/>
                </a:lnTo>
                <a:lnTo>
                  <a:pt x="0" y="691"/>
                </a:lnTo>
                <a:lnTo>
                  <a:pt x="178" y="691"/>
                </a:lnTo>
                <a:lnTo>
                  <a:pt x="191" y="691"/>
                </a:lnTo>
                <a:lnTo>
                  <a:pt x="204" y="690"/>
                </a:lnTo>
                <a:lnTo>
                  <a:pt x="217" y="687"/>
                </a:lnTo>
                <a:lnTo>
                  <a:pt x="229" y="684"/>
                </a:lnTo>
                <a:lnTo>
                  <a:pt x="241" y="680"/>
                </a:lnTo>
                <a:lnTo>
                  <a:pt x="251" y="674"/>
                </a:lnTo>
                <a:lnTo>
                  <a:pt x="261" y="668"/>
                </a:lnTo>
                <a:lnTo>
                  <a:pt x="270" y="661"/>
                </a:lnTo>
                <a:lnTo>
                  <a:pt x="279" y="652"/>
                </a:lnTo>
                <a:lnTo>
                  <a:pt x="287" y="642"/>
                </a:lnTo>
                <a:lnTo>
                  <a:pt x="293" y="632"/>
                </a:lnTo>
                <a:lnTo>
                  <a:pt x="299" y="620"/>
                </a:lnTo>
                <a:lnTo>
                  <a:pt x="303" y="607"/>
                </a:lnTo>
                <a:lnTo>
                  <a:pt x="306" y="593"/>
                </a:lnTo>
                <a:lnTo>
                  <a:pt x="308" y="577"/>
                </a:lnTo>
                <a:lnTo>
                  <a:pt x="309" y="560"/>
                </a:lnTo>
                <a:close/>
                <a:moveTo>
                  <a:pt x="202" y="260"/>
                </a:moveTo>
                <a:lnTo>
                  <a:pt x="201" y="271"/>
                </a:lnTo>
                <a:lnTo>
                  <a:pt x="199" y="281"/>
                </a:lnTo>
                <a:lnTo>
                  <a:pt x="196" y="289"/>
                </a:lnTo>
                <a:lnTo>
                  <a:pt x="191" y="295"/>
                </a:lnTo>
                <a:lnTo>
                  <a:pt x="185" y="300"/>
                </a:lnTo>
                <a:lnTo>
                  <a:pt x="178" y="304"/>
                </a:lnTo>
                <a:lnTo>
                  <a:pt x="170" y="306"/>
                </a:lnTo>
                <a:lnTo>
                  <a:pt x="160" y="307"/>
                </a:lnTo>
                <a:lnTo>
                  <a:pt x="110" y="307"/>
                </a:lnTo>
                <a:lnTo>
                  <a:pt x="110" y="105"/>
                </a:lnTo>
                <a:lnTo>
                  <a:pt x="164" y="105"/>
                </a:lnTo>
                <a:lnTo>
                  <a:pt x="173" y="105"/>
                </a:lnTo>
                <a:lnTo>
                  <a:pt x="181" y="108"/>
                </a:lnTo>
                <a:lnTo>
                  <a:pt x="187" y="111"/>
                </a:lnTo>
                <a:lnTo>
                  <a:pt x="193" y="116"/>
                </a:lnTo>
                <a:lnTo>
                  <a:pt x="197" y="122"/>
                </a:lnTo>
                <a:lnTo>
                  <a:pt x="200" y="130"/>
                </a:lnTo>
                <a:lnTo>
                  <a:pt x="201" y="139"/>
                </a:lnTo>
                <a:lnTo>
                  <a:pt x="202" y="149"/>
                </a:lnTo>
                <a:lnTo>
                  <a:pt x="202" y="260"/>
                </a:lnTo>
                <a:close/>
                <a:moveTo>
                  <a:pt x="203" y="555"/>
                </a:moveTo>
                <a:lnTo>
                  <a:pt x="202" y="565"/>
                </a:lnTo>
                <a:lnTo>
                  <a:pt x="201" y="574"/>
                </a:lnTo>
                <a:lnTo>
                  <a:pt x="198" y="582"/>
                </a:lnTo>
                <a:lnTo>
                  <a:pt x="194" y="588"/>
                </a:lnTo>
                <a:lnTo>
                  <a:pt x="189" y="593"/>
                </a:lnTo>
                <a:lnTo>
                  <a:pt x="183" y="596"/>
                </a:lnTo>
                <a:lnTo>
                  <a:pt x="175" y="598"/>
                </a:lnTo>
                <a:lnTo>
                  <a:pt x="166" y="599"/>
                </a:lnTo>
                <a:lnTo>
                  <a:pt x="110" y="599"/>
                </a:lnTo>
                <a:lnTo>
                  <a:pt x="110" y="390"/>
                </a:lnTo>
                <a:lnTo>
                  <a:pt x="161" y="390"/>
                </a:lnTo>
                <a:lnTo>
                  <a:pt x="171" y="391"/>
                </a:lnTo>
                <a:lnTo>
                  <a:pt x="179" y="393"/>
                </a:lnTo>
                <a:lnTo>
                  <a:pt x="186" y="397"/>
                </a:lnTo>
                <a:lnTo>
                  <a:pt x="192" y="402"/>
                </a:lnTo>
                <a:lnTo>
                  <a:pt x="197" y="409"/>
                </a:lnTo>
                <a:lnTo>
                  <a:pt x="200" y="417"/>
                </a:lnTo>
                <a:lnTo>
                  <a:pt x="202" y="427"/>
                </a:lnTo>
                <a:lnTo>
                  <a:pt x="203" y="438"/>
                </a:lnTo>
                <a:lnTo>
                  <a:pt x="203" y="555"/>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userDrawn="1">
            <p:ph type="title"/>
          </p:nvPr>
        </p:nvSpPr>
        <p:spPr>
          <a:xfrm>
            <a:off x="2866644" y="1945386"/>
            <a:ext cx="5678424" cy="895350"/>
          </a:xfrm>
        </p:spPr>
        <p:txBody>
          <a:bodyPr/>
          <a:lstStyle>
            <a:lvl1pPr>
              <a:defRPr sz="4700"/>
            </a:lvl1pPr>
          </a:lstStyle>
          <a:p>
            <a:r>
              <a:rPr lang="en-US" dirty="0" smtClean="0"/>
              <a:t>Click to edit Master title style</a:t>
            </a:r>
            <a:endParaRPr lang="en-US" dirty="0"/>
          </a:p>
        </p:txBody>
      </p:sp>
      <p:sp>
        <p:nvSpPr>
          <p:cNvPr id="8" name="Text Placeholder 7"/>
          <p:cNvSpPr>
            <a:spLocks noGrp="1"/>
          </p:cNvSpPr>
          <p:nvPr userDrawn="1">
            <p:ph type="body" sz="quarter" idx="13" hasCustomPrompt="1"/>
          </p:nvPr>
        </p:nvSpPr>
        <p:spPr>
          <a:xfrm>
            <a:off x="2937510" y="2658618"/>
            <a:ext cx="5605272" cy="2907792"/>
          </a:xfrm>
        </p:spPr>
        <p:txBody>
          <a:bodyPr/>
          <a:lstStyle>
            <a:lvl1pPr>
              <a:defRPr/>
            </a:lvl1pPr>
          </a:lstStyle>
          <a:p>
            <a:pPr lvl="0"/>
            <a:r>
              <a:rPr lang="en-US" dirty="0" smtClean="0"/>
              <a:t>2Click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 Placeholder 9"/>
          <p:cNvSpPr>
            <a:spLocks noGrp="1"/>
          </p:cNvSpPr>
          <p:nvPr userDrawn="1">
            <p:ph type="body" sz="quarter" idx="14"/>
          </p:nvPr>
        </p:nvSpPr>
        <p:spPr>
          <a:xfrm>
            <a:off x="1371600" y="420624"/>
            <a:ext cx="1097280" cy="1177290"/>
          </a:xfrm>
        </p:spPr>
        <p:txBody>
          <a:bodyPr/>
          <a:lstStyle>
            <a:lvl1pPr>
              <a:defRPr sz="23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7"/>
          <p:cNvSpPr>
            <a:spLocks noChangeArrowheads="1"/>
          </p:cNvSpPr>
          <p:nvPr/>
        </p:nvSpPr>
        <p:spPr bwMode="auto">
          <a:xfrm>
            <a:off x="7991475" y="1236663"/>
            <a:ext cx="60325" cy="4400550"/>
          </a:xfrm>
          <a:prstGeom prst="rect">
            <a:avLst/>
          </a:prstGeom>
          <a:solidFill>
            <a:schemeClr val="accent3"/>
          </a:solidFill>
          <a:ln w="9525">
            <a:noFill/>
            <a:miter lim="800000"/>
            <a:headEnd/>
            <a:tailEnd/>
          </a:ln>
        </p:spPr>
        <p:txBody>
          <a:bodyPr/>
          <a:lstStyle/>
          <a:p>
            <a:pPr>
              <a:defRPr/>
            </a:pPr>
            <a:endParaRPr lang="en-US">
              <a:solidFill>
                <a:srgbClr val="000000"/>
              </a:solidFill>
              <a:cs typeface="Arial" panose="020B0604020202020204" pitchFamily="34" charset="0"/>
            </a:endParaRPr>
          </a:p>
        </p:txBody>
      </p:sp>
      <p:sp>
        <p:nvSpPr>
          <p:cNvPr id="5" name="Rectangle 18"/>
          <p:cNvSpPr>
            <a:spLocks noChangeArrowheads="1"/>
          </p:cNvSpPr>
          <p:nvPr/>
        </p:nvSpPr>
        <p:spPr bwMode="auto">
          <a:xfrm>
            <a:off x="7991475" y="368300"/>
            <a:ext cx="60325" cy="642938"/>
          </a:xfrm>
          <a:prstGeom prst="rect">
            <a:avLst/>
          </a:prstGeom>
          <a:solidFill>
            <a:srgbClr val="00A3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6" name="Rectangle 19"/>
          <p:cNvSpPr>
            <a:spLocks noChangeArrowheads="1"/>
          </p:cNvSpPr>
          <p:nvPr/>
        </p:nvSpPr>
        <p:spPr bwMode="auto">
          <a:xfrm>
            <a:off x="1087438" y="5848350"/>
            <a:ext cx="58737" cy="641350"/>
          </a:xfrm>
          <a:prstGeom prst="rect">
            <a:avLst/>
          </a:prstGeom>
          <a:solidFill>
            <a:schemeClr val="accent3"/>
          </a:solidFill>
          <a:ln w="9525">
            <a:noFill/>
            <a:miter lim="800000"/>
            <a:headEnd/>
            <a:tailEnd/>
          </a:ln>
        </p:spPr>
        <p:txBody>
          <a:bodyPr/>
          <a:lstStyle/>
          <a:p>
            <a:pPr>
              <a:defRPr/>
            </a:pPr>
            <a:endParaRPr lang="en-US">
              <a:solidFill>
                <a:srgbClr val="000000"/>
              </a:solidFill>
              <a:cs typeface="Arial" panose="020B0604020202020204" pitchFamily="34" charset="0"/>
            </a:endParaRPr>
          </a:p>
        </p:txBody>
      </p:sp>
      <p:sp>
        <p:nvSpPr>
          <p:cNvPr id="7" name="Rectangle 20"/>
          <p:cNvSpPr>
            <a:spLocks noChangeArrowheads="1"/>
          </p:cNvSpPr>
          <p:nvPr/>
        </p:nvSpPr>
        <p:spPr bwMode="auto">
          <a:xfrm>
            <a:off x="366713" y="6567488"/>
            <a:ext cx="641350" cy="60325"/>
          </a:xfrm>
          <a:prstGeom prst="rect">
            <a:avLst/>
          </a:prstGeom>
          <a:solidFill>
            <a:srgbClr val="0091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8" name="Rectangle 21"/>
          <p:cNvSpPr>
            <a:spLocks noChangeArrowheads="1"/>
          </p:cNvSpPr>
          <p:nvPr/>
        </p:nvSpPr>
        <p:spPr bwMode="auto">
          <a:xfrm>
            <a:off x="366713" y="5710238"/>
            <a:ext cx="641350" cy="60325"/>
          </a:xfrm>
          <a:prstGeom prst="rect">
            <a:avLst/>
          </a:prstGeom>
          <a:solidFill>
            <a:srgbClr val="2B20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9" name="Rectangle 22"/>
          <p:cNvSpPr>
            <a:spLocks noChangeArrowheads="1"/>
          </p:cNvSpPr>
          <p:nvPr/>
        </p:nvSpPr>
        <p:spPr bwMode="auto">
          <a:xfrm>
            <a:off x="228600" y="5848350"/>
            <a:ext cx="60325" cy="641350"/>
          </a:xfrm>
          <a:prstGeom prst="rect">
            <a:avLst/>
          </a:prstGeom>
          <a:solidFill>
            <a:srgbClr val="00A3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0" name="Rectangle 23"/>
          <p:cNvSpPr>
            <a:spLocks noChangeArrowheads="1"/>
          </p:cNvSpPr>
          <p:nvPr/>
        </p:nvSpPr>
        <p:spPr bwMode="auto">
          <a:xfrm>
            <a:off x="8853488" y="368300"/>
            <a:ext cx="60325" cy="642938"/>
          </a:xfrm>
          <a:prstGeom prst="rect">
            <a:avLst/>
          </a:prstGeom>
          <a:solidFill>
            <a:schemeClr val="accent3"/>
          </a:solidFill>
          <a:ln w="9525">
            <a:noFill/>
            <a:miter lim="800000"/>
            <a:headEnd/>
            <a:tailEnd/>
          </a:ln>
        </p:spPr>
        <p:txBody>
          <a:bodyPr/>
          <a:lstStyle/>
          <a:p>
            <a:pPr>
              <a:defRPr/>
            </a:pPr>
            <a:endParaRPr lang="en-US">
              <a:solidFill>
                <a:srgbClr val="000000"/>
              </a:solidFill>
              <a:cs typeface="Arial" panose="020B0604020202020204" pitchFamily="34" charset="0"/>
            </a:endParaRPr>
          </a:p>
        </p:txBody>
      </p:sp>
      <p:sp>
        <p:nvSpPr>
          <p:cNvPr id="11" name="Rectangle 24"/>
          <p:cNvSpPr>
            <a:spLocks noChangeArrowheads="1"/>
          </p:cNvSpPr>
          <p:nvPr/>
        </p:nvSpPr>
        <p:spPr bwMode="auto">
          <a:xfrm>
            <a:off x="8129588" y="228600"/>
            <a:ext cx="642937" cy="60325"/>
          </a:xfrm>
          <a:prstGeom prst="rect">
            <a:avLst/>
          </a:prstGeom>
          <a:solidFill>
            <a:srgbClr val="2B20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2" name="Rectangle 25"/>
          <p:cNvSpPr>
            <a:spLocks noChangeArrowheads="1"/>
          </p:cNvSpPr>
          <p:nvPr/>
        </p:nvSpPr>
        <p:spPr bwMode="auto">
          <a:xfrm>
            <a:off x="1087438" y="1243013"/>
            <a:ext cx="58737" cy="4387850"/>
          </a:xfrm>
          <a:prstGeom prst="rect">
            <a:avLst/>
          </a:prstGeom>
          <a:solidFill>
            <a:srgbClr val="00A3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3" name="Rectangle 26"/>
          <p:cNvSpPr>
            <a:spLocks noChangeArrowheads="1"/>
          </p:cNvSpPr>
          <p:nvPr/>
        </p:nvSpPr>
        <p:spPr bwMode="auto">
          <a:xfrm>
            <a:off x="1225550" y="5707063"/>
            <a:ext cx="6686550" cy="60325"/>
          </a:xfrm>
          <a:prstGeom prst="rect">
            <a:avLst/>
          </a:prstGeom>
          <a:solidFill>
            <a:srgbClr val="0091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4" name="Rectangle 27"/>
          <p:cNvSpPr>
            <a:spLocks noChangeArrowheads="1"/>
          </p:cNvSpPr>
          <p:nvPr/>
        </p:nvSpPr>
        <p:spPr bwMode="auto">
          <a:xfrm>
            <a:off x="1225550" y="1095375"/>
            <a:ext cx="6686550" cy="60325"/>
          </a:xfrm>
          <a:prstGeom prst="rect">
            <a:avLst/>
          </a:prstGeom>
          <a:solidFill>
            <a:srgbClr val="2B20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5" name="Rectangle 28"/>
          <p:cNvSpPr>
            <a:spLocks noChangeArrowheads="1"/>
          </p:cNvSpPr>
          <p:nvPr/>
        </p:nvSpPr>
        <p:spPr bwMode="auto">
          <a:xfrm>
            <a:off x="8129588" y="1095375"/>
            <a:ext cx="642937" cy="60325"/>
          </a:xfrm>
          <a:prstGeom prst="rect">
            <a:avLst/>
          </a:prstGeom>
          <a:solidFill>
            <a:srgbClr val="0091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6" name="Freeform 29"/>
          <p:cNvSpPr>
            <a:spLocks noEditPoints="1"/>
          </p:cNvSpPr>
          <p:nvPr/>
        </p:nvSpPr>
        <p:spPr bwMode="auto">
          <a:xfrm>
            <a:off x="434975" y="5995988"/>
            <a:ext cx="519113" cy="344487"/>
          </a:xfrm>
          <a:custGeom>
            <a:avLst/>
            <a:gdLst>
              <a:gd name="T0" fmla="*/ 280 w 983"/>
              <a:gd name="T1" fmla="*/ 374 h 652"/>
              <a:gd name="T2" fmla="*/ 262 w 983"/>
              <a:gd name="T3" fmla="*/ 344 h 652"/>
              <a:gd name="T4" fmla="*/ 230 w 983"/>
              <a:gd name="T5" fmla="*/ 323 h 652"/>
              <a:gd name="T6" fmla="*/ 250 w 983"/>
              <a:gd name="T7" fmla="*/ 306 h 652"/>
              <a:gd name="T8" fmla="*/ 273 w 983"/>
              <a:gd name="T9" fmla="*/ 279 h 652"/>
              <a:gd name="T10" fmla="*/ 284 w 983"/>
              <a:gd name="T11" fmla="*/ 225 h 652"/>
              <a:gd name="T12" fmla="*/ 275 w 983"/>
              <a:gd name="T13" fmla="*/ 78 h 652"/>
              <a:gd name="T14" fmla="*/ 241 w 983"/>
              <a:gd name="T15" fmla="*/ 34 h 652"/>
              <a:gd name="T16" fmla="*/ 189 w 983"/>
              <a:gd name="T17" fmla="*/ 13 h 652"/>
              <a:gd name="T18" fmla="*/ 165 w 983"/>
              <a:gd name="T19" fmla="*/ 641 h 652"/>
              <a:gd name="T20" fmla="*/ 223 w 983"/>
              <a:gd name="T21" fmla="*/ 631 h 652"/>
              <a:gd name="T22" fmla="*/ 265 w 983"/>
              <a:gd name="T23" fmla="*/ 596 h 652"/>
              <a:gd name="T24" fmla="*/ 285 w 983"/>
              <a:gd name="T25" fmla="*/ 534 h 652"/>
              <a:gd name="T26" fmla="*/ 181 w 983"/>
              <a:gd name="T27" fmla="*/ 268 h 652"/>
              <a:gd name="T28" fmla="*/ 149 w 983"/>
              <a:gd name="T29" fmla="*/ 284 h 652"/>
              <a:gd name="T30" fmla="*/ 168 w 983"/>
              <a:gd name="T31" fmla="*/ 100 h 652"/>
              <a:gd name="T32" fmla="*/ 186 w 983"/>
              <a:gd name="T33" fmla="*/ 128 h 652"/>
              <a:gd name="T34" fmla="*/ 186 w 983"/>
              <a:gd name="T35" fmla="*/ 532 h 652"/>
              <a:gd name="T36" fmla="*/ 163 w 983"/>
              <a:gd name="T37" fmla="*/ 555 h 652"/>
              <a:gd name="T38" fmla="*/ 159 w 983"/>
              <a:gd name="T39" fmla="*/ 362 h 652"/>
              <a:gd name="T40" fmla="*/ 185 w 983"/>
              <a:gd name="T41" fmla="*/ 387 h 652"/>
              <a:gd name="T42" fmla="*/ 634 w 983"/>
              <a:gd name="T43" fmla="*/ 483 h 652"/>
              <a:gd name="T44" fmla="*/ 617 w 983"/>
              <a:gd name="T45" fmla="*/ 414 h 652"/>
              <a:gd name="T46" fmla="*/ 580 w 983"/>
              <a:gd name="T47" fmla="*/ 351 h 652"/>
              <a:gd name="T48" fmla="*/ 490 w 983"/>
              <a:gd name="T49" fmla="*/ 249 h 652"/>
              <a:gd name="T50" fmla="*/ 450 w 983"/>
              <a:gd name="T51" fmla="*/ 188 h 652"/>
              <a:gd name="T52" fmla="*/ 442 w 983"/>
              <a:gd name="T53" fmla="*/ 138 h 652"/>
              <a:gd name="T54" fmla="*/ 462 w 983"/>
              <a:gd name="T55" fmla="*/ 93 h 652"/>
              <a:gd name="T56" fmla="*/ 502 w 983"/>
              <a:gd name="T57" fmla="*/ 87 h 652"/>
              <a:gd name="T58" fmla="*/ 524 w 983"/>
              <a:gd name="T59" fmla="*/ 99 h 652"/>
              <a:gd name="T60" fmla="*/ 539 w 983"/>
              <a:gd name="T61" fmla="*/ 145 h 652"/>
              <a:gd name="T62" fmla="*/ 628 w 983"/>
              <a:gd name="T63" fmla="*/ 114 h 652"/>
              <a:gd name="T64" fmla="*/ 601 w 983"/>
              <a:gd name="T65" fmla="*/ 50 h 652"/>
              <a:gd name="T66" fmla="*/ 549 w 983"/>
              <a:gd name="T67" fmla="*/ 10 h 652"/>
              <a:gd name="T68" fmla="*/ 474 w 983"/>
              <a:gd name="T69" fmla="*/ 1 h 652"/>
              <a:gd name="T70" fmla="*/ 402 w 983"/>
              <a:gd name="T71" fmla="*/ 27 h 652"/>
              <a:gd name="T72" fmla="*/ 359 w 983"/>
              <a:gd name="T73" fmla="*/ 81 h 652"/>
              <a:gd name="T74" fmla="*/ 344 w 983"/>
              <a:gd name="T75" fmla="*/ 154 h 652"/>
              <a:gd name="T76" fmla="*/ 360 w 983"/>
              <a:gd name="T77" fmla="*/ 227 h 652"/>
              <a:gd name="T78" fmla="*/ 399 w 983"/>
              <a:gd name="T79" fmla="*/ 293 h 652"/>
              <a:gd name="T80" fmla="*/ 476 w 983"/>
              <a:gd name="T81" fmla="*/ 381 h 652"/>
              <a:gd name="T82" fmla="*/ 526 w 983"/>
              <a:gd name="T83" fmla="*/ 454 h 652"/>
              <a:gd name="T84" fmla="*/ 537 w 983"/>
              <a:gd name="T85" fmla="*/ 502 h 652"/>
              <a:gd name="T86" fmla="*/ 530 w 983"/>
              <a:gd name="T87" fmla="*/ 545 h 652"/>
              <a:gd name="T88" fmla="*/ 513 w 983"/>
              <a:gd name="T89" fmla="*/ 562 h 652"/>
              <a:gd name="T90" fmla="*/ 484 w 983"/>
              <a:gd name="T91" fmla="*/ 568 h 652"/>
              <a:gd name="T92" fmla="*/ 456 w 983"/>
              <a:gd name="T93" fmla="*/ 562 h 652"/>
              <a:gd name="T94" fmla="*/ 439 w 983"/>
              <a:gd name="T95" fmla="*/ 544 h 652"/>
              <a:gd name="T96" fmla="*/ 432 w 983"/>
              <a:gd name="T97" fmla="*/ 452 h 652"/>
              <a:gd name="T98" fmla="*/ 345 w 983"/>
              <a:gd name="T99" fmla="*/ 554 h 652"/>
              <a:gd name="T100" fmla="*/ 379 w 983"/>
              <a:gd name="T101" fmla="*/ 613 h 652"/>
              <a:gd name="T102" fmla="*/ 440 w 983"/>
              <a:gd name="T103" fmla="*/ 647 h 652"/>
              <a:gd name="T104" fmla="*/ 517 w 983"/>
              <a:gd name="T105" fmla="*/ 650 h 652"/>
              <a:gd name="T106" fmla="*/ 581 w 983"/>
              <a:gd name="T107" fmla="*/ 622 h 652"/>
              <a:gd name="T108" fmla="*/ 623 w 983"/>
              <a:gd name="T109" fmla="*/ 564 h 652"/>
              <a:gd name="T110" fmla="*/ 983 w 983"/>
              <a:gd name="T111" fmla="*/ 641 h 652"/>
              <a:gd name="T112" fmla="*/ 772 w 983"/>
              <a:gd name="T113" fmla="*/ 518 h 652"/>
              <a:gd name="T114" fmla="*/ 785 w 983"/>
              <a:gd name="T115" fmla="*/ 434 h 65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983" h="652">
                <a:moveTo>
                  <a:pt x="286" y="519"/>
                </a:moveTo>
                <a:lnTo>
                  <a:pt x="286" y="414"/>
                </a:lnTo>
                <a:lnTo>
                  <a:pt x="285" y="398"/>
                </a:lnTo>
                <a:lnTo>
                  <a:pt x="282" y="382"/>
                </a:lnTo>
                <a:lnTo>
                  <a:pt x="280" y="374"/>
                </a:lnTo>
                <a:lnTo>
                  <a:pt x="278" y="368"/>
                </a:lnTo>
                <a:lnTo>
                  <a:pt x="275" y="361"/>
                </a:lnTo>
                <a:lnTo>
                  <a:pt x="271" y="355"/>
                </a:lnTo>
                <a:lnTo>
                  <a:pt x="266" y="350"/>
                </a:lnTo>
                <a:lnTo>
                  <a:pt x="262" y="344"/>
                </a:lnTo>
                <a:lnTo>
                  <a:pt x="257" y="339"/>
                </a:lnTo>
                <a:lnTo>
                  <a:pt x="251" y="334"/>
                </a:lnTo>
                <a:lnTo>
                  <a:pt x="245" y="330"/>
                </a:lnTo>
                <a:lnTo>
                  <a:pt x="238" y="326"/>
                </a:lnTo>
                <a:lnTo>
                  <a:pt x="230" y="323"/>
                </a:lnTo>
                <a:lnTo>
                  <a:pt x="221" y="320"/>
                </a:lnTo>
                <a:lnTo>
                  <a:pt x="230" y="317"/>
                </a:lnTo>
                <a:lnTo>
                  <a:pt x="237" y="314"/>
                </a:lnTo>
                <a:lnTo>
                  <a:pt x="244" y="310"/>
                </a:lnTo>
                <a:lnTo>
                  <a:pt x="250" y="306"/>
                </a:lnTo>
                <a:lnTo>
                  <a:pt x="255" y="302"/>
                </a:lnTo>
                <a:lnTo>
                  <a:pt x="260" y="297"/>
                </a:lnTo>
                <a:lnTo>
                  <a:pt x="265" y="291"/>
                </a:lnTo>
                <a:lnTo>
                  <a:pt x="270" y="285"/>
                </a:lnTo>
                <a:lnTo>
                  <a:pt x="273" y="279"/>
                </a:lnTo>
                <a:lnTo>
                  <a:pt x="276" y="272"/>
                </a:lnTo>
                <a:lnTo>
                  <a:pt x="279" y="266"/>
                </a:lnTo>
                <a:lnTo>
                  <a:pt x="281" y="258"/>
                </a:lnTo>
                <a:lnTo>
                  <a:pt x="283" y="242"/>
                </a:lnTo>
                <a:lnTo>
                  <a:pt x="284" y="225"/>
                </a:lnTo>
                <a:lnTo>
                  <a:pt x="284" y="133"/>
                </a:lnTo>
                <a:lnTo>
                  <a:pt x="283" y="118"/>
                </a:lnTo>
                <a:lnTo>
                  <a:pt x="282" y="104"/>
                </a:lnTo>
                <a:lnTo>
                  <a:pt x="279" y="90"/>
                </a:lnTo>
                <a:lnTo>
                  <a:pt x="275" y="78"/>
                </a:lnTo>
                <a:lnTo>
                  <a:pt x="270" y="68"/>
                </a:lnTo>
                <a:lnTo>
                  <a:pt x="264" y="58"/>
                </a:lnTo>
                <a:lnTo>
                  <a:pt x="257" y="48"/>
                </a:lnTo>
                <a:lnTo>
                  <a:pt x="250" y="40"/>
                </a:lnTo>
                <a:lnTo>
                  <a:pt x="241" y="34"/>
                </a:lnTo>
                <a:lnTo>
                  <a:pt x="232" y="28"/>
                </a:lnTo>
                <a:lnTo>
                  <a:pt x="222" y="23"/>
                </a:lnTo>
                <a:lnTo>
                  <a:pt x="211" y="19"/>
                </a:lnTo>
                <a:lnTo>
                  <a:pt x="200" y="15"/>
                </a:lnTo>
                <a:lnTo>
                  <a:pt x="189" y="13"/>
                </a:lnTo>
                <a:lnTo>
                  <a:pt x="176" y="11"/>
                </a:lnTo>
                <a:lnTo>
                  <a:pt x="163" y="11"/>
                </a:lnTo>
                <a:lnTo>
                  <a:pt x="0" y="11"/>
                </a:lnTo>
                <a:lnTo>
                  <a:pt x="0" y="641"/>
                </a:lnTo>
                <a:lnTo>
                  <a:pt x="165" y="641"/>
                </a:lnTo>
                <a:lnTo>
                  <a:pt x="177" y="641"/>
                </a:lnTo>
                <a:lnTo>
                  <a:pt x="190" y="640"/>
                </a:lnTo>
                <a:lnTo>
                  <a:pt x="202" y="637"/>
                </a:lnTo>
                <a:lnTo>
                  <a:pt x="213" y="634"/>
                </a:lnTo>
                <a:lnTo>
                  <a:pt x="223" y="631"/>
                </a:lnTo>
                <a:lnTo>
                  <a:pt x="234" y="626"/>
                </a:lnTo>
                <a:lnTo>
                  <a:pt x="243" y="620"/>
                </a:lnTo>
                <a:lnTo>
                  <a:pt x="251" y="612"/>
                </a:lnTo>
                <a:lnTo>
                  <a:pt x="259" y="604"/>
                </a:lnTo>
                <a:lnTo>
                  <a:pt x="265" y="596"/>
                </a:lnTo>
                <a:lnTo>
                  <a:pt x="272" y="586"/>
                </a:lnTo>
                <a:lnTo>
                  <a:pt x="277" y="574"/>
                </a:lnTo>
                <a:lnTo>
                  <a:pt x="281" y="562"/>
                </a:lnTo>
                <a:lnTo>
                  <a:pt x="284" y="549"/>
                </a:lnTo>
                <a:lnTo>
                  <a:pt x="285" y="534"/>
                </a:lnTo>
                <a:lnTo>
                  <a:pt x="286" y="519"/>
                </a:lnTo>
                <a:close/>
                <a:moveTo>
                  <a:pt x="188" y="241"/>
                </a:moveTo>
                <a:lnTo>
                  <a:pt x="186" y="251"/>
                </a:lnTo>
                <a:lnTo>
                  <a:pt x="184" y="261"/>
                </a:lnTo>
                <a:lnTo>
                  <a:pt x="181" y="268"/>
                </a:lnTo>
                <a:lnTo>
                  <a:pt x="177" y="274"/>
                </a:lnTo>
                <a:lnTo>
                  <a:pt x="172" y="279"/>
                </a:lnTo>
                <a:lnTo>
                  <a:pt x="165" y="282"/>
                </a:lnTo>
                <a:lnTo>
                  <a:pt x="158" y="284"/>
                </a:lnTo>
                <a:lnTo>
                  <a:pt x="149" y="284"/>
                </a:lnTo>
                <a:lnTo>
                  <a:pt x="101" y="284"/>
                </a:lnTo>
                <a:lnTo>
                  <a:pt x="101" y="98"/>
                </a:lnTo>
                <a:lnTo>
                  <a:pt x="153" y="98"/>
                </a:lnTo>
                <a:lnTo>
                  <a:pt x="161" y="99"/>
                </a:lnTo>
                <a:lnTo>
                  <a:pt x="168" y="100"/>
                </a:lnTo>
                <a:lnTo>
                  <a:pt x="174" y="104"/>
                </a:lnTo>
                <a:lnTo>
                  <a:pt x="179" y="108"/>
                </a:lnTo>
                <a:lnTo>
                  <a:pt x="182" y="114"/>
                </a:lnTo>
                <a:lnTo>
                  <a:pt x="185" y="120"/>
                </a:lnTo>
                <a:lnTo>
                  <a:pt x="186" y="128"/>
                </a:lnTo>
                <a:lnTo>
                  <a:pt x="188" y="139"/>
                </a:lnTo>
                <a:lnTo>
                  <a:pt x="188" y="241"/>
                </a:lnTo>
                <a:close/>
                <a:moveTo>
                  <a:pt x="189" y="515"/>
                </a:moveTo>
                <a:lnTo>
                  <a:pt x="188" y="524"/>
                </a:lnTo>
                <a:lnTo>
                  <a:pt x="186" y="532"/>
                </a:lnTo>
                <a:lnTo>
                  <a:pt x="183" y="539"/>
                </a:lnTo>
                <a:lnTo>
                  <a:pt x="180" y="545"/>
                </a:lnTo>
                <a:lnTo>
                  <a:pt x="175" y="550"/>
                </a:lnTo>
                <a:lnTo>
                  <a:pt x="170" y="553"/>
                </a:lnTo>
                <a:lnTo>
                  <a:pt x="163" y="555"/>
                </a:lnTo>
                <a:lnTo>
                  <a:pt x="155" y="555"/>
                </a:lnTo>
                <a:lnTo>
                  <a:pt x="101" y="555"/>
                </a:lnTo>
                <a:lnTo>
                  <a:pt x="101" y="361"/>
                </a:lnTo>
                <a:lnTo>
                  <a:pt x="150" y="361"/>
                </a:lnTo>
                <a:lnTo>
                  <a:pt x="159" y="362"/>
                </a:lnTo>
                <a:lnTo>
                  <a:pt x="166" y="364"/>
                </a:lnTo>
                <a:lnTo>
                  <a:pt x="173" y="368"/>
                </a:lnTo>
                <a:lnTo>
                  <a:pt x="178" y="372"/>
                </a:lnTo>
                <a:lnTo>
                  <a:pt x="182" y="380"/>
                </a:lnTo>
                <a:lnTo>
                  <a:pt x="185" y="387"/>
                </a:lnTo>
                <a:lnTo>
                  <a:pt x="188" y="396"/>
                </a:lnTo>
                <a:lnTo>
                  <a:pt x="189" y="406"/>
                </a:lnTo>
                <a:lnTo>
                  <a:pt x="189" y="515"/>
                </a:lnTo>
                <a:close/>
                <a:moveTo>
                  <a:pt x="635" y="498"/>
                </a:moveTo>
                <a:lnTo>
                  <a:pt x="634" y="483"/>
                </a:lnTo>
                <a:lnTo>
                  <a:pt x="633" y="469"/>
                </a:lnTo>
                <a:lnTo>
                  <a:pt x="631" y="454"/>
                </a:lnTo>
                <a:lnTo>
                  <a:pt x="627" y="441"/>
                </a:lnTo>
                <a:lnTo>
                  <a:pt x="622" y="427"/>
                </a:lnTo>
                <a:lnTo>
                  <a:pt x="617" y="414"/>
                </a:lnTo>
                <a:lnTo>
                  <a:pt x="611" y="401"/>
                </a:lnTo>
                <a:lnTo>
                  <a:pt x="604" y="389"/>
                </a:lnTo>
                <a:lnTo>
                  <a:pt x="597" y="375"/>
                </a:lnTo>
                <a:lnTo>
                  <a:pt x="589" y="363"/>
                </a:lnTo>
                <a:lnTo>
                  <a:pt x="580" y="351"/>
                </a:lnTo>
                <a:lnTo>
                  <a:pt x="570" y="340"/>
                </a:lnTo>
                <a:lnTo>
                  <a:pt x="550" y="315"/>
                </a:lnTo>
                <a:lnTo>
                  <a:pt x="528" y="291"/>
                </a:lnTo>
                <a:lnTo>
                  <a:pt x="508" y="269"/>
                </a:lnTo>
                <a:lnTo>
                  <a:pt x="490" y="249"/>
                </a:lnTo>
                <a:lnTo>
                  <a:pt x="475" y="231"/>
                </a:lnTo>
                <a:lnTo>
                  <a:pt x="462" y="213"/>
                </a:lnTo>
                <a:lnTo>
                  <a:pt x="458" y="205"/>
                </a:lnTo>
                <a:lnTo>
                  <a:pt x="453" y="196"/>
                </a:lnTo>
                <a:lnTo>
                  <a:pt x="450" y="188"/>
                </a:lnTo>
                <a:lnTo>
                  <a:pt x="447" y="179"/>
                </a:lnTo>
                <a:lnTo>
                  <a:pt x="445" y="169"/>
                </a:lnTo>
                <a:lnTo>
                  <a:pt x="443" y="159"/>
                </a:lnTo>
                <a:lnTo>
                  <a:pt x="442" y="149"/>
                </a:lnTo>
                <a:lnTo>
                  <a:pt x="442" y="138"/>
                </a:lnTo>
                <a:lnTo>
                  <a:pt x="443" y="125"/>
                </a:lnTo>
                <a:lnTo>
                  <a:pt x="445" y="116"/>
                </a:lnTo>
                <a:lnTo>
                  <a:pt x="450" y="107"/>
                </a:lnTo>
                <a:lnTo>
                  <a:pt x="455" y="100"/>
                </a:lnTo>
                <a:lnTo>
                  <a:pt x="462" y="93"/>
                </a:lnTo>
                <a:lnTo>
                  <a:pt x="471" y="89"/>
                </a:lnTo>
                <a:lnTo>
                  <a:pt x="481" y="87"/>
                </a:lnTo>
                <a:lnTo>
                  <a:pt x="491" y="86"/>
                </a:lnTo>
                <a:lnTo>
                  <a:pt x="497" y="86"/>
                </a:lnTo>
                <a:lnTo>
                  <a:pt x="502" y="87"/>
                </a:lnTo>
                <a:lnTo>
                  <a:pt x="508" y="88"/>
                </a:lnTo>
                <a:lnTo>
                  <a:pt x="512" y="90"/>
                </a:lnTo>
                <a:lnTo>
                  <a:pt x="517" y="92"/>
                </a:lnTo>
                <a:lnTo>
                  <a:pt x="520" y="95"/>
                </a:lnTo>
                <a:lnTo>
                  <a:pt x="524" y="99"/>
                </a:lnTo>
                <a:lnTo>
                  <a:pt x="527" y="103"/>
                </a:lnTo>
                <a:lnTo>
                  <a:pt x="532" y="111"/>
                </a:lnTo>
                <a:lnTo>
                  <a:pt x="536" y="121"/>
                </a:lnTo>
                <a:lnTo>
                  <a:pt x="538" y="132"/>
                </a:lnTo>
                <a:lnTo>
                  <a:pt x="539" y="145"/>
                </a:lnTo>
                <a:lnTo>
                  <a:pt x="539" y="201"/>
                </a:lnTo>
                <a:lnTo>
                  <a:pt x="630" y="201"/>
                </a:lnTo>
                <a:lnTo>
                  <a:pt x="630" y="145"/>
                </a:lnTo>
                <a:lnTo>
                  <a:pt x="630" y="129"/>
                </a:lnTo>
                <a:lnTo>
                  <a:pt x="628" y="114"/>
                </a:lnTo>
                <a:lnTo>
                  <a:pt x="625" y="100"/>
                </a:lnTo>
                <a:lnTo>
                  <a:pt x="620" y="86"/>
                </a:lnTo>
                <a:lnTo>
                  <a:pt x="614" y="73"/>
                </a:lnTo>
                <a:lnTo>
                  <a:pt x="608" y="61"/>
                </a:lnTo>
                <a:lnTo>
                  <a:pt x="601" y="50"/>
                </a:lnTo>
                <a:lnTo>
                  <a:pt x="592" y="40"/>
                </a:lnTo>
                <a:lnTo>
                  <a:pt x="582" y="31"/>
                </a:lnTo>
                <a:lnTo>
                  <a:pt x="572" y="23"/>
                </a:lnTo>
                <a:lnTo>
                  <a:pt x="561" y="16"/>
                </a:lnTo>
                <a:lnTo>
                  <a:pt x="549" y="10"/>
                </a:lnTo>
                <a:lnTo>
                  <a:pt x="535" y="6"/>
                </a:lnTo>
                <a:lnTo>
                  <a:pt x="521" y="2"/>
                </a:lnTo>
                <a:lnTo>
                  <a:pt x="507" y="1"/>
                </a:lnTo>
                <a:lnTo>
                  <a:pt x="491" y="0"/>
                </a:lnTo>
                <a:lnTo>
                  <a:pt x="474" y="1"/>
                </a:lnTo>
                <a:lnTo>
                  <a:pt x="456" y="3"/>
                </a:lnTo>
                <a:lnTo>
                  <a:pt x="441" y="7"/>
                </a:lnTo>
                <a:lnTo>
                  <a:pt x="427" y="12"/>
                </a:lnTo>
                <a:lnTo>
                  <a:pt x="414" y="19"/>
                </a:lnTo>
                <a:lnTo>
                  <a:pt x="402" y="27"/>
                </a:lnTo>
                <a:lnTo>
                  <a:pt x="391" y="35"/>
                </a:lnTo>
                <a:lnTo>
                  <a:pt x="381" y="45"/>
                </a:lnTo>
                <a:lnTo>
                  <a:pt x="372" y="56"/>
                </a:lnTo>
                <a:lnTo>
                  <a:pt x="365" y="68"/>
                </a:lnTo>
                <a:lnTo>
                  <a:pt x="359" y="81"/>
                </a:lnTo>
                <a:lnTo>
                  <a:pt x="354" y="94"/>
                </a:lnTo>
                <a:lnTo>
                  <a:pt x="350" y="109"/>
                </a:lnTo>
                <a:lnTo>
                  <a:pt x="347" y="123"/>
                </a:lnTo>
                <a:lnTo>
                  <a:pt x="344" y="139"/>
                </a:lnTo>
                <a:lnTo>
                  <a:pt x="344" y="154"/>
                </a:lnTo>
                <a:lnTo>
                  <a:pt x="345" y="169"/>
                </a:lnTo>
                <a:lnTo>
                  <a:pt x="348" y="184"/>
                </a:lnTo>
                <a:lnTo>
                  <a:pt x="351" y="199"/>
                </a:lnTo>
                <a:lnTo>
                  <a:pt x="355" y="213"/>
                </a:lnTo>
                <a:lnTo>
                  <a:pt x="360" y="227"/>
                </a:lnTo>
                <a:lnTo>
                  <a:pt x="366" y="241"/>
                </a:lnTo>
                <a:lnTo>
                  <a:pt x="373" y="254"/>
                </a:lnTo>
                <a:lnTo>
                  <a:pt x="381" y="268"/>
                </a:lnTo>
                <a:lnTo>
                  <a:pt x="390" y="281"/>
                </a:lnTo>
                <a:lnTo>
                  <a:pt x="399" y="293"/>
                </a:lnTo>
                <a:lnTo>
                  <a:pt x="408" y="306"/>
                </a:lnTo>
                <a:lnTo>
                  <a:pt x="417" y="317"/>
                </a:lnTo>
                <a:lnTo>
                  <a:pt x="437" y="340"/>
                </a:lnTo>
                <a:lnTo>
                  <a:pt x="457" y="360"/>
                </a:lnTo>
                <a:lnTo>
                  <a:pt x="476" y="381"/>
                </a:lnTo>
                <a:lnTo>
                  <a:pt x="492" y="400"/>
                </a:lnTo>
                <a:lnTo>
                  <a:pt x="506" y="419"/>
                </a:lnTo>
                <a:lnTo>
                  <a:pt x="517" y="436"/>
                </a:lnTo>
                <a:lnTo>
                  <a:pt x="522" y="445"/>
                </a:lnTo>
                <a:lnTo>
                  <a:pt x="526" y="454"/>
                </a:lnTo>
                <a:lnTo>
                  <a:pt x="529" y="464"/>
                </a:lnTo>
                <a:lnTo>
                  <a:pt x="532" y="473"/>
                </a:lnTo>
                <a:lnTo>
                  <a:pt x="534" y="482"/>
                </a:lnTo>
                <a:lnTo>
                  <a:pt x="536" y="491"/>
                </a:lnTo>
                <a:lnTo>
                  <a:pt x="537" y="502"/>
                </a:lnTo>
                <a:lnTo>
                  <a:pt x="537" y="512"/>
                </a:lnTo>
                <a:lnTo>
                  <a:pt x="536" y="524"/>
                </a:lnTo>
                <a:lnTo>
                  <a:pt x="534" y="536"/>
                </a:lnTo>
                <a:lnTo>
                  <a:pt x="532" y="541"/>
                </a:lnTo>
                <a:lnTo>
                  <a:pt x="530" y="545"/>
                </a:lnTo>
                <a:lnTo>
                  <a:pt x="527" y="550"/>
                </a:lnTo>
                <a:lnTo>
                  <a:pt x="524" y="553"/>
                </a:lnTo>
                <a:lnTo>
                  <a:pt x="521" y="557"/>
                </a:lnTo>
                <a:lnTo>
                  <a:pt x="517" y="560"/>
                </a:lnTo>
                <a:lnTo>
                  <a:pt x="513" y="562"/>
                </a:lnTo>
                <a:lnTo>
                  <a:pt x="508" y="564"/>
                </a:lnTo>
                <a:lnTo>
                  <a:pt x="502" y="566"/>
                </a:lnTo>
                <a:lnTo>
                  <a:pt x="497" y="567"/>
                </a:lnTo>
                <a:lnTo>
                  <a:pt x="491" y="568"/>
                </a:lnTo>
                <a:lnTo>
                  <a:pt x="484" y="568"/>
                </a:lnTo>
                <a:lnTo>
                  <a:pt x="478" y="568"/>
                </a:lnTo>
                <a:lnTo>
                  <a:pt x="472" y="567"/>
                </a:lnTo>
                <a:lnTo>
                  <a:pt x="467" y="566"/>
                </a:lnTo>
                <a:lnTo>
                  <a:pt x="461" y="564"/>
                </a:lnTo>
                <a:lnTo>
                  <a:pt x="456" y="562"/>
                </a:lnTo>
                <a:lnTo>
                  <a:pt x="452" y="559"/>
                </a:lnTo>
                <a:lnTo>
                  <a:pt x="448" y="556"/>
                </a:lnTo>
                <a:lnTo>
                  <a:pt x="445" y="552"/>
                </a:lnTo>
                <a:lnTo>
                  <a:pt x="442" y="548"/>
                </a:lnTo>
                <a:lnTo>
                  <a:pt x="439" y="544"/>
                </a:lnTo>
                <a:lnTo>
                  <a:pt x="437" y="539"/>
                </a:lnTo>
                <a:lnTo>
                  <a:pt x="435" y="532"/>
                </a:lnTo>
                <a:lnTo>
                  <a:pt x="433" y="520"/>
                </a:lnTo>
                <a:lnTo>
                  <a:pt x="432" y="506"/>
                </a:lnTo>
                <a:lnTo>
                  <a:pt x="432" y="452"/>
                </a:lnTo>
                <a:lnTo>
                  <a:pt x="339" y="452"/>
                </a:lnTo>
                <a:lnTo>
                  <a:pt x="339" y="508"/>
                </a:lnTo>
                <a:lnTo>
                  <a:pt x="340" y="524"/>
                </a:lnTo>
                <a:lnTo>
                  <a:pt x="342" y="540"/>
                </a:lnTo>
                <a:lnTo>
                  <a:pt x="345" y="554"/>
                </a:lnTo>
                <a:lnTo>
                  <a:pt x="350" y="568"/>
                </a:lnTo>
                <a:lnTo>
                  <a:pt x="356" y="581"/>
                </a:lnTo>
                <a:lnTo>
                  <a:pt x="362" y="593"/>
                </a:lnTo>
                <a:lnTo>
                  <a:pt x="370" y="604"/>
                </a:lnTo>
                <a:lnTo>
                  <a:pt x="379" y="613"/>
                </a:lnTo>
                <a:lnTo>
                  <a:pt x="390" y="623"/>
                </a:lnTo>
                <a:lnTo>
                  <a:pt x="401" y="630"/>
                </a:lnTo>
                <a:lnTo>
                  <a:pt x="413" y="637"/>
                </a:lnTo>
                <a:lnTo>
                  <a:pt x="425" y="642"/>
                </a:lnTo>
                <a:lnTo>
                  <a:pt x="440" y="647"/>
                </a:lnTo>
                <a:lnTo>
                  <a:pt x="455" y="650"/>
                </a:lnTo>
                <a:lnTo>
                  <a:pt x="471" y="652"/>
                </a:lnTo>
                <a:lnTo>
                  <a:pt x="487" y="652"/>
                </a:lnTo>
                <a:lnTo>
                  <a:pt x="502" y="652"/>
                </a:lnTo>
                <a:lnTo>
                  <a:pt x="517" y="650"/>
                </a:lnTo>
                <a:lnTo>
                  <a:pt x="531" y="647"/>
                </a:lnTo>
                <a:lnTo>
                  <a:pt x="544" y="642"/>
                </a:lnTo>
                <a:lnTo>
                  <a:pt x="558" y="637"/>
                </a:lnTo>
                <a:lnTo>
                  <a:pt x="570" y="630"/>
                </a:lnTo>
                <a:lnTo>
                  <a:pt x="581" y="622"/>
                </a:lnTo>
                <a:lnTo>
                  <a:pt x="592" y="612"/>
                </a:lnTo>
                <a:lnTo>
                  <a:pt x="601" y="602"/>
                </a:lnTo>
                <a:lnTo>
                  <a:pt x="610" y="591"/>
                </a:lnTo>
                <a:lnTo>
                  <a:pt x="617" y="578"/>
                </a:lnTo>
                <a:lnTo>
                  <a:pt x="623" y="564"/>
                </a:lnTo>
                <a:lnTo>
                  <a:pt x="629" y="549"/>
                </a:lnTo>
                <a:lnTo>
                  <a:pt x="632" y="533"/>
                </a:lnTo>
                <a:lnTo>
                  <a:pt x="634" y="516"/>
                </a:lnTo>
                <a:lnTo>
                  <a:pt x="635" y="498"/>
                </a:lnTo>
                <a:close/>
                <a:moveTo>
                  <a:pt x="983" y="641"/>
                </a:moveTo>
                <a:lnTo>
                  <a:pt x="877" y="11"/>
                </a:lnTo>
                <a:lnTo>
                  <a:pt x="767" y="11"/>
                </a:lnTo>
                <a:lnTo>
                  <a:pt x="661" y="641"/>
                </a:lnTo>
                <a:lnTo>
                  <a:pt x="754" y="641"/>
                </a:lnTo>
                <a:lnTo>
                  <a:pt x="772" y="518"/>
                </a:lnTo>
                <a:lnTo>
                  <a:pt x="864" y="518"/>
                </a:lnTo>
                <a:lnTo>
                  <a:pt x="880" y="641"/>
                </a:lnTo>
                <a:lnTo>
                  <a:pt x="983" y="641"/>
                </a:lnTo>
                <a:close/>
                <a:moveTo>
                  <a:pt x="852" y="434"/>
                </a:moveTo>
                <a:lnTo>
                  <a:pt x="785" y="434"/>
                </a:lnTo>
                <a:lnTo>
                  <a:pt x="821" y="177"/>
                </a:lnTo>
                <a:lnTo>
                  <a:pt x="852" y="4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spcBef>
                <a:spcPct val="0"/>
              </a:spcBef>
            </a:pPr>
            <a:endParaRPr lang="zh-TW" altLang="en-US" smtClean="0">
              <a:solidFill>
                <a:srgbClr val="000000"/>
              </a:solidFill>
              <a:latin typeface="Arial" panose="020B0604020202020204" pitchFamily="34" charset="0"/>
              <a:cs typeface="Arial" panose="020B0604020202020204" pitchFamily="34" charset="0"/>
            </a:endParaRPr>
          </a:p>
        </p:txBody>
      </p:sp>
      <p:sp>
        <p:nvSpPr>
          <p:cNvPr id="17" name="Freeform 30"/>
          <p:cNvSpPr>
            <a:spLocks noEditPoints="1"/>
          </p:cNvSpPr>
          <p:nvPr/>
        </p:nvSpPr>
        <p:spPr bwMode="auto">
          <a:xfrm>
            <a:off x="8151813" y="463550"/>
            <a:ext cx="622300" cy="460375"/>
          </a:xfrm>
          <a:custGeom>
            <a:avLst/>
            <a:gdLst>
              <a:gd name="T0" fmla="*/ 1052 w 1178"/>
              <a:gd name="T1" fmla="*/ 425 h 870"/>
              <a:gd name="T2" fmla="*/ 1135 w 1178"/>
              <a:gd name="T3" fmla="*/ 563 h 870"/>
              <a:gd name="T4" fmla="*/ 1114 w 1178"/>
              <a:gd name="T5" fmla="*/ 534 h 870"/>
              <a:gd name="T6" fmla="*/ 1082 w 1178"/>
              <a:gd name="T7" fmla="*/ 448 h 870"/>
              <a:gd name="T8" fmla="*/ 1009 w 1178"/>
              <a:gd name="T9" fmla="*/ 418 h 870"/>
              <a:gd name="T10" fmla="*/ 978 w 1178"/>
              <a:gd name="T11" fmla="*/ 459 h 870"/>
              <a:gd name="T12" fmla="*/ 864 w 1178"/>
              <a:gd name="T13" fmla="*/ 730 h 870"/>
              <a:gd name="T14" fmla="*/ 948 w 1178"/>
              <a:gd name="T15" fmla="*/ 868 h 870"/>
              <a:gd name="T16" fmla="*/ 926 w 1178"/>
              <a:gd name="T17" fmla="*/ 839 h 870"/>
              <a:gd name="T18" fmla="*/ 968 w 1178"/>
              <a:gd name="T19" fmla="*/ 700 h 870"/>
              <a:gd name="T20" fmla="*/ 938 w 1178"/>
              <a:gd name="T21" fmla="*/ 720 h 870"/>
              <a:gd name="T22" fmla="*/ 910 w 1178"/>
              <a:gd name="T23" fmla="*/ 424 h 870"/>
              <a:gd name="T24" fmla="*/ 798 w 1178"/>
              <a:gd name="T25" fmla="*/ 406 h 870"/>
              <a:gd name="T26" fmla="*/ 872 w 1178"/>
              <a:gd name="T27" fmla="*/ 421 h 870"/>
              <a:gd name="T28" fmla="*/ 791 w 1178"/>
              <a:gd name="T29" fmla="*/ 481 h 870"/>
              <a:gd name="T30" fmla="*/ 842 w 1178"/>
              <a:gd name="T31" fmla="*/ 564 h 870"/>
              <a:gd name="T32" fmla="*/ 849 w 1178"/>
              <a:gd name="T33" fmla="*/ 536 h 870"/>
              <a:gd name="T34" fmla="*/ 870 w 1178"/>
              <a:gd name="T35" fmla="*/ 480 h 870"/>
              <a:gd name="T36" fmla="*/ 707 w 1178"/>
              <a:gd name="T37" fmla="*/ 779 h 870"/>
              <a:gd name="T38" fmla="*/ 807 w 1178"/>
              <a:gd name="T39" fmla="*/ 864 h 870"/>
              <a:gd name="T40" fmla="*/ 766 w 1178"/>
              <a:gd name="T41" fmla="*/ 837 h 870"/>
              <a:gd name="T42" fmla="*/ 761 w 1178"/>
              <a:gd name="T43" fmla="*/ 722 h 870"/>
              <a:gd name="T44" fmla="*/ 833 w 1178"/>
              <a:gd name="T45" fmla="*/ 721 h 870"/>
              <a:gd name="T46" fmla="*/ 594 w 1178"/>
              <a:gd name="T47" fmla="*/ 562 h 870"/>
              <a:gd name="T48" fmla="*/ 728 w 1178"/>
              <a:gd name="T49" fmla="*/ 562 h 870"/>
              <a:gd name="T50" fmla="*/ 474 w 1178"/>
              <a:gd name="T51" fmla="*/ 556 h 870"/>
              <a:gd name="T52" fmla="*/ 497 w 1178"/>
              <a:gd name="T53" fmla="*/ 473 h 870"/>
              <a:gd name="T54" fmla="*/ 389 w 1178"/>
              <a:gd name="T55" fmla="*/ 77 h 870"/>
              <a:gd name="T56" fmla="*/ 342 w 1178"/>
              <a:gd name="T57" fmla="*/ 244 h 870"/>
              <a:gd name="T58" fmla="*/ 452 w 1178"/>
              <a:gd name="T59" fmla="*/ 200 h 870"/>
              <a:gd name="T60" fmla="*/ 453 w 1178"/>
              <a:gd name="T61" fmla="*/ 183 h 870"/>
              <a:gd name="T62" fmla="*/ 417 w 1178"/>
              <a:gd name="T63" fmla="*/ 138 h 870"/>
              <a:gd name="T64" fmla="*/ 261 w 1178"/>
              <a:gd name="T65" fmla="*/ 383 h 870"/>
              <a:gd name="T66" fmla="*/ 187 w 1178"/>
              <a:gd name="T67" fmla="*/ 516 h 870"/>
              <a:gd name="T68" fmla="*/ 302 w 1178"/>
              <a:gd name="T69" fmla="*/ 541 h 870"/>
              <a:gd name="T70" fmla="*/ 235 w 1178"/>
              <a:gd name="T71" fmla="*/ 529 h 870"/>
              <a:gd name="T72" fmla="*/ 242 w 1178"/>
              <a:gd name="T73" fmla="*/ 416 h 870"/>
              <a:gd name="T74" fmla="*/ 293 w 1178"/>
              <a:gd name="T75" fmla="*/ 240 h 870"/>
              <a:gd name="T76" fmla="*/ 207 w 1178"/>
              <a:gd name="T77" fmla="*/ 101 h 870"/>
              <a:gd name="T78" fmla="*/ 255 w 1178"/>
              <a:gd name="T79" fmla="*/ 121 h 870"/>
              <a:gd name="T80" fmla="*/ 60 w 1178"/>
              <a:gd name="T81" fmla="*/ 773 h 870"/>
              <a:gd name="T82" fmla="*/ 82 w 1178"/>
              <a:gd name="T83" fmla="*/ 339 h 870"/>
              <a:gd name="T84" fmla="*/ 133 w 1178"/>
              <a:gd name="T85" fmla="*/ 318 h 870"/>
              <a:gd name="T86" fmla="*/ 17 w 1178"/>
              <a:gd name="T87" fmla="*/ 336 h 870"/>
              <a:gd name="T88" fmla="*/ 83 w 1178"/>
              <a:gd name="T89" fmla="*/ 450 h 870"/>
              <a:gd name="T90" fmla="*/ 77 w 1178"/>
              <a:gd name="T91" fmla="*/ 531 h 870"/>
              <a:gd name="T92" fmla="*/ 40 w 1178"/>
              <a:gd name="T93" fmla="*/ 557 h 870"/>
              <a:gd name="T94" fmla="*/ 156 w 1178"/>
              <a:gd name="T95" fmla="*/ 525 h 870"/>
              <a:gd name="T96" fmla="*/ 65 w 1178"/>
              <a:gd name="T97" fmla="*/ 397 h 870"/>
              <a:gd name="T98" fmla="*/ 194 w 1178"/>
              <a:gd name="T99" fmla="*/ 618 h 870"/>
              <a:gd name="T100" fmla="*/ 301 w 1178"/>
              <a:gd name="T101" fmla="*/ 868 h 870"/>
              <a:gd name="T102" fmla="*/ 371 w 1178"/>
              <a:gd name="T103" fmla="*/ 851 h 870"/>
              <a:gd name="T104" fmla="*/ 427 w 1178"/>
              <a:gd name="T105" fmla="*/ 305 h 870"/>
              <a:gd name="T106" fmla="*/ 401 w 1178"/>
              <a:gd name="T107" fmla="*/ 831 h 870"/>
              <a:gd name="T108" fmla="*/ 489 w 1178"/>
              <a:gd name="T109" fmla="*/ 857 h 870"/>
              <a:gd name="T110" fmla="*/ 511 w 1178"/>
              <a:gd name="T111" fmla="*/ 699 h 870"/>
              <a:gd name="T112" fmla="*/ 407 w 1178"/>
              <a:gd name="T113" fmla="*/ 745 h 870"/>
              <a:gd name="T114" fmla="*/ 492 w 1178"/>
              <a:gd name="T115" fmla="*/ 748 h 870"/>
              <a:gd name="T116" fmla="*/ 400 w 1178"/>
              <a:gd name="T117" fmla="*/ 811 h 870"/>
              <a:gd name="T118" fmla="*/ 482 w 1178"/>
              <a:gd name="T119" fmla="*/ 833 h 870"/>
              <a:gd name="T120" fmla="*/ 596 w 1178"/>
              <a:gd name="T121" fmla="*/ 744 h 870"/>
              <a:gd name="T122" fmla="*/ 647 w 1178"/>
              <a:gd name="T123" fmla="*/ 866 h 870"/>
              <a:gd name="T124" fmla="*/ 611 w 1178"/>
              <a:gd name="T125" fmla="*/ 693 h 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78" h="870">
                <a:moveTo>
                  <a:pt x="1169" y="411"/>
                </a:moveTo>
                <a:lnTo>
                  <a:pt x="1166" y="405"/>
                </a:lnTo>
                <a:lnTo>
                  <a:pt x="1161" y="400"/>
                </a:lnTo>
                <a:lnTo>
                  <a:pt x="1156" y="395"/>
                </a:lnTo>
                <a:lnTo>
                  <a:pt x="1150" y="391"/>
                </a:lnTo>
                <a:lnTo>
                  <a:pt x="1142" y="387"/>
                </a:lnTo>
                <a:lnTo>
                  <a:pt x="1133" y="385"/>
                </a:lnTo>
                <a:lnTo>
                  <a:pt x="1124" y="383"/>
                </a:lnTo>
                <a:lnTo>
                  <a:pt x="1114" y="382"/>
                </a:lnTo>
                <a:lnTo>
                  <a:pt x="1104" y="383"/>
                </a:lnTo>
                <a:lnTo>
                  <a:pt x="1093" y="385"/>
                </a:lnTo>
                <a:lnTo>
                  <a:pt x="1085" y="387"/>
                </a:lnTo>
                <a:lnTo>
                  <a:pt x="1078" y="391"/>
                </a:lnTo>
                <a:lnTo>
                  <a:pt x="1071" y="396"/>
                </a:lnTo>
                <a:lnTo>
                  <a:pt x="1066" y="401"/>
                </a:lnTo>
                <a:lnTo>
                  <a:pt x="1060" y="407"/>
                </a:lnTo>
                <a:lnTo>
                  <a:pt x="1056" y="414"/>
                </a:lnTo>
                <a:lnTo>
                  <a:pt x="1052" y="425"/>
                </a:lnTo>
                <a:lnTo>
                  <a:pt x="1049" y="439"/>
                </a:lnTo>
                <a:lnTo>
                  <a:pt x="1048" y="456"/>
                </a:lnTo>
                <a:lnTo>
                  <a:pt x="1047" y="474"/>
                </a:lnTo>
                <a:lnTo>
                  <a:pt x="1048" y="495"/>
                </a:lnTo>
                <a:lnTo>
                  <a:pt x="1050" y="511"/>
                </a:lnTo>
                <a:lnTo>
                  <a:pt x="1053" y="524"/>
                </a:lnTo>
                <a:lnTo>
                  <a:pt x="1057" y="536"/>
                </a:lnTo>
                <a:lnTo>
                  <a:pt x="1062" y="543"/>
                </a:lnTo>
                <a:lnTo>
                  <a:pt x="1068" y="549"/>
                </a:lnTo>
                <a:lnTo>
                  <a:pt x="1074" y="554"/>
                </a:lnTo>
                <a:lnTo>
                  <a:pt x="1081" y="558"/>
                </a:lnTo>
                <a:lnTo>
                  <a:pt x="1088" y="561"/>
                </a:lnTo>
                <a:lnTo>
                  <a:pt x="1096" y="563"/>
                </a:lnTo>
                <a:lnTo>
                  <a:pt x="1105" y="564"/>
                </a:lnTo>
                <a:lnTo>
                  <a:pt x="1114" y="565"/>
                </a:lnTo>
                <a:lnTo>
                  <a:pt x="1121" y="565"/>
                </a:lnTo>
                <a:lnTo>
                  <a:pt x="1128" y="564"/>
                </a:lnTo>
                <a:lnTo>
                  <a:pt x="1135" y="563"/>
                </a:lnTo>
                <a:lnTo>
                  <a:pt x="1141" y="561"/>
                </a:lnTo>
                <a:lnTo>
                  <a:pt x="1148" y="558"/>
                </a:lnTo>
                <a:lnTo>
                  <a:pt x="1154" y="555"/>
                </a:lnTo>
                <a:lnTo>
                  <a:pt x="1159" y="550"/>
                </a:lnTo>
                <a:lnTo>
                  <a:pt x="1163" y="545"/>
                </a:lnTo>
                <a:lnTo>
                  <a:pt x="1169" y="536"/>
                </a:lnTo>
                <a:lnTo>
                  <a:pt x="1174" y="524"/>
                </a:lnTo>
                <a:lnTo>
                  <a:pt x="1176" y="514"/>
                </a:lnTo>
                <a:lnTo>
                  <a:pt x="1177" y="506"/>
                </a:lnTo>
                <a:lnTo>
                  <a:pt x="1144" y="506"/>
                </a:lnTo>
                <a:lnTo>
                  <a:pt x="1144" y="510"/>
                </a:lnTo>
                <a:lnTo>
                  <a:pt x="1142" y="515"/>
                </a:lnTo>
                <a:lnTo>
                  <a:pt x="1140" y="520"/>
                </a:lnTo>
                <a:lnTo>
                  <a:pt x="1137" y="525"/>
                </a:lnTo>
                <a:lnTo>
                  <a:pt x="1133" y="529"/>
                </a:lnTo>
                <a:lnTo>
                  <a:pt x="1128" y="531"/>
                </a:lnTo>
                <a:lnTo>
                  <a:pt x="1121" y="534"/>
                </a:lnTo>
                <a:lnTo>
                  <a:pt x="1114" y="534"/>
                </a:lnTo>
                <a:lnTo>
                  <a:pt x="1106" y="534"/>
                </a:lnTo>
                <a:lnTo>
                  <a:pt x="1099" y="531"/>
                </a:lnTo>
                <a:lnTo>
                  <a:pt x="1093" y="527"/>
                </a:lnTo>
                <a:lnTo>
                  <a:pt x="1089" y="522"/>
                </a:lnTo>
                <a:lnTo>
                  <a:pt x="1086" y="516"/>
                </a:lnTo>
                <a:lnTo>
                  <a:pt x="1084" y="508"/>
                </a:lnTo>
                <a:lnTo>
                  <a:pt x="1083" y="499"/>
                </a:lnTo>
                <a:lnTo>
                  <a:pt x="1082" y="488"/>
                </a:lnTo>
                <a:lnTo>
                  <a:pt x="1178" y="488"/>
                </a:lnTo>
                <a:lnTo>
                  <a:pt x="1178" y="463"/>
                </a:lnTo>
                <a:lnTo>
                  <a:pt x="1177" y="442"/>
                </a:lnTo>
                <a:lnTo>
                  <a:pt x="1176" y="433"/>
                </a:lnTo>
                <a:lnTo>
                  <a:pt x="1174" y="426"/>
                </a:lnTo>
                <a:lnTo>
                  <a:pt x="1172" y="419"/>
                </a:lnTo>
                <a:lnTo>
                  <a:pt x="1169" y="411"/>
                </a:lnTo>
                <a:close/>
                <a:moveTo>
                  <a:pt x="1144" y="460"/>
                </a:moveTo>
                <a:lnTo>
                  <a:pt x="1081" y="460"/>
                </a:lnTo>
                <a:lnTo>
                  <a:pt x="1082" y="448"/>
                </a:lnTo>
                <a:lnTo>
                  <a:pt x="1083" y="439"/>
                </a:lnTo>
                <a:lnTo>
                  <a:pt x="1085" y="432"/>
                </a:lnTo>
                <a:lnTo>
                  <a:pt x="1088" y="426"/>
                </a:lnTo>
                <a:lnTo>
                  <a:pt x="1092" y="420"/>
                </a:lnTo>
                <a:lnTo>
                  <a:pt x="1098" y="417"/>
                </a:lnTo>
                <a:lnTo>
                  <a:pt x="1106" y="414"/>
                </a:lnTo>
                <a:lnTo>
                  <a:pt x="1114" y="414"/>
                </a:lnTo>
                <a:lnTo>
                  <a:pt x="1118" y="414"/>
                </a:lnTo>
                <a:lnTo>
                  <a:pt x="1122" y="415"/>
                </a:lnTo>
                <a:lnTo>
                  <a:pt x="1126" y="416"/>
                </a:lnTo>
                <a:lnTo>
                  <a:pt x="1129" y="417"/>
                </a:lnTo>
                <a:lnTo>
                  <a:pt x="1134" y="422"/>
                </a:lnTo>
                <a:lnTo>
                  <a:pt x="1138" y="427"/>
                </a:lnTo>
                <a:lnTo>
                  <a:pt x="1141" y="434"/>
                </a:lnTo>
                <a:lnTo>
                  <a:pt x="1142" y="443"/>
                </a:lnTo>
                <a:lnTo>
                  <a:pt x="1144" y="452"/>
                </a:lnTo>
                <a:lnTo>
                  <a:pt x="1144" y="460"/>
                </a:lnTo>
                <a:close/>
                <a:moveTo>
                  <a:pt x="1009" y="418"/>
                </a:moveTo>
                <a:lnTo>
                  <a:pt x="1023" y="419"/>
                </a:lnTo>
                <a:lnTo>
                  <a:pt x="1035" y="421"/>
                </a:lnTo>
                <a:lnTo>
                  <a:pt x="1035" y="384"/>
                </a:lnTo>
                <a:lnTo>
                  <a:pt x="1027" y="383"/>
                </a:lnTo>
                <a:lnTo>
                  <a:pt x="1015" y="382"/>
                </a:lnTo>
                <a:lnTo>
                  <a:pt x="1009" y="383"/>
                </a:lnTo>
                <a:lnTo>
                  <a:pt x="1002" y="384"/>
                </a:lnTo>
                <a:lnTo>
                  <a:pt x="997" y="387"/>
                </a:lnTo>
                <a:lnTo>
                  <a:pt x="992" y="390"/>
                </a:lnTo>
                <a:lnTo>
                  <a:pt x="987" y="394"/>
                </a:lnTo>
                <a:lnTo>
                  <a:pt x="982" y="398"/>
                </a:lnTo>
                <a:lnTo>
                  <a:pt x="980" y="403"/>
                </a:lnTo>
                <a:lnTo>
                  <a:pt x="978" y="408"/>
                </a:lnTo>
                <a:lnTo>
                  <a:pt x="978" y="385"/>
                </a:lnTo>
                <a:lnTo>
                  <a:pt x="943" y="385"/>
                </a:lnTo>
                <a:lnTo>
                  <a:pt x="943" y="562"/>
                </a:lnTo>
                <a:lnTo>
                  <a:pt x="978" y="562"/>
                </a:lnTo>
                <a:lnTo>
                  <a:pt x="978" y="459"/>
                </a:lnTo>
                <a:lnTo>
                  <a:pt x="979" y="448"/>
                </a:lnTo>
                <a:lnTo>
                  <a:pt x="981" y="440"/>
                </a:lnTo>
                <a:lnTo>
                  <a:pt x="983" y="433"/>
                </a:lnTo>
                <a:lnTo>
                  <a:pt x="988" y="428"/>
                </a:lnTo>
                <a:lnTo>
                  <a:pt x="992" y="424"/>
                </a:lnTo>
                <a:lnTo>
                  <a:pt x="997" y="421"/>
                </a:lnTo>
                <a:lnTo>
                  <a:pt x="1002" y="419"/>
                </a:lnTo>
                <a:lnTo>
                  <a:pt x="1009" y="418"/>
                </a:lnTo>
                <a:close/>
                <a:moveTo>
                  <a:pt x="926" y="687"/>
                </a:moveTo>
                <a:lnTo>
                  <a:pt x="916" y="687"/>
                </a:lnTo>
                <a:lnTo>
                  <a:pt x="906" y="689"/>
                </a:lnTo>
                <a:lnTo>
                  <a:pt x="897" y="693"/>
                </a:lnTo>
                <a:lnTo>
                  <a:pt x="890" y="696"/>
                </a:lnTo>
                <a:lnTo>
                  <a:pt x="884" y="701"/>
                </a:lnTo>
                <a:lnTo>
                  <a:pt x="878" y="706"/>
                </a:lnTo>
                <a:lnTo>
                  <a:pt x="873" y="712"/>
                </a:lnTo>
                <a:lnTo>
                  <a:pt x="870" y="719"/>
                </a:lnTo>
                <a:lnTo>
                  <a:pt x="864" y="730"/>
                </a:lnTo>
                <a:lnTo>
                  <a:pt x="861" y="744"/>
                </a:lnTo>
                <a:lnTo>
                  <a:pt x="860" y="760"/>
                </a:lnTo>
                <a:lnTo>
                  <a:pt x="859" y="779"/>
                </a:lnTo>
                <a:lnTo>
                  <a:pt x="860" y="799"/>
                </a:lnTo>
                <a:lnTo>
                  <a:pt x="862" y="816"/>
                </a:lnTo>
                <a:lnTo>
                  <a:pt x="866" y="830"/>
                </a:lnTo>
                <a:lnTo>
                  <a:pt x="871" y="840"/>
                </a:lnTo>
                <a:lnTo>
                  <a:pt x="875" y="847"/>
                </a:lnTo>
                <a:lnTo>
                  <a:pt x="881" y="855"/>
                </a:lnTo>
                <a:lnTo>
                  <a:pt x="887" y="860"/>
                </a:lnTo>
                <a:lnTo>
                  <a:pt x="893" y="864"/>
                </a:lnTo>
                <a:lnTo>
                  <a:pt x="900" y="867"/>
                </a:lnTo>
                <a:lnTo>
                  <a:pt x="909" y="869"/>
                </a:lnTo>
                <a:lnTo>
                  <a:pt x="918" y="870"/>
                </a:lnTo>
                <a:lnTo>
                  <a:pt x="926" y="870"/>
                </a:lnTo>
                <a:lnTo>
                  <a:pt x="934" y="870"/>
                </a:lnTo>
                <a:lnTo>
                  <a:pt x="941" y="869"/>
                </a:lnTo>
                <a:lnTo>
                  <a:pt x="948" y="868"/>
                </a:lnTo>
                <a:lnTo>
                  <a:pt x="954" y="866"/>
                </a:lnTo>
                <a:lnTo>
                  <a:pt x="960" y="863"/>
                </a:lnTo>
                <a:lnTo>
                  <a:pt x="966" y="860"/>
                </a:lnTo>
                <a:lnTo>
                  <a:pt x="971" y="856"/>
                </a:lnTo>
                <a:lnTo>
                  <a:pt x="975" y="850"/>
                </a:lnTo>
                <a:lnTo>
                  <a:pt x="982" y="840"/>
                </a:lnTo>
                <a:lnTo>
                  <a:pt x="987" y="830"/>
                </a:lnTo>
                <a:lnTo>
                  <a:pt x="989" y="820"/>
                </a:lnTo>
                <a:lnTo>
                  <a:pt x="990" y="810"/>
                </a:lnTo>
                <a:lnTo>
                  <a:pt x="957" y="810"/>
                </a:lnTo>
                <a:lnTo>
                  <a:pt x="956" y="815"/>
                </a:lnTo>
                <a:lnTo>
                  <a:pt x="955" y="820"/>
                </a:lnTo>
                <a:lnTo>
                  <a:pt x="953" y="825"/>
                </a:lnTo>
                <a:lnTo>
                  <a:pt x="951" y="830"/>
                </a:lnTo>
                <a:lnTo>
                  <a:pt x="946" y="834"/>
                </a:lnTo>
                <a:lnTo>
                  <a:pt x="940" y="837"/>
                </a:lnTo>
                <a:lnTo>
                  <a:pt x="934" y="838"/>
                </a:lnTo>
                <a:lnTo>
                  <a:pt x="926" y="839"/>
                </a:lnTo>
                <a:lnTo>
                  <a:pt x="918" y="838"/>
                </a:lnTo>
                <a:lnTo>
                  <a:pt x="912" y="836"/>
                </a:lnTo>
                <a:lnTo>
                  <a:pt x="907" y="832"/>
                </a:lnTo>
                <a:lnTo>
                  <a:pt x="902" y="827"/>
                </a:lnTo>
                <a:lnTo>
                  <a:pt x="899" y="821"/>
                </a:lnTo>
                <a:lnTo>
                  <a:pt x="896" y="813"/>
                </a:lnTo>
                <a:lnTo>
                  <a:pt x="895" y="803"/>
                </a:lnTo>
                <a:lnTo>
                  <a:pt x="894" y="793"/>
                </a:lnTo>
                <a:lnTo>
                  <a:pt x="991" y="793"/>
                </a:lnTo>
                <a:lnTo>
                  <a:pt x="991" y="767"/>
                </a:lnTo>
                <a:lnTo>
                  <a:pt x="990" y="747"/>
                </a:lnTo>
                <a:lnTo>
                  <a:pt x="989" y="739"/>
                </a:lnTo>
                <a:lnTo>
                  <a:pt x="987" y="730"/>
                </a:lnTo>
                <a:lnTo>
                  <a:pt x="985" y="723"/>
                </a:lnTo>
                <a:lnTo>
                  <a:pt x="981" y="716"/>
                </a:lnTo>
                <a:lnTo>
                  <a:pt x="978" y="711"/>
                </a:lnTo>
                <a:lnTo>
                  <a:pt x="974" y="705"/>
                </a:lnTo>
                <a:lnTo>
                  <a:pt x="968" y="700"/>
                </a:lnTo>
                <a:lnTo>
                  <a:pt x="962" y="696"/>
                </a:lnTo>
                <a:lnTo>
                  <a:pt x="955" y="691"/>
                </a:lnTo>
                <a:lnTo>
                  <a:pt x="947" y="689"/>
                </a:lnTo>
                <a:lnTo>
                  <a:pt x="936" y="687"/>
                </a:lnTo>
                <a:lnTo>
                  <a:pt x="926" y="687"/>
                </a:lnTo>
                <a:close/>
                <a:moveTo>
                  <a:pt x="957" y="764"/>
                </a:moveTo>
                <a:lnTo>
                  <a:pt x="894" y="764"/>
                </a:lnTo>
                <a:lnTo>
                  <a:pt x="894" y="753"/>
                </a:lnTo>
                <a:lnTo>
                  <a:pt x="895" y="744"/>
                </a:lnTo>
                <a:lnTo>
                  <a:pt x="897" y="737"/>
                </a:lnTo>
                <a:lnTo>
                  <a:pt x="900" y="730"/>
                </a:lnTo>
                <a:lnTo>
                  <a:pt x="906" y="725"/>
                </a:lnTo>
                <a:lnTo>
                  <a:pt x="911" y="721"/>
                </a:lnTo>
                <a:lnTo>
                  <a:pt x="918" y="719"/>
                </a:lnTo>
                <a:lnTo>
                  <a:pt x="926" y="718"/>
                </a:lnTo>
                <a:lnTo>
                  <a:pt x="930" y="718"/>
                </a:lnTo>
                <a:lnTo>
                  <a:pt x="934" y="719"/>
                </a:lnTo>
                <a:lnTo>
                  <a:pt x="938" y="720"/>
                </a:lnTo>
                <a:lnTo>
                  <a:pt x="941" y="722"/>
                </a:lnTo>
                <a:lnTo>
                  <a:pt x="948" y="726"/>
                </a:lnTo>
                <a:lnTo>
                  <a:pt x="952" y="731"/>
                </a:lnTo>
                <a:lnTo>
                  <a:pt x="954" y="739"/>
                </a:lnTo>
                <a:lnTo>
                  <a:pt x="955" y="748"/>
                </a:lnTo>
                <a:lnTo>
                  <a:pt x="956" y="757"/>
                </a:lnTo>
                <a:lnTo>
                  <a:pt x="957" y="764"/>
                </a:lnTo>
                <a:close/>
                <a:moveTo>
                  <a:pt x="912" y="562"/>
                </a:moveTo>
                <a:lnTo>
                  <a:pt x="911" y="551"/>
                </a:lnTo>
                <a:lnTo>
                  <a:pt x="910" y="531"/>
                </a:lnTo>
                <a:lnTo>
                  <a:pt x="910" y="521"/>
                </a:lnTo>
                <a:lnTo>
                  <a:pt x="910" y="507"/>
                </a:lnTo>
                <a:lnTo>
                  <a:pt x="910" y="494"/>
                </a:lnTo>
                <a:lnTo>
                  <a:pt x="910" y="481"/>
                </a:lnTo>
                <a:lnTo>
                  <a:pt x="910" y="468"/>
                </a:lnTo>
                <a:lnTo>
                  <a:pt x="910" y="451"/>
                </a:lnTo>
                <a:lnTo>
                  <a:pt x="910" y="436"/>
                </a:lnTo>
                <a:lnTo>
                  <a:pt x="910" y="424"/>
                </a:lnTo>
                <a:lnTo>
                  <a:pt x="908" y="415"/>
                </a:lnTo>
                <a:lnTo>
                  <a:pt x="905" y="406"/>
                </a:lnTo>
                <a:lnTo>
                  <a:pt x="900" y="399"/>
                </a:lnTo>
                <a:lnTo>
                  <a:pt x="894" y="394"/>
                </a:lnTo>
                <a:lnTo>
                  <a:pt x="887" y="389"/>
                </a:lnTo>
                <a:lnTo>
                  <a:pt x="878" y="385"/>
                </a:lnTo>
                <a:lnTo>
                  <a:pt x="867" y="383"/>
                </a:lnTo>
                <a:lnTo>
                  <a:pt x="853" y="382"/>
                </a:lnTo>
                <a:lnTo>
                  <a:pt x="845" y="383"/>
                </a:lnTo>
                <a:lnTo>
                  <a:pt x="837" y="383"/>
                </a:lnTo>
                <a:lnTo>
                  <a:pt x="830" y="385"/>
                </a:lnTo>
                <a:lnTo>
                  <a:pt x="823" y="386"/>
                </a:lnTo>
                <a:lnTo>
                  <a:pt x="817" y="388"/>
                </a:lnTo>
                <a:lnTo>
                  <a:pt x="812" y="391"/>
                </a:lnTo>
                <a:lnTo>
                  <a:pt x="808" y="394"/>
                </a:lnTo>
                <a:lnTo>
                  <a:pt x="804" y="398"/>
                </a:lnTo>
                <a:lnTo>
                  <a:pt x="801" y="401"/>
                </a:lnTo>
                <a:lnTo>
                  <a:pt x="798" y="406"/>
                </a:lnTo>
                <a:lnTo>
                  <a:pt x="796" y="410"/>
                </a:lnTo>
                <a:lnTo>
                  <a:pt x="794" y="416"/>
                </a:lnTo>
                <a:lnTo>
                  <a:pt x="792" y="428"/>
                </a:lnTo>
                <a:lnTo>
                  <a:pt x="791" y="440"/>
                </a:lnTo>
                <a:lnTo>
                  <a:pt x="823" y="440"/>
                </a:lnTo>
                <a:lnTo>
                  <a:pt x="824" y="435"/>
                </a:lnTo>
                <a:lnTo>
                  <a:pt x="826" y="430"/>
                </a:lnTo>
                <a:lnTo>
                  <a:pt x="827" y="425"/>
                </a:lnTo>
                <a:lnTo>
                  <a:pt x="830" y="421"/>
                </a:lnTo>
                <a:lnTo>
                  <a:pt x="833" y="418"/>
                </a:lnTo>
                <a:lnTo>
                  <a:pt x="838" y="416"/>
                </a:lnTo>
                <a:lnTo>
                  <a:pt x="844" y="415"/>
                </a:lnTo>
                <a:lnTo>
                  <a:pt x="851" y="414"/>
                </a:lnTo>
                <a:lnTo>
                  <a:pt x="856" y="415"/>
                </a:lnTo>
                <a:lnTo>
                  <a:pt x="861" y="415"/>
                </a:lnTo>
                <a:lnTo>
                  <a:pt x="866" y="417"/>
                </a:lnTo>
                <a:lnTo>
                  <a:pt x="869" y="419"/>
                </a:lnTo>
                <a:lnTo>
                  <a:pt x="872" y="421"/>
                </a:lnTo>
                <a:lnTo>
                  <a:pt x="874" y="424"/>
                </a:lnTo>
                <a:lnTo>
                  <a:pt x="875" y="427"/>
                </a:lnTo>
                <a:lnTo>
                  <a:pt x="876" y="431"/>
                </a:lnTo>
                <a:lnTo>
                  <a:pt x="876" y="443"/>
                </a:lnTo>
                <a:lnTo>
                  <a:pt x="876" y="454"/>
                </a:lnTo>
                <a:lnTo>
                  <a:pt x="867" y="454"/>
                </a:lnTo>
                <a:lnTo>
                  <a:pt x="860" y="454"/>
                </a:lnTo>
                <a:lnTo>
                  <a:pt x="851" y="454"/>
                </a:lnTo>
                <a:lnTo>
                  <a:pt x="843" y="455"/>
                </a:lnTo>
                <a:lnTo>
                  <a:pt x="835" y="456"/>
                </a:lnTo>
                <a:lnTo>
                  <a:pt x="827" y="457"/>
                </a:lnTo>
                <a:lnTo>
                  <a:pt x="819" y="459"/>
                </a:lnTo>
                <a:lnTo>
                  <a:pt x="813" y="462"/>
                </a:lnTo>
                <a:lnTo>
                  <a:pt x="808" y="465"/>
                </a:lnTo>
                <a:lnTo>
                  <a:pt x="803" y="468"/>
                </a:lnTo>
                <a:lnTo>
                  <a:pt x="798" y="472"/>
                </a:lnTo>
                <a:lnTo>
                  <a:pt x="794" y="476"/>
                </a:lnTo>
                <a:lnTo>
                  <a:pt x="791" y="481"/>
                </a:lnTo>
                <a:lnTo>
                  <a:pt x="789" y="487"/>
                </a:lnTo>
                <a:lnTo>
                  <a:pt x="787" y="492"/>
                </a:lnTo>
                <a:lnTo>
                  <a:pt x="784" y="500"/>
                </a:lnTo>
                <a:lnTo>
                  <a:pt x="783" y="507"/>
                </a:lnTo>
                <a:lnTo>
                  <a:pt x="783" y="514"/>
                </a:lnTo>
                <a:lnTo>
                  <a:pt x="784" y="526"/>
                </a:lnTo>
                <a:lnTo>
                  <a:pt x="787" y="537"/>
                </a:lnTo>
                <a:lnTo>
                  <a:pt x="789" y="542"/>
                </a:lnTo>
                <a:lnTo>
                  <a:pt x="791" y="546"/>
                </a:lnTo>
                <a:lnTo>
                  <a:pt x="794" y="550"/>
                </a:lnTo>
                <a:lnTo>
                  <a:pt x="797" y="553"/>
                </a:lnTo>
                <a:lnTo>
                  <a:pt x="800" y="555"/>
                </a:lnTo>
                <a:lnTo>
                  <a:pt x="804" y="558"/>
                </a:lnTo>
                <a:lnTo>
                  <a:pt x="808" y="560"/>
                </a:lnTo>
                <a:lnTo>
                  <a:pt x="812" y="561"/>
                </a:lnTo>
                <a:lnTo>
                  <a:pt x="822" y="563"/>
                </a:lnTo>
                <a:lnTo>
                  <a:pt x="834" y="564"/>
                </a:lnTo>
                <a:lnTo>
                  <a:pt x="842" y="564"/>
                </a:lnTo>
                <a:lnTo>
                  <a:pt x="848" y="563"/>
                </a:lnTo>
                <a:lnTo>
                  <a:pt x="854" y="561"/>
                </a:lnTo>
                <a:lnTo>
                  <a:pt x="860" y="560"/>
                </a:lnTo>
                <a:lnTo>
                  <a:pt x="864" y="557"/>
                </a:lnTo>
                <a:lnTo>
                  <a:pt x="870" y="555"/>
                </a:lnTo>
                <a:lnTo>
                  <a:pt x="873" y="551"/>
                </a:lnTo>
                <a:lnTo>
                  <a:pt x="877" y="548"/>
                </a:lnTo>
                <a:lnTo>
                  <a:pt x="878" y="558"/>
                </a:lnTo>
                <a:lnTo>
                  <a:pt x="879" y="562"/>
                </a:lnTo>
                <a:lnTo>
                  <a:pt x="912" y="562"/>
                </a:lnTo>
                <a:close/>
                <a:moveTo>
                  <a:pt x="876" y="497"/>
                </a:moveTo>
                <a:lnTo>
                  <a:pt x="875" y="507"/>
                </a:lnTo>
                <a:lnTo>
                  <a:pt x="873" y="516"/>
                </a:lnTo>
                <a:lnTo>
                  <a:pt x="870" y="522"/>
                </a:lnTo>
                <a:lnTo>
                  <a:pt x="866" y="527"/>
                </a:lnTo>
                <a:lnTo>
                  <a:pt x="860" y="531"/>
                </a:lnTo>
                <a:lnTo>
                  <a:pt x="855" y="535"/>
                </a:lnTo>
                <a:lnTo>
                  <a:pt x="849" y="536"/>
                </a:lnTo>
                <a:lnTo>
                  <a:pt x="842" y="537"/>
                </a:lnTo>
                <a:lnTo>
                  <a:pt x="837" y="536"/>
                </a:lnTo>
                <a:lnTo>
                  <a:pt x="833" y="535"/>
                </a:lnTo>
                <a:lnTo>
                  <a:pt x="829" y="534"/>
                </a:lnTo>
                <a:lnTo>
                  <a:pt x="826" y="530"/>
                </a:lnTo>
                <a:lnTo>
                  <a:pt x="822" y="527"/>
                </a:lnTo>
                <a:lnTo>
                  <a:pt x="820" y="524"/>
                </a:lnTo>
                <a:lnTo>
                  <a:pt x="818" y="519"/>
                </a:lnTo>
                <a:lnTo>
                  <a:pt x="818" y="514"/>
                </a:lnTo>
                <a:lnTo>
                  <a:pt x="818" y="506"/>
                </a:lnTo>
                <a:lnTo>
                  <a:pt x="820" y="499"/>
                </a:lnTo>
                <a:lnTo>
                  <a:pt x="824" y="492"/>
                </a:lnTo>
                <a:lnTo>
                  <a:pt x="829" y="488"/>
                </a:lnTo>
                <a:lnTo>
                  <a:pt x="835" y="484"/>
                </a:lnTo>
                <a:lnTo>
                  <a:pt x="842" y="482"/>
                </a:lnTo>
                <a:lnTo>
                  <a:pt x="850" y="481"/>
                </a:lnTo>
                <a:lnTo>
                  <a:pt x="860" y="480"/>
                </a:lnTo>
                <a:lnTo>
                  <a:pt x="870" y="480"/>
                </a:lnTo>
                <a:lnTo>
                  <a:pt x="876" y="481"/>
                </a:lnTo>
                <a:lnTo>
                  <a:pt x="877" y="488"/>
                </a:lnTo>
                <a:lnTo>
                  <a:pt x="876" y="497"/>
                </a:lnTo>
                <a:close/>
                <a:moveTo>
                  <a:pt x="773" y="687"/>
                </a:moveTo>
                <a:lnTo>
                  <a:pt x="764" y="687"/>
                </a:lnTo>
                <a:lnTo>
                  <a:pt x="756" y="688"/>
                </a:lnTo>
                <a:lnTo>
                  <a:pt x="748" y="690"/>
                </a:lnTo>
                <a:lnTo>
                  <a:pt x="740" y="694"/>
                </a:lnTo>
                <a:lnTo>
                  <a:pt x="734" y="698"/>
                </a:lnTo>
                <a:lnTo>
                  <a:pt x="729" y="703"/>
                </a:lnTo>
                <a:lnTo>
                  <a:pt x="724" y="708"/>
                </a:lnTo>
                <a:lnTo>
                  <a:pt x="720" y="715"/>
                </a:lnTo>
                <a:lnTo>
                  <a:pt x="717" y="721"/>
                </a:lnTo>
                <a:lnTo>
                  <a:pt x="714" y="728"/>
                </a:lnTo>
                <a:lnTo>
                  <a:pt x="712" y="736"/>
                </a:lnTo>
                <a:lnTo>
                  <a:pt x="710" y="744"/>
                </a:lnTo>
                <a:lnTo>
                  <a:pt x="708" y="760"/>
                </a:lnTo>
                <a:lnTo>
                  <a:pt x="707" y="779"/>
                </a:lnTo>
                <a:lnTo>
                  <a:pt x="708" y="799"/>
                </a:lnTo>
                <a:lnTo>
                  <a:pt x="711" y="818"/>
                </a:lnTo>
                <a:lnTo>
                  <a:pt x="713" y="826"/>
                </a:lnTo>
                <a:lnTo>
                  <a:pt x="715" y="834"/>
                </a:lnTo>
                <a:lnTo>
                  <a:pt x="718" y="840"/>
                </a:lnTo>
                <a:lnTo>
                  <a:pt x="721" y="846"/>
                </a:lnTo>
                <a:lnTo>
                  <a:pt x="725" y="851"/>
                </a:lnTo>
                <a:lnTo>
                  <a:pt x="730" y="857"/>
                </a:lnTo>
                <a:lnTo>
                  <a:pt x="735" y="861"/>
                </a:lnTo>
                <a:lnTo>
                  <a:pt x="741" y="864"/>
                </a:lnTo>
                <a:lnTo>
                  <a:pt x="749" y="866"/>
                </a:lnTo>
                <a:lnTo>
                  <a:pt x="757" y="868"/>
                </a:lnTo>
                <a:lnTo>
                  <a:pt x="765" y="869"/>
                </a:lnTo>
                <a:lnTo>
                  <a:pt x="774" y="870"/>
                </a:lnTo>
                <a:lnTo>
                  <a:pt x="783" y="869"/>
                </a:lnTo>
                <a:lnTo>
                  <a:pt x="792" y="868"/>
                </a:lnTo>
                <a:lnTo>
                  <a:pt x="800" y="866"/>
                </a:lnTo>
                <a:lnTo>
                  <a:pt x="807" y="864"/>
                </a:lnTo>
                <a:lnTo>
                  <a:pt x="814" y="860"/>
                </a:lnTo>
                <a:lnTo>
                  <a:pt x="819" y="855"/>
                </a:lnTo>
                <a:lnTo>
                  <a:pt x="824" y="848"/>
                </a:lnTo>
                <a:lnTo>
                  <a:pt x="829" y="841"/>
                </a:lnTo>
                <a:lnTo>
                  <a:pt x="833" y="832"/>
                </a:lnTo>
                <a:lnTo>
                  <a:pt x="835" y="823"/>
                </a:lnTo>
                <a:lnTo>
                  <a:pt x="836" y="811"/>
                </a:lnTo>
                <a:lnTo>
                  <a:pt x="837" y="801"/>
                </a:lnTo>
                <a:lnTo>
                  <a:pt x="803" y="801"/>
                </a:lnTo>
                <a:lnTo>
                  <a:pt x="803" y="813"/>
                </a:lnTo>
                <a:lnTo>
                  <a:pt x="800" y="825"/>
                </a:lnTo>
                <a:lnTo>
                  <a:pt x="798" y="828"/>
                </a:lnTo>
                <a:lnTo>
                  <a:pt x="796" y="831"/>
                </a:lnTo>
                <a:lnTo>
                  <a:pt x="794" y="833"/>
                </a:lnTo>
                <a:lnTo>
                  <a:pt x="791" y="835"/>
                </a:lnTo>
                <a:lnTo>
                  <a:pt x="783" y="837"/>
                </a:lnTo>
                <a:lnTo>
                  <a:pt x="774" y="838"/>
                </a:lnTo>
                <a:lnTo>
                  <a:pt x="766" y="837"/>
                </a:lnTo>
                <a:lnTo>
                  <a:pt x="759" y="835"/>
                </a:lnTo>
                <a:lnTo>
                  <a:pt x="756" y="833"/>
                </a:lnTo>
                <a:lnTo>
                  <a:pt x="753" y="831"/>
                </a:lnTo>
                <a:lnTo>
                  <a:pt x="751" y="828"/>
                </a:lnTo>
                <a:lnTo>
                  <a:pt x="749" y="824"/>
                </a:lnTo>
                <a:lnTo>
                  <a:pt x="745" y="815"/>
                </a:lnTo>
                <a:lnTo>
                  <a:pt x="743" y="803"/>
                </a:lnTo>
                <a:lnTo>
                  <a:pt x="742" y="791"/>
                </a:lnTo>
                <a:lnTo>
                  <a:pt x="742" y="779"/>
                </a:lnTo>
                <a:lnTo>
                  <a:pt x="742" y="765"/>
                </a:lnTo>
                <a:lnTo>
                  <a:pt x="743" y="754"/>
                </a:lnTo>
                <a:lnTo>
                  <a:pt x="745" y="744"/>
                </a:lnTo>
                <a:lnTo>
                  <a:pt x="749" y="735"/>
                </a:lnTo>
                <a:lnTo>
                  <a:pt x="751" y="731"/>
                </a:lnTo>
                <a:lnTo>
                  <a:pt x="753" y="728"/>
                </a:lnTo>
                <a:lnTo>
                  <a:pt x="755" y="726"/>
                </a:lnTo>
                <a:lnTo>
                  <a:pt x="758" y="723"/>
                </a:lnTo>
                <a:lnTo>
                  <a:pt x="761" y="722"/>
                </a:lnTo>
                <a:lnTo>
                  <a:pt x="765" y="721"/>
                </a:lnTo>
                <a:lnTo>
                  <a:pt x="769" y="720"/>
                </a:lnTo>
                <a:lnTo>
                  <a:pt x="773" y="720"/>
                </a:lnTo>
                <a:lnTo>
                  <a:pt x="778" y="720"/>
                </a:lnTo>
                <a:lnTo>
                  <a:pt x="782" y="721"/>
                </a:lnTo>
                <a:lnTo>
                  <a:pt x="787" y="722"/>
                </a:lnTo>
                <a:lnTo>
                  <a:pt x="790" y="724"/>
                </a:lnTo>
                <a:lnTo>
                  <a:pt x="793" y="726"/>
                </a:lnTo>
                <a:lnTo>
                  <a:pt x="795" y="729"/>
                </a:lnTo>
                <a:lnTo>
                  <a:pt x="797" y="733"/>
                </a:lnTo>
                <a:lnTo>
                  <a:pt x="799" y="737"/>
                </a:lnTo>
                <a:lnTo>
                  <a:pt x="802" y="748"/>
                </a:lnTo>
                <a:lnTo>
                  <a:pt x="803" y="757"/>
                </a:lnTo>
                <a:lnTo>
                  <a:pt x="837" y="757"/>
                </a:lnTo>
                <a:lnTo>
                  <a:pt x="837" y="750"/>
                </a:lnTo>
                <a:lnTo>
                  <a:pt x="836" y="740"/>
                </a:lnTo>
                <a:lnTo>
                  <a:pt x="835" y="729"/>
                </a:lnTo>
                <a:lnTo>
                  <a:pt x="833" y="721"/>
                </a:lnTo>
                <a:lnTo>
                  <a:pt x="830" y="714"/>
                </a:lnTo>
                <a:lnTo>
                  <a:pt x="826" y="708"/>
                </a:lnTo>
                <a:lnTo>
                  <a:pt x="820" y="702"/>
                </a:lnTo>
                <a:lnTo>
                  <a:pt x="813" y="697"/>
                </a:lnTo>
                <a:lnTo>
                  <a:pt x="806" y="693"/>
                </a:lnTo>
                <a:lnTo>
                  <a:pt x="797" y="689"/>
                </a:lnTo>
                <a:lnTo>
                  <a:pt x="786" y="687"/>
                </a:lnTo>
                <a:lnTo>
                  <a:pt x="773" y="687"/>
                </a:lnTo>
                <a:close/>
                <a:moveTo>
                  <a:pt x="728" y="562"/>
                </a:moveTo>
                <a:lnTo>
                  <a:pt x="772" y="385"/>
                </a:lnTo>
                <a:lnTo>
                  <a:pt x="737" y="385"/>
                </a:lnTo>
                <a:lnTo>
                  <a:pt x="709" y="522"/>
                </a:lnTo>
                <a:lnTo>
                  <a:pt x="682" y="385"/>
                </a:lnTo>
                <a:lnTo>
                  <a:pt x="642" y="385"/>
                </a:lnTo>
                <a:lnTo>
                  <a:pt x="616" y="522"/>
                </a:lnTo>
                <a:lnTo>
                  <a:pt x="586" y="385"/>
                </a:lnTo>
                <a:lnTo>
                  <a:pt x="550" y="385"/>
                </a:lnTo>
                <a:lnTo>
                  <a:pt x="594" y="562"/>
                </a:lnTo>
                <a:lnTo>
                  <a:pt x="635" y="562"/>
                </a:lnTo>
                <a:lnTo>
                  <a:pt x="638" y="547"/>
                </a:lnTo>
                <a:lnTo>
                  <a:pt x="645" y="510"/>
                </a:lnTo>
                <a:lnTo>
                  <a:pt x="654" y="470"/>
                </a:lnTo>
                <a:lnTo>
                  <a:pt x="659" y="445"/>
                </a:lnTo>
                <a:lnTo>
                  <a:pt x="659" y="438"/>
                </a:lnTo>
                <a:lnTo>
                  <a:pt x="660" y="427"/>
                </a:lnTo>
                <a:lnTo>
                  <a:pt x="660" y="417"/>
                </a:lnTo>
                <a:lnTo>
                  <a:pt x="660" y="411"/>
                </a:lnTo>
                <a:lnTo>
                  <a:pt x="661" y="417"/>
                </a:lnTo>
                <a:lnTo>
                  <a:pt x="661" y="427"/>
                </a:lnTo>
                <a:lnTo>
                  <a:pt x="662" y="438"/>
                </a:lnTo>
                <a:lnTo>
                  <a:pt x="663" y="445"/>
                </a:lnTo>
                <a:lnTo>
                  <a:pt x="669" y="471"/>
                </a:lnTo>
                <a:lnTo>
                  <a:pt x="677" y="510"/>
                </a:lnTo>
                <a:lnTo>
                  <a:pt x="684" y="547"/>
                </a:lnTo>
                <a:lnTo>
                  <a:pt x="688" y="562"/>
                </a:lnTo>
                <a:lnTo>
                  <a:pt x="728" y="562"/>
                </a:lnTo>
                <a:close/>
                <a:moveTo>
                  <a:pt x="498" y="417"/>
                </a:moveTo>
                <a:lnTo>
                  <a:pt x="532" y="417"/>
                </a:lnTo>
                <a:lnTo>
                  <a:pt x="532" y="386"/>
                </a:lnTo>
                <a:lnTo>
                  <a:pt x="497" y="386"/>
                </a:lnTo>
                <a:lnTo>
                  <a:pt x="497" y="351"/>
                </a:lnTo>
                <a:lnTo>
                  <a:pt x="462" y="352"/>
                </a:lnTo>
                <a:lnTo>
                  <a:pt x="462" y="357"/>
                </a:lnTo>
                <a:lnTo>
                  <a:pt x="462" y="368"/>
                </a:lnTo>
                <a:lnTo>
                  <a:pt x="461" y="380"/>
                </a:lnTo>
                <a:lnTo>
                  <a:pt x="461" y="385"/>
                </a:lnTo>
                <a:lnTo>
                  <a:pt x="442" y="385"/>
                </a:lnTo>
                <a:lnTo>
                  <a:pt x="442" y="417"/>
                </a:lnTo>
                <a:lnTo>
                  <a:pt x="462" y="417"/>
                </a:lnTo>
                <a:lnTo>
                  <a:pt x="462" y="525"/>
                </a:lnTo>
                <a:lnTo>
                  <a:pt x="462" y="536"/>
                </a:lnTo>
                <a:lnTo>
                  <a:pt x="465" y="544"/>
                </a:lnTo>
                <a:lnTo>
                  <a:pt x="469" y="551"/>
                </a:lnTo>
                <a:lnTo>
                  <a:pt x="474" y="556"/>
                </a:lnTo>
                <a:lnTo>
                  <a:pt x="480" y="559"/>
                </a:lnTo>
                <a:lnTo>
                  <a:pt x="487" y="562"/>
                </a:lnTo>
                <a:lnTo>
                  <a:pt x="494" y="563"/>
                </a:lnTo>
                <a:lnTo>
                  <a:pt x="501" y="564"/>
                </a:lnTo>
                <a:lnTo>
                  <a:pt x="518" y="563"/>
                </a:lnTo>
                <a:lnTo>
                  <a:pt x="531" y="561"/>
                </a:lnTo>
                <a:lnTo>
                  <a:pt x="531" y="530"/>
                </a:lnTo>
                <a:lnTo>
                  <a:pt x="523" y="531"/>
                </a:lnTo>
                <a:lnTo>
                  <a:pt x="515" y="531"/>
                </a:lnTo>
                <a:lnTo>
                  <a:pt x="511" y="531"/>
                </a:lnTo>
                <a:lnTo>
                  <a:pt x="508" y="531"/>
                </a:lnTo>
                <a:lnTo>
                  <a:pt x="504" y="530"/>
                </a:lnTo>
                <a:lnTo>
                  <a:pt x="502" y="528"/>
                </a:lnTo>
                <a:lnTo>
                  <a:pt x="500" y="526"/>
                </a:lnTo>
                <a:lnTo>
                  <a:pt x="498" y="523"/>
                </a:lnTo>
                <a:lnTo>
                  <a:pt x="498" y="520"/>
                </a:lnTo>
                <a:lnTo>
                  <a:pt x="497" y="515"/>
                </a:lnTo>
                <a:lnTo>
                  <a:pt x="497" y="473"/>
                </a:lnTo>
                <a:lnTo>
                  <a:pt x="498" y="445"/>
                </a:lnTo>
                <a:lnTo>
                  <a:pt x="498" y="427"/>
                </a:lnTo>
                <a:lnTo>
                  <a:pt x="498" y="417"/>
                </a:lnTo>
                <a:close/>
                <a:moveTo>
                  <a:pt x="453" y="183"/>
                </a:moveTo>
                <a:lnTo>
                  <a:pt x="453" y="158"/>
                </a:lnTo>
                <a:lnTo>
                  <a:pt x="452" y="138"/>
                </a:lnTo>
                <a:lnTo>
                  <a:pt x="450" y="128"/>
                </a:lnTo>
                <a:lnTo>
                  <a:pt x="449" y="120"/>
                </a:lnTo>
                <a:lnTo>
                  <a:pt x="447" y="113"/>
                </a:lnTo>
                <a:lnTo>
                  <a:pt x="444" y="107"/>
                </a:lnTo>
                <a:lnTo>
                  <a:pt x="441" y="101"/>
                </a:lnTo>
                <a:lnTo>
                  <a:pt x="436" y="96"/>
                </a:lnTo>
                <a:lnTo>
                  <a:pt x="431" y="90"/>
                </a:lnTo>
                <a:lnTo>
                  <a:pt x="424" y="85"/>
                </a:lnTo>
                <a:lnTo>
                  <a:pt x="417" y="82"/>
                </a:lnTo>
                <a:lnTo>
                  <a:pt x="408" y="79"/>
                </a:lnTo>
                <a:lnTo>
                  <a:pt x="399" y="78"/>
                </a:lnTo>
                <a:lnTo>
                  <a:pt x="389" y="77"/>
                </a:lnTo>
                <a:lnTo>
                  <a:pt x="377" y="78"/>
                </a:lnTo>
                <a:lnTo>
                  <a:pt x="368" y="79"/>
                </a:lnTo>
                <a:lnTo>
                  <a:pt x="360" y="82"/>
                </a:lnTo>
                <a:lnTo>
                  <a:pt x="353" y="86"/>
                </a:lnTo>
                <a:lnTo>
                  <a:pt x="345" y="90"/>
                </a:lnTo>
                <a:lnTo>
                  <a:pt x="340" y="97"/>
                </a:lnTo>
                <a:lnTo>
                  <a:pt x="335" y="103"/>
                </a:lnTo>
                <a:lnTo>
                  <a:pt x="331" y="109"/>
                </a:lnTo>
                <a:lnTo>
                  <a:pt x="327" y="120"/>
                </a:lnTo>
                <a:lnTo>
                  <a:pt x="324" y="133"/>
                </a:lnTo>
                <a:lnTo>
                  <a:pt x="322" y="150"/>
                </a:lnTo>
                <a:lnTo>
                  <a:pt x="322" y="169"/>
                </a:lnTo>
                <a:lnTo>
                  <a:pt x="323" y="189"/>
                </a:lnTo>
                <a:lnTo>
                  <a:pt x="325" y="206"/>
                </a:lnTo>
                <a:lnTo>
                  <a:pt x="328" y="220"/>
                </a:lnTo>
                <a:lnTo>
                  <a:pt x="332" y="231"/>
                </a:lnTo>
                <a:lnTo>
                  <a:pt x="337" y="238"/>
                </a:lnTo>
                <a:lnTo>
                  <a:pt x="342" y="244"/>
                </a:lnTo>
                <a:lnTo>
                  <a:pt x="349" y="249"/>
                </a:lnTo>
                <a:lnTo>
                  <a:pt x="356" y="254"/>
                </a:lnTo>
                <a:lnTo>
                  <a:pt x="363" y="257"/>
                </a:lnTo>
                <a:lnTo>
                  <a:pt x="371" y="259"/>
                </a:lnTo>
                <a:lnTo>
                  <a:pt x="379" y="260"/>
                </a:lnTo>
                <a:lnTo>
                  <a:pt x="389" y="260"/>
                </a:lnTo>
                <a:lnTo>
                  <a:pt x="396" y="260"/>
                </a:lnTo>
                <a:lnTo>
                  <a:pt x="403" y="260"/>
                </a:lnTo>
                <a:lnTo>
                  <a:pt x="410" y="258"/>
                </a:lnTo>
                <a:lnTo>
                  <a:pt x="416" y="256"/>
                </a:lnTo>
                <a:lnTo>
                  <a:pt x="422" y="254"/>
                </a:lnTo>
                <a:lnTo>
                  <a:pt x="427" y="249"/>
                </a:lnTo>
                <a:lnTo>
                  <a:pt x="434" y="245"/>
                </a:lnTo>
                <a:lnTo>
                  <a:pt x="438" y="240"/>
                </a:lnTo>
                <a:lnTo>
                  <a:pt x="444" y="230"/>
                </a:lnTo>
                <a:lnTo>
                  <a:pt x="449" y="220"/>
                </a:lnTo>
                <a:lnTo>
                  <a:pt x="451" y="209"/>
                </a:lnTo>
                <a:lnTo>
                  <a:pt x="452" y="200"/>
                </a:lnTo>
                <a:lnTo>
                  <a:pt x="418" y="200"/>
                </a:lnTo>
                <a:lnTo>
                  <a:pt x="418" y="204"/>
                </a:lnTo>
                <a:lnTo>
                  <a:pt x="417" y="209"/>
                </a:lnTo>
                <a:lnTo>
                  <a:pt x="415" y="215"/>
                </a:lnTo>
                <a:lnTo>
                  <a:pt x="412" y="221"/>
                </a:lnTo>
                <a:lnTo>
                  <a:pt x="408" y="224"/>
                </a:lnTo>
                <a:lnTo>
                  <a:pt x="403" y="227"/>
                </a:lnTo>
                <a:lnTo>
                  <a:pt x="396" y="229"/>
                </a:lnTo>
                <a:lnTo>
                  <a:pt x="389" y="229"/>
                </a:lnTo>
                <a:lnTo>
                  <a:pt x="380" y="228"/>
                </a:lnTo>
                <a:lnTo>
                  <a:pt x="374" y="226"/>
                </a:lnTo>
                <a:lnTo>
                  <a:pt x="368" y="223"/>
                </a:lnTo>
                <a:lnTo>
                  <a:pt x="364" y="218"/>
                </a:lnTo>
                <a:lnTo>
                  <a:pt x="361" y="210"/>
                </a:lnTo>
                <a:lnTo>
                  <a:pt x="359" y="203"/>
                </a:lnTo>
                <a:lnTo>
                  <a:pt x="358" y="194"/>
                </a:lnTo>
                <a:lnTo>
                  <a:pt x="357" y="183"/>
                </a:lnTo>
                <a:lnTo>
                  <a:pt x="453" y="183"/>
                </a:lnTo>
                <a:close/>
                <a:moveTo>
                  <a:pt x="418" y="154"/>
                </a:moveTo>
                <a:lnTo>
                  <a:pt x="356" y="154"/>
                </a:lnTo>
                <a:lnTo>
                  <a:pt x="357" y="144"/>
                </a:lnTo>
                <a:lnTo>
                  <a:pt x="358" y="135"/>
                </a:lnTo>
                <a:lnTo>
                  <a:pt x="360" y="126"/>
                </a:lnTo>
                <a:lnTo>
                  <a:pt x="363" y="120"/>
                </a:lnTo>
                <a:lnTo>
                  <a:pt x="367" y="115"/>
                </a:lnTo>
                <a:lnTo>
                  <a:pt x="373" y="111"/>
                </a:lnTo>
                <a:lnTo>
                  <a:pt x="380" y="109"/>
                </a:lnTo>
                <a:lnTo>
                  <a:pt x="387" y="108"/>
                </a:lnTo>
                <a:lnTo>
                  <a:pt x="393" y="109"/>
                </a:lnTo>
                <a:lnTo>
                  <a:pt x="397" y="109"/>
                </a:lnTo>
                <a:lnTo>
                  <a:pt x="401" y="111"/>
                </a:lnTo>
                <a:lnTo>
                  <a:pt x="404" y="112"/>
                </a:lnTo>
                <a:lnTo>
                  <a:pt x="409" y="116"/>
                </a:lnTo>
                <a:lnTo>
                  <a:pt x="413" y="122"/>
                </a:lnTo>
                <a:lnTo>
                  <a:pt x="415" y="128"/>
                </a:lnTo>
                <a:lnTo>
                  <a:pt x="417" y="138"/>
                </a:lnTo>
                <a:lnTo>
                  <a:pt x="418" y="147"/>
                </a:lnTo>
                <a:lnTo>
                  <a:pt x="418" y="154"/>
                </a:lnTo>
                <a:close/>
                <a:moveTo>
                  <a:pt x="306" y="535"/>
                </a:moveTo>
                <a:lnTo>
                  <a:pt x="312" y="521"/>
                </a:lnTo>
                <a:lnTo>
                  <a:pt x="316" y="507"/>
                </a:lnTo>
                <a:lnTo>
                  <a:pt x="318" y="491"/>
                </a:lnTo>
                <a:lnTo>
                  <a:pt x="318" y="474"/>
                </a:lnTo>
                <a:lnTo>
                  <a:pt x="318" y="455"/>
                </a:lnTo>
                <a:lnTo>
                  <a:pt x="315" y="438"/>
                </a:lnTo>
                <a:lnTo>
                  <a:pt x="312" y="424"/>
                </a:lnTo>
                <a:lnTo>
                  <a:pt x="306" y="411"/>
                </a:lnTo>
                <a:lnTo>
                  <a:pt x="303" y="405"/>
                </a:lnTo>
                <a:lnTo>
                  <a:pt x="298" y="399"/>
                </a:lnTo>
                <a:lnTo>
                  <a:pt x="293" y="395"/>
                </a:lnTo>
                <a:lnTo>
                  <a:pt x="287" y="390"/>
                </a:lnTo>
                <a:lnTo>
                  <a:pt x="279" y="387"/>
                </a:lnTo>
                <a:lnTo>
                  <a:pt x="271" y="384"/>
                </a:lnTo>
                <a:lnTo>
                  <a:pt x="261" y="383"/>
                </a:lnTo>
                <a:lnTo>
                  <a:pt x="251" y="382"/>
                </a:lnTo>
                <a:lnTo>
                  <a:pt x="240" y="383"/>
                </a:lnTo>
                <a:lnTo>
                  <a:pt x="231" y="384"/>
                </a:lnTo>
                <a:lnTo>
                  <a:pt x="222" y="387"/>
                </a:lnTo>
                <a:lnTo>
                  <a:pt x="215" y="391"/>
                </a:lnTo>
                <a:lnTo>
                  <a:pt x="209" y="395"/>
                </a:lnTo>
                <a:lnTo>
                  <a:pt x="203" y="400"/>
                </a:lnTo>
                <a:lnTo>
                  <a:pt x="198" y="405"/>
                </a:lnTo>
                <a:lnTo>
                  <a:pt x="195" y="411"/>
                </a:lnTo>
                <a:lnTo>
                  <a:pt x="192" y="418"/>
                </a:lnTo>
                <a:lnTo>
                  <a:pt x="190" y="424"/>
                </a:lnTo>
                <a:lnTo>
                  <a:pt x="187" y="431"/>
                </a:lnTo>
                <a:lnTo>
                  <a:pt x="185" y="439"/>
                </a:lnTo>
                <a:lnTo>
                  <a:pt x="183" y="456"/>
                </a:lnTo>
                <a:lnTo>
                  <a:pt x="182" y="474"/>
                </a:lnTo>
                <a:lnTo>
                  <a:pt x="183" y="491"/>
                </a:lnTo>
                <a:lnTo>
                  <a:pt x="185" y="508"/>
                </a:lnTo>
                <a:lnTo>
                  <a:pt x="187" y="516"/>
                </a:lnTo>
                <a:lnTo>
                  <a:pt x="190" y="523"/>
                </a:lnTo>
                <a:lnTo>
                  <a:pt x="192" y="529"/>
                </a:lnTo>
                <a:lnTo>
                  <a:pt x="195" y="536"/>
                </a:lnTo>
                <a:lnTo>
                  <a:pt x="199" y="542"/>
                </a:lnTo>
                <a:lnTo>
                  <a:pt x="203" y="547"/>
                </a:lnTo>
                <a:lnTo>
                  <a:pt x="209" y="552"/>
                </a:lnTo>
                <a:lnTo>
                  <a:pt x="215" y="557"/>
                </a:lnTo>
                <a:lnTo>
                  <a:pt x="222" y="560"/>
                </a:lnTo>
                <a:lnTo>
                  <a:pt x="231" y="562"/>
                </a:lnTo>
                <a:lnTo>
                  <a:pt x="240" y="564"/>
                </a:lnTo>
                <a:lnTo>
                  <a:pt x="250" y="564"/>
                </a:lnTo>
                <a:lnTo>
                  <a:pt x="260" y="564"/>
                </a:lnTo>
                <a:lnTo>
                  <a:pt x="270" y="562"/>
                </a:lnTo>
                <a:lnTo>
                  <a:pt x="278" y="560"/>
                </a:lnTo>
                <a:lnTo>
                  <a:pt x="286" y="557"/>
                </a:lnTo>
                <a:lnTo>
                  <a:pt x="292" y="552"/>
                </a:lnTo>
                <a:lnTo>
                  <a:pt x="298" y="547"/>
                </a:lnTo>
                <a:lnTo>
                  <a:pt x="302" y="541"/>
                </a:lnTo>
                <a:lnTo>
                  <a:pt x="306" y="535"/>
                </a:lnTo>
                <a:close/>
                <a:moveTo>
                  <a:pt x="283" y="474"/>
                </a:moveTo>
                <a:lnTo>
                  <a:pt x="283" y="485"/>
                </a:lnTo>
                <a:lnTo>
                  <a:pt x="282" y="498"/>
                </a:lnTo>
                <a:lnTo>
                  <a:pt x="280" y="509"/>
                </a:lnTo>
                <a:lnTo>
                  <a:pt x="277" y="518"/>
                </a:lnTo>
                <a:lnTo>
                  <a:pt x="276" y="521"/>
                </a:lnTo>
                <a:lnTo>
                  <a:pt x="273" y="524"/>
                </a:lnTo>
                <a:lnTo>
                  <a:pt x="271" y="526"/>
                </a:lnTo>
                <a:lnTo>
                  <a:pt x="267" y="528"/>
                </a:lnTo>
                <a:lnTo>
                  <a:pt x="263" y="530"/>
                </a:lnTo>
                <a:lnTo>
                  <a:pt x="259" y="531"/>
                </a:lnTo>
                <a:lnTo>
                  <a:pt x="255" y="532"/>
                </a:lnTo>
                <a:lnTo>
                  <a:pt x="251" y="532"/>
                </a:lnTo>
                <a:lnTo>
                  <a:pt x="246" y="532"/>
                </a:lnTo>
                <a:lnTo>
                  <a:pt x="242" y="531"/>
                </a:lnTo>
                <a:lnTo>
                  <a:pt x="238" y="530"/>
                </a:lnTo>
                <a:lnTo>
                  <a:pt x="235" y="529"/>
                </a:lnTo>
                <a:lnTo>
                  <a:pt x="231" y="527"/>
                </a:lnTo>
                <a:lnTo>
                  <a:pt x="228" y="524"/>
                </a:lnTo>
                <a:lnTo>
                  <a:pt x="225" y="521"/>
                </a:lnTo>
                <a:lnTo>
                  <a:pt x="224" y="518"/>
                </a:lnTo>
                <a:lnTo>
                  <a:pt x="221" y="509"/>
                </a:lnTo>
                <a:lnTo>
                  <a:pt x="219" y="499"/>
                </a:lnTo>
                <a:lnTo>
                  <a:pt x="218" y="486"/>
                </a:lnTo>
                <a:lnTo>
                  <a:pt x="218" y="474"/>
                </a:lnTo>
                <a:lnTo>
                  <a:pt x="218" y="462"/>
                </a:lnTo>
                <a:lnTo>
                  <a:pt x="219" y="450"/>
                </a:lnTo>
                <a:lnTo>
                  <a:pt x="221" y="439"/>
                </a:lnTo>
                <a:lnTo>
                  <a:pt x="224" y="430"/>
                </a:lnTo>
                <a:lnTo>
                  <a:pt x="225" y="427"/>
                </a:lnTo>
                <a:lnTo>
                  <a:pt x="228" y="424"/>
                </a:lnTo>
                <a:lnTo>
                  <a:pt x="231" y="421"/>
                </a:lnTo>
                <a:lnTo>
                  <a:pt x="234" y="419"/>
                </a:lnTo>
                <a:lnTo>
                  <a:pt x="238" y="417"/>
                </a:lnTo>
                <a:lnTo>
                  <a:pt x="242" y="416"/>
                </a:lnTo>
                <a:lnTo>
                  <a:pt x="246" y="415"/>
                </a:lnTo>
                <a:lnTo>
                  <a:pt x="251" y="415"/>
                </a:lnTo>
                <a:lnTo>
                  <a:pt x="256" y="415"/>
                </a:lnTo>
                <a:lnTo>
                  <a:pt x="260" y="416"/>
                </a:lnTo>
                <a:lnTo>
                  <a:pt x="264" y="417"/>
                </a:lnTo>
                <a:lnTo>
                  <a:pt x="267" y="418"/>
                </a:lnTo>
                <a:lnTo>
                  <a:pt x="271" y="420"/>
                </a:lnTo>
                <a:lnTo>
                  <a:pt x="274" y="423"/>
                </a:lnTo>
                <a:lnTo>
                  <a:pt x="276" y="426"/>
                </a:lnTo>
                <a:lnTo>
                  <a:pt x="278" y="429"/>
                </a:lnTo>
                <a:lnTo>
                  <a:pt x="280" y="437"/>
                </a:lnTo>
                <a:lnTo>
                  <a:pt x="282" y="448"/>
                </a:lnTo>
                <a:lnTo>
                  <a:pt x="283" y="462"/>
                </a:lnTo>
                <a:lnTo>
                  <a:pt x="283" y="474"/>
                </a:lnTo>
                <a:close/>
                <a:moveTo>
                  <a:pt x="258" y="258"/>
                </a:moveTo>
                <a:lnTo>
                  <a:pt x="294" y="258"/>
                </a:lnTo>
                <a:lnTo>
                  <a:pt x="294" y="255"/>
                </a:lnTo>
                <a:lnTo>
                  <a:pt x="293" y="240"/>
                </a:lnTo>
                <a:lnTo>
                  <a:pt x="293" y="200"/>
                </a:lnTo>
                <a:lnTo>
                  <a:pt x="293" y="124"/>
                </a:lnTo>
                <a:lnTo>
                  <a:pt x="293" y="113"/>
                </a:lnTo>
                <a:lnTo>
                  <a:pt x="291" y="104"/>
                </a:lnTo>
                <a:lnTo>
                  <a:pt x="287" y="96"/>
                </a:lnTo>
                <a:lnTo>
                  <a:pt x="283" y="88"/>
                </a:lnTo>
                <a:lnTo>
                  <a:pt x="277" y="83"/>
                </a:lnTo>
                <a:lnTo>
                  <a:pt x="268" y="80"/>
                </a:lnTo>
                <a:lnTo>
                  <a:pt x="260" y="78"/>
                </a:lnTo>
                <a:lnTo>
                  <a:pt x="251" y="77"/>
                </a:lnTo>
                <a:lnTo>
                  <a:pt x="243" y="78"/>
                </a:lnTo>
                <a:lnTo>
                  <a:pt x="235" y="79"/>
                </a:lnTo>
                <a:lnTo>
                  <a:pt x="228" y="81"/>
                </a:lnTo>
                <a:lnTo>
                  <a:pt x="222" y="83"/>
                </a:lnTo>
                <a:lnTo>
                  <a:pt x="217" y="86"/>
                </a:lnTo>
                <a:lnTo>
                  <a:pt x="213" y="90"/>
                </a:lnTo>
                <a:lnTo>
                  <a:pt x="209" y="96"/>
                </a:lnTo>
                <a:lnTo>
                  <a:pt x="207" y="101"/>
                </a:lnTo>
                <a:lnTo>
                  <a:pt x="207" y="0"/>
                </a:lnTo>
                <a:lnTo>
                  <a:pt x="172" y="0"/>
                </a:lnTo>
                <a:lnTo>
                  <a:pt x="172" y="258"/>
                </a:lnTo>
                <a:lnTo>
                  <a:pt x="207" y="258"/>
                </a:lnTo>
                <a:lnTo>
                  <a:pt x="207" y="140"/>
                </a:lnTo>
                <a:lnTo>
                  <a:pt x="208" y="133"/>
                </a:lnTo>
                <a:lnTo>
                  <a:pt x="209" y="127"/>
                </a:lnTo>
                <a:lnTo>
                  <a:pt x="212" y="123"/>
                </a:lnTo>
                <a:lnTo>
                  <a:pt x="215" y="119"/>
                </a:lnTo>
                <a:lnTo>
                  <a:pt x="219" y="116"/>
                </a:lnTo>
                <a:lnTo>
                  <a:pt x="223" y="114"/>
                </a:lnTo>
                <a:lnTo>
                  <a:pt x="228" y="112"/>
                </a:lnTo>
                <a:lnTo>
                  <a:pt x="235" y="112"/>
                </a:lnTo>
                <a:lnTo>
                  <a:pt x="241" y="112"/>
                </a:lnTo>
                <a:lnTo>
                  <a:pt x="245" y="113"/>
                </a:lnTo>
                <a:lnTo>
                  <a:pt x="249" y="115"/>
                </a:lnTo>
                <a:lnTo>
                  <a:pt x="253" y="118"/>
                </a:lnTo>
                <a:lnTo>
                  <a:pt x="255" y="121"/>
                </a:lnTo>
                <a:lnTo>
                  <a:pt x="257" y="125"/>
                </a:lnTo>
                <a:lnTo>
                  <a:pt x="257" y="129"/>
                </a:lnTo>
                <a:lnTo>
                  <a:pt x="258" y="135"/>
                </a:lnTo>
                <a:lnTo>
                  <a:pt x="258" y="204"/>
                </a:lnTo>
                <a:lnTo>
                  <a:pt x="258" y="241"/>
                </a:lnTo>
                <a:lnTo>
                  <a:pt x="258" y="256"/>
                </a:lnTo>
                <a:lnTo>
                  <a:pt x="258" y="258"/>
                </a:lnTo>
                <a:close/>
                <a:moveTo>
                  <a:pt x="131" y="868"/>
                </a:moveTo>
                <a:lnTo>
                  <a:pt x="171" y="868"/>
                </a:lnTo>
                <a:lnTo>
                  <a:pt x="113" y="611"/>
                </a:lnTo>
                <a:lnTo>
                  <a:pt x="62" y="611"/>
                </a:lnTo>
                <a:lnTo>
                  <a:pt x="0" y="868"/>
                </a:lnTo>
                <a:lnTo>
                  <a:pt x="39" y="868"/>
                </a:lnTo>
                <a:lnTo>
                  <a:pt x="52" y="805"/>
                </a:lnTo>
                <a:lnTo>
                  <a:pt x="118" y="805"/>
                </a:lnTo>
                <a:lnTo>
                  <a:pt x="131" y="868"/>
                </a:lnTo>
                <a:close/>
                <a:moveTo>
                  <a:pt x="111" y="773"/>
                </a:moveTo>
                <a:lnTo>
                  <a:pt x="60" y="773"/>
                </a:lnTo>
                <a:lnTo>
                  <a:pt x="63" y="757"/>
                </a:lnTo>
                <a:lnTo>
                  <a:pt x="72" y="723"/>
                </a:lnTo>
                <a:lnTo>
                  <a:pt x="80" y="688"/>
                </a:lnTo>
                <a:lnTo>
                  <a:pt x="83" y="672"/>
                </a:lnTo>
                <a:lnTo>
                  <a:pt x="86" y="658"/>
                </a:lnTo>
                <a:lnTo>
                  <a:pt x="87" y="647"/>
                </a:lnTo>
                <a:lnTo>
                  <a:pt x="88" y="658"/>
                </a:lnTo>
                <a:lnTo>
                  <a:pt x="90" y="672"/>
                </a:lnTo>
                <a:lnTo>
                  <a:pt x="111" y="773"/>
                </a:lnTo>
                <a:close/>
                <a:moveTo>
                  <a:pt x="49" y="367"/>
                </a:moveTo>
                <a:lnTo>
                  <a:pt x="49" y="361"/>
                </a:lnTo>
                <a:lnTo>
                  <a:pt x="51" y="355"/>
                </a:lnTo>
                <a:lnTo>
                  <a:pt x="53" y="350"/>
                </a:lnTo>
                <a:lnTo>
                  <a:pt x="57" y="346"/>
                </a:lnTo>
                <a:lnTo>
                  <a:pt x="62" y="343"/>
                </a:lnTo>
                <a:lnTo>
                  <a:pt x="67" y="341"/>
                </a:lnTo>
                <a:lnTo>
                  <a:pt x="75" y="340"/>
                </a:lnTo>
                <a:lnTo>
                  <a:pt x="82" y="339"/>
                </a:lnTo>
                <a:lnTo>
                  <a:pt x="92" y="340"/>
                </a:lnTo>
                <a:lnTo>
                  <a:pt x="100" y="342"/>
                </a:lnTo>
                <a:lnTo>
                  <a:pt x="106" y="345"/>
                </a:lnTo>
                <a:lnTo>
                  <a:pt x="112" y="349"/>
                </a:lnTo>
                <a:lnTo>
                  <a:pt x="115" y="355"/>
                </a:lnTo>
                <a:lnTo>
                  <a:pt x="117" y="362"/>
                </a:lnTo>
                <a:lnTo>
                  <a:pt x="119" y="370"/>
                </a:lnTo>
                <a:lnTo>
                  <a:pt x="119" y="380"/>
                </a:lnTo>
                <a:lnTo>
                  <a:pt x="157" y="380"/>
                </a:lnTo>
                <a:lnTo>
                  <a:pt x="157" y="370"/>
                </a:lnTo>
                <a:lnTo>
                  <a:pt x="156" y="361"/>
                </a:lnTo>
                <a:lnTo>
                  <a:pt x="155" y="353"/>
                </a:lnTo>
                <a:lnTo>
                  <a:pt x="153" y="346"/>
                </a:lnTo>
                <a:lnTo>
                  <a:pt x="150" y="339"/>
                </a:lnTo>
                <a:lnTo>
                  <a:pt x="146" y="332"/>
                </a:lnTo>
                <a:lnTo>
                  <a:pt x="142" y="327"/>
                </a:lnTo>
                <a:lnTo>
                  <a:pt x="138" y="322"/>
                </a:lnTo>
                <a:lnTo>
                  <a:pt x="133" y="318"/>
                </a:lnTo>
                <a:lnTo>
                  <a:pt x="128" y="314"/>
                </a:lnTo>
                <a:lnTo>
                  <a:pt x="122" y="311"/>
                </a:lnTo>
                <a:lnTo>
                  <a:pt x="116" y="308"/>
                </a:lnTo>
                <a:lnTo>
                  <a:pt x="107" y="307"/>
                </a:lnTo>
                <a:lnTo>
                  <a:pt x="100" y="305"/>
                </a:lnTo>
                <a:lnTo>
                  <a:pt x="92" y="304"/>
                </a:lnTo>
                <a:lnTo>
                  <a:pt x="83" y="304"/>
                </a:lnTo>
                <a:lnTo>
                  <a:pt x="74" y="304"/>
                </a:lnTo>
                <a:lnTo>
                  <a:pt x="65" y="305"/>
                </a:lnTo>
                <a:lnTo>
                  <a:pt x="58" y="307"/>
                </a:lnTo>
                <a:lnTo>
                  <a:pt x="51" y="308"/>
                </a:lnTo>
                <a:lnTo>
                  <a:pt x="44" y="311"/>
                </a:lnTo>
                <a:lnTo>
                  <a:pt x="39" y="314"/>
                </a:lnTo>
                <a:lnTo>
                  <a:pt x="33" y="317"/>
                </a:lnTo>
                <a:lnTo>
                  <a:pt x="28" y="321"/>
                </a:lnTo>
                <a:lnTo>
                  <a:pt x="23" y="325"/>
                </a:lnTo>
                <a:lnTo>
                  <a:pt x="20" y="330"/>
                </a:lnTo>
                <a:lnTo>
                  <a:pt x="17" y="336"/>
                </a:lnTo>
                <a:lnTo>
                  <a:pt x="14" y="341"/>
                </a:lnTo>
                <a:lnTo>
                  <a:pt x="12" y="347"/>
                </a:lnTo>
                <a:lnTo>
                  <a:pt x="11" y="354"/>
                </a:lnTo>
                <a:lnTo>
                  <a:pt x="10" y="361"/>
                </a:lnTo>
                <a:lnTo>
                  <a:pt x="10" y="368"/>
                </a:lnTo>
                <a:lnTo>
                  <a:pt x="10" y="377"/>
                </a:lnTo>
                <a:lnTo>
                  <a:pt x="11" y="384"/>
                </a:lnTo>
                <a:lnTo>
                  <a:pt x="13" y="390"/>
                </a:lnTo>
                <a:lnTo>
                  <a:pt x="15" y="397"/>
                </a:lnTo>
                <a:lnTo>
                  <a:pt x="18" y="402"/>
                </a:lnTo>
                <a:lnTo>
                  <a:pt x="22" y="408"/>
                </a:lnTo>
                <a:lnTo>
                  <a:pt x="25" y="412"/>
                </a:lnTo>
                <a:lnTo>
                  <a:pt x="31" y="418"/>
                </a:lnTo>
                <a:lnTo>
                  <a:pt x="40" y="426"/>
                </a:lnTo>
                <a:lnTo>
                  <a:pt x="50" y="433"/>
                </a:lnTo>
                <a:lnTo>
                  <a:pt x="61" y="439"/>
                </a:lnTo>
                <a:lnTo>
                  <a:pt x="74" y="445"/>
                </a:lnTo>
                <a:lnTo>
                  <a:pt x="83" y="450"/>
                </a:lnTo>
                <a:lnTo>
                  <a:pt x="91" y="456"/>
                </a:lnTo>
                <a:lnTo>
                  <a:pt x="99" y="461"/>
                </a:lnTo>
                <a:lnTo>
                  <a:pt x="106" y="467"/>
                </a:lnTo>
                <a:lnTo>
                  <a:pt x="113" y="473"/>
                </a:lnTo>
                <a:lnTo>
                  <a:pt x="118" y="480"/>
                </a:lnTo>
                <a:lnTo>
                  <a:pt x="119" y="484"/>
                </a:lnTo>
                <a:lnTo>
                  <a:pt x="120" y="488"/>
                </a:lnTo>
                <a:lnTo>
                  <a:pt x="121" y="494"/>
                </a:lnTo>
                <a:lnTo>
                  <a:pt x="121" y="499"/>
                </a:lnTo>
                <a:lnTo>
                  <a:pt x="121" y="507"/>
                </a:lnTo>
                <a:lnTo>
                  <a:pt x="119" y="513"/>
                </a:lnTo>
                <a:lnTo>
                  <a:pt x="116" y="519"/>
                </a:lnTo>
                <a:lnTo>
                  <a:pt x="112" y="523"/>
                </a:lnTo>
                <a:lnTo>
                  <a:pt x="106" y="527"/>
                </a:lnTo>
                <a:lnTo>
                  <a:pt x="100" y="529"/>
                </a:lnTo>
                <a:lnTo>
                  <a:pt x="93" y="531"/>
                </a:lnTo>
                <a:lnTo>
                  <a:pt x="85" y="531"/>
                </a:lnTo>
                <a:lnTo>
                  <a:pt x="77" y="531"/>
                </a:lnTo>
                <a:lnTo>
                  <a:pt x="69" y="529"/>
                </a:lnTo>
                <a:lnTo>
                  <a:pt x="62" y="526"/>
                </a:lnTo>
                <a:lnTo>
                  <a:pt x="57" y="522"/>
                </a:lnTo>
                <a:lnTo>
                  <a:pt x="52" y="517"/>
                </a:lnTo>
                <a:lnTo>
                  <a:pt x="49" y="510"/>
                </a:lnTo>
                <a:lnTo>
                  <a:pt x="47" y="501"/>
                </a:lnTo>
                <a:lnTo>
                  <a:pt x="46" y="489"/>
                </a:lnTo>
                <a:lnTo>
                  <a:pt x="8" y="489"/>
                </a:lnTo>
                <a:lnTo>
                  <a:pt x="8" y="500"/>
                </a:lnTo>
                <a:lnTo>
                  <a:pt x="9" y="510"/>
                </a:lnTo>
                <a:lnTo>
                  <a:pt x="11" y="518"/>
                </a:lnTo>
                <a:lnTo>
                  <a:pt x="13" y="525"/>
                </a:lnTo>
                <a:lnTo>
                  <a:pt x="16" y="532"/>
                </a:lnTo>
                <a:lnTo>
                  <a:pt x="20" y="539"/>
                </a:lnTo>
                <a:lnTo>
                  <a:pt x="24" y="545"/>
                </a:lnTo>
                <a:lnTo>
                  <a:pt x="29" y="549"/>
                </a:lnTo>
                <a:lnTo>
                  <a:pt x="35" y="553"/>
                </a:lnTo>
                <a:lnTo>
                  <a:pt x="40" y="557"/>
                </a:lnTo>
                <a:lnTo>
                  <a:pt x="47" y="559"/>
                </a:lnTo>
                <a:lnTo>
                  <a:pt x="54" y="561"/>
                </a:lnTo>
                <a:lnTo>
                  <a:pt x="61" y="563"/>
                </a:lnTo>
                <a:lnTo>
                  <a:pt x="69" y="564"/>
                </a:lnTo>
                <a:lnTo>
                  <a:pt x="78" y="565"/>
                </a:lnTo>
                <a:lnTo>
                  <a:pt x="87" y="565"/>
                </a:lnTo>
                <a:lnTo>
                  <a:pt x="95" y="565"/>
                </a:lnTo>
                <a:lnTo>
                  <a:pt x="103" y="564"/>
                </a:lnTo>
                <a:lnTo>
                  <a:pt x="112" y="563"/>
                </a:lnTo>
                <a:lnTo>
                  <a:pt x="119" y="561"/>
                </a:lnTo>
                <a:lnTo>
                  <a:pt x="125" y="558"/>
                </a:lnTo>
                <a:lnTo>
                  <a:pt x="131" y="555"/>
                </a:lnTo>
                <a:lnTo>
                  <a:pt x="136" y="551"/>
                </a:lnTo>
                <a:lnTo>
                  <a:pt x="141" y="547"/>
                </a:lnTo>
                <a:lnTo>
                  <a:pt x="145" y="543"/>
                </a:lnTo>
                <a:lnTo>
                  <a:pt x="150" y="537"/>
                </a:lnTo>
                <a:lnTo>
                  <a:pt x="153" y="531"/>
                </a:lnTo>
                <a:lnTo>
                  <a:pt x="156" y="525"/>
                </a:lnTo>
                <a:lnTo>
                  <a:pt x="158" y="518"/>
                </a:lnTo>
                <a:lnTo>
                  <a:pt x="159" y="511"/>
                </a:lnTo>
                <a:lnTo>
                  <a:pt x="160" y="504"/>
                </a:lnTo>
                <a:lnTo>
                  <a:pt x="161" y="496"/>
                </a:lnTo>
                <a:lnTo>
                  <a:pt x="160" y="487"/>
                </a:lnTo>
                <a:lnTo>
                  <a:pt x="159" y="480"/>
                </a:lnTo>
                <a:lnTo>
                  <a:pt x="158" y="474"/>
                </a:lnTo>
                <a:lnTo>
                  <a:pt x="156" y="468"/>
                </a:lnTo>
                <a:lnTo>
                  <a:pt x="153" y="462"/>
                </a:lnTo>
                <a:lnTo>
                  <a:pt x="150" y="457"/>
                </a:lnTo>
                <a:lnTo>
                  <a:pt x="146" y="451"/>
                </a:lnTo>
                <a:lnTo>
                  <a:pt x="142" y="446"/>
                </a:lnTo>
                <a:lnTo>
                  <a:pt x="133" y="438"/>
                </a:lnTo>
                <a:lnTo>
                  <a:pt x="123" y="431"/>
                </a:lnTo>
                <a:lnTo>
                  <a:pt x="113" y="424"/>
                </a:lnTo>
                <a:lnTo>
                  <a:pt x="102" y="418"/>
                </a:lnTo>
                <a:lnTo>
                  <a:pt x="83" y="407"/>
                </a:lnTo>
                <a:lnTo>
                  <a:pt x="65" y="397"/>
                </a:lnTo>
                <a:lnTo>
                  <a:pt x="58" y="391"/>
                </a:lnTo>
                <a:lnTo>
                  <a:pt x="53" y="384"/>
                </a:lnTo>
                <a:lnTo>
                  <a:pt x="51" y="381"/>
                </a:lnTo>
                <a:lnTo>
                  <a:pt x="50" y="377"/>
                </a:lnTo>
                <a:lnTo>
                  <a:pt x="49" y="372"/>
                </a:lnTo>
                <a:lnTo>
                  <a:pt x="49" y="367"/>
                </a:lnTo>
                <a:close/>
                <a:moveTo>
                  <a:pt x="94" y="37"/>
                </a:moveTo>
                <a:lnTo>
                  <a:pt x="148" y="37"/>
                </a:lnTo>
                <a:lnTo>
                  <a:pt x="148" y="1"/>
                </a:lnTo>
                <a:lnTo>
                  <a:pt x="1" y="1"/>
                </a:lnTo>
                <a:lnTo>
                  <a:pt x="1" y="37"/>
                </a:lnTo>
                <a:lnTo>
                  <a:pt x="55" y="37"/>
                </a:lnTo>
                <a:lnTo>
                  <a:pt x="55" y="258"/>
                </a:lnTo>
                <a:lnTo>
                  <a:pt x="94" y="258"/>
                </a:lnTo>
                <a:lnTo>
                  <a:pt x="94" y="37"/>
                </a:lnTo>
                <a:close/>
                <a:moveTo>
                  <a:pt x="228" y="610"/>
                </a:moveTo>
                <a:lnTo>
                  <a:pt x="194" y="610"/>
                </a:lnTo>
                <a:lnTo>
                  <a:pt x="194" y="618"/>
                </a:lnTo>
                <a:lnTo>
                  <a:pt x="195" y="627"/>
                </a:lnTo>
                <a:lnTo>
                  <a:pt x="195" y="856"/>
                </a:lnTo>
                <a:lnTo>
                  <a:pt x="195" y="864"/>
                </a:lnTo>
                <a:lnTo>
                  <a:pt x="196" y="868"/>
                </a:lnTo>
                <a:lnTo>
                  <a:pt x="231" y="868"/>
                </a:lnTo>
                <a:lnTo>
                  <a:pt x="231" y="863"/>
                </a:lnTo>
                <a:lnTo>
                  <a:pt x="230" y="853"/>
                </a:lnTo>
                <a:lnTo>
                  <a:pt x="230" y="623"/>
                </a:lnTo>
                <a:lnTo>
                  <a:pt x="230" y="615"/>
                </a:lnTo>
                <a:lnTo>
                  <a:pt x="228" y="610"/>
                </a:lnTo>
                <a:close/>
                <a:moveTo>
                  <a:pt x="299" y="610"/>
                </a:moveTo>
                <a:lnTo>
                  <a:pt x="264" y="610"/>
                </a:lnTo>
                <a:lnTo>
                  <a:pt x="264" y="618"/>
                </a:lnTo>
                <a:lnTo>
                  <a:pt x="264" y="627"/>
                </a:lnTo>
                <a:lnTo>
                  <a:pt x="264" y="856"/>
                </a:lnTo>
                <a:lnTo>
                  <a:pt x="265" y="864"/>
                </a:lnTo>
                <a:lnTo>
                  <a:pt x="266" y="868"/>
                </a:lnTo>
                <a:lnTo>
                  <a:pt x="301" y="868"/>
                </a:lnTo>
                <a:lnTo>
                  <a:pt x="301" y="863"/>
                </a:lnTo>
                <a:lnTo>
                  <a:pt x="300" y="853"/>
                </a:lnTo>
                <a:lnTo>
                  <a:pt x="300" y="623"/>
                </a:lnTo>
                <a:lnTo>
                  <a:pt x="300" y="615"/>
                </a:lnTo>
                <a:lnTo>
                  <a:pt x="299" y="610"/>
                </a:lnTo>
                <a:close/>
                <a:moveTo>
                  <a:pt x="372" y="637"/>
                </a:moveTo>
                <a:lnTo>
                  <a:pt x="335" y="637"/>
                </a:lnTo>
                <a:lnTo>
                  <a:pt x="335" y="676"/>
                </a:lnTo>
                <a:lnTo>
                  <a:pt x="372" y="676"/>
                </a:lnTo>
                <a:lnTo>
                  <a:pt x="372" y="637"/>
                </a:lnTo>
                <a:close/>
                <a:moveTo>
                  <a:pt x="371" y="690"/>
                </a:moveTo>
                <a:lnTo>
                  <a:pt x="335" y="690"/>
                </a:lnTo>
                <a:lnTo>
                  <a:pt x="335" y="853"/>
                </a:lnTo>
                <a:lnTo>
                  <a:pt x="336" y="864"/>
                </a:lnTo>
                <a:lnTo>
                  <a:pt x="337" y="868"/>
                </a:lnTo>
                <a:lnTo>
                  <a:pt x="373" y="868"/>
                </a:lnTo>
                <a:lnTo>
                  <a:pt x="372" y="863"/>
                </a:lnTo>
                <a:lnTo>
                  <a:pt x="371" y="851"/>
                </a:lnTo>
                <a:lnTo>
                  <a:pt x="371" y="690"/>
                </a:lnTo>
                <a:close/>
                <a:moveTo>
                  <a:pt x="393" y="562"/>
                </a:moveTo>
                <a:lnTo>
                  <a:pt x="393" y="417"/>
                </a:lnTo>
                <a:lnTo>
                  <a:pt x="425" y="417"/>
                </a:lnTo>
                <a:lnTo>
                  <a:pt x="425" y="386"/>
                </a:lnTo>
                <a:lnTo>
                  <a:pt x="393" y="386"/>
                </a:lnTo>
                <a:lnTo>
                  <a:pt x="393" y="351"/>
                </a:lnTo>
                <a:lnTo>
                  <a:pt x="393" y="348"/>
                </a:lnTo>
                <a:lnTo>
                  <a:pt x="393" y="345"/>
                </a:lnTo>
                <a:lnTo>
                  <a:pt x="395" y="343"/>
                </a:lnTo>
                <a:lnTo>
                  <a:pt x="397" y="340"/>
                </a:lnTo>
                <a:lnTo>
                  <a:pt x="399" y="338"/>
                </a:lnTo>
                <a:lnTo>
                  <a:pt x="402" y="337"/>
                </a:lnTo>
                <a:lnTo>
                  <a:pt x="406" y="336"/>
                </a:lnTo>
                <a:lnTo>
                  <a:pt x="410" y="335"/>
                </a:lnTo>
                <a:lnTo>
                  <a:pt x="419" y="336"/>
                </a:lnTo>
                <a:lnTo>
                  <a:pt x="427" y="336"/>
                </a:lnTo>
                <a:lnTo>
                  <a:pt x="427" y="305"/>
                </a:lnTo>
                <a:lnTo>
                  <a:pt x="415" y="304"/>
                </a:lnTo>
                <a:lnTo>
                  <a:pt x="399" y="304"/>
                </a:lnTo>
                <a:lnTo>
                  <a:pt x="389" y="305"/>
                </a:lnTo>
                <a:lnTo>
                  <a:pt x="379" y="307"/>
                </a:lnTo>
                <a:lnTo>
                  <a:pt x="372" y="311"/>
                </a:lnTo>
                <a:lnTo>
                  <a:pt x="366" y="316"/>
                </a:lnTo>
                <a:lnTo>
                  <a:pt x="362" y="322"/>
                </a:lnTo>
                <a:lnTo>
                  <a:pt x="359" y="329"/>
                </a:lnTo>
                <a:lnTo>
                  <a:pt x="357" y="338"/>
                </a:lnTo>
                <a:lnTo>
                  <a:pt x="357" y="346"/>
                </a:lnTo>
                <a:lnTo>
                  <a:pt x="357" y="385"/>
                </a:lnTo>
                <a:lnTo>
                  <a:pt x="335" y="385"/>
                </a:lnTo>
                <a:lnTo>
                  <a:pt x="335" y="417"/>
                </a:lnTo>
                <a:lnTo>
                  <a:pt x="357" y="417"/>
                </a:lnTo>
                <a:lnTo>
                  <a:pt x="357" y="562"/>
                </a:lnTo>
                <a:lnTo>
                  <a:pt x="393" y="562"/>
                </a:lnTo>
                <a:close/>
                <a:moveTo>
                  <a:pt x="400" y="819"/>
                </a:moveTo>
                <a:lnTo>
                  <a:pt x="401" y="831"/>
                </a:lnTo>
                <a:lnTo>
                  <a:pt x="403" y="842"/>
                </a:lnTo>
                <a:lnTo>
                  <a:pt x="405" y="846"/>
                </a:lnTo>
                <a:lnTo>
                  <a:pt x="407" y="850"/>
                </a:lnTo>
                <a:lnTo>
                  <a:pt x="410" y="855"/>
                </a:lnTo>
                <a:lnTo>
                  <a:pt x="413" y="858"/>
                </a:lnTo>
                <a:lnTo>
                  <a:pt x="416" y="861"/>
                </a:lnTo>
                <a:lnTo>
                  <a:pt x="420" y="863"/>
                </a:lnTo>
                <a:lnTo>
                  <a:pt x="424" y="865"/>
                </a:lnTo>
                <a:lnTo>
                  <a:pt x="429" y="867"/>
                </a:lnTo>
                <a:lnTo>
                  <a:pt x="439" y="869"/>
                </a:lnTo>
                <a:lnTo>
                  <a:pt x="450" y="869"/>
                </a:lnTo>
                <a:lnTo>
                  <a:pt x="458" y="869"/>
                </a:lnTo>
                <a:lnTo>
                  <a:pt x="464" y="868"/>
                </a:lnTo>
                <a:lnTo>
                  <a:pt x="471" y="867"/>
                </a:lnTo>
                <a:lnTo>
                  <a:pt x="477" y="865"/>
                </a:lnTo>
                <a:lnTo>
                  <a:pt x="481" y="863"/>
                </a:lnTo>
                <a:lnTo>
                  <a:pt x="486" y="860"/>
                </a:lnTo>
                <a:lnTo>
                  <a:pt x="489" y="857"/>
                </a:lnTo>
                <a:lnTo>
                  <a:pt x="493" y="853"/>
                </a:lnTo>
                <a:lnTo>
                  <a:pt x="494" y="863"/>
                </a:lnTo>
                <a:lnTo>
                  <a:pt x="495" y="868"/>
                </a:lnTo>
                <a:lnTo>
                  <a:pt x="528" y="868"/>
                </a:lnTo>
                <a:lnTo>
                  <a:pt x="527" y="856"/>
                </a:lnTo>
                <a:lnTo>
                  <a:pt x="526" y="837"/>
                </a:lnTo>
                <a:lnTo>
                  <a:pt x="526" y="826"/>
                </a:lnTo>
                <a:lnTo>
                  <a:pt x="526" y="813"/>
                </a:lnTo>
                <a:lnTo>
                  <a:pt x="526" y="798"/>
                </a:lnTo>
                <a:lnTo>
                  <a:pt x="526" y="786"/>
                </a:lnTo>
                <a:lnTo>
                  <a:pt x="526" y="773"/>
                </a:lnTo>
                <a:lnTo>
                  <a:pt x="526" y="757"/>
                </a:lnTo>
                <a:lnTo>
                  <a:pt x="526" y="742"/>
                </a:lnTo>
                <a:lnTo>
                  <a:pt x="526" y="728"/>
                </a:lnTo>
                <a:lnTo>
                  <a:pt x="524" y="720"/>
                </a:lnTo>
                <a:lnTo>
                  <a:pt x="521" y="712"/>
                </a:lnTo>
                <a:lnTo>
                  <a:pt x="517" y="705"/>
                </a:lnTo>
                <a:lnTo>
                  <a:pt x="511" y="699"/>
                </a:lnTo>
                <a:lnTo>
                  <a:pt x="503" y="694"/>
                </a:lnTo>
                <a:lnTo>
                  <a:pt x="494" y="690"/>
                </a:lnTo>
                <a:lnTo>
                  <a:pt x="483" y="687"/>
                </a:lnTo>
                <a:lnTo>
                  <a:pt x="470" y="687"/>
                </a:lnTo>
                <a:lnTo>
                  <a:pt x="461" y="687"/>
                </a:lnTo>
                <a:lnTo>
                  <a:pt x="453" y="688"/>
                </a:lnTo>
                <a:lnTo>
                  <a:pt x="446" y="689"/>
                </a:lnTo>
                <a:lnTo>
                  <a:pt x="440" y="691"/>
                </a:lnTo>
                <a:lnTo>
                  <a:pt x="434" y="694"/>
                </a:lnTo>
                <a:lnTo>
                  <a:pt x="429" y="696"/>
                </a:lnTo>
                <a:lnTo>
                  <a:pt x="424" y="699"/>
                </a:lnTo>
                <a:lnTo>
                  <a:pt x="420" y="703"/>
                </a:lnTo>
                <a:lnTo>
                  <a:pt x="417" y="707"/>
                </a:lnTo>
                <a:lnTo>
                  <a:pt x="414" y="711"/>
                </a:lnTo>
                <a:lnTo>
                  <a:pt x="412" y="716"/>
                </a:lnTo>
                <a:lnTo>
                  <a:pt x="410" y="721"/>
                </a:lnTo>
                <a:lnTo>
                  <a:pt x="408" y="733"/>
                </a:lnTo>
                <a:lnTo>
                  <a:pt x="407" y="745"/>
                </a:lnTo>
                <a:lnTo>
                  <a:pt x="440" y="745"/>
                </a:lnTo>
                <a:lnTo>
                  <a:pt x="441" y="740"/>
                </a:lnTo>
                <a:lnTo>
                  <a:pt x="442" y="735"/>
                </a:lnTo>
                <a:lnTo>
                  <a:pt x="443" y="729"/>
                </a:lnTo>
                <a:lnTo>
                  <a:pt x="446" y="726"/>
                </a:lnTo>
                <a:lnTo>
                  <a:pt x="449" y="723"/>
                </a:lnTo>
                <a:lnTo>
                  <a:pt x="454" y="721"/>
                </a:lnTo>
                <a:lnTo>
                  <a:pt x="460" y="719"/>
                </a:lnTo>
                <a:lnTo>
                  <a:pt x="468" y="719"/>
                </a:lnTo>
                <a:lnTo>
                  <a:pt x="473" y="719"/>
                </a:lnTo>
                <a:lnTo>
                  <a:pt x="478" y="720"/>
                </a:lnTo>
                <a:lnTo>
                  <a:pt x="482" y="721"/>
                </a:lnTo>
                <a:lnTo>
                  <a:pt x="485" y="723"/>
                </a:lnTo>
                <a:lnTo>
                  <a:pt x="488" y="725"/>
                </a:lnTo>
                <a:lnTo>
                  <a:pt x="490" y="728"/>
                </a:lnTo>
                <a:lnTo>
                  <a:pt x="491" y="733"/>
                </a:lnTo>
                <a:lnTo>
                  <a:pt x="492" y="737"/>
                </a:lnTo>
                <a:lnTo>
                  <a:pt x="492" y="748"/>
                </a:lnTo>
                <a:lnTo>
                  <a:pt x="492" y="758"/>
                </a:lnTo>
                <a:lnTo>
                  <a:pt x="483" y="758"/>
                </a:lnTo>
                <a:lnTo>
                  <a:pt x="477" y="758"/>
                </a:lnTo>
                <a:lnTo>
                  <a:pt x="468" y="758"/>
                </a:lnTo>
                <a:lnTo>
                  <a:pt x="459" y="759"/>
                </a:lnTo>
                <a:lnTo>
                  <a:pt x="451" y="760"/>
                </a:lnTo>
                <a:lnTo>
                  <a:pt x="443" y="762"/>
                </a:lnTo>
                <a:lnTo>
                  <a:pt x="437" y="764"/>
                </a:lnTo>
                <a:lnTo>
                  <a:pt x="430" y="766"/>
                </a:lnTo>
                <a:lnTo>
                  <a:pt x="424" y="769"/>
                </a:lnTo>
                <a:lnTo>
                  <a:pt x="419" y="774"/>
                </a:lnTo>
                <a:lnTo>
                  <a:pt x="414" y="777"/>
                </a:lnTo>
                <a:lnTo>
                  <a:pt x="411" y="782"/>
                </a:lnTo>
                <a:lnTo>
                  <a:pt x="407" y="787"/>
                </a:lnTo>
                <a:lnTo>
                  <a:pt x="405" y="792"/>
                </a:lnTo>
                <a:lnTo>
                  <a:pt x="403" y="798"/>
                </a:lnTo>
                <a:lnTo>
                  <a:pt x="401" y="804"/>
                </a:lnTo>
                <a:lnTo>
                  <a:pt x="400" y="811"/>
                </a:lnTo>
                <a:lnTo>
                  <a:pt x="400" y="819"/>
                </a:lnTo>
                <a:close/>
                <a:moveTo>
                  <a:pt x="435" y="819"/>
                </a:moveTo>
                <a:lnTo>
                  <a:pt x="436" y="810"/>
                </a:lnTo>
                <a:lnTo>
                  <a:pt x="437" y="803"/>
                </a:lnTo>
                <a:lnTo>
                  <a:pt x="441" y="797"/>
                </a:lnTo>
                <a:lnTo>
                  <a:pt x="445" y="793"/>
                </a:lnTo>
                <a:lnTo>
                  <a:pt x="451" y="790"/>
                </a:lnTo>
                <a:lnTo>
                  <a:pt x="458" y="787"/>
                </a:lnTo>
                <a:lnTo>
                  <a:pt x="468" y="786"/>
                </a:lnTo>
                <a:lnTo>
                  <a:pt x="477" y="785"/>
                </a:lnTo>
                <a:lnTo>
                  <a:pt x="486" y="786"/>
                </a:lnTo>
                <a:lnTo>
                  <a:pt x="493" y="786"/>
                </a:lnTo>
                <a:lnTo>
                  <a:pt x="493" y="793"/>
                </a:lnTo>
                <a:lnTo>
                  <a:pt x="493" y="802"/>
                </a:lnTo>
                <a:lnTo>
                  <a:pt x="491" y="813"/>
                </a:lnTo>
                <a:lnTo>
                  <a:pt x="489" y="821"/>
                </a:lnTo>
                <a:lnTo>
                  <a:pt x="486" y="828"/>
                </a:lnTo>
                <a:lnTo>
                  <a:pt x="482" y="833"/>
                </a:lnTo>
                <a:lnTo>
                  <a:pt x="477" y="836"/>
                </a:lnTo>
                <a:lnTo>
                  <a:pt x="472" y="839"/>
                </a:lnTo>
                <a:lnTo>
                  <a:pt x="465" y="840"/>
                </a:lnTo>
                <a:lnTo>
                  <a:pt x="458" y="841"/>
                </a:lnTo>
                <a:lnTo>
                  <a:pt x="453" y="841"/>
                </a:lnTo>
                <a:lnTo>
                  <a:pt x="449" y="840"/>
                </a:lnTo>
                <a:lnTo>
                  <a:pt x="445" y="838"/>
                </a:lnTo>
                <a:lnTo>
                  <a:pt x="442" y="836"/>
                </a:lnTo>
                <a:lnTo>
                  <a:pt x="439" y="833"/>
                </a:lnTo>
                <a:lnTo>
                  <a:pt x="437" y="829"/>
                </a:lnTo>
                <a:lnTo>
                  <a:pt x="435" y="824"/>
                </a:lnTo>
                <a:lnTo>
                  <a:pt x="435" y="819"/>
                </a:lnTo>
                <a:close/>
                <a:moveTo>
                  <a:pt x="595" y="690"/>
                </a:moveTo>
                <a:lnTo>
                  <a:pt x="560" y="690"/>
                </a:lnTo>
                <a:lnTo>
                  <a:pt x="560" y="868"/>
                </a:lnTo>
                <a:lnTo>
                  <a:pt x="596" y="868"/>
                </a:lnTo>
                <a:lnTo>
                  <a:pt x="596" y="751"/>
                </a:lnTo>
                <a:lnTo>
                  <a:pt x="596" y="744"/>
                </a:lnTo>
                <a:lnTo>
                  <a:pt x="598" y="738"/>
                </a:lnTo>
                <a:lnTo>
                  <a:pt x="601" y="733"/>
                </a:lnTo>
                <a:lnTo>
                  <a:pt x="604" y="728"/>
                </a:lnTo>
                <a:lnTo>
                  <a:pt x="608" y="725"/>
                </a:lnTo>
                <a:lnTo>
                  <a:pt x="613" y="723"/>
                </a:lnTo>
                <a:lnTo>
                  <a:pt x="618" y="722"/>
                </a:lnTo>
                <a:lnTo>
                  <a:pt x="623" y="722"/>
                </a:lnTo>
                <a:lnTo>
                  <a:pt x="629" y="722"/>
                </a:lnTo>
                <a:lnTo>
                  <a:pt x="634" y="723"/>
                </a:lnTo>
                <a:lnTo>
                  <a:pt x="638" y="725"/>
                </a:lnTo>
                <a:lnTo>
                  <a:pt x="641" y="727"/>
                </a:lnTo>
                <a:lnTo>
                  <a:pt x="643" y="730"/>
                </a:lnTo>
                <a:lnTo>
                  <a:pt x="645" y="735"/>
                </a:lnTo>
                <a:lnTo>
                  <a:pt x="646" y="740"/>
                </a:lnTo>
                <a:lnTo>
                  <a:pt x="646" y="745"/>
                </a:lnTo>
                <a:lnTo>
                  <a:pt x="646" y="816"/>
                </a:lnTo>
                <a:lnTo>
                  <a:pt x="647" y="851"/>
                </a:lnTo>
                <a:lnTo>
                  <a:pt x="647" y="866"/>
                </a:lnTo>
                <a:lnTo>
                  <a:pt x="648" y="868"/>
                </a:lnTo>
                <a:lnTo>
                  <a:pt x="683" y="868"/>
                </a:lnTo>
                <a:lnTo>
                  <a:pt x="682" y="865"/>
                </a:lnTo>
                <a:lnTo>
                  <a:pt x="682" y="850"/>
                </a:lnTo>
                <a:lnTo>
                  <a:pt x="682" y="810"/>
                </a:lnTo>
                <a:lnTo>
                  <a:pt x="682" y="734"/>
                </a:lnTo>
                <a:lnTo>
                  <a:pt x="681" y="723"/>
                </a:lnTo>
                <a:lnTo>
                  <a:pt x="680" y="714"/>
                </a:lnTo>
                <a:lnTo>
                  <a:pt x="676" y="706"/>
                </a:lnTo>
                <a:lnTo>
                  <a:pt x="672" y="700"/>
                </a:lnTo>
                <a:lnTo>
                  <a:pt x="665" y="695"/>
                </a:lnTo>
                <a:lnTo>
                  <a:pt x="657" y="690"/>
                </a:lnTo>
                <a:lnTo>
                  <a:pt x="648" y="688"/>
                </a:lnTo>
                <a:lnTo>
                  <a:pt x="638" y="687"/>
                </a:lnTo>
                <a:lnTo>
                  <a:pt x="631" y="687"/>
                </a:lnTo>
                <a:lnTo>
                  <a:pt x="623" y="688"/>
                </a:lnTo>
                <a:lnTo>
                  <a:pt x="617" y="690"/>
                </a:lnTo>
                <a:lnTo>
                  <a:pt x="611" y="693"/>
                </a:lnTo>
                <a:lnTo>
                  <a:pt x="606" y="697"/>
                </a:lnTo>
                <a:lnTo>
                  <a:pt x="601" y="701"/>
                </a:lnTo>
                <a:lnTo>
                  <a:pt x="598" y="705"/>
                </a:lnTo>
                <a:lnTo>
                  <a:pt x="595" y="711"/>
                </a:lnTo>
                <a:lnTo>
                  <a:pt x="595" y="69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spcBef>
                <a:spcPct val="0"/>
              </a:spcBef>
            </a:pPr>
            <a:endParaRPr lang="zh-TW" altLang="en-US" smtClean="0">
              <a:solidFill>
                <a:srgbClr val="000000"/>
              </a:solidFill>
              <a:latin typeface="Arial" panose="020B0604020202020204" pitchFamily="34" charset="0"/>
              <a:cs typeface="Arial" panose="020B0604020202020204" pitchFamily="34" charset="0"/>
            </a:endParaRPr>
          </a:p>
        </p:txBody>
      </p:sp>
      <p:sp>
        <p:nvSpPr>
          <p:cNvPr id="18435" name="Rectangle 3"/>
          <p:cNvSpPr>
            <a:spLocks noGrp="1" noChangeArrowheads="1"/>
          </p:cNvSpPr>
          <p:nvPr>
            <p:ph type="ctrTitle"/>
          </p:nvPr>
        </p:nvSpPr>
        <p:spPr>
          <a:xfrm>
            <a:off x="1549400" y="1514475"/>
            <a:ext cx="6334125" cy="2906713"/>
          </a:xfrm>
        </p:spPr>
        <p:txBody>
          <a:bodyPr/>
          <a:lstStyle>
            <a:lvl1pPr>
              <a:lnSpc>
                <a:spcPct val="78000"/>
              </a:lnSpc>
              <a:defRPr sz="8100"/>
            </a:lvl1pPr>
          </a:lstStyle>
          <a:p>
            <a:r>
              <a:rPr lang="en-US" smtClean="0"/>
              <a:t>Click to edit Master title style</a:t>
            </a:r>
            <a:endParaRPr lang="en-US"/>
          </a:p>
        </p:txBody>
      </p:sp>
      <p:sp>
        <p:nvSpPr>
          <p:cNvPr id="18436" name="Rectangle 4"/>
          <p:cNvSpPr>
            <a:spLocks noGrp="1" noChangeArrowheads="1"/>
          </p:cNvSpPr>
          <p:nvPr>
            <p:ph type="subTitle" idx="1"/>
          </p:nvPr>
        </p:nvSpPr>
        <p:spPr>
          <a:xfrm>
            <a:off x="1552575" y="4978400"/>
            <a:ext cx="6334125" cy="609600"/>
          </a:xfrm>
        </p:spPr>
        <p:txBody>
          <a:bodyPr/>
          <a:lstStyle>
            <a:lvl1pPr>
              <a:defRPr sz="1800"/>
            </a:lvl1pPr>
          </a:lstStyle>
          <a:p>
            <a:r>
              <a:rPr lang="en-US" smtClean="0"/>
              <a:t>Click to edit Master subtitle style</a:t>
            </a:r>
            <a:endParaRPr lang="en-US"/>
          </a:p>
        </p:txBody>
      </p:sp>
      <p:sp>
        <p:nvSpPr>
          <p:cNvPr id="18" name="Rectangle 5"/>
          <p:cNvSpPr>
            <a:spLocks noGrp="1" noChangeArrowheads="1"/>
          </p:cNvSpPr>
          <p:nvPr>
            <p:ph type="dt" sz="half" idx="10"/>
          </p:nvPr>
        </p:nvSpPr>
        <p:spPr>
          <a:xfrm>
            <a:off x="1555750" y="4343400"/>
            <a:ext cx="4310063" cy="533400"/>
          </a:xfrm>
        </p:spPr>
        <p:txBody>
          <a:bodyPr/>
          <a:lstStyle>
            <a:lvl1pPr>
              <a:lnSpc>
                <a:spcPct val="95000"/>
              </a:lnSpc>
              <a:defRPr sz="3600"/>
            </a:lvl1pPr>
          </a:lstStyle>
          <a:p>
            <a:fld id="{DF14A8A7-ABFA-44F2-8DC8-F9F96FB51EE4}" type="datetime4">
              <a:rPr lang="en-US" altLang="zh-TW" smtClean="0">
                <a:solidFill>
                  <a:srgbClr val="000000"/>
                </a:solidFill>
              </a:rPr>
              <a:t>August 5, 2015</a:t>
            </a:fld>
            <a:endParaRPr lang="en-US" altLang="zh-TW">
              <a:solidFill>
                <a:srgbClr val="000000"/>
              </a:solidFill>
            </a:endParaRPr>
          </a:p>
        </p:txBody>
      </p:sp>
      <p:sp>
        <p:nvSpPr>
          <p:cNvPr id="19" name="Rectangle 6"/>
          <p:cNvSpPr>
            <a:spLocks noGrp="1" noChangeArrowheads="1"/>
          </p:cNvSpPr>
          <p:nvPr>
            <p:ph type="ftr" sz="quarter" idx="11"/>
          </p:nvPr>
        </p:nvSpPr>
        <p:spPr>
          <a:xfrm>
            <a:off x="1552575" y="6096000"/>
            <a:ext cx="6334125" cy="476250"/>
          </a:xfrm>
        </p:spPr>
        <p:txBody>
          <a:bodyPr anchor="b"/>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21874081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3F4ABB01-CA11-45D8-AF39-162F6F8A4CCA}" type="datetime4">
              <a:rPr lang="en-US" altLang="zh-TW" smtClean="0">
                <a:solidFill>
                  <a:srgbClr val="000000"/>
                </a:solidFill>
              </a:rPr>
              <a:t>August 5, 2015</a:t>
            </a:fld>
            <a:endParaRPr lang="en-US" altLang="zh-TW">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A6CD5147-2581-411B-8361-786E212A61A1}" type="slidenum">
              <a:rPr lang="en-US" altLang="zh-TW">
                <a:solidFill>
                  <a:srgbClr val="000000"/>
                </a:solidFill>
              </a:rPr>
              <a:pPr/>
              <a:t>‹#›</a:t>
            </a:fld>
            <a:endParaRPr lang="en-US" altLang="zh-TW">
              <a:solidFill>
                <a:srgbClr val="000000"/>
              </a:solidFill>
            </a:endParaRPr>
          </a:p>
        </p:txBody>
      </p:sp>
    </p:spTree>
    <p:extLst>
      <p:ext uri="{BB962C8B-B14F-4D97-AF65-F5344CB8AC3E}">
        <p14:creationId xmlns:p14="http://schemas.microsoft.com/office/powerpoint/2010/main" val="23971462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55713" y="1069975"/>
            <a:ext cx="7126287" cy="8953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55713" y="1966913"/>
            <a:ext cx="7126287" cy="4205287"/>
          </a:xfrm>
        </p:spPr>
        <p:txBody>
          <a:bodyPr/>
          <a:lstStyle/>
          <a:p>
            <a:pPr lvl="0"/>
            <a:r>
              <a:rPr lang="en-US" noProof="0" smtClean="0"/>
              <a:t>Click icon to add table</a:t>
            </a:r>
            <a:endParaRPr lang="en-US" noProof="0"/>
          </a:p>
        </p:txBody>
      </p:sp>
      <p:sp>
        <p:nvSpPr>
          <p:cNvPr id="4" name="Rectangle 4"/>
          <p:cNvSpPr>
            <a:spLocks noGrp="1" noChangeArrowheads="1"/>
          </p:cNvSpPr>
          <p:nvPr>
            <p:ph type="dt" sz="half" idx="10"/>
          </p:nvPr>
        </p:nvSpPr>
        <p:spPr>
          <a:ln/>
        </p:spPr>
        <p:txBody>
          <a:bodyPr/>
          <a:lstStyle>
            <a:lvl1pPr>
              <a:defRPr/>
            </a:lvl1pPr>
          </a:lstStyle>
          <a:p>
            <a:fld id="{2167F08F-D774-4EB6-88A8-6878906DFD7F}" type="datetime4">
              <a:rPr lang="en-US" altLang="zh-TW" smtClean="0">
                <a:solidFill>
                  <a:srgbClr val="000000"/>
                </a:solidFill>
              </a:rPr>
              <a:t>August 5, 2015</a:t>
            </a:fld>
            <a:endParaRPr lang="en-US" altLang="zh-TW">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DD205C13-0948-4EA3-8672-5EF22CAE6A24}" type="slidenum">
              <a:rPr lang="en-US" altLang="zh-TW">
                <a:solidFill>
                  <a:srgbClr val="000000"/>
                </a:solidFill>
              </a:rPr>
              <a:pPr/>
              <a:t>‹#›</a:t>
            </a:fld>
            <a:endParaRPr lang="en-US" altLang="zh-TW">
              <a:solidFill>
                <a:srgbClr val="000000"/>
              </a:solidFill>
            </a:endParaRPr>
          </a:p>
        </p:txBody>
      </p:sp>
    </p:spTree>
    <p:extLst>
      <p:ext uri="{BB962C8B-B14F-4D97-AF65-F5344CB8AC3E}">
        <p14:creationId xmlns:p14="http://schemas.microsoft.com/office/powerpoint/2010/main" val="36466080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55713" y="1966913"/>
            <a:ext cx="3486150" cy="4205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94263" y="1966913"/>
            <a:ext cx="3487737" cy="4205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B5578239-FC80-47A5-9FDE-1569A8F8F2A3}" type="datetime4">
              <a:rPr lang="en-US" altLang="zh-TW" smtClean="0">
                <a:solidFill>
                  <a:srgbClr val="000000"/>
                </a:solidFill>
              </a:rPr>
              <a:t>August 5, 2015</a:t>
            </a:fld>
            <a:endParaRPr lang="en-US" altLang="zh-TW">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AA1E6406-A526-496E-8012-AF18876AAB51}" type="slidenum">
              <a:rPr lang="en-US" altLang="zh-TW">
                <a:solidFill>
                  <a:srgbClr val="000000"/>
                </a:solidFill>
              </a:rPr>
              <a:pPr/>
              <a:t>‹#›</a:t>
            </a:fld>
            <a:endParaRPr lang="en-US" altLang="zh-TW">
              <a:solidFill>
                <a:srgbClr val="000000"/>
              </a:solidFill>
            </a:endParaRPr>
          </a:p>
        </p:txBody>
      </p:sp>
    </p:spTree>
    <p:extLst>
      <p:ext uri="{BB962C8B-B14F-4D97-AF65-F5344CB8AC3E}">
        <p14:creationId xmlns:p14="http://schemas.microsoft.com/office/powerpoint/2010/main" val="2880964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55713" y="1069975"/>
            <a:ext cx="7126287" cy="8953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55713" y="1966913"/>
            <a:ext cx="7126287" cy="4205287"/>
          </a:xfrm>
        </p:spPr>
        <p:txBody>
          <a:bodyPr/>
          <a:lstStyle/>
          <a:p>
            <a:r>
              <a:rPr lang="en-US" smtClean="0"/>
              <a:t>Click icon to add table</a:t>
            </a:r>
            <a:endParaRPr lang="en-US"/>
          </a:p>
        </p:txBody>
      </p:sp>
      <p:sp>
        <p:nvSpPr>
          <p:cNvPr id="4" name="Date Placeholder 3"/>
          <p:cNvSpPr>
            <a:spLocks noGrp="1"/>
          </p:cNvSpPr>
          <p:nvPr>
            <p:ph type="dt" sz="half" idx="10"/>
          </p:nvPr>
        </p:nvSpPr>
        <p:spPr>
          <a:xfrm>
            <a:off x="838200" y="6370638"/>
            <a:ext cx="1905000" cy="182562"/>
          </a:xfrm>
        </p:spPr>
        <p:txBody>
          <a:bodyPr/>
          <a:lstStyle>
            <a:lvl1pPr>
              <a:defRPr/>
            </a:lvl1pPr>
          </a:lstStyle>
          <a:p>
            <a:fld id="{B3E46F72-FE5D-45B5-97FC-993E93209838}" type="datetime4">
              <a:rPr lang="en-US" altLang="zh-TW" smtClean="0"/>
              <a:t>August 5, 2015</a:t>
            </a:fld>
            <a:endParaRPr lang="en-US"/>
          </a:p>
        </p:txBody>
      </p:sp>
      <p:sp>
        <p:nvSpPr>
          <p:cNvPr id="5" name="Footer Placeholder 4"/>
          <p:cNvSpPr>
            <a:spLocks noGrp="1"/>
          </p:cNvSpPr>
          <p:nvPr>
            <p:ph type="ftr" sz="quarter" idx="11"/>
          </p:nvPr>
        </p:nvSpPr>
        <p:spPr>
          <a:xfrm>
            <a:off x="2743200" y="6370638"/>
            <a:ext cx="5683250" cy="182562"/>
          </a:xfrm>
        </p:spPr>
        <p:txBody>
          <a:bodyPr/>
          <a:lstStyle>
            <a:lvl1pPr>
              <a:defRPr/>
            </a:lvl1pPr>
          </a:lstStyle>
          <a:p>
            <a:endParaRPr lang="en-US"/>
          </a:p>
        </p:txBody>
      </p:sp>
      <p:sp>
        <p:nvSpPr>
          <p:cNvPr id="6" name="Slide Number Placeholder 5"/>
          <p:cNvSpPr>
            <a:spLocks noGrp="1"/>
          </p:cNvSpPr>
          <p:nvPr>
            <p:ph type="sldNum" sz="quarter" idx="12"/>
          </p:nvPr>
        </p:nvSpPr>
        <p:spPr>
          <a:xfrm>
            <a:off x="8556625" y="6275388"/>
            <a:ext cx="317500" cy="311150"/>
          </a:xfrm>
        </p:spPr>
        <p:txBody>
          <a:bodyPr/>
          <a:lstStyle>
            <a:lvl1pPr>
              <a:defRPr/>
            </a:lvl1pPr>
          </a:lstStyle>
          <a:p>
            <a:fld id="{D6856899-6C8A-40F9-A67B-DEEAE1742CCF}" type="slidenum">
              <a:rPr lang="en-US"/>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Heading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E242FF83-5EC4-4BD1-B0B3-42F78E999D6F}" type="datetime4">
              <a:rPr lang="en-US" altLang="zh-TW" smtClean="0">
                <a:solidFill>
                  <a:srgbClr val="000000"/>
                </a:solidFill>
              </a:rPr>
              <a:t>August 5, 2015</a:t>
            </a:fld>
            <a:endParaRPr lang="en-US" altLang="zh-TW">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9445C885-D960-4D68-8869-6DE0E8FE0CAC}" type="slidenum">
              <a:rPr lang="en-US" altLang="zh-TW">
                <a:solidFill>
                  <a:srgbClr val="000000"/>
                </a:solidFill>
              </a:rPr>
              <a:pPr/>
              <a:t>‹#›</a:t>
            </a:fld>
            <a:endParaRPr lang="en-US" altLang="zh-TW">
              <a:solidFill>
                <a:srgbClr val="000000"/>
              </a:solidFill>
            </a:endParaRPr>
          </a:p>
        </p:txBody>
      </p:sp>
    </p:spTree>
    <p:extLst>
      <p:ext uri="{BB962C8B-B14F-4D97-AF65-F5344CB8AC3E}">
        <p14:creationId xmlns:p14="http://schemas.microsoft.com/office/powerpoint/2010/main" val="27248984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4645078A-3253-4175-8980-668D7E7309A4}" type="datetime4">
              <a:rPr lang="en-US" altLang="zh-TW" smtClean="0">
                <a:solidFill>
                  <a:srgbClr val="000000"/>
                </a:solidFill>
              </a:rPr>
              <a:t>August 5, 2015</a:t>
            </a:fld>
            <a:endParaRPr lang="en-US" altLang="zh-TW">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61872EF-6374-4EFF-9C30-A569EB09D4B1}" type="slidenum">
              <a:rPr lang="en-US" altLang="zh-TW">
                <a:solidFill>
                  <a:srgbClr val="000000"/>
                </a:solidFill>
              </a:rPr>
              <a:pPr/>
              <a:t>‹#›</a:t>
            </a:fld>
            <a:endParaRPr lang="en-US" altLang="zh-TW">
              <a:solidFill>
                <a:srgbClr val="000000"/>
              </a:solidFill>
            </a:endParaRPr>
          </a:p>
        </p:txBody>
      </p:sp>
    </p:spTree>
    <p:extLst>
      <p:ext uri="{BB962C8B-B14F-4D97-AF65-F5344CB8AC3E}">
        <p14:creationId xmlns:p14="http://schemas.microsoft.com/office/powerpoint/2010/main" val="21056416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secHead" preserve="1">
  <p:cSld name="Contents and Section Divider">
    <p:spTree>
      <p:nvGrpSpPr>
        <p:cNvPr id="1" name=""/>
        <p:cNvGrpSpPr/>
        <p:nvPr/>
      </p:nvGrpSpPr>
      <p:grpSpPr>
        <a:xfrm>
          <a:off x="0" y="0"/>
          <a:ext cx="0" cy="0"/>
          <a:chOff x="0" y="0"/>
          <a:chExt cx="0" cy="0"/>
        </a:xfrm>
      </p:grpSpPr>
      <p:sp>
        <p:nvSpPr>
          <p:cNvPr id="4" name="Rectangle 4"/>
          <p:cNvSpPr>
            <a:spLocks noChangeArrowheads="1"/>
          </p:cNvSpPr>
          <p:nvPr/>
        </p:nvSpPr>
        <p:spPr bwMode="auto">
          <a:xfrm>
            <a:off x="7488238" y="1749425"/>
            <a:ext cx="60325" cy="3892550"/>
          </a:xfrm>
          <a:prstGeom prst="rect">
            <a:avLst/>
          </a:prstGeom>
          <a:solidFill>
            <a:schemeClr val="accent3"/>
          </a:solidFill>
          <a:ln w="9525">
            <a:noFill/>
            <a:miter lim="800000"/>
            <a:headEnd/>
            <a:tailEnd/>
          </a:ln>
        </p:spPr>
        <p:txBody>
          <a:bodyPr/>
          <a:lstStyle/>
          <a:p>
            <a:pPr>
              <a:defRPr/>
            </a:pPr>
            <a:endParaRPr lang="en-US">
              <a:solidFill>
                <a:srgbClr val="000000"/>
              </a:solidFill>
              <a:cs typeface="Arial" panose="020B0604020202020204" pitchFamily="34" charset="0"/>
            </a:endParaRPr>
          </a:p>
        </p:txBody>
      </p:sp>
      <p:sp>
        <p:nvSpPr>
          <p:cNvPr id="5" name="Rectangle 5"/>
          <p:cNvSpPr>
            <a:spLocks noChangeArrowheads="1"/>
          </p:cNvSpPr>
          <p:nvPr/>
        </p:nvSpPr>
        <p:spPr bwMode="auto">
          <a:xfrm>
            <a:off x="7488238" y="373063"/>
            <a:ext cx="60325" cy="1150937"/>
          </a:xfrm>
          <a:prstGeom prst="rect">
            <a:avLst/>
          </a:prstGeom>
          <a:solidFill>
            <a:srgbClr val="00A3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6" name="Rectangle 6"/>
          <p:cNvSpPr>
            <a:spLocks noChangeArrowheads="1"/>
          </p:cNvSpPr>
          <p:nvPr/>
        </p:nvSpPr>
        <p:spPr bwMode="auto">
          <a:xfrm>
            <a:off x="1092200" y="5853113"/>
            <a:ext cx="58738" cy="641350"/>
          </a:xfrm>
          <a:prstGeom prst="rect">
            <a:avLst/>
          </a:prstGeom>
          <a:solidFill>
            <a:schemeClr val="accent3"/>
          </a:solidFill>
          <a:ln w="9525">
            <a:noFill/>
            <a:miter lim="800000"/>
            <a:headEnd/>
            <a:tailEnd/>
          </a:ln>
        </p:spPr>
        <p:txBody>
          <a:bodyPr/>
          <a:lstStyle/>
          <a:p>
            <a:pPr>
              <a:defRPr/>
            </a:pPr>
            <a:endParaRPr lang="en-US">
              <a:solidFill>
                <a:srgbClr val="000000"/>
              </a:solidFill>
              <a:cs typeface="Arial" panose="020B0604020202020204" pitchFamily="34" charset="0"/>
            </a:endParaRPr>
          </a:p>
        </p:txBody>
      </p:sp>
      <p:sp>
        <p:nvSpPr>
          <p:cNvPr id="7" name="Rectangle 7"/>
          <p:cNvSpPr>
            <a:spLocks noChangeArrowheads="1"/>
          </p:cNvSpPr>
          <p:nvPr/>
        </p:nvSpPr>
        <p:spPr bwMode="auto">
          <a:xfrm>
            <a:off x="371475" y="6572250"/>
            <a:ext cx="641350" cy="60325"/>
          </a:xfrm>
          <a:prstGeom prst="rect">
            <a:avLst/>
          </a:prstGeom>
          <a:solidFill>
            <a:srgbClr val="0091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8" name="Rectangle 8"/>
          <p:cNvSpPr>
            <a:spLocks noChangeArrowheads="1"/>
          </p:cNvSpPr>
          <p:nvPr/>
        </p:nvSpPr>
        <p:spPr bwMode="auto">
          <a:xfrm>
            <a:off x="371475" y="5715000"/>
            <a:ext cx="641350" cy="60325"/>
          </a:xfrm>
          <a:prstGeom prst="rect">
            <a:avLst/>
          </a:prstGeom>
          <a:solidFill>
            <a:srgbClr val="2B20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9" name="Rectangle 9"/>
          <p:cNvSpPr>
            <a:spLocks noChangeArrowheads="1"/>
          </p:cNvSpPr>
          <p:nvPr/>
        </p:nvSpPr>
        <p:spPr bwMode="auto">
          <a:xfrm>
            <a:off x="233363" y="5853113"/>
            <a:ext cx="60325" cy="641350"/>
          </a:xfrm>
          <a:prstGeom prst="rect">
            <a:avLst/>
          </a:prstGeom>
          <a:solidFill>
            <a:srgbClr val="00A3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0" name="Rectangle 10"/>
          <p:cNvSpPr>
            <a:spLocks noChangeArrowheads="1"/>
          </p:cNvSpPr>
          <p:nvPr/>
        </p:nvSpPr>
        <p:spPr bwMode="auto">
          <a:xfrm>
            <a:off x="8858250" y="373063"/>
            <a:ext cx="60325" cy="1150937"/>
          </a:xfrm>
          <a:prstGeom prst="rect">
            <a:avLst/>
          </a:prstGeom>
          <a:solidFill>
            <a:schemeClr val="accent3"/>
          </a:solidFill>
          <a:ln w="9525">
            <a:noFill/>
            <a:miter lim="800000"/>
            <a:headEnd/>
            <a:tailEnd/>
          </a:ln>
        </p:spPr>
        <p:txBody>
          <a:bodyPr/>
          <a:lstStyle/>
          <a:p>
            <a:pPr>
              <a:defRPr/>
            </a:pPr>
            <a:endParaRPr lang="en-US">
              <a:solidFill>
                <a:srgbClr val="000000"/>
              </a:solidFill>
              <a:cs typeface="Arial" panose="020B0604020202020204" pitchFamily="34" charset="0"/>
            </a:endParaRPr>
          </a:p>
        </p:txBody>
      </p:sp>
      <p:sp>
        <p:nvSpPr>
          <p:cNvPr id="11" name="Rectangle 11"/>
          <p:cNvSpPr>
            <a:spLocks noChangeArrowheads="1"/>
          </p:cNvSpPr>
          <p:nvPr/>
        </p:nvSpPr>
        <p:spPr bwMode="auto">
          <a:xfrm>
            <a:off x="7627938" y="233363"/>
            <a:ext cx="1149350" cy="60325"/>
          </a:xfrm>
          <a:prstGeom prst="rect">
            <a:avLst/>
          </a:prstGeom>
          <a:solidFill>
            <a:srgbClr val="2B20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2" name="Rectangle 12"/>
          <p:cNvSpPr>
            <a:spLocks noChangeArrowheads="1"/>
          </p:cNvSpPr>
          <p:nvPr/>
        </p:nvSpPr>
        <p:spPr bwMode="auto">
          <a:xfrm>
            <a:off x="1092200" y="1755775"/>
            <a:ext cx="58738" cy="3879850"/>
          </a:xfrm>
          <a:prstGeom prst="rect">
            <a:avLst/>
          </a:prstGeom>
          <a:solidFill>
            <a:srgbClr val="00A3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3" name="Rectangle 13"/>
          <p:cNvSpPr>
            <a:spLocks noChangeArrowheads="1"/>
          </p:cNvSpPr>
          <p:nvPr/>
        </p:nvSpPr>
        <p:spPr bwMode="auto">
          <a:xfrm>
            <a:off x="1230313" y="5711825"/>
            <a:ext cx="6178550" cy="60325"/>
          </a:xfrm>
          <a:prstGeom prst="rect">
            <a:avLst/>
          </a:prstGeom>
          <a:solidFill>
            <a:srgbClr val="0091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4" name="Rectangle 14"/>
          <p:cNvSpPr>
            <a:spLocks noChangeArrowheads="1"/>
          </p:cNvSpPr>
          <p:nvPr/>
        </p:nvSpPr>
        <p:spPr bwMode="auto">
          <a:xfrm>
            <a:off x="1230313" y="1608138"/>
            <a:ext cx="6178550" cy="60325"/>
          </a:xfrm>
          <a:prstGeom prst="rect">
            <a:avLst/>
          </a:prstGeom>
          <a:solidFill>
            <a:srgbClr val="2B20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5" name="Rectangle 15"/>
          <p:cNvSpPr>
            <a:spLocks noChangeArrowheads="1"/>
          </p:cNvSpPr>
          <p:nvPr/>
        </p:nvSpPr>
        <p:spPr bwMode="auto">
          <a:xfrm>
            <a:off x="7627938" y="1608138"/>
            <a:ext cx="1149350" cy="60325"/>
          </a:xfrm>
          <a:prstGeom prst="rect">
            <a:avLst/>
          </a:prstGeom>
          <a:solidFill>
            <a:srgbClr val="0091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6" name="Freeform 16"/>
          <p:cNvSpPr>
            <a:spLocks noEditPoints="1"/>
          </p:cNvSpPr>
          <p:nvPr/>
        </p:nvSpPr>
        <p:spPr bwMode="auto">
          <a:xfrm>
            <a:off x="439738" y="6000750"/>
            <a:ext cx="519112" cy="344488"/>
          </a:xfrm>
          <a:custGeom>
            <a:avLst/>
            <a:gdLst>
              <a:gd name="T0" fmla="*/ 280 w 983"/>
              <a:gd name="T1" fmla="*/ 374 h 652"/>
              <a:gd name="T2" fmla="*/ 262 w 983"/>
              <a:gd name="T3" fmla="*/ 344 h 652"/>
              <a:gd name="T4" fmla="*/ 230 w 983"/>
              <a:gd name="T5" fmla="*/ 323 h 652"/>
              <a:gd name="T6" fmla="*/ 250 w 983"/>
              <a:gd name="T7" fmla="*/ 306 h 652"/>
              <a:gd name="T8" fmla="*/ 273 w 983"/>
              <a:gd name="T9" fmla="*/ 279 h 652"/>
              <a:gd name="T10" fmla="*/ 284 w 983"/>
              <a:gd name="T11" fmla="*/ 225 h 652"/>
              <a:gd name="T12" fmla="*/ 275 w 983"/>
              <a:gd name="T13" fmla="*/ 78 h 652"/>
              <a:gd name="T14" fmla="*/ 241 w 983"/>
              <a:gd name="T15" fmla="*/ 34 h 652"/>
              <a:gd name="T16" fmla="*/ 189 w 983"/>
              <a:gd name="T17" fmla="*/ 13 h 652"/>
              <a:gd name="T18" fmla="*/ 165 w 983"/>
              <a:gd name="T19" fmla="*/ 641 h 652"/>
              <a:gd name="T20" fmla="*/ 223 w 983"/>
              <a:gd name="T21" fmla="*/ 631 h 652"/>
              <a:gd name="T22" fmla="*/ 265 w 983"/>
              <a:gd name="T23" fmla="*/ 596 h 652"/>
              <a:gd name="T24" fmla="*/ 285 w 983"/>
              <a:gd name="T25" fmla="*/ 534 h 652"/>
              <a:gd name="T26" fmla="*/ 181 w 983"/>
              <a:gd name="T27" fmla="*/ 268 h 652"/>
              <a:gd name="T28" fmla="*/ 149 w 983"/>
              <a:gd name="T29" fmla="*/ 284 h 652"/>
              <a:gd name="T30" fmla="*/ 168 w 983"/>
              <a:gd name="T31" fmla="*/ 100 h 652"/>
              <a:gd name="T32" fmla="*/ 186 w 983"/>
              <a:gd name="T33" fmla="*/ 128 h 652"/>
              <a:gd name="T34" fmla="*/ 186 w 983"/>
              <a:gd name="T35" fmla="*/ 532 h 652"/>
              <a:gd name="T36" fmla="*/ 163 w 983"/>
              <a:gd name="T37" fmla="*/ 555 h 652"/>
              <a:gd name="T38" fmla="*/ 159 w 983"/>
              <a:gd name="T39" fmla="*/ 362 h 652"/>
              <a:gd name="T40" fmla="*/ 185 w 983"/>
              <a:gd name="T41" fmla="*/ 387 h 652"/>
              <a:gd name="T42" fmla="*/ 634 w 983"/>
              <a:gd name="T43" fmla="*/ 483 h 652"/>
              <a:gd name="T44" fmla="*/ 617 w 983"/>
              <a:gd name="T45" fmla="*/ 414 h 652"/>
              <a:gd name="T46" fmla="*/ 580 w 983"/>
              <a:gd name="T47" fmla="*/ 351 h 652"/>
              <a:gd name="T48" fmla="*/ 490 w 983"/>
              <a:gd name="T49" fmla="*/ 249 h 652"/>
              <a:gd name="T50" fmla="*/ 450 w 983"/>
              <a:gd name="T51" fmla="*/ 188 h 652"/>
              <a:gd name="T52" fmla="*/ 442 w 983"/>
              <a:gd name="T53" fmla="*/ 138 h 652"/>
              <a:gd name="T54" fmla="*/ 462 w 983"/>
              <a:gd name="T55" fmla="*/ 93 h 652"/>
              <a:gd name="T56" fmla="*/ 502 w 983"/>
              <a:gd name="T57" fmla="*/ 87 h 652"/>
              <a:gd name="T58" fmla="*/ 524 w 983"/>
              <a:gd name="T59" fmla="*/ 99 h 652"/>
              <a:gd name="T60" fmla="*/ 539 w 983"/>
              <a:gd name="T61" fmla="*/ 145 h 652"/>
              <a:gd name="T62" fmla="*/ 628 w 983"/>
              <a:gd name="T63" fmla="*/ 114 h 652"/>
              <a:gd name="T64" fmla="*/ 601 w 983"/>
              <a:gd name="T65" fmla="*/ 50 h 652"/>
              <a:gd name="T66" fmla="*/ 549 w 983"/>
              <a:gd name="T67" fmla="*/ 10 h 652"/>
              <a:gd name="T68" fmla="*/ 474 w 983"/>
              <a:gd name="T69" fmla="*/ 1 h 652"/>
              <a:gd name="T70" fmla="*/ 402 w 983"/>
              <a:gd name="T71" fmla="*/ 27 h 652"/>
              <a:gd name="T72" fmla="*/ 359 w 983"/>
              <a:gd name="T73" fmla="*/ 81 h 652"/>
              <a:gd name="T74" fmla="*/ 344 w 983"/>
              <a:gd name="T75" fmla="*/ 154 h 652"/>
              <a:gd name="T76" fmla="*/ 360 w 983"/>
              <a:gd name="T77" fmla="*/ 227 h 652"/>
              <a:gd name="T78" fmla="*/ 399 w 983"/>
              <a:gd name="T79" fmla="*/ 293 h 652"/>
              <a:gd name="T80" fmla="*/ 476 w 983"/>
              <a:gd name="T81" fmla="*/ 381 h 652"/>
              <a:gd name="T82" fmla="*/ 526 w 983"/>
              <a:gd name="T83" fmla="*/ 454 h 652"/>
              <a:gd name="T84" fmla="*/ 537 w 983"/>
              <a:gd name="T85" fmla="*/ 502 h 652"/>
              <a:gd name="T86" fmla="*/ 530 w 983"/>
              <a:gd name="T87" fmla="*/ 545 h 652"/>
              <a:gd name="T88" fmla="*/ 513 w 983"/>
              <a:gd name="T89" fmla="*/ 562 h 652"/>
              <a:gd name="T90" fmla="*/ 484 w 983"/>
              <a:gd name="T91" fmla="*/ 568 h 652"/>
              <a:gd name="T92" fmla="*/ 456 w 983"/>
              <a:gd name="T93" fmla="*/ 562 h 652"/>
              <a:gd name="T94" fmla="*/ 439 w 983"/>
              <a:gd name="T95" fmla="*/ 544 h 652"/>
              <a:gd name="T96" fmla="*/ 432 w 983"/>
              <a:gd name="T97" fmla="*/ 452 h 652"/>
              <a:gd name="T98" fmla="*/ 345 w 983"/>
              <a:gd name="T99" fmla="*/ 554 h 652"/>
              <a:gd name="T100" fmla="*/ 379 w 983"/>
              <a:gd name="T101" fmla="*/ 613 h 652"/>
              <a:gd name="T102" fmla="*/ 440 w 983"/>
              <a:gd name="T103" fmla="*/ 647 h 652"/>
              <a:gd name="T104" fmla="*/ 517 w 983"/>
              <a:gd name="T105" fmla="*/ 650 h 652"/>
              <a:gd name="T106" fmla="*/ 581 w 983"/>
              <a:gd name="T107" fmla="*/ 622 h 652"/>
              <a:gd name="T108" fmla="*/ 623 w 983"/>
              <a:gd name="T109" fmla="*/ 564 h 652"/>
              <a:gd name="T110" fmla="*/ 983 w 983"/>
              <a:gd name="T111" fmla="*/ 641 h 652"/>
              <a:gd name="T112" fmla="*/ 772 w 983"/>
              <a:gd name="T113" fmla="*/ 518 h 652"/>
              <a:gd name="T114" fmla="*/ 785 w 983"/>
              <a:gd name="T115" fmla="*/ 434 h 65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983" h="652">
                <a:moveTo>
                  <a:pt x="286" y="519"/>
                </a:moveTo>
                <a:lnTo>
                  <a:pt x="286" y="414"/>
                </a:lnTo>
                <a:lnTo>
                  <a:pt x="285" y="398"/>
                </a:lnTo>
                <a:lnTo>
                  <a:pt x="282" y="382"/>
                </a:lnTo>
                <a:lnTo>
                  <a:pt x="280" y="374"/>
                </a:lnTo>
                <a:lnTo>
                  <a:pt x="278" y="368"/>
                </a:lnTo>
                <a:lnTo>
                  <a:pt x="275" y="361"/>
                </a:lnTo>
                <a:lnTo>
                  <a:pt x="271" y="355"/>
                </a:lnTo>
                <a:lnTo>
                  <a:pt x="266" y="350"/>
                </a:lnTo>
                <a:lnTo>
                  <a:pt x="262" y="344"/>
                </a:lnTo>
                <a:lnTo>
                  <a:pt x="257" y="339"/>
                </a:lnTo>
                <a:lnTo>
                  <a:pt x="251" y="334"/>
                </a:lnTo>
                <a:lnTo>
                  <a:pt x="245" y="330"/>
                </a:lnTo>
                <a:lnTo>
                  <a:pt x="238" y="326"/>
                </a:lnTo>
                <a:lnTo>
                  <a:pt x="230" y="323"/>
                </a:lnTo>
                <a:lnTo>
                  <a:pt x="221" y="320"/>
                </a:lnTo>
                <a:lnTo>
                  <a:pt x="230" y="317"/>
                </a:lnTo>
                <a:lnTo>
                  <a:pt x="237" y="314"/>
                </a:lnTo>
                <a:lnTo>
                  <a:pt x="244" y="310"/>
                </a:lnTo>
                <a:lnTo>
                  <a:pt x="250" y="306"/>
                </a:lnTo>
                <a:lnTo>
                  <a:pt x="255" y="302"/>
                </a:lnTo>
                <a:lnTo>
                  <a:pt x="260" y="297"/>
                </a:lnTo>
                <a:lnTo>
                  <a:pt x="265" y="291"/>
                </a:lnTo>
                <a:lnTo>
                  <a:pt x="270" y="285"/>
                </a:lnTo>
                <a:lnTo>
                  <a:pt x="273" y="279"/>
                </a:lnTo>
                <a:lnTo>
                  <a:pt x="276" y="272"/>
                </a:lnTo>
                <a:lnTo>
                  <a:pt x="279" y="266"/>
                </a:lnTo>
                <a:lnTo>
                  <a:pt x="281" y="258"/>
                </a:lnTo>
                <a:lnTo>
                  <a:pt x="283" y="242"/>
                </a:lnTo>
                <a:lnTo>
                  <a:pt x="284" y="225"/>
                </a:lnTo>
                <a:lnTo>
                  <a:pt x="284" y="133"/>
                </a:lnTo>
                <a:lnTo>
                  <a:pt x="283" y="118"/>
                </a:lnTo>
                <a:lnTo>
                  <a:pt x="282" y="104"/>
                </a:lnTo>
                <a:lnTo>
                  <a:pt x="279" y="90"/>
                </a:lnTo>
                <a:lnTo>
                  <a:pt x="275" y="78"/>
                </a:lnTo>
                <a:lnTo>
                  <a:pt x="270" y="68"/>
                </a:lnTo>
                <a:lnTo>
                  <a:pt x="264" y="58"/>
                </a:lnTo>
                <a:lnTo>
                  <a:pt x="257" y="48"/>
                </a:lnTo>
                <a:lnTo>
                  <a:pt x="250" y="40"/>
                </a:lnTo>
                <a:lnTo>
                  <a:pt x="241" y="34"/>
                </a:lnTo>
                <a:lnTo>
                  <a:pt x="232" y="28"/>
                </a:lnTo>
                <a:lnTo>
                  <a:pt x="222" y="23"/>
                </a:lnTo>
                <a:lnTo>
                  <a:pt x="211" y="19"/>
                </a:lnTo>
                <a:lnTo>
                  <a:pt x="200" y="15"/>
                </a:lnTo>
                <a:lnTo>
                  <a:pt x="189" y="13"/>
                </a:lnTo>
                <a:lnTo>
                  <a:pt x="176" y="11"/>
                </a:lnTo>
                <a:lnTo>
                  <a:pt x="163" y="11"/>
                </a:lnTo>
                <a:lnTo>
                  <a:pt x="0" y="11"/>
                </a:lnTo>
                <a:lnTo>
                  <a:pt x="0" y="641"/>
                </a:lnTo>
                <a:lnTo>
                  <a:pt x="165" y="641"/>
                </a:lnTo>
                <a:lnTo>
                  <a:pt x="177" y="641"/>
                </a:lnTo>
                <a:lnTo>
                  <a:pt x="190" y="640"/>
                </a:lnTo>
                <a:lnTo>
                  <a:pt x="202" y="637"/>
                </a:lnTo>
                <a:lnTo>
                  <a:pt x="213" y="634"/>
                </a:lnTo>
                <a:lnTo>
                  <a:pt x="223" y="631"/>
                </a:lnTo>
                <a:lnTo>
                  <a:pt x="234" y="626"/>
                </a:lnTo>
                <a:lnTo>
                  <a:pt x="243" y="620"/>
                </a:lnTo>
                <a:lnTo>
                  <a:pt x="251" y="612"/>
                </a:lnTo>
                <a:lnTo>
                  <a:pt x="259" y="604"/>
                </a:lnTo>
                <a:lnTo>
                  <a:pt x="265" y="596"/>
                </a:lnTo>
                <a:lnTo>
                  <a:pt x="272" y="586"/>
                </a:lnTo>
                <a:lnTo>
                  <a:pt x="277" y="574"/>
                </a:lnTo>
                <a:lnTo>
                  <a:pt x="281" y="562"/>
                </a:lnTo>
                <a:lnTo>
                  <a:pt x="284" y="549"/>
                </a:lnTo>
                <a:lnTo>
                  <a:pt x="285" y="534"/>
                </a:lnTo>
                <a:lnTo>
                  <a:pt x="286" y="519"/>
                </a:lnTo>
                <a:close/>
                <a:moveTo>
                  <a:pt x="188" y="241"/>
                </a:moveTo>
                <a:lnTo>
                  <a:pt x="186" y="251"/>
                </a:lnTo>
                <a:lnTo>
                  <a:pt x="184" y="261"/>
                </a:lnTo>
                <a:lnTo>
                  <a:pt x="181" y="268"/>
                </a:lnTo>
                <a:lnTo>
                  <a:pt x="177" y="274"/>
                </a:lnTo>
                <a:lnTo>
                  <a:pt x="172" y="279"/>
                </a:lnTo>
                <a:lnTo>
                  <a:pt x="165" y="282"/>
                </a:lnTo>
                <a:lnTo>
                  <a:pt x="158" y="284"/>
                </a:lnTo>
                <a:lnTo>
                  <a:pt x="149" y="284"/>
                </a:lnTo>
                <a:lnTo>
                  <a:pt x="101" y="284"/>
                </a:lnTo>
                <a:lnTo>
                  <a:pt x="101" y="98"/>
                </a:lnTo>
                <a:lnTo>
                  <a:pt x="153" y="98"/>
                </a:lnTo>
                <a:lnTo>
                  <a:pt x="161" y="99"/>
                </a:lnTo>
                <a:lnTo>
                  <a:pt x="168" y="100"/>
                </a:lnTo>
                <a:lnTo>
                  <a:pt x="174" y="104"/>
                </a:lnTo>
                <a:lnTo>
                  <a:pt x="179" y="108"/>
                </a:lnTo>
                <a:lnTo>
                  <a:pt x="182" y="114"/>
                </a:lnTo>
                <a:lnTo>
                  <a:pt x="185" y="120"/>
                </a:lnTo>
                <a:lnTo>
                  <a:pt x="186" y="128"/>
                </a:lnTo>
                <a:lnTo>
                  <a:pt x="188" y="139"/>
                </a:lnTo>
                <a:lnTo>
                  <a:pt x="188" y="241"/>
                </a:lnTo>
                <a:close/>
                <a:moveTo>
                  <a:pt x="189" y="515"/>
                </a:moveTo>
                <a:lnTo>
                  <a:pt x="188" y="524"/>
                </a:lnTo>
                <a:lnTo>
                  <a:pt x="186" y="532"/>
                </a:lnTo>
                <a:lnTo>
                  <a:pt x="183" y="539"/>
                </a:lnTo>
                <a:lnTo>
                  <a:pt x="180" y="545"/>
                </a:lnTo>
                <a:lnTo>
                  <a:pt x="175" y="550"/>
                </a:lnTo>
                <a:lnTo>
                  <a:pt x="170" y="553"/>
                </a:lnTo>
                <a:lnTo>
                  <a:pt x="163" y="555"/>
                </a:lnTo>
                <a:lnTo>
                  <a:pt x="155" y="555"/>
                </a:lnTo>
                <a:lnTo>
                  <a:pt x="101" y="555"/>
                </a:lnTo>
                <a:lnTo>
                  <a:pt x="101" y="361"/>
                </a:lnTo>
                <a:lnTo>
                  <a:pt x="150" y="361"/>
                </a:lnTo>
                <a:lnTo>
                  <a:pt x="159" y="362"/>
                </a:lnTo>
                <a:lnTo>
                  <a:pt x="166" y="364"/>
                </a:lnTo>
                <a:lnTo>
                  <a:pt x="173" y="368"/>
                </a:lnTo>
                <a:lnTo>
                  <a:pt x="178" y="372"/>
                </a:lnTo>
                <a:lnTo>
                  <a:pt x="182" y="380"/>
                </a:lnTo>
                <a:lnTo>
                  <a:pt x="185" y="387"/>
                </a:lnTo>
                <a:lnTo>
                  <a:pt x="188" y="396"/>
                </a:lnTo>
                <a:lnTo>
                  <a:pt x="189" y="406"/>
                </a:lnTo>
                <a:lnTo>
                  <a:pt x="189" y="515"/>
                </a:lnTo>
                <a:close/>
                <a:moveTo>
                  <a:pt x="635" y="498"/>
                </a:moveTo>
                <a:lnTo>
                  <a:pt x="634" y="483"/>
                </a:lnTo>
                <a:lnTo>
                  <a:pt x="633" y="469"/>
                </a:lnTo>
                <a:lnTo>
                  <a:pt x="631" y="454"/>
                </a:lnTo>
                <a:lnTo>
                  <a:pt x="627" y="441"/>
                </a:lnTo>
                <a:lnTo>
                  <a:pt x="622" y="427"/>
                </a:lnTo>
                <a:lnTo>
                  <a:pt x="617" y="414"/>
                </a:lnTo>
                <a:lnTo>
                  <a:pt x="611" y="401"/>
                </a:lnTo>
                <a:lnTo>
                  <a:pt x="604" y="389"/>
                </a:lnTo>
                <a:lnTo>
                  <a:pt x="597" y="375"/>
                </a:lnTo>
                <a:lnTo>
                  <a:pt x="589" y="363"/>
                </a:lnTo>
                <a:lnTo>
                  <a:pt x="580" y="351"/>
                </a:lnTo>
                <a:lnTo>
                  <a:pt x="570" y="340"/>
                </a:lnTo>
                <a:lnTo>
                  <a:pt x="550" y="315"/>
                </a:lnTo>
                <a:lnTo>
                  <a:pt x="528" y="291"/>
                </a:lnTo>
                <a:lnTo>
                  <a:pt x="508" y="269"/>
                </a:lnTo>
                <a:lnTo>
                  <a:pt x="490" y="249"/>
                </a:lnTo>
                <a:lnTo>
                  <a:pt x="475" y="231"/>
                </a:lnTo>
                <a:lnTo>
                  <a:pt x="462" y="213"/>
                </a:lnTo>
                <a:lnTo>
                  <a:pt x="458" y="205"/>
                </a:lnTo>
                <a:lnTo>
                  <a:pt x="453" y="196"/>
                </a:lnTo>
                <a:lnTo>
                  <a:pt x="450" y="188"/>
                </a:lnTo>
                <a:lnTo>
                  <a:pt x="447" y="179"/>
                </a:lnTo>
                <a:lnTo>
                  <a:pt x="445" y="169"/>
                </a:lnTo>
                <a:lnTo>
                  <a:pt x="443" y="159"/>
                </a:lnTo>
                <a:lnTo>
                  <a:pt x="442" y="149"/>
                </a:lnTo>
                <a:lnTo>
                  <a:pt x="442" y="138"/>
                </a:lnTo>
                <a:lnTo>
                  <a:pt x="443" y="125"/>
                </a:lnTo>
                <a:lnTo>
                  <a:pt x="445" y="116"/>
                </a:lnTo>
                <a:lnTo>
                  <a:pt x="450" y="107"/>
                </a:lnTo>
                <a:lnTo>
                  <a:pt x="455" y="100"/>
                </a:lnTo>
                <a:lnTo>
                  <a:pt x="462" y="93"/>
                </a:lnTo>
                <a:lnTo>
                  <a:pt x="471" y="89"/>
                </a:lnTo>
                <a:lnTo>
                  <a:pt x="481" y="87"/>
                </a:lnTo>
                <a:lnTo>
                  <a:pt x="491" y="86"/>
                </a:lnTo>
                <a:lnTo>
                  <a:pt x="497" y="86"/>
                </a:lnTo>
                <a:lnTo>
                  <a:pt x="502" y="87"/>
                </a:lnTo>
                <a:lnTo>
                  <a:pt x="508" y="88"/>
                </a:lnTo>
                <a:lnTo>
                  <a:pt x="512" y="90"/>
                </a:lnTo>
                <a:lnTo>
                  <a:pt x="517" y="92"/>
                </a:lnTo>
                <a:lnTo>
                  <a:pt x="520" y="95"/>
                </a:lnTo>
                <a:lnTo>
                  <a:pt x="524" y="99"/>
                </a:lnTo>
                <a:lnTo>
                  <a:pt x="527" y="103"/>
                </a:lnTo>
                <a:lnTo>
                  <a:pt x="532" y="111"/>
                </a:lnTo>
                <a:lnTo>
                  <a:pt x="536" y="121"/>
                </a:lnTo>
                <a:lnTo>
                  <a:pt x="538" y="132"/>
                </a:lnTo>
                <a:lnTo>
                  <a:pt x="539" y="145"/>
                </a:lnTo>
                <a:lnTo>
                  <a:pt x="539" y="201"/>
                </a:lnTo>
                <a:lnTo>
                  <a:pt x="630" y="201"/>
                </a:lnTo>
                <a:lnTo>
                  <a:pt x="630" y="145"/>
                </a:lnTo>
                <a:lnTo>
                  <a:pt x="630" y="129"/>
                </a:lnTo>
                <a:lnTo>
                  <a:pt x="628" y="114"/>
                </a:lnTo>
                <a:lnTo>
                  <a:pt x="625" y="100"/>
                </a:lnTo>
                <a:lnTo>
                  <a:pt x="620" y="86"/>
                </a:lnTo>
                <a:lnTo>
                  <a:pt x="614" y="73"/>
                </a:lnTo>
                <a:lnTo>
                  <a:pt x="608" y="61"/>
                </a:lnTo>
                <a:lnTo>
                  <a:pt x="601" y="50"/>
                </a:lnTo>
                <a:lnTo>
                  <a:pt x="592" y="40"/>
                </a:lnTo>
                <a:lnTo>
                  <a:pt x="582" y="31"/>
                </a:lnTo>
                <a:lnTo>
                  <a:pt x="572" y="23"/>
                </a:lnTo>
                <a:lnTo>
                  <a:pt x="561" y="16"/>
                </a:lnTo>
                <a:lnTo>
                  <a:pt x="549" y="10"/>
                </a:lnTo>
                <a:lnTo>
                  <a:pt x="535" y="6"/>
                </a:lnTo>
                <a:lnTo>
                  <a:pt x="521" y="2"/>
                </a:lnTo>
                <a:lnTo>
                  <a:pt x="507" y="1"/>
                </a:lnTo>
                <a:lnTo>
                  <a:pt x="491" y="0"/>
                </a:lnTo>
                <a:lnTo>
                  <a:pt x="474" y="1"/>
                </a:lnTo>
                <a:lnTo>
                  <a:pt x="456" y="3"/>
                </a:lnTo>
                <a:lnTo>
                  <a:pt x="441" y="7"/>
                </a:lnTo>
                <a:lnTo>
                  <a:pt x="427" y="12"/>
                </a:lnTo>
                <a:lnTo>
                  <a:pt x="414" y="19"/>
                </a:lnTo>
                <a:lnTo>
                  <a:pt x="402" y="27"/>
                </a:lnTo>
                <a:lnTo>
                  <a:pt x="391" y="35"/>
                </a:lnTo>
                <a:lnTo>
                  <a:pt x="381" y="45"/>
                </a:lnTo>
                <a:lnTo>
                  <a:pt x="372" y="56"/>
                </a:lnTo>
                <a:lnTo>
                  <a:pt x="365" y="68"/>
                </a:lnTo>
                <a:lnTo>
                  <a:pt x="359" y="81"/>
                </a:lnTo>
                <a:lnTo>
                  <a:pt x="354" y="94"/>
                </a:lnTo>
                <a:lnTo>
                  <a:pt x="350" y="109"/>
                </a:lnTo>
                <a:lnTo>
                  <a:pt x="347" y="123"/>
                </a:lnTo>
                <a:lnTo>
                  <a:pt x="344" y="139"/>
                </a:lnTo>
                <a:lnTo>
                  <a:pt x="344" y="154"/>
                </a:lnTo>
                <a:lnTo>
                  <a:pt x="345" y="169"/>
                </a:lnTo>
                <a:lnTo>
                  <a:pt x="348" y="184"/>
                </a:lnTo>
                <a:lnTo>
                  <a:pt x="351" y="199"/>
                </a:lnTo>
                <a:lnTo>
                  <a:pt x="355" y="213"/>
                </a:lnTo>
                <a:lnTo>
                  <a:pt x="360" y="227"/>
                </a:lnTo>
                <a:lnTo>
                  <a:pt x="366" y="241"/>
                </a:lnTo>
                <a:lnTo>
                  <a:pt x="373" y="254"/>
                </a:lnTo>
                <a:lnTo>
                  <a:pt x="381" y="268"/>
                </a:lnTo>
                <a:lnTo>
                  <a:pt x="390" y="281"/>
                </a:lnTo>
                <a:lnTo>
                  <a:pt x="399" y="293"/>
                </a:lnTo>
                <a:lnTo>
                  <a:pt x="408" y="306"/>
                </a:lnTo>
                <a:lnTo>
                  <a:pt x="417" y="317"/>
                </a:lnTo>
                <a:lnTo>
                  <a:pt x="437" y="340"/>
                </a:lnTo>
                <a:lnTo>
                  <a:pt x="457" y="360"/>
                </a:lnTo>
                <a:lnTo>
                  <a:pt x="476" y="381"/>
                </a:lnTo>
                <a:lnTo>
                  <a:pt x="492" y="400"/>
                </a:lnTo>
                <a:lnTo>
                  <a:pt x="506" y="419"/>
                </a:lnTo>
                <a:lnTo>
                  <a:pt x="517" y="436"/>
                </a:lnTo>
                <a:lnTo>
                  <a:pt x="522" y="445"/>
                </a:lnTo>
                <a:lnTo>
                  <a:pt x="526" y="454"/>
                </a:lnTo>
                <a:lnTo>
                  <a:pt x="529" y="464"/>
                </a:lnTo>
                <a:lnTo>
                  <a:pt x="532" y="473"/>
                </a:lnTo>
                <a:lnTo>
                  <a:pt x="534" y="482"/>
                </a:lnTo>
                <a:lnTo>
                  <a:pt x="536" y="491"/>
                </a:lnTo>
                <a:lnTo>
                  <a:pt x="537" y="502"/>
                </a:lnTo>
                <a:lnTo>
                  <a:pt x="537" y="512"/>
                </a:lnTo>
                <a:lnTo>
                  <a:pt x="536" y="524"/>
                </a:lnTo>
                <a:lnTo>
                  <a:pt x="534" y="536"/>
                </a:lnTo>
                <a:lnTo>
                  <a:pt x="532" y="541"/>
                </a:lnTo>
                <a:lnTo>
                  <a:pt x="530" y="545"/>
                </a:lnTo>
                <a:lnTo>
                  <a:pt x="527" y="550"/>
                </a:lnTo>
                <a:lnTo>
                  <a:pt x="524" y="553"/>
                </a:lnTo>
                <a:lnTo>
                  <a:pt x="521" y="557"/>
                </a:lnTo>
                <a:lnTo>
                  <a:pt x="517" y="560"/>
                </a:lnTo>
                <a:lnTo>
                  <a:pt x="513" y="562"/>
                </a:lnTo>
                <a:lnTo>
                  <a:pt x="508" y="564"/>
                </a:lnTo>
                <a:lnTo>
                  <a:pt x="502" y="566"/>
                </a:lnTo>
                <a:lnTo>
                  <a:pt x="497" y="567"/>
                </a:lnTo>
                <a:lnTo>
                  <a:pt x="491" y="568"/>
                </a:lnTo>
                <a:lnTo>
                  <a:pt x="484" y="568"/>
                </a:lnTo>
                <a:lnTo>
                  <a:pt x="478" y="568"/>
                </a:lnTo>
                <a:lnTo>
                  <a:pt x="472" y="567"/>
                </a:lnTo>
                <a:lnTo>
                  <a:pt x="467" y="566"/>
                </a:lnTo>
                <a:lnTo>
                  <a:pt x="461" y="564"/>
                </a:lnTo>
                <a:lnTo>
                  <a:pt x="456" y="562"/>
                </a:lnTo>
                <a:lnTo>
                  <a:pt x="452" y="559"/>
                </a:lnTo>
                <a:lnTo>
                  <a:pt x="448" y="556"/>
                </a:lnTo>
                <a:lnTo>
                  <a:pt x="445" y="552"/>
                </a:lnTo>
                <a:lnTo>
                  <a:pt x="442" y="548"/>
                </a:lnTo>
                <a:lnTo>
                  <a:pt x="439" y="544"/>
                </a:lnTo>
                <a:lnTo>
                  <a:pt x="437" y="539"/>
                </a:lnTo>
                <a:lnTo>
                  <a:pt x="435" y="532"/>
                </a:lnTo>
                <a:lnTo>
                  <a:pt x="433" y="520"/>
                </a:lnTo>
                <a:lnTo>
                  <a:pt x="432" y="506"/>
                </a:lnTo>
                <a:lnTo>
                  <a:pt x="432" y="452"/>
                </a:lnTo>
                <a:lnTo>
                  <a:pt x="339" y="452"/>
                </a:lnTo>
                <a:lnTo>
                  <a:pt x="339" y="508"/>
                </a:lnTo>
                <a:lnTo>
                  <a:pt x="340" y="524"/>
                </a:lnTo>
                <a:lnTo>
                  <a:pt x="342" y="540"/>
                </a:lnTo>
                <a:lnTo>
                  <a:pt x="345" y="554"/>
                </a:lnTo>
                <a:lnTo>
                  <a:pt x="350" y="568"/>
                </a:lnTo>
                <a:lnTo>
                  <a:pt x="356" y="581"/>
                </a:lnTo>
                <a:lnTo>
                  <a:pt x="362" y="593"/>
                </a:lnTo>
                <a:lnTo>
                  <a:pt x="370" y="604"/>
                </a:lnTo>
                <a:lnTo>
                  <a:pt x="379" y="613"/>
                </a:lnTo>
                <a:lnTo>
                  <a:pt x="390" y="623"/>
                </a:lnTo>
                <a:lnTo>
                  <a:pt x="401" y="630"/>
                </a:lnTo>
                <a:lnTo>
                  <a:pt x="413" y="637"/>
                </a:lnTo>
                <a:lnTo>
                  <a:pt x="425" y="642"/>
                </a:lnTo>
                <a:lnTo>
                  <a:pt x="440" y="647"/>
                </a:lnTo>
                <a:lnTo>
                  <a:pt x="455" y="650"/>
                </a:lnTo>
                <a:lnTo>
                  <a:pt x="471" y="652"/>
                </a:lnTo>
                <a:lnTo>
                  <a:pt x="487" y="652"/>
                </a:lnTo>
                <a:lnTo>
                  <a:pt x="502" y="652"/>
                </a:lnTo>
                <a:lnTo>
                  <a:pt x="517" y="650"/>
                </a:lnTo>
                <a:lnTo>
                  <a:pt x="531" y="647"/>
                </a:lnTo>
                <a:lnTo>
                  <a:pt x="544" y="642"/>
                </a:lnTo>
                <a:lnTo>
                  <a:pt x="558" y="637"/>
                </a:lnTo>
                <a:lnTo>
                  <a:pt x="570" y="630"/>
                </a:lnTo>
                <a:lnTo>
                  <a:pt x="581" y="622"/>
                </a:lnTo>
                <a:lnTo>
                  <a:pt x="592" y="612"/>
                </a:lnTo>
                <a:lnTo>
                  <a:pt x="601" y="602"/>
                </a:lnTo>
                <a:lnTo>
                  <a:pt x="610" y="591"/>
                </a:lnTo>
                <a:lnTo>
                  <a:pt x="617" y="578"/>
                </a:lnTo>
                <a:lnTo>
                  <a:pt x="623" y="564"/>
                </a:lnTo>
                <a:lnTo>
                  <a:pt x="629" y="549"/>
                </a:lnTo>
                <a:lnTo>
                  <a:pt x="632" y="533"/>
                </a:lnTo>
                <a:lnTo>
                  <a:pt x="634" y="516"/>
                </a:lnTo>
                <a:lnTo>
                  <a:pt x="635" y="498"/>
                </a:lnTo>
                <a:close/>
                <a:moveTo>
                  <a:pt x="983" y="641"/>
                </a:moveTo>
                <a:lnTo>
                  <a:pt x="877" y="11"/>
                </a:lnTo>
                <a:lnTo>
                  <a:pt x="767" y="11"/>
                </a:lnTo>
                <a:lnTo>
                  <a:pt x="661" y="641"/>
                </a:lnTo>
                <a:lnTo>
                  <a:pt x="754" y="641"/>
                </a:lnTo>
                <a:lnTo>
                  <a:pt x="772" y="518"/>
                </a:lnTo>
                <a:lnTo>
                  <a:pt x="864" y="518"/>
                </a:lnTo>
                <a:lnTo>
                  <a:pt x="880" y="641"/>
                </a:lnTo>
                <a:lnTo>
                  <a:pt x="983" y="641"/>
                </a:lnTo>
                <a:close/>
                <a:moveTo>
                  <a:pt x="852" y="434"/>
                </a:moveTo>
                <a:lnTo>
                  <a:pt x="785" y="434"/>
                </a:lnTo>
                <a:lnTo>
                  <a:pt x="821" y="177"/>
                </a:lnTo>
                <a:lnTo>
                  <a:pt x="852" y="4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spcBef>
                <a:spcPct val="0"/>
              </a:spcBef>
            </a:pPr>
            <a:endParaRPr lang="zh-TW" altLang="en-US" smtClean="0">
              <a:solidFill>
                <a:srgbClr val="000000"/>
              </a:solidFill>
              <a:latin typeface="Arial" panose="020B0604020202020204" pitchFamily="34" charset="0"/>
              <a:cs typeface="Arial" panose="020B0604020202020204" pitchFamily="34" charset="0"/>
            </a:endParaRPr>
          </a:p>
        </p:txBody>
      </p:sp>
      <p:sp>
        <p:nvSpPr>
          <p:cNvPr id="2" name="Title 1"/>
          <p:cNvSpPr>
            <a:spLocks noGrp="1"/>
          </p:cNvSpPr>
          <p:nvPr>
            <p:ph type="title"/>
          </p:nvPr>
        </p:nvSpPr>
        <p:spPr>
          <a:xfrm>
            <a:off x="1380744" y="1837944"/>
            <a:ext cx="6016752" cy="896112"/>
          </a:xfrm>
        </p:spPr>
        <p:txBody>
          <a:bodyPr/>
          <a:lstStyle>
            <a:lvl1pPr algn="l">
              <a:defRPr sz="47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380744" y="2734056"/>
            <a:ext cx="6016752" cy="2907792"/>
          </a:xfrm>
        </p:spPr>
        <p:txBody>
          <a:bodyPr>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17" name="Date Placeholder 3"/>
          <p:cNvSpPr>
            <a:spLocks noGrp="1"/>
          </p:cNvSpPr>
          <p:nvPr>
            <p:ph type="dt" sz="half" idx="10"/>
          </p:nvPr>
        </p:nvSpPr>
        <p:spPr>
          <a:xfrm>
            <a:off x="7680325" y="411163"/>
            <a:ext cx="1098550" cy="393700"/>
          </a:xfrm>
        </p:spPr>
        <p:txBody>
          <a:bodyPr/>
          <a:lstStyle>
            <a:lvl1pPr>
              <a:defRPr sz="1300"/>
            </a:lvl1pPr>
          </a:lstStyle>
          <a:p>
            <a:fld id="{51CC7496-52E1-4B2C-93AA-0FEF9255AF00}" type="datetime4">
              <a:rPr lang="en-US" altLang="zh-TW" smtClean="0">
                <a:solidFill>
                  <a:srgbClr val="000000"/>
                </a:solidFill>
              </a:rPr>
              <a:t>August 5, 2015</a:t>
            </a:fld>
            <a:endParaRPr lang="en-US" altLang="zh-TW">
              <a:solidFill>
                <a:srgbClr val="000000"/>
              </a:solidFill>
            </a:endParaRPr>
          </a:p>
        </p:txBody>
      </p:sp>
    </p:spTree>
    <p:extLst>
      <p:ext uri="{BB962C8B-B14F-4D97-AF65-F5344CB8AC3E}">
        <p14:creationId xmlns:p14="http://schemas.microsoft.com/office/powerpoint/2010/main" val="14771536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5" name="Rectangle 18"/>
          <p:cNvSpPr>
            <a:spLocks noChangeArrowheads="1"/>
          </p:cNvSpPr>
          <p:nvPr/>
        </p:nvSpPr>
        <p:spPr bwMode="auto">
          <a:xfrm>
            <a:off x="2727325" y="6380163"/>
            <a:ext cx="5865813" cy="65087"/>
          </a:xfrm>
          <a:prstGeom prst="rect">
            <a:avLst/>
          </a:prstGeom>
          <a:solidFill>
            <a:srgbClr val="0091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6" name="Rectangle 19"/>
          <p:cNvSpPr>
            <a:spLocks noChangeArrowheads="1"/>
          </p:cNvSpPr>
          <p:nvPr/>
        </p:nvSpPr>
        <p:spPr bwMode="auto">
          <a:xfrm>
            <a:off x="2727325" y="1654175"/>
            <a:ext cx="5868988" cy="63500"/>
          </a:xfrm>
          <a:prstGeom prst="rect">
            <a:avLst/>
          </a:prstGeom>
          <a:solidFill>
            <a:srgbClr val="2B20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7" name="Rectangle 20"/>
          <p:cNvSpPr>
            <a:spLocks noChangeArrowheads="1"/>
          </p:cNvSpPr>
          <p:nvPr/>
        </p:nvSpPr>
        <p:spPr bwMode="auto">
          <a:xfrm>
            <a:off x="8677275" y="1803400"/>
            <a:ext cx="65088" cy="4491038"/>
          </a:xfrm>
          <a:prstGeom prst="rect">
            <a:avLst/>
          </a:prstGeom>
          <a:solidFill>
            <a:schemeClr val="accent3"/>
          </a:solidFill>
          <a:ln w="9525">
            <a:noFill/>
            <a:miter lim="800000"/>
            <a:headEnd/>
            <a:tailEnd/>
          </a:ln>
        </p:spPr>
        <p:txBody>
          <a:bodyPr/>
          <a:lstStyle/>
          <a:p>
            <a:pPr>
              <a:defRPr/>
            </a:pPr>
            <a:endParaRPr lang="en-US">
              <a:solidFill>
                <a:srgbClr val="000000"/>
              </a:solidFill>
              <a:cs typeface="Arial" panose="020B0604020202020204" pitchFamily="34" charset="0"/>
            </a:endParaRPr>
          </a:p>
        </p:txBody>
      </p:sp>
      <p:sp>
        <p:nvSpPr>
          <p:cNvPr id="9" name="Rectangle 21"/>
          <p:cNvSpPr>
            <a:spLocks noChangeArrowheads="1"/>
          </p:cNvSpPr>
          <p:nvPr/>
        </p:nvSpPr>
        <p:spPr bwMode="auto">
          <a:xfrm>
            <a:off x="2578100" y="1803400"/>
            <a:ext cx="65088" cy="4491038"/>
          </a:xfrm>
          <a:prstGeom prst="rect">
            <a:avLst/>
          </a:prstGeom>
          <a:solidFill>
            <a:srgbClr val="00A3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1" name="Rectangle 22"/>
          <p:cNvSpPr>
            <a:spLocks noChangeArrowheads="1"/>
          </p:cNvSpPr>
          <p:nvPr/>
        </p:nvSpPr>
        <p:spPr bwMode="auto">
          <a:xfrm>
            <a:off x="1303338" y="234950"/>
            <a:ext cx="1173162" cy="65088"/>
          </a:xfrm>
          <a:prstGeom prst="rect">
            <a:avLst/>
          </a:prstGeom>
          <a:solidFill>
            <a:srgbClr val="2B20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2" name="Rectangle 23"/>
          <p:cNvSpPr>
            <a:spLocks noChangeArrowheads="1"/>
          </p:cNvSpPr>
          <p:nvPr/>
        </p:nvSpPr>
        <p:spPr bwMode="auto">
          <a:xfrm>
            <a:off x="1303338" y="1654175"/>
            <a:ext cx="1173162" cy="63500"/>
          </a:xfrm>
          <a:prstGeom prst="rect">
            <a:avLst/>
          </a:prstGeom>
          <a:solidFill>
            <a:srgbClr val="0091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3" name="Rectangle 24"/>
          <p:cNvSpPr>
            <a:spLocks noChangeArrowheads="1"/>
          </p:cNvSpPr>
          <p:nvPr/>
        </p:nvSpPr>
        <p:spPr bwMode="auto">
          <a:xfrm>
            <a:off x="2578100" y="355600"/>
            <a:ext cx="65088" cy="1244600"/>
          </a:xfrm>
          <a:prstGeom prst="rect">
            <a:avLst/>
          </a:prstGeom>
          <a:solidFill>
            <a:schemeClr val="accent3"/>
          </a:solidFill>
          <a:ln w="9525">
            <a:noFill/>
            <a:miter lim="800000"/>
            <a:headEnd/>
            <a:tailEnd/>
          </a:ln>
        </p:spPr>
        <p:txBody>
          <a:bodyPr/>
          <a:lstStyle/>
          <a:p>
            <a:pPr>
              <a:defRPr/>
            </a:pPr>
            <a:endParaRPr lang="en-US">
              <a:solidFill>
                <a:srgbClr val="000000"/>
              </a:solidFill>
              <a:cs typeface="Arial" panose="020B0604020202020204" pitchFamily="34" charset="0"/>
            </a:endParaRPr>
          </a:p>
        </p:txBody>
      </p:sp>
      <p:sp>
        <p:nvSpPr>
          <p:cNvPr id="14" name="Rectangle 25"/>
          <p:cNvSpPr>
            <a:spLocks noChangeArrowheads="1"/>
          </p:cNvSpPr>
          <p:nvPr/>
        </p:nvSpPr>
        <p:spPr bwMode="auto">
          <a:xfrm>
            <a:off x="1158875" y="355600"/>
            <a:ext cx="63500" cy="1244600"/>
          </a:xfrm>
          <a:prstGeom prst="rect">
            <a:avLst/>
          </a:prstGeom>
          <a:solidFill>
            <a:srgbClr val="00A3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5" name="Rectangle 26"/>
          <p:cNvSpPr>
            <a:spLocks noChangeArrowheads="1"/>
          </p:cNvSpPr>
          <p:nvPr/>
        </p:nvSpPr>
        <p:spPr bwMode="auto">
          <a:xfrm>
            <a:off x="1158875" y="1801813"/>
            <a:ext cx="63500" cy="693737"/>
          </a:xfrm>
          <a:prstGeom prst="rect">
            <a:avLst/>
          </a:prstGeom>
          <a:solidFill>
            <a:schemeClr val="accent3"/>
          </a:solidFill>
          <a:ln w="9525">
            <a:noFill/>
            <a:miter lim="800000"/>
            <a:headEnd/>
            <a:tailEnd/>
          </a:ln>
        </p:spPr>
        <p:txBody>
          <a:bodyPr/>
          <a:lstStyle/>
          <a:p>
            <a:pPr>
              <a:defRPr/>
            </a:pPr>
            <a:endParaRPr lang="en-US">
              <a:solidFill>
                <a:srgbClr val="000000"/>
              </a:solidFill>
              <a:cs typeface="Arial" panose="020B0604020202020204" pitchFamily="34" charset="0"/>
            </a:endParaRPr>
          </a:p>
        </p:txBody>
      </p:sp>
      <p:sp>
        <p:nvSpPr>
          <p:cNvPr id="16" name="Rectangle 27"/>
          <p:cNvSpPr>
            <a:spLocks noChangeArrowheads="1"/>
          </p:cNvSpPr>
          <p:nvPr/>
        </p:nvSpPr>
        <p:spPr bwMode="auto">
          <a:xfrm>
            <a:off x="381000" y="2579688"/>
            <a:ext cx="693738" cy="63500"/>
          </a:xfrm>
          <a:prstGeom prst="rect">
            <a:avLst/>
          </a:prstGeom>
          <a:solidFill>
            <a:srgbClr val="0091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7" name="Rectangle 28"/>
          <p:cNvSpPr>
            <a:spLocks noChangeArrowheads="1"/>
          </p:cNvSpPr>
          <p:nvPr/>
        </p:nvSpPr>
        <p:spPr bwMode="auto">
          <a:xfrm>
            <a:off x="381000" y="1654175"/>
            <a:ext cx="693738" cy="63500"/>
          </a:xfrm>
          <a:prstGeom prst="rect">
            <a:avLst/>
          </a:prstGeom>
          <a:solidFill>
            <a:srgbClr val="2B20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8" name="Rectangle 29"/>
          <p:cNvSpPr>
            <a:spLocks noChangeArrowheads="1"/>
          </p:cNvSpPr>
          <p:nvPr/>
        </p:nvSpPr>
        <p:spPr bwMode="auto">
          <a:xfrm>
            <a:off x="233363" y="1801813"/>
            <a:ext cx="63500" cy="693737"/>
          </a:xfrm>
          <a:prstGeom prst="rect">
            <a:avLst/>
          </a:prstGeom>
          <a:solidFill>
            <a:srgbClr val="00A3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9" name="Freeform 30"/>
          <p:cNvSpPr>
            <a:spLocks noEditPoints="1"/>
          </p:cNvSpPr>
          <p:nvPr/>
        </p:nvSpPr>
        <p:spPr bwMode="auto">
          <a:xfrm>
            <a:off x="455613" y="1962150"/>
            <a:ext cx="560387" cy="371475"/>
          </a:xfrm>
          <a:custGeom>
            <a:avLst/>
            <a:gdLst>
              <a:gd name="T0" fmla="*/ 714 w 1059"/>
              <a:gd name="T1" fmla="*/ 691 h 704"/>
              <a:gd name="T2" fmla="*/ 920 w 1059"/>
              <a:gd name="T3" fmla="*/ 468 h 704"/>
              <a:gd name="T4" fmla="*/ 547 w 1059"/>
              <a:gd name="T5" fmla="*/ 290 h 704"/>
              <a:gd name="T6" fmla="*/ 489 w 1059"/>
              <a:gd name="T7" fmla="*/ 212 h 704"/>
              <a:gd name="T8" fmla="*/ 476 w 1059"/>
              <a:gd name="T9" fmla="*/ 160 h 704"/>
              <a:gd name="T10" fmla="*/ 480 w 1059"/>
              <a:gd name="T11" fmla="*/ 124 h 704"/>
              <a:gd name="T12" fmla="*/ 495 w 1059"/>
              <a:gd name="T13" fmla="*/ 104 h 704"/>
              <a:gd name="T14" fmla="*/ 530 w 1059"/>
              <a:gd name="T15" fmla="*/ 93 h 704"/>
              <a:gd name="T16" fmla="*/ 557 w 1059"/>
              <a:gd name="T17" fmla="*/ 100 h 704"/>
              <a:gd name="T18" fmla="*/ 574 w 1059"/>
              <a:gd name="T19" fmla="*/ 119 h 704"/>
              <a:gd name="T20" fmla="*/ 581 w 1059"/>
              <a:gd name="T21" fmla="*/ 217 h 704"/>
              <a:gd name="T22" fmla="*/ 673 w 1059"/>
              <a:gd name="T23" fmla="*/ 107 h 704"/>
              <a:gd name="T24" fmla="*/ 638 w 1059"/>
              <a:gd name="T25" fmla="*/ 43 h 704"/>
              <a:gd name="T26" fmla="*/ 577 w 1059"/>
              <a:gd name="T27" fmla="*/ 7 h 704"/>
              <a:gd name="T28" fmla="*/ 493 w 1059"/>
              <a:gd name="T29" fmla="*/ 4 h 704"/>
              <a:gd name="T30" fmla="*/ 421 w 1059"/>
              <a:gd name="T31" fmla="*/ 38 h 704"/>
              <a:gd name="T32" fmla="*/ 381 w 1059"/>
              <a:gd name="T33" fmla="*/ 101 h 704"/>
              <a:gd name="T34" fmla="*/ 372 w 1059"/>
              <a:gd name="T35" fmla="*/ 183 h 704"/>
              <a:gd name="T36" fmla="*/ 395 w 1059"/>
              <a:gd name="T37" fmla="*/ 260 h 704"/>
              <a:gd name="T38" fmla="*/ 439 w 1059"/>
              <a:gd name="T39" fmla="*/ 329 h 704"/>
              <a:gd name="T40" fmla="*/ 531 w 1059"/>
              <a:gd name="T41" fmla="*/ 431 h 704"/>
              <a:gd name="T42" fmla="*/ 571 w 1059"/>
              <a:gd name="T43" fmla="*/ 500 h 704"/>
              <a:gd name="T44" fmla="*/ 579 w 1059"/>
              <a:gd name="T45" fmla="*/ 552 h 704"/>
              <a:gd name="T46" fmla="*/ 569 w 1059"/>
              <a:gd name="T47" fmla="*/ 593 h 704"/>
              <a:gd name="T48" fmla="*/ 548 w 1059"/>
              <a:gd name="T49" fmla="*/ 609 h 704"/>
              <a:gd name="T50" fmla="*/ 516 w 1059"/>
              <a:gd name="T51" fmla="*/ 613 h 704"/>
              <a:gd name="T52" fmla="*/ 488 w 1059"/>
              <a:gd name="T53" fmla="*/ 603 h 704"/>
              <a:gd name="T54" fmla="*/ 470 w 1059"/>
              <a:gd name="T55" fmla="*/ 581 h 704"/>
              <a:gd name="T56" fmla="*/ 465 w 1059"/>
              <a:gd name="T57" fmla="*/ 545 h 704"/>
              <a:gd name="T58" fmla="*/ 369 w 1059"/>
              <a:gd name="T59" fmla="*/ 582 h 704"/>
              <a:gd name="T60" fmla="*/ 399 w 1059"/>
              <a:gd name="T61" fmla="*/ 651 h 704"/>
              <a:gd name="T62" fmla="*/ 459 w 1059"/>
              <a:gd name="T63" fmla="*/ 693 h 704"/>
              <a:gd name="T64" fmla="*/ 542 w 1059"/>
              <a:gd name="T65" fmla="*/ 703 h 704"/>
              <a:gd name="T66" fmla="*/ 614 w 1059"/>
              <a:gd name="T67" fmla="*/ 679 h 704"/>
              <a:gd name="T68" fmla="*/ 665 w 1059"/>
              <a:gd name="T69" fmla="*/ 623 h 704"/>
              <a:gd name="T70" fmla="*/ 684 w 1059"/>
              <a:gd name="T71" fmla="*/ 536 h 704"/>
              <a:gd name="T72" fmla="*/ 671 w 1059"/>
              <a:gd name="T73" fmla="*/ 461 h 704"/>
              <a:gd name="T74" fmla="*/ 634 w 1059"/>
              <a:gd name="T75" fmla="*/ 392 h 704"/>
              <a:gd name="T76" fmla="*/ 309 w 1059"/>
              <a:gd name="T77" fmla="*/ 560 h 704"/>
              <a:gd name="T78" fmla="*/ 305 w 1059"/>
              <a:gd name="T79" fmla="*/ 412 h 704"/>
              <a:gd name="T80" fmla="*/ 288 w 1059"/>
              <a:gd name="T81" fmla="*/ 377 h 704"/>
              <a:gd name="T82" fmla="*/ 256 w 1059"/>
              <a:gd name="T83" fmla="*/ 352 h 704"/>
              <a:gd name="T84" fmla="*/ 262 w 1059"/>
              <a:gd name="T85" fmla="*/ 334 h 704"/>
              <a:gd name="T86" fmla="*/ 291 w 1059"/>
              <a:gd name="T87" fmla="*/ 307 h 704"/>
              <a:gd name="T88" fmla="*/ 304 w 1059"/>
              <a:gd name="T89" fmla="*/ 270 h 704"/>
              <a:gd name="T90" fmla="*/ 306 w 1059"/>
              <a:gd name="T91" fmla="*/ 127 h 704"/>
              <a:gd name="T92" fmla="*/ 285 w 1059"/>
              <a:gd name="T93" fmla="*/ 62 h 704"/>
              <a:gd name="T94" fmla="*/ 239 w 1059"/>
              <a:gd name="T95" fmla="*/ 24 h 704"/>
              <a:gd name="T96" fmla="*/ 176 w 1059"/>
              <a:gd name="T97" fmla="*/ 12 h 704"/>
              <a:gd name="T98" fmla="*/ 204 w 1059"/>
              <a:gd name="T99" fmla="*/ 690 h 704"/>
              <a:gd name="T100" fmla="*/ 261 w 1059"/>
              <a:gd name="T101" fmla="*/ 668 h 704"/>
              <a:gd name="T102" fmla="*/ 299 w 1059"/>
              <a:gd name="T103" fmla="*/ 620 h 704"/>
              <a:gd name="T104" fmla="*/ 202 w 1059"/>
              <a:gd name="T105" fmla="*/ 260 h 704"/>
              <a:gd name="T106" fmla="*/ 185 w 1059"/>
              <a:gd name="T107" fmla="*/ 300 h 704"/>
              <a:gd name="T108" fmla="*/ 110 w 1059"/>
              <a:gd name="T109" fmla="*/ 105 h 704"/>
              <a:gd name="T110" fmla="*/ 193 w 1059"/>
              <a:gd name="T111" fmla="*/ 116 h 704"/>
              <a:gd name="T112" fmla="*/ 202 w 1059"/>
              <a:gd name="T113" fmla="*/ 260 h 704"/>
              <a:gd name="T114" fmla="*/ 194 w 1059"/>
              <a:gd name="T115" fmla="*/ 588 h 704"/>
              <a:gd name="T116" fmla="*/ 110 w 1059"/>
              <a:gd name="T117" fmla="*/ 599 h 704"/>
              <a:gd name="T118" fmla="*/ 186 w 1059"/>
              <a:gd name="T119" fmla="*/ 397 h 704"/>
              <a:gd name="T120" fmla="*/ 203 w 1059"/>
              <a:gd name="T121" fmla="*/ 438 h 70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059" h="704">
                <a:moveTo>
                  <a:pt x="949" y="691"/>
                </a:moveTo>
                <a:lnTo>
                  <a:pt x="1059" y="691"/>
                </a:lnTo>
                <a:lnTo>
                  <a:pt x="946" y="12"/>
                </a:lnTo>
                <a:lnTo>
                  <a:pt x="826" y="12"/>
                </a:lnTo>
                <a:lnTo>
                  <a:pt x="714" y="691"/>
                </a:lnTo>
                <a:lnTo>
                  <a:pt x="812" y="691"/>
                </a:lnTo>
                <a:lnTo>
                  <a:pt x="832" y="559"/>
                </a:lnTo>
                <a:lnTo>
                  <a:pt x="932" y="559"/>
                </a:lnTo>
                <a:lnTo>
                  <a:pt x="949" y="691"/>
                </a:lnTo>
                <a:close/>
                <a:moveTo>
                  <a:pt x="920" y="468"/>
                </a:moveTo>
                <a:lnTo>
                  <a:pt x="846" y="468"/>
                </a:lnTo>
                <a:lnTo>
                  <a:pt x="885" y="191"/>
                </a:lnTo>
                <a:lnTo>
                  <a:pt x="920" y="468"/>
                </a:lnTo>
                <a:close/>
                <a:moveTo>
                  <a:pt x="569" y="314"/>
                </a:moveTo>
                <a:lnTo>
                  <a:pt x="547" y="290"/>
                </a:lnTo>
                <a:lnTo>
                  <a:pt x="528" y="269"/>
                </a:lnTo>
                <a:lnTo>
                  <a:pt x="512" y="249"/>
                </a:lnTo>
                <a:lnTo>
                  <a:pt x="499" y="231"/>
                </a:lnTo>
                <a:lnTo>
                  <a:pt x="494" y="221"/>
                </a:lnTo>
                <a:lnTo>
                  <a:pt x="489" y="212"/>
                </a:lnTo>
                <a:lnTo>
                  <a:pt x="486" y="202"/>
                </a:lnTo>
                <a:lnTo>
                  <a:pt x="481" y="193"/>
                </a:lnTo>
                <a:lnTo>
                  <a:pt x="479" y="182"/>
                </a:lnTo>
                <a:lnTo>
                  <a:pt x="477" y="172"/>
                </a:lnTo>
                <a:lnTo>
                  <a:pt x="476" y="160"/>
                </a:lnTo>
                <a:lnTo>
                  <a:pt x="476" y="148"/>
                </a:lnTo>
                <a:lnTo>
                  <a:pt x="476" y="142"/>
                </a:lnTo>
                <a:lnTo>
                  <a:pt x="477" y="136"/>
                </a:lnTo>
                <a:lnTo>
                  <a:pt x="478" y="129"/>
                </a:lnTo>
                <a:lnTo>
                  <a:pt x="480" y="124"/>
                </a:lnTo>
                <a:lnTo>
                  <a:pt x="482" y="119"/>
                </a:lnTo>
                <a:lnTo>
                  <a:pt x="484" y="115"/>
                </a:lnTo>
                <a:lnTo>
                  <a:pt x="488" y="111"/>
                </a:lnTo>
                <a:lnTo>
                  <a:pt x="491" y="107"/>
                </a:lnTo>
                <a:lnTo>
                  <a:pt x="495" y="104"/>
                </a:lnTo>
                <a:lnTo>
                  <a:pt x="499" y="101"/>
                </a:lnTo>
                <a:lnTo>
                  <a:pt x="503" y="98"/>
                </a:lnTo>
                <a:lnTo>
                  <a:pt x="508" y="96"/>
                </a:lnTo>
                <a:lnTo>
                  <a:pt x="518" y="93"/>
                </a:lnTo>
                <a:lnTo>
                  <a:pt x="530" y="93"/>
                </a:lnTo>
                <a:lnTo>
                  <a:pt x="536" y="93"/>
                </a:lnTo>
                <a:lnTo>
                  <a:pt x="542" y="94"/>
                </a:lnTo>
                <a:lnTo>
                  <a:pt x="547" y="95"/>
                </a:lnTo>
                <a:lnTo>
                  <a:pt x="552" y="97"/>
                </a:lnTo>
                <a:lnTo>
                  <a:pt x="557" y="100"/>
                </a:lnTo>
                <a:lnTo>
                  <a:pt x="561" y="103"/>
                </a:lnTo>
                <a:lnTo>
                  <a:pt x="565" y="106"/>
                </a:lnTo>
                <a:lnTo>
                  <a:pt x="568" y="110"/>
                </a:lnTo>
                <a:lnTo>
                  <a:pt x="571" y="114"/>
                </a:lnTo>
                <a:lnTo>
                  <a:pt x="574" y="119"/>
                </a:lnTo>
                <a:lnTo>
                  <a:pt x="576" y="124"/>
                </a:lnTo>
                <a:lnTo>
                  <a:pt x="578" y="130"/>
                </a:lnTo>
                <a:lnTo>
                  <a:pt x="581" y="143"/>
                </a:lnTo>
                <a:lnTo>
                  <a:pt x="581" y="156"/>
                </a:lnTo>
                <a:lnTo>
                  <a:pt x="581" y="217"/>
                </a:lnTo>
                <a:lnTo>
                  <a:pt x="679" y="217"/>
                </a:lnTo>
                <a:lnTo>
                  <a:pt x="679" y="156"/>
                </a:lnTo>
                <a:lnTo>
                  <a:pt x="678" y="140"/>
                </a:lnTo>
                <a:lnTo>
                  <a:pt x="676" y="122"/>
                </a:lnTo>
                <a:lnTo>
                  <a:pt x="673" y="107"/>
                </a:lnTo>
                <a:lnTo>
                  <a:pt x="668" y="92"/>
                </a:lnTo>
                <a:lnTo>
                  <a:pt x="662" y="79"/>
                </a:lnTo>
                <a:lnTo>
                  <a:pt x="655" y="66"/>
                </a:lnTo>
                <a:lnTo>
                  <a:pt x="647" y="54"/>
                </a:lnTo>
                <a:lnTo>
                  <a:pt x="638" y="43"/>
                </a:lnTo>
                <a:lnTo>
                  <a:pt x="628" y="34"/>
                </a:lnTo>
                <a:lnTo>
                  <a:pt x="617" y="25"/>
                </a:lnTo>
                <a:lnTo>
                  <a:pt x="604" y="18"/>
                </a:lnTo>
                <a:lnTo>
                  <a:pt x="591" y="11"/>
                </a:lnTo>
                <a:lnTo>
                  <a:pt x="577" y="7"/>
                </a:lnTo>
                <a:lnTo>
                  <a:pt x="562" y="3"/>
                </a:lnTo>
                <a:lnTo>
                  <a:pt x="546" y="1"/>
                </a:lnTo>
                <a:lnTo>
                  <a:pt x="530" y="0"/>
                </a:lnTo>
                <a:lnTo>
                  <a:pt x="511" y="1"/>
                </a:lnTo>
                <a:lnTo>
                  <a:pt x="493" y="4"/>
                </a:lnTo>
                <a:lnTo>
                  <a:pt x="475" y="8"/>
                </a:lnTo>
                <a:lnTo>
                  <a:pt x="460" y="13"/>
                </a:lnTo>
                <a:lnTo>
                  <a:pt x="446" y="20"/>
                </a:lnTo>
                <a:lnTo>
                  <a:pt x="433" y="28"/>
                </a:lnTo>
                <a:lnTo>
                  <a:pt x="421" y="38"/>
                </a:lnTo>
                <a:lnTo>
                  <a:pt x="411" y="49"/>
                </a:lnTo>
                <a:lnTo>
                  <a:pt x="401" y="60"/>
                </a:lnTo>
                <a:lnTo>
                  <a:pt x="393" y="73"/>
                </a:lnTo>
                <a:lnTo>
                  <a:pt x="387" y="87"/>
                </a:lnTo>
                <a:lnTo>
                  <a:pt x="381" y="101"/>
                </a:lnTo>
                <a:lnTo>
                  <a:pt x="377" y="116"/>
                </a:lnTo>
                <a:lnTo>
                  <a:pt x="374" y="132"/>
                </a:lnTo>
                <a:lnTo>
                  <a:pt x="372" y="150"/>
                </a:lnTo>
                <a:lnTo>
                  <a:pt x="371" y="167"/>
                </a:lnTo>
                <a:lnTo>
                  <a:pt x="372" y="183"/>
                </a:lnTo>
                <a:lnTo>
                  <a:pt x="374" y="199"/>
                </a:lnTo>
                <a:lnTo>
                  <a:pt x="378" y="214"/>
                </a:lnTo>
                <a:lnTo>
                  <a:pt x="382" y="230"/>
                </a:lnTo>
                <a:lnTo>
                  <a:pt x="388" y="245"/>
                </a:lnTo>
                <a:lnTo>
                  <a:pt x="395" y="260"/>
                </a:lnTo>
                <a:lnTo>
                  <a:pt x="402" y="274"/>
                </a:lnTo>
                <a:lnTo>
                  <a:pt x="411" y="289"/>
                </a:lnTo>
                <a:lnTo>
                  <a:pt x="420" y="303"/>
                </a:lnTo>
                <a:lnTo>
                  <a:pt x="429" y="316"/>
                </a:lnTo>
                <a:lnTo>
                  <a:pt x="439" y="329"/>
                </a:lnTo>
                <a:lnTo>
                  <a:pt x="450" y="343"/>
                </a:lnTo>
                <a:lnTo>
                  <a:pt x="471" y="367"/>
                </a:lnTo>
                <a:lnTo>
                  <a:pt x="493" y="389"/>
                </a:lnTo>
                <a:lnTo>
                  <a:pt x="513" y="411"/>
                </a:lnTo>
                <a:lnTo>
                  <a:pt x="531" y="431"/>
                </a:lnTo>
                <a:lnTo>
                  <a:pt x="545" y="451"/>
                </a:lnTo>
                <a:lnTo>
                  <a:pt x="558" y="470"/>
                </a:lnTo>
                <a:lnTo>
                  <a:pt x="563" y="480"/>
                </a:lnTo>
                <a:lnTo>
                  <a:pt x="567" y="490"/>
                </a:lnTo>
                <a:lnTo>
                  <a:pt x="571" y="500"/>
                </a:lnTo>
                <a:lnTo>
                  <a:pt x="574" y="510"/>
                </a:lnTo>
                <a:lnTo>
                  <a:pt x="576" y="520"/>
                </a:lnTo>
                <a:lnTo>
                  <a:pt x="578" y="530"/>
                </a:lnTo>
                <a:lnTo>
                  <a:pt x="579" y="540"/>
                </a:lnTo>
                <a:lnTo>
                  <a:pt x="579" y="552"/>
                </a:lnTo>
                <a:lnTo>
                  <a:pt x="578" y="566"/>
                </a:lnTo>
                <a:lnTo>
                  <a:pt x="576" y="578"/>
                </a:lnTo>
                <a:lnTo>
                  <a:pt x="574" y="583"/>
                </a:lnTo>
                <a:lnTo>
                  <a:pt x="572" y="588"/>
                </a:lnTo>
                <a:lnTo>
                  <a:pt x="569" y="593"/>
                </a:lnTo>
                <a:lnTo>
                  <a:pt x="565" y="597"/>
                </a:lnTo>
                <a:lnTo>
                  <a:pt x="562" y="601"/>
                </a:lnTo>
                <a:lnTo>
                  <a:pt x="557" y="604"/>
                </a:lnTo>
                <a:lnTo>
                  <a:pt x="553" y="607"/>
                </a:lnTo>
                <a:lnTo>
                  <a:pt x="548" y="609"/>
                </a:lnTo>
                <a:lnTo>
                  <a:pt x="542" y="611"/>
                </a:lnTo>
                <a:lnTo>
                  <a:pt x="536" y="612"/>
                </a:lnTo>
                <a:lnTo>
                  <a:pt x="529" y="613"/>
                </a:lnTo>
                <a:lnTo>
                  <a:pt x="523" y="613"/>
                </a:lnTo>
                <a:lnTo>
                  <a:pt x="516" y="613"/>
                </a:lnTo>
                <a:lnTo>
                  <a:pt x="509" y="612"/>
                </a:lnTo>
                <a:lnTo>
                  <a:pt x="503" y="611"/>
                </a:lnTo>
                <a:lnTo>
                  <a:pt x="498" y="609"/>
                </a:lnTo>
                <a:lnTo>
                  <a:pt x="493" y="606"/>
                </a:lnTo>
                <a:lnTo>
                  <a:pt x="488" y="603"/>
                </a:lnTo>
                <a:lnTo>
                  <a:pt x="483" y="600"/>
                </a:lnTo>
                <a:lnTo>
                  <a:pt x="479" y="596"/>
                </a:lnTo>
                <a:lnTo>
                  <a:pt x="476" y="591"/>
                </a:lnTo>
                <a:lnTo>
                  <a:pt x="473" y="586"/>
                </a:lnTo>
                <a:lnTo>
                  <a:pt x="470" y="581"/>
                </a:lnTo>
                <a:lnTo>
                  <a:pt x="468" y="575"/>
                </a:lnTo>
                <a:lnTo>
                  <a:pt x="467" y="568"/>
                </a:lnTo>
                <a:lnTo>
                  <a:pt x="466" y="561"/>
                </a:lnTo>
                <a:lnTo>
                  <a:pt x="465" y="554"/>
                </a:lnTo>
                <a:lnTo>
                  <a:pt x="465" y="545"/>
                </a:lnTo>
                <a:lnTo>
                  <a:pt x="465" y="487"/>
                </a:lnTo>
                <a:lnTo>
                  <a:pt x="366" y="487"/>
                </a:lnTo>
                <a:lnTo>
                  <a:pt x="366" y="548"/>
                </a:lnTo>
                <a:lnTo>
                  <a:pt x="367" y="566"/>
                </a:lnTo>
                <a:lnTo>
                  <a:pt x="369" y="582"/>
                </a:lnTo>
                <a:lnTo>
                  <a:pt x="372" y="598"/>
                </a:lnTo>
                <a:lnTo>
                  <a:pt x="377" y="613"/>
                </a:lnTo>
                <a:lnTo>
                  <a:pt x="383" y="627"/>
                </a:lnTo>
                <a:lnTo>
                  <a:pt x="391" y="639"/>
                </a:lnTo>
                <a:lnTo>
                  <a:pt x="399" y="651"/>
                </a:lnTo>
                <a:lnTo>
                  <a:pt x="409" y="662"/>
                </a:lnTo>
                <a:lnTo>
                  <a:pt x="420" y="671"/>
                </a:lnTo>
                <a:lnTo>
                  <a:pt x="432" y="680"/>
                </a:lnTo>
                <a:lnTo>
                  <a:pt x="445" y="687"/>
                </a:lnTo>
                <a:lnTo>
                  <a:pt x="459" y="693"/>
                </a:lnTo>
                <a:lnTo>
                  <a:pt x="474" y="697"/>
                </a:lnTo>
                <a:lnTo>
                  <a:pt x="491" y="701"/>
                </a:lnTo>
                <a:lnTo>
                  <a:pt x="508" y="703"/>
                </a:lnTo>
                <a:lnTo>
                  <a:pt x="526" y="704"/>
                </a:lnTo>
                <a:lnTo>
                  <a:pt x="542" y="703"/>
                </a:lnTo>
                <a:lnTo>
                  <a:pt x="558" y="701"/>
                </a:lnTo>
                <a:lnTo>
                  <a:pt x="573" y="697"/>
                </a:lnTo>
                <a:lnTo>
                  <a:pt x="588" y="693"/>
                </a:lnTo>
                <a:lnTo>
                  <a:pt x="601" y="687"/>
                </a:lnTo>
                <a:lnTo>
                  <a:pt x="614" y="679"/>
                </a:lnTo>
                <a:lnTo>
                  <a:pt x="627" y="671"/>
                </a:lnTo>
                <a:lnTo>
                  <a:pt x="638" y="661"/>
                </a:lnTo>
                <a:lnTo>
                  <a:pt x="648" y="650"/>
                </a:lnTo>
                <a:lnTo>
                  <a:pt x="657" y="637"/>
                </a:lnTo>
                <a:lnTo>
                  <a:pt x="665" y="623"/>
                </a:lnTo>
                <a:lnTo>
                  <a:pt x="672" y="609"/>
                </a:lnTo>
                <a:lnTo>
                  <a:pt x="677" y="592"/>
                </a:lnTo>
                <a:lnTo>
                  <a:pt x="681" y="575"/>
                </a:lnTo>
                <a:lnTo>
                  <a:pt x="683" y="557"/>
                </a:lnTo>
                <a:lnTo>
                  <a:pt x="684" y="536"/>
                </a:lnTo>
                <a:lnTo>
                  <a:pt x="683" y="520"/>
                </a:lnTo>
                <a:lnTo>
                  <a:pt x="682" y="505"/>
                </a:lnTo>
                <a:lnTo>
                  <a:pt x="679" y="490"/>
                </a:lnTo>
                <a:lnTo>
                  <a:pt x="675" y="475"/>
                </a:lnTo>
                <a:lnTo>
                  <a:pt x="671" y="461"/>
                </a:lnTo>
                <a:lnTo>
                  <a:pt x="665" y="447"/>
                </a:lnTo>
                <a:lnTo>
                  <a:pt x="659" y="433"/>
                </a:lnTo>
                <a:lnTo>
                  <a:pt x="651" y="419"/>
                </a:lnTo>
                <a:lnTo>
                  <a:pt x="643" y="406"/>
                </a:lnTo>
                <a:lnTo>
                  <a:pt x="634" y="392"/>
                </a:lnTo>
                <a:lnTo>
                  <a:pt x="625" y="379"/>
                </a:lnTo>
                <a:lnTo>
                  <a:pt x="615" y="366"/>
                </a:lnTo>
                <a:lnTo>
                  <a:pt x="593" y="339"/>
                </a:lnTo>
                <a:lnTo>
                  <a:pt x="569" y="314"/>
                </a:lnTo>
                <a:close/>
                <a:moveTo>
                  <a:pt x="309" y="560"/>
                </a:moveTo>
                <a:lnTo>
                  <a:pt x="309" y="447"/>
                </a:lnTo>
                <a:lnTo>
                  <a:pt x="308" y="438"/>
                </a:lnTo>
                <a:lnTo>
                  <a:pt x="308" y="429"/>
                </a:lnTo>
                <a:lnTo>
                  <a:pt x="306" y="420"/>
                </a:lnTo>
                <a:lnTo>
                  <a:pt x="305" y="412"/>
                </a:lnTo>
                <a:lnTo>
                  <a:pt x="303" y="404"/>
                </a:lnTo>
                <a:lnTo>
                  <a:pt x="300" y="397"/>
                </a:lnTo>
                <a:lnTo>
                  <a:pt x="296" y="390"/>
                </a:lnTo>
                <a:lnTo>
                  <a:pt x="293" y="383"/>
                </a:lnTo>
                <a:lnTo>
                  <a:pt x="288" y="377"/>
                </a:lnTo>
                <a:lnTo>
                  <a:pt x="282" y="371"/>
                </a:lnTo>
                <a:lnTo>
                  <a:pt x="277" y="366"/>
                </a:lnTo>
                <a:lnTo>
                  <a:pt x="270" y="361"/>
                </a:lnTo>
                <a:lnTo>
                  <a:pt x="263" y="356"/>
                </a:lnTo>
                <a:lnTo>
                  <a:pt x="256" y="352"/>
                </a:lnTo>
                <a:lnTo>
                  <a:pt x="247" y="349"/>
                </a:lnTo>
                <a:lnTo>
                  <a:pt x="239" y="345"/>
                </a:lnTo>
                <a:lnTo>
                  <a:pt x="247" y="342"/>
                </a:lnTo>
                <a:lnTo>
                  <a:pt x="255" y="338"/>
                </a:lnTo>
                <a:lnTo>
                  <a:pt x="262" y="334"/>
                </a:lnTo>
                <a:lnTo>
                  <a:pt x="269" y="330"/>
                </a:lnTo>
                <a:lnTo>
                  <a:pt x="275" y="325"/>
                </a:lnTo>
                <a:lnTo>
                  <a:pt x="281" y="319"/>
                </a:lnTo>
                <a:lnTo>
                  <a:pt x="287" y="313"/>
                </a:lnTo>
                <a:lnTo>
                  <a:pt x="291" y="307"/>
                </a:lnTo>
                <a:lnTo>
                  <a:pt x="295" y="301"/>
                </a:lnTo>
                <a:lnTo>
                  <a:pt x="298" y="293"/>
                </a:lnTo>
                <a:lnTo>
                  <a:pt x="301" y="286"/>
                </a:lnTo>
                <a:lnTo>
                  <a:pt x="303" y="278"/>
                </a:lnTo>
                <a:lnTo>
                  <a:pt x="304" y="270"/>
                </a:lnTo>
                <a:lnTo>
                  <a:pt x="306" y="261"/>
                </a:lnTo>
                <a:lnTo>
                  <a:pt x="306" y="252"/>
                </a:lnTo>
                <a:lnTo>
                  <a:pt x="306" y="243"/>
                </a:lnTo>
                <a:lnTo>
                  <a:pt x="306" y="144"/>
                </a:lnTo>
                <a:lnTo>
                  <a:pt x="306" y="127"/>
                </a:lnTo>
                <a:lnTo>
                  <a:pt x="304" y="111"/>
                </a:lnTo>
                <a:lnTo>
                  <a:pt x="301" y="97"/>
                </a:lnTo>
                <a:lnTo>
                  <a:pt x="297" y="84"/>
                </a:lnTo>
                <a:lnTo>
                  <a:pt x="291" y="72"/>
                </a:lnTo>
                <a:lnTo>
                  <a:pt x="285" y="62"/>
                </a:lnTo>
                <a:lnTo>
                  <a:pt x="277" y="52"/>
                </a:lnTo>
                <a:lnTo>
                  <a:pt x="269" y="44"/>
                </a:lnTo>
                <a:lnTo>
                  <a:pt x="260" y="36"/>
                </a:lnTo>
                <a:lnTo>
                  <a:pt x="250" y="30"/>
                </a:lnTo>
                <a:lnTo>
                  <a:pt x="239" y="24"/>
                </a:lnTo>
                <a:lnTo>
                  <a:pt x="228" y="20"/>
                </a:lnTo>
                <a:lnTo>
                  <a:pt x="215" y="17"/>
                </a:lnTo>
                <a:lnTo>
                  <a:pt x="203" y="14"/>
                </a:lnTo>
                <a:lnTo>
                  <a:pt x="189" y="13"/>
                </a:lnTo>
                <a:lnTo>
                  <a:pt x="176" y="12"/>
                </a:lnTo>
                <a:lnTo>
                  <a:pt x="0" y="12"/>
                </a:lnTo>
                <a:lnTo>
                  <a:pt x="0" y="691"/>
                </a:lnTo>
                <a:lnTo>
                  <a:pt x="178" y="691"/>
                </a:lnTo>
                <a:lnTo>
                  <a:pt x="191" y="691"/>
                </a:lnTo>
                <a:lnTo>
                  <a:pt x="204" y="690"/>
                </a:lnTo>
                <a:lnTo>
                  <a:pt x="217" y="687"/>
                </a:lnTo>
                <a:lnTo>
                  <a:pt x="229" y="684"/>
                </a:lnTo>
                <a:lnTo>
                  <a:pt x="241" y="680"/>
                </a:lnTo>
                <a:lnTo>
                  <a:pt x="251" y="674"/>
                </a:lnTo>
                <a:lnTo>
                  <a:pt x="261" y="668"/>
                </a:lnTo>
                <a:lnTo>
                  <a:pt x="270" y="661"/>
                </a:lnTo>
                <a:lnTo>
                  <a:pt x="279" y="652"/>
                </a:lnTo>
                <a:lnTo>
                  <a:pt x="287" y="642"/>
                </a:lnTo>
                <a:lnTo>
                  <a:pt x="293" y="632"/>
                </a:lnTo>
                <a:lnTo>
                  <a:pt x="299" y="620"/>
                </a:lnTo>
                <a:lnTo>
                  <a:pt x="303" y="607"/>
                </a:lnTo>
                <a:lnTo>
                  <a:pt x="306" y="593"/>
                </a:lnTo>
                <a:lnTo>
                  <a:pt x="308" y="577"/>
                </a:lnTo>
                <a:lnTo>
                  <a:pt x="309" y="560"/>
                </a:lnTo>
                <a:close/>
                <a:moveTo>
                  <a:pt x="202" y="260"/>
                </a:moveTo>
                <a:lnTo>
                  <a:pt x="201" y="271"/>
                </a:lnTo>
                <a:lnTo>
                  <a:pt x="199" y="281"/>
                </a:lnTo>
                <a:lnTo>
                  <a:pt x="196" y="289"/>
                </a:lnTo>
                <a:lnTo>
                  <a:pt x="191" y="295"/>
                </a:lnTo>
                <a:lnTo>
                  <a:pt x="185" y="300"/>
                </a:lnTo>
                <a:lnTo>
                  <a:pt x="178" y="304"/>
                </a:lnTo>
                <a:lnTo>
                  <a:pt x="170" y="306"/>
                </a:lnTo>
                <a:lnTo>
                  <a:pt x="160" y="307"/>
                </a:lnTo>
                <a:lnTo>
                  <a:pt x="110" y="307"/>
                </a:lnTo>
                <a:lnTo>
                  <a:pt x="110" y="105"/>
                </a:lnTo>
                <a:lnTo>
                  <a:pt x="164" y="105"/>
                </a:lnTo>
                <a:lnTo>
                  <a:pt x="173" y="105"/>
                </a:lnTo>
                <a:lnTo>
                  <a:pt x="181" y="108"/>
                </a:lnTo>
                <a:lnTo>
                  <a:pt x="187" y="111"/>
                </a:lnTo>
                <a:lnTo>
                  <a:pt x="193" y="116"/>
                </a:lnTo>
                <a:lnTo>
                  <a:pt x="197" y="122"/>
                </a:lnTo>
                <a:lnTo>
                  <a:pt x="200" y="130"/>
                </a:lnTo>
                <a:lnTo>
                  <a:pt x="201" y="139"/>
                </a:lnTo>
                <a:lnTo>
                  <a:pt x="202" y="149"/>
                </a:lnTo>
                <a:lnTo>
                  <a:pt x="202" y="260"/>
                </a:lnTo>
                <a:close/>
                <a:moveTo>
                  <a:pt x="203" y="555"/>
                </a:moveTo>
                <a:lnTo>
                  <a:pt x="202" y="565"/>
                </a:lnTo>
                <a:lnTo>
                  <a:pt x="201" y="574"/>
                </a:lnTo>
                <a:lnTo>
                  <a:pt x="198" y="582"/>
                </a:lnTo>
                <a:lnTo>
                  <a:pt x="194" y="588"/>
                </a:lnTo>
                <a:lnTo>
                  <a:pt x="189" y="593"/>
                </a:lnTo>
                <a:lnTo>
                  <a:pt x="183" y="596"/>
                </a:lnTo>
                <a:lnTo>
                  <a:pt x="175" y="598"/>
                </a:lnTo>
                <a:lnTo>
                  <a:pt x="166" y="599"/>
                </a:lnTo>
                <a:lnTo>
                  <a:pt x="110" y="599"/>
                </a:lnTo>
                <a:lnTo>
                  <a:pt x="110" y="390"/>
                </a:lnTo>
                <a:lnTo>
                  <a:pt x="161" y="390"/>
                </a:lnTo>
                <a:lnTo>
                  <a:pt x="171" y="391"/>
                </a:lnTo>
                <a:lnTo>
                  <a:pt x="179" y="393"/>
                </a:lnTo>
                <a:lnTo>
                  <a:pt x="186" y="397"/>
                </a:lnTo>
                <a:lnTo>
                  <a:pt x="192" y="402"/>
                </a:lnTo>
                <a:lnTo>
                  <a:pt x="197" y="409"/>
                </a:lnTo>
                <a:lnTo>
                  <a:pt x="200" y="417"/>
                </a:lnTo>
                <a:lnTo>
                  <a:pt x="202" y="427"/>
                </a:lnTo>
                <a:lnTo>
                  <a:pt x="203" y="438"/>
                </a:lnTo>
                <a:lnTo>
                  <a:pt x="203" y="55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spcBef>
                <a:spcPct val="0"/>
              </a:spcBef>
            </a:pPr>
            <a:endParaRPr lang="zh-TW" altLang="en-US" smtClean="0">
              <a:solidFill>
                <a:srgbClr val="000000"/>
              </a:solidFill>
              <a:latin typeface="Arial" panose="020B0604020202020204" pitchFamily="34" charset="0"/>
              <a:cs typeface="Arial" panose="020B0604020202020204" pitchFamily="34" charset="0"/>
            </a:endParaRPr>
          </a:p>
        </p:txBody>
      </p:sp>
      <p:sp>
        <p:nvSpPr>
          <p:cNvPr id="2" name="Title 1"/>
          <p:cNvSpPr>
            <a:spLocks noGrp="1"/>
          </p:cNvSpPr>
          <p:nvPr>
            <p:ph type="title"/>
          </p:nvPr>
        </p:nvSpPr>
        <p:spPr>
          <a:xfrm>
            <a:off x="2866644" y="1945386"/>
            <a:ext cx="5678424" cy="895350"/>
          </a:xfrm>
        </p:spPr>
        <p:txBody>
          <a:bodyPr/>
          <a:lstStyle>
            <a:lvl1pPr>
              <a:defRPr sz="4700"/>
            </a:lvl1pPr>
          </a:lstStyle>
          <a:p>
            <a:r>
              <a:rPr lang="en-US" smtClean="0"/>
              <a:t>Click to edit Master title style</a:t>
            </a:r>
            <a:endParaRPr lang="en-US" dirty="0"/>
          </a:p>
        </p:txBody>
      </p:sp>
      <p:sp>
        <p:nvSpPr>
          <p:cNvPr id="8" name="Text Placeholder 7"/>
          <p:cNvSpPr>
            <a:spLocks noGrp="1"/>
          </p:cNvSpPr>
          <p:nvPr>
            <p:ph type="body" sz="quarter" idx="13"/>
          </p:nvPr>
        </p:nvSpPr>
        <p:spPr>
          <a:xfrm>
            <a:off x="2937510" y="2658618"/>
            <a:ext cx="5605272" cy="2907792"/>
          </a:xfrm>
        </p:spPr>
        <p:txBody>
          <a:bodyPr/>
          <a:lstStyle>
            <a:lvl1pP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4"/>
          </p:nvPr>
        </p:nvSpPr>
        <p:spPr>
          <a:xfrm>
            <a:off x="1371600" y="420624"/>
            <a:ext cx="1097280" cy="1177290"/>
          </a:xfrm>
        </p:spPr>
        <p:txBody>
          <a:bodyPr/>
          <a:lstStyle>
            <a:lvl1pPr>
              <a:defRPr sz="23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081777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Instructions">
    <p:spTree>
      <p:nvGrpSpPr>
        <p:cNvPr id="1" name=""/>
        <p:cNvGrpSpPr/>
        <p:nvPr/>
      </p:nvGrpSpPr>
      <p:grpSpPr>
        <a:xfrm>
          <a:off x="0" y="0"/>
          <a:ext cx="0" cy="0"/>
          <a:chOff x="0" y="0"/>
          <a:chExt cx="0" cy="0"/>
        </a:xfrm>
      </p:grpSpPr>
      <p:sp>
        <p:nvSpPr>
          <p:cNvPr id="2" name="Text Box 3"/>
          <p:cNvSpPr txBox="1">
            <a:spLocks noChangeArrowheads="1"/>
          </p:cNvSpPr>
          <p:nvPr userDrawn="1"/>
        </p:nvSpPr>
        <p:spPr bwMode="auto">
          <a:xfrm>
            <a:off x="90488" y="90488"/>
            <a:ext cx="8958262" cy="265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pPr>
              <a:lnSpc>
                <a:spcPct val="92000"/>
              </a:lnSpc>
              <a:spcBef>
                <a:spcPct val="25000"/>
              </a:spcBef>
            </a:pPr>
            <a:r>
              <a:rPr lang="en-US" altLang="zh-TW" sz="1200" b="1" smtClean="0">
                <a:solidFill>
                  <a:srgbClr val="000000"/>
                </a:solidFill>
                <a:ea typeface="新細明體" panose="02020500000000000000" pitchFamily="18" charset="-120"/>
                <a:cs typeface="Arial" panose="020B0604020202020204" pitchFamily="34" charset="0"/>
              </a:rPr>
              <a:t>Instructions</a:t>
            </a:r>
            <a:r>
              <a:rPr lang="en-US" altLang="zh-TW" sz="1200" smtClean="0">
                <a:solidFill>
                  <a:srgbClr val="000000"/>
                </a:solidFill>
                <a:ea typeface="新細明體" panose="02020500000000000000" pitchFamily="18" charset="-120"/>
                <a:cs typeface="Arial" panose="020B0604020202020204" pitchFamily="34" charset="0"/>
              </a:rPr>
              <a:t> – </a:t>
            </a:r>
            <a:r>
              <a:rPr lang="en-US" altLang="zh-TW" sz="1200" i="1" smtClean="0">
                <a:solidFill>
                  <a:srgbClr val="000000"/>
                </a:solidFill>
                <a:ea typeface="新細明體" panose="02020500000000000000" pitchFamily="18" charset="-120"/>
                <a:cs typeface="Arial" panose="020B0604020202020204" pitchFamily="34" charset="0"/>
              </a:rPr>
              <a:t>Delete this from your final presentation!</a:t>
            </a:r>
          </a:p>
          <a:p>
            <a:pPr>
              <a:lnSpc>
                <a:spcPct val="92000"/>
              </a:lnSpc>
              <a:spcBef>
                <a:spcPct val="25000"/>
              </a:spcBef>
            </a:pPr>
            <a:r>
              <a:rPr lang="en-US" altLang="zh-TW" sz="1200" smtClean="0">
                <a:solidFill>
                  <a:srgbClr val="000000"/>
                </a:solidFill>
                <a:ea typeface="新細明體" panose="02020500000000000000" pitchFamily="18" charset="-120"/>
                <a:cs typeface="Arial" panose="020B0604020202020204" pitchFamily="34" charset="0"/>
              </a:rPr>
              <a:t>This PowerPoint template is compatible PowerPoint 2007 and 2010. If you are using an earlier version of PowerPoint, we recommend you begin with the version that has a “.pot” file ending.</a:t>
            </a:r>
          </a:p>
          <a:p>
            <a:pPr>
              <a:lnSpc>
                <a:spcPct val="92000"/>
              </a:lnSpc>
              <a:spcBef>
                <a:spcPct val="25000"/>
              </a:spcBef>
            </a:pPr>
            <a:r>
              <a:rPr lang="en-US" altLang="zh-TW" sz="1200" smtClean="0">
                <a:solidFill>
                  <a:srgbClr val="000000"/>
                </a:solidFill>
                <a:ea typeface="新細明體" panose="02020500000000000000" pitchFamily="18" charset="-120"/>
                <a:cs typeface="Arial" panose="020B0604020202020204" pitchFamily="34" charset="0"/>
              </a:rPr>
              <a:t>To ensure that pasted text takes on the correct formatting, start in the Clipboard group of the Home tab of the Ribbon. Click on the lower half of the Paste button and choose </a:t>
            </a:r>
            <a:r>
              <a:rPr lang="en-US" altLang="zh-TW" sz="1200" i="1" smtClean="0">
                <a:solidFill>
                  <a:srgbClr val="000000"/>
                </a:solidFill>
                <a:ea typeface="新細明體" panose="02020500000000000000" pitchFamily="18" charset="-120"/>
                <a:cs typeface="Arial" panose="020B0604020202020204" pitchFamily="34" charset="0"/>
              </a:rPr>
              <a:t>Paste Special…</a:t>
            </a:r>
            <a:r>
              <a:rPr lang="en-US" altLang="zh-TW" sz="1200" smtClean="0">
                <a:solidFill>
                  <a:srgbClr val="000000"/>
                </a:solidFill>
                <a:ea typeface="新細明體" panose="02020500000000000000" pitchFamily="18" charset="-120"/>
                <a:cs typeface="Arial" panose="020B0604020202020204" pitchFamily="34" charset="0"/>
              </a:rPr>
              <a:t> from the drop-down. In the </a:t>
            </a:r>
            <a:r>
              <a:rPr lang="en-US" altLang="zh-TW" sz="1200" i="1" smtClean="0">
                <a:solidFill>
                  <a:srgbClr val="000000"/>
                </a:solidFill>
                <a:ea typeface="新細明體" panose="02020500000000000000" pitchFamily="18" charset="-120"/>
                <a:cs typeface="Arial" panose="020B0604020202020204" pitchFamily="34" charset="0"/>
              </a:rPr>
              <a:t>As</a:t>
            </a:r>
            <a:r>
              <a:rPr lang="en-US" altLang="zh-TW" sz="1200" smtClean="0">
                <a:solidFill>
                  <a:srgbClr val="000000"/>
                </a:solidFill>
                <a:ea typeface="新細明體" panose="02020500000000000000" pitchFamily="18" charset="-120"/>
                <a:cs typeface="Arial" panose="020B0604020202020204" pitchFamily="34" charset="0"/>
              </a:rPr>
              <a:t> list, choose </a:t>
            </a:r>
            <a:r>
              <a:rPr lang="en-US" altLang="zh-TW" sz="1200" i="1" smtClean="0">
                <a:solidFill>
                  <a:srgbClr val="000000"/>
                </a:solidFill>
                <a:ea typeface="新細明體" panose="02020500000000000000" pitchFamily="18" charset="-120"/>
                <a:cs typeface="Arial" panose="020B0604020202020204" pitchFamily="34" charset="0"/>
              </a:rPr>
              <a:t>Unformatted Text</a:t>
            </a:r>
            <a:r>
              <a:rPr lang="en-US" altLang="zh-TW" sz="1200" smtClean="0">
                <a:solidFill>
                  <a:srgbClr val="000000"/>
                </a:solidFill>
                <a:ea typeface="新細明體" panose="02020500000000000000" pitchFamily="18" charset="-120"/>
                <a:cs typeface="Arial" panose="020B0604020202020204" pitchFamily="34" charset="0"/>
              </a:rPr>
              <a:t>.</a:t>
            </a:r>
          </a:p>
          <a:p>
            <a:pPr>
              <a:lnSpc>
                <a:spcPct val="92000"/>
              </a:lnSpc>
              <a:spcBef>
                <a:spcPct val="25000"/>
              </a:spcBef>
            </a:pPr>
            <a:r>
              <a:rPr lang="en-US" altLang="zh-TW" sz="1200" smtClean="0">
                <a:solidFill>
                  <a:srgbClr val="000000"/>
                </a:solidFill>
                <a:ea typeface="新細明體" panose="02020500000000000000" pitchFamily="18" charset="-120"/>
                <a:cs typeface="Arial" panose="020B0604020202020204" pitchFamily="34" charset="0"/>
              </a:rPr>
              <a:t>The first 3 Title slides of this presentation include a date field. Change the date display on these slide by using the Insert&gt;Header &amp; Footer on the Ribbon. In the Date area, change the way you wish to display the date, then click on </a:t>
            </a:r>
            <a:r>
              <a:rPr lang="en-US" altLang="zh-TW" sz="1200" i="1" smtClean="0">
                <a:solidFill>
                  <a:srgbClr val="000000"/>
                </a:solidFill>
                <a:ea typeface="新細明體" panose="02020500000000000000" pitchFamily="18" charset="-120"/>
                <a:cs typeface="Arial" panose="020B0604020202020204" pitchFamily="34" charset="0"/>
              </a:rPr>
              <a:t>Apply</a:t>
            </a:r>
            <a:r>
              <a:rPr lang="en-US" altLang="zh-TW" sz="1200" smtClean="0">
                <a:solidFill>
                  <a:srgbClr val="000000"/>
                </a:solidFill>
                <a:ea typeface="新細明體" panose="02020500000000000000" pitchFamily="18" charset="-120"/>
                <a:cs typeface="Arial" panose="020B0604020202020204" pitchFamily="34" charset="0"/>
              </a:rPr>
              <a:t>. On the next 3 Title slides with photo backgrounds, edit the date manually on the slide. You can also replace the background photo on these.</a:t>
            </a:r>
          </a:p>
          <a:p>
            <a:pPr>
              <a:lnSpc>
                <a:spcPct val="92000"/>
              </a:lnSpc>
              <a:spcBef>
                <a:spcPct val="25000"/>
              </a:spcBef>
            </a:pPr>
            <a:r>
              <a:rPr lang="en-US" altLang="zh-TW" sz="1200" smtClean="0">
                <a:solidFill>
                  <a:srgbClr val="000000"/>
                </a:solidFill>
                <a:ea typeface="新細明體" panose="02020500000000000000" pitchFamily="18" charset="-120"/>
                <a:cs typeface="Arial" panose="020B0604020202020204" pitchFamily="34" charset="0"/>
              </a:rPr>
              <a:t>This presentation, or individual slides within it, can have different looks depending on which Master or Colors are used. Start on the Design tab of the Ribbon. The 3 leftmost thumbnails displayed in the Themes area are the themes used in this presentation: BSA White, BSA Black and BSA Blue. To apply a theme to the entire presentation, simply click on a thumbnail. To apply a theme to one slide, right-click on the thumbnail and choose </a:t>
            </a:r>
            <a:r>
              <a:rPr lang="en-US" altLang="zh-TW" sz="1200" i="1" smtClean="0">
                <a:solidFill>
                  <a:srgbClr val="000000"/>
                </a:solidFill>
                <a:ea typeface="新細明體" panose="02020500000000000000" pitchFamily="18" charset="-120"/>
                <a:cs typeface="Arial" panose="020B0604020202020204" pitchFamily="34" charset="0"/>
              </a:rPr>
              <a:t>Apply to Selected Slides</a:t>
            </a:r>
            <a:r>
              <a:rPr lang="en-US" altLang="zh-TW" sz="1200" smtClean="0">
                <a:solidFill>
                  <a:srgbClr val="000000"/>
                </a:solidFill>
                <a:ea typeface="新細明體" panose="02020500000000000000" pitchFamily="18" charset="-120"/>
                <a:cs typeface="Arial" panose="020B0604020202020204" pitchFamily="34" charset="0"/>
              </a:rPr>
              <a:t>. You can do the same types of changes with the Colors dropdown as well.</a:t>
            </a:r>
          </a:p>
          <a:p>
            <a:pPr>
              <a:lnSpc>
                <a:spcPct val="92000"/>
              </a:lnSpc>
              <a:spcBef>
                <a:spcPct val="25000"/>
              </a:spcBef>
            </a:pPr>
            <a:r>
              <a:rPr lang="en-US" altLang="zh-TW" sz="1200" b="1" smtClean="0">
                <a:solidFill>
                  <a:srgbClr val="000000"/>
                </a:solidFill>
                <a:ea typeface="新細明體" panose="02020500000000000000" pitchFamily="18" charset="-120"/>
                <a:cs typeface="Arial" panose="020B0604020202020204" pitchFamily="34" charset="0"/>
              </a:rPr>
              <a:t>Follow these steps to update legacy presentations with this template:</a:t>
            </a:r>
          </a:p>
        </p:txBody>
      </p:sp>
      <p:sp>
        <p:nvSpPr>
          <p:cNvPr id="3" name="Text Box 4"/>
          <p:cNvSpPr txBox="1">
            <a:spLocks noChangeArrowheads="1"/>
          </p:cNvSpPr>
          <p:nvPr userDrawn="1"/>
        </p:nvSpPr>
        <p:spPr bwMode="auto">
          <a:xfrm>
            <a:off x="90488" y="2743200"/>
            <a:ext cx="8958262"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171450" indent="-171450"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pPr>
              <a:lnSpc>
                <a:spcPct val="92000"/>
              </a:lnSpc>
              <a:spcBef>
                <a:spcPct val="25000"/>
              </a:spcBef>
              <a:buFontTx/>
              <a:buAutoNum type="arabicPeriod"/>
            </a:pPr>
            <a:r>
              <a:rPr lang="en-US" altLang="zh-TW" sz="1200" smtClean="0">
                <a:solidFill>
                  <a:srgbClr val="000000"/>
                </a:solidFill>
                <a:ea typeface="新細明體" panose="02020500000000000000" pitchFamily="18" charset="-120"/>
                <a:cs typeface="Arial" panose="020B0604020202020204" pitchFamily="34" charset="0"/>
              </a:rPr>
              <a:t>Open the old presentation. </a:t>
            </a:r>
          </a:p>
          <a:p>
            <a:pPr>
              <a:lnSpc>
                <a:spcPct val="92000"/>
              </a:lnSpc>
              <a:spcBef>
                <a:spcPct val="25000"/>
              </a:spcBef>
            </a:pPr>
            <a:r>
              <a:rPr lang="en-US" altLang="zh-TW" sz="1200" b="1" smtClean="0">
                <a:solidFill>
                  <a:srgbClr val="000000"/>
                </a:solidFill>
                <a:ea typeface="新細明體" panose="02020500000000000000" pitchFamily="18" charset="-120"/>
                <a:cs typeface="Arial" panose="020B0604020202020204" pitchFamily="34" charset="0"/>
              </a:rPr>
              <a:t>In PowerPoint 2007 and 2010:</a:t>
            </a:r>
          </a:p>
          <a:p>
            <a:pPr>
              <a:lnSpc>
                <a:spcPct val="92000"/>
              </a:lnSpc>
              <a:spcBef>
                <a:spcPct val="25000"/>
              </a:spcBef>
              <a:buFontTx/>
              <a:buAutoNum type="arabicPeriod" startAt="2"/>
            </a:pPr>
            <a:r>
              <a:rPr lang="en-US" altLang="zh-TW" sz="1200" smtClean="0">
                <a:solidFill>
                  <a:srgbClr val="000000"/>
                </a:solidFill>
                <a:ea typeface="新細明體" panose="02020500000000000000" pitchFamily="18" charset="-120"/>
                <a:cs typeface="Arial" panose="020B0604020202020204" pitchFamily="34" charset="0"/>
              </a:rPr>
              <a:t>Click on the Design tab of the Ribbon. On the right side of the Themes group, click on the down-pointing arrowhead with a bar above it, then click on </a:t>
            </a:r>
            <a:r>
              <a:rPr lang="en-US" altLang="zh-TW" sz="1200" i="1" smtClean="0">
                <a:solidFill>
                  <a:srgbClr val="000000"/>
                </a:solidFill>
                <a:ea typeface="新細明體" panose="02020500000000000000" pitchFamily="18" charset="-120"/>
                <a:cs typeface="Arial" panose="020B0604020202020204" pitchFamily="34" charset="0"/>
              </a:rPr>
              <a:t>Browse for Themes</a:t>
            </a:r>
            <a:r>
              <a:rPr lang="en-US" altLang="zh-TW" sz="1200" smtClean="0">
                <a:solidFill>
                  <a:srgbClr val="000000"/>
                </a:solidFill>
                <a:ea typeface="新細明體" panose="02020500000000000000" pitchFamily="18" charset="-120"/>
                <a:cs typeface="Arial" panose="020B0604020202020204" pitchFamily="34" charset="0"/>
              </a:rPr>
              <a:t>. Select this template and click on </a:t>
            </a:r>
            <a:r>
              <a:rPr lang="en-US" altLang="zh-TW" sz="1200" i="1" smtClean="0">
                <a:solidFill>
                  <a:srgbClr val="000000"/>
                </a:solidFill>
                <a:ea typeface="新細明體" panose="02020500000000000000" pitchFamily="18" charset="-120"/>
                <a:cs typeface="Arial" panose="020B0604020202020204" pitchFamily="34" charset="0"/>
              </a:rPr>
              <a:t>Apply</a:t>
            </a:r>
            <a:r>
              <a:rPr lang="en-US" altLang="zh-TW" sz="1200" smtClean="0">
                <a:solidFill>
                  <a:srgbClr val="000000"/>
                </a:solidFill>
                <a:ea typeface="新細明體" panose="02020500000000000000" pitchFamily="18" charset="-120"/>
                <a:cs typeface="Arial" panose="020B0604020202020204" pitchFamily="34" charset="0"/>
              </a:rPr>
              <a:t>.</a:t>
            </a:r>
          </a:p>
          <a:p>
            <a:pPr>
              <a:lnSpc>
                <a:spcPct val="92000"/>
              </a:lnSpc>
              <a:spcBef>
                <a:spcPct val="25000"/>
              </a:spcBef>
              <a:buFontTx/>
              <a:buAutoNum type="arabicPeriod" startAt="2"/>
            </a:pPr>
            <a:r>
              <a:rPr lang="en-US" altLang="zh-TW" sz="1200" smtClean="0">
                <a:solidFill>
                  <a:srgbClr val="000000"/>
                </a:solidFill>
                <a:ea typeface="新細明體" panose="02020500000000000000" pitchFamily="18" charset="-120"/>
                <a:cs typeface="Arial" panose="020B0604020202020204" pitchFamily="34" charset="0"/>
              </a:rPr>
              <a:t>Click on the Home tab of the Ribbon. Go through the presentation slide by slide. For each slide, click on the </a:t>
            </a:r>
            <a:r>
              <a:rPr lang="en-US" altLang="zh-TW" sz="1200" i="1" smtClean="0">
                <a:solidFill>
                  <a:srgbClr val="000000"/>
                </a:solidFill>
                <a:ea typeface="新細明體" panose="02020500000000000000" pitchFamily="18" charset="-120"/>
                <a:cs typeface="Arial" panose="020B0604020202020204" pitchFamily="34" charset="0"/>
              </a:rPr>
              <a:t>Reset</a:t>
            </a:r>
            <a:r>
              <a:rPr lang="en-US" altLang="zh-TW" sz="1200" smtClean="0">
                <a:solidFill>
                  <a:srgbClr val="000000"/>
                </a:solidFill>
                <a:ea typeface="新細明體" panose="02020500000000000000" pitchFamily="18" charset="-120"/>
                <a:cs typeface="Arial" panose="020B0604020202020204" pitchFamily="34" charset="0"/>
              </a:rPr>
              <a:t> button in the Slides group. The position and formatting of many slide elements will be updated.</a:t>
            </a:r>
          </a:p>
          <a:p>
            <a:pPr>
              <a:lnSpc>
                <a:spcPct val="92000"/>
              </a:lnSpc>
              <a:spcBef>
                <a:spcPct val="25000"/>
              </a:spcBef>
            </a:pPr>
            <a:r>
              <a:rPr lang="en-US" altLang="zh-TW" sz="1200" smtClean="0">
                <a:solidFill>
                  <a:srgbClr val="000000"/>
                </a:solidFill>
                <a:ea typeface="新細明體" panose="02020500000000000000" pitchFamily="18" charset="-120"/>
                <a:cs typeface="Arial" panose="020B0604020202020204" pitchFamily="34" charset="0"/>
              </a:rPr>
              <a:t>Anything that was not updated in the steps above was created using local formatting on the original and must be corrected by hand.</a:t>
            </a:r>
          </a:p>
        </p:txBody>
      </p:sp>
    </p:spTree>
    <p:extLst>
      <p:ext uri="{BB962C8B-B14F-4D97-AF65-F5344CB8AC3E}">
        <p14:creationId xmlns:p14="http://schemas.microsoft.com/office/powerpoint/2010/main" val="26083331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8435" name="Rectangle 3"/>
          <p:cNvSpPr>
            <a:spLocks noGrp="1" noChangeArrowheads="1"/>
          </p:cNvSpPr>
          <p:nvPr>
            <p:ph type="ctrTitle"/>
          </p:nvPr>
        </p:nvSpPr>
        <p:spPr>
          <a:xfrm>
            <a:off x="1549400" y="1514475"/>
            <a:ext cx="6334125" cy="2906713"/>
          </a:xfrm>
        </p:spPr>
        <p:txBody>
          <a:bodyPr/>
          <a:lstStyle>
            <a:lvl1pPr>
              <a:lnSpc>
                <a:spcPct val="78000"/>
              </a:lnSpc>
              <a:defRPr sz="8100"/>
            </a:lvl1pPr>
          </a:lstStyle>
          <a:p>
            <a:r>
              <a:rPr lang="en-US" smtClean="0"/>
              <a:t>Click to edit Master title style</a:t>
            </a:r>
            <a:endParaRPr lang="en-US"/>
          </a:p>
        </p:txBody>
      </p:sp>
      <p:sp>
        <p:nvSpPr>
          <p:cNvPr id="18436" name="Rectangle 4"/>
          <p:cNvSpPr>
            <a:spLocks noGrp="1" noChangeArrowheads="1"/>
          </p:cNvSpPr>
          <p:nvPr>
            <p:ph type="subTitle" idx="1"/>
          </p:nvPr>
        </p:nvSpPr>
        <p:spPr>
          <a:xfrm>
            <a:off x="1552575" y="4978400"/>
            <a:ext cx="6334125" cy="609600"/>
          </a:xfrm>
        </p:spPr>
        <p:txBody>
          <a:bodyPr/>
          <a:lstStyle>
            <a:lvl1pPr>
              <a:defRPr sz="1800"/>
            </a:lvl1pPr>
          </a:lstStyle>
          <a:p>
            <a:r>
              <a:rPr lang="en-US" smtClean="0"/>
              <a:t>Click to edit Master subtitle style</a:t>
            </a:r>
            <a:endParaRPr lang="en-US"/>
          </a:p>
        </p:txBody>
      </p:sp>
      <p:sp>
        <p:nvSpPr>
          <p:cNvPr id="18437" name="Rectangle 5"/>
          <p:cNvSpPr>
            <a:spLocks noGrp="1" noChangeArrowheads="1"/>
          </p:cNvSpPr>
          <p:nvPr>
            <p:ph type="dt" sz="half" idx="2"/>
          </p:nvPr>
        </p:nvSpPr>
        <p:spPr>
          <a:xfrm>
            <a:off x="1555750" y="4343400"/>
            <a:ext cx="4310063" cy="533400"/>
          </a:xfrm>
        </p:spPr>
        <p:txBody>
          <a:bodyPr/>
          <a:lstStyle>
            <a:lvl1pPr>
              <a:lnSpc>
                <a:spcPct val="95000"/>
              </a:lnSpc>
              <a:defRPr sz="3600"/>
            </a:lvl1pPr>
          </a:lstStyle>
          <a:p>
            <a:fld id="{B84F5D12-4A78-4733-859C-47094303393B}" type="datetime4">
              <a:rPr lang="en-US" altLang="zh-TW" smtClean="0">
                <a:solidFill>
                  <a:srgbClr val="000000"/>
                </a:solidFill>
              </a:rPr>
              <a:t>August 5, 2015</a:t>
            </a:fld>
            <a:endParaRPr lang="en-US">
              <a:solidFill>
                <a:srgbClr val="000000"/>
              </a:solidFill>
            </a:endParaRPr>
          </a:p>
        </p:txBody>
      </p:sp>
      <p:sp>
        <p:nvSpPr>
          <p:cNvPr id="18438" name="Rectangle 6"/>
          <p:cNvSpPr>
            <a:spLocks noGrp="1" noChangeArrowheads="1"/>
          </p:cNvSpPr>
          <p:nvPr>
            <p:ph type="ftr" sz="quarter" idx="3"/>
          </p:nvPr>
        </p:nvSpPr>
        <p:spPr>
          <a:xfrm>
            <a:off x="1552575" y="6096000"/>
            <a:ext cx="6334125" cy="476250"/>
          </a:xfrm>
        </p:spPr>
        <p:txBody>
          <a:bodyPr anchor="b"/>
          <a:lstStyle>
            <a:lvl1pPr>
              <a:defRPr/>
            </a:lvl1pPr>
          </a:lstStyle>
          <a:p>
            <a:endParaRPr lang="en-US">
              <a:solidFill>
                <a:srgbClr val="000000"/>
              </a:solidFill>
            </a:endParaRPr>
          </a:p>
        </p:txBody>
      </p:sp>
      <p:sp>
        <p:nvSpPr>
          <p:cNvPr id="18449" name="Rectangle 17"/>
          <p:cNvSpPr>
            <a:spLocks noChangeArrowheads="1"/>
          </p:cNvSpPr>
          <p:nvPr/>
        </p:nvSpPr>
        <p:spPr bwMode="auto">
          <a:xfrm>
            <a:off x="7991475" y="1236663"/>
            <a:ext cx="60325" cy="4400550"/>
          </a:xfrm>
          <a:prstGeom prst="rect">
            <a:avLst/>
          </a:prstGeom>
          <a:solidFill>
            <a:schemeClr val="accent3"/>
          </a:solidFill>
          <a:ln w="9525">
            <a:noFill/>
            <a:miter lim="800000"/>
            <a:headEnd/>
            <a:tailEnd/>
          </a:ln>
        </p:spPr>
        <p:txBody>
          <a:bodyPr/>
          <a:lstStyle/>
          <a:p>
            <a:endParaRPr lang="en-US">
              <a:solidFill>
                <a:srgbClr val="000000"/>
              </a:solidFill>
            </a:endParaRPr>
          </a:p>
        </p:txBody>
      </p:sp>
      <p:sp>
        <p:nvSpPr>
          <p:cNvPr id="18450" name="Rectangle 18"/>
          <p:cNvSpPr>
            <a:spLocks noChangeArrowheads="1"/>
          </p:cNvSpPr>
          <p:nvPr/>
        </p:nvSpPr>
        <p:spPr bwMode="auto">
          <a:xfrm>
            <a:off x="7991475" y="368300"/>
            <a:ext cx="60325" cy="642938"/>
          </a:xfrm>
          <a:prstGeom prst="rect">
            <a:avLst/>
          </a:prstGeom>
          <a:solidFill>
            <a:srgbClr val="00A3D9"/>
          </a:solidFill>
          <a:ln w="9525">
            <a:noFill/>
            <a:miter lim="800000"/>
            <a:headEnd/>
            <a:tailEnd/>
          </a:ln>
        </p:spPr>
        <p:txBody>
          <a:bodyPr/>
          <a:lstStyle/>
          <a:p>
            <a:endParaRPr lang="en-US">
              <a:solidFill>
                <a:srgbClr val="000000"/>
              </a:solidFill>
            </a:endParaRPr>
          </a:p>
        </p:txBody>
      </p:sp>
      <p:sp>
        <p:nvSpPr>
          <p:cNvPr id="18451" name="Rectangle 19"/>
          <p:cNvSpPr>
            <a:spLocks noChangeArrowheads="1"/>
          </p:cNvSpPr>
          <p:nvPr/>
        </p:nvSpPr>
        <p:spPr bwMode="auto">
          <a:xfrm>
            <a:off x="1087438" y="5848350"/>
            <a:ext cx="58738" cy="641350"/>
          </a:xfrm>
          <a:prstGeom prst="rect">
            <a:avLst/>
          </a:prstGeom>
          <a:solidFill>
            <a:schemeClr val="accent3"/>
          </a:solidFill>
          <a:ln w="9525">
            <a:noFill/>
            <a:miter lim="800000"/>
            <a:headEnd/>
            <a:tailEnd/>
          </a:ln>
        </p:spPr>
        <p:txBody>
          <a:bodyPr/>
          <a:lstStyle/>
          <a:p>
            <a:endParaRPr lang="en-US">
              <a:solidFill>
                <a:srgbClr val="000000"/>
              </a:solidFill>
            </a:endParaRPr>
          </a:p>
        </p:txBody>
      </p:sp>
      <p:sp>
        <p:nvSpPr>
          <p:cNvPr id="18452" name="Rectangle 20"/>
          <p:cNvSpPr>
            <a:spLocks noChangeArrowheads="1"/>
          </p:cNvSpPr>
          <p:nvPr/>
        </p:nvSpPr>
        <p:spPr bwMode="auto">
          <a:xfrm>
            <a:off x="366713" y="6567488"/>
            <a:ext cx="641350" cy="60325"/>
          </a:xfrm>
          <a:prstGeom prst="rect">
            <a:avLst/>
          </a:prstGeom>
          <a:solidFill>
            <a:srgbClr val="0091C0"/>
          </a:solidFill>
          <a:ln w="9525">
            <a:noFill/>
            <a:miter lim="800000"/>
            <a:headEnd/>
            <a:tailEnd/>
          </a:ln>
        </p:spPr>
        <p:txBody>
          <a:bodyPr/>
          <a:lstStyle/>
          <a:p>
            <a:endParaRPr lang="en-US">
              <a:solidFill>
                <a:srgbClr val="000000"/>
              </a:solidFill>
            </a:endParaRPr>
          </a:p>
        </p:txBody>
      </p:sp>
      <p:sp>
        <p:nvSpPr>
          <p:cNvPr id="18453" name="Rectangle 21"/>
          <p:cNvSpPr>
            <a:spLocks noChangeArrowheads="1"/>
          </p:cNvSpPr>
          <p:nvPr/>
        </p:nvSpPr>
        <p:spPr bwMode="auto">
          <a:xfrm>
            <a:off x="366713" y="5710238"/>
            <a:ext cx="641350" cy="60325"/>
          </a:xfrm>
          <a:prstGeom prst="rect">
            <a:avLst/>
          </a:prstGeom>
          <a:solidFill>
            <a:srgbClr val="2B2074"/>
          </a:solidFill>
          <a:ln w="9525">
            <a:noFill/>
            <a:miter lim="800000"/>
            <a:headEnd/>
            <a:tailEnd/>
          </a:ln>
        </p:spPr>
        <p:txBody>
          <a:bodyPr/>
          <a:lstStyle/>
          <a:p>
            <a:endParaRPr lang="en-US">
              <a:solidFill>
                <a:srgbClr val="000000"/>
              </a:solidFill>
            </a:endParaRPr>
          </a:p>
        </p:txBody>
      </p:sp>
      <p:sp>
        <p:nvSpPr>
          <p:cNvPr id="18454" name="Rectangle 22"/>
          <p:cNvSpPr>
            <a:spLocks noChangeArrowheads="1"/>
          </p:cNvSpPr>
          <p:nvPr/>
        </p:nvSpPr>
        <p:spPr bwMode="auto">
          <a:xfrm>
            <a:off x="228600" y="5848350"/>
            <a:ext cx="60325" cy="641350"/>
          </a:xfrm>
          <a:prstGeom prst="rect">
            <a:avLst/>
          </a:prstGeom>
          <a:solidFill>
            <a:srgbClr val="00A3D9"/>
          </a:solidFill>
          <a:ln w="9525">
            <a:noFill/>
            <a:miter lim="800000"/>
            <a:headEnd/>
            <a:tailEnd/>
          </a:ln>
        </p:spPr>
        <p:txBody>
          <a:bodyPr/>
          <a:lstStyle/>
          <a:p>
            <a:endParaRPr lang="en-US">
              <a:solidFill>
                <a:srgbClr val="000000"/>
              </a:solidFill>
            </a:endParaRPr>
          </a:p>
        </p:txBody>
      </p:sp>
      <p:sp>
        <p:nvSpPr>
          <p:cNvPr id="18455" name="Rectangle 23"/>
          <p:cNvSpPr>
            <a:spLocks noChangeArrowheads="1"/>
          </p:cNvSpPr>
          <p:nvPr/>
        </p:nvSpPr>
        <p:spPr bwMode="auto">
          <a:xfrm>
            <a:off x="8853488" y="368300"/>
            <a:ext cx="60325" cy="642938"/>
          </a:xfrm>
          <a:prstGeom prst="rect">
            <a:avLst/>
          </a:prstGeom>
          <a:solidFill>
            <a:schemeClr val="accent3"/>
          </a:solidFill>
          <a:ln w="9525">
            <a:noFill/>
            <a:miter lim="800000"/>
            <a:headEnd/>
            <a:tailEnd/>
          </a:ln>
        </p:spPr>
        <p:txBody>
          <a:bodyPr/>
          <a:lstStyle/>
          <a:p>
            <a:endParaRPr lang="en-US">
              <a:solidFill>
                <a:srgbClr val="000000"/>
              </a:solidFill>
            </a:endParaRPr>
          </a:p>
        </p:txBody>
      </p:sp>
      <p:sp>
        <p:nvSpPr>
          <p:cNvPr id="18456" name="Rectangle 24"/>
          <p:cNvSpPr>
            <a:spLocks noChangeArrowheads="1"/>
          </p:cNvSpPr>
          <p:nvPr/>
        </p:nvSpPr>
        <p:spPr bwMode="auto">
          <a:xfrm>
            <a:off x="8129588" y="228600"/>
            <a:ext cx="642938" cy="60325"/>
          </a:xfrm>
          <a:prstGeom prst="rect">
            <a:avLst/>
          </a:prstGeom>
          <a:solidFill>
            <a:srgbClr val="2B2074"/>
          </a:solidFill>
          <a:ln w="9525">
            <a:noFill/>
            <a:miter lim="800000"/>
            <a:headEnd/>
            <a:tailEnd/>
          </a:ln>
        </p:spPr>
        <p:txBody>
          <a:bodyPr/>
          <a:lstStyle/>
          <a:p>
            <a:endParaRPr lang="en-US">
              <a:solidFill>
                <a:srgbClr val="000000"/>
              </a:solidFill>
            </a:endParaRPr>
          </a:p>
        </p:txBody>
      </p:sp>
      <p:sp>
        <p:nvSpPr>
          <p:cNvPr id="18457" name="Rectangle 25"/>
          <p:cNvSpPr>
            <a:spLocks noChangeArrowheads="1"/>
          </p:cNvSpPr>
          <p:nvPr/>
        </p:nvSpPr>
        <p:spPr bwMode="auto">
          <a:xfrm>
            <a:off x="1087438" y="1243013"/>
            <a:ext cx="58738" cy="4387850"/>
          </a:xfrm>
          <a:prstGeom prst="rect">
            <a:avLst/>
          </a:prstGeom>
          <a:solidFill>
            <a:srgbClr val="00A3D9"/>
          </a:solidFill>
          <a:ln w="9525">
            <a:noFill/>
            <a:miter lim="800000"/>
            <a:headEnd/>
            <a:tailEnd/>
          </a:ln>
        </p:spPr>
        <p:txBody>
          <a:bodyPr/>
          <a:lstStyle/>
          <a:p>
            <a:endParaRPr lang="en-US">
              <a:solidFill>
                <a:srgbClr val="000000"/>
              </a:solidFill>
            </a:endParaRPr>
          </a:p>
        </p:txBody>
      </p:sp>
      <p:sp>
        <p:nvSpPr>
          <p:cNvPr id="18458" name="Rectangle 26"/>
          <p:cNvSpPr>
            <a:spLocks noChangeArrowheads="1"/>
          </p:cNvSpPr>
          <p:nvPr/>
        </p:nvSpPr>
        <p:spPr bwMode="auto">
          <a:xfrm>
            <a:off x="1225550" y="5707063"/>
            <a:ext cx="6686550" cy="60325"/>
          </a:xfrm>
          <a:prstGeom prst="rect">
            <a:avLst/>
          </a:prstGeom>
          <a:solidFill>
            <a:srgbClr val="0091C0"/>
          </a:solidFill>
          <a:ln w="9525">
            <a:noFill/>
            <a:miter lim="800000"/>
            <a:headEnd/>
            <a:tailEnd/>
          </a:ln>
        </p:spPr>
        <p:txBody>
          <a:bodyPr/>
          <a:lstStyle/>
          <a:p>
            <a:endParaRPr lang="en-US">
              <a:solidFill>
                <a:srgbClr val="000000"/>
              </a:solidFill>
            </a:endParaRPr>
          </a:p>
        </p:txBody>
      </p:sp>
      <p:sp>
        <p:nvSpPr>
          <p:cNvPr id="18459" name="Rectangle 27"/>
          <p:cNvSpPr>
            <a:spLocks noChangeArrowheads="1"/>
          </p:cNvSpPr>
          <p:nvPr/>
        </p:nvSpPr>
        <p:spPr bwMode="auto">
          <a:xfrm>
            <a:off x="1225550" y="1095375"/>
            <a:ext cx="6686550" cy="60325"/>
          </a:xfrm>
          <a:prstGeom prst="rect">
            <a:avLst/>
          </a:prstGeom>
          <a:solidFill>
            <a:srgbClr val="2B2074"/>
          </a:solidFill>
          <a:ln w="9525">
            <a:noFill/>
            <a:miter lim="800000"/>
            <a:headEnd/>
            <a:tailEnd/>
          </a:ln>
        </p:spPr>
        <p:txBody>
          <a:bodyPr/>
          <a:lstStyle/>
          <a:p>
            <a:endParaRPr lang="en-US">
              <a:solidFill>
                <a:srgbClr val="000000"/>
              </a:solidFill>
            </a:endParaRPr>
          </a:p>
        </p:txBody>
      </p:sp>
      <p:sp>
        <p:nvSpPr>
          <p:cNvPr id="18460" name="Rectangle 28"/>
          <p:cNvSpPr>
            <a:spLocks noChangeArrowheads="1"/>
          </p:cNvSpPr>
          <p:nvPr/>
        </p:nvSpPr>
        <p:spPr bwMode="auto">
          <a:xfrm>
            <a:off x="8129588" y="1095375"/>
            <a:ext cx="642938" cy="60325"/>
          </a:xfrm>
          <a:prstGeom prst="rect">
            <a:avLst/>
          </a:prstGeom>
          <a:solidFill>
            <a:srgbClr val="0091C0"/>
          </a:solidFill>
          <a:ln w="9525">
            <a:noFill/>
            <a:miter lim="800000"/>
            <a:headEnd/>
            <a:tailEnd/>
          </a:ln>
        </p:spPr>
        <p:txBody>
          <a:bodyPr/>
          <a:lstStyle/>
          <a:p>
            <a:endParaRPr lang="en-US">
              <a:solidFill>
                <a:srgbClr val="000000"/>
              </a:solidFill>
            </a:endParaRPr>
          </a:p>
        </p:txBody>
      </p:sp>
      <p:sp>
        <p:nvSpPr>
          <p:cNvPr id="18461" name="Freeform 29"/>
          <p:cNvSpPr>
            <a:spLocks noEditPoints="1"/>
          </p:cNvSpPr>
          <p:nvPr/>
        </p:nvSpPr>
        <p:spPr bwMode="auto">
          <a:xfrm>
            <a:off x="434975" y="5995988"/>
            <a:ext cx="519113" cy="344488"/>
          </a:xfrm>
          <a:custGeom>
            <a:avLst/>
            <a:gdLst/>
            <a:ahLst/>
            <a:cxnLst>
              <a:cxn ang="0">
                <a:pos x="280" y="374"/>
              </a:cxn>
              <a:cxn ang="0">
                <a:pos x="262" y="344"/>
              </a:cxn>
              <a:cxn ang="0">
                <a:pos x="230" y="323"/>
              </a:cxn>
              <a:cxn ang="0">
                <a:pos x="250" y="306"/>
              </a:cxn>
              <a:cxn ang="0">
                <a:pos x="273" y="279"/>
              </a:cxn>
              <a:cxn ang="0">
                <a:pos x="284" y="225"/>
              </a:cxn>
              <a:cxn ang="0">
                <a:pos x="275" y="78"/>
              </a:cxn>
              <a:cxn ang="0">
                <a:pos x="241" y="34"/>
              </a:cxn>
              <a:cxn ang="0">
                <a:pos x="189" y="13"/>
              </a:cxn>
              <a:cxn ang="0">
                <a:pos x="165" y="641"/>
              </a:cxn>
              <a:cxn ang="0">
                <a:pos x="223" y="631"/>
              </a:cxn>
              <a:cxn ang="0">
                <a:pos x="265" y="596"/>
              </a:cxn>
              <a:cxn ang="0">
                <a:pos x="285" y="534"/>
              </a:cxn>
              <a:cxn ang="0">
                <a:pos x="181" y="268"/>
              </a:cxn>
              <a:cxn ang="0">
                <a:pos x="149" y="284"/>
              </a:cxn>
              <a:cxn ang="0">
                <a:pos x="168" y="100"/>
              </a:cxn>
              <a:cxn ang="0">
                <a:pos x="186" y="128"/>
              </a:cxn>
              <a:cxn ang="0">
                <a:pos x="186" y="532"/>
              </a:cxn>
              <a:cxn ang="0">
                <a:pos x="163" y="555"/>
              </a:cxn>
              <a:cxn ang="0">
                <a:pos x="159" y="362"/>
              </a:cxn>
              <a:cxn ang="0">
                <a:pos x="185" y="387"/>
              </a:cxn>
              <a:cxn ang="0">
                <a:pos x="634" y="483"/>
              </a:cxn>
              <a:cxn ang="0">
                <a:pos x="617" y="414"/>
              </a:cxn>
              <a:cxn ang="0">
                <a:pos x="580" y="351"/>
              </a:cxn>
              <a:cxn ang="0">
                <a:pos x="490" y="249"/>
              </a:cxn>
              <a:cxn ang="0">
                <a:pos x="450" y="188"/>
              </a:cxn>
              <a:cxn ang="0">
                <a:pos x="442" y="138"/>
              </a:cxn>
              <a:cxn ang="0">
                <a:pos x="462" y="93"/>
              </a:cxn>
              <a:cxn ang="0">
                <a:pos x="502" y="87"/>
              </a:cxn>
              <a:cxn ang="0">
                <a:pos x="524" y="99"/>
              </a:cxn>
              <a:cxn ang="0">
                <a:pos x="539" y="145"/>
              </a:cxn>
              <a:cxn ang="0">
                <a:pos x="628" y="114"/>
              </a:cxn>
              <a:cxn ang="0">
                <a:pos x="601" y="50"/>
              </a:cxn>
              <a:cxn ang="0">
                <a:pos x="549" y="10"/>
              </a:cxn>
              <a:cxn ang="0">
                <a:pos x="474" y="1"/>
              </a:cxn>
              <a:cxn ang="0">
                <a:pos x="402" y="27"/>
              </a:cxn>
              <a:cxn ang="0">
                <a:pos x="359" y="81"/>
              </a:cxn>
              <a:cxn ang="0">
                <a:pos x="344" y="154"/>
              </a:cxn>
              <a:cxn ang="0">
                <a:pos x="360" y="227"/>
              </a:cxn>
              <a:cxn ang="0">
                <a:pos x="399" y="293"/>
              </a:cxn>
              <a:cxn ang="0">
                <a:pos x="476" y="381"/>
              </a:cxn>
              <a:cxn ang="0">
                <a:pos x="526" y="454"/>
              </a:cxn>
              <a:cxn ang="0">
                <a:pos x="537" y="502"/>
              </a:cxn>
              <a:cxn ang="0">
                <a:pos x="530" y="545"/>
              </a:cxn>
              <a:cxn ang="0">
                <a:pos x="513" y="562"/>
              </a:cxn>
              <a:cxn ang="0">
                <a:pos x="484" y="568"/>
              </a:cxn>
              <a:cxn ang="0">
                <a:pos x="456" y="562"/>
              </a:cxn>
              <a:cxn ang="0">
                <a:pos x="439" y="544"/>
              </a:cxn>
              <a:cxn ang="0">
                <a:pos x="432" y="452"/>
              </a:cxn>
              <a:cxn ang="0">
                <a:pos x="345" y="554"/>
              </a:cxn>
              <a:cxn ang="0">
                <a:pos x="379" y="613"/>
              </a:cxn>
              <a:cxn ang="0">
                <a:pos x="440" y="647"/>
              </a:cxn>
              <a:cxn ang="0">
                <a:pos x="517" y="650"/>
              </a:cxn>
              <a:cxn ang="0">
                <a:pos x="581" y="622"/>
              </a:cxn>
              <a:cxn ang="0">
                <a:pos x="623" y="564"/>
              </a:cxn>
              <a:cxn ang="0">
                <a:pos x="983" y="641"/>
              </a:cxn>
              <a:cxn ang="0">
                <a:pos x="772" y="518"/>
              </a:cxn>
              <a:cxn ang="0">
                <a:pos x="785" y="434"/>
              </a:cxn>
            </a:cxnLst>
            <a:rect l="0" t="0" r="r" b="b"/>
            <a:pathLst>
              <a:path w="983" h="652">
                <a:moveTo>
                  <a:pt x="286" y="519"/>
                </a:moveTo>
                <a:lnTo>
                  <a:pt x="286" y="414"/>
                </a:lnTo>
                <a:lnTo>
                  <a:pt x="285" y="398"/>
                </a:lnTo>
                <a:lnTo>
                  <a:pt x="282" y="382"/>
                </a:lnTo>
                <a:lnTo>
                  <a:pt x="280" y="374"/>
                </a:lnTo>
                <a:lnTo>
                  <a:pt x="278" y="368"/>
                </a:lnTo>
                <a:lnTo>
                  <a:pt x="275" y="361"/>
                </a:lnTo>
                <a:lnTo>
                  <a:pt x="271" y="355"/>
                </a:lnTo>
                <a:lnTo>
                  <a:pt x="266" y="350"/>
                </a:lnTo>
                <a:lnTo>
                  <a:pt x="262" y="344"/>
                </a:lnTo>
                <a:lnTo>
                  <a:pt x="257" y="339"/>
                </a:lnTo>
                <a:lnTo>
                  <a:pt x="251" y="334"/>
                </a:lnTo>
                <a:lnTo>
                  <a:pt x="245" y="330"/>
                </a:lnTo>
                <a:lnTo>
                  <a:pt x="238" y="326"/>
                </a:lnTo>
                <a:lnTo>
                  <a:pt x="230" y="323"/>
                </a:lnTo>
                <a:lnTo>
                  <a:pt x="221" y="320"/>
                </a:lnTo>
                <a:lnTo>
                  <a:pt x="230" y="317"/>
                </a:lnTo>
                <a:lnTo>
                  <a:pt x="237" y="314"/>
                </a:lnTo>
                <a:lnTo>
                  <a:pt x="244" y="310"/>
                </a:lnTo>
                <a:lnTo>
                  <a:pt x="250" y="306"/>
                </a:lnTo>
                <a:lnTo>
                  <a:pt x="255" y="302"/>
                </a:lnTo>
                <a:lnTo>
                  <a:pt x="260" y="297"/>
                </a:lnTo>
                <a:lnTo>
                  <a:pt x="265" y="291"/>
                </a:lnTo>
                <a:lnTo>
                  <a:pt x="270" y="285"/>
                </a:lnTo>
                <a:lnTo>
                  <a:pt x="273" y="279"/>
                </a:lnTo>
                <a:lnTo>
                  <a:pt x="276" y="272"/>
                </a:lnTo>
                <a:lnTo>
                  <a:pt x="279" y="266"/>
                </a:lnTo>
                <a:lnTo>
                  <a:pt x="281" y="258"/>
                </a:lnTo>
                <a:lnTo>
                  <a:pt x="283" y="242"/>
                </a:lnTo>
                <a:lnTo>
                  <a:pt x="284" y="225"/>
                </a:lnTo>
                <a:lnTo>
                  <a:pt x="284" y="133"/>
                </a:lnTo>
                <a:lnTo>
                  <a:pt x="283" y="118"/>
                </a:lnTo>
                <a:lnTo>
                  <a:pt x="282" y="104"/>
                </a:lnTo>
                <a:lnTo>
                  <a:pt x="279" y="90"/>
                </a:lnTo>
                <a:lnTo>
                  <a:pt x="275" y="78"/>
                </a:lnTo>
                <a:lnTo>
                  <a:pt x="270" y="68"/>
                </a:lnTo>
                <a:lnTo>
                  <a:pt x="264" y="58"/>
                </a:lnTo>
                <a:lnTo>
                  <a:pt x="257" y="48"/>
                </a:lnTo>
                <a:lnTo>
                  <a:pt x="250" y="40"/>
                </a:lnTo>
                <a:lnTo>
                  <a:pt x="241" y="34"/>
                </a:lnTo>
                <a:lnTo>
                  <a:pt x="232" y="28"/>
                </a:lnTo>
                <a:lnTo>
                  <a:pt x="222" y="23"/>
                </a:lnTo>
                <a:lnTo>
                  <a:pt x="211" y="19"/>
                </a:lnTo>
                <a:lnTo>
                  <a:pt x="200" y="15"/>
                </a:lnTo>
                <a:lnTo>
                  <a:pt x="189" y="13"/>
                </a:lnTo>
                <a:lnTo>
                  <a:pt x="176" y="11"/>
                </a:lnTo>
                <a:lnTo>
                  <a:pt x="163" y="11"/>
                </a:lnTo>
                <a:lnTo>
                  <a:pt x="0" y="11"/>
                </a:lnTo>
                <a:lnTo>
                  <a:pt x="0" y="641"/>
                </a:lnTo>
                <a:lnTo>
                  <a:pt x="165" y="641"/>
                </a:lnTo>
                <a:lnTo>
                  <a:pt x="177" y="641"/>
                </a:lnTo>
                <a:lnTo>
                  <a:pt x="190" y="640"/>
                </a:lnTo>
                <a:lnTo>
                  <a:pt x="202" y="637"/>
                </a:lnTo>
                <a:lnTo>
                  <a:pt x="213" y="634"/>
                </a:lnTo>
                <a:lnTo>
                  <a:pt x="223" y="631"/>
                </a:lnTo>
                <a:lnTo>
                  <a:pt x="234" y="626"/>
                </a:lnTo>
                <a:lnTo>
                  <a:pt x="243" y="620"/>
                </a:lnTo>
                <a:lnTo>
                  <a:pt x="251" y="612"/>
                </a:lnTo>
                <a:lnTo>
                  <a:pt x="259" y="604"/>
                </a:lnTo>
                <a:lnTo>
                  <a:pt x="265" y="596"/>
                </a:lnTo>
                <a:lnTo>
                  <a:pt x="272" y="586"/>
                </a:lnTo>
                <a:lnTo>
                  <a:pt x="277" y="574"/>
                </a:lnTo>
                <a:lnTo>
                  <a:pt x="281" y="562"/>
                </a:lnTo>
                <a:lnTo>
                  <a:pt x="284" y="549"/>
                </a:lnTo>
                <a:lnTo>
                  <a:pt x="285" y="534"/>
                </a:lnTo>
                <a:lnTo>
                  <a:pt x="286" y="519"/>
                </a:lnTo>
                <a:close/>
                <a:moveTo>
                  <a:pt x="188" y="241"/>
                </a:moveTo>
                <a:lnTo>
                  <a:pt x="186" y="251"/>
                </a:lnTo>
                <a:lnTo>
                  <a:pt x="184" y="261"/>
                </a:lnTo>
                <a:lnTo>
                  <a:pt x="181" y="268"/>
                </a:lnTo>
                <a:lnTo>
                  <a:pt x="177" y="274"/>
                </a:lnTo>
                <a:lnTo>
                  <a:pt x="172" y="279"/>
                </a:lnTo>
                <a:lnTo>
                  <a:pt x="165" y="282"/>
                </a:lnTo>
                <a:lnTo>
                  <a:pt x="158" y="284"/>
                </a:lnTo>
                <a:lnTo>
                  <a:pt x="149" y="284"/>
                </a:lnTo>
                <a:lnTo>
                  <a:pt x="101" y="284"/>
                </a:lnTo>
                <a:lnTo>
                  <a:pt x="101" y="98"/>
                </a:lnTo>
                <a:lnTo>
                  <a:pt x="153" y="98"/>
                </a:lnTo>
                <a:lnTo>
                  <a:pt x="161" y="99"/>
                </a:lnTo>
                <a:lnTo>
                  <a:pt x="168" y="100"/>
                </a:lnTo>
                <a:lnTo>
                  <a:pt x="174" y="104"/>
                </a:lnTo>
                <a:lnTo>
                  <a:pt x="179" y="108"/>
                </a:lnTo>
                <a:lnTo>
                  <a:pt x="182" y="114"/>
                </a:lnTo>
                <a:lnTo>
                  <a:pt x="185" y="120"/>
                </a:lnTo>
                <a:lnTo>
                  <a:pt x="186" y="128"/>
                </a:lnTo>
                <a:lnTo>
                  <a:pt x="188" y="139"/>
                </a:lnTo>
                <a:lnTo>
                  <a:pt x="188" y="241"/>
                </a:lnTo>
                <a:close/>
                <a:moveTo>
                  <a:pt x="189" y="515"/>
                </a:moveTo>
                <a:lnTo>
                  <a:pt x="188" y="524"/>
                </a:lnTo>
                <a:lnTo>
                  <a:pt x="186" y="532"/>
                </a:lnTo>
                <a:lnTo>
                  <a:pt x="183" y="539"/>
                </a:lnTo>
                <a:lnTo>
                  <a:pt x="180" y="545"/>
                </a:lnTo>
                <a:lnTo>
                  <a:pt x="175" y="550"/>
                </a:lnTo>
                <a:lnTo>
                  <a:pt x="170" y="553"/>
                </a:lnTo>
                <a:lnTo>
                  <a:pt x="163" y="555"/>
                </a:lnTo>
                <a:lnTo>
                  <a:pt x="155" y="555"/>
                </a:lnTo>
                <a:lnTo>
                  <a:pt x="101" y="555"/>
                </a:lnTo>
                <a:lnTo>
                  <a:pt x="101" y="361"/>
                </a:lnTo>
                <a:lnTo>
                  <a:pt x="150" y="361"/>
                </a:lnTo>
                <a:lnTo>
                  <a:pt x="159" y="362"/>
                </a:lnTo>
                <a:lnTo>
                  <a:pt x="166" y="364"/>
                </a:lnTo>
                <a:lnTo>
                  <a:pt x="173" y="368"/>
                </a:lnTo>
                <a:lnTo>
                  <a:pt x="178" y="372"/>
                </a:lnTo>
                <a:lnTo>
                  <a:pt x="182" y="380"/>
                </a:lnTo>
                <a:lnTo>
                  <a:pt x="185" y="387"/>
                </a:lnTo>
                <a:lnTo>
                  <a:pt x="188" y="396"/>
                </a:lnTo>
                <a:lnTo>
                  <a:pt x="189" y="406"/>
                </a:lnTo>
                <a:lnTo>
                  <a:pt x="189" y="515"/>
                </a:lnTo>
                <a:close/>
                <a:moveTo>
                  <a:pt x="635" y="498"/>
                </a:moveTo>
                <a:lnTo>
                  <a:pt x="634" y="483"/>
                </a:lnTo>
                <a:lnTo>
                  <a:pt x="633" y="469"/>
                </a:lnTo>
                <a:lnTo>
                  <a:pt x="631" y="454"/>
                </a:lnTo>
                <a:lnTo>
                  <a:pt x="627" y="441"/>
                </a:lnTo>
                <a:lnTo>
                  <a:pt x="622" y="427"/>
                </a:lnTo>
                <a:lnTo>
                  <a:pt x="617" y="414"/>
                </a:lnTo>
                <a:lnTo>
                  <a:pt x="611" y="401"/>
                </a:lnTo>
                <a:lnTo>
                  <a:pt x="604" y="389"/>
                </a:lnTo>
                <a:lnTo>
                  <a:pt x="597" y="375"/>
                </a:lnTo>
                <a:lnTo>
                  <a:pt x="589" y="363"/>
                </a:lnTo>
                <a:lnTo>
                  <a:pt x="580" y="351"/>
                </a:lnTo>
                <a:lnTo>
                  <a:pt x="570" y="340"/>
                </a:lnTo>
                <a:lnTo>
                  <a:pt x="550" y="315"/>
                </a:lnTo>
                <a:lnTo>
                  <a:pt x="528" y="291"/>
                </a:lnTo>
                <a:lnTo>
                  <a:pt x="508" y="269"/>
                </a:lnTo>
                <a:lnTo>
                  <a:pt x="490" y="249"/>
                </a:lnTo>
                <a:lnTo>
                  <a:pt x="475" y="231"/>
                </a:lnTo>
                <a:lnTo>
                  <a:pt x="462" y="213"/>
                </a:lnTo>
                <a:lnTo>
                  <a:pt x="458" y="205"/>
                </a:lnTo>
                <a:lnTo>
                  <a:pt x="453" y="196"/>
                </a:lnTo>
                <a:lnTo>
                  <a:pt x="450" y="188"/>
                </a:lnTo>
                <a:lnTo>
                  <a:pt x="447" y="179"/>
                </a:lnTo>
                <a:lnTo>
                  <a:pt x="445" y="169"/>
                </a:lnTo>
                <a:lnTo>
                  <a:pt x="443" y="159"/>
                </a:lnTo>
                <a:lnTo>
                  <a:pt x="442" y="149"/>
                </a:lnTo>
                <a:lnTo>
                  <a:pt x="442" y="138"/>
                </a:lnTo>
                <a:lnTo>
                  <a:pt x="443" y="125"/>
                </a:lnTo>
                <a:lnTo>
                  <a:pt x="445" y="116"/>
                </a:lnTo>
                <a:lnTo>
                  <a:pt x="450" y="107"/>
                </a:lnTo>
                <a:lnTo>
                  <a:pt x="455" y="100"/>
                </a:lnTo>
                <a:lnTo>
                  <a:pt x="462" y="93"/>
                </a:lnTo>
                <a:lnTo>
                  <a:pt x="471" y="89"/>
                </a:lnTo>
                <a:lnTo>
                  <a:pt x="481" y="87"/>
                </a:lnTo>
                <a:lnTo>
                  <a:pt x="491" y="86"/>
                </a:lnTo>
                <a:lnTo>
                  <a:pt x="497" y="86"/>
                </a:lnTo>
                <a:lnTo>
                  <a:pt x="502" y="87"/>
                </a:lnTo>
                <a:lnTo>
                  <a:pt x="508" y="88"/>
                </a:lnTo>
                <a:lnTo>
                  <a:pt x="512" y="90"/>
                </a:lnTo>
                <a:lnTo>
                  <a:pt x="517" y="92"/>
                </a:lnTo>
                <a:lnTo>
                  <a:pt x="520" y="95"/>
                </a:lnTo>
                <a:lnTo>
                  <a:pt x="524" y="99"/>
                </a:lnTo>
                <a:lnTo>
                  <a:pt x="527" y="103"/>
                </a:lnTo>
                <a:lnTo>
                  <a:pt x="532" y="111"/>
                </a:lnTo>
                <a:lnTo>
                  <a:pt x="536" y="121"/>
                </a:lnTo>
                <a:lnTo>
                  <a:pt x="538" y="132"/>
                </a:lnTo>
                <a:lnTo>
                  <a:pt x="539" y="145"/>
                </a:lnTo>
                <a:lnTo>
                  <a:pt x="539" y="201"/>
                </a:lnTo>
                <a:lnTo>
                  <a:pt x="630" y="201"/>
                </a:lnTo>
                <a:lnTo>
                  <a:pt x="630" y="145"/>
                </a:lnTo>
                <a:lnTo>
                  <a:pt x="630" y="129"/>
                </a:lnTo>
                <a:lnTo>
                  <a:pt x="628" y="114"/>
                </a:lnTo>
                <a:lnTo>
                  <a:pt x="625" y="100"/>
                </a:lnTo>
                <a:lnTo>
                  <a:pt x="620" y="86"/>
                </a:lnTo>
                <a:lnTo>
                  <a:pt x="614" y="73"/>
                </a:lnTo>
                <a:lnTo>
                  <a:pt x="608" y="61"/>
                </a:lnTo>
                <a:lnTo>
                  <a:pt x="601" y="50"/>
                </a:lnTo>
                <a:lnTo>
                  <a:pt x="592" y="40"/>
                </a:lnTo>
                <a:lnTo>
                  <a:pt x="582" y="31"/>
                </a:lnTo>
                <a:lnTo>
                  <a:pt x="572" y="23"/>
                </a:lnTo>
                <a:lnTo>
                  <a:pt x="561" y="16"/>
                </a:lnTo>
                <a:lnTo>
                  <a:pt x="549" y="10"/>
                </a:lnTo>
                <a:lnTo>
                  <a:pt x="535" y="6"/>
                </a:lnTo>
                <a:lnTo>
                  <a:pt x="521" y="2"/>
                </a:lnTo>
                <a:lnTo>
                  <a:pt x="507" y="1"/>
                </a:lnTo>
                <a:lnTo>
                  <a:pt x="491" y="0"/>
                </a:lnTo>
                <a:lnTo>
                  <a:pt x="474" y="1"/>
                </a:lnTo>
                <a:lnTo>
                  <a:pt x="456" y="3"/>
                </a:lnTo>
                <a:lnTo>
                  <a:pt x="441" y="7"/>
                </a:lnTo>
                <a:lnTo>
                  <a:pt x="427" y="12"/>
                </a:lnTo>
                <a:lnTo>
                  <a:pt x="414" y="19"/>
                </a:lnTo>
                <a:lnTo>
                  <a:pt x="402" y="27"/>
                </a:lnTo>
                <a:lnTo>
                  <a:pt x="391" y="35"/>
                </a:lnTo>
                <a:lnTo>
                  <a:pt x="381" y="45"/>
                </a:lnTo>
                <a:lnTo>
                  <a:pt x="372" y="56"/>
                </a:lnTo>
                <a:lnTo>
                  <a:pt x="365" y="68"/>
                </a:lnTo>
                <a:lnTo>
                  <a:pt x="359" y="81"/>
                </a:lnTo>
                <a:lnTo>
                  <a:pt x="354" y="94"/>
                </a:lnTo>
                <a:lnTo>
                  <a:pt x="350" y="109"/>
                </a:lnTo>
                <a:lnTo>
                  <a:pt x="347" y="123"/>
                </a:lnTo>
                <a:lnTo>
                  <a:pt x="344" y="139"/>
                </a:lnTo>
                <a:lnTo>
                  <a:pt x="344" y="154"/>
                </a:lnTo>
                <a:lnTo>
                  <a:pt x="345" y="169"/>
                </a:lnTo>
                <a:lnTo>
                  <a:pt x="348" y="184"/>
                </a:lnTo>
                <a:lnTo>
                  <a:pt x="351" y="199"/>
                </a:lnTo>
                <a:lnTo>
                  <a:pt x="355" y="213"/>
                </a:lnTo>
                <a:lnTo>
                  <a:pt x="360" y="227"/>
                </a:lnTo>
                <a:lnTo>
                  <a:pt x="366" y="241"/>
                </a:lnTo>
                <a:lnTo>
                  <a:pt x="373" y="254"/>
                </a:lnTo>
                <a:lnTo>
                  <a:pt x="381" y="268"/>
                </a:lnTo>
                <a:lnTo>
                  <a:pt x="390" y="281"/>
                </a:lnTo>
                <a:lnTo>
                  <a:pt x="399" y="293"/>
                </a:lnTo>
                <a:lnTo>
                  <a:pt x="408" y="306"/>
                </a:lnTo>
                <a:lnTo>
                  <a:pt x="417" y="317"/>
                </a:lnTo>
                <a:lnTo>
                  <a:pt x="437" y="340"/>
                </a:lnTo>
                <a:lnTo>
                  <a:pt x="457" y="360"/>
                </a:lnTo>
                <a:lnTo>
                  <a:pt x="476" y="381"/>
                </a:lnTo>
                <a:lnTo>
                  <a:pt x="492" y="400"/>
                </a:lnTo>
                <a:lnTo>
                  <a:pt x="506" y="419"/>
                </a:lnTo>
                <a:lnTo>
                  <a:pt x="517" y="436"/>
                </a:lnTo>
                <a:lnTo>
                  <a:pt x="522" y="445"/>
                </a:lnTo>
                <a:lnTo>
                  <a:pt x="526" y="454"/>
                </a:lnTo>
                <a:lnTo>
                  <a:pt x="529" y="464"/>
                </a:lnTo>
                <a:lnTo>
                  <a:pt x="532" y="473"/>
                </a:lnTo>
                <a:lnTo>
                  <a:pt x="534" y="482"/>
                </a:lnTo>
                <a:lnTo>
                  <a:pt x="536" y="491"/>
                </a:lnTo>
                <a:lnTo>
                  <a:pt x="537" y="502"/>
                </a:lnTo>
                <a:lnTo>
                  <a:pt x="537" y="512"/>
                </a:lnTo>
                <a:lnTo>
                  <a:pt x="536" y="524"/>
                </a:lnTo>
                <a:lnTo>
                  <a:pt x="534" y="536"/>
                </a:lnTo>
                <a:lnTo>
                  <a:pt x="532" y="541"/>
                </a:lnTo>
                <a:lnTo>
                  <a:pt x="530" y="545"/>
                </a:lnTo>
                <a:lnTo>
                  <a:pt x="527" y="550"/>
                </a:lnTo>
                <a:lnTo>
                  <a:pt x="524" y="553"/>
                </a:lnTo>
                <a:lnTo>
                  <a:pt x="521" y="557"/>
                </a:lnTo>
                <a:lnTo>
                  <a:pt x="517" y="560"/>
                </a:lnTo>
                <a:lnTo>
                  <a:pt x="513" y="562"/>
                </a:lnTo>
                <a:lnTo>
                  <a:pt x="508" y="564"/>
                </a:lnTo>
                <a:lnTo>
                  <a:pt x="502" y="566"/>
                </a:lnTo>
                <a:lnTo>
                  <a:pt x="497" y="567"/>
                </a:lnTo>
                <a:lnTo>
                  <a:pt x="491" y="568"/>
                </a:lnTo>
                <a:lnTo>
                  <a:pt x="484" y="568"/>
                </a:lnTo>
                <a:lnTo>
                  <a:pt x="478" y="568"/>
                </a:lnTo>
                <a:lnTo>
                  <a:pt x="472" y="567"/>
                </a:lnTo>
                <a:lnTo>
                  <a:pt x="467" y="566"/>
                </a:lnTo>
                <a:lnTo>
                  <a:pt x="461" y="564"/>
                </a:lnTo>
                <a:lnTo>
                  <a:pt x="456" y="562"/>
                </a:lnTo>
                <a:lnTo>
                  <a:pt x="452" y="559"/>
                </a:lnTo>
                <a:lnTo>
                  <a:pt x="448" y="556"/>
                </a:lnTo>
                <a:lnTo>
                  <a:pt x="445" y="552"/>
                </a:lnTo>
                <a:lnTo>
                  <a:pt x="442" y="548"/>
                </a:lnTo>
                <a:lnTo>
                  <a:pt x="439" y="544"/>
                </a:lnTo>
                <a:lnTo>
                  <a:pt x="437" y="539"/>
                </a:lnTo>
                <a:lnTo>
                  <a:pt x="435" y="532"/>
                </a:lnTo>
                <a:lnTo>
                  <a:pt x="433" y="520"/>
                </a:lnTo>
                <a:lnTo>
                  <a:pt x="432" y="506"/>
                </a:lnTo>
                <a:lnTo>
                  <a:pt x="432" y="452"/>
                </a:lnTo>
                <a:lnTo>
                  <a:pt x="339" y="452"/>
                </a:lnTo>
                <a:lnTo>
                  <a:pt x="339" y="508"/>
                </a:lnTo>
                <a:lnTo>
                  <a:pt x="340" y="524"/>
                </a:lnTo>
                <a:lnTo>
                  <a:pt x="342" y="540"/>
                </a:lnTo>
                <a:lnTo>
                  <a:pt x="345" y="554"/>
                </a:lnTo>
                <a:lnTo>
                  <a:pt x="350" y="568"/>
                </a:lnTo>
                <a:lnTo>
                  <a:pt x="356" y="581"/>
                </a:lnTo>
                <a:lnTo>
                  <a:pt x="362" y="593"/>
                </a:lnTo>
                <a:lnTo>
                  <a:pt x="370" y="604"/>
                </a:lnTo>
                <a:lnTo>
                  <a:pt x="379" y="613"/>
                </a:lnTo>
                <a:lnTo>
                  <a:pt x="390" y="623"/>
                </a:lnTo>
                <a:lnTo>
                  <a:pt x="401" y="630"/>
                </a:lnTo>
                <a:lnTo>
                  <a:pt x="413" y="637"/>
                </a:lnTo>
                <a:lnTo>
                  <a:pt x="425" y="642"/>
                </a:lnTo>
                <a:lnTo>
                  <a:pt x="440" y="647"/>
                </a:lnTo>
                <a:lnTo>
                  <a:pt x="455" y="650"/>
                </a:lnTo>
                <a:lnTo>
                  <a:pt x="471" y="652"/>
                </a:lnTo>
                <a:lnTo>
                  <a:pt x="487" y="652"/>
                </a:lnTo>
                <a:lnTo>
                  <a:pt x="502" y="652"/>
                </a:lnTo>
                <a:lnTo>
                  <a:pt x="517" y="650"/>
                </a:lnTo>
                <a:lnTo>
                  <a:pt x="531" y="647"/>
                </a:lnTo>
                <a:lnTo>
                  <a:pt x="544" y="642"/>
                </a:lnTo>
                <a:lnTo>
                  <a:pt x="558" y="637"/>
                </a:lnTo>
                <a:lnTo>
                  <a:pt x="570" y="630"/>
                </a:lnTo>
                <a:lnTo>
                  <a:pt x="581" y="622"/>
                </a:lnTo>
                <a:lnTo>
                  <a:pt x="592" y="612"/>
                </a:lnTo>
                <a:lnTo>
                  <a:pt x="601" y="602"/>
                </a:lnTo>
                <a:lnTo>
                  <a:pt x="610" y="591"/>
                </a:lnTo>
                <a:lnTo>
                  <a:pt x="617" y="578"/>
                </a:lnTo>
                <a:lnTo>
                  <a:pt x="623" y="564"/>
                </a:lnTo>
                <a:lnTo>
                  <a:pt x="629" y="549"/>
                </a:lnTo>
                <a:lnTo>
                  <a:pt x="632" y="533"/>
                </a:lnTo>
                <a:lnTo>
                  <a:pt x="634" y="516"/>
                </a:lnTo>
                <a:lnTo>
                  <a:pt x="635" y="498"/>
                </a:lnTo>
                <a:close/>
                <a:moveTo>
                  <a:pt x="983" y="641"/>
                </a:moveTo>
                <a:lnTo>
                  <a:pt x="877" y="11"/>
                </a:lnTo>
                <a:lnTo>
                  <a:pt x="767" y="11"/>
                </a:lnTo>
                <a:lnTo>
                  <a:pt x="661" y="641"/>
                </a:lnTo>
                <a:lnTo>
                  <a:pt x="754" y="641"/>
                </a:lnTo>
                <a:lnTo>
                  <a:pt x="772" y="518"/>
                </a:lnTo>
                <a:lnTo>
                  <a:pt x="864" y="518"/>
                </a:lnTo>
                <a:lnTo>
                  <a:pt x="880" y="641"/>
                </a:lnTo>
                <a:lnTo>
                  <a:pt x="983" y="641"/>
                </a:lnTo>
                <a:close/>
                <a:moveTo>
                  <a:pt x="852" y="434"/>
                </a:moveTo>
                <a:lnTo>
                  <a:pt x="785" y="434"/>
                </a:lnTo>
                <a:lnTo>
                  <a:pt x="821" y="177"/>
                </a:lnTo>
                <a:lnTo>
                  <a:pt x="852" y="434"/>
                </a:lnTo>
                <a:close/>
              </a:path>
            </a:pathLst>
          </a:custGeom>
          <a:solidFill>
            <a:schemeClr val="tx1"/>
          </a:solidFill>
          <a:ln w="9525">
            <a:noFill/>
            <a:round/>
            <a:headEnd/>
            <a:tailEnd/>
          </a:ln>
        </p:spPr>
        <p:txBody>
          <a:bodyPr/>
          <a:lstStyle/>
          <a:p>
            <a:endParaRPr lang="en-US">
              <a:solidFill>
                <a:srgbClr val="000000"/>
              </a:solidFill>
            </a:endParaRPr>
          </a:p>
        </p:txBody>
      </p:sp>
      <p:sp>
        <p:nvSpPr>
          <p:cNvPr id="18462" name="Freeform 30"/>
          <p:cNvSpPr>
            <a:spLocks noEditPoints="1"/>
          </p:cNvSpPr>
          <p:nvPr/>
        </p:nvSpPr>
        <p:spPr bwMode="auto">
          <a:xfrm>
            <a:off x="8151813" y="463550"/>
            <a:ext cx="622300" cy="460375"/>
          </a:xfrm>
          <a:custGeom>
            <a:avLst/>
            <a:gdLst/>
            <a:ahLst/>
            <a:cxnLst>
              <a:cxn ang="0">
                <a:pos x="1052" y="425"/>
              </a:cxn>
              <a:cxn ang="0">
                <a:pos x="1135" y="563"/>
              </a:cxn>
              <a:cxn ang="0">
                <a:pos x="1114" y="534"/>
              </a:cxn>
              <a:cxn ang="0">
                <a:pos x="1082" y="448"/>
              </a:cxn>
              <a:cxn ang="0">
                <a:pos x="1009" y="418"/>
              </a:cxn>
              <a:cxn ang="0">
                <a:pos x="978" y="459"/>
              </a:cxn>
              <a:cxn ang="0">
                <a:pos x="864" y="730"/>
              </a:cxn>
              <a:cxn ang="0">
                <a:pos x="948" y="868"/>
              </a:cxn>
              <a:cxn ang="0">
                <a:pos x="926" y="839"/>
              </a:cxn>
              <a:cxn ang="0">
                <a:pos x="968" y="700"/>
              </a:cxn>
              <a:cxn ang="0">
                <a:pos x="938" y="720"/>
              </a:cxn>
              <a:cxn ang="0">
                <a:pos x="910" y="424"/>
              </a:cxn>
              <a:cxn ang="0">
                <a:pos x="798" y="406"/>
              </a:cxn>
              <a:cxn ang="0">
                <a:pos x="872" y="421"/>
              </a:cxn>
              <a:cxn ang="0">
                <a:pos x="791" y="481"/>
              </a:cxn>
              <a:cxn ang="0">
                <a:pos x="842" y="564"/>
              </a:cxn>
              <a:cxn ang="0">
                <a:pos x="849" y="536"/>
              </a:cxn>
              <a:cxn ang="0">
                <a:pos x="870" y="480"/>
              </a:cxn>
              <a:cxn ang="0">
                <a:pos x="707" y="779"/>
              </a:cxn>
              <a:cxn ang="0">
                <a:pos x="807" y="864"/>
              </a:cxn>
              <a:cxn ang="0">
                <a:pos x="766" y="837"/>
              </a:cxn>
              <a:cxn ang="0">
                <a:pos x="761" y="722"/>
              </a:cxn>
              <a:cxn ang="0">
                <a:pos x="833" y="721"/>
              </a:cxn>
              <a:cxn ang="0">
                <a:pos x="594" y="562"/>
              </a:cxn>
              <a:cxn ang="0">
                <a:pos x="728" y="562"/>
              </a:cxn>
              <a:cxn ang="0">
                <a:pos x="474" y="556"/>
              </a:cxn>
              <a:cxn ang="0">
                <a:pos x="497" y="473"/>
              </a:cxn>
              <a:cxn ang="0">
                <a:pos x="389" y="77"/>
              </a:cxn>
              <a:cxn ang="0">
                <a:pos x="342" y="244"/>
              </a:cxn>
              <a:cxn ang="0">
                <a:pos x="452" y="200"/>
              </a:cxn>
              <a:cxn ang="0">
                <a:pos x="453" y="183"/>
              </a:cxn>
              <a:cxn ang="0">
                <a:pos x="417" y="138"/>
              </a:cxn>
              <a:cxn ang="0">
                <a:pos x="261" y="383"/>
              </a:cxn>
              <a:cxn ang="0">
                <a:pos x="187" y="516"/>
              </a:cxn>
              <a:cxn ang="0">
                <a:pos x="302" y="541"/>
              </a:cxn>
              <a:cxn ang="0">
                <a:pos x="235" y="529"/>
              </a:cxn>
              <a:cxn ang="0">
                <a:pos x="242" y="416"/>
              </a:cxn>
              <a:cxn ang="0">
                <a:pos x="293" y="240"/>
              </a:cxn>
              <a:cxn ang="0">
                <a:pos x="207" y="101"/>
              </a:cxn>
              <a:cxn ang="0">
                <a:pos x="255" y="121"/>
              </a:cxn>
              <a:cxn ang="0">
                <a:pos x="60" y="773"/>
              </a:cxn>
              <a:cxn ang="0">
                <a:pos x="82" y="339"/>
              </a:cxn>
              <a:cxn ang="0">
                <a:pos x="133" y="318"/>
              </a:cxn>
              <a:cxn ang="0">
                <a:pos x="17" y="336"/>
              </a:cxn>
              <a:cxn ang="0">
                <a:pos x="83" y="450"/>
              </a:cxn>
              <a:cxn ang="0">
                <a:pos x="77" y="531"/>
              </a:cxn>
              <a:cxn ang="0">
                <a:pos x="40" y="557"/>
              </a:cxn>
              <a:cxn ang="0">
                <a:pos x="156" y="525"/>
              </a:cxn>
              <a:cxn ang="0">
                <a:pos x="65" y="397"/>
              </a:cxn>
              <a:cxn ang="0">
                <a:pos x="194" y="618"/>
              </a:cxn>
              <a:cxn ang="0">
                <a:pos x="301" y="868"/>
              </a:cxn>
              <a:cxn ang="0">
                <a:pos x="371" y="851"/>
              </a:cxn>
              <a:cxn ang="0">
                <a:pos x="427" y="305"/>
              </a:cxn>
              <a:cxn ang="0">
                <a:pos x="401" y="831"/>
              </a:cxn>
              <a:cxn ang="0">
                <a:pos x="489" y="857"/>
              </a:cxn>
              <a:cxn ang="0">
                <a:pos x="511" y="699"/>
              </a:cxn>
              <a:cxn ang="0">
                <a:pos x="407" y="745"/>
              </a:cxn>
              <a:cxn ang="0">
                <a:pos x="492" y="748"/>
              </a:cxn>
              <a:cxn ang="0">
                <a:pos x="400" y="811"/>
              </a:cxn>
              <a:cxn ang="0">
                <a:pos x="482" y="833"/>
              </a:cxn>
              <a:cxn ang="0">
                <a:pos x="596" y="744"/>
              </a:cxn>
              <a:cxn ang="0">
                <a:pos x="647" y="866"/>
              </a:cxn>
              <a:cxn ang="0">
                <a:pos x="611" y="693"/>
              </a:cxn>
            </a:cxnLst>
            <a:rect l="0" t="0" r="r" b="b"/>
            <a:pathLst>
              <a:path w="1178" h="870">
                <a:moveTo>
                  <a:pt x="1169" y="411"/>
                </a:moveTo>
                <a:lnTo>
                  <a:pt x="1166" y="405"/>
                </a:lnTo>
                <a:lnTo>
                  <a:pt x="1161" y="400"/>
                </a:lnTo>
                <a:lnTo>
                  <a:pt x="1156" y="395"/>
                </a:lnTo>
                <a:lnTo>
                  <a:pt x="1150" y="391"/>
                </a:lnTo>
                <a:lnTo>
                  <a:pt x="1142" y="387"/>
                </a:lnTo>
                <a:lnTo>
                  <a:pt x="1133" y="385"/>
                </a:lnTo>
                <a:lnTo>
                  <a:pt x="1124" y="383"/>
                </a:lnTo>
                <a:lnTo>
                  <a:pt x="1114" y="382"/>
                </a:lnTo>
                <a:lnTo>
                  <a:pt x="1104" y="383"/>
                </a:lnTo>
                <a:lnTo>
                  <a:pt x="1093" y="385"/>
                </a:lnTo>
                <a:lnTo>
                  <a:pt x="1085" y="387"/>
                </a:lnTo>
                <a:lnTo>
                  <a:pt x="1078" y="391"/>
                </a:lnTo>
                <a:lnTo>
                  <a:pt x="1071" y="396"/>
                </a:lnTo>
                <a:lnTo>
                  <a:pt x="1066" y="401"/>
                </a:lnTo>
                <a:lnTo>
                  <a:pt x="1060" y="407"/>
                </a:lnTo>
                <a:lnTo>
                  <a:pt x="1056" y="414"/>
                </a:lnTo>
                <a:lnTo>
                  <a:pt x="1052" y="425"/>
                </a:lnTo>
                <a:lnTo>
                  <a:pt x="1049" y="439"/>
                </a:lnTo>
                <a:lnTo>
                  <a:pt x="1048" y="456"/>
                </a:lnTo>
                <a:lnTo>
                  <a:pt x="1047" y="474"/>
                </a:lnTo>
                <a:lnTo>
                  <a:pt x="1048" y="495"/>
                </a:lnTo>
                <a:lnTo>
                  <a:pt x="1050" y="511"/>
                </a:lnTo>
                <a:lnTo>
                  <a:pt x="1053" y="524"/>
                </a:lnTo>
                <a:lnTo>
                  <a:pt x="1057" y="536"/>
                </a:lnTo>
                <a:lnTo>
                  <a:pt x="1062" y="543"/>
                </a:lnTo>
                <a:lnTo>
                  <a:pt x="1068" y="549"/>
                </a:lnTo>
                <a:lnTo>
                  <a:pt x="1074" y="554"/>
                </a:lnTo>
                <a:lnTo>
                  <a:pt x="1081" y="558"/>
                </a:lnTo>
                <a:lnTo>
                  <a:pt x="1088" y="561"/>
                </a:lnTo>
                <a:lnTo>
                  <a:pt x="1096" y="563"/>
                </a:lnTo>
                <a:lnTo>
                  <a:pt x="1105" y="564"/>
                </a:lnTo>
                <a:lnTo>
                  <a:pt x="1114" y="565"/>
                </a:lnTo>
                <a:lnTo>
                  <a:pt x="1121" y="565"/>
                </a:lnTo>
                <a:lnTo>
                  <a:pt x="1128" y="564"/>
                </a:lnTo>
                <a:lnTo>
                  <a:pt x="1135" y="563"/>
                </a:lnTo>
                <a:lnTo>
                  <a:pt x="1141" y="561"/>
                </a:lnTo>
                <a:lnTo>
                  <a:pt x="1148" y="558"/>
                </a:lnTo>
                <a:lnTo>
                  <a:pt x="1154" y="555"/>
                </a:lnTo>
                <a:lnTo>
                  <a:pt x="1159" y="550"/>
                </a:lnTo>
                <a:lnTo>
                  <a:pt x="1163" y="545"/>
                </a:lnTo>
                <a:lnTo>
                  <a:pt x="1169" y="536"/>
                </a:lnTo>
                <a:lnTo>
                  <a:pt x="1174" y="524"/>
                </a:lnTo>
                <a:lnTo>
                  <a:pt x="1176" y="514"/>
                </a:lnTo>
                <a:lnTo>
                  <a:pt x="1177" y="506"/>
                </a:lnTo>
                <a:lnTo>
                  <a:pt x="1144" y="506"/>
                </a:lnTo>
                <a:lnTo>
                  <a:pt x="1144" y="510"/>
                </a:lnTo>
                <a:lnTo>
                  <a:pt x="1142" y="515"/>
                </a:lnTo>
                <a:lnTo>
                  <a:pt x="1140" y="520"/>
                </a:lnTo>
                <a:lnTo>
                  <a:pt x="1137" y="525"/>
                </a:lnTo>
                <a:lnTo>
                  <a:pt x="1133" y="529"/>
                </a:lnTo>
                <a:lnTo>
                  <a:pt x="1128" y="531"/>
                </a:lnTo>
                <a:lnTo>
                  <a:pt x="1121" y="534"/>
                </a:lnTo>
                <a:lnTo>
                  <a:pt x="1114" y="534"/>
                </a:lnTo>
                <a:lnTo>
                  <a:pt x="1106" y="534"/>
                </a:lnTo>
                <a:lnTo>
                  <a:pt x="1099" y="531"/>
                </a:lnTo>
                <a:lnTo>
                  <a:pt x="1093" y="527"/>
                </a:lnTo>
                <a:lnTo>
                  <a:pt x="1089" y="522"/>
                </a:lnTo>
                <a:lnTo>
                  <a:pt x="1086" y="516"/>
                </a:lnTo>
                <a:lnTo>
                  <a:pt x="1084" y="508"/>
                </a:lnTo>
                <a:lnTo>
                  <a:pt x="1083" y="499"/>
                </a:lnTo>
                <a:lnTo>
                  <a:pt x="1082" y="488"/>
                </a:lnTo>
                <a:lnTo>
                  <a:pt x="1178" y="488"/>
                </a:lnTo>
                <a:lnTo>
                  <a:pt x="1178" y="463"/>
                </a:lnTo>
                <a:lnTo>
                  <a:pt x="1177" y="442"/>
                </a:lnTo>
                <a:lnTo>
                  <a:pt x="1176" y="433"/>
                </a:lnTo>
                <a:lnTo>
                  <a:pt x="1174" y="426"/>
                </a:lnTo>
                <a:lnTo>
                  <a:pt x="1172" y="419"/>
                </a:lnTo>
                <a:lnTo>
                  <a:pt x="1169" y="411"/>
                </a:lnTo>
                <a:close/>
                <a:moveTo>
                  <a:pt x="1144" y="460"/>
                </a:moveTo>
                <a:lnTo>
                  <a:pt x="1081" y="460"/>
                </a:lnTo>
                <a:lnTo>
                  <a:pt x="1082" y="448"/>
                </a:lnTo>
                <a:lnTo>
                  <a:pt x="1083" y="439"/>
                </a:lnTo>
                <a:lnTo>
                  <a:pt x="1085" y="432"/>
                </a:lnTo>
                <a:lnTo>
                  <a:pt x="1088" y="426"/>
                </a:lnTo>
                <a:lnTo>
                  <a:pt x="1092" y="420"/>
                </a:lnTo>
                <a:lnTo>
                  <a:pt x="1098" y="417"/>
                </a:lnTo>
                <a:lnTo>
                  <a:pt x="1106" y="414"/>
                </a:lnTo>
                <a:lnTo>
                  <a:pt x="1114" y="414"/>
                </a:lnTo>
                <a:lnTo>
                  <a:pt x="1118" y="414"/>
                </a:lnTo>
                <a:lnTo>
                  <a:pt x="1122" y="415"/>
                </a:lnTo>
                <a:lnTo>
                  <a:pt x="1126" y="416"/>
                </a:lnTo>
                <a:lnTo>
                  <a:pt x="1129" y="417"/>
                </a:lnTo>
                <a:lnTo>
                  <a:pt x="1134" y="422"/>
                </a:lnTo>
                <a:lnTo>
                  <a:pt x="1138" y="427"/>
                </a:lnTo>
                <a:lnTo>
                  <a:pt x="1141" y="434"/>
                </a:lnTo>
                <a:lnTo>
                  <a:pt x="1142" y="443"/>
                </a:lnTo>
                <a:lnTo>
                  <a:pt x="1144" y="452"/>
                </a:lnTo>
                <a:lnTo>
                  <a:pt x="1144" y="460"/>
                </a:lnTo>
                <a:close/>
                <a:moveTo>
                  <a:pt x="1009" y="418"/>
                </a:moveTo>
                <a:lnTo>
                  <a:pt x="1023" y="419"/>
                </a:lnTo>
                <a:lnTo>
                  <a:pt x="1035" y="421"/>
                </a:lnTo>
                <a:lnTo>
                  <a:pt x="1035" y="384"/>
                </a:lnTo>
                <a:lnTo>
                  <a:pt x="1027" y="383"/>
                </a:lnTo>
                <a:lnTo>
                  <a:pt x="1015" y="382"/>
                </a:lnTo>
                <a:lnTo>
                  <a:pt x="1009" y="383"/>
                </a:lnTo>
                <a:lnTo>
                  <a:pt x="1002" y="384"/>
                </a:lnTo>
                <a:lnTo>
                  <a:pt x="997" y="387"/>
                </a:lnTo>
                <a:lnTo>
                  <a:pt x="992" y="390"/>
                </a:lnTo>
                <a:lnTo>
                  <a:pt x="987" y="394"/>
                </a:lnTo>
                <a:lnTo>
                  <a:pt x="982" y="398"/>
                </a:lnTo>
                <a:lnTo>
                  <a:pt x="980" y="403"/>
                </a:lnTo>
                <a:lnTo>
                  <a:pt x="978" y="408"/>
                </a:lnTo>
                <a:lnTo>
                  <a:pt x="978" y="385"/>
                </a:lnTo>
                <a:lnTo>
                  <a:pt x="943" y="385"/>
                </a:lnTo>
                <a:lnTo>
                  <a:pt x="943" y="562"/>
                </a:lnTo>
                <a:lnTo>
                  <a:pt x="978" y="562"/>
                </a:lnTo>
                <a:lnTo>
                  <a:pt x="978" y="459"/>
                </a:lnTo>
                <a:lnTo>
                  <a:pt x="979" y="448"/>
                </a:lnTo>
                <a:lnTo>
                  <a:pt x="981" y="440"/>
                </a:lnTo>
                <a:lnTo>
                  <a:pt x="983" y="433"/>
                </a:lnTo>
                <a:lnTo>
                  <a:pt x="988" y="428"/>
                </a:lnTo>
                <a:lnTo>
                  <a:pt x="992" y="424"/>
                </a:lnTo>
                <a:lnTo>
                  <a:pt x="997" y="421"/>
                </a:lnTo>
                <a:lnTo>
                  <a:pt x="1002" y="419"/>
                </a:lnTo>
                <a:lnTo>
                  <a:pt x="1009" y="418"/>
                </a:lnTo>
                <a:close/>
                <a:moveTo>
                  <a:pt x="926" y="687"/>
                </a:moveTo>
                <a:lnTo>
                  <a:pt x="916" y="687"/>
                </a:lnTo>
                <a:lnTo>
                  <a:pt x="906" y="689"/>
                </a:lnTo>
                <a:lnTo>
                  <a:pt x="897" y="693"/>
                </a:lnTo>
                <a:lnTo>
                  <a:pt x="890" y="696"/>
                </a:lnTo>
                <a:lnTo>
                  <a:pt x="884" y="701"/>
                </a:lnTo>
                <a:lnTo>
                  <a:pt x="878" y="706"/>
                </a:lnTo>
                <a:lnTo>
                  <a:pt x="873" y="712"/>
                </a:lnTo>
                <a:lnTo>
                  <a:pt x="870" y="719"/>
                </a:lnTo>
                <a:lnTo>
                  <a:pt x="864" y="730"/>
                </a:lnTo>
                <a:lnTo>
                  <a:pt x="861" y="744"/>
                </a:lnTo>
                <a:lnTo>
                  <a:pt x="860" y="760"/>
                </a:lnTo>
                <a:lnTo>
                  <a:pt x="859" y="779"/>
                </a:lnTo>
                <a:lnTo>
                  <a:pt x="860" y="799"/>
                </a:lnTo>
                <a:lnTo>
                  <a:pt x="862" y="816"/>
                </a:lnTo>
                <a:lnTo>
                  <a:pt x="866" y="830"/>
                </a:lnTo>
                <a:lnTo>
                  <a:pt x="871" y="840"/>
                </a:lnTo>
                <a:lnTo>
                  <a:pt x="875" y="847"/>
                </a:lnTo>
                <a:lnTo>
                  <a:pt x="881" y="855"/>
                </a:lnTo>
                <a:lnTo>
                  <a:pt x="887" y="860"/>
                </a:lnTo>
                <a:lnTo>
                  <a:pt x="893" y="864"/>
                </a:lnTo>
                <a:lnTo>
                  <a:pt x="900" y="867"/>
                </a:lnTo>
                <a:lnTo>
                  <a:pt x="909" y="869"/>
                </a:lnTo>
                <a:lnTo>
                  <a:pt x="918" y="870"/>
                </a:lnTo>
                <a:lnTo>
                  <a:pt x="926" y="870"/>
                </a:lnTo>
                <a:lnTo>
                  <a:pt x="934" y="870"/>
                </a:lnTo>
                <a:lnTo>
                  <a:pt x="941" y="869"/>
                </a:lnTo>
                <a:lnTo>
                  <a:pt x="948" y="868"/>
                </a:lnTo>
                <a:lnTo>
                  <a:pt x="954" y="866"/>
                </a:lnTo>
                <a:lnTo>
                  <a:pt x="960" y="863"/>
                </a:lnTo>
                <a:lnTo>
                  <a:pt x="966" y="860"/>
                </a:lnTo>
                <a:lnTo>
                  <a:pt x="971" y="856"/>
                </a:lnTo>
                <a:lnTo>
                  <a:pt x="975" y="850"/>
                </a:lnTo>
                <a:lnTo>
                  <a:pt x="982" y="840"/>
                </a:lnTo>
                <a:lnTo>
                  <a:pt x="987" y="830"/>
                </a:lnTo>
                <a:lnTo>
                  <a:pt x="989" y="820"/>
                </a:lnTo>
                <a:lnTo>
                  <a:pt x="990" y="810"/>
                </a:lnTo>
                <a:lnTo>
                  <a:pt x="957" y="810"/>
                </a:lnTo>
                <a:lnTo>
                  <a:pt x="956" y="815"/>
                </a:lnTo>
                <a:lnTo>
                  <a:pt x="955" y="820"/>
                </a:lnTo>
                <a:lnTo>
                  <a:pt x="953" y="825"/>
                </a:lnTo>
                <a:lnTo>
                  <a:pt x="951" y="830"/>
                </a:lnTo>
                <a:lnTo>
                  <a:pt x="946" y="834"/>
                </a:lnTo>
                <a:lnTo>
                  <a:pt x="940" y="837"/>
                </a:lnTo>
                <a:lnTo>
                  <a:pt x="934" y="838"/>
                </a:lnTo>
                <a:lnTo>
                  <a:pt x="926" y="839"/>
                </a:lnTo>
                <a:lnTo>
                  <a:pt x="918" y="838"/>
                </a:lnTo>
                <a:lnTo>
                  <a:pt x="912" y="836"/>
                </a:lnTo>
                <a:lnTo>
                  <a:pt x="907" y="832"/>
                </a:lnTo>
                <a:lnTo>
                  <a:pt x="902" y="827"/>
                </a:lnTo>
                <a:lnTo>
                  <a:pt x="899" y="821"/>
                </a:lnTo>
                <a:lnTo>
                  <a:pt x="896" y="813"/>
                </a:lnTo>
                <a:lnTo>
                  <a:pt x="895" y="803"/>
                </a:lnTo>
                <a:lnTo>
                  <a:pt x="894" y="793"/>
                </a:lnTo>
                <a:lnTo>
                  <a:pt x="991" y="793"/>
                </a:lnTo>
                <a:lnTo>
                  <a:pt x="991" y="767"/>
                </a:lnTo>
                <a:lnTo>
                  <a:pt x="990" y="747"/>
                </a:lnTo>
                <a:lnTo>
                  <a:pt x="989" y="739"/>
                </a:lnTo>
                <a:lnTo>
                  <a:pt x="987" y="730"/>
                </a:lnTo>
                <a:lnTo>
                  <a:pt x="985" y="723"/>
                </a:lnTo>
                <a:lnTo>
                  <a:pt x="981" y="716"/>
                </a:lnTo>
                <a:lnTo>
                  <a:pt x="978" y="711"/>
                </a:lnTo>
                <a:lnTo>
                  <a:pt x="974" y="705"/>
                </a:lnTo>
                <a:lnTo>
                  <a:pt x="968" y="700"/>
                </a:lnTo>
                <a:lnTo>
                  <a:pt x="962" y="696"/>
                </a:lnTo>
                <a:lnTo>
                  <a:pt x="955" y="691"/>
                </a:lnTo>
                <a:lnTo>
                  <a:pt x="947" y="689"/>
                </a:lnTo>
                <a:lnTo>
                  <a:pt x="936" y="687"/>
                </a:lnTo>
                <a:lnTo>
                  <a:pt x="926" y="687"/>
                </a:lnTo>
                <a:close/>
                <a:moveTo>
                  <a:pt x="957" y="764"/>
                </a:moveTo>
                <a:lnTo>
                  <a:pt x="894" y="764"/>
                </a:lnTo>
                <a:lnTo>
                  <a:pt x="894" y="753"/>
                </a:lnTo>
                <a:lnTo>
                  <a:pt x="895" y="744"/>
                </a:lnTo>
                <a:lnTo>
                  <a:pt x="897" y="737"/>
                </a:lnTo>
                <a:lnTo>
                  <a:pt x="900" y="730"/>
                </a:lnTo>
                <a:lnTo>
                  <a:pt x="906" y="725"/>
                </a:lnTo>
                <a:lnTo>
                  <a:pt x="911" y="721"/>
                </a:lnTo>
                <a:lnTo>
                  <a:pt x="918" y="719"/>
                </a:lnTo>
                <a:lnTo>
                  <a:pt x="926" y="718"/>
                </a:lnTo>
                <a:lnTo>
                  <a:pt x="930" y="718"/>
                </a:lnTo>
                <a:lnTo>
                  <a:pt x="934" y="719"/>
                </a:lnTo>
                <a:lnTo>
                  <a:pt x="938" y="720"/>
                </a:lnTo>
                <a:lnTo>
                  <a:pt x="941" y="722"/>
                </a:lnTo>
                <a:lnTo>
                  <a:pt x="948" y="726"/>
                </a:lnTo>
                <a:lnTo>
                  <a:pt x="952" y="731"/>
                </a:lnTo>
                <a:lnTo>
                  <a:pt x="954" y="739"/>
                </a:lnTo>
                <a:lnTo>
                  <a:pt x="955" y="748"/>
                </a:lnTo>
                <a:lnTo>
                  <a:pt x="956" y="757"/>
                </a:lnTo>
                <a:lnTo>
                  <a:pt x="957" y="764"/>
                </a:lnTo>
                <a:close/>
                <a:moveTo>
                  <a:pt x="912" y="562"/>
                </a:moveTo>
                <a:lnTo>
                  <a:pt x="911" y="551"/>
                </a:lnTo>
                <a:lnTo>
                  <a:pt x="910" y="531"/>
                </a:lnTo>
                <a:lnTo>
                  <a:pt x="910" y="521"/>
                </a:lnTo>
                <a:lnTo>
                  <a:pt x="910" y="507"/>
                </a:lnTo>
                <a:lnTo>
                  <a:pt x="910" y="494"/>
                </a:lnTo>
                <a:lnTo>
                  <a:pt x="910" y="481"/>
                </a:lnTo>
                <a:lnTo>
                  <a:pt x="910" y="468"/>
                </a:lnTo>
                <a:lnTo>
                  <a:pt x="910" y="451"/>
                </a:lnTo>
                <a:lnTo>
                  <a:pt x="910" y="436"/>
                </a:lnTo>
                <a:lnTo>
                  <a:pt x="910" y="424"/>
                </a:lnTo>
                <a:lnTo>
                  <a:pt x="908" y="415"/>
                </a:lnTo>
                <a:lnTo>
                  <a:pt x="905" y="406"/>
                </a:lnTo>
                <a:lnTo>
                  <a:pt x="900" y="399"/>
                </a:lnTo>
                <a:lnTo>
                  <a:pt x="894" y="394"/>
                </a:lnTo>
                <a:lnTo>
                  <a:pt x="887" y="389"/>
                </a:lnTo>
                <a:lnTo>
                  <a:pt x="878" y="385"/>
                </a:lnTo>
                <a:lnTo>
                  <a:pt x="867" y="383"/>
                </a:lnTo>
                <a:lnTo>
                  <a:pt x="853" y="382"/>
                </a:lnTo>
                <a:lnTo>
                  <a:pt x="845" y="383"/>
                </a:lnTo>
                <a:lnTo>
                  <a:pt x="837" y="383"/>
                </a:lnTo>
                <a:lnTo>
                  <a:pt x="830" y="385"/>
                </a:lnTo>
                <a:lnTo>
                  <a:pt x="823" y="386"/>
                </a:lnTo>
                <a:lnTo>
                  <a:pt x="817" y="388"/>
                </a:lnTo>
                <a:lnTo>
                  <a:pt x="812" y="391"/>
                </a:lnTo>
                <a:lnTo>
                  <a:pt x="808" y="394"/>
                </a:lnTo>
                <a:lnTo>
                  <a:pt x="804" y="398"/>
                </a:lnTo>
                <a:lnTo>
                  <a:pt x="801" y="401"/>
                </a:lnTo>
                <a:lnTo>
                  <a:pt x="798" y="406"/>
                </a:lnTo>
                <a:lnTo>
                  <a:pt x="796" y="410"/>
                </a:lnTo>
                <a:lnTo>
                  <a:pt x="794" y="416"/>
                </a:lnTo>
                <a:lnTo>
                  <a:pt x="792" y="428"/>
                </a:lnTo>
                <a:lnTo>
                  <a:pt x="791" y="440"/>
                </a:lnTo>
                <a:lnTo>
                  <a:pt x="823" y="440"/>
                </a:lnTo>
                <a:lnTo>
                  <a:pt x="824" y="435"/>
                </a:lnTo>
                <a:lnTo>
                  <a:pt x="826" y="430"/>
                </a:lnTo>
                <a:lnTo>
                  <a:pt x="827" y="425"/>
                </a:lnTo>
                <a:lnTo>
                  <a:pt x="830" y="421"/>
                </a:lnTo>
                <a:lnTo>
                  <a:pt x="833" y="418"/>
                </a:lnTo>
                <a:lnTo>
                  <a:pt x="838" y="416"/>
                </a:lnTo>
                <a:lnTo>
                  <a:pt x="844" y="415"/>
                </a:lnTo>
                <a:lnTo>
                  <a:pt x="851" y="414"/>
                </a:lnTo>
                <a:lnTo>
                  <a:pt x="856" y="415"/>
                </a:lnTo>
                <a:lnTo>
                  <a:pt x="861" y="415"/>
                </a:lnTo>
                <a:lnTo>
                  <a:pt x="866" y="417"/>
                </a:lnTo>
                <a:lnTo>
                  <a:pt x="869" y="419"/>
                </a:lnTo>
                <a:lnTo>
                  <a:pt x="872" y="421"/>
                </a:lnTo>
                <a:lnTo>
                  <a:pt x="874" y="424"/>
                </a:lnTo>
                <a:lnTo>
                  <a:pt x="875" y="427"/>
                </a:lnTo>
                <a:lnTo>
                  <a:pt x="876" y="431"/>
                </a:lnTo>
                <a:lnTo>
                  <a:pt x="876" y="443"/>
                </a:lnTo>
                <a:lnTo>
                  <a:pt x="876" y="454"/>
                </a:lnTo>
                <a:lnTo>
                  <a:pt x="867" y="454"/>
                </a:lnTo>
                <a:lnTo>
                  <a:pt x="860" y="454"/>
                </a:lnTo>
                <a:lnTo>
                  <a:pt x="851" y="454"/>
                </a:lnTo>
                <a:lnTo>
                  <a:pt x="843" y="455"/>
                </a:lnTo>
                <a:lnTo>
                  <a:pt x="835" y="456"/>
                </a:lnTo>
                <a:lnTo>
                  <a:pt x="827" y="457"/>
                </a:lnTo>
                <a:lnTo>
                  <a:pt x="819" y="459"/>
                </a:lnTo>
                <a:lnTo>
                  <a:pt x="813" y="462"/>
                </a:lnTo>
                <a:lnTo>
                  <a:pt x="808" y="465"/>
                </a:lnTo>
                <a:lnTo>
                  <a:pt x="803" y="468"/>
                </a:lnTo>
                <a:lnTo>
                  <a:pt x="798" y="472"/>
                </a:lnTo>
                <a:lnTo>
                  <a:pt x="794" y="476"/>
                </a:lnTo>
                <a:lnTo>
                  <a:pt x="791" y="481"/>
                </a:lnTo>
                <a:lnTo>
                  <a:pt x="789" y="487"/>
                </a:lnTo>
                <a:lnTo>
                  <a:pt x="787" y="492"/>
                </a:lnTo>
                <a:lnTo>
                  <a:pt x="784" y="500"/>
                </a:lnTo>
                <a:lnTo>
                  <a:pt x="783" y="507"/>
                </a:lnTo>
                <a:lnTo>
                  <a:pt x="783" y="514"/>
                </a:lnTo>
                <a:lnTo>
                  <a:pt x="784" y="526"/>
                </a:lnTo>
                <a:lnTo>
                  <a:pt x="787" y="537"/>
                </a:lnTo>
                <a:lnTo>
                  <a:pt x="789" y="542"/>
                </a:lnTo>
                <a:lnTo>
                  <a:pt x="791" y="546"/>
                </a:lnTo>
                <a:lnTo>
                  <a:pt x="794" y="550"/>
                </a:lnTo>
                <a:lnTo>
                  <a:pt x="797" y="553"/>
                </a:lnTo>
                <a:lnTo>
                  <a:pt x="800" y="555"/>
                </a:lnTo>
                <a:lnTo>
                  <a:pt x="804" y="558"/>
                </a:lnTo>
                <a:lnTo>
                  <a:pt x="808" y="560"/>
                </a:lnTo>
                <a:lnTo>
                  <a:pt x="812" y="561"/>
                </a:lnTo>
                <a:lnTo>
                  <a:pt x="822" y="563"/>
                </a:lnTo>
                <a:lnTo>
                  <a:pt x="834" y="564"/>
                </a:lnTo>
                <a:lnTo>
                  <a:pt x="842" y="564"/>
                </a:lnTo>
                <a:lnTo>
                  <a:pt x="848" y="563"/>
                </a:lnTo>
                <a:lnTo>
                  <a:pt x="854" y="561"/>
                </a:lnTo>
                <a:lnTo>
                  <a:pt x="860" y="560"/>
                </a:lnTo>
                <a:lnTo>
                  <a:pt x="864" y="557"/>
                </a:lnTo>
                <a:lnTo>
                  <a:pt x="870" y="555"/>
                </a:lnTo>
                <a:lnTo>
                  <a:pt x="873" y="551"/>
                </a:lnTo>
                <a:lnTo>
                  <a:pt x="877" y="548"/>
                </a:lnTo>
                <a:lnTo>
                  <a:pt x="878" y="558"/>
                </a:lnTo>
                <a:lnTo>
                  <a:pt x="879" y="562"/>
                </a:lnTo>
                <a:lnTo>
                  <a:pt x="912" y="562"/>
                </a:lnTo>
                <a:close/>
                <a:moveTo>
                  <a:pt x="876" y="497"/>
                </a:moveTo>
                <a:lnTo>
                  <a:pt x="875" y="507"/>
                </a:lnTo>
                <a:lnTo>
                  <a:pt x="873" y="516"/>
                </a:lnTo>
                <a:lnTo>
                  <a:pt x="870" y="522"/>
                </a:lnTo>
                <a:lnTo>
                  <a:pt x="866" y="527"/>
                </a:lnTo>
                <a:lnTo>
                  <a:pt x="860" y="531"/>
                </a:lnTo>
                <a:lnTo>
                  <a:pt x="855" y="535"/>
                </a:lnTo>
                <a:lnTo>
                  <a:pt x="849" y="536"/>
                </a:lnTo>
                <a:lnTo>
                  <a:pt x="842" y="537"/>
                </a:lnTo>
                <a:lnTo>
                  <a:pt x="837" y="536"/>
                </a:lnTo>
                <a:lnTo>
                  <a:pt x="833" y="535"/>
                </a:lnTo>
                <a:lnTo>
                  <a:pt x="829" y="534"/>
                </a:lnTo>
                <a:lnTo>
                  <a:pt x="826" y="530"/>
                </a:lnTo>
                <a:lnTo>
                  <a:pt x="822" y="527"/>
                </a:lnTo>
                <a:lnTo>
                  <a:pt x="820" y="524"/>
                </a:lnTo>
                <a:lnTo>
                  <a:pt x="818" y="519"/>
                </a:lnTo>
                <a:lnTo>
                  <a:pt x="818" y="514"/>
                </a:lnTo>
                <a:lnTo>
                  <a:pt x="818" y="506"/>
                </a:lnTo>
                <a:lnTo>
                  <a:pt x="820" y="499"/>
                </a:lnTo>
                <a:lnTo>
                  <a:pt x="824" y="492"/>
                </a:lnTo>
                <a:lnTo>
                  <a:pt x="829" y="488"/>
                </a:lnTo>
                <a:lnTo>
                  <a:pt x="835" y="484"/>
                </a:lnTo>
                <a:lnTo>
                  <a:pt x="842" y="482"/>
                </a:lnTo>
                <a:lnTo>
                  <a:pt x="850" y="481"/>
                </a:lnTo>
                <a:lnTo>
                  <a:pt x="860" y="480"/>
                </a:lnTo>
                <a:lnTo>
                  <a:pt x="870" y="480"/>
                </a:lnTo>
                <a:lnTo>
                  <a:pt x="876" y="481"/>
                </a:lnTo>
                <a:lnTo>
                  <a:pt x="877" y="488"/>
                </a:lnTo>
                <a:lnTo>
                  <a:pt x="876" y="497"/>
                </a:lnTo>
                <a:close/>
                <a:moveTo>
                  <a:pt x="773" y="687"/>
                </a:moveTo>
                <a:lnTo>
                  <a:pt x="764" y="687"/>
                </a:lnTo>
                <a:lnTo>
                  <a:pt x="756" y="688"/>
                </a:lnTo>
                <a:lnTo>
                  <a:pt x="748" y="690"/>
                </a:lnTo>
                <a:lnTo>
                  <a:pt x="740" y="694"/>
                </a:lnTo>
                <a:lnTo>
                  <a:pt x="734" y="698"/>
                </a:lnTo>
                <a:lnTo>
                  <a:pt x="729" y="703"/>
                </a:lnTo>
                <a:lnTo>
                  <a:pt x="724" y="708"/>
                </a:lnTo>
                <a:lnTo>
                  <a:pt x="720" y="715"/>
                </a:lnTo>
                <a:lnTo>
                  <a:pt x="717" y="721"/>
                </a:lnTo>
                <a:lnTo>
                  <a:pt x="714" y="728"/>
                </a:lnTo>
                <a:lnTo>
                  <a:pt x="712" y="736"/>
                </a:lnTo>
                <a:lnTo>
                  <a:pt x="710" y="744"/>
                </a:lnTo>
                <a:lnTo>
                  <a:pt x="708" y="760"/>
                </a:lnTo>
                <a:lnTo>
                  <a:pt x="707" y="779"/>
                </a:lnTo>
                <a:lnTo>
                  <a:pt x="708" y="799"/>
                </a:lnTo>
                <a:lnTo>
                  <a:pt x="711" y="818"/>
                </a:lnTo>
                <a:lnTo>
                  <a:pt x="713" y="826"/>
                </a:lnTo>
                <a:lnTo>
                  <a:pt x="715" y="834"/>
                </a:lnTo>
                <a:lnTo>
                  <a:pt x="718" y="840"/>
                </a:lnTo>
                <a:lnTo>
                  <a:pt x="721" y="846"/>
                </a:lnTo>
                <a:lnTo>
                  <a:pt x="725" y="851"/>
                </a:lnTo>
                <a:lnTo>
                  <a:pt x="730" y="857"/>
                </a:lnTo>
                <a:lnTo>
                  <a:pt x="735" y="861"/>
                </a:lnTo>
                <a:lnTo>
                  <a:pt x="741" y="864"/>
                </a:lnTo>
                <a:lnTo>
                  <a:pt x="749" y="866"/>
                </a:lnTo>
                <a:lnTo>
                  <a:pt x="757" y="868"/>
                </a:lnTo>
                <a:lnTo>
                  <a:pt x="765" y="869"/>
                </a:lnTo>
                <a:lnTo>
                  <a:pt x="774" y="870"/>
                </a:lnTo>
                <a:lnTo>
                  <a:pt x="783" y="869"/>
                </a:lnTo>
                <a:lnTo>
                  <a:pt x="792" y="868"/>
                </a:lnTo>
                <a:lnTo>
                  <a:pt x="800" y="866"/>
                </a:lnTo>
                <a:lnTo>
                  <a:pt x="807" y="864"/>
                </a:lnTo>
                <a:lnTo>
                  <a:pt x="814" y="860"/>
                </a:lnTo>
                <a:lnTo>
                  <a:pt x="819" y="855"/>
                </a:lnTo>
                <a:lnTo>
                  <a:pt x="824" y="848"/>
                </a:lnTo>
                <a:lnTo>
                  <a:pt x="829" y="841"/>
                </a:lnTo>
                <a:lnTo>
                  <a:pt x="833" y="832"/>
                </a:lnTo>
                <a:lnTo>
                  <a:pt x="835" y="823"/>
                </a:lnTo>
                <a:lnTo>
                  <a:pt x="836" y="811"/>
                </a:lnTo>
                <a:lnTo>
                  <a:pt x="837" y="801"/>
                </a:lnTo>
                <a:lnTo>
                  <a:pt x="803" y="801"/>
                </a:lnTo>
                <a:lnTo>
                  <a:pt x="803" y="813"/>
                </a:lnTo>
                <a:lnTo>
                  <a:pt x="800" y="825"/>
                </a:lnTo>
                <a:lnTo>
                  <a:pt x="798" y="828"/>
                </a:lnTo>
                <a:lnTo>
                  <a:pt x="796" y="831"/>
                </a:lnTo>
                <a:lnTo>
                  <a:pt x="794" y="833"/>
                </a:lnTo>
                <a:lnTo>
                  <a:pt x="791" y="835"/>
                </a:lnTo>
                <a:lnTo>
                  <a:pt x="783" y="837"/>
                </a:lnTo>
                <a:lnTo>
                  <a:pt x="774" y="838"/>
                </a:lnTo>
                <a:lnTo>
                  <a:pt x="766" y="837"/>
                </a:lnTo>
                <a:lnTo>
                  <a:pt x="759" y="835"/>
                </a:lnTo>
                <a:lnTo>
                  <a:pt x="756" y="833"/>
                </a:lnTo>
                <a:lnTo>
                  <a:pt x="753" y="831"/>
                </a:lnTo>
                <a:lnTo>
                  <a:pt x="751" y="828"/>
                </a:lnTo>
                <a:lnTo>
                  <a:pt x="749" y="824"/>
                </a:lnTo>
                <a:lnTo>
                  <a:pt x="745" y="815"/>
                </a:lnTo>
                <a:lnTo>
                  <a:pt x="743" y="803"/>
                </a:lnTo>
                <a:lnTo>
                  <a:pt x="742" y="791"/>
                </a:lnTo>
                <a:lnTo>
                  <a:pt x="742" y="779"/>
                </a:lnTo>
                <a:lnTo>
                  <a:pt x="742" y="765"/>
                </a:lnTo>
                <a:lnTo>
                  <a:pt x="743" y="754"/>
                </a:lnTo>
                <a:lnTo>
                  <a:pt x="745" y="744"/>
                </a:lnTo>
                <a:lnTo>
                  <a:pt x="749" y="735"/>
                </a:lnTo>
                <a:lnTo>
                  <a:pt x="751" y="731"/>
                </a:lnTo>
                <a:lnTo>
                  <a:pt x="753" y="728"/>
                </a:lnTo>
                <a:lnTo>
                  <a:pt x="755" y="726"/>
                </a:lnTo>
                <a:lnTo>
                  <a:pt x="758" y="723"/>
                </a:lnTo>
                <a:lnTo>
                  <a:pt x="761" y="722"/>
                </a:lnTo>
                <a:lnTo>
                  <a:pt x="765" y="721"/>
                </a:lnTo>
                <a:lnTo>
                  <a:pt x="769" y="720"/>
                </a:lnTo>
                <a:lnTo>
                  <a:pt x="773" y="720"/>
                </a:lnTo>
                <a:lnTo>
                  <a:pt x="778" y="720"/>
                </a:lnTo>
                <a:lnTo>
                  <a:pt x="782" y="721"/>
                </a:lnTo>
                <a:lnTo>
                  <a:pt x="787" y="722"/>
                </a:lnTo>
                <a:lnTo>
                  <a:pt x="790" y="724"/>
                </a:lnTo>
                <a:lnTo>
                  <a:pt x="793" y="726"/>
                </a:lnTo>
                <a:lnTo>
                  <a:pt x="795" y="729"/>
                </a:lnTo>
                <a:lnTo>
                  <a:pt x="797" y="733"/>
                </a:lnTo>
                <a:lnTo>
                  <a:pt x="799" y="737"/>
                </a:lnTo>
                <a:lnTo>
                  <a:pt x="802" y="748"/>
                </a:lnTo>
                <a:lnTo>
                  <a:pt x="803" y="757"/>
                </a:lnTo>
                <a:lnTo>
                  <a:pt x="837" y="757"/>
                </a:lnTo>
                <a:lnTo>
                  <a:pt x="837" y="750"/>
                </a:lnTo>
                <a:lnTo>
                  <a:pt x="836" y="740"/>
                </a:lnTo>
                <a:lnTo>
                  <a:pt x="835" y="729"/>
                </a:lnTo>
                <a:lnTo>
                  <a:pt x="833" y="721"/>
                </a:lnTo>
                <a:lnTo>
                  <a:pt x="830" y="714"/>
                </a:lnTo>
                <a:lnTo>
                  <a:pt x="826" y="708"/>
                </a:lnTo>
                <a:lnTo>
                  <a:pt x="820" y="702"/>
                </a:lnTo>
                <a:lnTo>
                  <a:pt x="813" y="697"/>
                </a:lnTo>
                <a:lnTo>
                  <a:pt x="806" y="693"/>
                </a:lnTo>
                <a:lnTo>
                  <a:pt x="797" y="689"/>
                </a:lnTo>
                <a:lnTo>
                  <a:pt x="786" y="687"/>
                </a:lnTo>
                <a:lnTo>
                  <a:pt x="773" y="687"/>
                </a:lnTo>
                <a:close/>
                <a:moveTo>
                  <a:pt x="728" y="562"/>
                </a:moveTo>
                <a:lnTo>
                  <a:pt x="772" y="385"/>
                </a:lnTo>
                <a:lnTo>
                  <a:pt x="737" y="385"/>
                </a:lnTo>
                <a:lnTo>
                  <a:pt x="709" y="522"/>
                </a:lnTo>
                <a:lnTo>
                  <a:pt x="682" y="385"/>
                </a:lnTo>
                <a:lnTo>
                  <a:pt x="642" y="385"/>
                </a:lnTo>
                <a:lnTo>
                  <a:pt x="616" y="522"/>
                </a:lnTo>
                <a:lnTo>
                  <a:pt x="586" y="385"/>
                </a:lnTo>
                <a:lnTo>
                  <a:pt x="550" y="385"/>
                </a:lnTo>
                <a:lnTo>
                  <a:pt x="594" y="562"/>
                </a:lnTo>
                <a:lnTo>
                  <a:pt x="635" y="562"/>
                </a:lnTo>
                <a:lnTo>
                  <a:pt x="638" y="547"/>
                </a:lnTo>
                <a:lnTo>
                  <a:pt x="645" y="510"/>
                </a:lnTo>
                <a:lnTo>
                  <a:pt x="654" y="470"/>
                </a:lnTo>
                <a:lnTo>
                  <a:pt x="659" y="445"/>
                </a:lnTo>
                <a:lnTo>
                  <a:pt x="659" y="438"/>
                </a:lnTo>
                <a:lnTo>
                  <a:pt x="660" y="427"/>
                </a:lnTo>
                <a:lnTo>
                  <a:pt x="660" y="417"/>
                </a:lnTo>
                <a:lnTo>
                  <a:pt x="660" y="411"/>
                </a:lnTo>
                <a:lnTo>
                  <a:pt x="661" y="417"/>
                </a:lnTo>
                <a:lnTo>
                  <a:pt x="661" y="427"/>
                </a:lnTo>
                <a:lnTo>
                  <a:pt x="662" y="438"/>
                </a:lnTo>
                <a:lnTo>
                  <a:pt x="663" y="445"/>
                </a:lnTo>
                <a:lnTo>
                  <a:pt x="669" y="471"/>
                </a:lnTo>
                <a:lnTo>
                  <a:pt x="677" y="510"/>
                </a:lnTo>
                <a:lnTo>
                  <a:pt x="684" y="547"/>
                </a:lnTo>
                <a:lnTo>
                  <a:pt x="688" y="562"/>
                </a:lnTo>
                <a:lnTo>
                  <a:pt x="728" y="562"/>
                </a:lnTo>
                <a:close/>
                <a:moveTo>
                  <a:pt x="498" y="417"/>
                </a:moveTo>
                <a:lnTo>
                  <a:pt x="532" y="417"/>
                </a:lnTo>
                <a:lnTo>
                  <a:pt x="532" y="386"/>
                </a:lnTo>
                <a:lnTo>
                  <a:pt x="497" y="386"/>
                </a:lnTo>
                <a:lnTo>
                  <a:pt x="497" y="351"/>
                </a:lnTo>
                <a:lnTo>
                  <a:pt x="462" y="352"/>
                </a:lnTo>
                <a:lnTo>
                  <a:pt x="462" y="357"/>
                </a:lnTo>
                <a:lnTo>
                  <a:pt x="462" y="368"/>
                </a:lnTo>
                <a:lnTo>
                  <a:pt x="461" y="380"/>
                </a:lnTo>
                <a:lnTo>
                  <a:pt x="461" y="385"/>
                </a:lnTo>
                <a:lnTo>
                  <a:pt x="442" y="385"/>
                </a:lnTo>
                <a:lnTo>
                  <a:pt x="442" y="417"/>
                </a:lnTo>
                <a:lnTo>
                  <a:pt x="462" y="417"/>
                </a:lnTo>
                <a:lnTo>
                  <a:pt x="462" y="525"/>
                </a:lnTo>
                <a:lnTo>
                  <a:pt x="462" y="536"/>
                </a:lnTo>
                <a:lnTo>
                  <a:pt x="465" y="544"/>
                </a:lnTo>
                <a:lnTo>
                  <a:pt x="469" y="551"/>
                </a:lnTo>
                <a:lnTo>
                  <a:pt x="474" y="556"/>
                </a:lnTo>
                <a:lnTo>
                  <a:pt x="480" y="559"/>
                </a:lnTo>
                <a:lnTo>
                  <a:pt x="487" y="562"/>
                </a:lnTo>
                <a:lnTo>
                  <a:pt x="494" y="563"/>
                </a:lnTo>
                <a:lnTo>
                  <a:pt x="501" y="564"/>
                </a:lnTo>
                <a:lnTo>
                  <a:pt x="518" y="563"/>
                </a:lnTo>
                <a:lnTo>
                  <a:pt x="531" y="561"/>
                </a:lnTo>
                <a:lnTo>
                  <a:pt x="531" y="530"/>
                </a:lnTo>
                <a:lnTo>
                  <a:pt x="523" y="531"/>
                </a:lnTo>
                <a:lnTo>
                  <a:pt x="515" y="531"/>
                </a:lnTo>
                <a:lnTo>
                  <a:pt x="511" y="531"/>
                </a:lnTo>
                <a:lnTo>
                  <a:pt x="508" y="531"/>
                </a:lnTo>
                <a:lnTo>
                  <a:pt x="504" y="530"/>
                </a:lnTo>
                <a:lnTo>
                  <a:pt x="502" y="528"/>
                </a:lnTo>
                <a:lnTo>
                  <a:pt x="500" y="526"/>
                </a:lnTo>
                <a:lnTo>
                  <a:pt x="498" y="523"/>
                </a:lnTo>
                <a:lnTo>
                  <a:pt x="498" y="520"/>
                </a:lnTo>
                <a:lnTo>
                  <a:pt x="497" y="515"/>
                </a:lnTo>
                <a:lnTo>
                  <a:pt x="497" y="473"/>
                </a:lnTo>
                <a:lnTo>
                  <a:pt x="498" y="445"/>
                </a:lnTo>
                <a:lnTo>
                  <a:pt x="498" y="427"/>
                </a:lnTo>
                <a:lnTo>
                  <a:pt x="498" y="417"/>
                </a:lnTo>
                <a:close/>
                <a:moveTo>
                  <a:pt x="453" y="183"/>
                </a:moveTo>
                <a:lnTo>
                  <a:pt x="453" y="158"/>
                </a:lnTo>
                <a:lnTo>
                  <a:pt x="452" y="138"/>
                </a:lnTo>
                <a:lnTo>
                  <a:pt x="450" y="128"/>
                </a:lnTo>
                <a:lnTo>
                  <a:pt x="449" y="120"/>
                </a:lnTo>
                <a:lnTo>
                  <a:pt x="447" y="113"/>
                </a:lnTo>
                <a:lnTo>
                  <a:pt x="444" y="107"/>
                </a:lnTo>
                <a:lnTo>
                  <a:pt x="441" y="101"/>
                </a:lnTo>
                <a:lnTo>
                  <a:pt x="436" y="96"/>
                </a:lnTo>
                <a:lnTo>
                  <a:pt x="431" y="90"/>
                </a:lnTo>
                <a:lnTo>
                  <a:pt x="424" y="85"/>
                </a:lnTo>
                <a:lnTo>
                  <a:pt x="417" y="82"/>
                </a:lnTo>
                <a:lnTo>
                  <a:pt x="408" y="79"/>
                </a:lnTo>
                <a:lnTo>
                  <a:pt x="399" y="78"/>
                </a:lnTo>
                <a:lnTo>
                  <a:pt x="389" y="77"/>
                </a:lnTo>
                <a:lnTo>
                  <a:pt x="377" y="78"/>
                </a:lnTo>
                <a:lnTo>
                  <a:pt x="368" y="79"/>
                </a:lnTo>
                <a:lnTo>
                  <a:pt x="360" y="82"/>
                </a:lnTo>
                <a:lnTo>
                  <a:pt x="353" y="86"/>
                </a:lnTo>
                <a:lnTo>
                  <a:pt x="345" y="90"/>
                </a:lnTo>
                <a:lnTo>
                  <a:pt x="340" y="97"/>
                </a:lnTo>
                <a:lnTo>
                  <a:pt x="335" y="103"/>
                </a:lnTo>
                <a:lnTo>
                  <a:pt x="331" y="109"/>
                </a:lnTo>
                <a:lnTo>
                  <a:pt x="327" y="120"/>
                </a:lnTo>
                <a:lnTo>
                  <a:pt x="324" y="133"/>
                </a:lnTo>
                <a:lnTo>
                  <a:pt x="322" y="150"/>
                </a:lnTo>
                <a:lnTo>
                  <a:pt x="322" y="169"/>
                </a:lnTo>
                <a:lnTo>
                  <a:pt x="323" y="189"/>
                </a:lnTo>
                <a:lnTo>
                  <a:pt x="325" y="206"/>
                </a:lnTo>
                <a:lnTo>
                  <a:pt x="328" y="220"/>
                </a:lnTo>
                <a:lnTo>
                  <a:pt x="332" y="231"/>
                </a:lnTo>
                <a:lnTo>
                  <a:pt x="337" y="238"/>
                </a:lnTo>
                <a:lnTo>
                  <a:pt x="342" y="244"/>
                </a:lnTo>
                <a:lnTo>
                  <a:pt x="349" y="249"/>
                </a:lnTo>
                <a:lnTo>
                  <a:pt x="356" y="254"/>
                </a:lnTo>
                <a:lnTo>
                  <a:pt x="363" y="257"/>
                </a:lnTo>
                <a:lnTo>
                  <a:pt x="371" y="259"/>
                </a:lnTo>
                <a:lnTo>
                  <a:pt x="379" y="260"/>
                </a:lnTo>
                <a:lnTo>
                  <a:pt x="389" y="260"/>
                </a:lnTo>
                <a:lnTo>
                  <a:pt x="396" y="260"/>
                </a:lnTo>
                <a:lnTo>
                  <a:pt x="403" y="260"/>
                </a:lnTo>
                <a:lnTo>
                  <a:pt x="410" y="258"/>
                </a:lnTo>
                <a:lnTo>
                  <a:pt x="416" y="256"/>
                </a:lnTo>
                <a:lnTo>
                  <a:pt x="422" y="254"/>
                </a:lnTo>
                <a:lnTo>
                  <a:pt x="427" y="249"/>
                </a:lnTo>
                <a:lnTo>
                  <a:pt x="434" y="245"/>
                </a:lnTo>
                <a:lnTo>
                  <a:pt x="438" y="240"/>
                </a:lnTo>
                <a:lnTo>
                  <a:pt x="444" y="230"/>
                </a:lnTo>
                <a:lnTo>
                  <a:pt x="449" y="220"/>
                </a:lnTo>
                <a:lnTo>
                  <a:pt x="451" y="209"/>
                </a:lnTo>
                <a:lnTo>
                  <a:pt x="452" y="200"/>
                </a:lnTo>
                <a:lnTo>
                  <a:pt x="418" y="200"/>
                </a:lnTo>
                <a:lnTo>
                  <a:pt x="418" y="204"/>
                </a:lnTo>
                <a:lnTo>
                  <a:pt x="417" y="209"/>
                </a:lnTo>
                <a:lnTo>
                  <a:pt x="415" y="215"/>
                </a:lnTo>
                <a:lnTo>
                  <a:pt x="412" y="221"/>
                </a:lnTo>
                <a:lnTo>
                  <a:pt x="408" y="224"/>
                </a:lnTo>
                <a:lnTo>
                  <a:pt x="403" y="227"/>
                </a:lnTo>
                <a:lnTo>
                  <a:pt x="396" y="229"/>
                </a:lnTo>
                <a:lnTo>
                  <a:pt x="389" y="229"/>
                </a:lnTo>
                <a:lnTo>
                  <a:pt x="380" y="228"/>
                </a:lnTo>
                <a:lnTo>
                  <a:pt x="374" y="226"/>
                </a:lnTo>
                <a:lnTo>
                  <a:pt x="368" y="223"/>
                </a:lnTo>
                <a:lnTo>
                  <a:pt x="364" y="218"/>
                </a:lnTo>
                <a:lnTo>
                  <a:pt x="361" y="210"/>
                </a:lnTo>
                <a:lnTo>
                  <a:pt x="359" y="203"/>
                </a:lnTo>
                <a:lnTo>
                  <a:pt x="358" y="194"/>
                </a:lnTo>
                <a:lnTo>
                  <a:pt x="357" y="183"/>
                </a:lnTo>
                <a:lnTo>
                  <a:pt x="453" y="183"/>
                </a:lnTo>
                <a:close/>
                <a:moveTo>
                  <a:pt x="418" y="154"/>
                </a:moveTo>
                <a:lnTo>
                  <a:pt x="356" y="154"/>
                </a:lnTo>
                <a:lnTo>
                  <a:pt x="357" y="144"/>
                </a:lnTo>
                <a:lnTo>
                  <a:pt x="358" y="135"/>
                </a:lnTo>
                <a:lnTo>
                  <a:pt x="360" y="126"/>
                </a:lnTo>
                <a:lnTo>
                  <a:pt x="363" y="120"/>
                </a:lnTo>
                <a:lnTo>
                  <a:pt x="367" y="115"/>
                </a:lnTo>
                <a:lnTo>
                  <a:pt x="373" y="111"/>
                </a:lnTo>
                <a:lnTo>
                  <a:pt x="380" y="109"/>
                </a:lnTo>
                <a:lnTo>
                  <a:pt x="387" y="108"/>
                </a:lnTo>
                <a:lnTo>
                  <a:pt x="393" y="109"/>
                </a:lnTo>
                <a:lnTo>
                  <a:pt x="397" y="109"/>
                </a:lnTo>
                <a:lnTo>
                  <a:pt x="401" y="111"/>
                </a:lnTo>
                <a:lnTo>
                  <a:pt x="404" y="112"/>
                </a:lnTo>
                <a:lnTo>
                  <a:pt x="409" y="116"/>
                </a:lnTo>
                <a:lnTo>
                  <a:pt x="413" y="122"/>
                </a:lnTo>
                <a:lnTo>
                  <a:pt x="415" y="128"/>
                </a:lnTo>
                <a:lnTo>
                  <a:pt x="417" y="138"/>
                </a:lnTo>
                <a:lnTo>
                  <a:pt x="418" y="147"/>
                </a:lnTo>
                <a:lnTo>
                  <a:pt x="418" y="154"/>
                </a:lnTo>
                <a:close/>
                <a:moveTo>
                  <a:pt x="306" y="535"/>
                </a:moveTo>
                <a:lnTo>
                  <a:pt x="312" y="521"/>
                </a:lnTo>
                <a:lnTo>
                  <a:pt x="316" y="507"/>
                </a:lnTo>
                <a:lnTo>
                  <a:pt x="318" y="491"/>
                </a:lnTo>
                <a:lnTo>
                  <a:pt x="318" y="474"/>
                </a:lnTo>
                <a:lnTo>
                  <a:pt x="318" y="455"/>
                </a:lnTo>
                <a:lnTo>
                  <a:pt x="315" y="438"/>
                </a:lnTo>
                <a:lnTo>
                  <a:pt x="312" y="424"/>
                </a:lnTo>
                <a:lnTo>
                  <a:pt x="306" y="411"/>
                </a:lnTo>
                <a:lnTo>
                  <a:pt x="303" y="405"/>
                </a:lnTo>
                <a:lnTo>
                  <a:pt x="298" y="399"/>
                </a:lnTo>
                <a:lnTo>
                  <a:pt x="293" y="395"/>
                </a:lnTo>
                <a:lnTo>
                  <a:pt x="287" y="390"/>
                </a:lnTo>
                <a:lnTo>
                  <a:pt x="279" y="387"/>
                </a:lnTo>
                <a:lnTo>
                  <a:pt x="271" y="384"/>
                </a:lnTo>
                <a:lnTo>
                  <a:pt x="261" y="383"/>
                </a:lnTo>
                <a:lnTo>
                  <a:pt x="251" y="382"/>
                </a:lnTo>
                <a:lnTo>
                  <a:pt x="240" y="383"/>
                </a:lnTo>
                <a:lnTo>
                  <a:pt x="231" y="384"/>
                </a:lnTo>
                <a:lnTo>
                  <a:pt x="222" y="387"/>
                </a:lnTo>
                <a:lnTo>
                  <a:pt x="215" y="391"/>
                </a:lnTo>
                <a:lnTo>
                  <a:pt x="209" y="395"/>
                </a:lnTo>
                <a:lnTo>
                  <a:pt x="203" y="400"/>
                </a:lnTo>
                <a:lnTo>
                  <a:pt x="198" y="405"/>
                </a:lnTo>
                <a:lnTo>
                  <a:pt x="195" y="411"/>
                </a:lnTo>
                <a:lnTo>
                  <a:pt x="192" y="418"/>
                </a:lnTo>
                <a:lnTo>
                  <a:pt x="190" y="424"/>
                </a:lnTo>
                <a:lnTo>
                  <a:pt x="187" y="431"/>
                </a:lnTo>
                <a:lnTo>
                  <a:pt x="185" y="439"/>
                </a:lnTo>
                <a:lnTo>
                  <a:pt x="183" y="456"/>
                </a:lnTo>
                <a:lnTo>
                  <a:pt x="182" y="474"/>
                </a:lnTo>
                <a:lnTo>
                  <a:pt x="183" y="491"/>
                </a:lnTo>
                <a:lnTo>
                  <a:pt x="185" y="508"/>
                </a:lnTo>
                <a:lnTo>
                  <a:pt x="187" y="516"/>
                </a:lnTo>
                <a:lnTo>
                  <a:pt x="190" y="523"/>
                </a:lnTo>
                <a:lnTo>
                  <a:pt x="192" y="529"/>
                </a:lnTo>
                <a:lnTo>
                  <a:pt x="195" y="536"/>
                </a:lnTo>
                <a:lnTo>
                  <a:pt x="199" y="542"/>
                </a:lnTo>
                <a:lnTo>
                  <a:pt x="203" y="547"/>
                </a:lnTo>
                <a:lnTo>
                  <a:pt x="209" y="552"/>
                </a:lnTo>
                <a:lnTo>
                  <a:pt x="215" y="557"/>
                </a:lnTo>
                <a:lnTo>
                  <a:pt x="222" y="560"/>
                </a:lnTo>
                <a:lnTo>
                  <a:pt x="231" y="562"/>
                </a:lnTo>
                <a:lnTo>
                  <a:pt x="240" y="564"/>
                </a:lnTo>
                <a:lnTo>
                  <a:pt x="250" y="564"/>
                </a:lnTo>
                <a:lnTo>
                  <a:pt x="260" y="564"/>
                </a:lnTo>
                <a:lnTo>
                  <a:pt x="270" y="562"/>
                </a:lnTo>
                <a:lnTo>
                  <a:pt x="278" y="560"/>
                </a:lnTo>
                <a:lnTo>
                  <a:pt x="286" y="557"/>
                </a:lnTo>
                <a:lnTo>
                  <a:pt x="292" y="552"/>
                </a:lnTo>
                <a:lnTo>
                  <a:pt x="298" y="547"/>
                </a:lnTo>
                <a:lnTo>
                  <a:pt x="302" y="541"/>
                </a:lnTo>
                <a:lnTo>
                  <a:pt x="306" y="535"/>
                </a:lnTo>
                <a:close/>
                <a:moveTo>
                  <a:pt x="283" y="474"/>
                </a:moveTo>
                <a:lnTo>
                  <a:pt x="283" y="485"/>
                </a:lnTo>
                <a:lnTo>
                  <a:pt x="282" y="498"/>
                </a:lnTo>
                <a:lnTo>
                  <a:pt x="280" y="509"/>
                </a:lnTo>
                <a:lnTo>
                  <a:pt x="277" y="518"/>
                </a:lnTo>
                <a:lnTo>
                  <a:pt x="276" y="521"/>
                </a:lnTo>
                <a:lnTo>
                  <a:pt x="273" y="524"/>
                </a:lnTo>
                <a:lnTo>
                  <a:pt x="271" y="526"/>
                </a:lnTo>
                <a:lnTo>
                  <a:pt x="267" y="528"/>
                </a:lnTo>
                <a:lnTo>
                  <a:pt x="263" y="530"/>
                </a:lnTo>
                <a:lnTo>
                  <a:pt x="259" y="531"/>
                </a:lnTo>
                <a:lnTo>
                  <a:pt x="255" y="532"/>
                </a:lnTo>
                <a:lnTo>
                  <a:pt x="251" y="532"/>
                </a:lnTo>
                <a:lnTo>
                  <a:pt x="246" y="532"/>
                </a:lnTo>
                <a:lnTo>
                  <a:pt x="242" y="531"/>
                </a:lnTo>
                <a:lnTo>
                  <a:pt x="238" y="530"/>
                </a:lnTo>
                <a:lnTo>
                  <a:pt x="235" y="529"/>
                </a:lnTo>
                <a:lnTo>
                  <a:pt x="231" y="527"/>
                </a:lnTo>
                <a:lnTo>
                  <a:pt x="228" y="524"/>
                </a:lnTo>
                <a:lnTo>
                  <a:pt x="225" y="521"/>
                </a:lnTo>
                <a:lnTo>
                  <a:pt x="224" y="518"/>
                </a:lnTo>
                <a:lnTo>
                  <a:pt x="221" y="509"/>
                </a:lnTo>
                <a:lnTo>
                  <a:pt x="219" y="499"/>
                </a:lnTo>
                <a:lnTo>
                  <a:pt x="218" y="486"/>
                </a:lnTo>
                <a:lnTo>
                  <a:pt x="218" y="474"/>
                </a:lnTo>
                <a:lnTo>
                  <a:pt x="218" y="462"/>
                </a:lnTo>
                <a:lnTo>
                  <a:pt x="219" y="450"/>
                </a:lnTo>
                <a:lnTo>
                  <a:pt x="221" y="439"/>
                </a:lnTo>
                <a:lnTo>
                  <a:pt x="224" y="430"/>
                </a:lnTo>
                <a:lnTo>
                  <a:pt x="225" y="427"/>
                </a:lnTo>
                <a:lnTo>
                  <a:pt x="228" y="424"/>
                </a:lnTo>
                <a:lnTo>
                  <a:pt x="231" y="421"/>
                </a:lnTo>
                <a:lnTo>
                  <a:pt x="234" y="419"/>
                </a:lnTo>
                <a:lnTo>
                  <a:pt x="238" y="417"/>
                </a:lnTo>
                <a:lnTo>
                  <a:pt x="242" y="416"/>
                </a:lnTo>
                <a:lnTo>
                  <a:pt x="246" y="415"/>
                </a:lnTo>
                <a:lnTo>
                  <a:pt x="251" y="415"/>
                </a:lnTo>
                <a:lnTo>
                  <a:pt x="256" y="415"/>
                </a:lnTo>
                <a:lnTo>
                  <a:pt x="260" y="416"/>
                </a:lnTo>
                <a:lnTo>
                  <a:pt x="264" y="417"/>
                </a:lnTo>
                <a:lnTo>
                  <a:pt x="267" y="418"/>
                </a:lnTo>
                <a:lnTo>
                  <a:pt x="271" y="420"/>
                </a:lnTo>
                <a:lnTo>
                  <a:pt x="274" y="423"/>
                </a:lnTo>
                <a:lnTo>
                  <a:pt x="276" y="426"/>
                </a:lnTo>
                <a:lnTo>
                  <a:pt x="278" y="429"/>
                </a:lnTo>
                <a:lnTo>
                  <a:pt x="280" y="437"/>
                </a:lnTo>
                <a:lnTo>
                  <a:pt x="282" y="448"/>
                </a:lnTo>
                <a:lnTo>
                  <a:pt x="283" y="462"/>
                </a:lnTo>
                <a:lnTo>
                  <a:pt x="283" y="474"/>
                </a:lnTo>
                <a:close/>
                <a:moveTo>
                  <a:pt x="258" y="258"/>
                </a:moveTo>
                <a:lnTo>
                  <a:pt x="294" y="258"/>
                </a:lnTo>
                <a:lnTo>
                  <a:pt x="294" y="255"/>
                </a:lnTo>
                <a:lnTo>
                  <a:pt x="293" y="240"/>
                </a:lnTo>
                <a:lnTo>
                  <a:pt x="293" y="200"/>
                </a:lnTo>
                <a:lnTo>
                  <a:pt x="293" y="124"/>
                </a:lnTo>
                <a:lnTo>
                  <a:pt x="293" y="113"/>
                </a:lnTo>
                <a:lnTo>
                  <a:pt x="291" y="104"/>
                </a:lnTo>
                <a:lnTo>
                  <a:pt x="287" y="96"/>
                </a:lnTo>
                <a:lnTo>
                  <a:pt x="283" y="88"/>
                </a:lnTo>
                <a:lnTo>
                  <a:pt x="277" y="83"/>
                </a:lnTo>
                <a:lnTo>
                  <a:pt x="268" y="80"/>
                </a:lnTo>
                <a:lnTo>
                  <a:pt x="260" y="78"/>
                </a:lnTo>
                <a:lnTo>
                  <a:pt x="251" y="77"/>
                </a:lnTo>
                <a:lnTo>
                  <a:pt x="243" y="78"/>
                </a:lnTo>
                <a:lnTo>
                  <a:pt x="235" y="79"/>
                </a:lnTo>
                <a:lnTo>
                  <a:pt x="228" y="81"/>
                </a:lnTo>
                <a:lnTo>
                  <a:pt x="222" y="83"/>
                </a:lnTo>
                <a:lnTo>
                  <a:pt x="217" y="86"/>
                </a:lnTo>
                <a:lnTo>
                  <a:pt x="213" y="90"/>
                </a:lnTo>
                <a:lnTo>
                  <a:pt x="209" y="96"/>
                </a:lnTo>
                <a:lnTo>
                  <a:pt x="207" y="101"/>
                </a:lnTo>
                <a:lnTo>
                  <a:pt x="207" y="0"/>
                </a:lnTo>
                <a:lnTo>
                  <a:pt x="172" y="0"/>
                </a:lnTo>
                <a:lnTo>
                  <a:pt x="172" y="258"/>
                </a:lnTo>
                <a:lnTo>
                  <a:pt x="207" y="258"/>
                </a:lnTo>
                <a:lnTo>
                  <a:pt x="207" y="140"/>
                </a:lnTo>
                <a:lnTo>
                  <a:pt x="208" y="133"/>
                </a:lnTo>
                <a:lnTo>
                  <a:pt x="209" y="127"/>
                </a:lnTo>
                <a:lnTo>
                  <a:pt x="212" y="123"/>
                </a:lnTo>
                <a:lnTo>
                  <a:pt x="215" y="119"/>
                </a:lnTo>
                <a:lnTo>
                  <a:pt x="219" y="116"/>
                </a:lnTo>
                <a:lnTo>
                  <a:pt x="223" y="114"/>
                </a:lnTo>
                <a:lnTo>
                  <a:pt x="228" y="112"/>
                </a:lnTo>
                <a:lnTo>
                  <a:pt x="235" y="112"/>
                </a:lnTo>
                <a:lnTo>
                  <a:pt x="241" y="112"/>
                </a:lnTo>
                <a:lnTo>
                  <a:pt x="245" y="113"/>
                </a:lnTo>
                <a:lnTo>
                  <a:pt x="249" y="115"/>
                </a:lnTo>
                <a:lnTo>
                  <a:pt x="253" y="118"/>
                </a:lnTo>
                <a:lnTo>
                  <a:pt x="255" y="121"/>
                </a:lnTo>
                <a:lnTo>
                  <a:pt x="257" y="125"/>
                </a:lnTo>
                <a:lnTo>
                  <a:pt x="257" y="129"/>
                </a:lnTo>
                <a:lnTo>
                  <a:pt x="258" y="135"/>
                </a:lnTo>
                <a:lnTo>
                  <a:pt x="258" y="204"/>
                </a:lnTo>
                <a:lnTo>
                  <a:pt x="258" y="241"/>
                </a:lnTo>
                <a:lnTo>
                  <a:pt x="258" y="256"/>
                </a:lnTo>
                <a:lnTo>
                  <a:pt x="258" y="258"/>
                </a:lnTo>
                <a:close/>
                <a:moveTo>
                  <a:pt x="131" y="868"/>
                </a:moveTo>
                <a:lnTo>
                  <a:pt x="171" y="868"/>
                </a:lnTo>
                <a:lnTo>
                  <a:pt x="113" y="611"/>
                </a:lnTo>
                <a:lnTo>
                  <a:pt x="62" y="611"/>
                </a:lnTo>
                <a:lnTo>
                  <a:pt x="0" y="868"/>
                </a:lnTo>
                <a:lnTo>
                  <a:pt x="39" y="868"/>
                </a:lnTo>
                <a:lnTo>
                  <a:pt x="52" y="805"/>
                </a:lnTo>
                <a:lnTo>
                  <a:pt x="118" y="805"/>
                </a:lnTo>
                <a:lnTo>
                  <a:pt x="131" y="868"/>
                </a:lnTo>
                <a:close/>
                <a:moveTo>
                  <a:pt x="111" y="773"/>
                </a:moveTo>
                <a:lnTo>
                  <a:pt x="60" y="773"/>
                </a:lnTo>
                <a:lnTo>
                  <a:pt x="63" y="757"/>
                </a:lnTo>
                <a:lnTo>
                  <a:pt x="72" y="723"/>
                </a:lnTo>
                <a:lnTo>
                  <a:pt x="80" y="688"/>
                </a:lnTo>
                <a:lnTo>
                  <a:pt x="83" y="672"/>
                </a:lnTo>
                <a:lnTo>
                  <a:pt x="86" y="658"/>
                </a:lnTo>
                <a:lnTo>
                  <a:pt x="87" y="647"/>
                </a:lnTo>
                <a:lnTo>
                  <a:pt x="88" y="658"/>
                </a:lnTo>
                <a:lnTo>
                  <a:pt x="90" y="672"/>
                </a:lnTo>
                <a:lnTo>
                  <a:pt x="111" y="773"/>
                </a:lnTo>
                <a:close/>
                <a:moveTo>
                  <a:pt x="49" y="367"/>
                </a:moveTo>
                <a:lnTo>
                  <a:pt x="49" y="361"/>
                </a:lnTo>
                <a:lnTo>
                  <a:pt x="51" y="355"/>
                </a:lnTo>
                <a:lnTo>
                  <a:pt x="53" y="350"/>
                </a:lnTo>
                <a:lnTo>
                  <a:pt x="57" y="346"/>
                </a:lnTo>
                <a:lnTo>
                  <a:pt x="62" y="343"/>
                </a:lnTo>
                <a:lnTo>
                  <a:pt x="67" y="341"/>
                </a:lnTo>
                <a:lnTo>
                  <a:pt x="75" y="340"/>
                </a:lnTo>
                <a:lnTo>
                  <a:pt x="82" y="339"/>
                </a:lnTo>
                <a:lnTo>
                  <a:pt x="92" y="340"/>
                </a:lnTo>
                <a:lnTo>
                  <a:pt x="100" y="342"/>
                </a:lnTo>
                <a:lnTo>
                  <a:pt x="106" y="345"/>
                </a:lnTo>
                <a:lnTo>
                  <a:pt x="112" y="349"/>
                </a:lnTo>
                <a:lnTo>
                  <a:pt x="115" y="355"/>
                </a:lnTo>
                <a:lnTo>
                  <a:pt x="117" y="362"/>
                </a:lnTo>
                <a:lnTo>
                  <a:pt x="119" y="370"/>
                </a:lnTo>
                <a:lnTo>
                  <a:pt x="119" y="380"/>
                </a:lnTo>
                <a:lnTo>
                  <a:pt x="157" y="380"/>
                </a:lnTo>
                <a:lnTo>
                  <a:pt x="157" y="370"/>
                </a:lnTo>
                <a:lnTo>
                  <a:pt x="156" y="361"/>
                </a:lnTo>
                <a:lnTo>
                  <a:pt x="155" y="353"/>
                </a:lnTo>
                <a:lnTo>
                  <a:pt x="153" y="346"/>
                </a:lnTo>
                <a:lnTo>
                  <a:pt x="150" y="339"/>
                </a:lnTo>
                <a:lnTo>
                  <a:pt x="146" y="332"/>
                </a:lnTo>
                <a:lnTo>
                  <a:pt x="142" y="327"/>
                </a:lnTo>
                <a:lnTo>
                  <a:pt x="138" y="322"/>
                </a:lnTo>
                <a:lnTo>
                  <a:pt x="133" y="318"/>
                </a:lnTo>
                <a:lnTo>
                  <a:pt x="128" y="314"/>
                </a:lnTo>
                <a:lnTo>
                  <a:pt x="122" y="311"/>
                </a:lnTo>
                <a:lnTo>
                  <a:pt x="116" y="308"/>
                </a:lnTo>
                <a:lnTo>
                  <a:pt x="107" y="307"/>
                </a:lnTo>
                <a:lnTo>
                  <a:pt x="100" y="305"/>
                </a:lnTo>
                <a:lnTo>
                  <a:pt x="92" y="304"/>
                </a:lnTo>
                <a:lnTo>
                  <a:pt x="83" y="304"/>
                </a:lnTo>
                <a:lnTo>
                  <a:pt x="74" y="304"/>
                </a:lnTo>
                <a:lnTo>
                  <a:pt x="65" y="305"/>
                </a:lnTo>
                <a:lnTo>
                  <a:pt x="58" y="307"/>
                </a:lnTo>
                <a:lnTo>
                  <a:pt x="51" y="308"/>
                </a:lnTo>
                <a:lnTo>
                  <a:pt x="44" y="311"/>
                </a:lnTo>
                <a:lnTo>
                  <a:pt x="39" y="314"/>
                </a:lnTo>
                <a:lnTo>
                  <a:pt x="33" y="317"/>
                </a:lnTo>
                <a:lnTo>
                  <a:pt x="28" y="321"/>
                </a:lnTo>
                <a:lnTo>
                  <a:pt x="23" y="325"/>
                </a:lnTo>
                <a:lnTo>
                  <a:pt x="20" y="330"/>
                </a:lnTo>
                <a:lnTo>
                  <a:pt x="17" y="336"/>
                </a:lnTo>
                <a:lnTo>
                  <a:pt x="14" y="341"/>
                </a:lnTo>
                <a:lnTo>
                  <a:pt x="12" y="347"/>
                </a:lnTo>
                <a:lnTo>
                  <a:pt x="11" y="354"/>
                </a:lnTo>
                <a:lnTo>
                  <a:pt x="10" y="361"/>
                </a:lnTo>
                <a:lnTo>
                  <a:pt x="10" y="368"/>
                </a:lnTo>
                <a:lnTo>
                  <a:pt x="10" y="377"/>
                </a:lnTo>
                <a:lnTo>
                  <a:pt x="11" y="384"/>
                </a:lnTo>
                <a:lnTo>
                  <a:pt x="13" y="390"/>
                </a:lnTo>
                <a:lnTo>
                  <a:pt x="15" y="397"/>
                </a:lnTo>
                <a:lnTo>
                  <a:pt x="18" y="402"/>
                </a:lnTo>
                <a:lnTo>
                  <a:pt x="22" y="408"/>
                </a:lnTo>
                <a:lnTo>
                  <a:pt x="25" y="412"/>
                </a:lnTo>
                <a:lnTo>
                  <a:pt x="31" y="418"/>
                </a:lnTo>
                <a:lnTo>
                  <a:pt x="40" y="426"/>
                </a:lnTo>
                <a:lnTo>
                  <a:pt x="50" y="433"/>
                </a:lnTo>
                <a:lnTo>
                  <a:pt x="61" y="439"/>
                </a:lnTo>
                <a:lnTo>
                  <a:pt x="74" y="445"/>
                </a:lnTo>
                <a:lnTo>
                  <a:pt x="83" y="450"/>
                </a:lnTo>
                <a:lnTo>
                  <a:pt x="91" y="456"/>
                </a:lnTo>
                <a:lnTo>
                  <a:pt x="99" y="461"/>
                </a:lnTo>
                <a:lnTo>
                  <a:pt x="106" y="467"/>
                </a:lnTo>
                <a:lnTo>
                  <a:pt x="113" y="473"/>
                </a:lnTo>
                <a:lnTo>
                  <a:pt x="118" y="480"/>
                </a:lnTo>
                <a:lnTo>
                  <a:pt x="119" y="484"/>
                </a:lnTo>
                <a:lnTo>
                  <a:pt x="120" y="488"/>
                </a:lnTo>
                <a:lnTo>
                  <a:pt x="121" y="494"/>
                </a:lnTo>
                <a:lnTo>
                  <a:pt x="121" y="499"/>
                </a:lnTo>
                <a:lnTo>
                  <a:pt x="121" y="507"/>
                </a:lnTo>
                <a:lnTo>
                  <a:pt x="119" y="513"/>
                </a:lnTo>
                <a:lnTo>
                  <a:pt x="116" y="519"/>
                </a:lnTo>
                <a:lnTo>
                  <a:pt x="112" y="523"/>
                </a:lnTo>
                <a:lnTo>
                  <a:pt x="106" y="527"/>
                </a:lnTo>
                <a:lnTo>
                  <a:pt x="100" y="529"/>
                </a:lnTo>
                <a:lnTo>
                  <a:pt x="93" y="531"/>
                </a:lnTo>
                <a:lnTo>
                  <a:pt x="85" y="531"/>
                </a:lnTo>
                <a:lnTo>
                  <a:pt x="77" y="531"/>
                </a:lnTo>
                <a:lnTo>
                  <a:pt x="69" y="529"/>
                </a:lnTo>
                <a:lnTo>
                  <a:pt x="62" y="526"/>
                </a:lnTo>
                <a:lnTo>
                  <a:pt x="57" y="522"/>
                </a:lnTo>
                <a:lnTo>
                  <a:pt x="52" y="517"/>
                </a:lnTo>
                <a:lnTo>
                  <a:pt x="49" y="510"/>
                </a:lnTo>
                <a:lnTo>
                  <a:pt x="47" y="501"/>
                </a:lnTo>
                <a:lnTo>
                  <a:pt x="46" y="489"/>
                </a:lnTo>
                <a:lnTo>
                  <a:pt x="8" y="489"/>
                </a:lnTo>
                <a:lnTo>
                  <a:pt x="8" y="500"/>
                </a:lnTo>
                <a:lnTo>
                  <a:pt x="9" y="510"/>
                </a:lnTo>
                <a:lnTo>
                  <a:pt x="11" y="518"/>
                </a:lnTo>
                <a:lnTo>
                  <a:pt x="13" y="525"/>
                </a:lnTo>
                <a:lnTo>
                  <a:pt x="16" y="532"/>
                </a:lnTo>
                <a:lnTo>
                  <a:pt x="20" y="539"/>
                </a:lnTo>
                <a:lnTo>
                  <a:pt x="24" y="545"/>
                </a:lnTo>
                <a:lnTo>
                  <a:pt x="29" y="549"/>
                </a:lnTo>
                <a:lnTo>
                  <a:pt x="35" y="553"/>
                </a:lnTo>
                <a:lnTo>
                  <a:pt x="40" y="557"/>
                </a:lnTo>
                <a:lnTo>
                  <a:pt x="47" y="559"/>
                </a:lnTo>
                <a:lnTo>
                  <a:pt x="54" y="561"/>
                </a:lnTo>
                <a:lnTo>
                  <a:pt x="61" y="563"/>
                </a:lnTo>
                <a:lnTo>
                  <a:pt x="69" y="564"/>
                </a:lnTo>
                <a:lnTo>
                  <a:pt x="78" y="565"/>
                </a:lnTo>
                <a:lnTo>
                  <a:pt x="87" y="565"/>
                </a:lnTo>
                <a:lnTo>
                  <a:pt x="95" y="565"/>
                </a:lnTo>
                <a:lnTo>
                  <a:pt x="103" y="564"/>
                </a:lnTo>
                <a:lnTo>
                  <a:pt x="112" y="563"/>
                </a:lnTo>
                <a:lnTo>
                  <a:pt x="119" y="561"/>
                </a:lnTo>
                <a:lnTo>
                  <a:pt x="125" y="558"/>
                </a:lnTo>
                <a:lnTo>
                  <a:pt x="131" y="555"/>
                </a:lnTo>
                <a:lnTo>
                  <a:pt x="136" y="551"/>
                </a:lnTo>
                <a:lnTo>
                  <a:pt x="141" y="547"/>
                </a:lnTo>
                <a:lnTo>
                  <a:pt x="145" y="543"/>
                </a:lnTo>
                <a:lnTo>
                  <a:pt x="150" y="537"/>
                </a:lnTo>
                <a:lnTo>
                  <a:pt x="153" y="531"/>
                </a:lnTo>
                <a:lnTo>
                  <a:pt x="156" y="525"/>
                </a:lnTo>
                <a:lnTo>
                  <a:pt x="158" y="518"/>
                </a:lnTo>
                <a:lnTo>
                  <a:pt x="159" y="511"/>
                </a:lnTo>
                <a:lnTo>
                  <a:pt x="160" y="504"/>
                </a:lnTo>
                <a:lnTo>
                  <a:pt x="161" y="496"/>
                </a:lnTo>
                <a:lnTo>
                  <a:pt x="160" y="487"/>
                </a:lnTo>
                <a:lnTo>
                  <a:pt x="159" y="480"/>
                </a:lnTo>
                <a:lnTo>
                  <a:pt x="158" y="474"/>
                </a:lnTo>
                <a:lnTo>
                  <a:pt x="156" y="468"/>
                </a:lnTo>
                <a:lnTo>
                  <a:pt x="153" y="462"/>
                </a:lnTo>
                <a:lnTo>
                  <a:pt x="150" y="457"/>
                </a:lnTo>
                <a:lnTo>
                  <a:pt x="146" y="451"/>
                </a:lnTo>
                <a:lnTo>
                  <a:pt x="142" y="446"/>
                </a:lnTo>
                <a:lnTo>
                  <a:pt x="133" y="438"/>
                </a:lnTo>
                <a:lnTo>
                  <a:pt x="123" y="431"/>
                </a:lnTo>
                <a:lnTo>
                  <a:pt x="113" y="424"/>
                </a:lnTo>
                <a:lnTo>
                  <a:pt x="102" y="418"/>
                </a:lnTo>
                <a:lnTo>
                  <a:pt x="83" y="407"/>
                </a:lnTo>
                <a:lnTo>
                  <a:pt x="65" y="397"/>
                </a:lnTo>
                <a:lnTo>
                  <a:pt x="58" y="391"/>
                </a:lnTo>
                <a:lnTo>
                  <a:pt x="53" y="384"/>
                </a:lnTo>
                <a:lnTo>
                  <a:pt x="51" y="381"/>
                </a:lnTo>
                <a:lnTo>
                  <a:pt x="50" y="377"/>
                </a:lnTo>
                <a:lnTo>
                  <a:pt x="49" y="372"/>
                </a:lnTo>
                <a:lnTo>
                  <a:pt x="49" y="367"/>
                </a:lnTo>
                <a:close/>
                <a:moveTo>
                  <a:pt x="94" y="37"/>
                </a:moveTo>
                <a:lnTo>
                  <a:pt x="148" y="37"/>
                </a:lnTo>
                <a:lnTo>
                  <a:pt x="148" y="1"/>
                </a:lnTo>
                <a:lnTo>
                  <a:pt x="1" y="1"/>
                </a:lnTo>
                <a:lnTo>
                  <a:pt x="1" y="37"/>
                </a:lnTo>
                <a:lnTo>
                  <a:pt x="55" y="37"/>
                </a:lnTo>
                <a:lnTo>
                  <a:pt x="55" y="258"/>
                </a:lnTo>
                <a:lnTo>
                  <a:pt x="94" y="258"/>
                </a:lnTo>
                <a:lnTo>
                  <a:pt x="94" y="37"/>
                </a:lnTo>
                <a:close/>
                <a:moveTo>
                  <a:pt x="228" y="610"/>
                </a:moveTo>
                <a:lnTo>
                  <a:pt x="194" y="610"/>
                </a:lnTo>
                <a:lnTo>
                  <a:pt x="194" y="618"/>
                </a:lnTo>
                <a:lnTo>
                  <a:pt x="195" y="627"/>
                </a:lnTo>
                <a:lnTo>
                  <a:pt x="195" y="856"/>
                </a:lnTo>
                <a:lnTo>
                  <a:pt x="195" y="864"/>
                </a:lnTo>
                <a:lnTo>
                  <a:pt x="196" y="868"/>
                </a:lnTo>
                <a:lnTo>
                  <a:pt x="231" y="868"/>
                </a:lnTo>
                <a:lnTo>
                  <a:pt x="231" y="863"/>
                </a:lnTo>
                <a:lnTo>
                  <a:pt x="230" y="853"/>
                </a:lnTo>
                <a:lnTo>
                  <a:pt x="230" y="623"/>
                </a:lnTo>
                <a:lnTo>
                  <a:pt x="230" y="615"/>
                </a:lnTo>
                <a:lnTo>
                  <a:pt x="228" y="610"/>
                </a:lnTo>
                <a:close/>
                <a:moveTo>
                  <a:pt x="299" y="610"/>
                </a:moveTo>
                <a:lnTo>
                  <a:pt x="264" y="610"/>
                </a:lnTo>
                <a:lnTo>
                  <a:pt x="264" y="618"/>
                </a:lnTo>
                <a:lnTo>
                  <a:pt x="264" y="627"/>
                </a:lnTo>
                <a:lnTo>
                  <a:pt x="264" y="856"/>
                </a:lnTo>
                <a:lnTo>
                  <a:pt x="265" y="864"/>
                </a:lnTo>
                <a:lnTo>
                  <a:pt x="266" y="868"/>
                </a:lnTo>
                <a:lnTo>
                  <a:pt x="301" y="868"/>
                </a:lnTo>
                <a:lnTo>
                  <a:pt x="301" y="863"/>
                </a:lnTo>
                <a:lnTo>
                  <a:pt x="300" y="853"/>
                </a:lnTo>
                <a:lnTo>
                  <a:pt x="300" y="623"/>
                </a:lnTo>
                <a:lnTo>
                  <a:pt x="300" y="615"/>
                </a:lnTo>
                <a:lnTo>
                  <a:pt x="299" y="610"/>
                </a:lnTo>
                <a:close/>
                <a:moveTo>
                  <a:pt x="372" y="637"/>
                </a:moveTo>
                <a:lnTo>
                  <a:pt x="335" y="637"/>
                </a:lnTo>
                <a:lnTo>
                  <a:pt x="335" y="676"/>
                </a:lnTo>
                <a:lnTo>
                  <a:pt x="372" y="676"/>
                </a:lnTo>
                <a:lnTo>
                  <a:pt x="372" y="637"/>
                </a:lnTo>
                <a:close/>
                <a:moveTo>
                  <a:pt x="371" y="690"/>
                </a:moveTo>
                <a:lnTo>
                  <a:pt x="335" y="690"/>
                </a:lnTo>
                <a:lnTo>
                  <a:pt x="335" y="853"/>
                </a:lnTo>
                <a:lnTo>
                  <a:pt x="336" y="864"/>
                </a:lnTo>
                <a:lnTo>
                  <a:pt x="337" y="868"/>
                </a:lnTo>
                <a:lnTo>
                  <a:pt x="373" y="868"/>
                </a:lnTo>
                <a:lnTo>
                  <a:pt x="372" y="863"/>
                </a:lnTo>
                <a:lnTo>
                  <a:pt x="371" y="851"/>
                </a:lnTo>
                <a:lnTo>
                  <a:pt x="371" y="690"/>
                </a:lnTo>
                <a:close/>
                <a:moveTo>
                  <a:pt x="393" y="562"/>
                </a:moveTo>
                <a:lnTo>
                  <a:pt x="393" y="417"/>
                </a:lnTo>
                <a:lnTo>
                  <a:pt x="425" y="417"/>
                </a:lnTo>
                <a:lnTo>
                  <a:pt x="425" y="386"/>
                </a:lnTo>
                <a:lnTo>
                  <a:pt x="393" y="386"/>
                </a:lnTo>
                <a:lnTo>
                  <a:pt x="393" y="351"/>
                </a:lnTo>
                <a:lnTo>
                  <a:pt x="393" y="348"/>
                </a:lnTo>
                <a:lnTo>
                  <a:pt x="393" y="345"/>
                </a:lnTo>
                <a:lnTo>
                  <a:pt x="395" y="343"/>
                </a:lnTo>
                <a:lnTo>
                  <a:pt x="397" y="340"/>
                </a:lnTo>
                <a:lnTo>
                  <a:pt x="399" y="338"/>
                </a:lnTo>
                <a:lnTo>
                  <a:pt x="402" y="337"/>
                </a:lnTo>
                <a:lnTo>
                  <a:pt x="406" y="336"/>
                </a:lnTo>
                <a:lnTo>
                  <a:pt x="410" y="335"/>
                </a:lnTo>
                <a:lnTo>
                  <a:pt x="419" y="336"/>
                </a:lnTo>
                <a:lnTo>
                  <a:pt x="427" y="336"/>
                </a:lnTo>
                <a:lnTo>
                  <a:pt x="427" y="305"/>
                </a:lnTo>
                <a:lnTo>
                  <a:pt x="415" y="304"/>
                </a:lnTo>
                <a:lnTo>
                  <a:pt x="399" y="304"/>
                </a:lnTo>
                <a:lnTo>
                  <a:pt x="389" y="305"/>
                </a:lnTo>
                <a:lnTo>
                  <a:pt x="379" y="307"/>
                </a:lnTo>
                <a:lnTo>
                  <a:pt x="372" y="311"/>
                </a:lnTo>
                <a:lnTo>
                  <a:pt x="366" y="316"/>
                </a:lnTo>
                <a:lnTo>
                  <a:pt x="362" y="322"/>
                </a:lnTo>
                <a:lnTo>
                  <a:pt x="359" y="329"/>
                </a:lnTo>
                <a:lnTo>
                  <a:pt x="357" y="338"/>
                </a:lnTo>
                <a:lnTo>
                  <a:pt x="357" y="346"/>
                </a:lnTo>
                <a:lnTo>
                  <a:pt x="357" y="385"/>
                </a:lnTo>
                <a:lnTo>
                  <a:pt x="335" y="385"/>
                </a:lnTo>
                <a:lnTo>
                  <a:pt x="335" y="417"/>
                </a:lnTo>
                <a:lnTo>
                  <a:pt x="357" y="417"/>
                </a:lnTo>
                <a:lnTo>
                  <a:pt x="357" y="562"/>
                </a:lnTo>
                <a:lnTo>
                  <a:pt x="393" y="562"/>
                </a:lnTo>
                <a:close/>
                <a:moveTo>
                  <a:pt x="400" y="819"/>
                </a:moveTo>
                <a:lnTo>
                  <a:pt x="401" y="831"/>
                </a:lnTo>
                <a:lnTo>
                  <a:pt x="403" y="842"/>
                </a:lnTo>
                <a:lnTo>
                  <a:pt x="405" y="846"/>
                </a:lnTo>
                <a:lnTo>
                  <a:pt x="407" y="850"/>
                </a:lnTo>
                <a:lnTo>
                  <a:pt x="410" y="855"/>
                </a:lnTo>
                <a:lnTo>
                  <a:pt x="413" y="858"/>
                </a:lnTo>
                <a:lnTo>
                  <a:pt x="416" y="861"/>
                </a:lnTo>
                <a:lnTo>
                  <a:pt x="420" y="863"/>
                </a:lnTo>
                <a:lnTo>
                  <a:pt x="424" y="865"/>
                </a:lnTo>
                <a:lnTo>
                  <a:pt x="429" y="867"/>
                </a:lnTo>
                <a:lnTo>
                  <a:pt x="439" y="869"/>
                </a:lnTo>
                <a:lnTo>
                  <a:pt x="450" y="869"/>
                </a:lnTo>
                <a:lnTo>
                  <a:pt x="458" y="869"/>
                </a:lnTo>
                <a:lnTo>
                  <a:pt x="464" y="868"/>
                </a:lnTo>
                <a:lnTo>
                  <a:pt x="471" y="867"/>
                </a:lnTo>
                <a:lnTo>
                  <a:pt x="477" y="865"/>
                </a:lnTo>
                <a:lnTo>
                  <a:pt x="481" y="863"/>
                </a:lnTo>
                <a:lnTo>
                  <a:pt x="486" y="860"/>
                </a:lnTo>
                <a:lnTo>
                  <a:pt x="489" y="857"/>
                </a:lnTo>
                <a:lnTo>
                  <a:pt x="493" y="853"/>
                </a:lnTo>
                <a:lnTo>
                  <a:pt x="494" y="863"/>
                </a:lnTo>
                <a:lnTo>
                  <a:pt x="495" y="868"/>
                </a:lnTo>
                <a:lnTo>
                  <a:pt x="528" y="868"/>
                </a:lnTo>
                <a:lnTo>
                  <a:pt x="527" y="856"/>
                </a:lnTo>
                <a:lnTo>
                  <a:pt x="526" y="837"/>
                </a:lnTo>
                <a:lnTo>
                  <a:pt x="526" y="826"/>
                </a:lnTo>
                <a:lnTo>
                  <a:pt x="526" y="813"/>
                </a:lnTo>
                <a:lnTo>
                  <a:pt x="526" y="798"/>
                </a:lnTo>
                <a:lnTo>
                  <a:pt x="526" y="786"/>
                </a:lnTo>
                <a:lnTo>
                  <a:pt x="526" y="773"/>
                </a:lnTo>
                <a:lnTo>
                  <a:pt x="526" y="757"/>
                </a:lnTo>
                <a:lnTo>
                  <a:pt x="526" y="742"/>
                </a:lnTo>
                <a:lnTo>
                  <a:pt x="526" y="728"/>
                </a:lnTo>
                <a:lnTo>
                  <a:pt x="524" y="720"/>
                </a:lnTo>
                <a:lnTo>
                  <a:pt x="521" y="712"/>
                </a:lnTo>
                <a:lnTo>
                  <a:pt x="517" y="705"/>
                </a:lnTo>
                <a:lnTo>
                  <a:pt x="511" y="699"/>
                </a:lnTo>
                <a:lnTo>
                  <a:pt x="503" y="694"/>
                </a:lnTo>
                <a:lnTo>
                  <a:pt x="494" y="690"/>
                </a:lnTo>
                <a:lnTo>
                  <a:pt x="483" y="687"/>
                </a:lnTo>
                <a:lnTo>
                  <a:pt x="470" y="687"/>
                </a:lnTo>
                <a:lnTo>
                  <a:pt x="461" y="687"/>
                </a:lnTo>
                <a:lnTo>
                  <a:pt x="453" y="688"/>
                </a:lnTo>
                <a:lnTo>
                  <a:pt x="446" y="689"/>
                </a:lnTo>
                <a:lnTo>
                  <a:pt x="440" y="691"/>
                </a:lnTo>
                <a:lnTo>
                  <a:pt x="434" y="694"/>
                </a:lnTo>
                <a:lnTo>
                  <a:pt x="429" y="696"/>
                </a:lnTo>
                <a:lnTo>
                  <a:pt x="424" y="699"/>
                </a:lnTo>
                <a:lnTo>
                  <a:pt x="420" y="703"/>
                </a:lnTo>
                <a:lnTo>
                  <a:pt x="417" y="707"/>
                </a:lnTo>
                <a:lnTo>
                  <a:pt x="414" y="711"/>
                </a:lnTo>
                <a:lnTo>
                  <a:pt x="412" y="716"/>
                </a:lnTo>
                <a:lnTo>
                  <a:pt x="410" y="721"/>
                </a:lnTo>
                <a:lnTo>
                  <a:pt x="408" y="733"/>
                </a:lnTo>
                <a:lnTo>
                  <a:pt x="407" y="745"/>
                </a:lnTo>
                <a:lnTo>
                  <a:pt x="440" y="745"/>
                </a:lnTo>
                <a:lnTo>
                  <a:pt x="441" y="740"/>
                </a:lnTo>
                <a:lnTo>
                  <a:pt x="442" y="735"/>
                </a:lnTo>
                <a:lnTo>
                  <a:pt x="443" y="729"/>
                </a:lnTo>
                <a:lnTo>
                  <a:pt x="446" y="726"/>
                </a:lnTo>
                <a:lnTo>
                  <a:pt x="449" y="723"/>
                </a:lnTo>
                <a:lnTo>
                  <a:pt x="454" y="721"/>
                </a:lnTo>
                <a:lnTo>
                  <a:pt x="460" y="719"/>
                </a:lnTo>
                <a:lnTo>
                  <a:pt x="468" y="719"/>
                </a:lnTo>
                <a:lnTo>
                  <a:pt x="473" y="719"/>
                </a:lnTo>
                <a:lnTo>
                  <a:pt x="478" y="720"/>
                </a:lnTo>
                <a:lnTo>
                  <a:pt x="482" y="721"/>
                </a:lnTo>
                <a:lnTo>
                  <a:pt x="485" y="723"/>
                </a:lnTo>
                <a:lnTo>
                  <a:pt x="488" y="725"/>
                </a:lnTo>
                <a:lnTo>
                  <a:pt x="490" y="728"/>
                </a:lnTo>
                <a:lnTo>
                  <a:pt x="491" y="733"/>
                </a:lnTo>
                <a:lnTo>
                  <a:pt x="492" y="737"/>
                </a:lnTo>
                <a:lnTo>
                  <a:pt x="492" y="748"/>
                </a:lnTo>
                <a:lnTo>
                  <a:pt x="492" y="758"/>
                </a:lnTo>
                <a:lnTo>
                  <a:pt x="483" y="758"/>
                </a:lnTo>
                <a:lnTo>
                  <a:pt x="477" y="758"/>
                </a:lnTo>
                <a:lnTo>
                  <a:pt x="468" y="758"/>
                </a:lnTo>
                <a:lnTo>
                  <a:pt x="459" y="759"/>
                </a:lnTo>
                <a:lnTo>
                  <a:pt x="451" y="760"/>
                </a:lnTo>
                <a:lnTo>
                  <a:pt x="443" y="762"/>
                </a:lnTo>
                <a:lnTo>
                  <a:pt x="437" y="764"/>
                </a:lnTo>
                <a:lnTo>
                  <a:pt x="430" y="766"/>
                </a:lnTo>
                <a:lnTo>
                  <a:pt x="424" y="769"/>
                </a:lnTo>
                <a:lnTo>
                  <a:pt x="419" y="774"/>
                </a:lnTo>
                <a:lnTo>
                  <a:pt x="414" y="777"/>
                </a:lnTo>
                <a:lnTo>
                  <a:pt x="411" y="782"/>
                </a:lnTo>
                <a:lnTo>
                  <a:pt x="407" y="787"/>
                </a:lnTo>
                <a:lnTo>
                  <a:pt x="405" y="792"/>
                </a:lnTo>
                <a:lnTo>
                  <a:pt x="403" y="798"/>
                </a:lnTo>
                <a:lnTo>
                  <a:pt x="401" y="804"/>
                </a:lnTo>
                <a:lnTo>
                  <a:pt x="400" y="811"/>
                </a:lnTo>
                <a:lnTo>
                  <a:pt x="400" y="819"/>
                </a:lnTo>
                <a:close/>
                <a:moveTo>
                  <a:pt x="435" y="819"/>
                </a:moveTo>
                <a:lnTo>
                  <a:pt x="436" y="810"/>
                </a:lnTo>
                <a:lnTo>
                  <a:pt x="437" y="803"/>
                </a:lnTo>
                <a:lnTo>
                  <a:pt x="441" y="797"/>
                </a:lnTo>
                <a:lnTo>
                  <a:pt x="445" y="793"/>
                </a:lnTo>
                <a:lnTo>
                  <a:pt x="451" y="790"/>
                </a:lnTo>
                <a:lnTo>
                  <a:pt x="458" y="787"/>
                </a:lnTo>
                <a:lnTo>
                  <a:pt x="468" y="786"/>
                </a:lnTo>
                <a:lnTo>
                  <a:pt x="477" y="785"/>
                </a:lnTo>
                <a:lnTo>
                  <a:pt x="486" y="786"/>
                </a:lnTo>
                <a:lnTo>
                  <a:pt x="493" y="786"/>
                </a:lnTo>
                <a:lnTo>
                  <a:pt x="493" y="793"/>
                </a:lnTo>
                <a:lnTo>
                  <a:pt x="493" y="802"/>
                </a:lnTo>
                <a:lnTo>
                  <a:pt x="491" y="813"/>
                </a:lnTo>
                <a:lnTo>
                  <a:pt x="489" y="821"/>
                </a:lnTo>
                <a:lnTo>
                  <a:pt x="486" y="828"/>
                </a:lnTo>
                <a:lnTo>
                  <a:pt x="482" y="833"/>
                </a:lnTo>
                <a:lnTo>
                  <a:pt x="477" y="836"/>
                </a:lnTo>
                <a:lnTo>
                  <a:pt x="472" y="839"/>
                </a:lnTo>
                <a:lnTo>
                  <a:pt x="465" y="840"/>
                </a:lnTo>
                <a:lnTo>
                  <a:pt x="458" y="841"/>
                </a:lnTo>
                <a:lnTo>
                  <a:pt x="453" y="841"/>
                </a:lnTo>
                <a:lnTo>
                  <a:pt x="449" y="840"/>
                </a:lnTo>
                <a:lnTo>
                  <a:pt x="445" y="838"/>
                </a:lnTo>
                <a:lnTo>
                  <a:pt x="442" y="836"/>
                </a:lnTo>
                <a:lnTo>
                  <a:pt x="439" y="833"/>
                </a:lnTo>
                <a:lnTo>
                  <a:pt x="437" y="829"/>
                </a:lnTo>
                <a:lnTo>
                  <a:pt x="435" y="824"/>
                </a:lnTo>
                <a:lnTo>
                  <a:pt x="435" y="819"/>
                </a:lnTo>
                <a:close/>
                <a:moveTo>
                  <a:pt x="595" y="690"/>
                </a:moveTo>
                <a:lnTo>
                  <a:pt x="560" y="690"/>
                </a:lnTo>
                <a:lnTo>
                  <a:pt x="560" y="868"/>
                </a:lnTo>
                <a:lnTo>
                  <a:pt x="596" y="868"/>
                </a:lnTo>
                <a:lnTo>
                  <a:pt x="596" y="751"/>
                </a:lnTo>
                <a:lnTo>
                  <a:pt x="596" y="744"/>
                </a:lnTo>
                <a:lnTo>
                  <a:pt x="598" y="738"/>
                </a:lnTo>
                <a:lnTo>
                  <a:pt x="601" y="733"/>
                </a:lnTo>
                <a:lnTo>
                  <a:pt x="604" y="728"/>
                </a:lnTo>
                <a:lnTo>
                  <a:pt x="608" y="725"/>
                </a:lnTo>
                <a:lnTo>
                  <a:pt x="613" y="723"/>
                </a:lnTo>
                <a:lnTo>
                  <a:pt x="618" y="722"/>
                </a:lnTo>
                <a:lnTo>
                  <a:pt x="623" y="722"/>
                </a:lnTo>
                <a:lnTo>
                  <a:pt x="629" y="722"/>
                </a:lnTo>
                <a:lnTo>
                  <a:pt x="634" y="723"/>
                </a:lnTo>
                <a:lnTo>
                  <a:pt x="638" y="725"/>
                </a:lnTo>
                <a:lnTo>
                  <a:pt x="641" y="727"/>
                </a:lnTo>
                <a:lnTo>
                  <a:pt x="643" y="730"/>
                </a:lnTo>
                <a:lnTo>
                  <a:pt x="645" y="735"/>
                </a:lnTo>
                <a:lnTo>
                  <a:pt x="646" y="740"/>
                </a:lnTo>
                <a:lnTo>
                  <a:pt x="646" y="745"/>
                </a:lnTo>
                <a:lnTo>
                  <a:pt x="646" y="816"/>
                </a:lnTo>
                <a:lnTo>
                  <a:pt x="647" y="851"/>
                </a:lnTo>
                <a:lnTo>
                  <a:pt x="647" y="866"/>
                </a:lnTo>
                <a:lnTo>
                  <a:pt x="648" y="868"/>
                </a:lnTo>
                <a:lnTo>
                  <a:pt x="683" y="868"/>
                </a:lnTo>
                <a:lnTo>
                  <a:pt x="682" y="865"/>
                </a:lnTo>
                <a:lnTo>
                  <a:pt x="682" y="850"/>
                </a:lnTo>
                <a:lnTo>
                  <a:pt x="682" y="810"/>
                </a:lnTo>
                <a:lnTo>
                  <a:pt x="682" y="734"/>
                </a:lnTo>
                <a:lnTo>
                  <a:pt x="681" y="723"/>
                </a:lnTo>
                <a:lnTo>
                  <a:pt x="680" y="714"/>
                </a:lnTo>
                <a:lnTo>
                  <a:pt x="676" y="706"/>
                </a:lnTo>
                <a:lnTo>
                  <a:pt x="672" y="700"/>
                </a:lnTo>
                <a:lnTo>
                  <a:pt x="665" y="695"/>
                </a:lnTo>
                <a:lnTo>
                  <a:pt x="657" y="690"/>
                </a:lnTo>
                <a:lnTo>
                  <a:pt x="648" y="688"/>
                </a:lnTo>
                <a:lnTo>
                  <a:pt x="638" y="687"/>
                </a:lnTo>
                <a:lnTo>
                  <a:pt x="631" y="687"/>
                </a:lnTo>
                <a:lnTo>
                  <a:pt x="623" y="688"/>
                </a:lnTo>
                <a:lnTo>
                  <a:pt x="617" y="690"/>
                </a:lnTo>
                <a:lnTo>
                  <a:pt x="611" y="693"/>
                </a:lnTo>
                <a:lnTo>
                  <a:pt x="606" y="697"/>
                </a:lnTo>
                <a:lnTo>
                  <a:pt x="601" y="701"/>
                </a:lnTo>
                <a:lnTo>
                  <a:pt x="598" y="705"/>
                </a:lnTo>
                <a:lnTo>
                  <a:pt x="595" y="711"/>
                </a:lnTo>
                <a:lnTo>
                  <a:pt x="595" y="690"/>
                </a:lnTo>
                <a:close/>
              </a:path>
            </a:pathLst>
          </a:custGeom>
          <a:solidFill>
            <a:schemeClr val="tx1"/>
          </a:solidFill>
          <a:ln w="9525">
            <a:noFill/>
            <a:round/>
            <a:headEnd/>
            <a:tailEnd/>
          </a:ln>
        </p:spPr>
        <p:txBody>
          <a:bodyPr/>
          <a:lstStyle/>
          <a:p>
            <a:endParaRPr lang="en-US">
              <a:solidFill>
                <a:srgbClr val="000000"/>
              </a:solidFill>
            </a:endParaRPr>
          </a:p>
        </p:txBody>
      </p:sp>
    </p:spTree>
    <p:extLst>
      <p:ext uri="{BB962C8B-B14F-4D97-AF65-F5344CB8AC3E}">
        <p14:creationId xmlns:p14="http://schemas.microsoft.com/office/powerpoint/2010/main" val="302235807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F35495B-2D54-4708-A987-A8B0350E464F}" type="datetime4">
              <a:rPr lang="en-US" altLang="zh-TW" smtClean="0">
                <a:solidFill>
                  <a:srgbClr val="000000"/>
                </a:solidFill>
              </a:rPr>
              <a:t>August 5, 2015</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46096DB-1730-4C4D-93BF-4F0724F943C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0025509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55713" y="1069975"/>
            <a:ext cx="7126287" cy="8953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55713" y="1966913"/>
            <a:ext cx="7126287" cy="4205287"/>
          </a:xfrm>
        </p:spPr>
        <p:txBody>
          <a:bodyPr/>
          <a:lstStyle/>
          <a:p>
            <a:r>
              <a:rPr lang="en-US" smtClean="0"/>
              <a:t>Click icon to add table</a:t>
            </a:r>
            <a:endParaRPr lang="en-US"/>
          </a:p>
        </p:txBody>
      </p:sp>
      <p:sp>
        <p:nvSpPr>
          <p:cNvPr id="4" name="Date Placeholder 3"/>
          <p:cNvSpPr>
            <a:spLocks noGrp="1"/>
          </p:cNvSpPr>
          <p:nvPr>
            <p:ph type="dt" sz="half" idx="10"/>
          </p:nvPr>
        </p:nvSpPr>
        <p:spPr>
          <a:xfrm>
            <a:off x="838200" y="6370638"/>
            <a:ext cx="1905000" cy="182562"/>
          </a:xfrm>
        </p:spPr>
        <p:txBody>
          <a:bodyPr/>
          <a:lstStyle>
            <a:lvl1pPr>
              <a:defRPr/>
            </a:lvl1pPr>
          </a:lstStyle>
          <a:p>
            <a:fld id="{DF2B3330-F390-44EE-B504-29054AC30280}" type="datetime4">
              <a:rPr lang="en-US" altLang="zh-TW" smtClean="0">
                <a:solidFill>
                  <a:srgbClr val="000000"/>
                </a:solidFill>
              </a:rPr>
              <a:t>August 5, 2015</a:t>
            </a:fld>
            <a:endParaRPr lang="en-US">
              <a:solidFill>
                <a:srgbClr val="000000"/>
              </a:solidFill>
            </a:endParaRPr>
          </a:p>
        </p:txBody>
      </p:sp>
      <p:sp>
        <p:nvSpPr>
          <p:cNvPr id="5" name="Footer Placeholder 4"/>
          <p:cNvSpPr>
            <a:spLocks noGrp="1"/>
          </p:cNvSpPr>
          <p:nvPr>
            <p:ph type="ftr" sz="quarter" idx="11"/>
          </p:nvPr>
        </p:nvSpPr>
        <p:spPr>
          <a:xfrm>
            <a:off x="2743200" y="6370638"/>
            <a:ext cx="5683250" cy="182562"/>
          </a:xfrm>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a:xfrm>
            <a:off x="8556625" y="6275388"/>
            <a:ext cx="317500" cy="311150"/>
          </a:xfrm>
        </p:spPr>
        <p:txBody>
          <a:bodyPr/>
          <a:lstStyle>
            <a:lvl1pPr>
              <a:defRPr/>
            </a:lvl1pPr>
          </a:lstStyle>
          <a:p>
            <a:fld id="{D6856899-6C8A-40F9-A67B-DEEAE1742CC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851377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55713" y="1966913"/>
            <a:ext cx="3486150" cy="4205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94263" y="1966913"/>
            <a:ext cx="3487737" cy="4205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F88CA406-CA3D-4982-9FE0-EFAC6529FEEC}" type="datetime4">
              <a:rPr lang="en-US" altLang="zh-TW" smtClean="0">
                <a:solidFill>
                  <a:srgbClr val="000000"/>
                </a:solidFill>
              </a:rPr>
              <a:t>August 5, 2015</a:t>
            </a:fld>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B171F4E-B02F-4568-9CDE-29E46457DC5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5003754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Heading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82D2C498-456E-42F3-9905-4106D54CBFDB}" type="datetime4">
              <a:rPr lang="en-US" altLang="zh-TW" smtClean="0">
                <a:solidFill>
                  <a:srgbClr val="000000"/>
                </a:solidFill>
              </a:rPr>
              <a:t>August 5, 2015</a:t>
            </a:fld>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4AF6C6D8-FB7F-404D-B201-C1A60A26FA4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86155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55713" y="1966913"/>
            <a:ext cx="3486150" cy="4205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94263" y="1966913"/>
            <a:ext cx="3487737" cy="4205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D73D302B-5D4C-4A63-8D25-31361A2ABC72}" type="datetime4">
              <a:rPr lang="en-US" altLang="zh-TW" smtClean="0"/>
              <a:t>August 5, 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B171F4E-B02F-4568-9CDE-29E46457DC5C}" type="slidenum">
              <a:rPr lang="en-US"/>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2E4F7057-0A36-4EEB-AF11-0DF5D3236DB8}" type="datetime4">
              <a:rPr lang="en-US" altLang="zh-TW" smtClean="0">
                <a:solidFill>
                  <a:srgbClr val="000000"/>
                </a:solidFill>
              </a:rPr>
              <a:t>August 5, 2015</a:t>
            </a:fld>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E28C1399-FE1A-45E7-9FD7-CF982364DC8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922007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secHead" preserve="1">
  <p:cSld name="Contents and Section Divider">
    <p:spTree>
      <p:nvGrpSpPr>
        <p:cNvPr id="1" name=""/>
        <p:cNvGrpSpPr/>
        <p:nvPr/>
      </p:nvGrpSpPr>
      <p:grpSpPr>
        <a:xfrm>
          <a:off x="0" y="0"/>
          <a:ext cx="0" cy="0"/>
          <a:chOff x="0" y="0"/>
          <a:chExt cx="0" cy="0"/>
        </a:xfrm>
      </p:grpSpPr>
      <p:sp>
        <p:nvSpPr>
          <p:cNvPr id="2" name="Title 1"/>
          <p:cNvSpPr>
            <a:spLocks noGrp="1"/>
          </p:cNvSpPr>
          <p:nvPr>
            <p:ph type="title"/>
          </p:nvPr>
        </p:nvSpPr>
        <p:spPr>
          <a:xfrm>
            <a:off x="1380744" y="1837944"/>
            <a:ext cx="6016752" cy="896112"/>
          </a:xfrm>
        </p:spPr>
        <p:txBody>
          <a:bodyPr/>
          <a:lstStyle>
            <a:lvl1pPr algn="l">
              <a:defRPr sz="47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380744" y="2734056"/>
            <a:ext cx="6016752" cy="2907792"/>
          </a:xfrm>
        </p:spPr>
        <p:txBody>
          <a:bodyPr anchor="t" anchorCtr="0">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7680960" y="411480"/>
            <a:ext cx="1097280" cy="393192"/>
          </a:xfrm>
        </p:spPr>
        <p:txBody>
          <a:bodyPr/>
          <a:lstStyle>
            <a:lvl1pPr>
              <a:defRPr sz="1300">
                <a:solidFill>
                  <a:schemeClr val="tx1"/>
                </a:solidFill>
              </a:defRPr>
            </a:lvl1pPr>
          </a:lstStyle>
          <a:p>
            <a:fld id="{EDE5E5FC-9F3D-469D-A5D9-1CA229637913}" type="datetime4">
              <a:rPr lang="en-US" altLang="zh-TW" smtClean="0">
                <a:solidFill>
                  <a:srgbClr val="000000"/>
                </a:solidFill>
              </a:rPr>
              <a:t>August 5, 2015</a:t>
            </a:fld>
            <a:endParaRPr lang="en-US" dirty="0">
              <a:solidFill>
                <a:srgbClr val="000000"/>
              </a:solidFill>
            </a:endParaRPr>
          </a:p>
        </p:txBody>
      </p:sp>
      <p:sp>
        <p:nvSpPr>
          <p:cNvPr id="45060" name="Rectangle 4"/>
          <p:cNvSpPr>
            <a:spLocks noChangeArrowheads="1"/>
          </p:cNvSpPr>
          <p:nvPr/>
        </p:nvSpPr>
        <p:spPr bwMode="auto">
          <a:xfrm>
            <a:off x="7488238" y="1749425"/>
            <a:ext cx="60325" cy="3892550"/>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061" name="Rectangle 5"/>
          <p:cNvSpPr>
            <a:spLocks noChangeArrowheads="1"/>
          </p:cNvSpPr>
          <p:nvPr/>
        </p:nvSpPr>
        <p:spPr bwMode="auto">
          <a:xfrm>
            <a:off x="7488238" y="373063"/>
            <a:ext cx="60325" cy="1150937"/>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062" name="Rectangle 6"/>
          <p:cNvSpPr>
            <a:spLocks noChangeArrowheads="1"/>
          </p:cNvSpPr>
          <p:nvPr/>
        </p:nvSpPr>
        <p:spPr bwMode="auto">
          <a:xfrm>
            <a:off x="1092200" y="5853113"/>
            <a:ext cx="58737" cy="641350"/>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063" name="Rectangle 7"/>
          <p:cNvSpPr>
            <a:spLocks noChangeArrowheads="1"/>
          </p:cNvSpPr>
          <p:nvPr/>
        </p:nvSpPr>
        <p:spPr bwMode="auto">
          <a:xfrm>
            <a:off x="371475" y="6572250"/>
            <a:ext cx="641350" cy="60325"/>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064" name="Rectangle 8"/>
          <p:cNvSpPr>
            <a:spLocks noChangeArrowheads="1"/>
          </p:cNvSpPr>
          <p:nvPr/>
        </p:nvSpPr>
        <p:spPr bwMode="auto">
          <a:xfrm>
            <a:off x="371475" y="5715000"/>
            <a:ext cx="641350" cy="60325"/>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065" name="Rectangle 9"/>
          <p:cNvSpPr>
            <a:spLocks noChangeArrowheads="1"/>
          </p:cNvSpPr>
          <p:nvPr/>
        </p:nvSpPr>
        <p:spPr bwMode="auto">
          <a:xfrm>
            <a:off x="233363" y="5853113"/>
            <a:ext cx="60325" cy="641350"/>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066" name="Rectangle 10"/>
          <p:cNvSpPr>
            <a:spLocks noChangeArrowheads="1"/>
          </p:cNvSpPr>
          <p:nvPr/>
        </p:nvSpPr>
        <p:spPr bwMode="auto">
          <a:xfrm>
            <a:off x="8858250" y="373063"/>
            <a:ext cx="60325" cy="1150937"/>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067" name="Rectangle 11"/>
          <p:cNvSpPr>
            <a:spLocks noChangeArrowheads="1"/>
          </p:cNvSpPr>
          <p:nvPr/>
        </p:nvSpPr>
        <p:spPr bwMode="auto">
          <a:xfrm>
            <a:off x="7627938" y="233363"/>
            <a:ext cx="1149350" cy="60325"/>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068" name="Rectangle 12"/>
          <p:cNvSpPr>
            <a:spLocks noChangeArrowheads="1"/>
          </p:cNvSpPr>
          <p:nvPr/>
        </p:nvSpPr>
        <p:spPr bwMode="auto">
          <a:xfrm>
            <a:off x="1092200" y="1755775"/>
            <a:ext cx="58737" cy="3879850"/>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069" name="Rectangle 13"/>
          <p:cNvSpPr>
            <a:spLocks noChangeArrowheads="1"/>
          </p:cNvSpPr>
          <p:nvPr/>
        </p:nvSpPr>
        <p:spPr bwMode="auto">
          <a:xfrm>
            <a:off x="1230313" y="5711825"/>
            <a:ext cx="6178550" cy="60325"/>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070" name="Rectangle 14"/>
          <p:cNvSpPr>
            <a:spLocks noChangeArrowheads="1"/>
          </p:cNvSpPr>
          <p:nvPr/>
        </p:nvSpPr>
        <p:spPr bwMode="auto">
          <a:xfrm>
            <a:off x="1230313" y="1608138"/>
            <a:ext cx="6178550" cy="60325"/>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071" name="Rectangle 15"/>
          <p:cNvSpPr>
            <a:spLocks noChangeArrowheads="1"/>
          </p:cNvSpPr>
          <p:nvPr/>
        </p:nvSpPr>
        <p:spPr bwMode="auto">
          <a:xfrm>
            <a:off x="7627938" y="1608138"/>
            <a:ext cx="1149350" cy="60325"/>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072" name="Freeform 16"/>
          <p:cNvSpPr>
            <a:spLocks noEditPoints="1"/>
          </p:cNvSpPr>
          <p:nvPr/>
        </p:nvSpPr>
        <p:spPr bwMode="auto">
          <a:xfrm>
            <a:off x="439738" y="6000750"/>
            <a:ext cx="519112" cy="344487"/>
          </a:xfrm>
          <a:custGeom>
            <a:avLst/>
            <a:gdLst/>
            <a:ahLst/>
            <a:cxnLst>
              <a:cxn ang="0">
                <a:pos x="280" y="374"/>
              </a:cxn>
              <a:cxn ang="0">
                <a:pos x="262" y="344"/>
              </a:cxn>
              <a:cxn ang="0">
                <a:pos x="230" y="323"/>
              </a:cxn>
              <a:cxn ang="0">
                <a:pos x="250" y="306"/>
              </a:cxn>
              <a:cxn ang="0">
                <a:pos x="273" y="279"/>
              </a:cxn>
              <a:cxn ang="0">
                <a:pos x="284" y="225"/>
              </a:cxn>
              <a:cxn ang="0">
                <a:pos x="275" y="78"/>
              </a:cxn>
              <a:cxn ang="0">
                <a:pos x="241" y="34"/>
              </a:cxn>
              <a:cxn ang="0">
                <a:pos x="189" y="13"/>
              </a:cxn>
              <a:cxn ang="0">
                <a:pos x="165" y="641"/>
              </a:cxn>
              <a:cxn ang="0">
                <a:pos x="223" y="631"/>
              </a:cxn>
              <a:cxn ang="0">
                <a:pos x="265" y="596"/>
              </a:cxn>
              <a:cxn ang="0">
                <a:pos x="285" y="534"/>
              </a:cxn>
              <a:cxn ang="0">
                <a:pos x="181" y="268"/>
              </a:cxn>
              <a:cxn ang="0">
                <a:pos x="149" y="284"/>
              </a:cxn>
              <a:cxn ang="0">
                <a:pos x="168" y="100"/>
              </a:cxn>
              <a:cxn ang="0">
                <a:pos x="186" y="128"/>
              </a:cxn>
              <a:cxn ang="0">
                <a:pos x="186" y="532"/>
              </a:cxn>
              <a:cxn ang="0">
                <a:pos x="163" y="555"/>
              </a:cxn>
              <a:cxn ang="0">
                <a:pos x="159" y="362"/>
              </a:cxn>
              <a:cxn ang="0">
                <a:pos x="185" y="387"/>
              </a:cxn>
              <a:cxn ang="0">
                <a:pos x="634" y="483"/>
              </a:cxn>
              <a:cxn ang="0">
                <a:pos x="617" y="414"/>
              </a:cxn>
              <a:cxn ang="0">
                <a:pos x="580" y="351"/>
              </a:cxn>
              <a:cxn ang="0">
                <a:pos x="490" y="249"/>
              </a:cxn>
              <a:cxn ang="0">
                <a:pos x="450" y="188"/>
              </a:cxn>
              <a:cxn ang="0">
                <a:pos x="442" y="138"/>
              </a:cxn>
              <a:cxn ang="0">
                <a:pos x="462" y="93"/>
              </a:cxn>
              <a:cxn ang="0">
                <a:pos x="502" y="87"/>
              </a:cxn>
              <a:cxn ang="0">
                <a:pos x="524" y="99"/>
              </a:cxn>
              <a:cxn ang="0">
                <a:pos x="539" y="145"/>
              </a:cxn>
              <a:cxn ang="0">
                <a:pos x="628" y="114"/>
              </a:cxn>
              <a:cxn ang="0">
                <a:pos x="601" y="50"/>
              </a:cxn>
              <a:cxn ang="0">
                <a:pos x="549" y="10"/>
              </a:cxn>
              <a:cxn ang="0">
                <a:pos x="474" y="1"/>
              </a:cxn>
              <a:cxn ang="0">
                <a:pos x="402" y="27"/>
              </a:cxn>
              <a:cxn ang="0">
                <a:pos x="359" y="81"/>
              </a:cxn>
              <a:cxn ang="0">
                <a:pos x="344" y="154"/>
              </a:cxn>
              <a:cxn ang="0">
                <a:pos x="360" y="227"/>
              </a:cxn>
              <a:cxn ang="0">
                <a:pos x="399" y="293"/>
              </a:cxn>
              <a:cxn ang="0">
                <a:pos x="476" y="381"/>
              </a:cxn>
              <a:cxn ang="0">
                <a:pos x="526" y="454"/>
              </a:cxn>
              <a:cxn ang="0">
                <a:pos x="537" y="502"/>
              </a:cxn>
              <a:cxn ang="0">
                <a:pos x="530" y="545"/>
              </a:cxn>
              <a:cxn ang="0">
                <a:pos x="513" y="562"/>
              </a:cxn>
              <a:cxn ang="0">
                <a:pos x="484" y="568"/>
              </a:cxn>
              <a:cxn ang="0">
                <a:pos x="456" y="562"/>
              </a:cxn>
              <a:cxn ang="0">
                <a:pos x="439" y="544"/>
              </a:cxn>
              <a:cxn ang="0">
                <a:pos x="432" y="452"/>
              </a:cxn>
              <a:cxn ang="0">
                <a:pos x="345" y="554"/>
              </a:cxn>
              <a:cxn ang="0">
                <a:pos x="379" y="613"/>
              </a:cxn>
              <a:cxn ang="0">
                <a:pos x="440" y="647"/>
              </a:cxn>
              <a:cxn ang="0">
                <a:pos x="517" y="650"/>
              </a:cxn>
              <a:cxn ang="0">
                <a:pos x="581" y="622"/>
              </a:cxn>
              <a:cxn ang="0">
                <a:pos x="623" y="564"/>
              </a:cxn>
              <a:cxn ang="0">
                <a:pos x="983" y="641"/>
              </a:cxn>
              <a:cxn ang="0">
                <a:pos x="772" y="518"/>
              </a:cxn>
              <a:cxn ang="0">
                <a:pos x="785" y="434"/>
              </a:cxn>
            </a:cxnLst>
            <a:rect l="0" t="0" r="r" b="b"/>
            <a:pathLst>
              <a:path w="983" h="652">
                <a:moveTo>
                  <a:pt x="286" y="519"/>
                </a:moveTo>
                <a:lnTo>
                  <a:pt x="286" y="414"/>
                </a:lnTo>
                <a:lnTo>
                  <a:pt x="285" y="398"/>
                </a:lnTo>
                <a:lnTo>
                  <a:pt x="282" y="382"/>
                </a:lnTo>
                <a:lnTo>
                  <a:pt x="280" y="374"/>
                </a:lnTo>
                <a:lnTo>
                  <a:pt x="278" y="368"/>
                </a:lnTo>
                <a:lnTo>
                  <a:pt x="275" y="361"/>
                </a:lnTo>
                <a:lnTo>
                  <a:pt x="271" y="355"/>
                </a:lnTo>
                <a:lnTo>
                  <a:pt x="266" y="350"/>
                </a:lnTo>
                <a:lnTo>
                  <a:pt x="262" y="344"/>
                </a:lnTo>
                <a:lnTo>
                  <a:pt x="257" y="339"/>
                </a:lnTo>
                <a:lnTo>
                  <a:pt x="251" y="334"/>
                </a:lnTo>
                <a:lnTo>
                  <a:pt x="245" y="330"/>
                </a:lnTo>
                <a:lnTo>
                  <a:pt x="238" y="326"/>
                </a:lnTo>
                <a:lnTo>
                  <a:pt x="230" y="323"/>
                </a:lnTo>
                <a:lnTo>
                  <a:pt x="221" y="320"/>
                </a:lnTo>
                <a:lnTo>
                  <a:pt x="230" y="317"/>
                </a:lnTo>
                <a:lnTo>
                  <a:pt x="237" y="314"/>
                </a:lnTo>
                <a:lnTo>
                  <a:pt x="244" y="310"/>
                </a:lnTo>
                <a:lnTo>
                  <a:pt x="250" y="306"/>
                </a:lnTo>
                <a:lnTo>
                  <a:pt x="255" y="302"/>
                </a:lnTo>
                <a:lnTo>
                  <a:pt x="260" y="297"/>
                </a:lnTo>
                <a:lnTo>
                  <a:pt x="265" y="291"/>
                </a:lnTo>
                <a:lnTo>
                  <a:pt x="270" y="285"/>
                </a:lnTo>
                <a:lnTo>
                  <a:pt x="273" y="279"/>
                </a:lnTo>
                <a:lnTo>
                  <a:pt x="276" y="272"/>
                </a:lnTo>
                <a:lnTo>
                  <a:pt x="279" y="266"/>
                </a:lnTo>
                <a:lnTo>
                  <a:pt x="281" y="258"/>
                </a:lnTo>
                <a:lnTo>
                  <a:pt x="283" y="242"/>
                </a:lnTo>
                <a:lnTo>
                  <a:pt x="284" y="225"/>
                </a:lnTo>
                <a:lnTo>
                  <a:pt x="284" y="133"/>
                </a:lnTo>
                <a:lnTo>
                  <a:pt x="283" y="118"/>
                </a:lnTo>
                <a:lnTo>
                  <a:pt x="282" y="104"/>
                </a:lnTo>
                <a:lnTo>
                  <a:pt x="279" y="90"/>
                </a:lnTo>
                <a:lnTo>
                  <a:pt x="275" y="78"/>
                </a:lnTo>
                <a:lnTo>
                  <a:pt x="270" y="68"/>
                </a:lnTo>
                <a:lnTo>
                  <a:pt x="264" y="58"/>
                </a:lnTo>
                <a:lnTo>
                  <a:pt x="257" y="48"/>
                </a:lnTo>
                <a:lnTo>
                  <a:pt x="250" y="40"/>
                </a:lnTo>
                <a:lnTo>
                  <a:pt x="241" y="34"/>
                </a:lnTo>
                <a:lnTo>
                  <a:pt x="232" y="28"/>
                </a:lnTo>
                <a:lnTo>
                  <a:pt x="222" y="23"/>
                </a:lnTo>
                <a:lnTo>
                  <a:pt x="211" y="19"/>
                </a:lnTo>
                <a:lnTo>
                  <a:pt x="200" y="15"/>
                </a:lnTo>
                <a:lnTo>
                  <a:pt x="189" y="13"/>
                </a:lnTo>
                <a:lnTo>
                  <a:pt x="176" y="11"/>
                </a:lnTo>
                <a:lnTo>
                  <a:pt x="163" y="11"/>
                </a:lnTo>
                <a:lnTo>
                  <a:pt x="0" y="11"/>
                </a:lnTo>
                <a:lnTo>
                  <a:pt x="0" y="641"/>
                </a:lnTo>
                <a:lnTo>
                  <a:pt x="165" y="641"/>
                </a:lnTo>
                <a:lnTo>
                  <a:pt x="177" y="641"/>
                </a:lnTo>
                <a:lnTo>
                  <a:pt x="190" y="640"/>
                </a:lnTo>
                <a:lnTo>
                  <a:pt x="202" y="637"/>
                </a:lnTo>
                <a:lnTo>
                  <a:pt x="213" y="634"/>
                </a:lnTo>
                <a:lnTo>
                  <a:pt x="223" y="631"/>
                </a:lnTo>
                <a:lnTo>
                  <a:pt x="234" y="626"/>
                </a:lnTo>
                <a:lnTo>
                  <a:pt x="243" y="620"/>
                </a:lnTo>
                <a:lnTo>
                  <a:pt x="251" y="612"/>
                </a:lnTo>
                <a:lnTo>
                  <a:pt x="259" y="604"/>
                </a:lnTo>
                <a:lnTo>
                  <a:pt x="265" y="596"/>
                </a:lnTo>
                <a:lnTo>
                  <a:pt x="272" y="586"/>
                </a:lnTo>
                <a:lnTo>
                  <a:pt x="277" y="574"/>
                </a:lnTo>
                <a:lnTo>
                  <a:pt x="281" y="562"/>
                </a:lnTo>
                <a:lnTo>
                  <a:pt x="284" y="549"/>
                </a:lnTo>
                <a:lnTo>
                  <a:pt x="285" y="534"/>
                </a:lnTo>
                <a:lnTo>
                  <a:pt x="286" y="519"/>
                </a:lnTo>
                <a:close/>
                <a:moveTo>
                  <a:pt x="188" y="241"/>
                </a:moveTo>
                <a:lnTo>
                  <a:pt x="186" y="251"/>
                </a:lnTo>
                <a:lnTo>
                  <a:pt x="184" y="261"/>
                </a:lnTo>
                <a:lnTo>
                  <a:pt x="181" y="268"/>
                </a:lnTo>
                <a:lnTo>
                  <a:pt x="177" y="274"/>
                </a:lnTo>
                <a:lnTo>
                  <a:pt x="172" y="279"/>
                </a:lnTo>
                <a:lnTo>
                  <a:pt x="165" y="282"/>
                </a:lnTo>
                <a:lnTo>
                  <a:pt x="158" y="284"/>
                </a:lnTo>
                <a:lnTo>
                  <a:pt x="149" y="284"/>
                </a:lnTo>
                <a:lnTo>
                  <a:pt x="101" y="284"/>
                </a:lnTo>
                <a:lnTo>
                  <a:pt x="101" y="98"/>
                </a:lnTo>
                <a:lnTo>
                  <a:pt x="153" y="98"/>
                </a:lnTo>
                <a:lnTo>
                  <a:pt x="161" y="99"/>
                </a:lnTo>
                <a:lnTo>
                  <a:pt x="168" y="100"/>
                </a:lnTo>
                <a:lnTo>
                  <a:pt x="174" y="104"/>
                </a:lnTo>
                <a:lnTo>
                  <a:pt x="179" y="108"/>
                </a:lnTo>
                <a:lnTo>
                  <a:pt x="182" y="114"/>
                </a:lnTo>
                <a:lnTo>
                  <a:pt x="185" y="120"/>
                </a:lnTo>
                <a:lnTo>
                  <a:pt x="186" y="128"/>
                </a:lnTo>
                <a:lnTo>
                  <a:pt x="188" y="139"/>
                </a:lnTo>
                <a:lnTo>
                  <a:pt x="188" y="241"/>
                </a:lnTo>
                <a:close/>
                <a:moveTo>
                  <a:pt x="189" y="515"/>
                </a:moveTo>
                <a:lnTo>
                  <a:pt x="188" y="524"/>
                </a:lnTo>
                <a:lnTo>
                  <a:pt x="186" y="532"/>
                </a:lnTo>
                <a:lnTo>
                  <a:pt x="183" y="539"/>
                </a:lnTo>
                <a:lnTo>
                  <a:pt x="180" y="545"/>
                </a:lnTo>
                <a:lnTo>
                  <a:pt x="175" y="550"/>
                </a:lnTo>
                <a:lnTo>
                  <a:pt x="170" y="553"/>
                </a:lnTo>
                <a:lnTo>
                  <a:pt x="163" y="555"/>
                </a:lnTo>
                <a:lnTo>
                  <a:pt x="155" y="555"/>
                </a:lnTo>
                <a:lnTo>
                  <a:pt x="101" y="555"/>
                </a:lnTo>
                <a:lnTo>
                  <a:pt x="101" y="361"/>
                </a:lnTo>
                <a:lnTo>
                  <a:pt x="150" y="361"/>
                </a:lnTo>
                <a:lnTo>
                  <a:pt x="159" y="362"/>
                </a:lnTo>
                <a:lnTo>
                  <a:pt x="166" y="364"/>
                </a:lnTo>
                <a:lnTo>
                  <a:pt x="173" y="368"/>
                </a:lnTo>
                <a:lnTo>
                  <a:pt x="178" y="372"/>
                </a:lnTo>
                <a:lnTo>
                  <a:pt x="182" y="380"/>
                </a:lnTo>
                <a:lnTo>
                  <a:pt x="185" y="387"/>
                </a:lnTo>
                <a:lnTo>
                  <a:pt x="188" y="396"/>
                </a:lnTo>
                <a:lnTo>
                  <a:pt x="189" y="406"/>
                </a:lnTo>
                <a:lnTo>
                  <a:pt x="189" y="515"/>
                </a:lnTo>
                <a:close/>
                <a:moveTo>
                  <a:pt x="635" y="498"/>
                </a:moveTo>
                <a:lnTo>
                  <a:pt x="634" y="483"/>
                </a:lnTo>
                <a:lnTo>
                  <a:pt x="633" y="469"/>
                </a:lnTo>
                <a:lnTo>
                  <a:pt x="631" y="454"/>
                </a:lnTo>
                <a:lnTo>
                  <a:pt x="627" y="441"/>
                </a:lnTo>
                <a:lnTo>
                  <a:pt x="622" y="427"/>
                </a:lnTo>
                <a:lnTo>
                  <a:pt x="617" y="414"/>
                </a:lnTo>
                <a:lnTo>
                  <a:pt x="611" y="401"/>
                </a:lnTo>
                <a:lnTo>
                  <a:pt x="604" y="389"/>
                </a:lnTo>
                <a:lnTo>
                  <a:pt x="597" y="375"/>
                </a:lnTo>
                <a:lnTo>
                  <a:pt x="589" y="363"/>
                </a:lnTo>
                <a:lnTo>
                  <a:pt x="580" y="351"/>
                </a:lnTo>
                <a:lnTo>
                  <a:pt x="570" y="340"/>
                </a:lnTo>
                <a:lnTo>
                  <a:pt x="550" y="315"/>
                </a:lnTo>
                <a:lnTo>
                  <a:pt x="528" y="291"/>
                </a:lnTo>
                <a:lnTo>
                  <a:pt x="508" y="269"/>
                </a:lnTo>
                <a:lnTo>
                  <a:pt x="490" y="249"/>
                </a:lnTo>
                <a:lnTo>
                  <a:pt x="475" y="231"/>
                </a:lnTo>
                <a:lnTo>
                  <a:pt x="462" y="213"/>
                </a:lnTo>
                <a:lnTo>
                  <a:pt x="458" y="205"/>
                </a:lnTo>
                <a:lnTo>
                  <a:pt x="453" y="196"/>
                </a:lnTo>
                <a:lnTo>
                  <a:pt x="450" y="188"/>
                </a:lnTo>
                <a:lnTo>
                  <a:pt x="447" y="179"/>
                </a:lnTo>
                <a:lnTo>
                  <a:pt x="445" y="169"/>
                </a:lnTo>
                <a:lnTo>
                  <a:pt x="443" y="159"/>
                </a:lnTo>
                <a:lnTo>
                  <a:pt x="442" y="149"/>
                </a:lnTo>
                <a:lnTo>
                  <a:pt x="442" y="138"/>
                </a:lnTo>
                <a:lnTo>
                  <a:pt x="443" y="125"/>
                </a:lnTo>
                <a:lnTo>
                  <a:pt x="445" y="116"/>
                </a:lnTo>
                <a:lnTo>
                  <a:pt x="450" y="107"/>
                </a:lnTo>
                <a:lnTo>
                  <a:pt x="455" y="100"/>
                </a:lnTo>
                <a:lnTo>
                  <a:pt x="462" y="93"/>
                </a:lnTo>
                <a:lnTo>
                  <a:pt x="471" y="89"/>
                </a:lnTo>
                <a:lnTo>
                  <a:pt x="481" y="87"/>
                </a:lnTo>
                <a:lnTo>
                  <a:pt x="491" y="86"/>
                </a:lnTo>
                <a:lnTo>
                  <a:pt x="497" y="86"/>
                </a:lnTo>
                <a:lnTo>
                  <a:pt x="502" y="87"/>
                </a:lnTo>
                <a:lnTo>
                  <a:pt x="508" y="88"/>
                </a:lnTo>
                <a:lnTo>
                  <a:pt x="512" y="90"/>
                </a:lnTo>
                <a:lnTo>
                  <a:pt x="517" y="92"/>
                </a:lnTo>
                <a:lnTo>
                  <a:pt x="520" y="95"/>
                </a:lnTo>
                <a:lnTo>
                  <a:pt x="524" y="99"/>
                </a:lnTo>
                <a:lnTo>
                  <a:pt x="527" y="103"/>
                </a:lnTo>
                <a:lnTo>
                  <a:pt x="532" y="111"/>
                </a:lnTo>
                <a:lnTo>
                  <a:pt x="536" y="121"/>
                </a:lnTo>
                <a:lnTo>
                  <a:pt x="538" y="132"/>
                </a:lnTo>
                <a:lnTo>
                  <a:pt x="539" y="145"/>
                </a:lnTo>
                <a:lnTo>
                  <a:pt x="539" y="201"/>
                </a:lnTo>
                <a:lnTo>
                  <a:pt x="630" y="201"/>
                </a:lnTo>
                <a:lnTo>
                  <a:pt x="630" y="145"/>
                </a:lnTo>
                <a:lnTo>
                  <a:pt x="630" y="129"/>
                </a:lnTo>
                <a:lnTo>
                  <a:pt x="628" y="114"/>
                </a:lnTo>
                <a:lnTo>
                  <a:pt x="625" y="100"/>
                </a:lnTo>
                <a:lnTo>
                  <a:pt x="620" y="86"/>
                </a:lnTo>
                <a:lnTo>
                  <a:pt x="614" y="73"/>
                </a:lnTo>
                <a:lnTo>
                  <a:pt x="608" y="61"/>
                </a:lnTo>
                <a:lnTo>
                  <a:pt x="601" y="50"/>
                </a:lnTo>
                <a:lnTo>
                  <a:pt x="592" y="40"/>
                </a:lnTo>
                <a:lnTo>
                  <a:pt x="582" y="31"/>
                </a:lnTo>
                <a:lnTo>
                  <a:pt x="572" y="23"/>
                </a:lnTo>
                <a:lnTo>
                  <a:pt x="561" y="16"/>
                </a:lnTo>
                <a:lnTo>
                  <a:pt x="549" y="10"/>
                </a:lnTo>
                <a:lnTo>
                  <a:pt x="535" y="6"/>
                </a:lnTo>
                <a:lnTo>
                  <a:pt x="521" y="2"/>
                </a:lnTo>
                <a:lnTo>
                  <a:pt x="507" y="1"/>
                </a:lnTo>
                <a:lnTo>
                  <a:pt x="491" y="0"/>
                </a:lnTo>
                <a:lnTo>
                  <a:pt x="474" y="1"/>
                </a:lnTo>
                <a:lnTo>
                  <a:pt x="456" y="3"/>
                </a:lnTo>
                <a:lnTo>
                  <a:pt x="441" y="7"/>
                </a:lnTo>
                <a:lnTo>
                  <a:pt x="427" y="12"/>
                </a:lnTo>
                <a:lnTo>
                  <a:pt x="414" y="19"/>
                </a:lnTo>
                <a:lnTo>
                  <a:pt x="402" y="27"/>
                </a:lnTo>
                <a:lnTo>
                  <a:pt x="391" y="35"/>
                </a:lnTo>
                <a:lnTo>
                  <a:pt x="381" y="45"/>
                </a:lnTo>
                <a:lnTo>
                  <a:pt x="372" y="56"/>
                </a:lnTo>
                <a:lnTo>
                  <a:pt x="365" y="68"/>
                </a:lnTo>
                <a:lnTo>
                  <a:pt x="359" y="81"/>
                </a:lnTo>
                <a:lnTo>
                  <a:pt x="354" y="94"/>
                </a:lnTo>
                <a:lnTo>
                  <a:pt x="350" y="109"/>
                </a:lnTo>
                <a:lnTo>
                  <a:pt x="347" y="123"/>
                </a:lnTo>
                <a:lnTo>
                  <a:pt x="344" y="139"/>
                </a:lnTo>
                <a:lnTo>
                  <a:pt x="344" y="154"/>
                </a:lnTo>
                <a:lnTo>
                  <a:pt x="345" y="169"/>
                </a:lnTo>
                <a:lnTo>
                  <a:pt x="348" y="184"/>
                </a:lnTo>
                <a:lnTo>
                  <a:pt x="351" y="199"/>
                </a:lnTo>
                <a:lnTo>
                  <a:pt x="355" y="213"/>
                </a:lnTo>
                <a:lnTo>
                  <a:pt x="360" y="227"/>
                </a:lnTo>
                <a:lnTo>
                  <a:pt x="366" y="241"/>
                </a:lnTo>
                <a:lnTo>
                  <a:pt x="373" y="254"/>
                </a:lnTo>
                <a:lnTo>
                  <a:pt x="381" y="268"/>
                </a:lnTo>
                <a:lnTo>
                  <a:pt x="390" y="281"/>
                </a:lnTo>
                <a:lnTo>
                  <a:pt x="399" y="293"/>
                </a:lnTo>
                <a:lnTo>
                  <a:pt x="408" y="306"/>
                </a:lnTo>
                <a:lnTo>
                  <a:pt x="417" y="317"/>
                </a:lnTo>
                <a:lnTo>
                  <a:pt x="437" y="340"/>
                </a:lnTo>
                <a:lnTo>
                  <a:pt x="457" y="360"/>
                </a:lnTo>
                <a:lnTo>
                  <a:pt x="476" y="381"/>
                </a:lnTo>
                <a:lnTo>
                  <a:pt x="492" y="400"/>
                </a:lnTo>
                <a:lnTo>
                  <a:pt x="506" y="419"/>
                </a:lnTo>
                <a:lnTo>
                  <a:pt x="517" y="436"/>
                </a:lnTo>
                <a:lnTo>
                  <a:pt x="522" y="445"/>
                </a:lnTo>
                <a:lnTo>
                  <a:pt x="526" y="454"/>
                </a:lnTo>
                <a:lnTo>
                  <a:pt x="529" y="464"/>
                </a:lnTo>
                <a:lnTo>
                  <a:pt x="532" y="473"/>
                </a:lnTo>
                <a:lnTo>
                  <a:pt x="534" y="482"/>
                </a:lnTo>
                <a:lnTo>
                  <a:pt x="536" y="491"/>
                </a:lnTo>
                <a:lnTo>
                  <a:pt x="537" y="502"/>
                </a:lnTo>
                <a:lnTo>
                  <a:pt x="537" y="512"/>
                </a:lnTo>
                <a:lnTo>
                  <a:pt x="536" y="524"/>
                </a:lnTo>
                <a:lnTo>
                  <a:pt x="534" y="536"/>
                </a:lnTo>
                <a:lnTo>
                  <a:pt x="532" y="541"/>
                </a:lnTo>
                <a:lnTo>
                  <a:pt x="530" y="545"/>
                </a:lnTo>
                <a:lnTo>
                  <a:pt x="527" y="550"/>
                </a:lnTo>
                <a:lnTo>
                  <a:pt x="524" y="553"/>
                </a:lnTo>
                <a:lnTo>
                  <a:pt x="521" y="557"/>
                </a:lnTo>
                <a:lnTo>
                  <a:pt x="517" y="560"/>
                </a:lnTo>
                <a:lnTo>
                  <a:pt x="513" y="562"/>
                </a:lnTo>
                <a:lnTo>
                  <a:pt x="508" y="564"/>
                </a:lnTo>
                <a:lnTo>
                  <a:pt x="502" y="566"/>
                </a:lnTo>
                <a:lnTo>
                  <a:pt x="497" y="567"/>
                </a:lnTo>
                <a:lnTo>
                  <a:pt x="491" y="568"/>
                </a:lnTo>
                <a:lnTo>
                  <a:pt x="484" y="568"/>
                </a:lnTo>
                <a:lnTo>
                  <a:pt x="478" y="568"/>
                </a:lnTo>
                <a:lnTo>
                  <a:pt x="472" y="567"/>
                </a:lnTo>
                <a:lnTo>
                  <a:pt x="467" y="566"/>
                </a:lnTo>
                <a:lnTo>
                  <a:pt x="461" y="564"/>
                </a:lnTo>
                <a:lnTo>
                  <a:pt x="456" y="562"/>
                </a:lnTo>
                <a:lnTo>
                  <a:pt x="452" y="559"/>
                </a:lnTo>
                <a:lnTo>
                  <a:pt x="448" y="556"/>
                </a:lnTo>
                <a:lnTo>
                  <a:pt x="445" y="552"/>
                </a:lnTo>
                <a:lnTo>
                  <a:pt x="442" y="548"/>
                </a:lnTo>
                <a:lnTo>
                  <a:pt x="439" y="544"/>
                </a:lnTo>
                <a:lnTo>
                  <a:pt x="437" y="539"/>
                </a:lnTo>
                <a:lnTo>
                  <a:pt x="435" y="532"/>
                </a:lnTo>
                <a:lnTo>
                  <a:pt x="433" y="520"/>
                </a:lnTo>
                <a:lnTo>
                  <a:pt x="432" y="506"/>
                </a:lnTo>
                <a:lnTo>
                  <a:pt x="432" y="452"/>
                </a:lnTo>
                <a:lnTo>
                  <a:pt x="339" y="452"/>
                </a:lnTo>
                <a:lnTo>
                  <a:pt x="339" y="508"/>
                </a:lnTo>
                <a:lnTo>
                  <a:pt x="340" y="524"/>
                </a:lnTo>
                <a:lnTo>
                  <a:pt x="342" y="540"/>
                </a:lnTo>
                <a:lnTo>
                  <a:pt x="345" y="554"/>
                </a:lnTo>
                <a:lnTo>
                  <a:pt x="350" y="568"/>
                </a:lnTo>
                <a:lnTo>
                  <a:pt x="356" y="581"/>
                </a:lnTo>
                <a:lnTo>
                  <a:pt x="362" y="593"/>
                </a:lnTo>
                <a:lnTo>
                  <a:pt x="370" y="604"/>
                </a:lnTo>
                <a:lnTo>
                  <a:pt x="379" y="613"/>
                </a:lnTo>
                <a:lnTo>
                  <a:pt x="390" y="623"/>
                </a:lnTo>
                <a:lnTo>
                  <a:pt x="401" y="630"/>
                </a:lnTo>
                <a:lnTo>
                  <a:pt x="413" y="637"/>
                </a:lnTo>
                <a:lnTo>
                  <a:pt x="425" y="642"/>
                </a:lnTo>
                <a:lnTo>
                  <a:pt x="440" y="647"/>
                </a:lnTo>
                <a:lnTo>
                  <a:pt x="455" y="650"/>
                </a:lnTo>
                <a:lnTo>
                  <a:pt x="471" y="652"/>
                </a:lnTo>
                <a:lnTo>
                  <a:pt x="487" y="652"/>
                </a:lnTo>
                <a:lnTo>
                  <a:pt x="502" y="652"/>
                </a:lnTo>
                <a:lnTo>
                  <a:pt x="517" y="650"/>
                </a:lnTo>
                <a:lnTo>
                  <a:pt x="531" y="647"/>
                </a:lnTo>
                <a:lnTo>
                  <a:pt x="544" y="642"/>
                </a:lnTo>
                <a:lnTo>
                  <a:pt x="558" y="637"/>
                </a:lnTo>
                <a:lnTo>
                  <a:pt x="570" y="630"/>
                </a:lnTo>
                <a:lnTo>
                  <a:pt x="581" y="622"/>
                </a:lnTo>
                <a:lnTo>
                  <a:pt x="592" y="612"/>
                </a:lnTo>
                <a:lnTo>
                  <a:pt x="601" y="602"/>
                </a:lnTo>
                <a:lnTo>
                  <a:pt x="610" y="591"/>
                </a:lnTo>
                <a:lnTo>
                  <a:pt x="617" y="578"/>
                </a:lnTo>
                <a:lnTo>
                  <a:pt x="623" y="564"/>
                </a:lnTo>
                <a:lnTo>
                  <a:pt x="629" y="549"/>
                </a:lnTo>
                <a:lnTo>
                  <a:pt x="632" y="533"/>
                </a:lnTo>
                <a:lnTo>
                  <a:pt x="634" y="516"/>
                </a:lnTo>
                <a:lnTo>
                  <a:pt x="635" y="498"/>
                </a:lnTo>
                <a:close/>
                <a:moveTo>
                  <a:pt x="983" y="641"/>
                </a:moveTo>
                <a:lnTo>
                  <a:pt x="877" y="11"/>
                </a:lnTo>
                <a:lnTo>
                  <a:pt x="767" y="11"/>
                </a:lnTo>
                <a:lnTo>
                  <a:pt x="661" y="641"/>
                </a:lnTo>
                <a:lnTo>
                  <a:pt x="754" y="641"/>
                </a:lnTo>
                <a:lnTo>
                  <a:pt x="772" y="518"/>
                </a:lnTo>
                <a:lnTo>
                  <a:pt x="864" y="518"/>
                </a:lnTo>
                <a:lnTo>
                  <a:pt x="880" y="641"/>
                </a:lnTo>
                <a:lnTo>
                  <a:pt x="983" y="641"/>
                </a:lnTo>
                <a:close/>
                <a:moveTo>
                  <a:pt x="852" y="434"/>
                </a:moveTo>
                <a:lnTo>
                  <a:pt x="785" y="434"/>
                </a:lnTo>
                <a:lnTo>
                  <a:pt x="821" y="177"/>
                </a:lnTo>
                <a:lnTo>
                  <a:pt x="852" y="434"/>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Tree>
    <p:extLst>
      <p:ext uri="{BB962C8B-B14F-4D97-AF65-F5344CB8AC3E}">
        <p14:creationId xmlns:p14="http://schemas.microsoft.com/office/powerpoint/2010/main" val="40892431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46098" name="Rectangle 18"/>
          <p:cNvSpPr>
            <a:spLocks noChangeArrowheads="1"/>
          </p:cNvSpPr>
          <p:nvPr/>
        </p:nvSpPr>
        <p:spPr bwMode="auto">
          <a:xfrm>
            <a:off x="2727326" y="6380163"/>
            <a:ext cx="5865813" cy="65088"/>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099" name="Rectangle 19"/>
          <p:cNvSpPr>
            <a:spLocks noChangeArrowheads="1"/>
          </p:cNvSpPr>
          <p:nvPr/>
        </p:nvSpPr>
        <p:spPr bwMode="auto">
          <a:xfrm>
            <a:off x="2727326" y="1654175"/>
            <a:ext cx="5868988" cy="63500"/>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100" name="Rectangle 20"/>
          <p:cNvSpPr>
            <a:spLocks noChangeArrowheads="1"/>
          </p:cNvSpPr>
          <p:nvPr/>
        </p:nvSpPr>
        <p:spPr bwMode="auto">
          <a:xfrm>
            <a:off x="8677276" y="1803400"/>
            <a:ext cx="65088" cy="4491038"/>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101" name="Rectangle 21"/>
          <p:cNvSpPr>
            <a:spLocks noChangeArrowheads="1"/>
          </p:cNvSpPr>
          <p:nvPr/>
        </p:nvSpPr>
        <p:spPr bwMode="auto">
          <a:xfrm>
            <a:off x="2578101" y="1803400"/>
            <a:ext cx="65088" cy="4491038"/>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102" name="Rectangle 22"/>
          <p:cNvSpPr>
            <a:spLocks noChangeArrowheads="1"/>
          </p:cNvSpPr>
          <p:nvPr/>
        </p:nvSpPr>
        <p:spPr bwMode="auto">
          <a:xfrm>
            <a:off x="1303338" y="234950"/>
            <a:ext cx="1173163" cy="65088"/>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103" name="Rectangle 23"/>
          <p:cNvSpPr>
            <a:spLocks noChangeArrowheads="1"/>
          </p:cNvSpPr>
          <p:nvPr/>
        </p:nvSpPr>
        <p:spPr bwMode="auto">
          <a:xfrm>
            <a:off x="1303338" y="1654175"/>
            <a:ext cx="1173163" cy="63500"/>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104" name="Rectangle 24"/>
          <p:cNvSpPr>
            <a:spLocks noChangeArrowheads="1"/>
          </p:cNvSpPr>
          <p:nvPr/>
        </p:nvSpPr>
        <p:spPr bwMode="auto">
          <a:xfrm>
            <a:off x="2578101" y="355600"/>
            <a:ext cx="65088" cy="1244600"/>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105" name="Rectangle 25"/>
          <p:cNvSpPr>
            <a:spLocks noChangeArrowheads="1"/>
          </p:cNvSpPr>
          <p:nvPr/>
        </p:nvSpPr>
        <p:spPr bwMode="auto">
          <a:xfrm>
            <a:off x="1158876" y="355600"/>
            <a:ext cx="63500" cy="1244600"/>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106" name="Rectangle 26"/>
          <p:cNvSpPr>
            <a:spLocks noChangeArrowheads="1"/>
          </p:cNvSpPr>
          <p:nvPr/>
        </p:nvSpPr>
        <p:spPr bwMode="auto">
          <a:xfrm>
            <a:off x="1158876" y="1801813"/>
            <a:ext cx="63500" cy="693738"/>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107" name="Rectangle 27"/>
          <p:cNvSpPr>
            <a:spLocks noChangeArrowheads="1"/>
          </p:cNvSpPr>
          <p:nvPr/>
        </p:nvSpPr>
        <p:spPr bwMode="auto">
          <a:xfrm>
            <a:off x="381001" y="2579688"/>
            <a:ext cx="693738" cy="63500"/>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108" name="Rectangle 28"/>
          <p:cNvSpPr>
            <a:spLocks noChangeArrowheads="1"/>
          </p:cNvSpPr>
          <p:nvPr/>
        </p:nvSpPr>
        <p:spPr bwMode="auto">
          <a:xfrm>
            <a:off x="381001" y="1654175"/>
            <a:ext cx="693738" cy="63500"/>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109" name="Rectangle 29"/>
          <p:cNvSpPr>
            <a:spLocks noChangeArrowheads="1"/>
          </p:cNvSpPr>
          <p:nvPr/>
        </p:nvSpPr>
        <p:spPr bwMode="auto">
          <a:xfrm>
            <a:off x="233363" y="1801813"/>
            <a:ext cx="63500" cy="693738"/>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110" name="Freeform 30"/>
          <p:cNvSpPr>
            <a:spLocks noEditPoints="1"/>
          </p:cNvSpPr>
          <p:nvPr/>
        </p:nvSpPr>
        <p:spPr bwMode="auto">
          <a:xfrm>
            <a:off x="455613" y="1962150"/>
            <a:ext cx="560388" cy="371475"/>
          </a:xfrm>
          <a:custGeom>
            <a:avLst/>
            <a:gdLst/>
            <a:ahLst/>
            <a:cxnLst>
              <a:cxn ang="0">
                <a:pos x="714" y="691"/>
              </a:cxn>
              <a:cxn ang="0">
                <a:pos x="920" y="468"/>
              </a:cxn>
              <a:cxn ang="0">
                <a:pos x="547" y="290"/>
              </a:cxn>
              <a:cxn ang="0">
                <a:pos x="489" y="212"/>
              </a:cxn>
              <a:cxn ang="0">
                <a:pos x="476" y="160"/>
              </a:cxn>
              <a:cxn ang="0">
                <a:pos x="480" y="124"/>
              </a:cxn>
              <a:cxn ang="0">
                <a:pos x="495" y="104"/>
              </a:cxn>
              <a:cxn ang="0">
                <a:pos x="530" y="93"/>
              </a:cxn>
              <a:cxn ang="0">
                <a:pos x="557" y="100"/>
              </a:cxn>
              <a:cxn ang="0">
                <a:pos x="574" y="119"/>
              </a:cxn>
              <a:cxn ang="0">
                <a:pos x="581" y="217"/>
              </a:cxn>
              <a:cxn ang="0">
                <a:pos x="673" y="107"/>
              </a:cxn>
              <a:cxn ang="0">
                <a:pos x="638" y="43"/>
              </a:cxn>
              <a:cxn ang="0">
                <a:pos x="577" y="7"/>
              </a:cxn>
              <a:cxn ang="0">
                <a:pos x="493" y="4"/>
              </a:cxn>
              <a:cxn ang="0">
                <a:pos x="421" y="38"/>
              </a:cxn>
              <a:cxn ang="0">
                <a:pos x="381" y="101"/>
              </a:cxn>
              <a:cxn ang="0">
                <a:pos x="372" y="183"/>
              </a:cxn>
              <a:cxn ang="0">
                <a:pos x="395" y="260"/>
              </a:cxn>
              <a:cxn ang="0">
                <a:pos x="439" y="329"/>
              </a:cxn>
              <a:cxn ang="0">
                <a:pos x="531" y="431"/>
              </a:cxn>
              <a:cxn ang="0">
                <a:pos x="571" y="500"/>
              </a:cxn>
              <a:cxn ang="0">
                <a:pos x="579" y="552"/>
              </a:cxn>
              <a:cxn ang="0">
                <a:pos x="569" y="593"/>
              </a:cxn>
              <a:cxn ang="0">
                <a:pos x="548" y="609"/>
              </a:cxn>
              <a:cxn ang="0">
                <a:pos x="516" y="613"/>
              </a:cxn>
              <a:cxn ang="0">
                <a:pos x="488" y="603"/>
              </a:cxn>
              <a:cxn ang="0">
                <a:pos x="470" y="581"/>
              </a:cxn>
              <a:cxn ang="0">
                <a:pos x="465" y="545"/>
              </a:cxn>
              <a:cxn ang="0">
                <a:pos x="369" y="582"/>
              </a:cxn>
              <a:cxn ang="0">
                <a:pos x="399" y="651"/>
              </a:cxn>
              <a:cxn ang="0">
                <a:pos x="459" y="693"/>
              </a:cxn>
              <a:cxn ang="0">
                <a:pos x="542" y="703"/>
              </a:cxn>
              <a:cxn ang="0">
                <a:pos x="614" y="679"/>
              </a:cxn>
              <a:cxn ang="0">
                <a:pos x="665" y="623"/>
              </a:cxn>
              <a:cxn ang="0">
                <a:pos x="684" y="536"/>
              </a:cxn>
              <a:cxn ang="0">
                <a:pos x="671" y="461"/>
              </a:cxn>
              <a:cxn ang="0">
                <a:pos x="634" y="392"/>
              </a:cxn>
              <a:cxn ang="0">
                <a:pos x="309" y="560"/>
              </a:cxn>
              <a:cxn ang="0">
                <a:pos x="305" y="412"/>
              </a:cxn>
              <a:cxn ang="0">
                <a:pos x="288" y="377"/>
              </a:cxn>
              <a:cxn ang="0">
                <a:pos x="256" y="352"/>
              </a:cxn>
              <a:cxn ang="0">
                <a:pos x="262" y="334"/>
              </a:cxn>
              <a:cxn ang="0">
                <a:pos x="291" y="307"/>
              </a:cxn>
              <a:cxn ang="0">
                <a:pos x="304" y="270"/>
              </a:cxn>
              <a:cxn ang="0">
                <a:pos x="306" y="127"/>
              </a:cxn>
              <a:cxn ang="0">
                <a:pos x="285" y="62"/>
              </a:cxn>
              <a:cxn ang="0">
                <a:pos x="239" y="24"/>
              </a:cxn>
              <a:cxn ang="0">
                <a:pos x="176" y="12"/>
              </a:cxn>
              <a:cxn ang="0">
                <a:pos x="204" y="690"/>
              </a:cxn>
              <a:cxn ang="0">
                <a:pos x="261" y="668"/>
              </a:cxn>
              <a:cxn ang="0">
                <a:pos x="299" y="620"/>
              </a:cxn>
              <a:cxn ang="0">
                <a:pos x="202" y="260"/>
              </a:cxn>
              <a:cxn ang="0">
                <a:pos x="185" y="300"/>
              </a:cxn>
              <a:cxn ang="0">
                <a:pos x="110" y="105"/>
              </a:cxn>
              <a:cxn ang="0">
                <a:pos x="193" y="116"/>
              </a:cxn>
              <a:cxn ang="0">
                <a:pos x="202" y="260"/>
              </a:cxn>
              <a:cxn ang="0">
                <a:pos x="194" y="588"/>
              </a:cxn>
              <a:cxn ang="0">
                <a:pos x="110" y="599"/>
              </a:cxn>
              <a:cxn ang="0">
                <a:pos x="186" y="397"/>
              </a:cxn>
              <a:cxn ang="0">
                <a:pos x="203" y="438"/>
              </a:cxn>
            </a:cxnLst>
            <a:rect l="0" t="0" r="r" b="b"/>
            <a:pathLst>
              <a:path w="1059" h="704">
                <a:moveTo>
                  <a:pt x="949" y="691"/>
                </a:moveTo>
                <a:lnTo>
                  <a:pt x="1059" y="691"/>
                </a:lnTo>
                <a:lnTo>
                  <a:pt x="946" y="12"/>
                </a:lnTo>
                <a:lnTo>
                  <a:pt x="826" y="12"/>
                </a:lnTo>
                <a:lnTo>
                  <a:pt x="714" y="691"/>
                </a:lnTo>
                <a:lnTo>
                  <a:pt x="812" y="691"/>
                </a:lnTo>
                <a:lnTo>
                  <a:pt x="832" y="559"/>
                </a:lnTo>
                <a:lnTo>
                  <a:pt x="932" y="559"/>
                </a:lnTo>
                <a:lnTo>
                  <a:pt x="949" y="691"/>
                </a:lnTo>
                <a:close/>
                <a:moveTo>
                  <a:pt x="920" y="468"/>
                </a:moveTo>
                <a:lnTo>
                  <a:pt x="846" y="468"/>
                </a:lnTo>
                <a:lnTo>
                  <a:pt x="885" y="191"/>
                </a:lnTo>
                <a:lnTo>
                  <a:pt x="920" y="468"/>
                </a:lnTo>
                <a:close/>
                <a:moveTo>
                  <a:pt x="569" y="314"/>
                </a:moveTo>
                <a:lnTo>
                  <a:pt x="547" y="290"/>
                </a:lnTo>
                <a:lnTo>
                  <a:pt x="528" y="269"/>
                </a:lnTo>
                <a:lnTo>
                  <a:pt x="512" y="249"/>
                </a:lnTo>
                <a:lnTo>
                  <a:pt x="499" y="231"/>
                </a:lnTo>
                <a:lnTo>
                  <a:pt x="494" y="221"/>
                </a:lnTo>
                <a:lnTo>
                  <a:pt x="489" y="212"/>
                </a:lnTo>
                <a:lnTo>
                  <a:pt x="486" y="202"/>
                </a:lnTo>
                <a:lnTo>
                  <a:pt x="481" y="193"/>
                </a:lnTo>
                <a:lnTo>
                  <a:pt x="479" y="182"/>
                </a:lnTo>
                <a:lnTo>
                  <a:pt x="477" y="172"/>
                </a:lnTo>
                <a:lnTo>
                  <a:pt x="476" y="160"/>
                </a:lnTo>
                <a:lnTo>
                  <a:pt x="476" y="148"/>
                </a:lnTo>
                <a:lnTo>
                  <a:pt x="476" y="142"/>
                </a:lnTo>
                <a:lnTo>
                  <a:pt x="477" y="136"/>
                </a:lnTo>
                <a:lnTo>
                  <a:pt x="478" y="129"/>
                </a:lnTo>
                <a:lnTo>
                  <a:pt x="480" y="124"/>
                </a:lnTo>
                <a:lnTo>
                  <a:pt x="482" y="119"/>
                </a:lnTo>
                <a:lnTo>
                  <a:pt x="484" y="115"/>
                </a:lnTo>
                <a:lnTo>
                  <a:pt x="488" y="111"/>
                </a:lnTo>
                <a:lnTo>
                  <a:pt x="491" y="107"/>
                </a:lnTo>
                <a:lnTo>
                  <a:pt x="495" y="104"/>
                </a:lnTo>
                <a:lnTo>
                  <a:pt x="499" y="101"/>
                </a:lnTo>
                <a:lnTo>
                  <a:pt x="503" y="98"/>
                </a:lnTo>
                <a:lnTo>
                  <a:pt x="508" y="96"/>
                </a:lnTo>
                <a:lnTo>
                  <a:pt x="518" y="93"/>
                </a:lnTo>
                <a:lnTo>
                  <a:pt x="530" y="93"/>
                </a:lnTo>
                <a:lnTo>
                  <a:pt x="536" y="93"/>
                </a:lnTo>
                <a:lnTo>
                  <a:pt x="542" y="94"/>
                </a:lnTo>
                <a:lnTo>
                  <a:pt x="547" y="95"/>
                </a:lnTo>
                <a:lnTo>
                  <a:pt x="552" y="97"/>
                </a:lnTo>
                <a:lnTo>
                  <a:pt x="557" y="100"/>
                </a:lnTo>
                <a:lnTo>
                  <a:pt x="561" y="103"/>
                </a:lnTo>
                <a:lnTo>
                  <a:pt x="565" y="106"/>
                </a:lnTo>
                <a:lnTo>
                  <a:pt x="568" y="110"/>
                </a:lnTo>
                <a:lnTo>
                  <a:pt x="571" y="114"/>
                </a:lnTo>
                <a:lnTo>
                  <a:pt x="574" y="119"/>
                </a:lnTo>
                <a:lnTo>
                  <a:pt x="576" y="124"/>
                </a:lnTo>
                <a:lnTo>
                  <a:pt x="578" y="130"/>
                </a:lnTo>
                <a:lnTo>
                  <a:pt x="581" y="143"/>
                </a:lnTo>
                <a:lnTo>
                  <a:pt x="581" y="156"/>
                </a:lnTo>
                <a:lnTo>
                  <a:pt x="581" y="217"/>
                </a:lnTo>
                <a:lnTo>
                  <a:pt x="679" y="217"/>
                </a:lnTo>
                <a:lnTo>
                  <a:pt x="679" y="156"/>
                </a:lnTo>
                <a:lnTo>
                  <a:pt x="678" y="140"/>
                </a:lnTo>
                <a:lnTo>
                  <a:pt x="676" y="122"/>
                </a:lnTo>
                <a:lnTo>
                  <a:pt x="673" y="107"/>
                </a:lnTo>
                <a:lnTo>
                  <a:pt x="668" y="92"/>
                </a:lnTo>
                <a:lnTo>
                  <a:pt x="662" y="79"/>
                </a:lnTo>
                <a:lnTo>
                  <a:pt x="655" y="66"/>
                </a:lnTo>
                <a:lnTo>
                  <a:pt x="647" y="54"/>
                </a:lnTo>
                <a:lnTo>
                  <a:pt x="638" y="43"/>
                </a:lnTo>
                <a:lnTo>
                  <a:pt x="628" y="34"/>
                </a:lnTo>
                <a:lnTo>
                  <a:pt x="617" y="25"/>
                </a:lnTo>
                <a:lnTo>
                  <a:pt x="604" y="18"/>
                </a:lnTo>
                <a:lnTo>
                  <a:pt x="591" y="11"/>
                </a:lnTo>
                <a:lnTo>
                  <a:pt x="577" y="7"/>
                </a:lnTo>
                <a:lnTo>
                  <a:pt x="562" y="3"/>
                </a:lnTo>
                <a:lnTo>
                  <a:pt x="546" y="1"/>
                </a:lnTo>
                <a:lnTo>
                  <a:pt x="530" y="0"/>
                </a:lnTo>
                <a:lnTo>
                  <a:pt x="511" y="1"/>
                </a:lnTo>
                <a:lnTo>
                  <a:pt x="493" y="4"/>
                </a:lnTo>
                <a:lnTo>
                  <a:pt x="475" y="8"/>
                </a:lnTo>
                <a:lnTo>
                  <a:pt x="460" y="13"/>
                </a:lnTo>
                <a:lnTo>
                  <a:pt x="446" y="20"/>
                </a:lnTo>
                <a:lnTo>
                  <a:pt x="433" y="28"/>
                </a:lnTo>
                <a:lnTo>
                  <a:pt x="421" y="38"/>
                </a:lnTo>
                <a:lnTo>
                  <a:pt x="411" y="49"/>
                </a:lnTo>
                <a:lnTo>
                  <a:pt x="401" y="60"/>
                </a:lnTo>
                <a:lnTo>
                  <a:pt x="393" y="73"/>
                </a:lnTo>
                <a:lnTo>
                  <a:pt x="387" y="87"/>
                </a:lnTo>
                <a:lnTo>
                  <a:pt x="381" y="101"/>
                </a:lnTo>
                <a:lnTo>
                  <a:pt x="377" y="116"/>
                </a:lnTo>
                <a:lnTo>
                  <a:pt x="374" y="132"/>
                </a:lnTo>
                <a:lnTo>
                  <a:pt x="372" y="150"/>
                </a:lnTo>
                <a:lnTo>
                  <a:pt x="371" y="167"/>
                </a:lnTo>
                <a:lnTo>
                  <a:pt x="372" y="183"/>
                </a:lnTo>
                <a:lnTo>
                  <a:pt x="374" y="199"/>
                </a:lnTo>
                <a:lnTo>
                  <a:pt x="378" y="214"/>
                </a:lnTo>
                <a:lnTo>
                  <a:pt x="382" y="230"/>
                </a:lnTo>
                <a:lnTo>
                  <a:pt x="388" y="245"/>
                </a:lnTo>
                <a:lnTo>
                  <a:pt x="395" y="260"/>
                </a:lnTo>
                <a:lnTo>
                  <a:pt x="402" y="274"/>
                </a:lnTo>
                <a:lnTo>
                  <a:pt x="411" y="289"/>
                </a:lnTo>
                <a:lnTo>
                  <a:pt x="420" y="303"/>
                </a:lnTo>
                <a:lnTo>
                  <a:pt x="429" y="316"/>
                </a:lnTo>
                <a:lnTo>
                  <a:pt x="439" y="329"/>
                </a:lnTo>
                <a:lnTo>
                  <a:pt x="450" y="343"/>
                </a:lnTo>
                <a:lnTo>
                  <a:pt x="471" y="367"/>
                </a:lnTo>
                <a:lnTo>
                  <a:pt x="493" y="389"/>
                </a:lnTo>
                <a:lnTo>
                  <a:pt x="513" y="411"/>
                </a:lnTo>
                <a:lnTo>
                  <a:pt x="531" y="431"/>
                </a:lnTo>
                <a:lnTo>
                  <a:pt x="545" y="451"/>
                </a:lnTo>
                <a:lnTo>
                  <a:pt x="558" y="470"/>
                </a:lnTo>
                <a:lnTo>
                  <a:pt x="563" y="480"/>
                </a:lnTo>
                <a:lnTo>
                  <a:pt x="567" y="490"/>
                </a:lnTo>
                <a:lnTo>
                  <a:pt x="571" y="500"/>
                </a:lnTo>
                <a:lnTo>
                  <a:pt x="574" y="510"/>
                </a:lnTo>
                <a:lnTo>
                  <a:pt x="576" y="520"/>
                </a:lnTo>
                <a:lnTo>
                  <a:pt x="578" y="530"/>
                </a:lnTo>
                <a:lnTo>
                  <a:pt x="579" y="540"/>
                </a:lnTo>
                <a:lnTo>
                  <a:pt x="579" y="552"/>
                </a:lnTo>
                <a:lnTo>
                  <a:pt x="578" y="566"/>
                </a:lnTo>
                <a:lnTo>
                  <a:pt x="576" y="578"/>
                </a:lnTo>
                <a:lnTo>
                  <a:pt x="574" y="583"/>
                </a:lnTo>
                <a:lnTo>
                  <a:pt x="572" y="588"/>
                </a:lnTo>
                <a:lnTo>
                  <a:pt x="569" y="593"/>
                </a:lnTo>
                <a:lnTo>
                  <a:pt x="565" y="597"/>
                </a:lnTo>
                <a:lnTo>
                  <a:pt x="562" y="601"/>
                </a:lnTo>
                <a:lnTo>
                  <a:pt x="557" y="604"/>
                </a:lnTo>
                <a:lnTo>
                  <a:pt x="553" y="607"/>
                </a:lnTo>
                <a:lnTo>
                  <a:pt x="548" y="609"/>
                </a:lnTo>
                <a:lnTo>
                  <a:pt x="542" y="611"/>
                </a:lnTo>
                <a:lnTo>
                  <a:pt x="536" y="612"/>
                </a:lnTo>
                <a:lnTo>
                  <a:pt x="529" y="613"/>
                </a:lnTo>
                <a:lnTo>
                  <a:pt x="523" y="613"/>
                </a:lnTo>
                <a:lnTo>
                  <a:pt x="516" y="613"/>
                </a:lnTo>
                <a:lnTo>
                  <a:pt x="509" y="612"/>
                </a:lnTo>
                <a:lnTo>
                  <a:pt x="503" y="611"/>
                </a:lnTo>
                <a:lnTo>
                  <a:pt x="498" y="609"/>
                </a:lnTo>
                <a:lnTo>
                  <a:pt x="493" y="606"/>
                </a:lnTo>
                <a:lnTo>
                  <a:pt x="488" y="603"/>
                </a:lnTo>
                <a:lnTo>
                  <a:pt x="483" y="600"/>
                </a:lnTo>
                <a:lnTo>
                  <a:pt x="479" y="596"/>
                </a:lnTo>
                <a:lnTo>
                  <a:pt x="476" y="591"/>
                </a:lnTo>
                <a:lnTo>
                  <a:pt x="473" y="586"/>
                </a:lnTo>
                <a:lnTo>
                  <a:pt x="470" y="581"/>
                </a:lnTo>
                <a:lnTo>
                  <a:pt x="468" y="575"/>
                </a:lnTo>
                <a:lnTo>
                  <a:pt x="467" y="568"/>
                </a:lnTo>
                <a:lnTo>
                  <a:pt x="466" y="561"/>
                </a:lnTo>
                <a:lnTo>
                  <a:pt x="465" y="554"/>
                </a:lnTo>
                <a:lnTo>
                  <a:pt x="465" y="545"/>
                </a:lnTo>
                <a:lnTo>
                  <a:pt x="465" y="487"/>
                </a:lnTo>
                <a:lnTo>
                  <a:pt x="366" y="487"/>
                </a:lnTo>
                <a:lnTo>
                  <a:pt x="366" y="548"/>
                </a:lnTo>
                <a:lnTo>
                  <a:pt x="367" y="566"/>
                </a:lnTo>
                <a:lnTo>
                  <a:pt x="369" y="582"/>
                </a:lnTo>
                <a:lnTo>
                  <a:pt x="372" y="598"/>
                </a:lnTo>
                <a:lnTo>
                  <a:pt x="377" y="613"/>
                </a:lnTo>
                <a:lnTo>
                  <a:pt x="383" y="627"/>
                </a:lnTo>
                <a:lnTo>
                  <a:pt x="391" y="639"/>
                </a:lnTo>
                <a:lnTo>
                  <a:pt x="399" y="651"/>
                </a:lnTo>
                <a:lnTo>
                  <a:pt x="409" y="662"/>
                </a:lnTo>
                <a:lnTo>
                  <a:pt x="420" y="671"/>
                </a:lnTo>
                <a:lnTo>
                  <a:pt x="432" y="680"/>
                </a:lnTo>
                <a:lnTo>
                  <a:pt x="445" y="687"/>
                </a:lnTo>
                <a:lnTo>
                  <a:pt x="459" y="693"/>
                </a:lnTo>
                <a:lnTo>
                  <a:pt x="474" y="697"/>
                </a:lnTo>
                <a:lnTo>
                  <a:pt x="491" y="701"/>
                </a:lnTo>
                <a:lnTo>
                  <a:pt x="508" y="703"/>
                </a:lnTo>
                <a:lnTo>
                  <a:pt x="526" y="704"/>
                </a:lnTo>
                <a:lnTo>
                  <a:pt x="542" y="703"/>
                </a:lnTo>
                <a:lnTo>
                  <a:pt x="558" y="701"/>
                </a:lnTo>
                <a:lnTo>
                  <a:pt x="573" y="697"/>
                </a:lnTo>
                <a:lnTo>
                  <a:pt x="588" y="693"/>
                </a:lnTo>
                <a:lnTo>
                  <a:pt x="601" y="687"/>
                </a:lnTo>
                <a:lnTo>
                  <a:pt x="614" y="679"/>
                </a:lnTo>
                <a:lnTo>
                  <a:pt x="627" y="671"/>
                </a:lnTo>
                <a:lnTo>
                  <a:pt x="638" y="661"/>
                </a:lnTo>
                <a:lnTo>
                  <a:pt x="648" y="650"/>
                </a:lnTo>
                <a:lnTo>
                  <a:pt x="657" y="637"/>
                </a:lnTo>
                <a:lnTo>
                  <a:pt x="665" y="623"/>
                </a:lnTo>
                <a:lnTo>
                  <a:pt x="672" y="609"/>
                </a:lnTo>
                <a:lnTo>
                  <a:pt x="677" y="592"/>
                </a:lnTo>
                <a:lnTo>
                  <a:pt x="681" y="575"/>
                </a:lnTo>
                <a:lnTo>
                  <a:pt x="683" y="557"/>
                </a:lnTo>
                <a:lnTo>
                  <a:pt x="684" y="536"/>
                </a:lnTo>
                <a:lnTo>
                  <a:pt x="683" y="520"/>
                </a:lnTo>
                <a:lnTo>
                  <a:pt x="682" y="505"/>
                </a:lnTo>
                <a:lnTo>
                  <a:pt x="679" y="490"/>
                </a:lnTo>
                <a:lnTo>
                  <a:pt x="675" y="475"/>
                </a:lnTo>
                <a:lnTo>
                  <a:pt x="671" y="461"/>
                </a:lnTo>
                <a:lnTo>
                  <a:pt x="665" y="447"/>
                </a:lnTo>
                <a:lnTo>
                  <a:pt x="659" y="433"/>
                </a:lnTo>
                <a:lnTo>
                  <a:pt x="651" y="419"/>
                </a:lnTo>
                <a:lnTo>
                  <a:pt x="643" y="406"/>
                </a:lnTo>
                <a:lnTo>
                  <a:pt x="634" y="392"/>
                </a:lnTo>
                <a:lnTo>
                  <a:pt x="625" y="379"/>
                </a:lnTo>
                <a:lnTo>
                  <a:pt x="615" y="366"/>
                </a:lnTo>
                <a:lnTo>
                  <a:pt x="593" y="339"/>
                </a:lnTo>
                <a:lnTo>
                  <a:pt x="569" y="314"/>
                </a:lnTo>
                <a:close/>
                <a:moveTo>
                  <a:pt x="309" y="560"/>
                </a:moveTo>
                <a:lnTo>
                  <a:pt x="309" y="447"/>
                </a:lnTo>
                <a:lnTo>
                  <a:pt x="308" y="438"/>
                </a:lnTo>
                <a:lnTo>
                  <a:pt x="308" y="429"/>
                </a:lnTo>
                <a:lnTo>
                  <a:pt x="306" y="420"/>
                </a:lnTo>
                <a:lnTo>
                  <a:pt x="305" y="412"/>
                </a:lnTo>
                <a:lnTo>
                  <a:pt x="303" y="404"/>
                </a:lnTo>
                <a:lnTo>
                  <a:pt x="300" y="397"/>
                </a:lnTo>
                <a:lnTo>
                  <a:pt x="296" y="390"/>
                </a:lnTo>
                <a:lnTo>
                  <a:pt x="293" y="383"/>
                </a:lnTo>
                <a:lnTo>
                  <a:pt x="288" y="377"/>
                </a:lnTo>
                <a:lnTo>
                  <a:pt x="282" y="371"/>
                </a:lnTo>
                <a:lnTo>
                  <a:pt x="277" y="366"/>
                </a:lnTo>
                <a:lnTo>
                  <a:pt x="270" y="361"/>
                </a:lnTo>
                <a:lnTo>
                  <a:pt x="263" y="356"/>
                </a:lnTo>
                <a:lnTo>
                  <a:pt x="256" y="352"/>
                </a:lnTo>
                <a:lnTo>
                  <a:pt x="247" y="349"/>
                </a:lnTo>
                <a:lnTo>
                  <a:pt x="239" y="345"/>
                </a:lnTo>
                <a:lnTo>
                  <a:pt x="247" y="342"/>
                </a:lnTo>
                <a:lnTo>
                  <a:pt x="255" y="338"/>
                </a:lnTo>
                <a:lnTo>
                  <a:pt x="262" y="334"/>
                </a:lnTo>
                <a:lnTo>
                  <a:pt x="269" y="330"/>
                </a:lnTo>
                <a:lnTo>
                  <a:pt x="275" y="325"/>
                </a:lnTo>
                <a:lnTo>
                  <a:pt x="281" y="319"/>
                </a:lnTo>
                <a:lnTo>
                  <a:pt x="287" y="313"/>
                </a:lnTo>
                <a:lnTo>
                  <a:pt x="291" y="307"/>
                </a:lnTo>
                <a:lnTo>
                  <a:pt x="295" y="301"/>
                </a:lnTo>
                <a:lnTo>
                  <a:pt x="298" y="293"/>
                </a:lnTo>
                <a:lnTo>
                  <a:pt x="301" y="286"/>
                </a:lnTo>
                <a:lnTo>
                  <a:pt x="303" y="278"/>
                </a:lnTo>
                <a:lnTo>
                  <a:pt x="304" y="270"/>
                </a:lnTo>
                <a:lnTo>
                  <a:pt x="306" y="261"/>
                </a:lnTo>
                <a:lnTo>
                  <a:pt x="306" y="252"/>
                </a:lnTo>
                <a:lnTo>
                  <a:pt x="306" y="243"/>
                </a:lnTo>
                <a:lnTo>
                  <a:pt x="306" y="144"/>
                </a:lnTo>
                <a:lnTo>
                  <a:pt x="306" y="127"/>
                </a:lnTo>
                <a:lnTo>
                  <a:pt x="304" y="111"/>
                </a:lnTo>
                <a:lnTo>
                  <a:pt x="301" y="97"/>
                </a:lnTo>
                <a:lnTo>
                  <a:pt x="297" y="84"/>
                </a:lnTo>
                <a:lnTo>
                  <a:pt x="291" y="72"/>
                </a:lnTo>
                <a:lnTo>
                  <a:pt x="285" y="62"/>
                </a:lnTo>
                <a:lnTo>
                  <a:pt x="277" y="52"/>
                </a:lnTo>
                <a:lnTo>
                  <a:pt x="269" y="44"/>
                </a:lnTo>
                <a:lnTo>
                  <a:pt x="260" y="36"/>
                </a:lnTo>
                <a:lnTo>
                  <a:pt x="250" y="30"/>
                </a:lnTo>
                <a:lnTo>
                  <a:pt x="239" y="24"/>
                </a:lnTo>
                <a:lnTo>
                  <a:pt x="228" y="20"/>
                </a:lnTo>
                <a:lnTo>
                  <a:pt x="215" y="17"/>
                </a:lnTo>
                <a:lnTo>
                  <a:pt x="203" y="14"/>
                </a:lnTo>
                <a:lnTo>
                  <a:pt x="189" y="13"/>
                </a:lnTo>
                <a:lnTo>
                  <a:pt x="176" y="12"/>
                </a:lnTo>
                <a:lnTo>
                  <a:pt x="0" y="12"/>
                </a:lnTo>
                <a:lnTo>
                  <a:pt x="0" y="691"/>
                </a:lnTo>
                <a:lnTo>
                  <a:pt x="178" y="691"/>
                </a:lnTo>
                <a:lnTo>
                  <a:pt x="191" y="691"/>
                </a:lnTo>
                <a:lnTo>
                  <a:pt x="204" y="690"/>
                </a:lnTo>
                <a:lnTo>
                  <a:pt x="217" y="687"/>
                </a:lnTo>
                <a:lnTo>
                  <a:pt x="229" y="684"/>
                </a:lnTo>
                <a:lnTo>
                  <a:pt x="241" y="680"/>
                </a:lnTo>
                <a:lnTo>
                  <a:pt x="251" y="674"/>
                </a:lnTo>
                <a:lnTo>
                  <a:pt x="261" y="668"/>
                </a:lnTo>
                <a:lnTo>
                  <a:pt x="270" y="661"/>
                </a:lnTo>
                <a:lnTo>
                  <a:pt x="279" y="652"/>
                </a:lnTo>
                <a:lnTo>
                  <a:pt x="287" y="642"/>
                </a:lnTo>
                <a:lnTo>
                  <a:pt x="293" y="632"/>
                </a:lnTo>
                <a:lnTo>
                  <a:pt x="299" y="620"/>
                </a:lnTo>
                <a:lnTo>
                  <a:pt x="303" y="607"/>
                </a:lnTo>
                <a:lnTo>
                  <a:pt x="306" y="593"/>
                </a:lnTo>
                <a:lnTo>
                  <a:pt x="308" y="577"/>
                </a:lnTo>
                <a:lnTo>
                  <a:pt x="309" y="560"/>
                </a:lnTo>
                <a:close/>
                <a:moveTo>
                  <a:pt x="202" y="260"/>
                </a:moveTo>
                <a:lnTo>
                  <a:pt x="201" y="271"/>
                </a:lnTo>
                <a:lnTo>
                  <a:pt x="199" y="281"/>
                </a:lnTo>
                <a:lnTo>
                  <a:pt x="196" y="289"/>
                </a:lnTo>
                <a:lnTo>
                  <a:pt x="191" y="295"/>
                </a:lnTo>
                <a:lnTo>
                  <a:pt x="185" y="300"/>
                </a:lnTo>
                <a:lnTo>
                  <a:pt x="178" y="304"/>
                </a:lnTo>
                <a:lnTo>
                  <a:pt x="170" y="306"/>
                </a:lnTo>
                <a:lnTo>
                  <a:pt x="160" y="307"/>
                </a:lnTo>
                <a:lnTo>
                  <a:pt x="110" y="307"/>
                </a:lnTo>
                <a:lnTo>
                  <a:pt x="110" y="105"/>
                </a:lnTo>
                <a:lnTo>
                  <a:pt x="164" y="105"/>
                </a:lnTo>
                <a:lnTo>
                  <a:pt x="173" y="105"/>
                </a:lnTo>
                <a:lnTo>
                  <a:pt x="181" y="108"/>
                </a:lnTo>
                <a:lnTo>
                  <a:pt x="187" y="111"/>
                </a:lnTo>
                <a:lnTo>
                  <a:pt x="193" y="116"/>
                </a:lnTo>
                <a:lnTo>
                  <a:pt x="197" y="122"/>
                </a:lnTo>
                <a:lnTo>
                  <a:pt x="200" y="130"/>
                </a:lnTo>
                <a:lnTo>
                  <a:pt x="201" y="139"/>
                </a:lnTo>
                <a:lnTo>
                  <a:pt x="202" y="149"/>
                </a:lnTo>
                <a:lnTo>
                  <a:pt x="202" y="260"/>
                </a:lnTo>
                <a:close/>
                <a:moveTo>
                  <a:pt x="203" y="555"/>
                </a:moveTo>
                <a:lnTo>
                  <a:pt x="202" y="565"/>
                </a:lnTo>
                <a:lnTo>
                  <a:pt x="201" y="574"/>
                </a:lnTo>
                <a:lnTo>
                  <a:pt x="198" y="582"/>
                </a:lnTo>
                <a:lnTo>
                  <a:pt x="194" y="588"/>
                </a:lnTo>
                <a:lnTo>
                  <a:pt x="189" y="593"/>
                </a:lnTo>
                <a:lnTo>
                  <a:pt x="183" y="596"/>
                </a:lnTo>
                <a:lnTo>
                  <a:pt x="175" y="598"/>
                </a:lnTo>
                <a:lnTo>
                  <a:pt x="166" y="599"/>
                </a:lnTo>
                <a:lnTo>
                  <a:pt x="110" y="599"/>
                </a:lnTo>
                <a:lnTo>
                  <a:pt x="110" y="390"/>
                </a:lnTo>
                <a:lnTo>
                  <a:pt x="161" y="390"/>
                </a:lnTo>
                <a:lnTo>
                  <a:pt x="171" y="391"/>
                </a:lnTo>
                <a:lnTo>
                  <a:pt x="179" y="393"/>
                </a:lnTo>
                <a:lnTo>
                  <a:pt x="186" y="397"/>
                </a:lnTo>
                <a:lnTo>
                  <a:pt x="192" y="402"/>
                </a:lnTo>
                <a:lnTo>
                  <a:pt x="197" y="409"/>
                </a:lnTo>
                <a:lnTo>
                  <a:pt x="200" y="417"/>
                </a:lnTo>
                <a:lnTo>
                  <a:pt x="202" y="427"/>
                </a:lnTo>
                <a:lnTo>
                  <a:pt x="203" y="438"/>
                </a:lnTo>
                <a:lnTo>
                  <a:pt x="203" y="555"/>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 name="Title 1"/>
          <p:cNvSpPr>
            <a:spLocks noGrp="1"/>
          </p:cNvSpPr>
          <p:nvPr userDrawn="1">
            <p:ph type="title"/>
          </p:nvPr>
        </p:nvSpPr>
        <p:spPr>
          <a:xfrm>
            <a:off x="2866644" y="1945386"/>
            <a:ext cx="5678424" cy="895350"/>
          </a:xfrm>
        </p:spPr>
        <p:txBody>
          <a:bodyPr/>
          <a:lstStyle>
            <a:lvl1pPr>
              <a:defRPr sz="4700"/>
            </a:lvl1pPr>
          </a:lstStyle>
          <a:p>
            <a:r>
              <a:rPr lang="en-US" smtClean="0"/>
              <a:t>Click to edit Master title style</a:t>
            </a:r>
            <a:endParaRPr lang="en-US" dirty="0"/>
          </a:p>
        </p:txBody>
      </p:sp>
      <p:sp>
        <p:nvSpPr>
          <p:cNvPr id="8" name="Text Placeholder 7"/>
          <p:cNvSpPr>
            <a:spLocks noGrp="1"/>
          </p:cNvSpPr>
          <p:nvPr userDrawn="1">
            <p:ph type="body" sz="quarter" idx="13" hasCustomPrompt="1"/>
          </p:nvPr>
        </p:nvSpPr>
        <p:spPr>
          <a:xfrm>
            <a:off x="2937510" y="2658618"/>
            <a:ext cx="5605272" cy="2907792"/>
          </a:xfrm>
        </p:spPr>
        <p:txBody>
          <a:bodyPr/>
          <a:lstStyle>
            <a:lvl1pPr>
              <a:defRPr/>
            </a:lvl1pPr>
          </a:lstStyle>
          <a:p>
            <a:pPr lvl="0"/>
            <a:r>
              <a:rPr lang="en-US" dirty="0" smtClean="0"/>
              <a:t>2Click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 Placeholder 9"/>
          <p:cNvSpPr>
            <a:spLocks noGrp="1"/>
          </p:cNvSpPr>
          <p:nvPr userDrawn="1">
            <p:ph type="body" sz="quarter" idx="14"/>
          </p:nvPr>
        </p:nvSpPr>
        <p:spPr>
          <a:xfrm>
            <a:off x="1371600" y="420624"/>
            <a:ext cx="1097280" cy="1177290"/>
          </a:xfrm>
        </p:spPr>
        <p:txBody>
          <a:bodyPr/>
          <a:lstStyle>
            <a:lvl1pPr>
              <a:defRPr sz="23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090428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Instructions">
    <p:spTree>
      <p:nvGrpSpPr>
        <p:cNvPr id="1" name=""/>
        <p:cNvGrpSpPr/>
        <p:nvPr/>
      </p:nvGrpSpPr>
      <p:grpSpPr>
        <a:xfrm>
          <a:off x="0" y="0"/>
          <a:ext cx="0" cy="0"/>
          <a:chOff x="0" y="0"/>
          <a:chExt cx="0" cy="0"/>
        </a:xfrm>
      </p:grpSpPr>
      <p:sp>
        <p:nvSpPr>
          <p:cNvPr id="6" name="Text Box 3"/>
          <p:cNvSpPr txBox="1">
            <a:spLocks noChangeArrowheads="1"/>
          </p:cNvSpPr>
          <p:nvPr userDrawn="1"/>
        </p:nvSpPr>
        <p:spPr bwMode="auto">
          <a:xfrm>
            <a:off x="90488" y="90488"/>
            <a:ext cx="8958262" cy="2652712"/>
          </a:xfrm>
          <a:prstGeom prst="rect">
            <a:avLst/>
          </a:prstGeom>
          <a:noFill/>
          <a:ln w="9525">
            <a:noFill/>
            <a:miter lim="800000"/>
            <a:headEnd/>
            <a:tailEnd/>
          </a:ln>
          <a:effectLst/>
        </p:spPr>
        <p:txBody>
          <a:bodyPr lIns="0" tIns="0" rIns="0" bIns="0"/>
          <a:lstStyle/>
          <a:p>
            <a:pPr>
              <a:lnSpc>
                <a:spcPct val="92000"/>
              </a:lnSpc>
              <a:spcBef>
                <a:spcPct val="25000"/>
              </a:spcBef>
            </a:pPr>
            <a:r>
              <a:rPr lang="en-US" sz="1200" b="1" dirty="0">
                <a:solidFill>
                  <a:srgbClr val="000000"/>
                </a:solidFill>
              </a:rPr>
              <a:t>Instructions</a:t>
            </a:r>
            <a:r>
              <a:rPr lang="en-US" sz="1200" dirty="0">
                <a:solidFill>
                  <a:srgbClr val="000000"/>
                </a:solidFill>
              </a:rPr>
              <a:t> – </a:t>
            </a:r>
            <a:r>
              <a:rPr lang="en-US" sz="1200" i="1" dirty="0">
                <a:solidFill>
                  <a:srgbClr val="000000"/>
                </a:solidFill>
              </a:rPr>
              <a:t>Delete this from your final presentation!</a:t>
            </a:r>
          </a:p>
          <a:p>
            <a:pPr>
              <a:lnSpc>
                <a:spcPct val="92000"/>
              </a:lnSpc>
              <a:spcBef>
                <a:spcPct val="25000"/>
              </a:spcBef>
            </a:pPr>
            <a:r>
              <a:rPr lang="en-US" sz="1200" dirty="0">
                <a:solidFill>
                  <a:srgbClr val="000000"/>
                </a:solidFill>
              </a:rPr>
              <a:t>This PowerPoint template is compatible </a:t>
            </a:r>
            <a:r>
              <a:rPr lang="en-US" sz="1200" dirty="0" smtClean="0">
                <a:solidFill>
                  <a:srgbClr val="000000"/>
                </a:solidFill>
              </a:rPr>
              <a:t>PowerPoint 2007 </a:t>
            </a:r>
            <a:r>
              <a:rPr lang="en-US" sz="1200" dirty="0">
                <a:solidFill>
                  <a:srgbClr val="000000"/>
                </a:solidFill>
              </a:rPr>
              <a:t>and </a:t>
            </a:r>
            <a:r>
              <a:rPr lang="en-US" sz="1200" dirty="0" smtClean="0">
                <a:solidFill>
                  <a:srgbClr val="000000"/>
                </a:solidFill>
              </a:rPr>
              <a:t>2010. </a:t>
            </a:r>
            <a:r>
              <a:rPr lang="en-US" sz="1200" dirty="0">
                <a:solidFill>
                  <a:srgbClr val="000000"/>
                </a:solidFill>
              </a:rPr>
              <a:t>If you are using </a:t>
            </a:r>
            <a:r>
              <a:rPr lang="en-US" sz="1200" dirty="0" smtClean="0">
                <a:solidFill>
                  <a:srgbClr val="000000"/>
                </a:solidFill>
              </a:rPr>
              <a:t>an earlier </a:t>
            </a:r>
            <a:r>
              <a:rPr lang="en-US" sz="1200" dirty="0">
                <a:solidFill>
                  <a:srgbClr val="000000"/>
                </a:solidFill>
              </a:rPr>
              <a:t>version of PowerPoint, we recommend you begin with the version that has a “.</a:t>
            </a:r>
            <a:r>
              <a:rPr lang="en-US" sz="1200" dirty="0" smtClean="0">
                <a:solidFill>
                  <a:srgbClr val="000000"/>
                </a:solidFill>
              </a:rPr>
              <a:t>pot” </a:t>
            </a:r>
            <a:r>
              <a:rPr lang="en-US" sz="1200" dirty="0">
                <a:solidFill>
                  <a:srgbClr val="000000"/>
                </a:solidFill>
              </a:rPr>
              <a:t>file ending.</a:t>
            </a:r>
          </a:p>
          <a:p>
            <a:pPr>
              <a:lnSpc>
                <a:spcPct val="92000"/>
              </a:lnSpc>
              <a:spcBef>
                <a:spcPct val="25000"/>
              </a:spcBef>
            </a:pPr>
            <a:r>
              <a:rPr lang="en-US" sz="1200" dirty="0" smtClean="0">
                <a:solidFill>
                  <a:srgbClr val="000000"/>
                </a:solidFill>
              </a:rPr>
              <a:t>To </a:t>
            </a:r>
            <a:r>
              <a:rPr lang="en-US" sz="1200" dirty="0">
                <a:solidFill>
                  <a:srgbClr val="000000"/>
                </a:solidFill>
              </a:rPr>
              <a:t>ensure that pasted text takes on the correct formatting</a:t>
            </a:r>
            <a:r>
              <a:rPr lang="en-US" sz="1200" dirty="0" smtClean="0">
                <a:solidFill>
                  <a:srgbClr val="000000"/>
                </a:solidFill>
              </a:rPr>
              <a:t>, start in the Clipboard group of the Home tab of the Ribbon. Click on the lower half of the Paste button and choose </a:t>
            </a:r>
            <a:r>
              <a:rPr lang="en-US" sz="1200" i="1" dirty="0" smtClean="0">
                <a:solidFill>
                  <a:srgbClr val="000000"/>
                </a:solidFill>
              </a:rPr>
              <a:t>Paste Special…</a:t>
            </a:r>
            <a:r>
              <a:rPr lang="en-US" sz="1200" dirty="0" smtClean="0">
                <a:solidFill>
                  <a:srgbClr val="000000"/>
                </a:solidFill>
              </a:rPr>
              <a:t> from the drop-down. In the </a:t>
            </a:r>
            <a:r>
              <a:rPr lang="en-US" sz="1200" i="1" dirty="0" smtClean="0">
                <a:solidFill>
                  <a:srgbClr val="000000"/>
                </a:solidFill>
              </a:rPr>
              <a:t>As</a:t>
            </a:r>
            <a:r>
              <a:rPr lang="en-US" sz="1200" dirty="0" smtClean="0">
                <a:solidFill>
                  <a:srgbClr val="000000"/>
                </a:solidFill>
              </a:rPr>
              <a:t> list, choose </a:t>
            </a:r>
            <a:r>
              <a:rPr lang="en-US" sz="1200" i="1" dirty="0" smtClean="0">
                <a:solidFill>
                  <a:srgbClr val="000000"/>
                </a:solidFill>
              </a:rPr>
              <a:t>Unformatted Text</a:t>
            </a:r>
            <a:r>
              <a:rPr lang="en-US" sz="1200" dirty="0" smtClean="0">
                <a:solidFill>
                  <a:srgbClr val="000000"/>
                </a:solidFill>
              </a:rPr>
              <a:t>.</a:t>
            </a:r>
            <a:endParaRPr lang="en-US" sz="1200" dirty="0">
              <a:solidFill>
                <a:srgbClr val="000000"/>
              </a:solidFill>
            </a:endParaRPr>
          </a:p>
          <a:p>
            <a:pPr>
              <a:lnSpc>
                <a:spcPct val="92000"/>
              </a:lnSpc>
              <a:spcBef>
                <a:spcPct val="25000"/>
              </a:spcBef>
            </a:pPr>
            <a:r>
              <a:rPr lang="en-US" sz="1200" dirty="0" smtClean="0">
                <a:solidFill>
                  <a:srgbClr val="000000"/>
                </a:solidFill>
              </a:rPr>
              <a:t>The </a:t>
            </a:r>
            <a:r>
              <a:rPr lang="en-US" sz="1200" dirty="0">
                <a:solidFill>
                  <a:srgbClr val="000000"/>
                </a:solidFill>
              </a:rPr>
              <a:t>first 3 </a:t>
            </a:r>
            <a:r>
              <a:rPr lang="en-US" sz="1200" dirty="0" smtClean="0">
                <a:solidFill>
                  <a:srgbClr val="000000"/>
                </a:solidFill>
              </a:rPr>
              <a:t>Title slides of this presentation include a </a:t>
            </a:r>
            <a:r>
              <a:rPr lang="en-US" sz="1200" dirty="0">
                <a:solidFill>
                  <a:srgbClr val="000000"/>
                </a:solidFill>
              </a:rPr>
              <a:t>date field. Change the date display on these slide by using the </a:t>
            </a:r>
            <a:r>
              <a:rPr lang="en-US" sz="1200" dirty="0" smtClean="0">
                <a:solidFill>
                  <a:srgbClr val="000000"/>
                </a:solidFill>
              </a:rPr>
              <a:t>Insert&gt;Header </a:t>
            </a:r>
            <a:r>
              <a:rPr lang="en-US" sz="1200" dirty="0">
                <a:solidFill>
                  <a:srgbClr val="000000"/>
                </a:solidFill>
              </a:rPr>
              <a:t>&amp; </a:t>
            </a:r>
            <a:r>
              <a:rPr lang="en-US" sz="1200" dirty="0" smtClean="0">
                <a:solidFill>
                  <a:srgbClr val="000000"/>
                </a:solidFill>
              </a:rPr>
              <a:t>Footer on the Ribbon. </a:t>
            </a:r>
            <a:r>
              <a:rPr lang="en-US" sz="1200" dirty="0">
                <a:solidFill>
                  <a:srgbClr val="000000"/>
                </a:solidFill>
              </a:rPr>
              <a:t>In the Date area, change the way you wish to display the date, then click on </a:t>
            </a:r>
            <a:r>
              <a:rPr lang="en-US" sz="1200" i="1" dirty="0">
                <a:solidFill>
                  <a:srgbClr val="000000"/>
                </a:solidFill>
              </a:rPr>
              <a:t>Apply</a:t>
            </a:r>
            <a:r>
              <a:rPr lang="en-US" sz="1200" dirty="0">
                <a:solidFill>
                  <a:srgbClr val="000000"/>
                </a:solidFill>
              </a:rPr>
              <a:t>. On the </a:t>
            </a:r>
            <a:r>
              <a:rPr lang="en-US" sz="1200" dirty="0" smtClean="0">
                <a:solidFill>
                  <a:srgbClr val="000000"/>
                </a:solidFill>
              </a:rPr>
              <a:t>next 3 Title </a:t>
            </a:r>
            <a:r>
              <a:rPr lang="en-US" sz="1200" dirty="0">
                <a:solidFill>
                  <a:srgbClr val="000000"/>
                </a:solidFill>
              </a:rPr>
              <a:t>slides with photo backgrounds, edit the date </a:t>
            </a:r>
            <a:r>
              <a:rPr lang="en-US" sz="1200" dirty="0" smtClean="0">
                <a:solidFill>
                  <a:srgbClr val="000000"/>
                </a:solidFill>
              </a:rPr>
              <a:t>manually </a:t>
            </a:r>
            <a:r>
              <a:rPr lang="en-US" sz="1200" dirty="0">
                <a:solidFill>
                  <a:srgbClr val="000000"/>
                </a:solidFill>
              </a:rPr>
              <a:t>on the slide</a:t>
            </a:r>
            <a:r>
              <a:rPr lang="en-US" sz="1200" dirty="0" smtClean="0">
                <a:solidFill>
                  <a:srgbClr val="000000"/>
                </a:solidFill>
              </a:rPr>
              <a:t>. You can also replace the background photo on these.</a:t>
            </a:r>
            <a:endParaRPr lang="en-US" sz="1200" dirty="0">
              <a:solidFill>
                <a:srgbClr val="000000"/>
              </a:solidFill>
            </a:endParaRPr>
          </a:p>
          <a:p>
            <a:pPr>
              <a:lnSpc>
                <a:spcPct val="92000"/>
              </a:lnSpc>
              <a:spcBef>
                <a:spcPct val="25000"/>
              </a:spcBef>
            </a:pPr>
            <a:r>
              <a:rPr lang="en-US" sz="1200" dirty="0" smtClean="0">
                <a:solidFill>
                  <a:srgbClr val="000000"/>
                </a:solidFill>
              </a:rPr>
              <a:t>This </a:t>
            </a:r>
            <a:r>
              <a:rPr lang="en-US" sz="1200" dirty="0">
                <a:solidFill>
                  <a:srgbClr val="000000"/>
                </a:solidFill>
              </a:rPr>
              <a:t>presentation, or individual slides within it, can have different looks depending on which </a:t>
            </a:r>
            <a:r>
              <a:rPr lang="en-US" sz="1200" dirty="0" smtClean="0">
                <a:solidFill>
                  <a:srgbClr val="000000"/>
                </a:solidFill>
              </a:rPr>
              <a:t>Master or Colors are used. Start on the Design tab of the Ribbon. The 3 leftmost thumbnails displayed in the Themes area are the themes used in this presentation: BSA White, BSA Black and BSA Blue. To apply a theme to the entire presentation, simply click on a thumbnail. To apply a theme to one slide, right-click on the thumbnail and choose </a:t>
            </a:r>
            <a:r>
              <a:rPr lang="en-US" sz="1200" i="1" dirty="0" smtClean="0">
                <a:solidFill>
                  <a:srgbClr val="000000"/>
                </a:solidFill>
              </a:rPr>
              <a:t>Apply to Selected Slides</a:t>
            </a:r>
            <a:r>
              <a:rPr lang="en-US" sz="1200" dirty="0" smtClean="0">
                <a:solidFill>
                  <a:srgbClr val="000000"/>
                </a:solidFill>
              </a:rPr>
              <a:t>. You can do the same types of changes with the Colors dropdown as well.</a:t>
            </a:r>
            <a:endParaRPr lang="en-US" sz="1200" dirty="0">
              <a:solidFill>
                <a:srgbClr val="000000"/>
              </a:solidFill>
            </a:endParaRPr>
          </a:p>
          <a:p>
            <a:pPr>
              <a:lnSpc>
                <a:spcPct val="92000"/>
              </a:lnSpc>
              <a:spcBef>
                <a:spcPct val="25000"/>
              </a:spcBef>
            </a:pPr>
            <a:r>
              <a:rPr lang="en-US" sz="1200" b="1" dirty="0">
                <a:solidFill>
                  <a:srgbClr val="000000"/>
                </a:solidFill>
              </a:rPr>
              <a:t>Follow these steps to update legacy presentations with this template:</a:t>
            </a:r>
          </a:p>
        </p:txBody>
      </p:sp>
      <p:sp>
        <p:nvSpPr>
          <p:cNvPr id="7" name="Text Box 4"/>
          <p:cNvSpPr txBox="1">
            <a:spLocks noChangeArrowheads="1"/>
          </p:cNvSpPr>
          <p:nvPr userDrawn="1"/>
        </p:nvSpPr>
        <p:spPr bwMode="auto">
          <a:xfrm>
            <a:off x="90488" y="2743201"/>
            <a:ext cx="8958262" cy="4038600"/>
          </a:xfrm>
          <a:prstGeom prst="rect">
            <a:avLst/>
          </a:prstGeom>
          <a:noFill/>
          <a:ln w="9525">
            <a:noFill/>
            <a:miter lim="800000"/>
            <a:headEnd/>
            <a:tailEnd/>
          </a:ln>
          <a:effectLst/>
        </p:spPr>
        <p:txBody>
          <a:bodyPr lIns="0" tIns="0" rIns="0" bIns="0"/>
          <a:lstStyle/>
          <a:p>
            <a:pPr marL="171450" indent="-171450">
              <a:lnSpc>
                <a:spcPct val="92000"/>
              </a:lnSpc>
              <a:spcBef>
                <a:spcPct val="25000"/>
              </a:spcBef>
              <a:buFontTx/>
              <a:buAutoNum type="arabicPeriod"/>
            </a:pPr>
            <a:r>
              <a:rPr lang="en-US" sz="1200" dirty="0">
                <a:solidFill>
                  <a:srgbClr val="000000"/>
                </a:solidFill>
              </a:rPr>
              <a:t>Open the old presentation. </a:t>
            </a:r>
          </a:p>
          <a:p>
            <a:pPr marL="171450" indent="-171450">
              <a:lnSpc>
                <a:spcPct val="92000"/>
              </a:lnSpc>
              <a:spcBef>
                <a:spcPct val="25000"/>
              </a:spcBef>
            </a:pPr>
            <a:r>
              <a:rPr lang="en-US" sz="1200" b="1" dirty="0">
                <a:solidFill>
                  <a:srgbClr val="000000"/>
                </a:solidFill>
              </a:rPr>
              <a:t>In PowerPoint </a:t>
            </a:r>
            <a:r>
              <a:rPr lang="en-US" sz="1200" b="1" dirty="0" smtClean="0">
                <a:solidFill>
                  <a:srgbClr val="000000"/>
                </a:solidFill>
              </a:rPr>
              <a:t>2007 and 2010:</a:t>
            </a:r>
            <a:endParaRPr lang="en-US" sz="1200" b="1" dirty="0">
              <a:solidFill>
                <a:srgbClr val="000000"/>
              </a:solidFill>
            </a:endParaRPr>
          </a:p>
          <a:p>
            <a:pPr marL="171450" indent="-171450">
              <a:lnSpc>
                <a:spcPct val="92000"/>
              </a:lnSpc>
              <a:spcBef>
                <a:spcPct val="25000"/>
              </a:spcBef>
              <a:buFontTx/>
              <a:buAutoNum type="arabicPeriod" startAt="2"/>
            </a:pPr>
            <a:r>
              <a:rPr lang="en-US" sz="1200" dirty="0" smtClean="0">
                <a:solidFill>
                  <a:srgbClr val="000000"/>
                </a:solidFill>
              </a:rPr>
              <a:t>Click on the Design tab of the Ribbon. On the right side of the Themes group, click on the down-pointing arrowhead with a bar above it, then click on </a:t>
            </a:r>
            <a:r>
              <a:rPr lang="en-US" sz="1200" i="1" dirty="0" smtClean="0">
                <a:solidFill>
                  <a:srgbClr val="000000"/>
                </a:solidFill>
              </a:rPr>
              <a:t>Browse for Themes</a:t>
            </a:r>
            <a:r>
              <a:rPr lang="en-US" sz="1200" dirty="0" smtClean="0">
                <a:solidFill>
                  <a:srgbClr val="000000"/>
                </a:solidFill>
              </a:rPr>
              <a:t>. Select this template and click on </a:t>
            </a:r>
            <a:r>
              <a:rPr lang="en-US" sz="1200" i="1" dirty="0" smtClean="0">
                <a:solidFill>
                  <a:srgbClr val="000000"/>
                </a:solidFill>
              </a:rPr>
              <a:t>Apply</a:t>
            </a:r>
            <a:r>
              <a:rPr lang="en-US" sz="1200" dirty="0" smtClean="0">
                <a:solidFill>
                  <a:srgbClr val="000000"/>
                </a:solidFill>
              </a:rPr>
              <a:t>.</a:t>
            </a:r>
          </a:p>
          <a:p>
            <a:pPr marL="171450" indent="-171450">
              <a:lnSpc>
                <a:spcPct val="92000"/>
              </a:lnSpc>
              <a:spcBef>
                <a:spcPct val="25000"/>
              </a:spcBef>
              <a:buFontTx/>
              <a:buAutoNum type="arabicPeriod" startAt="2"/>
            </a:pPr>
            <a:r>
              <a:rPr lang="en-US" sz="1200" dirty="0" smtClean="0">
                <a:solidFill>
                  <a:srgbClr val="000000"/>
                </a:solidFill>
              </a:rPr>
              <a:t>Click on the Home tab of the Ribbon. Go through the presentation slide by slide. For each slide, click on the </a:t>
            </a:r>
            <a:r>
              <a:rPr lang="en-US" sz="1200" i="1" dirty="0" smtClean="0">
                <a:solidFill>
                  <a:srgbClr val="000000"/>
                </a:solidFill>
              </a:rPr>
              <a:t>Reset</a:t>
            </a:r>
            <a:r>
              <a:rPr lang="en-US" sz="1200" dirty="0" smtClean="0">
                <a:solidFill>
                  <a:srgbClr val="000000"/>
                </a:solidFill>
              </a:rPr>
              <a:t> button in the Slides group. The position and formatting of many slide elements will be updated.</a:t>
            </a:r>
          </a:p>
          <a:p>
            <a:pPr marL="171450" indent="-171450">
              <a:lnSpc>
                <a:spcPct val="92000"/>
              </a:lnSpc>
              <a:spcBef>
                <a:spcPct val="25000"/>
              </a:spcBef>
            </a:pPr>
            <a:r>
              <a:rPr lang="en-US" sz="1200" dirty="0" smtClean="0">
                <a:solidFill>
                  <a:srgbClr val="000000"/>
                </a:solidFill>
              </a:rPr>
              <a:t>Anything </a:t>
            </a:r>
            <a:r>
              <a:rPr lang="en-US" sz="1200" dirty="0">
                <a:solidFill>
                  <a:srgbClr val="000000"/>
                </a:solidFill>
              </a:rPr>
              <a:t>that was not updated in the steps above was created using local formatting on the original and must be corrected by hand.</a:t>
            </a:r>
          </a:p>
        </p:txBody>
      </p:sp>
    </p:spTree>
    <p:extLst>
      <p:ext uri="{BB962C8B-B14F-4D97-AF65-F5344CB8AC3E}">
        <p14:creationId xmlns:p14="http://schemas.microsoft.com/office/powerpoint/2010/main" val="10295904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1930" y="1189177"/>
            <a:ext cx="8740142" cy="1454757"/>
          </a:xfrm>
        </p:spPr>
        <p:txBody>
          <a:bodyPr>
            <a:spAutoFit/>
          </a:bodyPr>
          <a:lstStyle>
            <a:lvl3pPr>
              <a:defRPr sz="1765"/>
            </a:lvl3pPr>
            <a:lvl4pPr>
              <a:defRPr sz="1471"/>
            </a:lvl4pPr>
            <a:lvl5pPr>
              <a:defRPr sz="1471"/>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34157974"/>
      </p:ext>
    </p:extLst>
  </p:cSld>
  <p:clrMapOvr>
    <a:masterClrMapping/>
  </p:clrMapOvr>
  <p:transition spd="slow">
    <p:wip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6"/>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24" indent="0" algn="ctr">
              <a:buNone/>
              <a:defRPr>
                <a:solidFill>
                  <a:schemeClr val="tx1">
                    <a:tint val="75000"/>
                  </a:schemeClr>
                </a:solidFill>
              </a:defRPr>
            </a:lvl2pPr>
            <a:lvl3pPr marL="914247" indent="0" algn="ctr">
              <a:buNone/>
              <a:defRPr>
                <a:solidFill>
                  <a:schemeClr val="tx1">
                    <a:tint val="75000"/>
                  </a:schemeClr>
                </a:solidFill>
              </a:defRPr>
            </a:lvl3pPr>
            <a:lvl4pPr marL="1371371" indent="0" algn="ctr">
              <a:buNone/>
              <a:defRPr>
                <a:solidFill>
                  <a:schemeClr val="tx1">
                    <a:tint val="75000"/>
                  </a:schemeClr>
                </a:solidFill>
              </a:defRPr>
            </a:lvl4pPr>
            <a:lvl5pPr marL="1828493" indent="0" algn="ctr">
              <a:buNone/>
              <a:defRPr>
                <a:solidFill>
                  <a:schemeClr val="tx1">
                    <a:tint val="75000"/>
                  </a:schemeClr>
                </a:solidFill>
              </a:defRPr>
            </a:lvl5pPr>
            <a:lvl6pPr marL="2285617" indent="0" algn="ctr">
              <a:buNone/>
              <a:defRPr>
                <a:solidFill>
                  <a:schemeClr val="tx1">
                    <a:tint val="75000"/>
                  </a:schemeClr>
                </a:solidFill>
              </a:defRPr>
            </a:lvl6pPr>
            <a:lvl7pPr marL="2742741" indent="0" algn="ctr">
              <a:buNone/>
              <a:defRPr>
                <a:solidFill>
                  <a:schemeClr val="tx1">
                    <a:tint val="75000"/>
                  </a:schemeClr>
                </a:solidFill>
              </a:defRPr>
            </a:lvl7pPr>
            <a:lvl8pPr marL="3199864" indent="0" algn="ctr">
              <a:buNone/>
              <a:defRPr>
                <a:solidFill>
                  <a:schemeClr val="tx1">
                    <a:tint val="75000"/>
                  </a:schemeClr>
                </a:solidFill>
              </a:defRPr>
            </a:lvl8pPr>
            <a:lvl9pPr marL="365698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C0BE21C-64B2-4727-9357-D8492E1C1D3C}" type="datetime4">
              <a:rPr lang="en-US" altLang="zh-TW" smtClean="0">
                <a:solidFill>
                  <a:prstClr val="black">
                    <a:tint val="75000"/>
                  </a:prstClr>
                </a:solidFill>
              </a:rPr>
              <a:t>August 5, 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F88E988-FB04-AB4E-BE5A-59F242AF7F7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9197306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71C46F-ED6B-4C33-B311-7F1356A4EA2A}" type="datetime4">
              <a:rPr lang="en-US" altLang="zh-TW" smtClean="0">
                <a:solidFill>
                  <a:prstClr val="black">
                    <a:tint val="75000"/>
                  </a:prstClr>
                </a:solidFill>
              </a:rPr>
              <a:t>August 5, 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066355A-084C-D24E-9AD2-7E4FC41EA62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3964806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6"/>
          </a:xfrm>
        </p:spPr>
        <p:txBody>
          <a:bodyPr anchor="b"/>
          <a:lstStyle>
            <a:lvl1pPr marL="0" indent="0">
              <a:buNone/>
              <a:defRPr sz="2000">
                <a:solidFill>
                  <a:schemeClr val="tx1">
                    <a:tint val="75000"/>
                  </a:schemeClr>
                </a:solidFill>
              </a:defRPr>
            </a:lvl1pPr>
            <a:lvl2pPr marL="457124" indent="0">
              <a:buNone/>
              <a:defRPr sz="1800">
                <a:solidFill>
                  <a:schemeClr val="tx1">
                    <a:tint val="75000"/>
                  </a:schemeClr>
                </a:solidFill>
              </a:defRPr>
            </a:lvl2pPr>
            <a:lvl3pPr marL="914247" indent="0">
              <a:buNone/>
              <a:defRPr sz="1600">
                <a:solidFill>
                  <a:schemeClr val="tx1">
                    <a:tint val="75000"/>
                  </a:schemeClr>
                </a:solidFill>
              </a:defRPr>
            </a:lvl3pPr>
            <a:lvl4pPr marL="1371371" indent="0">
              <a:buNone/>
              <a:defRPr sz="1400">
                <a:solidFill>
                  <a:schemeClr val="tx1">
                    <a:tint val="75000"/>
                  </a:schemeClr>
                </a:solidFill>
              </a:defRPr>
            </a:lvl4pPr>
            <a:lvl5pPr marL="1828493" indent="0">
              <a:buNone/>
              <a:defRPr sz="1400">
                <a:solidFill>
                  <a:schemeClr val="tx1">
                    <a:tint val="75000"/>
                  </a:schemeClr>
                </a:solidFill>
              </a:defRPr>
            </a:lvl5pPr>
            <a:lvl6pPr marL="2285617" indent="0">
              <a:buNone/>
              <a:defRPr sz="1400">
                <a:solidFill>
                  <a:schemeClr val="tx1">
                    <a:tint val="75000"/>
                  </a:schemeClr>
                </a:solidFill>
              </a:defRPr>
            </a:lvl6pPr>
            <a:lvl7pPr marL="2742741" indent="0">
              <a:buNone/>
              <a:defRPr sz="1400">
                <a:solidFill>
                  <a:schemeClr val="tx1">
                    <a:tint val="75000"/>
                  </a:schemeClr>
                </a:solidFill>
              </a:defRPr>
            </a:lvl7pPr>
            <a:lvl8pPr marL="3199864" indent="0">
              <a:buNone/>
              <a:defRPr sz="1400">
                <a:solidFill>
                  <a:schemeClr val="tx1">
                    <a:tint val="75000"/>
                  </a:schemeClr>
                </a:solidFill>
              </a:defRPr>
            </a:lvl8pPr>
            <a:lvl9pPr marL="3656987"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789ED8-8C93-4C65-AC99-7964C72A55AF}" type="datetime4">
              <a:rPr lang="en-US" altLang="zh-TW" smtClean="0">
                <a:solidFill>
                  <a:prstClr val="black">
                    <a:tint val="75000"/>
                  </a:prstClr>
                </a:solidFill>
              </a:rPr>
              <a:t>August 5, 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1AF2B4D-6B12-4EDF-87BB-2B55CECB6611}"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4798816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AE207E-5AA1-424C-838C-11C4D896BFEA}" type="datetime4">
              <a:rPr lang="en-US" altLang="zh-TW" smtClean="0">
                <a:solidFill>
                  <a:prstClr val="black">
                    <a:tint val="75000"/>
                  </a:prstClr>
                </a:solidFill>
              </a:rPr>
              <a:t>August 5, 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066355A-084C-D24E-9AD2-7E4FC41EA62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2912545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4"/>
            <a:ext cx="4040188" cy="639763"/>
          </a:xfrm>
        </p:spPr>
        <p:txBody>
          <a:bodyPr anchor="b"/>
          <a:lstStyle>
            <a:lvl1pPr marL="0" indent="0">
              <a:buNone/>
              <a:defRPr sz="2400" b="1"/>
            </a:lvl1pPr>
            <a:lvl2pPr marL="457124" indent="0">
              <a:buNone/>
              <a:defRPr sz="2000" b="1"/>
            </a:lvl2pPr>
            <a:lvl3pPr marL="914247" indent="0">
              <a:buNone/>
              <a:defRPr sz="1800" b="1"/>
            </a:lvl3pPr>
            <a:lvl4pPr marL="1371371" indent="0">
              <a:buNone/>
              <a:defRPr sz="1600" b="1"/>
            </a:lvl4pPr>
            <a:lvl5pPr marL="1828493" indent="0">
              <a:buNone/>
              <a:defRPr sz="1600" b="1"/>
            </a:lvl5pPr>
            <a:lvl6pPr marL="2285617" indent="0">
              <a:buNone/>
              <a:defRPr sz="1600" b="1"/>
            </a:lvl6pPr>
            <a:lvl7pPr marL="2742741" indent="0">
              <a:buNone/>
              <a:defRPr sz="1600" b="1"/>
            </a:lvl7pPr>
            <a:lvl8pPr marL="3199864" indent="0">
              <a:buNone/>
              <a:defRPr sz="1600" b="1"/>
            </a:lvl8pPr>
            <a:lvl9pPr marL="365698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8" y="1535114"/>
            <a:ext cx="4041776" cy="639763"/>
          </a:xfrm>
        </p:spPr>
        <p:txBody>
          <a:bodyPr anchor="b"/>
          <a:lstStyle>
            <a:lvl1pPr marL="0" indent="0">
              <a:buNone/>
              <a:defRPr sz="2400" b="1"/>
            </a:lvl1pPr>
            <a:lvl2pPr marL="457124" indent="0">
              <a:buNone/>
              <a:defRPr sz="2000" b="1"/>
            </a:lvl2pPr>
            <a:lvl3pPr marL="914247" indent="0">
              <a:buNone/>
              <a:defRPr sz="1800" b="1"/>
            </a:lvl3pPr>
            <a:lvl4pPr marL="1371371" indent="0">
              <a:buNone/>
              <a:defRPr sz="1600" b="1"/>
            </a:lvl4pPr>
            <a:lvl5pPr marL="1828493" indent="0">
              <a:buNone/>
              <a:defRPr sz="1600" b="1"/>
            </a:lvl5pPr>
            <a:lvl6pPr marL="2285617" indent="0">
              <a:buNone/>
              <a:defRPr sz="1600" b="1"/>
            </a:lvl6pPr>
            <a:lvl7pPr marL="2742741" indent="0">
              <a:buNone/>
              <a:defRPr sz="1600" b="1"/>
            </a:lvl7pPr>
            <a:lvl8pPr marL="3199864" indent="0">
              <a:buNone/>
              <a:defRPr sz="1600" b="1"/>
            </a:lvl8pPr>
            <a:lvl9pPr marL="365698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2174875"/>
            <a:ext cx="404177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F0C28F-D4B0-40D3-A051-655E9D45379C}" type="datetime4">
              <a:rPr lang="en-US" altLang="zh-TW" smtClean="0">
                <a:solidFill>
                  <a:prstClr val="black">
                    <a:tint val="75000"/>
                  </a:prstClr>
                </a:solidFill>
              </a:rPr>
              <a:t>August 5, 2015</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066355A-084C-D24E-9AD2-7E4FC41EA62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61984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Heading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5267E9BC-1E1C-4D9F-A843-27C692DFD0BA}" type="datetime4">
              <a:rPr lang="en-US" altLang="zh-TW" smtClean="0"/>
              <a:t>August 5, 2015</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AF6C6D8-FB7F-404D-B201-C1A60A26FA4A}" type="slidenum">
              <a:rPr lang="en-US"/>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6E7BB7-B43F-4F67-B7D6-56CB1D425EBC}" type="datetime4">
              <a:rPr lang="en-US" altLang="zh-TW" smtClean="0">
                <a:solidFill>
                  <a:prstClr val="black">
                    <a:tint val="75000"/>
                  </a:prstClr>
                </a:solidFill>
              </a:rPr>
              <a:t>August 5, 2015</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066355A-084C-D24E-9AD2-7E4FC41EA62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0638676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E763D9-A738-4D58-AAEB-D25B15742BA8}" type="datetime4">
              <a:rPr lang="en-US" altLang="zh-TW" smtClean="0">
                <a:solidFill>
                  <a:prstClr val="black">
                    <a:tint val="75000"/>
                  </a:prstClr>
                </a:solidFill>
              </a:rPr>
              <a:t>August 5, 2015</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066355A-084C-D24E-9AD2-7E4FC41EA62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959731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124" indent="0">
              <a:buNone/>
              <a:defRPr sz="1200"/>
            </a:lvl2pPr>
            <a:lvl3pPr marL="914247" indent="0">
              <a:buNone/>
              <a:defRPr sz="1000"/>
            </a:lvl3pPr>
            <a:lvl4pPr marL="1371371" indent="0">
              <a:buNone/>
              <a:defRPr sz="900"/>
            </a:lvl4pPr>
            <a:lvl5pPr marL="1828493" indent="0">
              <a:buNone/>
              <a:defRPr sz="900"/>
            </a:lvl5pPr>
            <a:lvl6pPr marL="2285617" indent="0">
              <a:buNone/>
              <a:defRPr sz="900"/>
            </a:lvl6pPr>
            <a:lvl7pPr marL="2742741" indent="0">
              <a:buNone/>
              <a:defRPr sz="900"/>
            </a:lvl7pPr>
            <a:lvl8pPr marL="3199864" indent="0">
              <a:buNone/>
              <a:defRPr sz="900"/>
            </a:lvl8pPr>
            <a:lvl9pPr marL="3656987"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FB673A-1C10-47C6-94E2-BA898BBE09F0}" type="datetime4">
              <a:rPr lang="en-US" altLang="zh-TW" smtClean="0">
                <a:solidFill>
                  <a:prstClr val="black">
                    <a:tint val="75000"/>
                  </a:prstClr>
                </a:solidFill>
              </a:rPr>
              <a:t>August 5, 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C6B1FF6-39B9-40F5-8B67-33C6354A3D4F}" type="slidenum">
              <a:rPr lang="en-US" smtClean="0">
                <a:solidFill>
                  <a:prstClr val="black">
                    <a:tint val="75000"/>
                  </a:prstClr>
                </a:solidFill>
              </a:rPr>
              <a:pPr/>
              <a:t>‹#›</a:t>
            </a:fld>
            <a:endParaRPr lang="en-US" dirty="0">
              <a:solidFill>
                <a:srgbClr val="9BBB59">
                  <a:shade val="75000"/>
                </a:srgbClr>
              </a:solidFill>
            </a:endParaRPr>
          </a:p>
        </p:txBody>
      </p:sp>
    </p:spTree>
    <p:extLst>
      <p:ext uri="{BB962C8B-B14F-4D97-AF65-F5344CB8AC3E}">
        <p14:creationId xmlns:p14="http://schemas.microsoft.com/office/powerpoint/2010/main" val="352630894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1"/>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7124" indent="0">
              <a:buNone/>
              <a:defRPr sz="2800"/>
            </a:lvl2pPr>
            <a:lvl3pPr marL="914247" indent="0">
              <a:buNone/>
              <a:defRPr sz="2400"/>
            </a:lvl3pPr>
            <a:lvl4pPr marL="1371371" indent="0">
              <a:buNone/>
              <a:defRPr sz="2000"/>
            </a:lvl4pPr>
            <a:lvl5pPr marL="1828493" indent="0">
              <a:buNone/>
              <a:defRPr sz="2000"/>
            </a:lvl5pPr>
            <a:lvl6pPr marL="2285617" indent="0">
              <a:buNone/>
              <a:defRPr sz="2000"/>
            </a:lvl6pPr>
            <a:lvl7pPr marL="2742741" indent="0">
              <a:buNone/>
              <a:defRPr sz="2000"/>
            </a:lvl7pPr>
            <a:lvl8pPr marL="3199864" indent="0">
              <a:buNone/>
              <a:defRPr sz="2000"/>
            </a:lvl8pPr>
            <a:lvl9pPr marL="3656987" indent="0">
              <a:buNone/>
              <a:defRPr sz="2000"/>
            </a:lvl9pPr>
          </a:lstStyle>
          <a:p>
            <a:endParaRPr lang="en-US" dirty="0"/>
          </a:p>
        </p:txBody>
      </p:sp>
      <p:sp>
        <p:nvSpPr>
          <p:cNvPr id="4" name="Text Placeholder 3"/>
          <p:cNvSpPr>
            <a:spLocks noGrp="1"/>
          </p:cNvSpPr>
          <p:nvPr>
            <p:ph type="body" sz="half" idx="2"/>
          </p:nvPr>
        </p:nvSpPr>
        <p:spPr>
          <a:xfrm>
            <a:off x="1792289" y="5367340"/>
            <a:ext cx="5486400" cy="804862"/>
          </a:xfrm>
        </p:spPr>
        <p:txBody>
          <a:bodyPr/>
          <a:lstStyle>
            <a:lvl1pPr marL="0" indent="0">
              <a:buNone/>
              <a:defRPr sz="1400"/>
            </a:lvl1pPr>
            <a:lvl2pPr marL="457124" indent="0">
              <a:buNone/>
              <a:defRPr sz="1200"/>
            </a:lvl2pPr>
            <a:lvl3pPr marL="914247" indent="0">
              <a:buNone/>
              <a:defRPr sz="1000"/>
            </a:lvl3pPr>
            <a:lvl4pPr marL="1371371" indent="0">
              <a:buNone/>
              <a:defRPr sz="900"/>
            </a:lvl4pPr>
            <a:lvl5pPr marL="1828493" indent="0">
              <a:buNone/>
              <a:defRPr sz="900"/>
            </a:lvl5pPr>
            <a:lvl6pPr marL="2285617" indent="0">
              <a:buNone/>
              <a:defRPr sz="900"/>
            </a:lvl6pPr>
            <a:lvl7pPr marL="2742741" indent="0">
              <a:buNone/>
              <a:defRPr sz="900"/>
            </a:lvl7pPr>
            <a:lvl8pPr marL="3199864" indent="0">
              <a:buNone/>
              <a:defRPr sz="900"/>
            </a:lvl8pPr>
            <a:lvl9pPr marL="3656987"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AA0AEC-7F23-4F01-B697-BA7E9101F0D5}" type="datetime4">
              <a:rPr lang="en-US" altLang="zh-TW" smtClean="0">
                <a:solidFill>
                  <a:prstClr val="black">
                    <a:tint val="75000"/>
                  </a:prstClr>
                </a:solidFill>
              </a:rPr>
              <a:t>August 5, 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066355A-084C-D24E-9AD2-7E4FC41EA62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3854036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CEEEE9-26ED-4A53-892F-12D1D755D623}" type="datetime4">
              <a:rPr lang="en-US" altLang="zh-TW" smtClean="0">
                <a:solidFill>
                  <a:prstClr val="black">
                    <a:tint val="75000"/>
                  </a:prstClr>
                </a:solidFill>
              </a:rPr>
              <a:t>August 5, 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066355A-084C-D24E-9AD2-7E4FC41EA62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869868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B60EFA-FC00-4ECA-A535-D2ACA53141C2}" type="datetime4">
              <a:rPr lang="en-US" altLang="zh-TW" smtClean="0">
                <a:solidFill>
                  <a:prstClr val="black">
                    <a:tint val="75000"/>
                  </a:prstClr>
                </a:solidFill>
              </a:rPr>
              <a:t>August 5, 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066355A-084C-D24E-9AD2-7E4FC41EA62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5635629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 y="0"/>
            <a:ext cx="5564732" cy="6858000"/>
          </a:xfrm>
          <a:prstGeom prst="rect">
            <a:avLst/>
          </a:prstGeom>
        </p:spPr>
        <p:txBody>
          <a:bodyPr/>
          <a:lstStyle>
            <a:lvl1pPr>
              <a:defRPr sz="2799"/>
            </a:lvl1pPr>
            <a:lvl2pPr>
              <a:defRPr sz="2399"/>
            </a:lvl2pPr>
            <a:lvl3pPr>
              <a:defRPr sz="2000"/>
            </a:lvl3pPr>
            <a:lvl4pPr>
              <a:defRPr sz="1799"/>
            </a:lvl4pPr>
            <a:lvl5pPr>
              <a:defRPr sz="1799"/>
            </a:lvl5pPr>
            <a:lvl6pPr>
              <a:defRPr sz="1799"/>
            </a:lvl6pPr>
            <a:lvl7pPr>
              <a:defRPr sz="1799"/>
            </a:lvl7pPr>
            <a:lvl8pPr>
              <a:defRPr sz="1799"/>
            </a:lvl8pPr>
            <a:lvl9pPr>
              <a:defRPr sz="1799"/>
            </a:lvl9pPr>
          </a:lstStyle>
          <a:p>
            <a:pPr lvl="0"/>
            <a:endParaRPr lang="en-US" dirty="0"/>
          </a:p>
        </p:txBody>
      </p:sp>
      <p:sp>
        <p:nvSpPr>
          <p:cNvPr id="8" name="Rectangle 7"/>
          <p:cNvSpPr/>
          <p:nvPr userDrawn="1"/>
        </p:nvSpPr>
        <p:spPr>
          <a:xfrm>
            <a:off x="5564733" y="0"/>
            <a:ext cx="3579268"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052" eaLnBrk="1" fontAlgn="auto" hangingPunct="1">
              <a:spcBef>
                <a:spcPts val="0"/>
              </a:spcBef>
              <a:spcAft>
                <a:spcPts val="0"/>
              </a:spcAft>
            </a:pPr>
            <a:endParaRPr lang="en-US" sz="1799" dirty="0">
              <a:solidFill>
                <a:prstClr val="white"/>
              </a:solidFill>
            </a:endParaRPr>
          </a:p>
        </p:txBody>
      </p:sp>
      <p:sp>
        <p:nvSpPr>
          <p:cNvPr id="2" name="Title 1"/>
          <p:cNvSpPr>
            <a:spLocks noGrp="1"/>
          </p:cNvSpPr>
          <p:nvPr>
            <p:ph type="title"/>
          </p:nvPr>
        </p:nvSpPr>
        <p:spPr>
          <a:xfrm>
            <a:off x="5811100" y="393054"/>
            <a:ext cx="3113017" cy="819941"/>
          </a:xfrm>
          <a:prstGeom prst="rect">
            <a:avLst/>
          </a:prstGeom>
        </p:spPr>
        <p:txBody>
          <a:bodyPr>
            <a:noAutofit/>
          </a:bodyPr>
          <a:lstStyle>
            <a:lvl1pPr>
              <a:defRPr sz="2399">
                <a:solidFill>
                  <a:srgbClr val="0A5BBA"/>
                </a:solidFill>
              </a:defRPr>
            </a:lvl1pPr>
          </a:lstStyle>
          <a:p>
            <a:r>
              <a:rPr lang="en-US" dirty="0" smtClean="0"/>
              <a:t>Click to edit Master title style</a:t>
            </a:r>
            <a:endParaRPr lang="en-US" dirty="0"/>
          </a:p>
        </p:txBody>
      </p:sp>
      <p:sp>
        <p:nvSpPr>
          <p:cNvPr id="9" name="Content Placeholder 2"/>
          <p:cNvSpPr>
            <a:spLocks noGrp="1"/>
          </p:cNvSpPr>
          <p:nvPr>
            <p:ph sz="half" idx="10"/>
          </p:nvPr>
        </p:nvSpPr>
        <p:spPr>
          <a:xfrm>
            <a:off x="5811100" y="1590865"/>
            <a:ext cx="3113017" cy="4680996"/>
          </a:xfrm>
          <a:prstGeom prst="rect">
            <a:avLst/>
          </a:prstGeom>
        </p:spPr>
        <p:txBody>
          <a:bodyPr>
            <a:normAutofit/>
          </a:bodyPr>
          <a:lstStyle>
            <a:lvl1pPr marL="0" indent="0">
              <a:buNone/>
              <a:defRPr sz="1200">
                <a:solidFill>
                  <a:schemeClr val="tx1">
                    <a:lumMod val="50000"/>
                    <a:lumOff val="50000"/>
                  </a:schemeClr>
                </a:solidFill>
              </a:defRPr>
            </a:lvl1pPr>
            <a:lvl2pPr marL="457052" indent="0">
              <a:buNone/>
              <a:defRPr sz="1799"/>
            </a:lvl2pPr>
            <a:lvl3pPr marL="914103" indent="0">
              <a:buNone/>
              <a:defRPr sz="1799"/>
            </a:lvl3pPr>
            <a:lvl4pPr marL="1371154" indent="0">
              <a:buNone/>
              <a:defRPr sz="1799"/>
            </a:lvl4pPr>
            <a:lvl5pPr marL="1828205" indent="0">
              <a:buNone/>
              <a:defRPr sz="1799"/>
            </a:lvl5pPr>
            <a:lvl6pPr>
              <a:defRPr sz="1799"/>
            </a:lvl6pPr>
            <a:lvl7pPr>
              <a:defRPr sz="1799"/>
            </a:lvl7pPr>
            <a:lvl8pPr>
              <a:defRPr sz="1799"/>
            </a:lvl8pPr>
            <a:lvl9pPr>
              <a:defRPr sz="1799"/>
            </a:lvl9pPr>
          </a:lstStyle>
          <a:p>
            <a:pPr lvl="0"/>
            <a:r>
              <a:rPr lang="en-US" dirty="0" smtClean="0"/>
              <a:t>Click to edit Master text styles</a:t>
            </a:r>
          </a:p>
        </p:txBody>
      </p:sp>
    </p:spTree>
    <p:extLst>
      <p:ext uri="{BB962C8B-B14F-4D97-AF65-F5344CB8AC3E}">
        <p14:creationId xmlns:p14="http://schemas.microsoft.com/office/powerpoint/2010/main" val="576230030"/>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1930" y="2084174"/>
            <a:ext cx="8740142" cy="1796217"/>
          </a:xfrm>
          <a:noFill/>
        </p:spPr>
        <p:txBody>
          <a:bodyPr tIns="91440" bIns="91440" anchor="t" anchorCtr="0"/>
          <a:lstStyle>
            <a:lvl1pPr>
              <a:defRPr sz="6470" spc="-74"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22494879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87514EA3-0EEF-498E-95A0-EF5D63766AC3}" type="datetime4">
              <a:rPr lang="en-US" altLang="zh-TW" smtClean="0"/>
              <a:t>August 5, 2015</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28C1399-FE1A-45E7-9FD7-CF982364DC8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Contents and Section Divider">
    <p:spTree>
      <p:nvGrpSpPr>
        <p:cNvPr id="1" name=""/>
        <p:cNvGrpSpPr/>
        <p:nvPr/>
      </p:nvGrpSpPr>
      <p:grpSpPr>
        <a:xfrm>
          <a:off x="0" y="0"/>
          <a:ext cx="0" cy="0"/>
          <a:chOff x="0" y="0"/>
          <a:chExt cx="0" cy="0"/>
        </a:xfrm>
      </p:grpSpPr>
      <p:sp>
        <p:nvSpPr>
          <p:cNvPr id="2" name="Title 1"/>
          <p:cNvSpPr>
            <a:spLocks noGrp="1"/>
          </p:cNvSpPr>
          <p:nvPr>
            <p:ph type="title"/>
          </p:nvPr>
        </p:nvSpPr>
        <p:spPr>
          <a:xfrm>
            <a:off x="1380744" y="1837944"/>
            <a:ext cx="6016752" cy="896112"/>
          </a:xfrm>
        </p:spPr>
        <p:txBody>
          <a:bodyPr/>
          <a:lstStyle>
            <a:lvl1pPr algn="l">
              <a:defRPr sz="47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380744" y="2734056"/>
            <a:ext cx="6016752" cy="2907792"/>
          </a:xfrm>
        </p:spPr>
        <p:txBody>
          <a:bodyPr anchor="t" anchorCtr="0">
            <a:normAutofit/>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7680960" y="411480"/>
            <a:ext cx="1097280" cy="393192"/>
          </a:xfrm>
        </p:spPr>
        <p:txBody>
          <a:bodyPr/>
          <a:lstStyle>
            <a:lvl1pPr>
              <a:defRPr sz="1300">
                <a:solidFill>
                  <a:schemeClr val="tx1"/>
                </a:solidFill>
              </a:defRPr>
            </a:lvl1pPr>
          </a:lstStyle>
          <a:p>
            <a:fld id="{16A674AC-5566-44DC-B3D1-BA27659ED753}" type="datetime4">
              <a:rPr lang="en-US" altLang="zh-TW" smtClean="0"/>
              <a:t>August 5, 2015</a:t>
            </a:fld>
            <a:endParaRPr lang="en-US" dirty="0"/>
          </a:p>
        </p:txBody>
      </p:sp>
      <p:sp>
        <p:nvSpPr>
          <p:cNvPr id="45060" name="Rectangle 4"/>
          <p:cNvSpPr>
            <a:spLocks noChangeArrowheads="1"/>
          </p:cNvSpPr>
          <p:nvPr/>
        </p:nvSpPr>
        <p:spPr bwMode="auto">
          <a:xfrm>
            <a:off x="7488238" y="1749425"/>
            <a:ext cx="60325" cy="3892550"/>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1" name="Rectangle 5"/>
          <p:cNvSpPr>
            <a:spLocks noChangeArrowheads="1"/>
          </p:cNvSpPr>
          <p:nvPr/>
        </p:nvSpPr>
        <p:spPr bwMode="auto">
          <a:xfrm>
            <a:off x="7488238" y="373063"/>
            <a:ext cx="60325" cy="1150937"/>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2" name="Rectangle 6"/>
          <p:cNvSpPr>
            <a:spLocks noChangeArrowheads="1"/>
          </p:cNvSpPr>
          <p:nvPr/>
        </p:nvSpPr>
        <p:spPr bwMode="auto">
          <a:xfrm>
            <a:off x="1092200" y="5853113"/>
            <a:ext cx="58737" cy="641350"/>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3" name="Rectangle 7"/>
          <p:cNvSpPr>
            <a:spLocks noChangeArrowheads="1"/>
          </p:cNvSpPr>
          <p:nvPr/>
        </p:nvSpPr>
        <p:spPr bwMode="auto">
          <a:xfrm>
            <a:off x="371475" y="6572250"/>
            <a:ext cx="641350" cy="60325"/>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4" name="Rectangle 8"/>
          <p:cNvSpPr>
            <a:spLocks noChangeArrowheads="1"/>
          </p:cNvSpPr>
          <p:nvPr/>
        </p:nvSpPr>
        <p:spPr bwMode="auto">
          <a:xfrm>
            <a:off x="371475" y="5715000"/>
            <a:ext cx="641350" cy="60325"/>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5" name="Rectangle 9"/>
          <p:cNvSpPr>
            <a:spLocks noChangeArrowheads="1"/>
          </p:cNvSpPr>
          <p:nvPr/>
        </p:nvSpPr>
        <p:spPr bwMode="auto">
          <a:xfrm>
            <a:off x="233363" y="5853113"/>
            <a:ext cx="60325" cy="641350"/>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6" name="Rectangle 10"/>
          <p:cNvSpPr>
            <a:spLocks noChangeArrowheads="1"/>
          </p:cNvSpPr>
          <p:nvPr/>
        </p:nvSpPr>
        <p:spPr bwMode="auto">
          <a:xfrm>
            <a:off x="8858250" y="373063"/>
            <a:ext cx="60325" cy="1150937"/>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7" name="Rectangle 11"/>
          <p:cNvSpPr>
            <a:spLocks noChangeArrowheads="1"/>
          </p:cNvSpPr>
          <p:nvPr/>
        </p:nvSpPr>
        <p:spPr bwMode="auto">
          <a:xfrm>
            <a:off x="7627938" y="233363"/>
            <a:ext cx="1149350" cy="60325"/>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8" name="Rectangle 12"/>
          <p:cNvSpPr>
            <a:spLocks noChangeArrowheads="1"/>
          </p:cNvSpPr>
          <p:nvPr/>
        </p:nvSpPr>
        <p:spPr bwMode="auto">
          <a:xfrm>
            <a:off x="1092200" y="1755775"/>
            <a:ext cx="58737" cy="3879850"/>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69" name="Rectangle 13"/>
          <p:cNvSpPr>
            <a:spLocks noChangeArrowheads="1"/>
          </p:cNvSpPr>
          <p:nvPr/>
        </p:nvSpPr>
        <p:spPr bwMode="auto">
          <a:xfrm>
            <a:off x="1230313" y="5711825"/>
            <a:ext cx="6178550" cy="60325"/>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70" name="Rectangle 14"/>
          <p:cNvSpPr>
            <a:spLocks noChangeArrowheads="1"/>
          </p:cNvSpPr>
          <p:nvPr/>
        </p:nvSpPr>
        <p:spPr bwMode="auto">
          <a:xfrm>
            <a:off x="1230313" y="1608138"/>
            <a:ext cx="6178550" cy="60325"/>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71" name="Rectangle 15"/>
          <p:cNvSpPr>
            <a:spLocks noChangeArrowheads="1"/>
          </p:cNvSpPr>
          <p:nvPr/>
        </p:nvSpPr>
        <p:spPr bwMode="auto">
          <a:xfrm>
            <a:off x="7627938" y="1608138"/>
            <a:ext cx="1149350" cy="60325"/>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72" name="Freeform 16"/>
          <p:cNvSpPr>
            <a:spLocks noEditPoints="1"/>
          </p:cNvSpPr>
          <p:nvPr/>
        </p:nvSpPr>
        <p:spPr bwMode="auto">
          <a:xfrm>
            <a:off x="439738" y="6000750"/>
            <a:ext cx="519112" cy="344487"/>
          </a:xfrm>
          <a:custGeom>
            <a:avLst/>
            <a:gdLst/>
            <a:ahLst/>
            <a:cxnLst>
              <a:cxn ang="0">
                <a:pos x="280" y="374"/>
              </a:cxn>
              <a:cxn ang="0">
                <a:pos x="262" y="344"/>
              </a:cxn>
              <a:cxn ang="0">
                <a:pos x="230" y="323"/>
              </a:cxn>
              <a:cxn ang="0">
                <a:pos x="250" y="306"/>
              </a:cxn>
              <a:cxn ang="0">
                <a:pos x="273" y="279"/>
              </a:cxn>
              <a:cxn ang="0">
                <a:pos x="284" y="225"/>
              </a:cxn>
              <a:cxn ang="0">
                <a:pos x="275" y="78"/>
              </a:cxn>
              <a:cxn ang="0">
                <a:pos x="241" y="34"/>
              </a:cxn>
              <a:cxn ang="0">
                <a:pos x="189" y="13"/>
              </a:cxn>
              <a:cxn ang="0">
                <a:pos x="165" y="641"/>
              </a:cxn>
              <a:cxn ang="0">
                <a:pos x="223" y="631"/>
              </a:cxn>
              <a:cxn ang="0">
                <a:pos x="265" y="596"/>
              </a:cxn>
              <a:cxn ang="0">
                <a:pos x="285" y="534"/>
              </a:cxn>
              <a:cxn ang="0">
                <a:pos x="181" y="268"/>
              </a:cxn>
              <a:cxn ang="0">
                <a:pos x="149" y="284"/>
              </a:cxn>
              <a:cxn ang="0">
                <a:pos x="168" y="100"/>
              </a:cxn>
              <a:cxn ang="0">
                <a:pos x="186" y="128"/>
              </a:cxn>
              <a:cxn ang="0">
                <a:pos x="186" y="532"/>
              </a:cxn>
              <a:cxn ang="0">
                <a:pos x="163" y="555"/>
              </a:cxn>
              <a:cxn ang="0">
                <a:pos x="159" y="362"/>
              </a:cxn>
              <a:cxn ang="0">
                <a:pos x="185" y="387"/>
              </a:cxn>
              <a:cxn ang="0">
                <a:pos x="634" y="483"/>
              </a:cxn>
              <a:cxn ang="0">
                <a:pos x="617" y="414"/>
              </a:cxn>
              <a:cxn ang="0">
                <a:pos x="580" y="351"/>
              </a:cxn>
              <a:cxn ang="0">
                <a:pos x="490" y="249"/>
              </a:cxn>
              <a:cxn ang="0">
                <a:pos x="450" y="188"/>
              </a:cxn>
              <a:cxn ang="0">
                <a:pos x="442" y="138"/>
              </a:cxn>
              <a:cxn ang="0">
                <a:pos x="462" y="93"/>
              </a:cxn>
              <a:cxn ang="0">
                <a:pos x="502" y="87"/>
              </a:cxn>
              <a:cxn ang="0">
                <a:pos x="524" y="99"/>
              </a:cxn>
              <a:cxn ang="0">
                <a:pos x="539" y="145"/>
              </a:cxn>
              <a:cxn ang="0">
                <a:pos x="628" y="114"/>
              </a:cxn>
              <a:cxn ang="0">
                <a:pos x="601" y="50"/>
              </a:cxn>
              <a:cxn ang="0">
                <a:pos x="549" y="10"/>
              </a:cxn>
              <a:cxn ang="0">
                <a:pos x="474" y="1"/>
              </a:cxn>
              <a:cxn ang="0">
                <a:pos x="402" y="27"/>
              </a:cxn>
              <a:cxn ang="0">
                <a:pos x="359" y="81"/>
              </a:cxn>
              <a:cxn ang="0">
                <a:pos x="344" y="154"/>
              </a:cxn>
              <a:cxn ang="0">
                <a:pos x="360" y="227"/>
              </a:cxn>
              <a:cxn ang="0">
                <a:pos x="399" y="293"/>
              </a:cxn>
              <a:cxn ang="0">
                <a:pos x="476" y="381"/>
              </a:cxn>
              <a:cxn ang="0">
                <a:pos x="526" y="454"/>
              </a:cxn>
              <a:cxn ang="0">
                <a:pos x="537" y="502"/>
              </a:cxn>
              <a:cxn ang="0">
                <a:pos x="530" y="545"/>
              </a:cxn>
              <a:cxn ang="0">
                <a:pos x="513" y="562"/>
              </a:cxn>
              <a:cxn ang="0">
                <a:pos x="484" y="568"/>
              </a:cxn>
              <a:cxn ang="0">
                <a:pos x="456" y="562"/>
              </a:cxn>
              <a:cxn ang="0">
                <a:pos x="439" y="544"/>
              </a:cxn>
              <a:cxn ang="0">
                <a:pos x="432" y="452"/>
              </a:cxn>
              <a:cxn ang="0">
                <a:pos x="345" y="554"/>
              </a:cxn>
              <a:cxn ang="0">
                <a:pos x="379" y="613"/>
              </a:cxn>
              <a:cxn ang="0">
                <a:pos x="440" y="647"/>
              </a:cxn>
              <a:cxn ang="0">
                <a:pos x="517" y="650"/>
              </a:cxn>
              <a:cxn ang="0">
                <a:pos x="581" y="622"/>
              </a:cxn>
              <a:cxn ang="0">
                <a:pos x="623" y="564"/>
              </a:cxn>
              <a:cxn ang="0">
                <a:pos x="983" y="641"/>
              </a:cxn>
              <a:cxn ang="0">
                <a:pos x="772" y="518"/>
              </a:cxn>
              <a:cxn ang="0">
                <a:pos x="785" y="434"/>
              </a:cxn>
            </a:cxnLst>
            <a:rect l="0" t="0" r="r" b="b"/>
            <a:pathLst>
              <a:path w="983" h="652">
                <a:moveTo>
                  <a:pt x="286" y="519"/>
                </a:moveTo>
                <a:lnTo>
                  <a:pt x="286" y="414"/>
                </a:lnTo>
                <a:lnTo>
                  <a:pt x="285" y="398"/>
                </a:lnTo>
                <a:lnTo>
                  <a:pt x="282" y="382"/>
                </a:lnTo>
                <a:lnTo>
                  <a:pt x="280" y="374"/>
                </a:lnTo>
                <a:lnTo>
                  <a:pt x="278" y="368"/>
                </a:lnTo>
                <a:lnTo>
                  <a:pt x="275" y="361"/>
                </a:lnTo>
                <a:lnTo>
                  <a:pt x="271" y="355"/>
                </a:lnTo>
                <a:lnTo>
                  <a:pt x="266" y="350"/>
                </a:lnTo>
                <a:lnTo>
                  <a:pt x="262" y="344"/>
                </a:lnTo>
                <a:lnTo>
                  <a:pt x="257" y="339"/>
                </a:lnTo>
                <a:lnTo>
                  <a:pt x="251" y="334"/>
                </a:lnTo>
                <a:lnTo>
                  <a:pt x="245" y="330"/>
                </a:lnTo>
                <a:lnTo>
                  <a:pt x="238" y="326"/>
                </a:lnTo>
                <a:lnTo>
                  <a:pt x="230" y="323"/>
                </a:lnTo>
                <a:lnTo>
                  <a:pt x="221" y="320"/>
                </a:lnTo>
                <a:lnTo>
                  <a:pt x="230" y="317"/>
                </a:lnTo>
                <a:lnTo>
                  <a:pt x="237" y="314"/>
                </a:lnTo>
                <a:lnTo>
                  <a:pt x="244" y="310"/>
                </a:lnTo>
                <a:lnTo>
                  <a:pt x="250" y="306"/>
                </a:lnTo>
                <a:lnTo>
                  <a:pt x="255" y="302"/>
                </a:lnTo>
                <a:lnTo>
                  <a:pt x="260" y="297"/>
                </a:lnTo>
                <a:lnTo>
                  <a:pt x="265" y="291"/>
                </a:lnTo>
                <a:lnTo>
                  <a:pt x="270" y="285"/>
                </a:lnTo>
                <a:lnTo>
                  <a:pt x="273" y="279"/>
                </a:lnTo>
                <a:lnTo>
                  <a:pt x="276" y="272"/>
                </a:lnTo>
                <a:lnTo>
                  <a:pt x="279" y="266"/>
                </a:lnTo>
                <a:lnTo>
                  <a:pt x="281" y="258"/>
                </a:lnTo>
                <a:lnTo>
                  <a:pt x="283" y="242"/>
                </a:lnTo>
                <a:lnTo>
                  <a:pt x="284" y="225"/>
                </a:lnTo>
                <a:lnTo>
                  <a:pt x="284" y="133"/>
                </a:lnTo>
                <a:lnTo>
                  <a:pt x="283" y="118"/>
                </a:lnTo>
                <a:lnTo>
                  <a:pt x="282" y="104"/>
                </a:lnTo>
                <a:lnTo>
                  <a:pt x="279" y="90"/>
                </a:lnTo>
                <a:lnTo>
                  <a:pt x="275" y="78"/>
                </a:lnTo>
                <a:lnTo>
                  <a:pt x="270" y="68"/>
                </a:lnTo>
                <a:lnTo>
                  <a:pt x="264" y="58"/>
                </a:lnTo>
                <a:lnTo>
                  <a:pt x="257" y="48"/>
                </a:lnTo>
                <a:lnTo>
                  <a:pt x="250" y="40"/>
                </a:lnTo>
                <a:lnTo>
                  <a:pt x="241" y="34"/>
                </a:lnTo>
                <a:lnTo>
                  <a:pt x="232" y="28"/>
                </a:lnTo>
                <a:lnTo>
                  <a:pt x="222" y="23"/>
                </a:lnTo>
                <a:lnTo>
                  <a:pt x="211" y="19"/>
                </a:lnTo>
                <a:lnTo>
                  <a:pt x="200" y="15"/>
                </a:lnTo>
                <a:lnTo>
                  <a:pt x="189" y="13"/>
                </a:lnTo>
                <a:lnTo>
                  <a:pt x="176" y="11"/>
                </a:lnTo>
                <a:lnTo>
                  <a:pt x="163" y="11"/>
                </a:lnTo>
                <a:lnTo>
                  <a:pt x="0" y="11"/>
                </a:lnTo>
                <a:lnTo>
                  <a:pt x="0" y="641"/>
                </a:lnTo>
                <a:lnTo>
                  <a:pt x="165" y="641"/>
                </a:lnTo>
                <a:lnTo>
                  <a:pt x="177" y="641"/>
                </a:lnTo>
                <a:lnTo>
                  <a:pt x="190" y="640"/>
                </a:lnTo>
                <a:lnTo>
                  <a:pt x="202" y="637"/>
                </a:lnTo>
                <a:lnTo>
                  <a:pt x="213" y="634"/>
                </a:lnTo>
                <a:lnTo>
                  <a:pt x="223" y="631"/>
                </a:lnTo>
                <a:lnTo>
                  <a:pt x="234" y="626"/>
                </a:lnTo>
                <a:lnTo>
                  <a:pt x="243" y="620"/>
                </a:lnTo>
                <a:lnTo>
                  <a:pt x="251" y="612"/>
                </a:lnTo>
                <a:lnTo>
                  <a:pt x="259" y="604"/>
                </a:lnTo>
                <a:lnTo>
                  <a:pt x="265" y="596"/>
                </a:lnTo>
                <a:lnTo>
                  <a:pt x="272" y="586"/>
                </a:lnTo>
                <a:lnTo>
                  <a:pt x="277" y="574"/>
                </a:lnTo>
                <a:lnTo>
                  <a:pt x="281" y="562"/>
                </a:lnTo>
                <a:lnTo>
                  <a:pt x="284" y="549"/>
                </a:lnTo>
                <a:lnTo>
                  <a:pt x="285" y="534"/>
                </a:lnTo>
                <a:lnTo>
                  <a:pt x="286" y="519"/>
                </a:lnTo>
                <a:close/>
                <a:moveTo>
                  <a:pt x="188" y="241"/>
                </a:moveTo>
                <a:lnTo>
                  <a:pt x="186" y="251"/>
                </a:lnTo>
                <a:lnTo>
                  <a:pt x="184" y="261"/>
                </a:lnTo>
                <a:lnTo>
                  <a:pt x="181" y="268"/>
                </a:lnTo>
                <a:lnTo>
                  <a:pt x="177" y="274"/>
                </a:lnTo>
                <a:lnTo>
                  <a:pt x="172" y="279"/>
                </a:lnTo>
                <a:lnTo>
                  <a:pt x="165" y="282"/>
                </a:lnTo>
                <a:lnTo>
                  <a:pt x="158" y="284"/>
                </a:lnTo>
                <a:lnTo>
                  <a:pt x="149" y="284"/>
                </a:lnTo>
                <a:lnTo>
                  <a:pt x="101" y="284"/>
                </a:lnTo>
                <a:lnTo>
                  <a:pt x="101" y="98"/>
                </a:lnTo>
                <a:lnTo>
                  <a:pt x="153" y="98"/>
                </a:lnTo>
                <a:lnTo>
                  <a:pt x="161" y="99"/>
                </a:lnTo>
                <a:lnTo>
                  <a:pt x="168" y="100"/>
                </a:lnTo>
                <a:lnTo>
                  <a:pt x="174" y="104"/>
                </a:lnTo>
                <a:lnTo>
                  <a:pt x="179" y="108"/>
                </a:lnTo>
                <a:lnTo>
                  <a:pt x="182" y="114"/>
                </a:lnTo>
                <a:lnTo>
                  <a:pt x="185" y="120"/>
                </a:lnTo>
                <a:lnTo>
                  <a:pt x="186" y="128"/>
                </a:lnTo>
                <a:lnTo>
                  <a:pt x="188" y="139"/>
                </a:lnTo>
                <a:lnTo>
                  <a:pt x="188" y="241"/>
                </a:lnTo>
                <a:close/>
                <a:moveTo>
                  <a:pt x="189" y="515"/>
                </a:moveTo>
                <a:lnTo>
                  <a:pt x="188" y="524"/>
                </a:lnTo>
                <a:lnTo>
                  <a:pt x="186" y="532"/>
                </a:lnTo>
                <a:lnTo>
                  <a:pt x="183" y="539"/>
                </a:lnTo>
                <a:lnTo>
                  <a:pt x="180" y="545"/>
                </a:lnTo>
                <a:lnTo>
                  <a:pt x="175" y="550"/>
                </a:lnTo>
                <a:lnTo>
                  <a:pt x="170" y="553"/>
                </a:lnTo>
                <a:lnTo>
                  <a:pt x="163" y="555"/>
                </a:lnTo>
                <a:lnTo>
                  <a:pt x="155" y="555"/>
                </a:lnTo>
                <a:lnTo>
                  <a:pt x="101" y="555"/>
                </a:lnTo>
                <a:lnTo>
                  <a:pt x="101" y="361"/>
                </a:lnTo>
                <a:lnTo>
                  <a:pt x="150" y="361"/>
                </a:lnTo>
                <a:lnTo>
                  <a:pt x="159" y="362"/>
                </a:lnTo>
                <a:lnTo>
                  <a:pt x="166" y="364"/>
                </a:lnTo>
                <a:lnTo>
                  <a:pt x="173" y="368"/>
                </a:lnTo>
                <a:lnTo>
                  <a:pt x="178" y="372"/>
                </a:lnTo>
                <a:lnTo>
                  <a:pt x="182" y="380"/>
                </a:lnTo>
                <a:lnTo>
                  <a:pt x="185" y="387"/>
                </a:lnTo>
                <a:lnTo>
                  <a:pt x="188" y="396"/>
                </a:lnTo>
                <a:lnTo>
                  <a:pt x="189" y="406"/>
                </a:lnTo>
                <a:lnTo>
                  <a:pt x="189" y="515"/>
                </a:lnTo>
                <a:close/>
                <a:moveTo>
                  <a:pt x="635" y="498"/>
                </a:moveTo>
                <a:lnTo>
                  <a:pt x="634" y="483"/>
                </a:lnTo>
                <a:lnTo>
                  <a:pt x="633" y="469"/>
                </a:lnTo>
                <a:lnTo>
                  <a:pt x="631" y="454"/>
                </a:lnTo>
                <a:lnTo>
                  <a:pt x="627" y="441"/>
                </a:lnTo>
                <a:lnTo>
                  <a:pt x="622" y="427"/>
                </a:lnTo>
                <a:lnTo>
                  <a:pt x="617" y="414"/>
                </a:lnTo>
                <a:lnTo>
                  <a:pt x="611" y="401"/>
                </a:lnTo>
                <a:lnTo>
                  <a:pt x="604" y="389"/>
                </a:lnTo>
                <a:lnTo>
                  <a:pt x="597" y="375"/>
                </a:lnTo>
                <a:lnTo>
                  <a:pt x="589" y="363"/>
                </a:lnTo>
                <a:lnTo>
                  <a:pt x="580" y="351"/>
                </a:lnTo>
                <a:lnTo>
                  <a:pt x="570" y="340"/>
                </a:lnTo>
                <a:lnTo>
                  <a:pt x="550" y="315"/>
                </a:lnTo>
                <a:lnTo>
                  <a:pt x="528" y="291"/>
                </a:lnTo>
                <a:lnTo>
                  <a:pt x="508" y="269"/>
                </a:lnTo>
                <a:lnTo>
                  <a:pt x="490" y="249"/>
                </a:lnTo>
                <a:lnTo>
                  <a:pt x="475" y="231"/>
                </a:lnTo>
                <a:lnTo>
                  <a:pt x="462" y="213"/>
                </a:lnTo>
                <a:lnTo>
                  <a:pt x="458" y="205"/>
                </a:lnTo>
                <a:lnTo>
                  <a:pt x="453" y="196"/>
                </a:lnTo>
                <a:lnTo>
                  <a:pt x="450" y="188"/>
                </a:lnTo>
                <a:lnTo>
                  <a:pt x="447" y="179"/>
                </a:lnTo>
                <a:lnTo>
                  <a:pt x="445" y="169"/>
                </a:lnTo>
                <a:lnTo>
                  <a:pt x="443" y="159"/>
                </a:lnTo>
                <a:lnTo>
                  <a:pt x="442" y="149"/>
                </a:lnTo>
                <a:lnTo>
                  <a:pt x="442" y="138"/>
                </a:lnTo>
                <a:lnTo>
                  <a:pt x="443" y="125"/>
                </a:lnTo>
                <a:lnTo>
                  <a:pt x="445" y="116"/>
                </a:lnTo>
                <a:lnTo>
                  <a:pt x="450" y="107"/>
                </a:lnTo>
                <a:lnTo>
                  <a:pt x="455" y="100"/>
                </a:lnTo>
                <a:lnTo>
                  <a:pt x="462" y="93"/>
                </a:lnTo>
                <a:lnTo>
                  <a:pt x="471" y="89"/>
                </a:lnTo>
                <a:lnTo>
                  <a:pt x="481" y="87"/>
                </a:lnTo>
                <a:lnTo>
                  <a:pt x="491" y="86"/>
                </a:lnTo>
                <a:lnTo>
                  <a:pt x="497" y="86"/>
                </a:lnTo>
                <a:lnTo>
                  <a:pt x="502" y="87"/>
                </a:lnTo>
                <a:lnTo>
                  <a:pt x="508" y="88"/>
                </a:lnTo>
                <a:lnTo>
                  <a:pt x="512" y="90"/>
                </a:lnTo>
                <a:lnTo>
                  <a:pt x="517" y="92"/>
                </a:lnTo>
                <a:lnTo>
                  <a:pt x="520" y="95"/>
                </a:lnTo>
                <a:lnTo>
                  <a:pt x="524" y="99"/>
                </a:lnTo>
                <a:lnTo>
                  <a:pt x="527" y="103"/>
                </a:lnTo>
                <a:lnTo>
                  <a:pt x="532" y="111"/>
                </a:lnTo>
                <a:lnTo>
                  <a:pt x="536" y="121"/>
                </a:lnTo>
                <a:lnTo>
                  <a:pt x="538" y="132"/>
                </a:lnTo>
                <a:lnTo>
                  <a:pt x="539" y="145"/>
                </a:lnTo>
                <a:lnTo>
                  <a:pt x="539" y="201"/>
                </a:lnTo>
                <a:lnTo>
                  <a:pt x="630" y="201"/>
                </a:lnTo>
                <a:lnTo>
                  <a:pt x="630" y="145"/>
                </a:lnTo>
                <a:lnTo>
                  <a:pt x="630" y="129"/>
                </a:lnTo>
                <a:lnTo>
                  <a:pt x="628" y="114"/>
                </a:lnTo>
                <a:lnTo>
                  <a:pt x="625" y="100"/>
                </a:lnTo>
                <a:lnTo>
                  <a:pt x="620" y="86"/>
                </a:lnTo>
                <a:lnTo>
                  <a:pt x="614" y="73"/>
                </a:lnTo>
                <a:lnTo>
                  <a:pt x="608" y="61"/>
                </a:lnTo>
                <a:lnTo>
                  <a:pt x="601" y="50"/>
                </a:lnTo>
                <a:lnTo>
                  <a:pt x="592" y="40"/>
                </a:lnTo>
                <a:lnTo>
                  <a:pt x="582" y="31"/>
                </a:lnTo>
                <a:lnTo>
                  <a:pt x="572" y="23"/>
                </a:lnTo>
                <a:lnTo>
                  <a:pt x="561" y="16"/>
                </a:lnTo>
                <a:lnTo>
                  <a:pt x="549" y="10"/>
                </a:lnTo>
                <a:lnTo>
                  <a:pt x="535" y="6"/>
                </a:lnTo>
                <a:lnTo>
                  <a:pt x="521" y="2"/>
                </a:lnTo>
                <a:lnTo>
                  <a:pt x="507" y="1"/>
                </a:lnTo>
                <a:lnTo>
                  <a:pt x="491" y="0"/>
                </a:lnTo>
                <a:lnTo>
                  <a:pt x="474" y="1"/>
                </a:lnTo>
                <a:lnTo>
                  <a:pt x="456" y="3"/>
                </a:lnTo>
                <a:lnTo>
                  <a:pt x="441" y="7"/>
                </a:lnTo>
                <a:lnTo>
                  <a:pt x="427" y="12"/>
                </a:lnTo>
                <a:lnTo>
                  <a:pt x="414" y="19"/>
                </a:lnTo>
                <a:lnTo>
                  <a:pt x="402" y="27"/>
                </a:lnTo>
                <a:lnTo>
                  <a:pt x="391" y="35"/>
                </a:lnTo>
                <a:lnTo>
                  <a:pt x="381" y="45"/>
                </a:lnTo>
                <a:lnTo>
                  <a:pt x="372" y="56"/>
                </a:lnTo>
                <a:lnTo>
                  <a:pt x="365" y="68"/>
                </a:lnTo>
                <a:lnTo>
                  <a:pt x="359" y="81"/>
                </a:lnTo>
                <a:lnTo>
                  <a:pt x="354" y="94"/>
                </a:lnTo>
                <a:lnTo>
                  <a:pt x="350" y="109"/>
                </a:lnTo>
                <a:lnTo>
                  <a:pt x="347" y="123"/>
                </a:lnTo>
                <a:lnTo>
                  <a:pt x="344" y="139"/>
                </a:lnTo>
                <a:lnTo>
                  <a:pt x="344" y="154"/>
                </a:lnTo>
                <a:lnTo>
                  <a:pt x="345" y="169"/>
                </a:lnTo>
                <a:lnTo>
                  <a:pt x="348" y="184"/>
                </a:lnTo>
                <a:lnTo>
                  <a:pt x="351" y="199"/>
                </a:lnTo>
                <a:lnTo>
                  <a:pt x="355" y="213"/>
                </a:lnTo>
                <a:lnTo>
                  <a:pt x="360" y="227"/>
                </a:lnTo>
                <a:lnTo>
                  <a:pt x="366" y="241"/>
                </a:lnTo>
                <a:lnTo>
                  <a:pt x="373" y="254"/>
                </a:lnTo>
                <a:lnTo>
                  <a:pt x="381" y="268"/>
                </a:lnTo>
                <a:lnTo>
                  <a:pt x="390" y="281"/>
                </a:lnTo>
                <a:lnTo>
                  <a:pt x="399" y="293"/>
                </a:lnTo>
                <a:lnTo>
                  <a:pt x="408" y="306"/>
                </a:lnTo>
                <a:lnTo>
                  <a:pt x="417" y="317"/>
                </a:lnTo>
                <a:lnTo>
                  <a:pt x="437" y="340"/>
                </a:lnTo>
                <a:lnTo>
                  <a:pt x="457" y="360"/>
                </a:lnTo>
                <a:lnTo>
                  <a:pt x="476" y="381"/>
                </a:lnTo>
                <a:lnTo>
                  <a:pt x="492" y="400"/>
                </a:lnTo>
                <a:lnTo>
                  <a:pt x="506" y="419"/>
                </a:lnTo>
                <a:lnTo>
                  <a:pt x="517" y="436"/>
                </a:lnTo>
                <a:lnTo>
                  <a:pt x="522" y="445"/>
                </a:lnTo>
                <a:lnTo>
                  <a:pt x="526" y="454"/>
                </a:lnTo>
                <a:lnTo>
                  <a:pt x="529" y="464"/>
                </a:lnTo>
                <a:lnTo>
                  <a:pt x="532" y="473"/>
                </a:lnTo>
                <a:lnTo>
                  <a:pt x="534" y="482"/>
                </a:lnTo>
                <a:lnTo>
                  <a:pt x="536" y="491"/>
                </a:lnTo>
                <a:lnTo>
                  <a:pt x="537" y="502"/>
                </a:lnTo>
                <a:lnTo>
                  <a:pt x="537" y="512"/>
                </a:lnTo>
                <a:lnTo>
                  <a:pt x="536" y="524"/>
                </a:lnTo>
                <a:lnTo>
                  <a:pt x="534" y="536"/>
                </a:lnTo>
                <a:lnTo>
                  <a:pt x="532" y="541"/>
                </a:lnTo>
                <a:lnTo>
                  <a:pt x="530" y="545"/>
                </a:lnTo>
                <a:lnTo>
                  <a:pt x="527" y="550"/>
                </a:lnTo>
                <a:lnTo>
                  <a:pt x="524" y="553"/>
                </a:lnTo>
                <a:lnTo>
                  <a:pt x="521" y="557"/>
                </a:lnTo>
                <a:lnTo>
                  <a:pt x="517" y="560"/>
                </a:lnTo>
                <a:lnTo>
                  <a:pt x="513" y="562"/>
                </a:lnTo>
                <a:lnTo>
                  <a:pt x="508" y="564"/>
                </a:lnTo>
                <a:lnTo>
                  <a:pt x="502" y="566"/>
                </a:lnTo>
                <a:lnTo>
                  <a:pt x="497" y="567"/>
                </a:lnTo>
                <a:lnTo>
                  <a:pt x="491" y="568"/>
                </a:lnTo>
                <a:lnTo>
                  <a:pt x="484" y="568"/>
                </a:lnTo>
                <a:lnTo>
                  <a:pt x="478" y="568"/>
                </a:lnTo>
                <a:lnTo>
                  <a:pt x="472" y="567"/>
                </a:lnTo>
                <a:lnTo>
                  <a:pt x="467" y="566"/>
                </a:lnTo>
                <a:lnTo>
                  <a:pt x="461" y="564"/>
                </a:lnTo>
                <a:lnTo>
                  <a:pt x="456" y="562"/>
                </a:lnTo>
                <a:lnTo>
                  <a:pt x="452" y="559"/>
                </a:lnTo>
                <a:lnTo>
                  <a:pt x="448" y="556"/>
                </a:lnTo>
                <a:lnTo>
                  <a:pt x="445" y="552"/>
                </a:lnTo>
                <a:lnTo>
                  <a:pt x="442" y="548"/>
                </a:lnTo>
                <a:lnTo>
                  <a:pt x="439" y="544"/>
                </a:lnTo>
                <a:lnTo>
                  <a:pt x="437" y="539"/>
                </a:lnTo>
                <a:lnTo>
                  <a:pt x="435" y="532"/>
                </a:lnTo>
                <a:lnTo>
                  <a:pt x="433" y="520"/>
                </a:lnTo>
                <a:lnTo>
                  <a:pt x="432" y="506"/>
                </a:lnTo>
                <a:lnTo>
                  <a:pt x="432" y="452"/>
                </a:lnTo>
                <a:lnTo>
                  <a:pt x="339" y="452"/>
                </a:lnTo>
                <a:lnTo>
                  <a:pt x="339" y="508"/>
                </a:lnTo>
                <a:lnTo>
                  <a:pt x="340" y="524"/>
                </a:lnTo>
                <a:lnTo>
                  <a:pt x="342" y="540"/>
                </a:lnTo>
                <a:lnTo>
                  <a:pt x="345" y="554"/>
                </a:lnTo>
                <a:lnTo>
                  <a:pt x="350" y="568"/>
                </a:lnTo>
                <a:lnTo>
                  <a:pt x="356" y="581"/>
                </a:lnTo>
                <a:lnTo>
                  <a:pt x="362" y="593"/>
                </a:lnTo>
                <a:lnTo>
                  <a:pt x="370" y="604"/>
                </a:lnTo>
                <a:lnTo>
                  <a:pt x="379" y="613"/>
                </a:lnTo>
                <a:lnTo>
                  <a:pt x="390" y="623"/>
                </a:lnTo>
                <a:lnTo>
                  <a:pt x="401" y="630"/>
                </a:lnTo>
                <a:lnTo>
                  <a:pt x="413" y="637"/>
                </a:lnTo>
                <a:lnTo>
                  <a:pt x="425" y="642"/>
                </a:lnTo>
                <a:lnTo>
                  <a:pt x="440" y="647"/>
                </a:lnTo>
                <a:lnTo>
                  <a:pt x="455" y="650"/>
                </a:lnTo>
                <a:lnTo>
                  <a:pt x="471" y="652"/>
                </a:lnTo>
                <a:lnTo>
                  <a:pt x="487" y="652"/>
                </a:lnTo>
                <a:lnTo>
                  <a:pt x="502" y="652"/>
                </a:lnTo>
                <a:lnTo>
                  <a:pt x="517" y="650"/>
                </a:lnTo>
                <a:lnTo>
                  <a:pt x="531" y="647"/>
                </a:lnTo>
                <a:lnTo>
                  <a:pt x="544" y="642"/>
                </a:lnTo>
                <a:lnTo>
                  <a:pt x="558" y="637"/>
                </a:lnTo>
                <a:lnTo>
                  <a:pt x="570" y="630"/>
                </a:lnTo>
                <a:lnTo>
                  <a:pt x="581" y="622"/>
                </a:lnTo>
                <a:lnTo>
                  <a:pt x="592" y="612"/>
                </a:lnTo>
                <a:lnTo>
                  <a:pt x="601" y="602"/>
                </a:lnTo>
                <a:lnTo>
                  <a:pt x="610" y="591"/>
                </a:lnTo>
                <a:lnTo>
                  <a:pt x="617" y="578"/>
                </a:lnTo>
                <a:lnTo>
                  <a:pt x="623" y="564"/>
                </a:lnTo>
                <a:lnTo>
                  <a:pt x="629" y="549"/>
                </a:lnTo>
                <a:lnTo>
                  <a:pt x="632" y="533"/>
                </a:lnTo>
                <a:lnTo>
                  <a:pt x="634" y="516"/>
                </a:lnTo>
                <a:lnTo>
                  <a:pt x="635" y="498"/>
                </a:lnTo>
                <a:close/>
                <a:moveTo>
                  <a:pt x="983" y="641"/>
                </a:moveTo>
                <a:lnTo>
                  <a:pt x="877" y="11"/>
                </a:lnTo>
                <a:lnTo>
                  <a:pt x="767" y="11"/>
                </a:lnTo>
                <a:lnTo>
                  <a:pt x="661" y="641"/>
                </a:lnTo>
                <a:lnTo>
                  <a:pt x="754" y="641"/>
                </a:lnTo>
                <a:lnTo>
                  <a:pt x="772" y="518"/>
                </a:lnTo>
                <a:lnTo>
                  <a:pt x="864" y="518"/>
                </a:lnTo>
                <a:lnTo>
                  <a:pt x="880" y="641"/>
                </a:lnTo>
                <a:lnTo>
                  <a:pt x="983" y="641"/>
                </a:lnTo>
                <a:close/>
                <a:moveTo>
                  <a:pt x="852" y="434"/>
                </a:moveTo>
                <a:lnTo>
                  <a:pt x="785" y="434"/>
                </a:lnTo>
                <a:lnTo>
                  <a:pt x="821" y="177"/>
                </a:lnTo>
                <a:lnTo>
                  <a:pt x="852" y="434"/>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46098" name="Rectangle 18"/>
          <p:cNvSpPr>
            <a:spLocks noChangeArrowheads="1"/>
          </p:cNvSpPr>
          <p:nvPr/>
        </p:nvSpPr>
        <p:spPr bwMode="auto">
          <a:xfrm>
            <a:off x="2727326" y="6380163"/>
            <a:ext cx="5865813" cy="65088"/>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099" name="Rectangle 19"/>
          <p:cNvSpPr>
            <a:spLocks noChangeArrowheads="1"/>
          </p:cNvSpPr>
          <p:nvPr/>
        </p:nvSpPr>
        <p:spPr bwMode="auto">
          <a:xfrm>
            <a:off x="2727326" y="1654175"/>
            <a:ext cx="5868988" cy="63500"/>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0" name="Rectangle 20"/>
          <p:cNvSpPr>
            <a:spLocks noChangeArrowheads="1"/>
          </p:cNvSpPr>
          <p:nvPr/>
        </p:nvSpPr>
        <p:spPr bwMode="auto">
          <a:xfrm>
            <a:off x="8677276" y="1803400"/>
            <a:ext cx="65088" cy="4491038"/>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1" name="Rectangle 21"/>
          <p:cNvSpPr>
            <a:spLocks noChangeArrowheads="1"/>
          </p:cNvSpPr>
          <p:nvPr/>
        </p:nvSpPr>
        <p:spPr bwMode="auto">
          <a:xfrm>
            <a:off x="2578101" y="1803400"/>
            <a:ext cx="65088" cy="4491038"/>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2" name="Rectangle 22"/>
          <p:cNvSpPr>
            <a:spLocks noChangeArrowheads="1"/>
          </p:cNvSpPr>
          <p:nvPr/>
        </p:nvSpPr>
        <p:spPr bwMode="auto">
          <a:xfrm>
            <a:off x="1303338" y="234950"/>
            <a:ext cx="1173163" cy="65088"/>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3" name="Rectangle 23"/>
          <p:cNvSpPr>
            <a:spLocks noChangeArrowheads="1"/>
          </p:cNvSpPr>
          <p:nvPr/>
        </p:nvSpPr>
        <p:spPr bwMode="auto">
          <a:xfrm>
            <a:off x="1303338" y="1654175"/>
            <a:ext cx="1173163" cy="63500"/>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4" name="Rectangle 24"/>
          <p:cNvSpPr>
            <a:spLocks noChangeArrowheads="1"/>
          </p:cNvSpPr>
          <p:nvPr/>
        </p:nvSpPr>
        <p:spPr bwMode="auto">
          <a:xfrm>
            <a:off x="2578101" y="355600"/>
            <a:ext cx="65088" cy="1244600"/>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5" name="Rectangle 25"/>
          <p:cNvSpPr>
            <a:spLocks noChangeArrowheads="1"/>
          </p:cNvSpPr>
          <p:nvPr/>
        </p:nvSpPr>
        <p:spPr bwMode="auto">
          <a:xfrm>
            <a:off x="1158876" y="355600"/>
            <a:ext cx="63500" cy="1244600"/>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6" name="Rectangle 26"/>
          <p:cNvSpPr>
            <a:spLocks noChangeArrowheads="1"/>
          </p:cNvSpPr>
          <p:nvPr/>
        </p:nvSpPr>
        <p:spPr bwMode="auto">
          <a:xfrm>
            <a:off x="1158876" y="1801813"/>
            <a:ext cx="63500" cy="693738"/>
          </a:xfrm>
          <a:prstGeom prst="rect">
            <a:avLst/>
          </a:prstGeom>
          <a:solidFill>
            <a:schemeClr val="accent3"/>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7" name="Rectangle 27"/>
          <p:cNvSpPr>
            <a:spLocks noChangeArrowheads="1"/>
          </p:cNvSpPr>
          <p:nvPr/>
        </p:nvSpPr>
        <p:spPr bwMode="auto">
          <a:xfrm>
            <a:off x="381001" y="2579688"/>
            <a:ext cx="693738" cy="63500"/>
          </a:xfrm>
          <a:prstGeom prst="rect">
            <a:avLst/>
          </a:prstGeom>
          <a:solidFill>
            <a:srgbClr val="0091C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8" name="Rectangle 28"/>
          <p:cNvSpPr>
            <a:spLocks noChangeArrowheads="1"/>
          </p:cNvSpPr>
          <p:nvPr/>
        </p:nvSpPr>
        <p:spPr bwMode="auto">
          <a:xfrm>
            <a:off x="381001" y="1654175"/>
            <a:ext cx="693738" cy="63500"/>
          </a:xfrm>
          <a:prstGeom prst="rect">
            <a:avLst/>
          </a:prstGeom>
          <a:solidFill>
            <a:srgbClr val="2B2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09" name="Rectangle 29"/>
          <p:cNvSpPr>
            <a:spLocks noChangeArrowheads="1"/>
          </p:cNvSpPr>
          <p:nvPr/>
        </p:nvSpPr>
        <p:spPr bwMode="auto">
          <a:xfrm>
            <a:off x="233363" y="1801813"/>
            <a:ext cx="63500" cy="693738"/>
          </a:xfrm>
          <a:prstGeom prst="rect">
            <a:avLst/>
          </a:prstGeom>
          <a:solidFill>
            <a:srgbClr val="00A3D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10" name="Freeform 30"/>
          <p:cNvSpPr>
            <a:spLocks noEditPoints="1"/>
          </p:cNvSpPr>
          <p:nvPr/>
        </p:nvSpPr>
        <p:spPr bwMode="auto">
          <a:xfrm>
            <a:off x="455613" y="1962150"/>
            <a:ext cx="560388" cy="371475"/>
          </a:xfrm>
          <a:custGeom>
            <a:avLst/>
            <a:gdLst/>
            <a:ahLst/>
            <a:cxnLst>
              <a:cxn ang="0">
                <a:pos x="714" y="691"/>
              </a:cxn>
              <a:cxn ang="0">
                <a:pos x="920" y="468"/>
              </a:cxn>
              <a:cxn ang="0">
                <a:pos x="547" y="290"/>
              </a:cxn>
              <a:cxn ang="0">
                <a:pos x="489" y="212"/>
              </a:cxn>
              <a:cxn ang="0">
                <a:pos x="476" y="160"/>
              </a:cxn>
              <a:cxn ang="0">
                <a:pos x="480" y="124"/>
              </a:cxn>
              <a:cxn ang="0">
                <a:pos x="495" y="104"/>
              </a:cxn>
              <a:cxn ang="0">
                <a:pos x="530" y="93"/>
              </a:cxn>
              <a:cxn ang="0">
                <a:pos x="557" y="100"/>
              </a:cxn>
              <a:cxn ang="0">
                <a:pos x="574" y="119"/>
              </a:cxn>
              <a:cxn ang="0">
                <a:pos x="581" y="217"/>
              </a:cxn>
              <a:cxn ang="0">
                <a:pos x="673" y="107"/>
              </a:cxn>
              <a:cxn ang="0">
                <a:pos x="638" y="43"/>
              </a:cxn>
              <a:cxn ang="0">
                <a:pos x="577" y="7"/>
              </a:cxn>
              <a:cxn ang="0">
                <a:pos x="493" y="4"/>
              </a:cxn>
              <a:cxn ang="0">
                <a:pos x="421" y="38"/>
              </a:cxn>
              <a:cxn ang="0">
                <a:pos x="381" y="101"/>
              </a:cxn>
              <a:cxn ang="0">
                <a:pos x="372" y="183"/>
              </a:cxn>
              <a:cxn ang="0">
                <a:pos x="395" y="260"/>
              </a:cxn>
              <a:cxn ang="0">
                <a:pos x="439" y="329"/>
              </a:cxn>
              <a:cxn ang="0">
                <a:pos x="531" y="431"/>
              </a:cxn>
              <a:cxn ang="0">
                <a:pos x="571" y="500"/>
              </a:cxn>
              <a:cxn ang="0">
                <a:pos x="579" y="552"/>
              </a:cxn>
              <a:cxn ang="0">
                <a:pos x="569" y="593"/>
              </a:cxn>
              <a:cxn ang="0">
                <a:pos x="548" y="609"/>
              </a:cxn>
              <a:cxn ang="0">
                <a:pos x="516" y="613"/>
              </a:cxn>
              <a:cxn ang="0">
                <a:pos x="488" y="603"/>
              </a:cxn>
              <a:cxn ang="0">
                <a:pos x="470" y="581"/>
              </a:cxn>
              <a:cxn ang="0">
                <a:pos x="465" y="545"/>
              </a:cxn>
              <a:cxn ang="0">
                <a:pos x="369" y="582"/>
              </a:cxn>
              <a:cxn ang="0">
                <a:pos x="399" y="651"/>
              </a:cxn>
              <a:cxn ang="0">
                <a:pos x="459" y="693"/>
              </a:cxn>
              <a:cxn ang="0">
                <a:pos x="542" y="703"/>
              </a:cxn>
              <a:cxn ang="0">
                <a:pos x="614" y="679"/>
              </a:cxn>
              <a:cxn ang="0">
                <a:pos x="665" y="623"/>
              </a:cxn>
              <a:cxn ang="0">
                <a:pos x="684" y="536"/>
              </a:cxn>
              <a:cxn ang="0">
                <a:pos x="671" y="461"/>
              </a:cxn>
              <a:cxn ang="0">
                <a:pos x="634" y="392"/>
              </a:cxn>
              <a:cxn ang="0">
                <a:pos x="309" y="560"/>
              </a:cxn>
              <a:cxn ang="0">
                <a:pos x="305" y="412"/>
              </a:cxn>
              <a:cxn ang="0">
                <a:pos x="288" y="377"/>
              </a:cxn>
              <a:cxn ang="0">
                <a:pos x="256" y="352"/>
              </a:cxn>
              <a:cxn ang="0">
                <a:pos x="262" y="334"/>
              </a:cxn>
              <a:cxn ang="0">
                <a:pos x="291" y="307"/>
              </a:cxn>
              <a:cxn ang="0">
                <a:pos x="304" y="270"/>
              </a:cxn>
              <a:cxn ang="0">
                <a:pos x="306" y="127"/>
              </a:cxn>
              <a:cxn ang="0">
                <a:pos x="285" y="62"/>
              </a:cxn>
              <a:cxn ang="0">
                <a:pos x="239" y="24"/>
              </a:cxn>
              <a:cxn ang="0">
                <a:pos x="176" y="12"/>
              </a:cxn>
              <a:cxn ang="0">
                <a:pos x="204" y="690"/>
              </a:cxn>
              <a:cxn ang="0">
                <a:pos x="261" y="668"/>
              </a:cxn>
              <a:cxn ang="0">
                <a:pos x="299" y="620"/>
              </a:cxn>
              <a:cxn ang="0">
                <a:pos x="202" y="260"/>
              </a:cxn>
              <a:cxn ang="0">
                <a:pos x="185" y="300"/>
              </a:cxn>
              <a:cxn ang="0">
                <a:pos x="110" y="105"/>
              </a:cxn>
              <a:cxn ang="0">
                <a:pos x="193" y="116"/>
              </a:cxn>
              <a:cxn ang="0">
                <a:pos x="202" y="260"/>
              </a:cxn>
              <a:cxn ang="0">
                <a:pos x="194" y="588"/>
              </a:cxn>
              <a:cxn ang="0">
                <a:pos x="110" y="599"/>
              </a:cxn>
              <a:cxn ang="0">
                <a:pos x="186" y="397"/>
              </a:cxn>
              <a:cxn ang="0">
                <a:pos x="203" y="438"/>
              </a:cxn>
            </a:cxnLst>
            <a:rect l="0" t="0" r="r" b="b"/>
            <a:pathLst>
              <a:path w="1059" h="704">
                <a:moveTo>
                  <a:pt x="949" y="691"/>
                </a:moveTo>
                <a:lnTo>
                  <a:pt x="1059" y="691"/>
                </a:lnTo>
                <a:lnTo>
                  <a:pt x="946" y="12"/>
                </a:lnTo>
                <a:lnTo>
                  <a:pt x="826" y="12"/>
                </a:lnTo>
                <a:lnTo>
                  <a:pt x="714" y="691"/>
                </a:lnTo>
                <a:lnTo>
                  <a:pt x="812" y="691"/>
                </a:lnTo>
                <a:lnTo>
                  <a:pt x="832" y="559"/>
                </a:lnTo>
                <a:lnTo>
                  <a:pt x="932" y="559"/>
                </a:lnTo>
                <a:lnTo>
                  <a:pt x="949" y="691"/>
                </a:lnTo>
                <a:close/>
                <a:moveTo>
                  <a:pt x="920" y="468"/>
                </a:moveTo>
                <a:lnTo>
                  <a:pt x="846" y="468"/>
                </a:lnTo>
                <a:lnTo>
                  <a:pt x="885" y="191"/>
                </a:lnTo>
                <a:lnTo>
                  <a:pt x="920" y="468"/>
                </a:lnTo>
                <a:close/>
                <a:moveTo>
                  <a:pt x="569" y="314"/>
                </a:moveTo>
                <a:lnTo>
                  <a:pt x="547" y="290"/>
                </a:lnTo>
                <a:lnTo>
                  <a:pt x="528" y="269"/>
                </a:lnTo>
                <a:lnTo>
                  <a:pt x="512" y="249"/>
                </a:lnTo>
                <a:lnTo>
                  <a:pt x="499" y="231"/>
                </a:lnTo>
                <a:lnTo>
                  <a:pt x="494" y="221"/>
                </a:lnTo>
                <a:lnTo>
                  <a:pt x="489" y="212"/>
                </a:lnTo>
                <a:lnTo>
                  <a:pt x="486" y="202"/>
                </a:lnTo>
                <a:lnTo>
                  <a:pt x="481" y="193"/>
                </a:lnTo>
                <a:lnTo>
                  <a:pt x="479" y="182"/>
                </a:lnTo>
                <a:lnTo>
                  <a:pt x="477" y="172"/>
                </a:lnTo>
                <a:lnTo>
                  <a:pt x="476" y="160"/>
                </a:lnTo>
                <a:lnTo>
                  <a:pt x="476" y="148"/>
                </a:lnTo>
                <a:lnTo>
                  <a:pt x="476" y="142"/>
                </a:lnTo>
                <a:lnTo>
                  <a:pt x="477" y="136"/>
                </a:lnTo>
                <a:lnTo>
                  <a:pt x="478" y="129"/>
                </a:lnTo>
                <a:lnTo>
                  <a:pt x="480" y="124"/>
                </a:lnTo>
                <a:lnTo>
                  <a:pt x="482" y="119"/>
                </a:lnTo>
                <a:lnTo>
                  <a:pt x="484" y="115"/>
                </a:lnTo>
                <a:lnTo>
                  <a:pt x="488" y="111"/>
                </a:lnTo>
                <a:lnTo>
                  <a:pt x="491" y="107"/>
                </a:lnTo>
                <a:lnTo>
                  <a:pt x="495" y="104"/>
                </a:lnTo>
                <a:lnTo>
                  <a:pt x="499" y="101"/>
                </a:lnTo>
                <a:lnTo>
                  <a:pt x="503" y="98"/>
                </a:lnTo>
                <a:lnTo>
                  <a:pt x="508" y="96"/>
                </a:lnTo>
                <a:lnTo>
                  <a:pt x="518" y="93"/>
                </a:lnTo>
                <a:lnTo>
                  <a:pt x="530" y="93"/>
                </a:lnTo>
                <a:lnTo>
                  <a:pt x="536" y="93"/>
                </a:lnTo>
                <a:lnTo>
                  <a:pt x="542" y="94"/>
                </a:lnTo>
                <a:lnTo>
                  <a:pt x="547" y="95"/>
                </a:lnTo>
                <a:lnTo>
                  <a:pt x="552" y="97"/>
                </a:lnTo>
                <a:lnTo>
                  <a:pt x="557" y="100"/>
                </a:lnTo>
                <a:lnTo>
                  <a:pt x="561" y="103"/>
                </a:lnTo>
                <a:lnTo>
                  <a:pt x="565" y="106"/>
                </a:lnTo>
                <a:lnTo>
                  <a:pt x="568" y="110"/>
                </a:lnTo>
                <a:lnTo>
                  <a:pt x="571" y="114"/>
                </a:lnTo>
                <a:lnTo>
                  <a:pt x="574" y="119"/>
                </a:lnTo>
                <a:lnTo>
                  <a:pt x="576" y="124"/>
                </a:lnTo>
                <a:lnTo>
                  <a:pt x="578" y="130"/>
                </a:lnTo>
                <a:lnTo>
                  <a:pt x="581" y="143"/>
                </a:lnTo>
                <a:lnTo>
                  <a:pt x="581" y="156"/>
                </a:lnTo>
                <a:lnTo>
                  <a:pt x="581" y="217"/>
                </a:lnTo>
                <a:lnTo>
                  <a:pt x="679" y="217"/>
                </a:lnTo>
                <a:lnTo>
                  <a:pt x="679" y="156"/>
                </a:lnTo>
                <a:lnTo>
                  <a:pt x="678" y="140"/>
                </a:lnTo>
                <a:lnTo>
                  <a:pt x="676" y="122"/>
                </a:lnTo>
                <a:lnTo>
                  <a:pt x="673" y="107"/>
                </a:lnTo>
                <a:lnTo>
                  <a:pt x="668" y="92"/>
                </a:lnTo>
                <a:lnTo>
                  <a:pt x="662" y="79"/>
                </a:lnTo>
                <a:lnTo>
                  <a:pt x="655" y="66"/>
                </a:lnTo>
                <a:lnTo>
                  <a:pt x="647" y="54"/>
                </a:lnTo>
                <a:lnTo>
                  <a:pt x="638" y="43"/>
                </a:lnTo>
                <a:lnTo>
                  <a:pt x="628" y="34"/>
                </a:lnTo>
                <a:lnTo>
                  <a:pt x="617" y="25"/>
                </a:lnTo>
                <a:lnTo>
                  <a:pt x="604" y="18"/>
                </a:lnTo>
                <a:lnTo>
                  <a:pt x="591" y="11"/>
                </a:lnTo>
                <a:lnTo>
                  <a:pt x="577" y="7"/>
                </a:lnTo>
                <a:lnTo>
                  <a:pt x="562" y="3"/>
                </a:lnTo>
                <a:lnTo>
                  <a:pt x="546" y="1"/>
                </a:lnTo>
                <a:lnTo>
                  <a:pt x="530" y="0"/>
                </a:lnTo>
                <a:lnTo>
                  <a:pt x="511" y="1"/>
                </a:lnTo>
                <a:lnTo>
                  <a:pt x="493" y="4"/>
                </a:lnTo>
                <a:lnTo>
                  <a:pt x="475" y="8"/>
                </a:lnTo>
                <a:lnTo>
                  <a:pt x="460" y="13"/>
                </a:lnTo>
                <a:lnTo>
                  <a:pt x="446" y="20"/>
                </a:lnTo>
                <a:lnTo>
                  <a:pt x="433" y="28"/>
                </a:lnTo>
                <a:lnTo>
                  <a:pt x="421" y="38"/>
                </a:lnTo>
                <a:lnTo>
                  <a:pt x="411" y="49"/>
                </a:lnTo>
                <a:lnTo>
                  <a:pt x="401" y="60"/>
                </a:lnTo>
                <a:lnTo>
                  <a:pt x="393" y="73"/>
                </a:lnTo>
                <a:lnTo>
                  <a:pt x="387" y="87"/>
                </a:lnTo>
                <a:lnTo>
                  <a:pt x="381" y="101"/>
                </a:lnTo>
                <a:lnTo>
                  <a:pt x="377" y="116"/>
                </a:lnTo>
                <a:lnTo>
                  <a:pt x="374" y="132"/>
                </a:lnTo>
                <a:lnTo>
                  <a:pt x="372" y="150"/>
                </a:lnTo>
                <a:lnTo>
                  <a:pt x="371" y="167"/>
                </a:lnTo>
                <a:lnTo>
                  <a:pt x="372" y="183"/>
                </a:lnTo>
                <a:lnTo>
                  <a:pt x="374" y="199"/>
                </a:lnTo>
                <a:lnTo>
                  <a:pt x="378" y="214"/>
                </a:lnTo>
                <a:lnTo>
                  <a:pt x="382" y="230"/>
                </a:lnTo>
                <a:lnTo>
                  <a:pt x="388" y="245"/>
                </a:lnTo>
                <a:lnTo>
                  <a:pt x="395" y="260"/>
                </a:lnTo>
                <a:lnTo>
                  <a:pt x="402" y="274"/>
                </a:lnTo>
                <a:lnTo>
                  <a:pt x="411" y="289"/>
                </a:lnTo>
                <a:lnTo>
                  <a:pt x="420" y="303"/>
                </a:lnTo>
                <a:lnTo>
                  <a:pt x="429" y="316"/>
                </a:lnTo>
                <a:lnTo>
                  <a:pt x="439" y="329"/>
                </a:lnTo>
                <a:lnTo>
                  <a:pt x="450" y="343"/>
                </a:lnTo>
                <a:lnTo>
                  <a:pt x="471" y="367"/>
                </a:lnTo>
                <a:lnTo>
                  <a:pt x="493" y="389"/>
                </a:lnTo>
                <a:lnTo>
                  <a:pt x="513" y="411"/>
                </a:lnTo>
                <a:lnTo>
                  <a:pt x="531" y="431"/>
                </a:lnTo>
                <a:lnTo>
                  <a:pt x="545" y="451"/>
                </a:lnTo>
                <a:lnTo>
                  <a:pt x="558" y="470"/>
                </a:lnTo>
                <a:lnTo>
                  <a:pt x="563" y="480"/>
                </a:lnTo>
                <a:lnTo>
                  <a:pt x="567" y="490"/>
                </a:lnTo>
                <a:lnTo>
                  <a:pt x="571" y="500"/>
                </a:lnTo>
                <a:lnTo>
                  <a:pt x="574" y="510"/>
                </a:lnTo>
                <a:lnTo>
                  <a:pt x="576" y="520"/>
                </a:lnTo>
                <a:lnTo>
                  <a:pt x="578" y="530"/>
                </a:lnTo>
                <a:lnTo>
                  <a:pt x="579" y="540"/>
                </a:lnTo>
                <a:lnTo>
                  <a:pt x="579" y="552"/>
                </a:lnTo>
                <a:lnTo>
                  <a:pt x="578" y="566"/>
                </a:lnTo>
                <a:lnTo>
                  <a:pt x="576" y="578"/>
                </a:lnTo>
                <a:lnTo>
                  <a:pt x="574" y="583"/>
                </a:lnTo>
                <a:lnTo>
                  <a:pt x="572" y="588"/>
                </a:lnTo>
                <a:lnTo>
                  <a:pt x="569" y="593"/>
                </a:lnTo>
                <a:lnTo>
                  <a:pt x="565" y="597"/>
                </a:lnTo>
                <a:lnTo>
                  <a:pt x="562" y="601"/>
                </a:lnTo>
                <a:lnTo>
                  <a:pt x="557" y="604"/>
                </a:lnTo>
                <a:lnTo>
                  <a:pt x="553" y="607"/>
                </a:lnTo>
                <a:lnTo>
                  <a:pt x="548" y="609"/>
                </a:lnTo>
                <a:lnTo>
                  <a:pt x="542" y="611"/>
                </a:lnTo>
                <a:lnTo>
                  <a:pt x="536" y="612"/>
                </a:lnTo>
                <a:lnTo>
                  <a:pt x="529" y="613"/>
                </a:lnTo>
                <a:lnTo>
                  <a:pt x="523" y="613"/>
                </a:lnTo>
                <a:lnTo>
                  <a:pt x="516" y="613"/>
                </a:lnTo>
                <a:lnTo>
                  <a:pt x="509" y="612"/>
                </a:lnTo>
                <a:lnTo>
                  <a:pt x="503" y="611"/>
                </a:lnTo>
                <a:lnTo>
                  <a:pt x="498" y="609"/>
                </a:lnTo>
                <a:lnTo>
                  <a:pt x="493" y="606"/>
                </a:lnTo>
                <a:lnTo>
                  <a:pt x="488" y="603"/>
                </a:lnTo>
                <a:lnTo>
                  <a:pt x="483" y="600"/>
                </a:lnTo>
                <a:lnTo>
                  <a:pt x="479" y="596"/>
                </a:lnTo>
                <a:lnTo>
                  <a:pt x="476" y="591"/>
                </a:lnTo>
                <a:lnTo>
                  <a:pt x="473" y="586"/>
                </a:lnTo>
                <a:lnTo>
                  <a:pt x="470" y="581"/>
                </a:lnTo>
                <a:lnTo>
                  <a:pt x="468" y="575"/>
                </a:lnTo>
                <a:lnTo>
                  <a:pt x="467" y="568"/>
                </a:lnTo>
                <a:lnTo>
                  <a:pt x="466" y="561"/>
                </a:lnTo>
                <a:lnTo>
                  <a:pt x="465" y="554"/>
                </a:lnTo>
                <a:lnTo>
                  <a:pt x="465" y="545"/>
                </a:lnTo>
                <a:lnTo>
                  <a:pt x="465" y="487"/>
                </a:lnTo>
                <a:lnTo>
                  <a:pt x="366" y="487"/>
                </a:lnTo>
                <a:lnTo>
                  <a:pt x="366" y="548"/>
                </a:lnTo>
                <a:lnTo>
                  <a:pt x="367" y="566"/>
                </a:lnTo>
                <a:lnTo>
                  <a:pt x="369" y="582"/>
                </a:lnTo>
                <a:lnTo>
                  <a:pt x="372" y="598"/>
                </a:lnTo>
                <a:lnTo>
                  <a:pt x="377" y="613"/>
                </a:lnTo>
                <a:lnTo>
                  <a:pt x="383" y="627"/>
                </a:lnTo>
                <a:lnTo>
                  <a:pt x="391" y="639"/>
                </a:lnTo>
                <a:lnTo>
                  <a:pt x="399" y="651"/>
                </a:lnTo>
                <a:lnTo>
                  <a:pt x="409" y="662"/>
                </a:lnTo>
                <a:lnTo>
                  <a:pt x="420" y="671"/>
                </a:lnTo>
                <a:lnTo>
                  <a:pt x="432" y="680"/>
                </a:lnTo>
                <a:lnTo>
                  <a:pt x="445" y="687"/>
                </a:lnTo>
                <a:lnTo>
                  <a:pt x="459" y="693"/>
                </a:lnTo>
                <a:lnTo>
                  <a:pt x="474" y="697"/>
                </a:lnTo>
                <a:lnTo>
                  <a:pt x="491" y="701"/>
                </a:lnTo>
                <a:lnTo>
                  <a:pt x="508" y="703"/>
                </a:lnTo>
                <a:lnTo>
                  <a:pt x="526" y="704"/>
                </a:lnTo>
                <a:lnTo>
                  <a:pt x="542" y="703"/>
                </a:lnTo>
                <a:lnTo>
                  <a:pt x="558" y="701"/>
                </a:lnTo>
                <a:lnTo>
                  <a:pt x="573" y="697"/>
                </a:lnTo>
                <a:lnTo>
                  <a:pt x="588" y="693"/>
                </a:lnTo>
                <a:lnTo>
                  <a:pt x="601" y="687"/>
                </a:lnTo>
                <a:lnTo>
                  <a:pt x="614" y="679"/>
                </a:lnTo>
                <a:lnTo>
                  <a:pt x="627" y="671"/>
                </a:lnTo>
                <a:lnTo>
                  <a:pt x="638" y="661"/>
                </a:lnTo>
                <a:lnTo>
                  <a:pt x="648" y="650"/>
                </a:lnTo>
                <a:lnTo>
                  <a:pt x="657" y="637"/>
                </a:lnTo>
                <a:lnTo>
                  <a:pt x="665" y="623"/>
                </a:lnTo>
                <a:lnTo>
                  <a:pt x="672" y="609"/>
                </a:lnTo>
                <a:lnTo>
                  <a:pt x="677" y="592"/>
                </a:lnTo>
                <a:lnTo>
                  <a:pt x="681" y="575"/>
                </a:lnTo>
                <a:lnTo>
                  <a:pt x="683" y="557"/>
                </a:lnTo>
                <a:lnTo>
                  <a:pt x="684" y="536"/>
                </a:lnTo>
                <a:lnTo>
                  <a:pt x="683" y="520"/>
                </a:lnTo>
                <a:lnTo>
                  <a:pt x="682" y="505"/>
                </a:lnTo>
                <a:lnTo>
                  <a:pt x="679" y="490"/>
                </a:lnTo>
                <a:lnTo>
                  <a:pt x="675" y="475"/>
                </a:lnTo>
                <a:lnTo>
                  <a:pt x="671" y="461"/>
                </a:lnTo>
                <a:lnTo>
                  <a:pt x="665" y="447"/>
                </a:lnTo>
                <a:lnTo>
                  <a:pt x="659" y="433"/>
                </a:lnTo>
                <a:lnTo>
                  <a:pt x="651" y="419"/>
                </a:lnTo>
                <a:lnTo>
                  <a:pt x="643" y="406"/>
                </a:lnTo>
                <a:lnTo>
                  <a:pt x="634" y="392"/>
                </a:lnTo>
                <a:lnTo>
                  <a:pt x="625" y="379"/>
                </a:lnTo>
                <a:lnTo>
                  <a:pt x="615" y="366"/>
                </a:lnTo>
                <a:lnTo>
                  <a:pt x="593" y="339"/>
                </a:lnTo>
                <a:lnTo>
                  <a:pt x="569" y="314"/>
                </a:lnTo>
                <a:close/>
                <a:moveTo>
                  <a:pt x="309" y="560"/>
                </a:moveTo>
                <a:lnTo>
                  <a:pt x="309" y="447"/>
                </a:lnTo>
                <a:lnTo>
                  <a:pt x="308" y="438"/>
                </a:lnTo>
                <a:lnTo>
                  <a:pt x="308" y="429"/>
                </a:lnTo>
                <a:lnTo>
                  <a:pt x="306" y="420"/>
                </a:lnTo>
                <a:lnTo>
                  <a:pt x="305" y="412"/>
                </a:lnTo>
                <a:lnTo>
                  <a:pt x="303" y="404"/>
                </a:lnTo>
                <a:lnTo>
                  <a:pt x="300" y="397"/>
                </a:lnTo>
                <a:lnTo>
                  <a:pt x="296" y="390"/>
                </a:lnTo>
                <a:lnTo>
                  <a:pt x="293" y="383"/>
                </a:lnTo>
                <a:lnTo>
                  <a:pt x="288" y="377"/>
                </a:lnTo>
                <a:lnTo>
                  <a:pt x="282" y="371"/>
                </a:lnTo>
                <a:lnTo>
                  <a:pt x="277" y="366"/>
                </a:lnTo>
                <a:lnTo>
                  <a:pt x="270" y="361"/>
                </a:lnTo>
                <a:lnTo>
                  <a:pt x="263" y="356"/>
                </a:lnTo>
                <a:lnTo>
                  <a:pt x="256" y="352"/>
                </a:lnTo>
                <a:lnTo>
                  <a:pt x="247" y="349"/>
                </a:lnTo>
                <a:lnTo>
                  <a:pt x="239" y="345"/>
                </a:lnTo>
                <a:lnTo>
                  <a:pt x="247" y="342"/>
                </a:lnTo>
                <a:lnTo>
                  <a:pt x="255" y="338"/>
                </a:lnTo>
                <a:lnTo>
                  <a:pt x="262" y="334"/>
                </a:lnTo>
                <a:lnTo>
                  <a:pt x="269" y="330"/>
                </a:lnTo>
                <a:lnTo>
                  <a:pt x="275" y="325"/>
                </a:lnTo>
                <a:lnTo>
                  <a:pt x="281" y="319"/>
                </a:lnTo>
                <a:lnTo>
                  <a:pt x="287" y="313"/>
                </a:lnTo>
                <a:lnTo>
                  <a:pt x="291" y="307"/>
                </a:lnTo>
                <a:lnTo>
                  <a:pt x="295" y="301"/>
                </a:lnTo>
                <a:lnTo>
                  <a:pt x="298" y="293"/>
                </a:lnTo>
                <a:lnTo>
                  <a:pt x="301" y="286"/>
                </a:lnTo>
                <a:lnTo>
                  <a:pt x="303" y="278"/>
                </a:lnTo>
                <a:lnTo>
                  <a:pt x="304" y="270"/>
                </a:lnTo>
                <a:lnTo>
                  <a:pt x="306" y="261"/>
                </a:lnTo>
                <a:lnTo>
                  <a:pt x="306" y="252"/>
                </a:lnTo>
                <a:lnTo>
                  <a:pt x="306" y="243"/>
                </a:lnTo>
                <a:lnTo>
                  <a:pt x="306" y="144"/>
                </a:lnTo>
                <a:lnTo>
                  <a:pt x="306" y="127"/>
                </a:lnTo>
                <a:lnTo>
                  <a:pt x="304" y="111"/>
                </a:lnTo>
                <a:lnTo>
                  <a:pt x="301" y="97"/>
                </a:lnTo>
                <a:lnTo>
                  <a:pt x="297" y="84"/>
                </a:lnTo>
                <a:lnTo>
                  <a:pt x="291" y="72"/>
                </a:lnTo>
                <a:lnTo>
                  <a:pt x="285" y="62"/>
                </a:lnTo>
                <a:lnTo>
                  <a:pt x="277" y="52"/>
                </a:lnTo>
                <a:lnTo>
                  <a:pt x="269" y="44"/>
                </a:lnTo>
                <a:lnTo>
                  <a:pt x="260" y="36"/>
                </a:lnTo>
                <a:lnTo>
                  <a:pt x="250" y="30"/>
                </a:lnTo>
                <a:lnTo>
                  <a:pt x="239" y="24"/>
                </a:lnTo>
                <a:lnTo>
                  <a:pt x="228" y="20"/>
                </a:lnTo>
                <a:lnTo>
                  <a:pt x="215" y="17"/>
                </a:lnTo>
                <a:lnTo>
                  <a:pt x="203" y="14"/>
                </a:lnTo>
                <a:lnTo>
                  <a:pt x="189" y="13"/>
                </a:lnTo>
                <a:lnTo>
                  <a:pt x="176" y="12"/>
                </a:lnTo>
                <a:lnTo>
                  <a:pt x="0" y="12"/>
                </a:lnTo>
                <a:lnTo>
                  <a:pt x="0" y="691"/>
                </a:lnTo>
                <a:lnTo>
                  <a:pt x="178" y="691"/>
                </a:lnTo>
                <a:lnTo>
                  <a:pt x="191" y="691"/>
                </a:lnTo>
                <a:lnTo>
                  <a:pt x="204" y="690"/>
                </a:lnTo>
                <a:lnTo>
                  <a:pt x="217" y="687"/>
                </a:lnTo>
                <a:lnTo>
                  <a:pt x="229" y="684"/>
                </a:lnTo>
                <a:lnTo>
                  <a:pt x="241" y="680"/>
                </a:lnTo>
                <a:lnTo>
                  <a:pt x="251" y="674"/>
                </a:lnTo>
                <a:lnTo>
                  <a:pt x="261" y="668"/>
                </a:lnTo>
                <a:lnTo>
                  <a:pt x="270" y="661"/>
                </a:lnTo>
                <a:lnTo>
                  <a:pt x="279" y="652"/>
                </a:lnTo>
                <a:lnTo>
                  <a:pt x="287" y="642"/>
                </a:lnTo>
                <a:lnTo>
                  <a:pt x="293" y="632"/>
                </a:lnTo>
                <a:lnTo>
                  <a:pt x="299" y="620"/>
                </a:lnTo>
                <a:lnTo>
                  <a:pt x="303" y="607"/>
                </a:lnTo>
                <a:lnTo>
                  <a:pt x="306" y="593"/>
                </a:lnTo>
                <a:lnTo>
                  <a:pt x="308" y="577"/>
                </a:lnTo>
                <a:lnTo>
                  <a:pt x="309" y="560"/>
                </a:lnTo>
                <a:close/>
                <a:moveTo>
                  <a:pt x="202" y="260"/>
                </a:moveTo>
                <a:lnTo>
                  <a:pt x="201" y="271"/>
                </a:lnTo>
                <a:lnTo>
                  <a:pt x="199" y="281"/>
                </a:lnTo>
                <a:lnTo>
                  <a:pt x="196" y="289"/>
                </a:lnTo>
                <a:lnTo>
                  <a:pt x="191" y="295"/>
                </a:lnTo>
                <a:lnTo>
                  <a:pt x="185" y="300"/>
                </a:lnTo>
                <a:lnTo>
                  <a:pt x="178" y="304"/>
                </a:lnTo>
                <a:lnTo>
                  <a:pt x="170" y="306"/>
                </a:lnTo>
                <a:lnTo>
                  <a:pt x="160" y="307"/>
                </a:lnTo>
                <a:lnTo>
                  <a:pt x="110" y="307"/>
                </a:lnTo>
                <a:lnTo>
                  <a:pt x="110" y="105"/>
                </a:lnTo>
                <a:lnTo>
                  <a:pt x="164" y="105"/>
                </a:lnTo>
                <a:lnTo>
                  <a:pt x="173" y="105"/>
                </a:lnTo>
                <a:lnTo>
                  <a:pt x="181" y="108"/>
                </a:lnTo>
                <a:lnTo>
                  <a:pt x="187" y="111"/>
                </a:lnTo>
                <a:lnTo>
                  <a:pt x="193" y="116"/>
                </a:lnTo>
                <a:lnTo>
                  <a:pt x="197" y="122"/>
                </a:lnTo>
                <a:lnTo>
                  <a:pt x="200" y="130"/>
                </a:lnTo>
                <a:lnTo>
                  <a:pt x="201" y="139"/>
                </a:lnTo>
                <a:lnTo>
                  <a:pt x="202" y="149"/>
                </a:lnTo>
                <a:lnTo>
                  <a:pt x="202" y="260"/>
                </a:lnTo>
                <a:close/>
                <a:moveTo>
                  <a:pt x="203" y="555"/>
                </a:moveTo>
                <a:lnTo>
                  <a:pt x="202" y="565"/>
                </a:lnTo>
                <a:lnTo>
                  <a:pt x="201" y="574"/>
                </a:lnTo>
                <a:lnTo>
                  <a:pt x="198" y="582"/>
                </a:lnTo>
                <a:lnTo>
                  <a:pt x="194" y="588"/>
                </a:lnTo>
                <a:lnTo>
                  <a:pt x="189" y="593"/>
                </a:lnTo>
                <a:lnTo>
                  <a:pt x="183" y="596"/>
                </a:lnTo>
                <a:lnTo>
                  <a:pt x="175" y="598"/>
                </a:lnTo>
                <a:lnTo>
                  <a:pt x="166" y="599"/>
                </a:lnTo>
                <a:lnTo>
                  <a:pt x="110" y="599"/>
                </a:lnTo>
                <a:lnTo>
                  <a:pt x="110" y="390"/>
                </a:lnTo>
                <a:lnTo>
                  <a:pt x="161" y="390"/>
                </a:lnTo>
                <a:lnTo>
                  <a:pt x="171" y="391"/>
                </a:lnTo>
                <a:lnTo>
                  <a:pt x="179" y="393"/>
                </a:lnTo>
                <a:lnTo>
                  <a:pt x="186" y="397"/>
                </a:lnTo>
                <a:lnTo>
                  <a:pt x="192" y="402"/>
                </a:lnTo>
                <a:lnTo>
                  <a:pt x="197" y="409"/>
                </a:lnTo>
                <a:lnTo>
                  <a:pt x="200" y="417"/>
                </a:lnTo>
                <a:lnTo>
                  <a:pt x="202" y="427"/>
                </a:lnTo>
                <a:lnTo>
                  <a:pt x="203" y="438"/>
                </a:lnTo>
                <a:lnTo>
                  <a:pt x="203" y="555"/>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userDrawn="1">
            <p:ph type="title"/>
          </p:nvPr>
        </p:nvSpPr>
        <p:spPr>
          <a:xfrm>
            <a:off x="2866644" y="1945386"/>
            <a:ext cx="5678424" cy="895350"/>
          </a:xfrm>
        </p:spPr>
        <p:txBody>
          <a:bodyPr/>
          <a:lstStyle>
            <a:lvl1pPr>
              <a:defRPr sz="4700"/>
            </a:lvl1pPr>
          </a:lstStyle>
          <a:p>
            <a:r>
              <a:rPr lang="en-US" smtClean="0"/>
              <a:t>Click to edit Master title style</a:t>
            </a:r>
            <a:endParaRPr lang="en-US" dirty="0"/>
          </a:p>
        </p:txBody>
      </p:sp>
      <p:sp>
        <p:nvSpPr>
          <p:cNvPr id="8" name="Text Placeholder 7"/>
          <p:cNvSpPr>
            <a:spLocks noGrp="1"/>
          </p:cNvSpPr>
          <p:nvPr userDrawn="1">
            <p:ph type="body" sz="quarter" idx="13" hasCustomPrompt="1"/>
          </p:nvPr>
        </p:nvSpPr>
        <p:spPr>
          <a:xfrm>
            <a:off x="2937510" y="2658618"/>
            <a:ext cx="5605272" cy="2907792"/>
          </a:xfrm>
        </p:spPr>
        <p:txBody>
          <a:bodyPr/>
          <a:lstStyle>
            <a:lvl1pPr>
              <a:defRPr/>
            </a:lvl1pPr>
          </a:lstStyle>
          <a:p>
            <a:pPr lvl="0"/>
            <a:r>
              <a:rPr lang="en-US" dirty="0" smtClean="0"/>
              <a:t>2Click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 Placeholder 9"/>
          <p:cNvSpPr>
            <a:spLocks noGrp="1"/>
          </p:cNvSpPr>
          <p:nvPr userDrawn="1">
            <p:ph type="body" sz="quarter" idx="14"/>
          </p:nvPr>
        </p:nvSpPr>
        <p:spPr>
          <a:xfrm>
            <a:off x="1371600" y="420624"/>
            <a:ext cx="1097280" cy="1177290"/>
          </a:xfrm>
        </p:spPr>
        <p:txBody>
          <a:bodyPr/>
          <a:lstStyle>
            <a:lvl1pPr>
              <a:defRPr sz="23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Instructions">
    <p:spTree>
      <p:nvGrpSpPr>
        <p:cNvPr id="1" name=""/>
        <p:cNvGrpSpPr/>
        <p:nvPr/>
      </p:nvGrpSpPr>
      <p:grpSpPr>
        <a:xfrm>
          <a:off x="0" y="0"/>
          <a:ext cx="0" cy="0"/>
          <a:chOff x="0" y="0"/>
          <a:chExt cx="0" cy="0"/>
        </a:xfrm>
      </p:grpSpPr>
      <p:sp>
        <p:nvSpPr>
          <p:cNvPr id="6" name="Text Box 3"/>
          <p:cNvSpPr txBox="1">
            <a:spLocks noChangeArrowheads="1"/>
          </p:cNvSpPr>
          <p:nvPr userDrawn="1"/>
        </p:nvSpPr>
        <p:spPr bwMode="auto">
          <a:xfrm>
            <a:off x="90488" y="90488"/>
            <a:ext cx="8958262" cy="2652712"/>
          </a:xfrm>
          <a:prstGeom prst="rect">
            <a:avLst/>
          </a:prstGeom>
          <a:noFill/>
          <a:ln w="9525">
            <a:noFill/>
            <a:miter lim="800000"/>
            <a:headEnd/>
            <a:tailEnd/>
          </a:ln>
          <a:effectLst/>
        </p:spPr>
        <p:txBody>
          <a:bodyPr lIns="0" tIns="0" rIns="0" bIns="0"/>
          <a:lstStyle/>
          <a:p>
            <a:pPr>
              <a:lnSpc>
                <a:spcPct val="92000"/>
              </a:lnSpc>
              <a:spcBef>
                <a:spcPct val="25000"/>
              </a:spcBef>
            </a:pPr>
            <a:r>
              <a:rPr lang="en-US" sz="1200" b="1" dirty="0"/>
              <a:t>Instructions</a:t>
            </a:r>
            <a:r>
              <a:rPr lang="en-US" sz="1200" dirty="0"/>
              <a:t> – </a:t>
            </a:r>
            <a:r>
              <a:rPr lang="en-US" sz="1200" i="1" dirty="0"/>
              <a:t>Delete this from your final presentation!</a:t>
            </a:r>
          </a:p>
          <a:p>
            <a:pPr>
              <a:lnSpc>
                <a:spcPct val="92000"/>
              </a:lnSpc>
              <a:spcBef>
                <a:spcPct val="25000"/>
              </a:spcBef>
            </a:pPr>
            <a:r>
              <a:rPr lang="en-US" sz="1200" dirty="0"/>
              <a:t>This PowerPoint template is compatible </a:t>
            </a:r>
            <a:r>
              <a:rPr lang="en-US" sz="1200" dirty="0" smtClean="0"/>
              <a:t>PowerPoint 2007 </a:t>
            </a:r>
            <a:r>
              <a:rPr lang="en-US" sz="1200" dirty="0"/>
              <a:t>and </a:t>
            </a:r>
            <a:r>
              <a:rPr lang="en-US" sz="1200" dirty="0" smtClean="0"/>
              <a:t>2010. </a:t>
            </a:r>
            <a:r>
              <a:rPr lang="en-US" sz="1200" dirty="0"/>
              <a:t>If you are using </a:t>
            </a:r>
            <a:r>
              <a:rPr lang="en-US" sz="1200" dirty="0" smtClean="0"/>
              <a:t>an earlier </a:t>
            </a:r>
            <a:r>
              <a:rPr lang="en-US" sz="1200" dirty="0"/>
              <a:t>version of PowerPoint, we recommend you begin with the version that has a “.</a:t>
            </a:r>
            <a:r>
              <a:rPr lang="en-US" sz="1200" dirty="0" smtClean="0"/>
              <a:t>pot” </a:t>
            </a:r>
            <a:r>
              <a:rPr lang="en-US" sz="1200" dirty="0"/>
              <a:t>file ending.</a:t>
            </a:r>
          </a:p>
          <a:p>
            <a:pPr>
              <a:lnSpc>
                <a:spcPct val="92000"/>
              </a:lnSpc>
              <a:spcBef>
                <a:spcPct val="25000"/>
              </a:spcBef>
            </a:pPr>
            <a:r>
              <a:rPr lang="en-US" sz="1200" dirty="0" smtClean="0"/>
              <a:t>To </a:t>
            </a:r>
            <a:r>
              <a:rPr lang="en-US" sz="1200" dirty="0"/>
              <a:t>ensure that pasted text takes on the correct formatting</a:t>
            </a:r>
            <a:r>
              <a:rPr lang="en-US" sz="1200" dirty="0" smtClean="0"/>
              <a:t>, start in the Clipboard group of the Home tab of the Ribbon. Click on the lower half of the Paste button and choose </a:t>
            </a:r>
            <a:r>
              <a:rPr lang="en-US" sz="1200" i="1" dirty="0" smtClean="0"/>
              <a:t>Paste Special…</a:t>
            </a:r>
            <a:r>
              <a:rPr lang="en-US" sz="1200" dirty="0" smtClean="0"/>
              <a:t> from the drop-down. In the </a:t>
            </a:r>
            <a:r>
              <a:rPr lang="en-US" sz="1200" i="1" dirty="0" smtClean="0"/>
              <a:t>As</a:t>
            </a:r>
            <a:r>
              <a:rPr lang="en-US" sz="1200" dirty="0" smtClean="0"/>
              <a:t> list, choose </a:t>
            </a:r>
            <a:r>
              <a:rPr lang="en-US" sz="1200" i="1" dirty="0" smtClean="0"/>
              <a:t>Unformatted Text</a:t>
            </a:r>
            <a:r>
              <a:rPr lang="en-US" sz="1200" dirty="0" smtClean="0"/>
              <a:t>.</a:t>
            </a:r>
            <a:endParaRPr lang="en-US" sz="1200" dirty="0"/>
          </a:p>
          <a:p>
            <a:pPr>
              <a:lnSpc>
                <a:spcPct val="92000"/>
              </a:lnSpc>
              <a:spcBef>
                <a:spcPct val="25000"/>
              </a:spcBef>
            </a:pPr>
            <a:r>
              <a:rPr lang="en-US" sz="1200" dirty="0" smtClean="0"/>
              <a:t>The </a:t>
            </a:r>
            <a:r>
              <a:rPr lang="en-US" sz="1200" dirty="0"/>
              <a:t>first 3 </a:t>
            </a:r>
            <a:r>
              <a:rPr lang="en-US" sz="1200" dirty="0" smtClean="0"/>
              <a:t>Title slides of this</a:t>
            </a:r>
            <a:r>
              <a:rPr lang="en-US" sz="1200" baseline="0" dirty="0" smtClean="0"/>
              <a:t> presentation include </a:t>
            </a:r>
            <a:r>
              <a:rPr lang="en-US" sz="1200" dirty="0" smtClean="0"/>
              <a:t>a </a:t>
            </a:r>
            <a:r>
              <a:rPr lang="en-US" sz="1200" dirty="0"/>
              <a:t>date field. Change the date display on these slide by using the </a:t>
            </a:r>
            <a:r>
              <a:rPr lang="en-US" sz="1200" dirty="0" smtClean="0"/>
              <a:t>Insert&gt;Header </a:t>
            </a:r>
            <a:r>
              <a:rPr lang="en-US" sz="1200" dirty="0"/>
              <a:t>&amp; </a:t>
            </a:r>
            <a:r>
              <a:rPr lang="en-US" sz="1200" dirty="0" smtClean="0"/>
              <a:t>Footer on the Ribbon. </a:t>
            </a:r>
            <a:r>
              <a:rPr lang="en-US" sz="1200" dirty="0"/>
              <a:t>In the Date area, change the way you wish to display the date, then click on </a:t>
            </a:r>
            <a:r>
              <a:rPr lang="en-US" sz="1200" i="1" dirty="0"/>
              <a:t>Apply</a:t>
            </a:r>
            <a:r>
              <a:rPr lang="en-US" sz="1200" dirty="0"/>
              <a:t>. On the </a:t>
            </a:r>
            <a:r>
              <a:rPr lang="en-US" sz="1200" dirty="0" smtClean="0"/>
              <a:t>next</a:t>
            </a:r>
            <a:r>
              <a:rPr lang="en-US" sz="1200" baseline="0" dirty="0" smtClean="0"/>
              <a:t> </a:t>
            </a:r>
            <a:r>
              <a:rPr lang="en-US" sz="1200" dirty="0" smtClean="0"/>
              <a:t>3 Title </a:t>
            </a:r>
            <a:r>
              <a:rPr lang="en-US" sz="1200" dirty="0"/>
              <a:t>slides with photo backgrounds, edit the date </a:t>
            </a:r>
            <a:r>
              <a:rPr lang="en-US" sz="1200" dirty="0" smtClean="0"/>
              <a:t>manually </a:t>
            </a:r>
            <a:r>
              <a:rPr lang="en-US" sz="1200" dirty="0"/>
              <a:t>on the slide</a:t>
            </a:r>
            <a:r>
              <a:rPr lang="en-US" sz="1200" dirty="0" smtClean="0"/>
              <a:t>. You can also replace the background photo on these.</a:t>
            </a:r>
            <a:endParaRPr lang="en-US" sz="1200" dirty="0"/>
          </a:p>
          <a:p>
            <a:pPr>
              <a:lnSpc>
                <a:spcPct val="92000"/>
              </a:lnSpc>
              <a:spcBef>
                <a:spcPct val="25000"/>
              </a:spcBef>
            </a:pPr>
            <a:r>
              <a:rPr lang="en-US" sz="1200" dirty="0" smtClean="0"/>
              <a:t>This </a:t>
            </a:r>
            <a:r>
              <a:rPr lang="en-US" sz="1200" dirty="0"/>
              <a:t>presentation, or individual slides within it, can have different looks depending on which </a:t>
            </a:r>
            <a:r>
              <a:rPr lang="en-US" sz="1200" dirty="0" smtClean="0"/>
              <a:t>Master or Colors are used. Start on the Design tab of the Ribbon. The 3 leftmost thumbnails displayed in the Themes area are the themes used in this presentation: BSA White, BSA Black and BSA Blue.</a:t>
            </a:r>
            <a:r>
              <a:rPr lang="en-US" sz="1200" baseline="0" dirty="0" smtClean="0"/>
              <a:t> To apply a theme to the entire presentation, simply click on a thumbnail. To apply a theme to one slide, right-click on the thumbnail and choose </a:t>
            </a:r>
            <a:r>
              <a:rPr lang="en-US" sz="1200" i="1" baseline="0" dirty="0" smtClean="0"/>
              <a:t>Apply to Selected Slides</a:t>
            </a:r>
            <a:r>
              <a:rPr lang="en-US" sz="1200" baseline="0" dirty="0" smtClean="0"/>
              <a:t>. You can do the same types of changes with the Colors dropdown as well.</a:t>
            </a:r>
            <a:endParaRPr lang="en-US" sz="1200" dirty="0"/>
          </a:p>
          <a:p>
            <a:pPr>
              <a:lnSpc>
                <a:spcPct val="92000"/>
              </a:lnSpc>
              <a:spcBef>
                <a:spcPct val="25000"/>
              </a:spcBef>
            </a:pPr>
            <a:r>
              <a:rPr lang="en-US" sz="1200" b="1" dirty="0"/>
              <a:t>Follow these steps to update legacy presentations with this template:</a:t>
            </a:r>
          </a:p>
        </p:txBody>
      </p:sp>
      <p:sp>
        <p:nvSpPr>
          <p:cNvPr id="7" name="Text Box 4"/>
          <p:cNvSpPr txBox="1">
            <a:spLocks noChangeArrowheads="1"/>
          </p:cNvSpPr>
          <p:nvPr userDrawn="1"/>
        </p:nvSpPr>
        <p:spPr bwMode="auto">
          <a:xfrm>
            <a:off x="90488" y="2743201"/>
            <a:ext cx="8958262" cy="4038600"/>
          </a:xfrm>
          <a:prstGeom prst="rect">
            <a:avLst/>
          </a:prstGeom>
          <a:noFill/>
          <a:ln w="9525">
            <a:noFill/>
            <a:miter lim="800000"/>
            <a:headEnd/>
            <a:tailEnd/>
          </a:ln>
          <a:effectLst/>
        </p:spPr>
        <p:txBody>
          <a:bodyPr lIns="0" tIns="0" rIns="0" bIns="0"/>
          <a:lstStyle/>
          <a:p>
            <a:pPr marL="171450" indent="-171450">
              <a:lnSpc>
                <a:spcPct val="92000"/>
              </a:lnSpc>
              <a:spcBef>
                <a:spcPct val="25000"/>
              </a:spcBef>
              <a:buFontTx/>
              <a:buAutoNum type="arabicPeriod"/>
            </a:pPr>
            <a:r>
              <a:rPr lang="en-US" sz="1200" dirty="0"/>
              <a:t>Open the old presentation. </a:t>
            </a:r>
          </a:p>
          <a:p>
            <a:pPr marL="171450" indent="-171450">
              <a:lnSpc>
                <a:spcPct val="92000"/>
              </a:lnSpc>
              <a:spcBef>
                <a:spcPct val="25000"/>
              </a:spcBef>
            </a:pPr>
            <a:r>
              <a:rPr lang="en-US" sz="1200" b="1" dirty="0"/>
              <a:t>In PowerPoint </a:t>
            </a:r>
            <a:r>
              <a:rPr lang="en-US" sz="1200" b="1" dirty="0" smtClean="0"/>
              <a:t>2007 and 2010:</a:t>
            </a:r>
            <a:endParaRPr lang="en-US" sz="1200" b="1" dirty="0"/>
          </a:p>
          <a:p>
            <a:pPr marL="171450" indent="-171450">
              <a:lnSpc>
                <a:spcPct val="92000"/>
              </a:lnSpc>
              <a:spcBef>
                <a:spcPct val="25000"/>
              </a:spcBef>
              <a:buFontTx/>
              <a:buAutoNum type="arabicPeriod" startAt="2"/>
            </a:pPr>
            <a:r>
              <a:rPr lang="en-US" sz="1200" dirty="0" smtClean="0"/>
              <a:t>Click on the Design tab of the Ribbon. On the right side of the Themes group, click on the down-pointing arrowhead with a bar above it, then click on </a:t>
            </a:r>
            <a:r>
              <a:rPr lang="en-US" sz="1200" i="1" dirty="0" smtClean="0"/>
              <a:t>Browse for Themes</a:t>
            </a:r>
            <a:r>
              <a:rPr lang="en-US" sz="1200" dirty="0" smtClean="0"/>
              <a:t>. Select this template and click on </a:t>
            </a:r>
            <a:r>
              <a:rPr lang="en-US" sz="1200" i="1" dirty="0" smtClean="0"/>
              <a:t>Apply</a:t>
            </a:r>
            <a:r>
              <a:rPr lang="en-US" sz="1200" dirty="0" smtClean="0"/>
              <a:t>.</a:t>
            </a:r>
          </a:p>
          <a:p>
            <a:pPr marL="171450" indent="-171450">
              <a:lnSpc>
                <a:spcPct val="92000"/>
              </a:lnSpc>
              <a:spcBef>
                <a:spcPct val="25000"/>
              </a:spcBef>
              <a:buFontTx/>
              <a:buAutoNum type="arabicPeriod" startAt="2"/>
            </a:pPr>
            <a:r>
              <a:rPr lang="en-US" sz="1200" dirty="0" smtClean="0"/>
              <a:t>Click on the Home tab of the Ribbon. Go through the presentation slide by slide. For each slide, click on the </a:t>
            </a:r>
            <a:r>
              <a:rPr lang="en-US" sz="1200" i="1" dirty="0" smtClean="0"/>
              <a:t>Reset</a:t>
            </a:r>
            <a:r>
              <a:rPr lang="en-US" sz="1200" dirty="0" smtClean="0"/>
              <a:t> button in the Slides group. The position and formatting of many slide elements will be updated.</a:t>
            </a:r>
          </a:p>
          <a:p>
            <a:pPr marL="171450" indent="-171450">
              <a:lnSpc>
                <a:spcPct val="92000"/>
              </a:lnSpc>
              <a:spcBef>
                <a:spcPct val="25000"/>
              </a:spcBef>
            </a:pPr>
            <a:r>
              <a:rPr lang="en-US" sz="1200" dirty="0" smtClean="0"/>
              <a:t>Anything </a:t>
            </a:r>
            <a:r>
              <a:rPr lang="en-US" sz="1200" dirty="0"/>
              <a:t>that was not updated in the steps above was created using local formatting on the original and must be corrected by hand.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10" Type="http://schemas.openxmlformats.org/officeDocument/2006/relationships/theme" Target="../theme/theme4.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theme" Target="../theme/theme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55713" y="1069975"/>
            <a:ext cx="7126287" cy="8953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a:t>
            </a:r>
            <a:br>
              <a:rPr lang="en-US" dirty="0" smtClean="0"/>
            </a:br>
            <a:r>
              <a:rPr lang="en-US" dirty="0" smtClean="0"/>
              <a:t>edit Master title style</a:t>
            </a:r>
          </a:p>
        </p:txBody>
      </p:sp>
      <p:sp>
        <p:nvSpPr>
          <p:cNvPr id="1027" name="Rectangle 3"/>
          <p:cNvSpPr>
            <a:spLocks noGrp="1" noChangeArrowheads="1"/>
          </p:cNvSpPr>
          <p:nvPr>
            <p:ph type="body" idx="1"/>
          </p:nvPr>
        </p:nvSpPr>
        <p:spPr bwMode="auto">
          <a:xfrm>
            <a:off x="1255713" y="1966913"/>
            <a:ext cx="7126287" cy="42052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28" name="Rectangle 4"/>
          <p:cNvSpPr>
            <a:spLocks noGrp="1" noChangeArrowheads="1"/>
          </p:cNvSpPr>
          <p:nvPr>
            <p:ph type="dt" sz="half" idx="2"/>
          </p:nvPr>
        </p:nvSpPr>
        <p:spPr bwMode="auto">
          <a:xfrm>
            <a:off x="838200" y="6370638"/>
            <a:ext cx="1905000"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0"/>
              </a:spcBef>
              <a:defRPr sz="800">
                <a:solidFill>
                  <a:schemeClr val="tx1"/>
                </a:solidFill>
              </a:defRPr>
            </a:lvl1pPr>
          </a:lstStyle>
          <a:p>
            <a:fld id="{106E2C15-464D-43F4-A4F8-0B6893265F67}" type="datetime4">
              <a:rPr lang="en-US" altLang="zh-TW" smtClean="0"/>
              <a:t>August 5, 2015</a:t>
            </a:fld>
            <a:endParaRPr lang="en-US"/>
          </a:p>
        </p:txBody>
      </p:sp>
      <p:sp>
        <p:nvSpPr>
          <p:cNvPr id="1029" name="Rectangle 5"/>
          <p:cNvSpPr>
            <a:spLocks noGrp="1" noChangeArrowheads="1"/>
          </p:cNvSpPr>
          <p:nvPr>
            <p:ph type="ftr" sz="quarter" idx="3"/>
          </p:nvPr>
        </p:nvSpPr>
        <p:spPr bwMode="auto">
          <a:xfrm>
            <a:off x="2743200" y="6370638"/>
            <a:ext cx="5683250"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spcBef>
                <a:spcPct val="0"/>
              </a:spcBef>
              <a:defRPr sz="800">
                <a:solidFill>
                  <a:schemeClr val="tx1"/>
                </a:solidFill>
              </a:defRPr>
            </a:lvl1pPr>
          </a:lstStyle>
          <a:p>
            <a:endParaRPr lang="en-US"/>
          </a:p>
        </p:txBody>
      </p:sp>
      <p:sp>
        <p:nvSpPr>
          <p:cNvPr id="1030" name="Rectangle 6"/>
          <p:cNvSpPr>
            <a:spLocks noGrp="1" noChangeArrowheads="1"/>
          </p:cNvSpPr>
          <p:nvPr>
            <p:ph type="sldNum" sz="quarter" idx="4"/>
          </p:nvPr>
        </p:nvSpPr>
        <p:spPr bwMode="auto">
          <a:xfrm>
            <a:off x="8556625" y="6275388"/>
            <a:ext cx="317500" cy="31115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ctr">
              <a:spcBef>
                <a:spcPct val="0"/>
              </a:spcBef>
              <a:defRPr sz="800">
                <a:solidFill>
                  <a:schemeClr val="tx1"/>
                </a:solidFill>
              </a:defRPr>
            </a:lvl1pPr>
          </a:lstStyle>
          <a:p>
            <a:fld id="{F24CB2CE-60C3-41E7-A8DD-1BE334F2B35C}" type="slidenum">
              <a:rPr lang="en-US" smtClean="0"/>
              <a:pPr/>
              <a:t>‹#›</a:t>
            </a:fld>
            <a:endParaRPr lang="en-US"/>
          </a:p>
        </p:txBody>
      </p:sp>
      <p:sp>
        <p:nvSpPr>
          <p:cNvPr id="1067" name="Rectangle 43"/>
          <p:cNvSpPr>
            <a:spLocks noChangeArrowheads="1"/>
          </p:cNvSpPr>
          <p:nvPr/>
        </p:nvSpPr>
        <p:spPr bwMode="auto">
          <a:xfrm>
            <a:off x="839788" y="327025"/>
            <a:ext cx="42862" cy="455613"/>
          </a:xfrm>
          <a:prstGeom prst="rect">
            <a:avLst/>
          </a:prstGeom>
          <a:solidFill>
            <a:schemeClr val="accent3"/>
          </a:solidFill>
          <a:ln w="9525">
            <a:noFill/>
            <a:miter lim="800000"/>
            <a:headEnd/>
            <a:tailEnd/>
          </a:ln>
        </p:spPr>
        <p:txBody>
          <a:bodyPr/>
          <a:lstStyle/>
          <a:p>
            <a:endParaRPr lang="en-US"/>
          </a:p>
        </p:txBody>
      </p:sp>
      <p:sp>
        <p:nvSpPr>
          <p:cNvPr id="1068" name="Rectangle 44"/>
          <p:cNvSpPr>
            <a:spLocks noChangeArrowheads="1"/>
          </p:cNvSpPr>
          <p:nvPr/>
        </p:nvSpPr>
        <p:spPr bwMode="auto">
          <a:xfrm>
            <a:off x="330200" y="836613"/>
            <a:ext cx="455613" cy="42862"/>
          </a:xfrm>
          <a:prstGeom prst="rect">
            <a:avLst/>
          </a:prstGeom>
          <a:solidFill>
            <a:srgbClr val="0091C0"/>
          </a:solidFill>
          <a:ln w="9525">
            <a:noFill/>
            <a:miter lim="800000"/>
            <a:headEnd/>
            <a:tailEnd/>
          </a:ln>
        </p:spPr>
        <p:txBody>
          <a:bodyPr/>
          <a:lstStyle/>
          <a:p>
            <a:endParaRPr lang="en-US"/>
          </a:p>
        </p:txBody>
      </p:sp>
      <p:sp>
        <p:nvSpPr>
          <p:cNvPr id="1069" name="Rectangle 45"/>
          <p:cNvSpPr>
            <a:spLocks noChangeArrowheads="1"/>
          </p:cNvSpPr>
          <p:nvPr/>
        </p:nvSpPr>
        <p:spPr bwMode="auto">
          <a:xfrm>
            <a:off x="330200" y="228600"/>
            <a:ext cx="455613" cy="42863"/>
          </a:xfrm>
          <a:prstGeom prst="rect">
            <a:avLst/>
          </a:prstGeom>
          <a:solidFill>
            <a:srgbClr val="2B2074"/>
          </a:solidFill>
          <a:ln w="9525">
            <a:noFill/>
            <a:miter lim="800000"/>
            <a:headEnd/>
            <a:tailEnd/>
          </a:ln>
        </p:spPr>
        <p:txBody>
          <a:bodyPr/>
          <a:lstStyle/>
          <a:p>
            <a:endParaRPr lang="en-US"/>
          </a:p>
        </p:txBody>
      </p:sp>
      <p:sp>
        <p:nvSpPr>
          <p:cNvPr id="1070" name="Rectangle 46"/>
          <p:cNvSpPr>
            <a:spLocks noChangeArrowheads="1"/>
          </p:cNvSpPr>
          <p:nvPr/>
        </p:nvSpPr>
        <p:spPr bwMode="auto">
          <a:xfrm>
            <a:off x="231775" y="327025"/>
            <a:ext cx="42863" cy="455613"/>
          </a:xfrm>
          <a:prstGeom prst="rect">
            <a:avLst/>
          </a:prstGeom>
          <a:solidFill>
            <a:srgbClr val="00A3D9"/>
          </a:solidFill>
          <a:ln w="9525">
            <a:noFill/>
            <a:miter lim="800000"/>
            <a:headEnd/>
            <a:tailEnd/>
          </a:ln>
        </p:spPr>
        <p:txBody>
          <a:bodyPr/>
          <a:lstStyle/>
          <a:p>
            <a:endParaRPr lang="en-US"/>
          </a:p>
        </p:txBody>
      </p:sp>
      <p:sp>
        <p:nvSpPr>
          <p:cNvPr id="1071" name="Freeform 47"/>
          <p:cNvSpPr>
            <a:spLocks noEditPoints="1"/>
          </p:cNvSpPr>
          <p:nvPr/>
        </p:nvSpPr>
        <p:spPr bwMode="auto">
          <a:xfrm>
            <a:off x="377825" y="431800"/>
            <a:ext cx="368300" cy="244475"/>
          </a:xfrm>
          <a:custGeom>
            <a:avLst/>
            <a:gdLst/>
            <a:ahLst/>
            <a:cxnLst>
              <a:cxn ang="0">
                <a:pos x="543" y="9"/>
              </a:cxn>
              <a:cxn ang="0">
                <a:pos x="613" y="367"/>
              </a:cxn>
              <a:cxn ang="0">
                <a:pos x="582" y="125"/>
              </a:cxn>
              <a:cxn ang="0">
                <a:pos x="347" y="177"/>
              </a:cxn>
              <a:cxn ang="0">
                <a:pos x="317" y="127"/>
              </a:cxn>
              <a:cxn ang="0">
                <a:pos x="316" y="82"/>
              </a:cxn>
              <a:cxn ang="0">
                <a:pos x="334" y="64"/>
              </a:cxn>
              <a:cxn ang="0">
                <a:pos x="363" y="64"/>
              </a:cxn>
              <a:cxn ang="0">
                <a:pos x="380" y="86"/>
              </a:cxn>
              <a:cxn ang="0">
                <a:pos x="447" y="143"/>
              </a:cxn>
              <a:cxn ang="0">
                <a:pos x="443" y="71"/>
              </a:cxn>
              <a:cxn ang="0">
                <a:pos x="426" y="35"/>
              </a:cxn>
              <a:cxn ang="0">
                <a:pos x="398" y="12"/>
              </a:cxn>
              <a:cxn ang="0">
                <a:pos x="359" y="0"/>
              </a:cxn>
              <a:cxn ang="0">
                <a:pos x="312" y="6"/>
              </a:cxn>
              <a:cxn ang="0">
                <a:pos x="277" y="25"/>
              </a:cxn>
              <a:cxn ang="0">
                <a:pos x="254" y="58"/>
              </a:cxn>
              <a:cxn ang="0">
                <a:pos x="245" y="99"/>
              </a:cxn>
              <a:cxn ang="0">
                <a:pos x="248" y="141"/>
              </a:cxn>
              <a:cxn ang="0">
                <a:pos x="264" y="181"/>
              </a:cxn>
              <a:cxn ang="0">
                <a:pos x="309" y="241"/>
              </a:cxn>
              <a:cxn ang="0">
                <a:pos x="359" y="297"/>
              </a:cxn>
              <a:cxn ang="0">
                <a:pos x="380" y="349"/>
              </a:cxn>
              <a:cxn ang="0">
                <a:pos x="376" y="387"/>
              </a:cxn>
              <a:cxn ang="0">
                <a:pos x="352" y="402"/>
              </a:cxn>
              <a:cxn ang="0">
                <a:pos x="321" y="397"/>
              </a:cxn>
              <a:cxn ang="0">
                <a:pos x="306" y="369"/>
              </a:cxn>
              <a:cxn ang="0">
                <a:pos x="241" y="360"/>
              </a:cxn>
              <a:cxn ang="0">
                <a:pos x="248" y="403"/>
              </a:cxn>
              <a:cxn ang="0">
                <a:pos x="269" y="435"/>
              </a:cxn>
              <a:cxn ang="0">
                <a:pos x="302" y="456"/>
              </a:cxn>
              <a:cxn ang="0">
                <a:pos x="345" y="463"/>
              </a:cxn>
              <a:cxn ang="0">
                <a:pos x="386" y="456"/>
              </a:cxn>
              <a:cxn ang="0">
                <a:pos x="420" y="435"/>
              </a:cxn>
              <a:cxn ang="0">
                <a:pos x="442" y="400"/>
              </a:cxn>
              <a:cxn ang="0">
                <a:pos x="450" y="353"/>
              </a:cxn>
              <a:cxn ang="0">
                <a:pos x="445" y="313"/>
              </a:cxn>
              <a:cxn ang="0">
                <a:pos x="428" y="276"/>
              </a:cxn>
              <a:cxn ang="0">
                <a:pos x="374" y="206"/>
              </a:cxn>
              <a:cxn ang="0">
                <a:pos x="200" y="271"/>
              </a:cxn>
              <a:cxn ang="0">
                <a:pos x="178" y="237"/>
              </a:cxn>
              <a:cxn ang="0">
                <a:pos x="177" y="217"/>
              </a:cxn>
              <a:cxn ang="0">
                <a:pos x="199" y="183"/>
              </a:cxn>
              <a:cxn ang="0">
                <a:pos x="201" y="83"/>
              </a:cxn>
              <a:cxn ang="0">
                <a:pos x="192" y="48"/>
              </a:cxn>
              <a:cxn ang="0">
                <a:pos x="171" y="24"/>
              </a:cxn>
              <a:cxn ang="0">
                <a:pos x="141" y="11"/>
              </a:cxn>
              <a:cxn ang="0">
                <a:pos x="0" y="9"/>
              </a:cxn>
              <a:cxn ang="0">
                <a:pos x="134" y="454"/>
              </a:cxn>
              <a:cxn ang="0">
                <a:pos x="166" y="443"/>
              </a:cxn>
              <a:cxn ang="0">
                <a:pos x="188" y="423"/>
              </a:cxn>
              <a:cxn ang="0">
                <a:pos x="201" y="390"/>
              </a:cxn>
              <a:cxn ang="0">
                <a:pos x="132" y="179"/>
              </a:cxn>
              <a:cxn ang="0">
                <a:pos x="122" y="198"/>
              </a:cxn>
              <a:cxn ang="0">
                <a:pos x="72" y="202"/>
              </a:cxn>
              <a:cxn ang="0">
                <a:pos x="119" y="71"/>
              </a:cxn>
              <a:cxn ang="0">
                <a:pos x="131" y="86"/>
              </a:cxn>
              <a:cxn ang="0">
                <a:pos x="133" y="365"/>
              </a:cxn>
              <a:cxn ang="0">
                <a:pos x="128" y="387"/>
              </a:cxn>
              <a:cxn ang="0">
                <a:pos x="109" y="394"/>
              </a:cxn>
              <a:cxn ang="0">
                <a:pos x="113" y="257"/>
              </a:cxn>
              <a:cxn ang="0">
                <a:pos x="129" y="269"/>
              </a:cxn>
              <a:cxn ang="0">
                <a:pos x="133" y="365"/>
              </a:cxn>
            </a:cxnLst>
            <a:rect l="0" t="0" r="r" b="b"/>
            <a:pathLst>
              <a:path w="697" h="463">
                <a:moveTo>
                  <a:pt x="624" y="455"/>
                </a:moveTo>
                <a:lnTo>
                  <a:pt x="697" y="455"/>
                </a:lnTo>
                <a:lnTo>
                  <a:pt x="622" y="9"/>
                </a:lnTo>
                <a:lnTo>
                  <a:pt x="543" y="9"/>
                </a:lnTo>
                <a:lnTo>
                  <a:pt x="469" y="455"/>
                </a:lnTo>
                <a:lnTo>
                  <a:pt x="534" y="455"/>
                </a:lnTo>
                <a:lnTo>
                  <a:pt x="547" y="367"/>
                </a:lnTo>
                <a:lnTo>
                  <a:pt x="613" y="367"/>
                </a:lnTo>
                <a:lnTo>
                  <a:pt x="624" y="455"/>
                </a:lnTo>
                <a:close/>
                <a:moveTo>
                  <a:pt x="605" y="308"/>
                </a:moveTo>
                <a:lnTo>
                  <a:pt x="557" y="308"/>
                </a:lnTo>
                <a:lnTo>
                  <a:pt x="582" y="125"/>
                </a:lnTo>
                <a:lnTo>
                  <a:pt x="605" y="308"/>
                </a:lnTo>
                <a:close/>
                <a:moveTo>
                  <a:pt x="374" y="206"/>
                </a:moveTo>
                <a:lnTo>
                  <a:pt x="360" y="191"/>
                </a:lnTo>
                <a:lnTo>
                  <a:pt x="347" y="177"/>
                </a:lnTo>
                <a:lnTo>
                  <a:pt x="337" y="164"/>
                </a:lnTo>
                <a:lnTo>
                  <a:pt x="328" y="152"/>
                </a:lnTo>
                <a:lnTo>
                  <a:pt x="322" y="140"/>
                </a:lnTo>
                <a:lnTo>
                  <a:pt x="317" y="127"/>
                </a:lnTo>
                <a:lnTo>
                  <a:pt x="315" y="113"/>
                </a:lnTo>
                <a:lnTo>
                  <a:pt x="314" y="98"/>
                </a:lnTo>
                <a:lnTo>
                  <a:pt x="314" y="90"/>
                </a:lnTo>
                <a:lnTo>
                  <a:pt x="316" y="82"/>
                </a:lnTo>
                <a:lnTo>
                  <a:pt x="319" y="76"/>
                </a:lnTo>
                <a:lnTo>
                  <a:pt x="323" y="71"/>
                </a:lnTo>
                <a:lnTo>
                  <a:pt x="328" y="67"/>
                </a:lnTo>
                <a:lnTo>
                  <a:pt x="334" y="64"/>
                </a:lnTo>
                <a:lnTo>
                  <a:pt x="340" y="62"/>
                </a:lnTo>
                <a:lnTo>
                  <a:pt x="348" y="61"/>
                </a:lnTo>
                <a:lnTo>
                  <a:pt x="357" y="62"/>
                </a:lnTo>
                <a:lnTo>
                  <a:pt x="363" y="64"/>
                </a:lnTo>
                <a:lnTo>
                  <a:pt x="369" y="68"/>
                </a:lnTo>
                <a:lnTo>
                  <a:pt x="374" y="73"/>
                </a:lnTo>
                <a:lnTo>
                  <a:pt x="377" y="78"/>
                </a:lnTo>
                <a:lnTo>
                  <a:pt x="380" y="86"/>
                </a:lnTo>
                <a:lnTo>
                  <a:pt x="382" y="94"/>
                </a:lnTo>
                <a:lnTo>
                  <a:pt x="382" y="103"/>
                </a:lnTo>
                <a:lnTo>
                  <a:pt x="382" y="143"/>
                </a:lnTo>
                <a:lnTo>
                  <a:pt x="447" y="143"/>
                </a:lnTo>
                <a:lnTo>
                  <a:pt x="447" y="103"/>
                </a:lnTo>
                <a:lnTo>
                  <a:pt x="446" y="92"/>
                </a:lnTo>
                <a:lnTo>
                  <a:pt x="445" y="80"/>
                </a:lnTo>
                <a:lnTo>
                  <a:pt x="443" y="71"/>
                </a:lnTo>
                <a:lnTo>
                  <a:pt x="440" y="61"/>
                </a:lnTo>
                <a:lnTo>
                  <a:pt x="436" y="52"/>
                </a:lnTo>
                <a:lnTo>
                  <a:pt x="431" y="43"/>
                </a:lnTo>
                <a:lnTo>
                  <a:pt x="426" y="35"/>
                </a:lnTo>
                <a:lnTo>
                  <a:pt x="420" y="28"/>
                </a:lnTo>
                <a:lnTo>
                  <a:pt x="413" y="22"/>
                </a:lnTo>
                <a:lnTo>
                  <a:pt x="406" y="17"/>
                </a:lnTo>
                <a:lnTo>
                  <a:pt x="398" y="12"/>
                </a:lnTo>
                <a:lnTo>
                  <a:pt x="388" y="8"/>
                </a:lnTo>
                <a:lnTo>
                  <a:pt x="379" y="5"/>
                </a:lnTo>
                <a:lnTo>
                  <a:pt x="370" y="2"/>
                </a:lnTo>
                <a:lnTo>
                  <a:pt x="359" y="0"/>
                </a:lnTo>
                <a:lnTo>
                  <a:pt x="348" y="0"/>
                </a:lnTo>
                <a:lnTo>
                  <a:pt x="335" y="0"/>
                </a:lnTo>
                <a:lnTo>
                  <a:pt x="324" y="2"/>
                </a:lnTo>
                <a:lnTo>
                  <a:pt x="312" y="6"/>
                </a:lnTo>
                <a:lnTo>
                  <a:pt x="302" y="9"/>
                </a:lnTo>
                <a:lnTo>
                  <a:pt x="293" y="14"/>
                </a:lnTo>
                <a:lnTo>
                  <a:pt x="285" y="19"/>
                </a:lnTo>
                <a:lnTo>
                  <a:pt x="277" y="25"/>
                </a:lnTo>
                <a:lnTo>
                  <a:pt x="270" y="32"/>
                </a:lnTo>
                <a:lnTo>
                  <a:pt x="264" y="40"/>
                </a:lnTo>
                <a:lnTo>
                  <a:pt x="259" y="49"/>
                </a:lnTo>
                <a:lnTo>
                  <a:pt x="254" y="58"/>
                </a:lnTo>
                <a:lnTo>
                  <a:pt x="251" y="67"/>
                </a:lnTo>
                <a:lnTo>
                  <a:pt x="248" y="77"/>
                </a:lnTo>
                <a:lnTo>
                  <a:pt x="246" y="88"/>
                </a:lnTo>
                <a:lnTo>
                  <a:pt x="245" y="99"/>
                </a:lnTo>
                <a:lnTo>
                  <a:pt x="244" y="109"/>
                </a:lnTo>
                <a:lnTo>
                  <a:pt x="245" y="120"/>
                </a:lnTo>
                <a:lnTo>
                  <a:pt x="246" y="131"/>
                </a:lnTo>
                <a:lnTo>
                  <a:pt x="248" y="141"/>
                </a:lnTo>
                <a:lnTo>
                  <a:pt x="251" y="151"/>
                </a:lnTo>
                <a:lnTo>
                  <a:pt x="255" y="161"/>
                </a:lnTo>
                <a:lnTo>
                  <a:pt x="259" y="172"/>
                </a:lnTo>
                <a:lnTo>
                  <a:pt x="264" y="181"/>
                </a:lnTo>
                <a:lnTo>
                  <a:pt x="270" y="190"/>
                </a:lnTo>
                <a:lnTo>
                  <a:pt x="283" y="209"/>
                </a:lnTo>
                <a:lnTo>
                  <a:pt x="296" y="225"/>
                </a:lnTo>
                <a:lnTo>
                  <a:pt x="309" y="241"/>
                </a:lnTo>
                <a:lnTo>
                  <a:pt x="324" y="256"/>
                </a:lnTo>
                <a:lnTo>
                  <a:pt x="337" y="270"/>
                </a:lnTo>
                <a:lnTo>
                  <a:pt x="348" y="283"/>
                </a:lnTo>
                <a:lnTo>
                  <a:pt x="359" y="297"/>
                </a:lnTo>
                <a:lnTo>
                  <a:pt x="367" y="310"/>
                </a:lnTo>
                <a:lnTo>
                  <a:pt x="373" y="322"/>
                </a:lnTo>
                <a:lnTo>
                  <a:pt x="377" y="336"/>
                </a:lnTo>
                <a:lnTo>
                  <a:pt x="380" y="349"/>
                </a:lnTo>
                <a:lnTo>
                  <a:pt x="381" y="363"/>
                </a:lnTo>
                <a:lnTo>
                  <a:pt x="380" y="372"/>
                </a:lnTo>
                <a:lnTo>
                  <a:pt x="379" y="380"/>
                </a:lnTo>
                <a:lnTo>
                  <a:pt x="376" y="387"/>
                </a:lnTo>
                <a:lnTo>
                  <a:pt x="372" y="393"/>
                </a:lnTo>
                <a:lnTo>
                  <a:pt x="367" y="397"/>
                </a:lnTo>
                <a:lnTo>
                  <a:pt x="360" y="400"/>
                </a:lnTo>
                <a:lnTo>
                  <a:pt x="352" y="402"/>
                </a:lnTo>
                <a:lnTo>
                  <a:pt x="343" y="403"/>
                </a:lnTo>
                <a:lnTo>
                  <a:pt x="335" y="402"/>
                </a:lnTo>
                <a:lnTo>
                  <a:pt x="327" y="400"/>
                </a:lnTo>
                <a:lnTo>
                  <a:pt x="321" y="397"/>
                </a:lnTo>
                <a:lnTo>
                  <a:pt x="316" y="392"/>
                </a:lnTo>
                <a:lnTo>
                  <a:pt x="311" y="386"/>
                </a:lnTo>
                <a:lnTo>
                  <a:pt x="308" y="378"/>
                </a:lnTo>
                <a:lnTo>
                  <a:pt x="306" y="369"/>
                </a:lnTo>
                <a:lnTo>
                  <a:pt x="305" y="359"/>
                </a:lnTo>
                <a:lnTo>
                  <a:pt x="305" y="321"/>
                </a:lnTo>
                <a:lnTo>
                  <a:pt x="241" y="321"/>
                </a:lnTo>
                <a:lnTo>
                  <a:pt x="241" y="360"/>
                </a:lnTo>
                <a:lnTo>
                  <a:pt x="241" y="372"/>
                </a:lnTo>
                <a:lnTo>
                  <a:pt x="243" y="383"/>
                </a:lnTo>
                <a:lnTo>
                  <a:pt x="245" y="393"/>
                </a:lnTo>
                <a:lnTo>
                  <a:pt x="248" y="403"/>
                </a:lnTo>
                <a:lnTo>
                  <a:pt x="252" y="413"/>
                </a:lnTo>
                <a:lnTo>
                  <a:pt x="257" y="421"/>
                </a:lnTo>
                <a:lnTo>
                  <a:pt x="262" y="429"/>
                </a:lnTo>
                <a:lnTo>
                  <a:pt x="269" y="435"/>
                </a:lnTo>
                <a:lnTo>
                  <a:pt x="276" y="442"/>
                </a:lnTo>
                <a:lnTo>
                  <a:pt x="284" y="447"/>
                </a:lnTo>
                <a:lnTo>
                  <a:pt x="293" y="453"/>
                </a:lnTo>
                <a:lnTo>
                  <a:pt x="302" y="456"/>
                </a:lnTo>
                <a:lnTo>
                  <a:pt x="311" y="459"/>
                </a:lnTo>
                <a:lnTo>
                  <a:pt x="323" y="462"/>
                </a:lnTo>
                <a:lnTo>
                  <a:pt x="334" y="463"/>
                </a:lnTo>
                <a:lnTo>
                  <a:pt x="345" y="463"/>
                </a:lnTo>
                <a:lnTo>
                  <a:pt x="357" y="463"/>
                </a:lnTo>
                <a:lnTo>
                  <a:pt x="367" y="462"/>
                </a:lnTo>
                <a:lnTo>
                  <a:pt x="377" y="459"/>
                </a:lnTo>
                <a:lnTo>
                  <a:pt x="386" y="456"/>
                </a:lnTo>
                <a:lnTo>
                  <a:pt x="396" y="451"/>
                </a:lnTo>
                <a:lnTo>
                  <a:pt x="404" y="447"/>
                </a:lnTo>
                <a:lnTo>
                  <a:pt x="412" y="441"/>
                </a:lnTo>
                <a:lnTo>
                  <a:pt x="420" y="435"/>
                </a:lnTo>
                <a:lnTo>
                  <a:pt x="426" y="428"/>
                </a:lnTo>
                <a:lnTo>
                  <a:pt x="432" y="419"/>
                </a:lnTo>
                <a:lnTo>
                  <a:pt x="438" y="410"/>
                </a:lnTo>
                <a:lnTo>
                  <a:pt x="442" y="400"/>
                </a:lnTo>
                <a:lnTo>
                  <a:pt x="446" y="390"/>
                </a:lnTo>
                <a:lnTo>
                  <a:pt x="448" y="379"/>
                </a:lnTo>
                <a:lnTo>
                  <a:pt x="450" y="366"/>
                </a:lnTo>
                <a:lnTo>
                  <a:pt x="450" y="353"/>
                </a:lnTo>
                <a:lnTo>
                  <a:pt x="450" y="343"/>
                </a:lnTo>
                <a:lnTo>
                  <a:pt x="449" y="333"/>
                </a:lnTo>
                <a:lnTo>
                  <a:pt x="447" y="322"/>
                </a:lnTo>
                <a:lnTo>
                  <a:pt x="445" y="313"/>
                </a:lnTo>
                <a:lnTo>
                  <a:pt x="442" y="303"/>
                </a:lnTo>
                <a:lnTo>
                  <a:pt x="438" y="294"/>
                </a:lnTo>
                <a:lnTo>
                  <a:pt x="433" y="284"/>
                </a:lnTo>
                <a:lnTo>
                  <a:pt x="428" y="276"/>
                </a:lnTo>
                <a:lnTo>
                  <a:pt x="417" y="258"/>
                </a:lnTo>
                <a:lnTo>
                  <a:pt x="405" y="240"/>
                </a:lnTo>
                <a:lnTo>
                  <a:pt x="390" y="224"/>
                </a:lnTo>
                <a:lnTo>
                  <a:pt x="374" y="206"/>
                </a:lnTo>
                <a:close/>
                <a:moveTo>
                  <a:pt x="203" y="368"/>
                </a:moveTo>
                <a:lnTo>
                  <a:pt x="203" y="294"/>
                </a:lnTo>
                <a:lnTo>
                  <a:pt x="202" y="282"/>
                </a:lnTo>
                <a:lnTo>
                  <a:pt x="200" y="271"/>
                </a:lnTo>
                <a:lnTo>
                  <a:pt x="197" y="261"/>
                </a:lnTo>
                <a:lnTo>
                  <a:pt x="193" y="253"/>
                </a:lnTo>
                <a:lnTo>
                  <a:pt x="185" y="244"/>
                </a:lnTo>
                <a:lnTo>
                  <a:pt x="178" y="237"/>
                </a:lnTo>
                <a:lnTo>
                  <a:pt x="168" y="231"/>
                </a:lnTo>
                <a:lnTo>
                  <a:pt x="157" y="227"/>
                </a:lnTo>
                <a:lnTo>
                  <a:pt x="168" y="223"/>
                </a:lnTo>
                <a:lnTo>
                  <a:pt x="177" y="217"/>
                </a:lnTo>
                <a:lnTo>
                  <a:pt x="185" y="211"/>
                </a:lnTo>
                <a:lnTo>
                  <a:pt x="190" y="202"/>
                </a:lnTo>
                <a:lnTo>
                  <a:pt x="196" y="193"/>
                </a:lnTo>
                <a:lnTo>
                  <a:pt x="199" y="183"/>
                </a:lnTo>
                <a:lnTo>
                  <a:pt x="201" y="172"/>
                </a:lnTo>
                <a:lnTo>
                  <a:pt x="202" y="160"/>
                </a:lnTo>
                <a:lnTo>
                  <a:pt x="202" y="95"/>
                </a:lnTo>
                <a:lnTo>
                  <a:pt x="201" y="83"/>
                </a:lnTo>
                <a:lnTo>
                  <a:pt x="200" y="73"/>
                </a:lnTo>
                <a:lnTo>
                  <a:pt x="198" y="64"/>
                </a:lnTo>
                <a:lnTo>
                  <a:pt x="195" y="56"/>
                </a:lnTo>
                <a:lnTo>
                  <a:pt x="192" y="48"/>
                </a:lnTo>
                <a:lnTo>
                  <a:pt x="187" y="40"/>
                </a:lnTo>
                <a:lnTo>
                  <a:pt x="182" y="34"/>
                </a:lnTo>
                <a:lnTo>
                  <a:pt x="177" y="29"/>
                </a:lnTo>
                <a:lnTo>
                  <a:pt x="171" y="24"/>
                </a:lnTo>
                <a:lnTo>
                  <a:pt x="165" y="20"/>
                </a:lnTo>
                <a:lnTo>
                  <a:pt x="158" y="16"/>
                </a:lnTo>
                <a:lnTo>
                  <a:pt x="149" y="14"/>
                </a:lnTo>
                <a:lnTo>
                  <a:pt x="141" y="11"/>
                </a:lnTo>
                <a:lnTo>
                  <a:pt x="133" y="10"/>
                </a:lnTo>
                <a:lnTo>
                  <a:pt x="125" y="9"/>
                </a:lnTo>
                <a:lnTo>
                  <a:pt x="116" y="9"/>
                </a:lnTo>
                <a:lnTo>
                  <a:pt x="0" y="9"/>
                </a:lnTo>
                <a:lnTo>
                  <a:pt x="0" y="455"/>
                </a:lnTo>
                <a:lnTo>
                  <a:pt x="117" y="455"/>
                </a:lnTo>
                <a:lnTo>
                  <a:pt x="126" y="455"/>
                </a:lnTo>
                <a:lnTo>
                  <a:pt x="134" y="454"/>
                </a:lnTo>
                <a:lnTo>
                  <a:pt x="143" y="453"/>
                </a:lnTo>
                <a:lnTo>
                  <a:pt x="151" y="450"/>
                </a:lnTo>
                <a:lnTo>
                  <a:pt x="159" y="447"/>
                </a:lnTo>
                <a:lnTo>
                  <a:pt x="166" y="443"/>
                </a:lnTo>
                <a:lnTo>
                  <a:pt x="172" y="439"/>
                </a:lnTo>
                <a:lnTo>
                  <a:pt x="178" y="435"/>
                </a:lnTo>
                <a:lnTo>
                  <a:pt x="183" y="429"/>
                </a:lnTo>
                <a:lnTo>
                  <a:pt x="188" y="423"/>
                </a:lnTo>
                <a:lnTo>
                  <a:pt x="193" y="416"/>
                </a:lnTo>
                <a:lnTo>
                  <a:pt x="196" y="407"/>
                </a:lnTo>
                <a:lnTo>
                  <a:pt x="199" y="399"/>
                </a:lnTo>
                <a:lnTo>
                  <a:pt x="201" y="390"/>
                </a:lnTo>
                <a:lnTo>
                  <a:pt x="202" y="380"/>
                </a:lnTo>
                <a:lnTo>
                  <a:pt x="203" y="368"/>
                </a:lnTo>
                <a:close/>
                <a:moveTo>
                  <a:pt x="133" y="172"/>
                </a:moveTo>
                <a:lnTo>
                  <a:pt x="132" y="179"/>
                </a:lnTo>
                <a:lnTo>
                  <a:pt x="131" y="185"/>
                </a:lnTo>
                <a:lnTo>
                  <a:pt x="129" y="190"/>
                </a:lnTo>
                <a:lnTo>
                  <a:pt x="126" y="194"/>
                </a:lnTo>
                <a:lnTo>
                  <a:pt x="122" y="198"/>
                </a:lnTo>
                <a:lnTo>
                  <a:pt x="117" y="200"/>
                </a:lnTo>
                <a:lnTo>
                  <a:pt x="112" y="201"/>
                </a:lnTo>
                <a:lnTo>
                  <a:pt x="105" y="202"/>
                </a:lnTo>
                <a:lnTo>
                  <a:pt x="72" y="202"/>
                </a:lnTo>
                <a:lnTo>
                  <a:pt x="72" y="69"/>
                </a:lnTo>
                <a:lnTo>
                  <a:pt x="108" y="69"/>
                </a:lnTo>
                <a:lnTo>
                  <a:pt x="114" y="70"/>
                </a:lnTo>
                <a:lnTo>
                  <a:pt x="119" y="71"/>
                </a:lnTo>
                <a:lnTo>
                  <a:pt x="123" y="73"/>
                </a:lnTo>
                <a:lnTo>
                  <a:pt x="127" y="76"/>
                </a:lnTo>
                <a:lnTo>
                  <a:pt x="129" y="80"/>
                </a:lnTo>
                <a:lnTo>
                  <a:pt x="131" y="86"/>
                </a:lnTo>
                <a:lnTo>
                  <a:pt x="132" y="92"/>
                </a:lnTo>
                <a:lnTo>
                  <a:pt x="133" y="98"/>
                </a:lnTo>
                <a:lnTo>
                  <a:pt x="133" y="172"/>
                </a:lnTo>
                <a:close/>
                <a:moveTo>
                  <a:pt x="133" y="365"/>
                </a:moveTo>
                <a:lnTo>
                  <a:pt x="133" y="372"/>
                </a:lnTo>
                <a:lnTo>
                  <a:pt x="132" y="378"/>
                </a:lnTo>
                <a:lnTo>
                  <a:pt x="130" y="383"/>
                </a:lnTo>
                <a:lnTo>
                  <a:pt x="128" y="387"/>
                </a:lnTo>
                <a:lnTo>
                  <a:pt x="124" y="390"/>
                </a:lnTo>
                <a:lnTo>
                  <a:pt x="120" y="392"/>
                </a:lnTo>
                <a:lnTo>
                  <a:pt x="116" y="393"/>
                </a:lnTo>
                <a:lnTo>
                  <a:pt x="109" y="394"/>
                </a:lnTo>
                <a:lnTo>
                  <a:pt x="72" y="394"/>
                </a:lnTo>
                <a:lnTo>
                  <a:pt x="72" y="257"/>
                </a:lnTo>
                <a:lnTo>
                  <a:pt x="106" y="257"/>
                </a:lnTo>
                <a:lnTo>
                  <a:pt x="113" y="257"/>
                </a:lnTo>
                <a:lnTo>
                  <a:pt x="118" y="259"/>
                </a:lnTo>
                <a:lnTo>
                  <a:pt x="123" y="261"/>
                </a:lnTo>
                <a:lnTo>
                  <a:pt x="126" y="265"/>
                </a:lnTo>
                <a:lnTo>
                  <a:pt x="129" y="269"/>
                </a:lnTo>
                <a:lnTo>
                  <a:pt x="132" y="274"/>
                </a:lnTo>
                <a:lnTo>
                  <a:pt x="133" y="281"/>
                </a:lnTo>
                <a:lnTo>
                  <a:pt x="133" y="288"/>
                </a:lnTo>
                <a:lnTo>
                  <a:pt x="133" y="365"/>
                </a:lnTo>
                <a:close/>
              </a:path>
            </a:pathLst>
          </a:custGeom>
          <a:solidFill>
            <a:schemeClr val="tx1"/>
          </a:solidFill>
          <a:ln w="9525">
            <a:noFill/>
            <a:round/>
            <a:headEnd/>
            <a:tailEnd/>
          </a:ln>
        </p:spPr>
        <p:txBody>
          <a:bodyPr/>
          <a:lstStyle/>
          <a:p>
            <a:endParaRPr lang="en-US"/>
          </a:p>
        </p:txBody>
      </p:sp>
      <p:sp>
        <p:nvSpPr>
          <p:cNvPr id="1072" name="Rectangle 48"/>
          <p:cNvSpPr>
            <a:spLocks noChangeArrowheads="1"/>
          </p:cNvSpPr>
          <p:nvPr/>
        </p:nvSpPr>
        <p:spPr bwMode="auto">
          <a:xfrm>
            <a:off x="839788" y="935038"/>
            <a:ext cx="42862" cy="5243512"/>
          </a:xfrm>
          <a:prstGeom prst="rect">
            <a:avLst/>
          </a:prstGeom>
          <a:solidFill>
            <a:schemeClr val="accent3"/>
          </a:solidFill>
          <a:ln w="9525">
            <a:noFill/>
            <a:miter lim="800000"/>
            <a:headEnd/>
            <a:tailEnd/>
          </a:ln>
        </p:spPr>
        <p:txBody>
          <a:bodyPr/>
          <a:lstStyle/>
          <a:p>
            <a:endParaRPr lang="en-US"/>
          </a:p>
        </p:txBody>
      </p:sp>
      <p:sp>
        <p:nvSpPr>
          <p:cNvPr id="1073" name="Rectangle 49"/>
          <p:cNvSpPr>
            <a:spLocks noChangeArrowheads="1"/>
          </p:cNvSpPr>
          <p:nvPr/>
        </p:nvSpPr>
        <p:spPr bwMode="auto">
          <a:xfrm>
            <a:off x="8516938" y="935038"/>
            <a:ext cx="41275" cy="5243512"/>
          </a:xfrm>
          <a:prstGeom prst="rect">
            <a:avLst/>
          </a:prstGeom>
          <a:solidFill>
            <a:srgbClr val="00A3D9"/>
          </a:solidFill>
          <a:ln w="9525">
            <a:noFill/>
            <a:miter lim="800000"/>
            <a:headEnd/>
            <a:tailEnd/>
          </a:ln>
        </p:spPr>
        <p:txBody>
          <a:bodyPr/>
          <a:lstStyle/>
          <a:p>
            <a:endParaRPr lang="en-US"/>
          </a:p>
        </p:txBody>
      </p:sp>
      <p:sp>
        <p:nvSpPr>
          <p:cNvPr id="1074" name="Rectangle 50"/>
          <p:cNvSpPr>
            <a:spLocks noChangeArrowheads="1"/>
          </p:cNvSpPr>
          <p:nvPr/>
        </p:nvSpPr>
        <p:spPr bwMode="auto">
          <a:xfrm>
            <a:off x="938213" y="6234113"/>
            <a:ext cx="7523162" cy="41275"/>
          </a:xfrm>
          <a:prstGeom prst="rect">
            <a:avLst/>
          </a:prstGeom>
          <a:solidFill>
            <a:srgbClr val="0091C0"/>
          </a:solidFill>
          <a:ln w="9525">
            <a:noFill/>
            <a:miter lim="800000"/>
            <a:headEnd/>
            <a:tailEnd/>
          </a:ln>
        </p:spPr>
        <p:txBody>
          <a:bodyPr/>
          <a:lstStyle/>
          <a:p>
            <a:endParaRPr lang="en-US"/>
          </a:p>
        </p:txBody>
      </p:sp>
      <p:sp>
        <p:nvSpPr>
          <p:cNvPr id="1075" name="Rectangle 51"/>
          <p:cNvSpPr>
            <a:spLocks noChangeArrowheads="1"/>
          </p:cNvSpPr>
          <p:nvPr/>
        </p:nvSpPr>
        <p:spPr bwMode="auto">
          <a:xfrm>
            <a:off x="938213" y="836613"/>
            <a:ext cx="7523162" cy="42862"/>
          </a:xfrm>
          <a:prstGeom prst="rect">
            <a:avLst/>
          </a:prstGeom>
          <a:solidFill>
            <a:srgbClr val="2B2074"/>
          </a:solidFill>
          <a:ln w="9525">
            <a:noFill/>
            <a:miter lim="800000"/>
            <a:headEnd/>
            <a:tailEnd/>
          </a:ln>
        </p:spPr>
        <p:txBody>
          <a:bodyPr/>
          <a:lstStyle/>
          <a:p>
            <a:endParaRPr lang="en-US"/>
          </a:p>
        </p:txBody>
      </p:sp>
      <p:sp>
        <p:nvSpPr>
          <p:cNvPr id="1076" name="Rectangle 52"/>
          <p:cNvSpPr>
            <a:spLocks noChangeArrowheads="1"/>
          </p:cNvSpPr>
          <p:nvPr/>
        </p:nvSpPr>
        <p:spPr bwMode="auto">
          <a:xfrm>
            <a:off x="8869363" y="6330950"/>
            <a:ext cx="42862" cy="200025"/>
          </a:xfrm>
          <a:prstGeom prst="rect">
            <a:avLst/>
          </a:prstGeom>
          <a:solidFill>
            <a:schemeClr val="accent3"/>
          </a:solidFill>
          <a:ln w="9525">
            <a:noFill/>
            <a:miter lim="800000"/>
            <a:headEnd/>
            <a:tailEnd/>
          </a:ln>
        </p:spPr>
        <p:txBody>
          <a:bodyPr/>
          <a:lstStyle/>
          <a:p>
            <a:endParaRPr lang="en-US"/>
          </a:p>
        </p:txBody>
      </p:sp>
      <p:sp>
        <p:nvSpPr>
          <p:cNvPr id="1077" name="Rectangle 53"/>
          <p:cNvSpPr>
            <a:spLocks noChangeArrowheads="1"/>
          </p:cNvSpPr>
          <p:nvPr/>
        </p:nvSpPr>
        <p:spPr bwMode="auto">
          <a:xfrm>
            <a:off x="8613775" y="6586538"/>
            <a:ext cx="200025" cy="42862"/>
          </a:xfrm>
          <a:prstGeom prst="rect">
            <a:avLst/>
          </a:prstGeom>
          <a:solidFill>
            <a:srgbClr val="0091C0"/>
          </a:solidFill>
          <a:ln w="9525">
            <a:noFill/>
            <a:miter lim="800000"/>
            <a:headEnd/>
            <a:tailEnd/>
          </a:ln>
        </p:spPr>
        <p:txBody>
          <a:bodyPr/>
          <a:lstStyle/>
          <a:p>
            <a:endParaRPr lang="en-US"/>
          </a:p>
        </p:txBody>
      </p:sp>
      <p:sp>
        <p:nvSpPr>
          <p:cNvPr id="1078" name="Rectangle 54"/>
          <p:cNvSpPr>
            <a:spLocks noChangeArrowheads="1"/>
          </p:cNvSpPr>
          <p:nvPr/>
        </p:nvSpPr>
        <p:spPr bwMode="auto">
          <a:xfrm>
            <a:off x="8613775" y="6234113"/>
            <a:ext cx="200025" cy="41275"/>
          </a:xfrm>
          <a:prstGeom prst="rect">
            <a:avLst/>
          </a:prstGeom>
          <a:solidFill>
            <a:srgbClr val="2B2074"/>
          </a:solidFill>
          <a:ln w="9525">
            <a:noFill/>
            <a:miter lim="800000"/>
            <a:headEnd/>
            <a:tailEnd/>
          </a:ln>
        </p:spPr>
        <p:txBody>
          <a:bodyPr/>
          <a:lstStyle/>
          <a:p>
            <a:endParaRPr lang="en-US"/>
          </a:p>
        </p:txBody>
      </p:sp>
      <p:sp>
        <p:nvSpPr>
          <p:cNvPr id="1079" name="Rectangle 55"/>
          <p:cNvSpPr>
            <a:spLocks noChangeArrowheads="1"/>
          </p:cNvSpPr>
          <p:nvPr/>
        </p:nvSpPr>
        <p:spPr bwMode="auto">
          <a:xfrm>
            <a:off x="8516938" y="6330950"/>
            <a:ext cx="41275" cy="200025"/>
          </a:xfrm>
          <a:prstGeom prst="rect">
            <a:avLst/>
          </a:prstGeom>
          <a:solidFill>
            <a:srgbClr val="00A3D9"/>
          </a:solidFill>
          <a:ln w="9525">
            <a:noFill/>
            <a:miter lim="800000"/>
            <a:headEnd/>
            <a:tailEnd/>
          </a:ln>
        </p:spPr>
        <p:txBody>
          <a:bodyP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2" r:id="rId4"/>
    <p:sldLayoutId id="2147483654" r:id="rId5"/>
    <p:sldLayoutId id="2147483655" r:id="rId6"/>
    <p:sldLayoutId id="2147483651" r:id="rId7"/>
    <p:sldLayoutId id="2147483662" r:id="rId8"/>
    <p:sldLayoutId id="2147483661" r:id="rId9"/>
  </p:sldLayoutIdLst>
  <p:hf hdr="0" ftr="0" dt="0"/>
  <p:txStyles>
    <p:titleStyle>
      <a:lvl1pPr algn="l" rtl="0" eaLnBrk="1" fontAlgn="base" hangingPunct="1">
        <a:lnSpc>
          <a:spcPct val="90000"/>
        </a:lnSpc>
        <a:spcBef>
          <a:spcPct val="0"/>
        </a:spcBef>
        <a:spcAft>
          <a:spcPct val="0"/>
        </a:spcAft>
        <a:defRPr sz="3200" b="1">
          <a:solidFill>
            <a:schemeClr val="tx2"/>
          </a:solidFill>
          <a:latin typeface="+mj-lt"/>
          <a:ea typeface="+mj-ea"/>
          <a:cs typeface="+mj-cs"/>
        </a:defRPr>
      </a:lvl1pPr>
      <a:lvl2pPr algn="l" rtl="0" eaLnBrk="1" fontAlgn="base" hangingPunct="1">
        <a:lnSpc>
          <a:spcPct val="90000"/>
        </a:lnSpc>
        <a:spcBef>
          <a:spcPct val="0"/>
        </a:spcBef>
        <a:spcAft>
          <a:spcPct val="0"/>
        </a:spcAft>
        <a:defRPr sz="3200" b="1">
          <a:solidFill>
            <a:schemeClr val="tx2"/>
          </a:solidFill>
          <a:latin typeface="Arial" charset="0"/>
        </a:defRPr>
      </a:lvl2pPr>
      <a:lvl3pPr algn="l" rtl="0" eaLnBrk="1" fontAlgn="base" hangingPunct="1">
        <a:lnSpc>
          <a:spcPct val="90000"/>
        </a:lnSpc>
        <a:spcBef>
          <a:spcPct val="0"/>
        </a:spcBef>
        <a:spcAft>
          <a:spcPct val="0"/>
        </a:spcAft>
        <a:defRPr sz="3200" b="1">
          <a:solidFill>
            <a:schemeClr val="tx2"/>
          </a:solidFill>
          <a:latin typeface="Arial" charset="0"/>
        </a:defRPr>
      </a:lvl3pPr>
      <a:lvl4pPr algn="l" rtl="0" eaLnBrk="1" fontAlgn="base" hangingPunct="1">
        <a:lnSpc>
          <a:spcPct val="90000"/>
        </a:lnSpc>
        <a:spcBef>
          <a:spcPct val="0"/>
        </a:spcBef>
        <a:spcAft>
          <a:spcPct val="0"/>
        </a:spcAft>
        <a:defRPr sz="3200" b="1">
          <a:solidFill>
            <a:schemeClr val="tx2"/>
          </a:solidFill>
          <a:latin typeface="Arial" charset="0"/>
        </a:defRPr>
      </a:lvl4pPr>
      <a:lvl5pPr algn="l" rtl="0" eaLnBrk="1" fontAlgn="base" hangingPunct="1">
        <a:lnSpc>
          <a:spcPct val="90000"/>
        </a:lnSpc>
        <a:spcBef>
          <a:spcPct val="0"/>
        </a:spcBef>
        <a:spcAft>
          <a:spcPct val="0"/>
        </a:spcAft>
        <a:defRPr sz="3200" b="1">
          <a:solidFill>
            <a:schemeClr val="tx2"/>
          </a:solidFill>
          <a:latin typeface="Arial" charset="0"/>
        </a:defRPr>
      </a:lvl5pPr>
      <a:lvl6pPr marL="457200" algn="l" rtl="0" eaLnBrk="1" fontAlgn="base" hangingPunct="1">
        <a:lnSpc>
          <a:spcPct val="90000"/>
        </a:lnSpc>
        <a:spcBef>
          <a:spcPct val="0"/>
        </a:spcBef>
        <a:spcAft>
          <a:spcPct val="0"/>
        </a:spcAft>
        <a:defRPr sz="3200" b="1">
          <a:solidFill>
            <a:schemeClr val="tx2"/>
          </a:solidFill>
          <a:latin typeface="Arial" charset="0"/>
        </a:defRPr>
      </a:lvl6pPr>
      <a:lvl7pPr marL="914400" algn="l" rtl="0" eaLnBrk="1" fontAlgn="base" hangingPunct="1">
        <a:lnSpc>
          <a:spcPct val="90000"/>
        </a:lnSpc>
        <a:spcBef>
          <a:spcPct val="0"/>
        </a:spcBef>
        <a:spcAft>
          <a:spcPct val="0"/>
        </a:spcAft>
        <a:defRPr sz="3200" b="1">
          <a:solidFill>
            <a:schemeClr val="tx2"/>
          </a:solidFill>
          <a:latin typeface="Arial" charset="0"/>
        </a:defRPr>
      </a:lvl7pPr>
      <a:lvl8pPr marL="1371600" algn="l" rtl="0" eaLnBrk="1" fontAlgn="base" hangingPunct="1">
        <a:lnSpc>
          <a:spcPct val="90000"/>
        </a:lnSpc>
        <a:spcBef>
          <a:spcPct val="0"/>
        </a:spcBef>
        <a:spcAft>
          <a:spcPct val="0"/>
        </a:spcAft>
        <a:defRPr sz="3200" b="1">
          <a:solidFill>
            <a:schemeClr val="tx2"/>
          </a:solidFill>
          <a:latin typeface="Arial" charset="0"/>
        </a:defRPr>
      </a:lvl8pPr>
      <a:lvl9pPr marL="1828800" algn="l" rtl="0" eaLnBrk="1" fontAlgn="base" hangingPunct="1">
        <a:lnSpc>
          <a:spcPct val="90000"/>
        </a:lnSpc>
        <a:spcBef>
          <a:spcPct val="0"/>
        </a:spcBef>
        <a:spcAft>
          <a:spcPct val="0"/>
        </a:spcAft>
        <a:defRPr sz="3200" b="1">
          <a:solidFill>
            <a:schemeClr val="tx2"/>
          </a:solidFill>
          <a:latin typeface="Arial" charset="0"/>
        </a:defRPr>
      </a:lvl9pPr>
    </p:titleStyle>
    <p:bodyStyle>
      <a:lvl1pPr algn="l" rtl="0" eaLnBrk="1" fontAlgn="base" hangingPunct="1">
        <a:lnSpc>
          <a:spcPct val="92000"/>
        </a:lnSpc>
        <a:spcBef>
          <a:spcPct val="25000"/>
        </a:spcBef>
        <a:spcAft>
          <a:spcPct val="0"/>
        </a:spcAft>
        <a:buClr>
          <a:schemeClr val="tx1"/>
        </a:buClr>
        <a:defRPr sz="2000">
          <a:solidFill>
            <a:schemeClr val="tx1"/>
          </a:solidFill>
          <a:latin typeface="+mn-lt"/>
          <a:ea typeface="+mn-ea"/>
          <a:cs typeface="+mn-cs"/>
        </a:defRPr>
      </a:lvl1pPr>
      <a:lvl2pPr marL="228600" indent="-227013" algn="l" rtl="0" eaLnBrk="1" fontAlgn="base" hangingPunct="1">
        <a:lnSpc>
          <a:spcPct val="92000"/>
        </a:lnSpc>
        <a:spcBef>
          <a:spcPct val="25000"/>
        </a:spcBef>
        <a:spcAft>
          <a:spcPct val="0"/>
        </a:spcAft>
        <a:buClr>
          <a:schemeClr val="tx1"/>
        </a:buClr>
        <a:buFont typeface="Arial" charset="0"/>
        <a:buChar char="•"/>
        <a:defRPr>
          <a:solidFill>
            <a:schemeClr val="tx1"/>
          </a:solidFill>
          <a:latin typeface="+mn-lt"/>
        </a:defRPr>
      </a:lvl2pPr>
      <a:lvl3pPr marL="407988" indent="-177800" algn="l" rtl="0" eaLnBrk="1" fontAlgn="base" hangingPunct="1">
        <a:lnSpc>
          <a:spcPct val="92000"/>
        </a:lnSpc>
        <a:spcBef>
          <a:spcPct val="25000"/>
        </a:spcBef>
        <a:spcAft>
          <a:spcPct val="0"/>
        </a:spcAft>
        <a:buClr>
          <a:schemeClr val="tx1"/>
        </a:buClr>
        <a:buSzPct val="100000"/>
        <a:buFont typeface="Arial" pitchFamily="34" charset="0"/>
        <a:buChar char="»"/>
        <a:defRPr sz="1600">
          <a:solidFill>
            <a:schemeClr val="tx1"/>
          </a:solidFill>
          <a:latin typeface="+mn-lt"/>
        </a:defRPr>
      </a:lvl3pPr>
      <a:lvl4pPr marL="582613" indent="-173038" algn="l" rtl="0" eaLnBrk="1" fontAlgn="base" hangingPunct="1">
        <a:lnSpc>
          <a:spcPct val="92000"/>
        </a:lnSpc>
        <a:spcBef>
          <a:spcPct val="25000"/>
        </a:spcBef>
        <a:spcAft>
          <a:spcPct val="0"/>
        </a:spcAft>
        <a:buClr>
          <a:schemeClr val="tx1"/>
        </a:buClr>
        <a:buFont typeface="Arial" charset="0"/>
        <a:buChar char="­"/>
        <a:defRPr sz="1500">
          <a:solidFill>
            <a:schemeClr val="tx1"/>
          </a:solidFill>
          <a:latin typeface="+mn-lt"/>
        </a:defRPr>
      </a:lvl4pPr>
      <a:lvl5pPr marL="735013" indent="-150813" algn="l" rtl="0" eaLnBrk="1" fontAlgn="base" hangingPunct="1">
        <a:lnSpc>
          <a:spcPct val="92000"/>
        </a:lnSpc>
        <a:spcBef>
          <a:spcPct val="25000"/>
        </a:spcBef>
        <a:spcAft>
          <a:spcPct val="0"/>
        </a:spcAft>
        <a:buClr>
          <a:schemeClr val="tx1"/>
        </a:buClr>
        <a:buFont typeface="Arial" charset="0"/>
        <a:buChar char="•"/>
        <a:defRPr sz="1400">
          <a:solidFill>
            <a:schemeClr val="tx1"/>
          </a:solidFill>
          <a:latin typeface="+mn-lt"/>
        </a:defRPr>
      </a:lvl5pPr>
      <a:lvl6pPr marL="1192213" indent="-150813" algn="l" rtl="0" eaLnBrk="1" fontAlgn="base" hangingPunct="1">
        <a:lnSpc>
          <a:spcPct val="92000"/>
        </a:lnSpc>
        <a:spcBef>
          <a:spcPct val="25000"/>
        </a:spcBef>
        <a:spcAft>
          <a:spcPct val="0"/>
        </a:spcAft>
        <a:buClr>
          <a:schemeClr val="tx1"/>
        </a:buClr>
        <a:buFont typeface="Arial" charset="0"/>
        <a:buChar char="•"/>
        <a:defRPr sz="1400">
          <a:solidFill>
            <a:schemeClr val="tx1"/>
          </a:solidFill>
          <a:latin typeface="+mn-lt"/>
        </a:defRPr>
      </a:lvl6pPr>
      <a:lvl7pPr marL="1649413" indent="-150813" algn="l" rtl="0" eaLnBrk="1" fontAlgn="base" hangingPunct="1">
        <a:lnSpc>
          <a:spcPct val="92000"/>
        </a:lnSpc>
        <a:spcBef>
          <a:spcPct val="25000"/>
        </a:spcBef>
        <a:spcAft>
          <a:spcPct val="0"/>
        </a:spcAft>
        <a:buClr>
          <a:schemeClr val="tx1"/>
        </a:buClr>
        <a:buFont typeface="Arial" charset="0"/>
        <a:buChar char="•"/>
        <a:defRPr sz="1400">
          <a:solidFill>
            <a:schemeClr val="tx1"/>
          </a:solidFill>
          <a:latin typeface="+mn-lt"/>
        </a:defRPr>
      </a:lvl7pPr>
      <a:lvl8pPr marL="2106613" indent="-150813" algn="l" rtl="0" eaLnBrk="1" fontAlgn="base" hangingPunct="1">
        <a:lnSpc>
          <a:spcPct val="92000"/>
        </a:lnSpc>
        <a:spcBef>
          <a:spcPct val="25000"/>
        </a:spcBef>
        <a:spcAft>
          <a:spcPct val="0"/>
        </a:spcAft>
        <a:buClr>
          <a:schemeClr val="tx1"/>
        </a:buClr>
        <a:buFont typeface="Arial" charset="0"/>
        <a:buChar char="•"/>
        <a:defRPr sz="1400">
          <a:solidFill>
            <a:schemeClr val="tx1"/>
          </a:solidFill>
          <a:latin typeface="+mn-lt"/>
        </a:defRPr>
      </a:lvl8pPr>
      <a:lvl9pPr marL="2563813" indent="-150813" algn="l" rtl="0" eaLnBrk="1" fontAlgn="base" hangingPunct="1">
        <a:lnSpc>
          <a:spcPct val="92000"/>
        </a:lnSpc>
        <a:spcBef>
          <a:spcPct val="25000"/>
        </a:spcBef>
        <a:spcAft>
          <a:spcPct val="0"/>
        </a:spcAft>
        <a:buClr>
          <a:schemeClr val="tx1"/>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55713" y="1069975"/>
            <a:ext cx="7126287" cy="8953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a:t>
            </a:r>
            <a:br>
              <a:rPr lang="en-US" dirty="0" smtClean="0"/>
            </a:br>
            <a:r>
              <a:rPr lang="en-US" dirty="0" smtClean="0"/>
              <a:t>edit Master title style</a:t>
            </a:r>
          </a:p>
        </p:txBody>
      </p:sp>
      <p:sp>
        <p:nvSpPr>
          <p:cNvPr id="1027" name="Rectangle 3"/>
          <p:cNvSpPr>
            <a:spLocks noGrp="1" noChangeArrowheads="1"/>
          </p:cNvSpPr>
          <p:nvPr>
            <p:ph type="body" idx="1"/>
          </p:nvPr>
        </p:nvSpPr>
        <p:spPr bwMode="auto">
          <a:xfrm>
            <a:off x="1255713" y="1966913"/>
            <a:ext cx="7126287" cy="42052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838200" y="6370638"/>
            <a:ext cx="1905000"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0"/>
              </a:spcBef>
              <a:defRPr sz="800">
                <a:solidFill>
                  <a:schemeClr val="tx1"/>
                </a:solidFill>
              </a:defRPr>
            </a:lvl1pPr>
          </a:lstStyle>
          <a:p>
            <a:fld id="{0D4E7C73-04B5-441E-A927-B0F3B45CB3A7}" type="datetime4">
              <a:rPr lang="en-US" altLang="zh-TW" smtClean="0"/>
              <a:t>August 5, 2015</a:t>
            </a:fld>
            <a:endParaRPr lang="en-US"/>
          </a:p>
        </p:txBody>
      </p:sp>
      <p:sp>
        <p:nvSpPr>
          <p:cNvPr id="1029" name="Rectangle 5"/>
          <p:cNvSpPr>
            <a:spLocks noGrp="1" noChangeArrowheads="1"/>
          </p:cNvSpPr>
          <p:nvPr>
            <p:ph type="ftr" sz="quarter" idx="3"/>
          </p:nvPr>
        </p:nvSpPr>
        <p:spPr bwMode="auto">
          <a:xfrm>
            <a:off x="2743200" y="6370638"/>
            <a:ext cx="5683250"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spcBef>
                <a:spcPct val="0"/>
              </a:spcBef>
              <a:defRPr sz="800">
                <a:solidFill>
                  <a:schemeClr val="tx1"/>
                </a:solidFill>
              </a:defRPr>
            </a:lvl1pPr>
          </a:lstStyle>
          <a:p>
            <a:endParaRPr lang="en-US"/>
          </a:p>
        </p:txBody>
      </p:sp>
      <p:sp>
        <p:nvSpPr>
          <p:cNvPr id="1030" name="Rectangle 6"/>
          <p:cNvSpPr>
            <a:spLocks noGrp="1" noChangeArrowheads="1"/>
          </p:cNvSpPr>
          <p:nvPr>
            <p:ph type="sldNum" sz="quarter" idx="4"/>
          </p:nvPr>
        </p:nvSpPr>
        <p:spPr bwMode="auto">
          <a:xfrm>
            <a:off x="8556625" y="6275388"/>
            <a:ext cx="317500" cy="31115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ctr">
              <a:spcBef>
                <a:spcPct val="0"/>
              </a:spcBef>
              <a:defRPr sz="800">
                <a:solidFill>
                  <a:schemeClr val="tx1"/>
                </a:solidFill>
              </a:defRPr>
            </a:lvl1pPr>
          </a:lstStyle>
          <a:p>
            <a:fld id="{F24CB2CE-60C3-41E7-A8DD-1BE334F2B35C}" type="slidenum">
              <a:rPr lang="en-US" smtClean="0"/>
              <a:pPr/>
              <a:t>‹#›</a:t>
            </a:fld>
            <a:endParaRPr lang="en-US"/>
          </a:p>
        </p:txBody>
      </p:sp>
      <p:sp>
        <p:nvSpPr>
          <p:cNvPr id="1067" name="Rectangle 43"/>
          <p:cNvSpPr>
            <a:spLocks noChangeArrowheads="1"/>
          </p:cNvSpPr>
          <p:nvPr/>
        </p:nvSpPr>
        <p:spPr bwMode="auto">
          <a:xfrm>
            <a:off x="839788" y="327025"/>
            <a:ext cx="42862" cy="455613"/>
          </a:xfrm>
          <a:prstGeom prst="rect">
            <a:avLst/>
          </a:prstGeom>
          <a:solidFill>
            <a:schemeClr val="accent3"/>
          </a:solidFill>
          <a:ln w="9525">
            <a:noFill/>
            <a:miter lim="800000"/>
            <a:headEnd/>
            <a:tailEnd/>
          </a:ln>
        </p:spPr>
        <p:txBody>
          <a:bodyPr/>
          <a:lstStyle/>
          <a:p>
            <a:endParaRPr lang="en-US"/>
          </a:p>
        </p:txBody>
      </p:sp>
      <p:sp>
        <p:nvSpPr>
          <p:cNvPr id="1068" name="Rectangle 44"/>
          <p:cNvSpPr>
            <a:spLocks noChangeArrowheads="1"/>
          </p:cNvSpPr>
          <p:nvPr/>
        </p:nvSpPr>
        <p:spPr bwMode="auto">
          <a:xfrm>
            <a:off x="330200" y="836613"/>
            <a:ext cx="455613" cy="42862"/>
          </a:xfrm>
          <a:prstGeom prst="rect">
            <a:avLst/>
          </a:prstGeom>
          <a:solidFill>
            <a:srgbClr val="0091C0"/>
          </a:solidFill>
          <a:ln w="9525">
            <a:noFill/>
            <a:miter lim="800000"/>
            <a:headEnd/>
            <a:tailEnd/>
          </a:ln>
        </p:spPr>
        <p:txBody>
          <a:bodyPr/>
          <a:lstStyle/>
          <a:p>
            <a:endParaRPr lang="en-US"/>
          </a:p>
        </p:txBody>
      </p:sp>
      <p:sp>
        <p:nvSpPr>
          <p:cNvPr id="1069" name="Rectangle 45"/>
          <p:cNvSpPr>
            <a:spLocks noChangeArrowheads="1"/>
          </p:cNvSpPr>
          <p:nvPr/>
        </p:nvSpPr>
        <p:spPr bwMode="auto">
          <a:xfrm>
            <a:off x="330200" y="228600"/>
            <a:ext cx="455613" cy="42863"/>
          </a:xfrm>
          <a:prstGeom prst="rect">
            <a:avLst/>
          </a:prstGeom>
          <a:solidFill>
            <a:srgbClr val="2B2074"/>
          </a:solidFill>
          <a:ln w="9525">
            <a:noFill/>
            <a:miter lim="800000"/>
            <a:headEnd/>
            <a:tailEnd/>
          </a:ln>
        </p:spPr>
        <p:txBody>
          <a:bodyPr/>
          <a:lstStyle/>
          <a:p>
            <a:endParaRPr lang="en-US"/>
          </a:p>
        </p:txBody>
      </p:sp>
      <p:sp>
        <p:nvSpPr>
          <p:cNvPr id="1070" name="Rectangle 46"/>
          <p:cNvSpPr>
            <a:spLocks noChangeArrowheads="1"/>
          </p:cNvSpPr>
          <p:nvPr/>
        </p:nvSpPr>
        <p:spPr bwMode="auto">
          <a:xfrm>
            <a:off x="231775" y="327025"/>
            <a:ext cx="42863" cy="455613"/>
          </a:xfrm>
          <a:prstGeom prst="rect">
            <a:avLst/>
          </a:prstGeom>
          <a:solidFill>
            <a:srgbClr val="00A3D9"/>
          </a:solidFill>
          <a:ln w="9525">
            <a:noFill/>
            <a:miter lim="800000"/>
            <a:headEnd/>
            <a:tailEnd/>
          </a:ln>
        </p:spPr>
        <p:txBody>
          <a:bodyPr/>
          <a:lstStyle/>
          <a:p>
            <a:endParaRPr lang="en-US"/>
          </a:p>
        </p:txBody>
      </p:sp>
      <p:sp>
        <p:nvSpPr>
          <p:cNvPr id="1071" name="Freeform 47"/>
          <p:cNvSpPr>
            <a:spLocks noEditPoints="1"/>
          </p:cNvSpPr>
          <p:nvPr/>
        </p:nvSpPr>
        <p:spPr bwMode="auto">
          <a:xfrm>
            <a:off x="377825" y="431800"/>
            <a:ext cx="368300" cy="244475"/>
          </a:xfrm>
          <a:custGeom>
            <a:avLst/>
            <a:gdLst/>
            <a:ahLst/>
            <a:cxnLst>
              <a:cxn ang="0">
                <a:pos x="543" y="9"/>
              </a:cxn>
              <a:cxn ang="0">
                <a:pos x="613" y="367"/>
              </a:cxn>
              <a:cxn ang="0">
                <a:pos x="582" y="125"/>
              </a:cxn>
              <a:cxn ang="0">
                <a:pos x="347" y="177"/>
              </a:cxn>
              <a:cxn ang="0">
                <a:pos x="317" y="127"/>
              </a:cxn>
              <a:cxn ang="0">
                <a:pos x="316" y="82"/>
              </a:cxn>
              <a:cxn ang="0">
                <a:pos x="334" y="64"/>
              </a:cxn>
              <a:cxn ang="0">
                <a:pos x="363" y="64"/>
              </a:cxn>
              <a:cxn ang="0">
                <a:pos x="380" y="86"/>
              </a:cxn>
              <a:cxn ang="0">
                <a:pos x="447" y="143"/>
              </a:cxn>
              <a:cxn ang="0">
                <a:pos x="443" y="71"/>
              </a:cxn>
              <a:cxn ang="0">
                <a:pos x="426" y="35"/>
              </a:cxn>
              <a:cxn ang="0">
                <a:pos x="398" y="12"/>
              </a:cxn>
              <a:cxn ang="0">
                <a:pos x="359" y="0"/>
              </a:cxn>
              <a:cxn ang="0">
                <a:pos x="312" y="6"/>
              </a:cxn>
              <a:cxn ang="0">
                <a:pos x="277" y="25"/>
              </a:cxn>
              <a:cxn ang="0">
                <a:pos x="254" y="58"/>
              </a:cxn>
              <a:cxn ang="0">
                <a:pos x="245" y="99"/>
              </a:cxn>
              <a:cxn ang="0">
                <a:pos x="248" y="141"/>
              </a:cxn>
              <a:cxn ang="0">
                <a:pos x="264" y="181"/>
              </a:cxn>
              <a:cxn ang="0">
                <a:pos x="309" y="241"/>
              </a:cxn>
              <a:cxn ang="0">
                <a:pos x="359" y="297"/>
              </a:cxn>
              <a:cxn ang="0">
                <a:pos x="380" y="349"/>
              </a:cxn>
              <a:cxn ang="0">
                <a:pos x="376" y="387"/>
              </a:cxn>
              <a:cxn ang="0">
                <a:pos x="352" y="402"/>
              </a:cxn>
              <a:cxn ang="0">
                <a:pos x="321" y="397"/>
              </a:cxn>
              <a:cxn ang="0">
                <a:pos x="306" y="369"/>
              </a:cxn>
              <a:cxn ang="0">
                <a:pos x="241" y="360"/>
              </a:cxn>
              <a:cxn ang="0">
                <a:pos x="248" y="403"/>
              </a:cxn>
              <a:cxn ang="0">
                <a:pos x="269" y="435"/>
              </a:cxn>
              <a:cxn ang="0">
                <a:pos x="302" y="456"/>
              </a:cxn>
              <a:cxn ang="0">
                <a:pos x="345" y="463"/>
              </a:cxn>
              <a:cxn ang="0">
                <a:pos x="386" y="456"/>
              </a:cxn>
              <a:cxn ang="0">
                <a:pos x="420" y="435"/>
              </a:cxn>
              <a:cxn ang="0">
                <a:pos x="442" y="400"/>
              </a:cxn>
              <a:cxn ang="0">
                <a:pos x="450" y="353"/>
              </a:cxn>
              <a:cxn ang="0">
                <a:pos x="445" y="313"/>
              </a:cxn>
              <a:cxn ang="0">
                <a:pos x="428" y="276"/>
              </a:cxn>
              <a:cxn ang="0">
                <a:pos x="374" y="206"/>
              </a:cxn>
              <a:cxn ang="0">
                <a:pos x="200" y="271"/>
              </a:cxn>
              <a:cxn ang="0">
                <a:pos x="178" y="237"/>
              </a:cxn>
              <a:cxn ang="0">
                <a:pos x="177" y="217"/>
              </a:cxn>
              <a:cxn ang="0">
                <a:pos x="199" y="183"/>
              </a:cxn>
              <a:cxn ang="0">
                <a:pos x="201" y="83"/>
              </a:cxn>
              <a:cxn ang="0">
                <a:pos x="192" y="48"/>
              </a:cxn>
              <a:cxn ang="0">
                <a:pos x="171" y="24"/>
              </a:cxn>
              <a:cxn ang="0">
                <a:pos x="141" y="11"/>
              </a:cxn>
              <a:cxn ang="0">
                <a:pos x="0" y="9"/>
              </a:cxn>
              <a:cxn ang="0">
                <a:pos x="134" y="454"/>
              </a:cxn>
              <a:cxn ang="0">
                <a:pos x="166" y="443"/>
              </a:cxn>
              <a:cxn ang="0">
                <a:pos x="188" y="423"/>
              </a:cxn>
              <a:cxn ang="0">
                <a:pos x="201" y="390"/>
              </a:cxn>
              <a:cxn ang="0">
                <a:pos x="132" y="179"/>
              </a:cxn>
              <a:cxn ang="0">
                <a:pos x="122" y="198"/>
              </a:cxn>
              <a:cxn ang="0">
                <a:pos x="72" y="202"/>
              </a:cxn>
              <a:cxn ang="0">
                <a:pos x="119" y="71"/>
              </a:cxn>
              <a:cxn ang="0">
                <a:pos x="131" y="86"/>
              </a:cxn>
              <a:cxn ang="0">
                <a:pos x="133" y="365"/>
              </a:cxn>
              <a:cxn ang="0">
                <a:pos x="128" y="387"/>
              </a:cxn>
              <a:cxn ang="0">
                <a:pos x="109" y="394"/>
              </a:cxn>
              <a:cxn ang="0">
                <a:pos x="113" y="257"/>
              </a:cxn>
              <a:cxn ang="0">
                <a:pos x="129" y="269"/>
              </a:cxn>
              <a:cxn ang="0">
                <a:pos x="133" y="365"/>
              </a:cxn>
            </a:cxnLst>
            <a:rect l="0" t="0" r="r" b="b"/>
            <a:pathLst>
              <a:path w="697" h="463">
                <a:moveTo>
                  <a:pt x="624" y="455"/>
                </a:moveTo>
                <a:lnTo>
                  <a:pt x="697" y="455"/>
                </a:lnTo>
                <a:lnTo>
                  <a:pt x="622" y="9"/>
                </a:lnTo>
                <a:lnTo>
                  <a:pt x="543" y="9"/>
                </a:lnTo>
                <a:lnTo>
                  <a:pt x="469" y="455"/>
                </a:lnTo>
                <a:lnTo>
                  <a:pt x="534" y="455"/>
                </a:lnTo>
                <a:lnTo>
                  <a:pt x="547" y="367"/>
                </a:lnTo>
                <a:lnTo>
                  <a:pt x="613" y="367"/>
                </a:lnTo>
                <a:lnTo>
                  <a:pt x="624" y="455"/>
                </a:lnTo>
                <a:close/>
                <a:moveTo>
                  <a:pt x="605" y="308"/>
                </a:moveTo>
                <a:lnTo>
                  <a:pt x="557" y="308"/>
                </a:lnTo>
                <a:lnTo>
                  <a:pt x="582" y="125"/>
                </a:lnTo>
                <a:lnTo>
                  <a:pt x="605" y="308"/>
                </a:lnTo>
                <a:close/>
                <a:moveTo>
                  <a:pt x="374" y="206"/>
                </a:moveTo>
                <a:lnTo>
                  <a:pt x="360" y="191"/>
                </a:lnTo>
                <a:lnTo>
                  <a:pt x="347" y="177"/>
                </a:lnTo>
                <a:lnTo>
                  <a:pt x="337" y="164"/>
                </a:lnTo>
                <a:lnTo>
                  <a:pt x="328" y="152"/>
                </a:lnTo>
                <a:lnTo>
                  <a:pt x="322" y="140"/>
                </a:lnTo>
                <a:lnTo>
                  <a:pt x="317" y="127"/>
                </a:lnTo>
                <a:lnTo>
                  <a:pt x="315" y="113"/>
                </a:lnTo>
                <a:lnTo>
                  <a:pt x="314" y="98"/>
                </a:lnTo>
                <a:lnTo>
                  <a:pt x="314" y="90"/>
                </a:lnTo>
                <a:lnTo>
                  <a:pt x="316" y="82"/>
                </a:lnTo>
                <a:lnTo>
                  <a:pt x="319" y="76"/>
                </a:lnTo>
                <a:lnTo>
                  <a:pt x="323" y="71"/>
                </a:lnTo>
                <a:lnTo>
                  <a:pt x="328" y="67"/>
                </a:lnTo>
                <a:lnTo>
                  <a:pt x="334" y="64"/>
                </a:lnTo>
                <a:lnTo>
                  <a:pt x="340" y="62"/>
                </a:lnTo>
                <a:lnTo>
                  <a:pt x="348" y="61"/>
                </a:lnTo>
                <a:lnTo>
                  <a:pt x="357" y="62"/>
                </a:lnTo>
                <a:lnTo>
                  <a:pt x="363" y="64"/>
                </a:lnTo>
                <a:lnTo>
                  <a:pt x="369" y="68"/>
                </a:lnTo>
                <a:lnTo>
                  <a:pt x="374" y="73"/>
                </a:lnTo>
                <a:lnTo>
                  <a:pt x="377" y="78"/>
                </a:lnTo>
                <a:lnTo>
                  <a:pt x="380" y="86"/>
                </a:lnTo>
                <a:lnTo>
                  <a:pt x="382" y="94"/>
                </a:lnTo>
                <a:lnTo>
                  <a:pt x="382" y="103"/>
                </a:lnTo>
                <a:lnTo>
                  <a:pt x="382" y="143"/>
                </a:lnTo>
                <a:lnTo>
                  <a:pt x="447" y="143"/>
                </a:lnTo>
                <a:lnTo>
                  <a:pt x="447" y="103"/>
                </a:lnTo>
                <a:lnTo>
                  <a:pt x="446" y="92"/>
                </a:lnTo>
                <a:lnTo>
                  <a:pt x="445" y="80"/>
                </a:lnTo>
                <a:lnTo>
                  <a:pt x="443" y="71"/>
                </a:lnTo>
                <a:lnTo>
                  <a:pt x="440" y="61"/>
                </a:lnTo>
                <a:lnTo>
                  <a:pt x="436" y="52"/>
                </a:lnTo>
                <a:lnTo>
                  <a:pt x="431" y="43"/>
                </a:lnTo>
                <a:lnTo>
                  <a:pt x="426" y="35"/>
                </a:lnTo>
                <a:lnTo>
                  <a:pt x="420" y="28"/>
                </a:lnTo>
                <a:lnTo>
                  <a:pt x="413" y="22"/>
                </a:lnTo>
                <a:lnTo>
                  <a:pt x="406" y="17"/>
                </a:lnTo>
                <a:lnTo>
                  <a:pt x="398" y="12"/>
                </a:lnTo>
                <a:lnTo>
                  <a:pt x="388" y="8"/>
                </a:lnTo>
                <a:lnTo>
                  <a:pt x="379" y="5"/>
                </a:lnTo>
                <a:lnTo>
                  <a:pt x="370" y="2"/>
                </a:lnTo>
                <a:lnTo>
                  <a:pt x="359" y="0"/>
                </a:lnTo>
                <a:lnTo>
                  <a:pt x="348" y="0"/>
                </a:lnTo>
                <a:lnTo>
                  <a:pt x="335" y="0"/>
                </a:lnTo>
                <a:lnTo>
                  <a:pt x="324" y="2"/>
                </a:lnTo>
                <a:lnTo>
                  <a:pt x="312" y="6"/>
                </a:lnTo>
                <a:lnTo>
                  <a:pt x="302" y="9"/>
                </a:lnTo>
                <a:lnTo>
                  <a:pt x="293" y="14"/>
                </a:lnTo>
                <a:lnTo>
                  <a:pt x="285" y="19"/>
                </a:lnTo>
                <a:lnTo>
                  <a:pt x="277" y="25"/>
                </a:lnTo>
                <a:lnTo>
                  <a:pt x="270" y="32"/>
                </a:lnTo>
                <a:lnTo>
                  <a:pt x="264" y="40"/>
                </a:lnTo>
                <a:lnTo>
                  <a:pt x="259" y="49"/>
                </a:lnTo>
                <a:lnTo>
                  <a:pt x="254" y="58"/>
                </a:lnTo>
                <a:lnTo>
                  <a:pt x="251" y="67"/>
                </a:lnTo>
                <a:lnTo>
                  <a:pt x="248" y="77"/>
                </a:lnTo>
                <a:lnTo>
                  <a:pt x="246" y="88"/>
                </a:lnTo>
                <a:lnTo>
                  <a:pt x="245" y="99"/>
                </a:lnTo>
                <a:lnTo>
                  <a:pt x="244" y="109"/>
                </a:lnTo>
                <a:lnTo>
                  <a:pt x="245" y="120"/>
                </a:lnTo>
                <a:lnTo>
                  <a:pt x="246" y="131"/>
                </a:lnTo>
                <a:lnTo>
                  <a:pt x="248" y="141"/>
                </a:lnTo>
                <a:lnTo>
                  <a:pt x="251" y="151"/>
                </a:lnTo>
                <a:lnTo>
                  <a:pt x="255" y="161"/>
                </a:lnTo>
                <a:lnTo>
                  <a:pt x="259" y="172"/>
                </a:lnTo>
                <a:lnTo>
                  <a:pt x="264" y="181"/>
                </a:lnTo>
                <a:lnTo>
                  <a:pt x="270" y="190"/>
                </a:lnTo>
                <a:lnTo>
                  <a:pt x="283" y="209"/>
                </a:lnTo>
                <a:lnTo>
                  <a:pt x="296" y="225"/>
                </a:lnTo>
                <a:lnTo>
                  <a:pt x="309" y="241"/>
                </a:lnTo>
                <a:lnTo>
                  <a:pt x="324" y="256"/>
                </a:lnTo>
                <a:lnTo>
                  <a:pt x="337" y="270"/>
                </a:lnTo>
                <a:lnTo>
                  <a:pt x="348" y="283"/>
                </a:lnTo>
                <a:lnTo>
                  <a:pt x="359" y="297"/>
                </a:lnTo>
                <a:lnTo>
                  <a:pt x="367" y="310"/>
                </a:lnTo>
                <a:lnTo>
                  <a:pt x="373" y="322"/>
                </a:lnTo>
                <a:lnTo>
                  <a:pt x="377" y="336"/>
                </a:lnTo>
                <a:lnTo>
                  <a:pt x="380" y="349"/>
                </a:lnTo>
                <a:lnTo>
                  <a:pt x="381" y="363"/>
                </a:lnTo>
                <a:lnTo>
                  <a:pt x="380" y="372"/>
                </a:lnTo>
                <a:lnTo>
                  <a:pt x="379" y="380"/>
                </a:lnTo>
                <a:lnTo>
                  <a:pt x="376" y="387"/>
                </a:lnTo>
                <a:lnTo>
                  <a:pt x="372" y="393"/>
                </a:lnTo>
                <a:lnTo>
                  <a:pt x="367" y="397"/>
                </a:lnTo>
                <a:lnTo>
                  <a:pt x="360" y="400"/>
                </a:lnTo>
                <a:lnTo>
                  <a:pt x="352" y="402"/>
                </a:lnTo>
                <a:lnTo>
                  <a:pt x="343" y="403"/>
                </a:lnTo>
                <a:lnTo>
                  <a:pt x="335" y="402"/>
                </a:lnTo>
                <a:lnTo>
                  <a:pt x="327" y="400"/>
                </a:lnTo>
                <a:lnTo>
                  <a:pt x="321" y="397"/>
                </a:lnTo>
                <a:lnTo>
                  <a:pt x="316" y="392"/>
                </a:lnTo>
                <a:lnTo>
                  <a:pt x="311" y="386"/>
                </a:lnTo>
                <a:lnTo>
                  <a:pt x="308" y="378"/>
                </a:lnTo>
                <a:lnTo>
                  <a:pt x="306" y="369"/>
                </a:lnTo>
                <a:lnTo>
                  <a:pt x="305" y="359"/>
                </a:lnTo>
                <a:lnTo>
                  <a:pt x="305" y="321"/>
                </a:lnTo>
                <a:lnTo>
                  <a:pt x="241" y="321"/>
                </a:lnTo>
                <a:lnTo>
                  <a:pt x="241" y="360"/>
                </a:lnTo>
                <a:lnTo>
                  <a:pt x="241" y="372"/>
                </a:lnTo>
                <a:lnTo>
                  <a:pt x="243" y="383"/>
                </a:lnTo>
                <a:lnTo>
                  <a:pt x="245" y="393"/>
                </a:lnTo>
                <a:lnTo>
                  <a:pt x="248" y="403"/>
                </a:lnTo>
                <a:lnTo>
                  <a:pt x="252" y="413"/>
                </a:lnTo>
                <a:lnTo>
                  <a:pt x="257" y="421"/>
                </a:lnTo>
                <a:lnTo>
                  <a:pt x="262" y="429"/>
                </a:lnTo>
                <a:lnTo>
                  <a:pt x="269" y="435"/>
                </a:lnTo>
                <a:lnTo>
                  <a:pt x="276" y="442"/>
                </a:lnTo>
                <a:lnTo>
                  <a:pt x="284" y="447"/>
                </a:lnTo>
                <a:lnTo>
                  <a:pt x="293" y="453"/>
                </a:lnTo>
                <a:lnTo>
                  <a:pt x="302" y="456"/>
                </a:lnTo>
                <a:lnTo>
                  <a:pt x="311" y="459"/>
                </a:lnTo>
                <a:lnTo>
                  <a:pt x="323" y="462"/>
                </a:lnTo>
                <a:lnTo>
                  <a:pt x="334" y="463"/>
                </a:lnTo>
                <a:lnTo>
                  <a:pt x="345" y="463"/>
                </a:lnTo>
                <a:lnTo>
                  <a:pt x="357" y="463"/>
                </a:lnTo>
                <a:lnTo>
                  <a:pt x="367" y="462"/>
                </a:lnTo>
                <a:lnTo>
                  <a:pt x="377" y="459"/>
                </a:lnTo>
                <a:lnTo>
                  <a:pt x="386" y="456"/>
                </a:lnTo>
                <a:lnTo>
                  <a:pt x="396" y="451"/>
                </a:lnTo>
                <a:lnTo>
                  <a:pt x="404" y="447"/>
                </a:lnTo>
                <a:lnTo>
                  <a:pt x="412" y="441"/>
                </a:lnTo>
                <a:lnTo>
                  <a:pt x="420" y="435"/>
                </a:lnTo>
                <a:lnTo>
                  <a:pt x="426" y="428"/>
                </a:lnTo>
                <a:lnTo>
                  <a:pt x="432" y="419"/>
                </a:lnTo>
                <a:lnTo>
                  <a:pt x="438" y="410"/>
                </a:lnTo>
                <a:lnTo>
                  <a:pt x="442" y="400"/>
                </a:lnTo>
                <a:lnTo>
                  <a:pt x="446" y="390"/>
                </a:lnTo>
                <a:lnTo>
                  <a:pt x="448" y="379"/>
                </a:lnTo>
                <a:lnTo>
                  <a:pt x="450" y="366"/>
                </a:lnTo>
                <a:lnTo>
                  <a:pt x="450" y="353"/>
                </a:lnTo>
                <a:lnTo>
                  <a:pt x="450" y="343"/>
                </a:lnTo>
                <a:lnTo>
                  <a:pt x="449" y="333"/>
                </a:lnTo>
                <a:lnTo>
                  <a:pt x="447" y="322"/>
                </a:lnTo>
                <a:lnTo>
                  <a:pt x="445" y="313"/>
                </a:lnTo>
                <a:lnTo>
                  <a:pt x="442" y="303"/>
                </a:lnTo>
                <a:lnTo>
                  <a:pt x="438" y="294"/>
                </a:lnTo>
                <a:lnTo>
                  <a:pt x="433" y="284"/>
                </a:lnTo>
                <a:lnTo>
                  <a:pt x="428" y="276"/>
                </a:lnTo>
                <a:lnTo>
                  <a:pt x="417" y="258"/>
                </a:lnTo>
                <a:lnTo>
                  <a:pt x="405" y="240"/>
                </a:lnTo>
                <a:lnTo>
                  <a:pt x="390" y="224"/>
                </a:lnTo>
                <a:lnTo>
                  <a:pt x="374" y="206"/>
                </a:lnTo>
                <a:close/>
                <a:moveTo>
                  <a:pt x="203" y="368"/>
                </a:moveTo>
                <a:lnTo>
                  <a:pt x="203" y="294"/>
                </a:lnTo>
                <a:lnTo>
                  <a:pt x="202" y="282"/>
                </a:lnTo>
                <a:lnTo>
                  <a:pt x="200" y="271"/>
                </a:lnTo>
                <a:lnTo>
                  <a:pt x="197" y="261"/>
                </a:lnTo>
                <a:lnTo>
                  <a:pt x="193" y="253"/>
                </a:lnTo>
                <a:lnTo>
                  <a:pt x="185" y="244"/>
                </a:lnTo>
                <a:lnTo>
                  <a:pt x="178" y="237"/>
                </a:lnTo>
                <a:lnTo>
                  <a:pt x="168" y="231"/>
                </a:lnTo>
                <a:lnTo>
                  <a:pt x="157" y="227"/>
                </a:lnTo>
                <a:lnTo>
                  <a:pt x="168" y="223"/>
                </a:lnTo>
                <a:lnTo>
                  <a:pt x="177" y="217"/>
                </a:lnTo>
                <a:lnTo>
                  <a:pt x="185" y="211"/>
                </a:lnTo>
                <a:lnTo>
                  <a:pt x="190" y="202"/>
                </a:lnTo>
                <a:lnTo>
                  <a:pt x="196" y="193"/>
                </a:lnTo>
                <a:lnTo>
                  <a:pt x="199" y="183"/>
                </a:lnTo>
                <a:lnTo>
                  <a:pt x="201" y="172"/>
                </a:lnTo>
                <a:lnTo>
                  <a:pt x="202" y="160"/>
                </a:lnTo>
                <a:lnTo>
                  <a:pt x="202" y="95"/>
                </a:lnTo>
                <a:lnTo>
                  <a:pt x="201" y="83"/>
                </a:lnTo>
                <a:lnTo>
                  <a:pt x="200" y="73"/>
                </a:lnTo>
                <a:lnTo>
                  <a:pt x="198" y="64"/>
                </a:lnTo>
                <a:lnTo>
                  <a:pt x="195" y="56"/>
                </a:lnTo>
                <a:lnTo>
                  <a:pt x="192" y="48"/>
                </a:lnTo>
                <a:lnTo>
                  <a:pt x="187" y="40"/>
                </a:lnTo>
                <a:lnTo>
                  <a:pt x="182" y="34"/>
                </a:lnTo>
                <a:lnTo>
                  <a:pt x="177" y="29"/>
                </a:lnTo>
                <a:lnTo>
                  <a:pt x="171" y="24"/>
                </a:lnTo>
                <a:lnTo>
                  <a:pt x="165" y="20"/>
                </a:lnTo>
                <a:lnTo>
                  <a:pt x="158" y="16"/>
                </a:lnTo>
                <a:lnTo>
                  <a:pt x="149" y="14"/>
                </a:lnTo>
                <a:lnTo>
                  <a:pt x="141" y="11"/>
                </a:lnTo>
                <a:lnTo>
                  <a:pt x="133" y="10"/>
                </a:lnTo>
                <a:lnTo>
                  <a:pt x="125" y="9"/>
                </a:lnTo>
                <a:lnTo>
                  <a:pt x="116" y="9"/>
                </a:lnTo>
                <a:lnTo>
                  <a:pt x="0" y="9"/>
                </a:lnTo>
                <a:lnTo>
                  <a:pt x="0" y="455"/>
                </a:lnTo>
                <a:lnTo>
                  <a:pt x="117" y="455"/>
                </a:lnTo>
                <a:lnTo>
                  <a:pt x="126" y="455"/>
                </a:lnTo>
                <a:lnTo>
                  <a:pt x="134" y="454"/>
                </a:lnTo>
                <a:lnTo>
                  <a:pt x="143" y="453"/>
                </a:lnTo>
                <a:lnTo>
                  <a:pt x="151" y="450"/>
                </a:lnTo>
                <a:lnTo>
                  <a:pt x="159" y="447"/>
                </a:lnTo>
                <a:lnTo>
                  <a:pt x="166" y="443"/>
                </a:lnTo>
                <a:lnTo>
                  <a:pt x="172" y="439"/>
                </a:lnTo>
                <a:lnTo>
                  <a:pt x="178" y="435"/>
                </a:lnTo>
                <a:lnTo>
                  <a:pt x="183" y="429"/>
                </a:lnTo>
                <a:lnTo>
                  <a:pt x="188" y="423"/>
                </a:lnTo>
                <a:lnTo>
                  <a:pt x="193" y="416"/>
                </a:lnTo>
                <a:lnTo>
                  <a:pt x="196" y="407"/>
                </a:lnTo>
                <a:lnTo>
                  <a:pt x="199" y="399"/>
                </a:lnTo>
                <a:lnTo>
                  <a:pt x="201" y="390"/>
                </a:lnTo>
                <a:lnTo>
                  <a:pt x="202" y="380"/>
                </a:lnTo>
                <a:lnTo>
                  <a:pt x="203" y="368"/>
                </a:lnTo>
                <a:close/>
                <a:moveTo>
                  <a:pt x="133" y="172"/>
                </a:moveTo>
                <a:lnTo>
                  <a:pt x="132" y="179"/>
                </a:lnTo>
                <a:lnTo>
                  <a:pt x="131" y="185"/>
                </a:lnTo>
                <a:lnTo>
                  <a:pt x="129" y="190"/>
                </a:lnTo>
                <a:lnTo>
                  <a:pt x="126" y="194"/>
                </a:lnTo>
                <a:lnTo>
                  <a:pt x="122" y="198"/>
                </a:lnTo>
                <a:lnTo>
                  <a:pt x="117" y="200"/>
                </a:lnTo>
                <a:lnTo>
                  <a:pt x="112" y="201"/>
                </a:lnTo>
                <a:lnTo>
                  <a:pt x="105" y="202"/>
                </a:lnTo>
                <a:lnTo>
                  <a:pt x="72" y="202"/>
                </a:lnTo>
                <a:lnTo>
                  <a:pt x="72" y="69"/>
                </a:lnTo>
                <a:lnTo>
                  <a:pt x="108" y="69"/>
                </a:lnTo>
                <a:lnTo>
                  <a:pt x="114" y="70"/>
                </a:lnTo>
                <a:lnTo>
                  <a:pt x="119" y="71"/>
                </a:lnTo>
                <a:lnTo>
                  <a:pt x="123" y="73"/>
                </a:lnTo>
                <a:lnTo>
                  <a:pt x="127" y="76"/>
                </a:lnTo>
                <a:lnTo>
                  <a:pt x="129" y="80"/>
                </a:lnTo>
                <a:lnTo>
                  <a:pt x="131" y="86"/>
                </a:lnTo>
                <a:lnTo>
                  <a:pt x="132" y="92"/>
                </a:lnTo>
                <a:lnTo>
                  <a:pt x="133" y="98"/>
                </a:lnTo>
                <a:lnTo>
                  <a:pt x="133" y="172"/>
                </a:lnTo>
                <a:close/>
                <a:moveTo>
                  <a:pt x="133" y="365"/>
                </a:moveTo>
                <a:lnTo>
                  <a:pt x="133" y="372"/>
                </a:lnTo>
                <a:lnTo>
                  <a:pt x="132" y="378"/>
                </a:lnTo>
                <a:lnTo>
                  <a:pt x="130" y="383"/>
                </a:lnTo>
                <a:lnTo>
                  <a:pt x="128" y="387"/>
                </a:lnTo>
                <a:lnTo>
                  <a:pt x="124" y="390"/>
                </a:lnTo>
                <a:lnTo>
                  <a:pt x="120" y="392"/>
                </a:lnTo>
                <a:lnTo>
                  <a:pt x="116" y="393"/>
                </a:lnTo>
                <a:lnTo>
                  <a:pt x="109" y="394"/>
                </a:lnTo>
                <a:lnTo>
                  <a:pt x="72" y="394"/>
                </a:lnTo>
                <a:lnTo>
                  <a:pt x="72" y="257"/>
                </a:lnTo>
                <a:lnTo>
                  <a:pt x="106" y="257"/>
                </a:lnTo>
                <a:lnTo>
                  <a:pt x="113" y="257"/>
                </a:lnTo>
                <a:lnTo>
                  <a:pt x="118" y="259"/>
                </a:lnTo>
                <a:lnTo>
                  <a:pt x="123" y="261"/>
                </a:lnTo>
                <a:lnTo>
                  <a:pt x="126" y="265"/>
                </a:lnTo>
                <a:lnTo>
                  <a:pt x="129" y="269"/>
                </a:lnTo>
                <a:lnTo>
                  <a:pt x="132" y="274"/>
                </a:lnTo>
                <a:lnTo>
                  <a:pt x="133" y="281"/>
                </a:lnTo>
                <a:lnTo>
                  <a:pt x="133" y="288"/>
                </a:lnTo>
                <a:lnTo>
                  <a:pt x="133" y="365"/>
                </a:lnTo>
                <a:close/>
              </a:path>
            </a:pathLst>
          </a:custGeom>
          <a:solidFill>
            <a:schemeClr val="tx1"/>
          </a:solidFill>
          <a:ln w="9525">
            <a:noFill/>
            <a:round/>
            <a:headEnd/>
            <a:tailEnd/>
          </a:ln>
        </p:spPr>
        <p:txBody>
          <a:bodyPr/>
          <a:lstStyle/>
          <a:p>
            <a:endParaRPr lang="en-US"/>
          </a:p>
        </p:txBody>
      </p:sp>
      <p:sp>
        <p:nvSpPr>
          <p:cNvPr id="1072" name="Rectangle 48"/>
          <p:cNvSpPr>
            <a:spLocks noChangeArrowheads="1"/>
          </p:cNvSpPr>
          <p:nvPr/>
        </p:nvSpPr>
        <p:spPr bwMode="auto">
          <a:xfrm>
            <a:off x="839788" y="935038"/>
            <a:ext cx="42862" cy="5243512"/>
          </a:xfrm>
          <a:prstGeom prst="rect">
            <a:avLst/>
          </a:prstGeom>
          <a:solidFill>
            <a:schemeClr val="accent3"/>
          </a:solidFill>
          <a:ln w="9525">
            <a:noFill/>
            <a:miter lim="800000"/>
            <a:headEnd/>
            <a:tailEnd/>
          </a:ln>
        </p:spPr>
        <p:txBody>
          <a:bodyPr/>
          <a:lstStyle/>
          <a:p>
            <a:endParaRPr lang="en-US"/>
          </a:p>
        </p:txBody>
      </p:sp>
      <p:sp>
        <p:nvSpPr>
          <p:cNvPr id="1073" name="Rectangle 49"/>
          <p:cNvSpPr>
            <a:spLocks noChangeArrowheads="1"/>
          </p:cNvSpPr>
          <p:nvPr/>
        </p:nvSpPr>
        <p:spPr bwMode="auto">
          <a:xfrm>
            <a:off x="8516938" y="935038"/>
            <a:ext cx="41275" cy="5243512"/>
          </a:xfrm>
          <a:prstGeom prst="rect">
            <a:avLst/>
          </a:prstGeom>
          <a:solidFill>
            <a:srgbClr val="00A3D9"/>
          </a:solidFill>
          <a:ln w="9525">
            <a:noFill/>
            <a:miter lim="800000"/>
            <a:headEnd/>
            <a:tailEnd/>
          </a:ln>
        </p:spPr>
        <p:txBody>
          <a:bodyPr/>
          <a:lstStyle/>
          <a:p>
            <a:endParaRPr lang="en-US"/>
          </a:p>
        </p:txBody>
      </p:sp>
      <p:sp>
        <p:nvSpPr>
          <p:cNvPr id="1074" name="Rectangle 50"/>
          <p:cNvSpPr>
            <a:spLocks noChangeArrowheads="1"/>
          </p:cNvSpPr>
          <p:nvPr/>
        </p:nvSpPr>
        <p:spPr bwMode="auto">
          <a:xfrm>
            <a:off x="938213" y="6234113"/>
            <a:ext cx="7523162" cy="41275"/>
          </a:xfrm>
          <a:prstGeom prst="rect">
            <a:avLst/>
          </a:prstGeom>
          <a:solidFill>
            <a:srgbClr val="0091C0"/>
          </a:solidFill>
          <a:ln w="9525">
            <a:noFill/>
            <a:miter lim="800000"/>
            <a:headEnd/>
            <a:tailEnd/>
          </a:ln>
        </p:spPr>
        <p:txBody>
          <a:bodyPr/>
          <a:lstStyle/>
          <a:p>
            <a:endParaRPr lang="en-US"/>
          </a:p>
        </p:txBody>
      </p:sp>
      <p:sp>
        <p:nvSpPr>
          <p:cNvPr id="1075" name="Rectangle 51"/>
          <p:cNvSpPr>
            <a:spLocks noChangeArrowheads="1"/>
          </p:cNvSpPr>
          <p:nvPr/>
        </p:nvSpPr>
        <p:spPr bwMode="auto">
          <a:xfrm>
            <a:off x="938213" y="836613"/>
            <a:ext cx="7523162" cy="42862"/>
          </a:xfrm>
          <a:prstGeom prst="rect">
            <a:avLst/>
          </a:prstGeom>
          <a:solidFill>
            <a:srgbClr val="2B2074"/>
          </a:solidFill>
          <a:ln w="9525">
            <a:noFill/>
            <a:miter lim="800000"/>
            <a:headEnd/>
            <a:tailEnd/>
          </a:ln>
        </p:spPr>
        <p:txBody>
          <a:bodyPr/>
          <a:lstStyle/>
          <a:p>
            <a:endParaRPr lang="en-US"/>
          </a:p>
        </p:txBody>
      </p:sp>
      <p:sp>
        <p:nvSpPr>
          <p:cNvPr id="1076" name="Rectangle 52"/>
          <p:cNvSpPr>
            <a:spLocks noChangeArrowheads="1"/>
          </p:cNvSpPr>
          <p:nvPr/>
        </p:nvSpPr>
        <p:spPr bwMode="auto">
          <a:xfrm>
            <a:off x="8869363" y="6330950"/>
            <a:ext cx="42862" cy="200025"/>
          </a:xfrm>
          <a:prstGeom prst="rect">
            <a:avLst/>
          </a:prstGeom>
          <a:solidFill>
            <a:schemeClr val="accent3"/>
          </a:solidFill>
          <a:ln w="9525">
            <a:noFill/>
            <a:miter lim="800000"/>
            <a:headEnd/>
            <a:tailEnd/>
          </a:ln>
        </p:spPr>
        <p:txBody>
          <a:bodyPr/>
          <a:lstStyle/>
          <a:p>
            <a:endParaRPr lang="en-US"/>
          </a:p>
        </p:txBody>
      </p:sp>
      <p:sp>
        <p:nvSpPr>
          <p:cNvPr id="1077" name="Rectangle 53"/>
          <p:cNvSpPr>
            <a:spLocks noChangeArrowheads="1"/>
          </p:cNvSpPr>
          <p:nvPr/>
        </p:nvSpPr>
        <p:spPr bwMode="auto">
          <a:xfrm>
            <a:off x="8613775" y="6586538"/>
            <a:ext cx="200025" cy="42862"/>
          </a:xfrm>
          <a:prstGeom prst="rect">
            <a:avLst/>
          </a:prstGeom>
          <a:solidFill>
            <a:srgbClr val="0091C0"/>
          </a:solidFill>
          <a:ln w="9525">
            <a:noFill/>
            <a:miter lim="800000"/>
            <a:headEnd/>
            <a:tailEnd/>
          </a:ln>
        </p:spPr>
        <p:txBody>
          <a:bodyPr/>
          <a:lstStyle/>
          <a:p>
            <a:endParaRPr lang="en-US"/>
          </a:p>
        </p:txBody>
      </p:sp>
      <p:sp>
        <p:nvSpPr>
          <p:cNvPr id="1078" name="Rectangle 54"/>
          <p:cNvSpPr>
            <a:spLocks noChangeArrowheads="1"/>
          </p:cNvSpPr>
          <p:nvPr/>
        </p:nvSpPr>
        <p:spPr bwMode="auto">
          <a:xfrm>
            <a:off x="8613775" y="6234113"/>
            <a:ext cx="200025" cy="41275"/>
          </a:xfrm>
          <a:prstGeom prst="rect">
            <a:avLst/>
          </a:prstGeom>
          <a:solidFill>
            <a:srgbClr val="2B2074"/>
          </a:solidFill>
          <a:ln w="9525">
            <a:noFill/>
            <a:miter lim="800000"/>
            <a:headEnd/>
            <a:tailEnd/>
          </a:ln>
        </p:spPr>
        <p:txBody>
          <a:bodyPr/>
          <a:lstStyle/>
          <a:p>
            <a:endParaRPr lang="en-US"/>
          </a:p>
        </p:txBody>
      </p:sp>
      <p:sp>
        <p:nvSpPr>
          <p:cNvPr id="1079" name="Rectangle 55"/>
          <p:cNvSpPr>
            <a:spLocks noChangeArrowheads="1"/>
          </p:cNvSpPr>
          <p:nvPr/>
        </p:nvSpPr>
        <p:spPr bwMode="auto">
          <a:xfrm>
            <a:off x="8516938" y="6330950"/>
            <a:ext cx="41275" cy="200025"/>
          </a:xfrm>
          <a:prstGeom prst="rect">
            <a:avLst/>
          </a:prstGeom>
          <a:solidFill>
            <a:srgbClr val="00A3D9"/>
          </a:solidFill>
          <a:ln w="9525">
            <a:noFill/>
            <a:miter lim="800000"/>
            <a:headEnd/>
            <a:tailEnd/>
          </a:ln>
        </p:spPr>
        <p:txBody>
          <a:body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Lst>
  <p:hf hdr="0" ftr="0" dt="0"/>
  <p:txStyles>
    <p:titleStyle>
      <a:lvl1pPr algn="l" rtl="0" eaLnBrk="0" fontAlgn="base" hangingPunct="0">
        <a:lnSpc>
          <a:spcPct val="90000"/>
        </a:lnSpc>
        <a:spcBef>
          <a:spcPct val="0"/>
        </a:spcBef>
        <a:spcAft>
          <a:spcPct val="0"/>
        </a:spcAft>
        <a:defRPr sz="3200" b="1">
          <a:solidFill>
            <a:schemeClr val="tx2"/>
          </a:solidFill>
          <a:latin typeface="+mj-lt"/>
          <a:ea typeface="+mj-ea"/>
          <a:cs typeface="+mj-cs"/>
        </a:defRPr>
      </a:lvl1pPr>
      <a:lvl2pPr algn="l" rtl="0" eaLnBrk="0" fontAlgn="base" hangingPunct="0">
        <a:lnSpc>
          <a:spcPct val="90000"/>
        </a:lnSpc>
        <a:spcBef>
          <a:spcPct val="0"/>
        </a:spcBef>
        <a:spcAft>
          <a:spcPct val="0"/>
        </a:spcAft>
        <a:defRPr sz="3200" b="1">
          <a:solidFill>
            <a:schemeClr val="tx2"/>
          </a:solidFill>
          <a:latin typeface="Arial" charset="0"/>
        </a:defRPr>
      </a:lvl2pPr>
      <a:lvl3pPr algn="l" rtl="0" eaLnBrk="0" fontAlgn="base" hangingPunct="0">
        <a:lnSpc>
          <a:spcPct val="90000"/>
        </a:lnSpc>
        <a:spcBef>
          <a:spcPct val="0"/>
        </a:spcBef>
        <a:spcAft>
          <a:spcPct val="0"/>
        </a:spcAft>
        <a:defRPr sz="3200" b="1">
          <a:solidFill>
            <a:schemeClr val="tx2"/>
          </a:solidFill>
          <a:latin typeface="Arial" charset="0"/>
        </a:defRPr>
      </a:lvl3pPr>
      <a:lvl4pPr algn="l" rtl="0" eaLnBrk="0" fontAlgn="base" hangingPunct="0">
        <a:lnSpc>
          <a:spcPct val="90000"/>
        </a:lnSpc>
        <a:spcBef>
          <a:spcPct val="0"/>
        </a:spcBef>
        <a:spcAft>
          <a:spcPct val="0"/>
        </a:spcAft>
        <a:defRPr sz="3200" b="1">
          <a:solidFill>
            <a:schemeClr val="tx2"/>
          </a:solidFill>
          <a:latin typeface="Arial" charset="0"/>
        </a:defRPr>
      </a:lvl4pPr>
      <a:lvl5pPr algn="l" rtl="0" eaLnBrk="0" fontAlgn="base" hangingPunct="0">
        <a:lnSpc>
          <a:spcPct val="90000"/>
        </a:lnSpc>
        <a:spcBef>
          <a:spcPct val="0"/>
        </a:spcBef>
        <a:spcAft>
          <a:spcPct val="0"/>
        </a:spcAft>
        <a:defRPr sz="3200" b="1">
          <a:solidFill>
            <a:schemeClr val="tx2"/>
          </a:solidFill>
          <a:latin typeface="Arial" charset="0"/>
        </a:defRPr>
      </a:lvl5pPr>
      <a:lvl6pPr marL="457200" algn="l" rtl="0" eaLnBrk="0" fontAlgn="base" hangingPunct="0">
        <a:lnSpc>
          <a:spcPct val="90000"/>
        </a:lnSpc>
        <a:spcBef>
          <a:spcPct val="0"/>
        </a:spcBef>
        <a:spcAft>
          <a:spcPct val="0"/>
        </a:spcAft>
        <a:defRPr sz="3200" b="1">
          <a:solidFill>
            <a:schemeClr val="tx2"/>
          </a:solidFill>
          <a:latin typeface="Arial" charset="0"/>
        </a:defRPr>
      </a:lvl6pPr>
      <a:lvl7pPr marL="914400" algn="l" rtl="0" eaLnBrk="0" fontAlgn="base" hangingPunct="0">
        <a:lnSpc>
          <a:spcPct val="90000"/>
        </a:lnSpc>
        <a:spcBef>
          <a:spcPct val="0"/>
        </a:spcBef>
        <a:spcAft>
          <a:spcPct val="0"/>
        </a:spcAft>
        <a:defRPr sz="3200" b="1">
          <a:solidFill>
            <a:schemeClr val="tx2"/>
          </a:solidFill>
          <a:latin typeface="Arial" charset="0"/>
        </a:defRPr>
      </a:lvl7pPr>
      <a:lvl8pPr marL="1371600" algn="l" rtl="0" eaLnBrk="0" fontAlgn="base" hangingPunct="0">
        <a:lnSpc>
          <a:spcPct val="90000"/>
        </a:lnSpc>
        <a:spcBef>
          <a:spcPct val="0"/>
        </a:spcBef>
        <a:spcAft>
          <a:spcPct val="0"/>
        </a:spcAft>
        <a:defRPr sz="3200" b="1">
          <a:solidFill>
            <a:schemeClr val="tx2"/>
          </a:solidFill>
          <a:latin typeface="Arial" charset="0"/>
        </a:defRPr>
      </a:lvl8pPr>
      <a:lvl9pPr marL="1828800" algn="l" rtl="0" eaLnBrk="0" fontAlgn="base" hangingPunct="0">
        <a:lnSpc>
          <a:spcPct val="90000"/>
        </a:lnSpc>
        <a:spcBef>
          <a:spcPct val="0"/>
        </a:spcBef>
        <a:spcAft>
          <a:spcPct val="0"/>
        </a:spcAft>
        <a:defRPr sz="3200" b="1">
          <a:solidFill>
            <a:schemeClr val="tx2"/>
          </a:solidFill>
          <a:latin typeface="Arial" charset="0"/>
        </a:defRPr>
      </a:lvl9pPr>
    </p:titleStyle>
    <p:bodyStyle>
      <a:lvl1pPr algn="l" rtl="0" eaLnBrk="0" fontAlgn="base" hangingPunct="0">
        <a:lnSpc>
          <a:spcPct val="92000"/>
        </a:lnSpc>
        <a:spcBef>
          <a:spcPct val="25000"/>
        </a:spcBef>
        <a:spcAft>
          <a:spcPct val="0"/>
        </a:spcAft>
        <a:buClr>
          <a:schemeClr val="tx1"/>
        </a:buClr>
        <a:defRPr sz="2000">
          <a:solidFill>
            <a:schemeClr val="tx1"/>
          </a:solidFill>
          <a:latin typeface="+mn-lt"/>
          <a:ea typeface="+mn-ea"/>
          <a:cs typeface="+mn-cs"/>
        </a:defRPr>
      </a:lvl1pPr>
      <a:lvl2pPr marL="228600" indent="-227013" algn="l" rtl="0" eaLnBrk="0" fontAlgn="base" hangingPunct="0">
        <a:lnSpc>
          <a:spcPct val="92000"/>
        </a:lnSpc>
        <a:spcBef>
          <a:spcPct val="25000"/>
        </a:spcBef>
        <a:spcAft>
          <a:spcPct val="0"/>
        </a:spcAft>
        <a:buClr>
          <a:schemeClr val="tx1"/>
        </a:buClr>
        <a:buFont typeface="Arial" charset="0"/>
        <a:buChar char="•"/>
        <a:defRPr>
          <a:solidFill>
            <a:schemeClr val="tx1"/>
          </a:solidFill>
          <a:latin typeface="+mn-lt"/>
        </a:defRPr>
      </a:lvl2pPr>
      <a:lvl3pPr marL="407988" indent="-177800" algn="l" rtl="0" eaLnBrk="0" fontAlgn="base" hangingPunct="0">
        <a:lnSpc>
          <a:spcPct val="92000"/>
        </a:lnSpc>
        <a:spcBef>
          <a:spcPct val="25000"/>
        </a:spcBef>
        <a:spcAft>
          <a:spcPct val="0"/>
        </a:spcAft>
        <a:buClr>
          <a:schemeClr val="tx1"/>
        </a:buClr>
        <a:buSzPct val="100000"/>
        <a:buFont typeface="Arial" pitchFamily="34" charset="0"/>
        <a:buChar char="»"/>
        <a:defRPr sz="1600">
          <a:solidFill>
            <a:schemeClr val="tx1"/>
          </a:solidFill>
          <a:latin typeface="+mn-lt"/>
        </a:defRPr>
      </a:lvl3pPr>
      <a:lvl4pPr marL="582613" indent="-173038" algn="l" rtl="0" eaLnBrk="0" fontAlgn="base" hangingPunct="0">
        <a:lnSpc>
          <a:spcPct val="92000"/>
        </a:lnSpc>
        <a:spcBef>
          <a:spcPct val="25000"/>
        </a:spcBef>
        <a:spcAft>
          <a:spcPct val="0"/>
        </a:spcAft>
        <a:buClr>
          <a:schemeClr val="tx1"/>
        </a:buClr>
        <a:buFont typeface="Arial" charset="0"/>
        <a:buChar char="­"/>
        <a:defRPr sz="1500">
          <a:solidFill>
            <a:schemeClr val="tx1"/>
          </a:solidFill>
          <a:latin typeface="+mn-lt"/>
        </a:defRPr>
      </a:lvl4pPr>
      <a:lvl5pPr marL="735013" indent="-150813" algn="l" rtl="0" eaLnBrk="0" fontAlgn="base" hangingPunct="0">
        <a:lnSpc>
          <a:spcPct val="92000"/>
        </a:lnSpc>
        <a:spcBef>
          <a:spcPct val="25000"/>
        </a:spcBef>
        <a:spcAft>
          <a:spcPct val="0"/>
        </a:spcAft>
        <a:buClr>
          <a:schemeClr val="tx1"/>
        </a:buClr>
        <a:buFont typeface="Arial" charset="0"/>
        <a:buChar char="•"/>
        <a:defRPr sz="1400">
          <a:solidFill>
            <a:schemeClr val="tx1"/>
          </a:solidFill>
          <a:latin typeface="+mn-lt"/>
        </a:defRPr>
      </a:lvl5pPr>
      <a:lvl6pPr marL="1192213" indent="-150813" algn="l" rtl="0" eaLnBrk="0" fontAlgn="base" hangingPunct="0">
        <a:lnSpc>
          <a:spcPct val="92000"/>
        </a:lnSpc>
        <a:spcBef>
          <a:spcPct val="25000"/>
        </a:spcBef>
        <a:spcAft>
          <a:spcPct val="0"/>
        </a:spcAft>
        <a:buClr>
          <a:schemeClr val="tx1"/>
        </a:buClr>
        <a:buFont typeface="Arial" charset="0"/>
        <a:buChar char="•"/>
        <a:defRPr sz="1400">
          <a:solidFill>
            <a:schemeClr val="tx1"/>
          </a:solidFill>
          <a:latin typeface="+mn-lt"/>
        </a:defRPr>
      </a:lvl6pPr>
      <a:lvl7pPr marL="1649413" indent="-150813" algn="l" rtl="0" eaLnBrk="0" fontAlgn="base" hangingPunct="0">
        <a:lnSpc>
          <a:spcPct val="92000"/>
        </a:lnSpc>
        <a:spcBef>
          <a:spcPct val="25000"/>
        </a:spcBef>
        <a:spcAft>
          <a:spcPct val="0"/>
        </a:spcAft>
        <a:buClr>
          <a:schemeClr val="tx1"/>
        </a:buClr>
        <a:buFont typeface="Arial" charset="0"/>
        <a:buChar char="•"/>
        <a:defRPr sz="1400">
          <a:solidFill>
            <a:schemeClr val="tx1"/>
          </a:solidFill>
          <a:latin typeface="+mn-lt"/>
        </a:defRPr>
      </a:lvl7pPr>
      <a:lvl8pPr marL="2106613" indent="-150813" algn="l" rtl="0" eaLnBrk="0" fontAlgn="base" hangingPunct="0">
        <a:lnSpc>
          <a:spcPct val="92000"/>
        </a:lnSpc>
        <a:spcBef>
          <a:spcPct val="25000"/>
        </a:spcBef>
        <a:spcAft>
          <a:spcPct val="0"/>
        </a:spcAft>
        <a:buClr>
          <a:schemeClr val="tx1"/>
        </a:buClr>
        <a:buFont typeface="Arial" charset="0"/>
        <a:buChar char="•"/>
        <a:defRPr sz="1400">
          <a:solidFill>
            <a:schemeClr val="tx1"/>
          </a:solidFill>
          <a:latin typeface="+mn-lt"/>
        </a:defRPr>
      </a:lvl8pPr>
      <a:lvl9pPr marL="2563813" indent="-150813" algn="l" rtl="0" eaLnBrk="0" fontAlgn="base" hangingPunct="0">
        <a:lnSpc>
          <a:spcPct val="92000"/>
        </a:lnSpc>
        <a:spcBef>
          <a:spcPct val="25000"/>
        </a:spcBef>
        <a:spcAft>
          <a:spcPct val="0"/>
        </a:spcAft>
        <a:buClr>
          <a:schemeClr val="tx1"/>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55713" y="1069975"/>
            <a:ext cx="7126287" cy="8953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a:t>
            </a:r>
            <a:br>
              <a:rPr lang="en-US" dirty="0" smtClean="0"/>
            </a:br>
            <a:r>
              <a:rPr lang="en-US" dirty="0" smtClean="0"/>
              <a:t>edit Master title style</a:t>
            </a:r>
          </a:p>
        </p:txBody>
      </p:sp>
      <p:sp>
        <p:nvSpPr>
          <p:cNvPr id="1027" name="Rectangle 3"/>
          <p:cNvSpPr>
            <a:spLocks noGrp="1" noChangeArrowheads="1"/>
          </p:cNvSpPr>
          <p:nvPr>
            <p:ph type="body" idx="1"/>
          </p:nvPr>
        </p:nvSpPr>
        <p:spPr bwMode="auto">
          <a:xfrm>
            <a:off x="1255713" y="1966913"/>
            <a:ext cx="7126287" cy="42052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838200" y="6370638"/>
            <a:ext cx="1905000"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0"/>
              </a:spcBef>
              <a:defRPr sz="800" baseline="0">
                <a:solidFill>
                  <a:schemeClr val="tx1"/>
                </a:solidFill>
              </a:defRPr>
            </a:lvl1pPr>
          </a:lstStyle>
          <a:p>
            <a:fld id="{0D23FA85-AC93-44D2-8A4C-A6794B944269}" type="datetime4">
              <a:rPr lang="en-US" altLang="zh-TW" smtClean="0"/>
              <a:t>August 5, 2015</a:t>
            </a:fld>
            <a:endParaRPr lang="en-US"/>
          </a:p>
        </p:txBody>
      </p:sp>
      <p:sp>
        <p:nvSpPr>
          <p:cNvPr id="1029" name="Rectangle 5"/>
          <p:cNvSpPr>
            <a:spLocks noGrp="1" noChangeArrowheads="1"/>
          </p:cNvSpPr>
          <p:nvPr>
            <p:ph type="ftr" sz="quarter" idx="3"/>
          </p:nvPr>
        </p:nvSpPr>
        <p:spPr bwMode="auto">
          <a:xfrm>
            <a:off x="2743200" y="6370638"/>
            <a:ext cx="5683250"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spcBef>
                <a:spcPct val="0"/>
              </a:spcBef>
              <a:defRPr sz="800" baseline="0">
                <a:solidFill>
                  <a:schemeClr val="tx1"/>
                </a:solidFill>
              </a:defRPr>
            </a:lvl1pPr>
          </a:lstStyle>
          <a:p>
            <a:endParaRPr lang="en-US"/>
          </a:p>
        </p:txBody>
      </p:sp>
      <p:sp>
        <p:nvSpPr>
          <p:cNvPr id="1030" name="Rectangle 6"/>
          <p:cNvSpPr>
            <a:spLocks noGrp="1" noChangeArrowheads="1"/>
          </p:cNvSpPr>
          <p:nvPr>
            <p:ph type="sldNum" sz="quarter" idx="4"/>
          </p:nvPr>
        </p:nvSpPr>
        <p:spPr bwMode="auto">
          <a:xfrm>
            <a:off x="8556625" y="6275388"/>
            <a:ext cx="317500" cy="31115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ctr">
              <a:spcBef>
                <a:spcPct val="0"/>
              </a:spcBef>
              <a:defRPr sz="800" baseline="0">
                <a:solidFill>
                  <a:schemeClr val="tx1"/>
                </a:solidFill>
              </a:defRPr>
            </a:lvl1pPr>
          </a:lstStyle>
          <a:p>
            <a:fld id="{F24CB2CE-60C3-41E7-A8DD-1BE334F2B35C}" type="slidenum">
              <a:rPr lang="en-US" smtClean="0"/>
              <a:pPr/>
              <a:t>‹#›</a:t>
            </a:fld>
            <a:endParaRPr lang="en-US"/>
          </a:p>
        </p:txBody>
      </p:sp>
      <p:sp>
        <p:nvSpPr>
          <p:cNvPr id="1067" name="Rectangle 43"/>
          <p:cNvSpPr>
            <a:spLocks noChangeArrowheads="1"/>
          </p:cNvSpPr>
          <p:nvPr/>
        </p:nvSpPr>
        <p:spPr bwMode="auto">
          <a:xfrm>
            <a:off x="839788" y="327025"/>
            <a:ext cx="42862" cy="455613"/>
          </a:xfrm>
          <a:prstGeom prst="rect">
            <a:avLst/>
          </a:prstGeom>
          <a:solidFill>
            <a:schemeClr val="accent3"/>
          </a:solidFill>
          <a:ln w="9525">
            <a:noFill/>
            <a:miter lim="800000"/>
            <a:headEnd/>
            <a:tailEnd/>
          </a:ln>
        </p:spPr>
        <p:txBody>
          <a:bodyPr/>
          <a:lstStyle/>
          <a:p>
            <a:endParaRPr lang="en-US"/>
          </a:p>
        </p:txBody>
      </p:sp>
      <p:sp>
        <p:nvSpPr>
          <p:cNvPr id="1068" name="Rectangle 44"/>
          <p:cNvSpPr>
            <a:spLocks noChangeArrowheads="1"/>
          </p:cNvSpPr>
          <p:nvPr/>
        </p:nvSpPr>
        <p:spPr bwMode="auto">
          <a:xfrm>
            <a:off x="330200" y="836613"/>
            <a:ext cx="455613" cy="42862"/>
          </a:xfrm>
          <a:prstGeom prst="rect">
            <a:avLst/>
          </a:prstGeom>
          <a:solidFill>
            <a:srgbClr val="0091C0"/>
          </a:solidFill>
          <a:ln w="9525">
            <a:noFill/>
            <a:miter lim="800000"/>
            <a:headEnd/>
            <a:tailEnd/>
          </a:ln>
        </p:spPr>
        <p:txBody>
          <a:bodyPr/>
          <a:lstStyle/>
          <a:p>
            <a:endParaRPr lang="en-US"/>
          </a:p>
        </p:txBody>
      </p:sp>
      <p:sp>
        <p:nvSpPr>
          <p:cNvPr id="1069" name="Rectangle 45"/>
          <p:cNvSpPr>
            <a:spLocks noChangeArrowheads="1"/>
          </p:cNvSpPr>
          <p:nvPr/>
        </p:nvSpPr>
        <p:spPr bwMode="auto">
          <a:xfrm>
            <a:off x="330200" y="228600"/>
            <a:ext cx="455613" cy="42863"/>
          </a:xfrm>
          <a:prstGeom prst="rect">
            <a:avLst/>
          </a:prstGeom>
          <a:solidFill>
            <a:srgbClr val="2B2074"/>
          </a:solidFill>
          <a:ln w="9525">
            <a:noFill/>
            <a:miter lim="800000"/>
            <a:headEnd/>
            <a:tailEnd/>
          </a:ln>
        </p:spPr>
        <p:txBody>
          <a:bodyPr/>
          <a:lstStyle/>
          <a:p>
            <a:endParaRPr lang="en-US"/>
          </a:p>
        </p:txBody>
      </p:sp>
      <p:sp>
        <p:nvSpPr>
          <p:cNvPr id="1070" name="Rectangle 46"/>
          <p:cNvSpPr>
            <a:spLocks noChangeArrowheads="1"/>
          </p:cNvSpPr>
          <p:nvPr/>
        </p:nvSpPr>
        <p:spPr bwMode="auto">
          <a:xfrm>
            <a:off x="231775" y="327025"/>
            <a:ext cx="42863" cy="455613"/>
          </a:xfrm>
          <a:prstGeom prst="rect">
            <a:avLst/>
          </a:prstGeom>
          <a:solidFill>
            <a:srgbClr val="00A3D9"/>
          </a:solidFill>
          <a:ln w="9525">
            <a:noFill/>
            <a:miter lim="800000"/>
            <a:headEnd/>
            <a:tailEnd/>
          </a:ln>
        </p:spPr>
        <p:txBody>
          <a:bodyPr/>
          <a:lstStyle/>
          <a:p>
            <a:endParaRPr lang="en-US"/>
          </a:p>
        </p:txBody>
      </p:sp>
      <p:sp>
        <p:nvSpPr>
          <p:cNvPr id="1071" name="Freeform 47"/>
          <p:cNvSpPr>
            <a:spLocks noEditPoints="1"/>
          </p:cNvSpPr>
          <p:nvPr/>
        </p:nvSpPr>
        <p:spPr bwMode="auto">
          <a:xfrm>
            <a:off x="377825" y="431800"/>
            <a:ext cx="368300" cy="244475"/>
          </a:xfrm>
          <a:custGeom>
            <a:avLst/>
            <a:gdLst/>
            <a:ahLst/>
            <a:cxnLst>
              <a:cxn ang="0">
                <a:pos x="543" y="9"/>
              </a:cxn>
              <a:cxn ang="0">
                <a:pos x="613" y="367"/>
              </a:cxn>
              <a:cxn ang="0">
                <a:pos x="582" y="125"/>
              </a:cxn>
              <a:cxn ang="0">
                <a:pos x="347" y="177"/>
              </a:cxn>
              <a:cxn ang="0">
                <a:pos x="317" y="127"/>
              </a:cxn>
              <a:cxn ang="0">
                <a:pos x="316" y="82"/>
              </a:cxn>
              <a:cxn ang="0">
                <a:pos x="334" y="64"/>
              </a:cxn>
              <a:cxn ang="0">
                <a:pos x="363" y="64"/>
              </a:cxn>
              <a:cxn ang="0">
                <a:pos x="380" y="86"/>
              </a:cxn>
              <a:cxn ang="0">
                <a:pos x="447" y="143"/>
              </a:cxn>
              <a:cxn ang="0">
                <a:pos x="443" y="71"/>
              </a:cxn>
              <a:cxn ang="0">
                <a:pos x="426" y="35"/>
              </a:cxn>
              <a:cxn ang="0">
                <a:pos x="398" y="12"/>
              </a:cxn>
              <a:cxn ang="0">
                <a:pos x="359" y="0"/>
              </a:cxn>
              <a:cxn ang="0">
                <a:pos x="312" y="6"/>
              </a:cxn>
              <a:cxn ang="0">
                <a:pos x="277" y="25"/>
              </a:cxn>
              <a:cxn ang="0">
                <a:pos x="254" y="58"/>
              </a:cxn>
              <a:cxn ang="0">
                <a:pos x="245" y="99"/>
              </a:cxn>
              <a:cxn ang="0">
                <a:pos x="248" y="141"/>
              </a:cxn>
              <a:cxn ang="0">
                <a:pos x="264" y="181"/>
              </a:cxn>
              <a:cxn ang="0">
                <a:pos x="309" y="241"/>
              </a:cxn>
              <a:cxn ang="0">
                <a:pos x="359" y="297"/>
              </a:cxn>
              <a:cxn ang="0">
                <a:pos x="380" y="349"/>
              </a:cxn>
              <a:cxn ang="0">
                <a:pos x="376" y="387"/>
              </a:cxn>
              <a:cxn ang="0">
                <a:pos x="352" y="402"/>
              </a:cxn>
              <a:cxn ang="0">
                <a:pos x="321" y="397"/>
              </a:cxn>
              <a:cxn ang="0">
                <a:pos x="306" y="369"/>
              </a:cxn>
              <a:cxn ang="0">
                <a:pos x="241" y="360"/>
              </a:cxn>
              <a:cxn ang="0">
                <a:pos x="248" y="403"/>
              </a:cxn>
              <a:cxn ang="0">
                <a:pos x="269" y="435"/>
              </a:cxn>
              <a:cxn ang="0">
                <a:pos x="302" y="456"/>
              </a:cxn>
              <a:cxn ang="0">
                <a:pos x="345" y="463"/>
              </a:cxn>
              <a:cxn ang="0">
                <a:pos x="386" y="456"/>
              </a:cxn>
              <a:cxn ang="0">
                <a:pos x="420" y="435"/>
              </a:cxn>
              <a:cxn ang="0">
                <a:pos x="442" y="400"/>
              </a:cxn>
              <a:cxn ang="0">
                <a:pos x="450" y="353"/>
              </a:cxn>
              <a:cxn ang="0">
                <a:pos x="445" y="313"/>
              </a:cxn>
              <a:cxn ang="0">
                <a:pos x="428" y="276"/>
              </a:cxn>
              <a:cxn ang="0">
                <a:pos x="374" y="206"/>
              </a:cxn>
              <a:cxn ang="0">
                <a:pos x="200" y="271"/>
              </a:cxn>
              <a:cxn ang="0">
                <a:pos x="178" y="237"/>
              </a:cxn>
              <a:cxn ang="0">
                <a:pos x="177" y="217"/>
              </a:cxn>
              <a:cxn ang="0">
                <a:pos x="199" y="183"/>
              </a:cxn>
              <a:cxn ang="0">
                <a:pos x="201" y="83"/>
              </a:cxn>
              <a:cxn ang="0">
                <a:pos x="192" y="48"/>
              </a:cxn>
              <a:cxn ang="0">
                <a:pos x="171" y="24"/>
              </a:cxn>
              <a:cxn ang="0">
                <a:pos x="141" y="11"/>
              </a:cxn>
              <a:cxn ang="0">
                <a:pos x="0" y="9"/>
              </a:cxn>
              <a:cxn ang="0">
                <a:pos x="134" y="454"/>
              </a:cxn>
              <a:cxn ang="0">
                <a:pos x="166" y="443"/>
              </a:cxn>
              <a:cxn ang="0">
                <a:pos x="188" y="423"/>
              </a:cxn>
              <a:cxn ang="0">
                <a:pos x="201" y="390"/>
              </a:cxn>
              <a:cxn ang="0">
                <a:pos x="132" y="179"/>
              </a:cxn>
              <a:cxn ang="0">
                <a:pos x="122" y="198"/>
              </a:cxn>
              <a:cxn ang="0">
                <a:pos x="72" y="202"/>
              </a:cxn>
              <a:cxn ang="0">
                <a:pos x="119" y="71"/>
              </a:cxn>
              <a:cxn ang="0">
                <a:pos x="131" y="86"/>
              </a:cxn>
              <a:cxn ang="0">
                <a:pos x="133" y="365"/>
              </a:cxn>
              <a:cxn ang="0">
                <a:pos x="128" y="387"/>
              </a:cxn>
              <a:cxn ang="0">
                <a:pos x="109" y="394"/>
              </a:cxn>
              <a:cxn ang="0">
                <a:pos x="113" y="257"/>
              </a:cxn>
              <a:cxn ang="0">
                <a:pos x="129" y="269"/>
              </a:cxn>
              <a:cxn ang="0">
                <a:pos x="133" y="365"/>
              </a:cxn>
            </a:cxnLst>
            <a:rect l="0" t="0" r="r" b="b"/>
            <a:pathLst>
              <a:path w="697" h="463">
                <a:moveTo>
                  <a:pt x="624" y="455"/>
                </a:moveTo>
                <a:lnTo>
                  <a:pt x="697" y="455"/>
                </a:lnTo>
                <a:lnTo>
                  <a:pt x="622" y="9"/>
                </a:lnTo>
                <a:lnTo>
                  <a:pt x="543" y="9"/>
                </a:lnTo>
                <a:lnTo>
                  <a:pt x="469" y="455"/>
                </a:lnTo>
                <a:lnTo>
                  <a:pt x="534" y="455"/>
                </a:lnTo>
                <a:lnTo>
                  <a:pt x="547" y="367"/>
                </a:lnTo>
                <a:lnTo>
                  <a:pt x="613" y="367"/>
                </a:lnTo>
                <a:lnTo>
                  <a:pt x="624" y="455"/>
                </a:lnTo>
                <a:close/>
                <a:moveTo>
                  <a:pt x="605" y="308"/>
                </a:moveTo>
                <a:lnTo>
                  <a:pt x="557" y="308"/>
                </a:lnTo>
                <a:lnTo>
                  <a:pt x="582" y="125"/>
                </a:lnTo>
                <a:lnTo>
                  <a:pt x="605" y="308"/>
                </a:lnTo>
                <a:close/>
                <a:moveTo>
                  <a:pt x="374" y="206"/>
                </a:moveTo>
                <a:lnTo>
                  <a:pt x="360" y="191"/>
                </a:lnTo>
                <a:lnTo>
                  <a:pt x="347" y="177"/>
                </a:lnTo>
                <a:lnTo>
                  <a:pt x="337" y="164"/>
                </a:lnTo>
                <a:lnTo>
                  <a:pt x="328" y="152"/>
                </a:lnTo>
                <a:lnTo>
                  <a:pt x="322" y="140"/>
                </a:lnTo>
                <a:lnTo>
                  <a:pt x="317" y="127"/>
                </a:lnTo>
                <a:lnTo>
                  <a:pt x="315" y="113"/>
                </a:lnTo>
                <a:lnTo>
                  <a:pt x="314" y="98"/>
                </a:lnTo>
                <a:lnTo>
                  <a:pt x="314" y="90"/>
                </a:lnTo>
                <a:lnTo>
                  <a:pt x="316" y="82"/>
                </a:lnTo>
                <a:lnTo>
                  <a:pt x="319" y="76"/>
                </a:lnTo>
                <a:lnTo>
                  <a:pt x="323" y="71"/>
                </a:lnTo>
                <a:lnTo>
                  <a:pt x="328" y="67"/>
                </a:lnTo>
                <a:lnTo>
                  <a:pt x="334" y="64"/>
                </a:lnTo>
                <a:lnTo>
                  <a:pt x="340" y="62"/>
                </a:lnTo>
                <a:lnTo>
                  <a:pt x="348" y="61"/>
                </a:lnTo>
                <a:lnTo>
                  <a:pt x="357" y="62"/>
                </a:lnTo>
                <a:lnTo>
                  <a:pt x="363" y="64"/>
                </a:lnTo>
                <a:lnTo>
                  <a:pt x="369" y="68"/>
                </a:lnTo>
                <a:lnTo>
                  <a:pt x="374" y="73"/>
                </a:lnTo>
                <a:lnTo>
                  <a:pt x="377" y="78"/>
                </a:lnTo>
                <a:lnTo>
                  <a:pt x="380" y="86"/>
                </a:lnTo>
                <a:lnTo>
                  <a:pt x="382" y="94"/>
                </a:lnTo>
                <a:lnTo>
                  <a:pt x="382" y="103"/>
                </a:lnTo>
                <a:lnTo>
                  <a:pt x="382" y="143"/>
                </a:lnTo>
                <a:lnTo>
                  <a:pt x="447" y="143"/>
                </a:lnTo>
                <a:lnTo>
                  <a:pt x="447" y="103"/>
                </a:lnTo>
                <a:lnTo>
                  <a:pt x="446" y="92"/>
                </a:lnTo>
                <a:lnTo>
                  <a:pt x="445" y="80"/>
                </a:lnTo>
                <a:lnTo>
                  <a:pt x="443" y="71"/>
                </a:lnTo>
                <a:lnTo>
                  <a:pt x="440" y="61"/>
                </a:lnTo>
                <a:lnTo>
                  <a:pt x="436" y="52"/>
                </a:lnTo>
                <a:lnTo>
                  <a:pt x="431" y="43"/>
                </a:lnTo>
                <a:lnTo>
                  <a:pt x="426" y="35"/>
                </a:lnTo>
                <a:lnTo>
                  <a:pt x="420" y="28"/>
                </a:lnTo>
                <a:lnTo>
                  <a:pt x="413" y="22"/>
                </a:lnTo>
                <a:lnTo>
                  <a:pt x="406" y="17"/>
                </a:lnTo>
                <a:lnTo>
                  <a:pt x="398" y="12"/>
                </a:lnTo>
                <a:lnTo>
                  <a:pt x="388" y="8"/>
                </a:lnTo>
                <a:lnTo>
                  <a:pt x="379" y="5"/>
                </a:lnTo>
                <a:lnTo>
                  <a:pt x="370" y="2"/>
                </a:lnTo>
                <a:lnTo>
                  <a:pt x="359" y="0"/>
                </a:lnTo>
                <a:lnTo>
                  <a:pt x="348" y="0"/>
                </a:lnTo>
                <a:lnTo>
                  <a:pt x="335" y="0"/>
                </a:lnTo>
                <a:lnTo>
                  <a:pt x="324" y="2"/>
                </a:lnTo>
                <a:lnTo>
                  <a:pt x="312" y="6"/>
                </a:lnTo>
                <a:lnTo>
                  <a:pt x="302" y="9"/>
                </a:lnTo>
                <a:lnTo>
                  <a:pt x="293" y="14"/>
                </a:lnTo>
                <a:lnTo>
                  <a:pt x="285" y="19"/>
                </a:lnTo>
                <a:lnTo>
                  <a:pt x="277" y="25"/>
                </a:lnTo>
                <a:lnTo>
                  <a:pt x="270" y="32"/>
                </a:lnTo>
                <a:lnTo>
                  <a:pt x="264" y="40"/>
                </a:lnTo>
                <a:lnTo>
                  <a:pt x="259" y="49"/>
                </a:lnTo>
                <a:lnTo>
                  <a:pt x="254" y="58"/>
                </a:lnTo>
                <a:lnTo>
                  <a:pt x="251" y="67"/>
                </a:lnTo>
                <a:lnTo>
                  <a:pt x="248" y="77"/>
                </a:lnTo>
                <a:lnTo>
                  <a:pt x="246" y="88"/>
                </a:lnTo>
                <a:lnTo>
                  <a:pt x="245" y="99"/>
                </a:lnTo>
                <a:lnTo>
                  <a:pt x="244" y="109"/>
                </a:lnTo>
                <a:lnTo>
                  <a:pt x="245" y="120"/>
                </a:lnTo>
                <a:lnTo>
                  <a:pt x="246" y="131"/>
                </a:lnTo>
                <a:lnTo>
                  <a:pt x="248" y="141"/>
                </a:lnTo>
                <a:lnTo>
                  <a:pt x="251" y="151"/>
                </a:lnTo>
                <a:lnTo>
                  <a:pt x="255" y="161"/>
                </a:lnTo>
                <a:lnTo>
                  <a:pt x="259" y="172"/>
                </a:lnTo>
                <a:lnTo>
                  <a:pt x="264" y="181"/>
                </a:lnTo>
                <a:lnTo>
                  <a:pt x="270" y="190"/>
                </a:lnTo>
                <a:lnTo>
                  <a:pt x="283" y="209"/>
                </a:lnTo>
                <a:lnTo>
                  <a:pt x="296" y="225"/>
                </a:lnTo>
                <a:lnTo>
                  <a:pt x="309" y="241"/>
                </a:lnTo>
                <a:lnTo>
                  <a:pt x="324" y="256"/>
                </a:lnTo>
                <a:lnTo>
                  <a:pt x="337" y="270"/>
                </a:lnTo>
                <a:lnTo>
                  <a:pt x="348" y="283"/>
                </a:lnTo>
                <a:lnTo>
                  <a:pt x="359" y="297"/>
                </a:lnTo>
                <a:lnTo>
                  <a:pt x="367" y="310"/>
                </a:lnTo>
                <a:lnTo>
                  <a:pt x="373" y="322"/>
                </a:lnTo>
                <a:lnTo>
                  <a:pt x="377" y="336"/>
                </a:lnTo>
                <a:lnTo>
                  <a:pt x="380" y="349"/>
                </a:lnTo>
                <a:lnTo>
                  <a:pt x="381" y="363"/>
                </a:lnTo>
                <a:lnTo>
                  <a:pt x="380" y="372"/>
                </a:lnTo>
                <a:lnTo>
                  <a:pt x="379" y="380"/>
                </a:lnTo>
                <a:lnTo>
                  <a:pt x="376" y="387"/>
                </a:lnTo>
                <a:lnTo>
                  <a:pt x="372" y="393"/>
                </a:lnTo>
                <a:lnTo>
                  <a:pt x="367" y="397"/>
                </a:lnTo>
                <a:lnTo>
                  <a:pt x="360" y="400"/>
                </a:lnTo>
                <a:lnTo>
                  <a:pt x="352" y="402"/>
                </a:lnTo>
                <a:lnTo>
                  <a:pt x="343" y="403"/>
                </a:lnTo>
                <a:lnTo>
                  <a:pt x="335" y="402"/>
                </a:lnTo>
                <a:lnTo>
                  <a:pt x="327" y="400"/>
                </a:lnTo>
                <a:lnTo>
                  <a:pt x="321" y="397"/>
                </a:lnTo>
                <a:lnTo>
                  <a:pt x="316" y="392"/>
                </a:lnTo>
                <a:lnTo>
                  <a:pt x="311" y="386"/>
                </a:lnTo>
                <a:lnTo>
                  <a:pt x="308" y="378"/>
                </a:lnTo>
                <a:lnTo>
                  <a:pt x="306" y="369"/>
                </a:lnTo>
                <a:lnTo>
                  <a:pt x="305" y="359"/>
                </a:lnTo>
                <a:lnTo>
                  <a:pt x="305" y="321"/>
                </a:lnTo>
                <a:lnTo>
                  <a:pt x="241" y="321"/>
                </a:lnTo>
                <a:lnTo>
                  <a:pt x="241" y="360"/>
                </a:lnTo>
                <a:lnTo>
                  <a:pt x="241" y="372"/>
                </a:lnTo>
                <a:lnTo>
                  <a:pt x="243" y="383"/>
                </a:lnTo>
                <a:lnTo>
                  <a:pt x="245" y="393"/>
                </a:lnTo>
                <a:lnTo>
                  <a:pt x="248" y="403"/>
                </a:lnTo>
                <a:lnTo>
                  <a:pt x="252" y="413"/>
                </a:lnTo>
                <a:lnTo>
                  <a:pt x="257" y="421"/>
                </a:lnTo>
                <a:lnTo>
                  <a:pt x="262" y="429"/>
                </a:lnTo>
                <a:lnTo>
                  <a:pt x="269" y="435"/>
                </a:lnTo>
                <a:lnTo>
                  <a:pt x="276" y="442"/>
                </a:lnTo>
                <a:lnTo>
                  <a:pt x="284" y="447"/>
                </a:lnTo>
                <a:lnTo>
                  <a:pt x="293" y="453"/>
                </a:lnTo>
                <a:lnTo>
                  <a:pt x="302" y="456"/>
                </a:lnTo>
                <a:lnTo>
                  <a:pt x="311" y="459"/>
                </a:lnTo>
                <a:lnTo>
                  <a:pt x="323" y="462"/>
                </a:lnTo>
                <a:lnTo>
                  <a:pt x="334" y="463"/>
                </a:lnTo>
                <a:lnTo>
                  <a:pt x="345" y="463"/>
                </a:lnTo>
                <a:lnTo>
                  <a:pt x="357" y="463"/>
                </a:lnTo>
                <a:lnTo>
                  <a:pt x="367" y="462"/>
                </a:lnTo>
                <a:lnTo>
                  <a:pt x="377" y="459"/>
                </a:lnTo>
                <a:lnTo>
                  <a:pt x="386" y="456"/>
                </a:lnTo>
                <a:lnTo>
                  <a:pt x="396" y="451"/>
                </a:lnTo>
                <a:lnTo>
                  <a:pt x="404" y="447"/>
                </a:lnTo>
                <a:lnTo>
                  <a:pt x="412" y="441"/>
                </a:lnTo>
                <a:lnTo>
                  <a:pt x="420" y="435"/>
                </a:lnTo>
                <a:lnTo>
                  <a:pt x="426" y="428"/>
                </a:lnTo>
                <a:lnTo>
                  <a:pt x="432" y="419"/>
                </a:lnTo>
                <a:lnTo>
                  <a:pt x="438" y="410"/>
                </a:lnTo>
                <a:lnTo>
                  <a:pt x="442" y="400"/>
                </a:lnTo>
                <a:lnTo>
                  <a:pt x="446" y="390"/>
                </a:lnTo>
                <a:lnTo>
                  <a:pt x="448" y="379"/>
                </a:lnTo>
                <a:lnTo>
                  <a:pt x="450" y="366"/>
                </a:lnTo>
                <a:lnTo>
                  <a:pt x="450" y="353"/>
                </a:lnTo>
                <a:lnTo>
                  <a:pt x="450" y="343"/>
                </a:lnTo>
                <a:lnTo>
                  <a:pt x="449" y="333"/>
                </a:lnTo>
                <a:lnTo>
                  <a:pt x="447" y="322"/>
                </a:lnTo>
                <a:lnTo>
                  <a:pt x="445" y="313"/>
                </a:lnTo>
                <a:lnTo>
                  <a:pt x="442" y="303"/>
                </a:lnTo>
                <a:lnTo>
                  <a:pt x="438" y="294"/>
                </a:lnTo>
                <a:lnTo>
                  <a:pt x="433" y="284"/>
                </a:lnTo>
                <a:lnTo>
                  <a:pt x="428" y="276"/>
                </a:lnTo>
                <a:lnTo>
                  <a:pt x="417" y="258"/>
                </a:lnTo>
                <a:lnTo>
                  <a:pt x="405" y="240"/>
                </a:lnTo>
                <a:lnTo>
                  <a:pt x="390" y="224"/>
                </a:lnTo>
                <a:lnTo>
                  <a:pt x="374" y="206"/>
                </a:lnTo>
                <a:close/>
                <a:moveTo>
                  <a:pt x="203" y="368"/>
                </a:moveTo>
                <a:lnTo>
                  <a:pt x="203" y="294"/>
                </a:lnTo>
                <a:lnTo>
                  <a:pt x="202" y="282"/>
                </a:lnTo>
                <a:lnTo>
                  <a:pt x="200" y="271"/>
                </a:lnTo>
                <a:lnTo>
                  <a:pt x="197" y="261"/>
                </a:lnTo>
                <a:lnTo>
                  <a:pt x="193" y="253"/>
                </a:lnTo>
                <a:lnTo>
                  <a:pt x="185" y="244"/>
                </a:lnTo>
                <a:lnTo>
                  <a:pt x="178" y="237"/>
                </a:lnTo>
                <a:lnTo>
                  <a:pt x="168" y="231"/>
                </a:lnTo>
                <a:lnTo>
                  <a:pt x="157" y="227"/>
                </a:lnTo>
                <a:lnTo>
                  <a:pt x="168" y="223"/>
                </a:lnTo>
                <a:lnTo>
                  <a:pt x="177" y="217"/>
                </a:lnTo>
                <a:lnTo>
                  <a:pt x="185" y="211"/>
                </a:lnTo>
                <a:lnTo>
                  <a:pt x="190" y="202"/>
                </a:lnTo>
                <a:lnTo>
                  <a:pt x="196" y="193"/>
                </a:lnTo>
                <a:lnTo>
                  <a:pt x="199" y="183"/>
                </a:lnTo>
                <a:lnTo>
                  <a:pt x="201" y="172"/>
                </a:lnTo>
                <a:lnTo>
                  <a:pt x="202" y="160"/>
                </a:lnTo>
                <a:lnTo>
                  <a:pt x="202" y="95"/>
                </a:lnTo>
                <a:lnTo>
                  <a:pt x="201" y="83"/>
                </a:lnTo>
                <a:lnTo>
                  <a:pt x="200" y="73"/>
                </a:lnTo>
                <a:lnTo>
                  <a:pt x="198" y="64"/>
                </a:lnTo>
                <a:lnTo>
                  <a:pt x="195" y="56"/>
                </a:lnTo>
                <a:lnTo>
                  <a:pt x="192" y="48"/>
                </a:lnTo>
                <a:lnTo>
                  <a:pt x="187" y="40"/>
                </a:lnTo>
                <a:lnTo>
                  <a:pt x="182" y="34"/>
                </a:lnTo>
                <a:lnTo>
                  <a:pt x="177" y="29"/>
                </a:lnTo>
                <a:lnTo>
                  <a:pt x="171" y="24"/>
                </a:lnTo>
                <a:lnTo>
                  <a:pt x="165" y="20"/>
                </a:lnTo>
                <a:lnTo>
                  <a:pt x="158" y="16"/>
                </a:lnTo>
                <a:lnTo>
                  <a:pt x="149" y="14"/>
                </a:lnTo>
                <a:lnTo>
                  <a:pt x="141" y="11"/>
                </a:lnTo>
                <a:lnTo>
                  <a:pt x="133" y="10"/>
                </a:lnTo>
                <a:lnTo>
                  <a:pt x="125" y="9"/>
                </a:lnTo>
                <a:lnTo>
                  <a:pt x="116" y="9"/>
                </a:lnTo>
                <a:lnTo>
                  <a:pt x="0" y="9"/>
                </a:lnTo>
                <a:lnTo>
                  <a:pt x="0" y="455"/>
                </a:lnTo>
                <a:lnTo>
                  <a:pt x="117" y="455"/>
                </a:lnTo>
                <a:lnTo>
                  <a:pt x="126" y="455"/>
                </a:lnTo>
                <a:lnTo>
                  <a:pt x="134" y="454"/>
                </a:lnTo>
                <a:lnTo>
                  <a:pt x="143" y="453"/>
                </a:lnTo>
                <a:lnTo>
                  <a:pt x="151" y="450"/>
                </a:lnTo>
                <a:lnTo>
                  <a:pt x="159" y="447"/>
                </a:lnTo>
                <a:lnTo>
                  <a:pt x="166" y="443"/>
                </a:lnTo>
                <a:lnTo>
                  <a:pt x="172" y="439"/>
                </a:lnTo>
                <a:lnTo>
                  <a:pt x="178" y="435"/>
                </a:lnTo>
                <a:lnTo>
                  <a:pt x="183" y="429"/>
                </a:lnTo>
                <a:lnTo>
                  <a:pt x="188" y="423"/>
                </a:lnTo>
                <a:lnTo>
                  <a:pt x="193" y="416"/>
                </a:lnTo>
                <a:lnTo>
                  <a:pt x="196" y="407"/>
                </a:lnTo>
                <a:lnTo>
                  <a:pt x="199" y="399"/>
                </a:lnTo>
                <a:lnTo>
                  <a:pt x="201" y="390"/>
                </a:lnTo>
                <a:lnTo>
                  <a:pt x="202" y="380"/>
                </a:lnTo>
                <a:lnTo>
                  <a:pt x="203" y="368"/>
                </a:lnTo>
                <a:close/>
                <a:moveTo>
                  <a:pt x="133" y="172"/>
                </a:moveTo>
                <a:lnTo>
                  <a:pt x="132" y="179"/>
                </a:lnTo>
                <a:lnTo>
                  <a:pt x="131" y="185"/>
                </a:lnTo>
                <a:lnTo>
                  <a:pt x="129" y="190"/>
                </a:lnTo>
                <a:lnTo>
                  <a:pt x="126" y="194"/>
                </a:lnTo>
                <a:lnTo>
                  <a:pt x="122" y="198"/>
                </a:lnTo>
                <a:lnTo>
                  <a:pt x="117" y="200"/>
                </a:lnTo>
                <a:lnTo>
                  <a:pt x="112" y="201"/>
                </a:lnTo>
                <a:lnTo>
                  <a:pt x="105" y="202"/>
                </a:lnTo>
                <a:lnTo>
                  <a:pt x="72" y="202"/>
                </a:lnTo>
                <a:lnTo>
                  <a:pt x="72" y="69"/>
                </a:lnTo>
                <a:lnTo>
                  <a:pt x="108" y="69"/>
                </a:lnTo>
                <a:lnTo>
                  <a:pt x="114" y="70"/>
                </a:lnTo>
                <a:lnTo>
                  <a:pt x="119" y="71"/>
                </a:lnTo>
                <a:lnTo>
                  <a:pt x="123" y="73"/>
                </a:lnTo>
                <a:lnTo>
                  <a:pt x="127" y="76"/>
                </a:lnTo>
                <a:lnTo>
                  <a:pt x="129" y="80"/>
                </a:lnTo>
                <a:lnTo>
                  <a:pt x="131" y="86"/>
                </a:lnTo>
                <a:lnTo>
                  <a:pt x="132" y="92"/>
                </a:lnTo>
                <a:lnTo>
                  <a:pt x="133" y="98"/>
                </a:lnTo>
                <a:lnTo>
                  <a:pt x="133" y="172"/>
                </a:lnTo>
                <a:close/>
                <a:moveTo>
                  <a:pt x="133" y="365"/>
                </a:moveTo>
                <a:lnTo>
                  <a:pt x="133" y="372"/>
                </a:lnTo>
                <a:lnTo>
                  <a:pt x="132" y="378"/>
                </a:lnTo>
                <a:lnTo>
                  <a:pt x="130" y="383"/>
                </a:lnTo>
                <a:lnTo>
                  <a:pt x="128" y="387"/>
                </a:lnTo>
                <a:lnTo>
                  <a:pt x="124" y="390"/>
                </a:lnTo>
                <a:lnTo>
                  <a:pt x="120" y="392"/>
                </a:lnTo>
                <a:lnTo>
                  <a:pt x="116" y="393"/>
                </a:lnTo>
                <a:lnTo>
                  <a:pt x="109" y="394"/>
                </a:lnTo>
                <a:lnTo>
                  <a:pt x="72" y="394"/>
                </a:lnTo>
                <a:lnTo>
                  <a:pt x="72" y="257"/>
                </a:lnTo>
                <a:lnTo>
                  <a:pt x="106" y="257"/>
                </a:lnTo>
                <a:lnTo>
                  <a:pt x="113" y="257"/>
                </a:lnTo>
                <a:lnTo>
                  <a:pt x="118" y="259"/>
                </a:lnTo>
                <a:lnTo>
                  <a:pt x="123" y="261"/>
                </a:lnTo>
                <a:lnTo>
                  <a:pt x="126" y="265"/>
                </a:lnTo>
                <a:lnTo>
                  <a:pt x="129" y="269"/>
                </a:lnTo>
                <a:lnTo>
                  <a:pt x="132" y="274"/>
                </a:lnTo>
                <a:lnTo>
                  <a:pt x="133" y="281"/>
                </a:lnTo>
                <a:lnTo>
                  <a:pt x="133" y="288"/>
                </a:lnTo>
                <a:lnTo>
                  <a:pt x="133" y="365"/>
                </a:lnTo>
                <a:close/>
              </a:path>
            </a:pathLst>
          </a:custGeom>
          <a:solidFill>
            <a:schemeClr val="tx1"/>
          </a:solidFill>
          <a:ln w="9525">
            <a:noFill/>
            <a:round/>
            <a:headEnd/>
            <a:tailEnd/>
          </a:ln>
        </p:spPr>
        <p:txBody>
          <a:bodyPr/>
          <a:lstStyle/>
          <a:p>
            <a:endParaRPr lang="en-US"/>
          </a:p>
        </p:txBody>
      </p:sp>
      <p:sp>
        <p:nvSpPr>
          <p:cNvPr id="1072" name="Rectangle 48"/>
          <p:cNvSpPr>
            <a:spLocks noChangeArrowheads="1"/>
          </p:cNvSpPr>
          <p:nvPr/>
        </p:nvSpPr>
        <p:spPr bwMode="auto">
          <a:xfrm>
            <a:off x="839788" y="935038"/>
            <a:ext cx="42862" cy="5243512"/>
          </a:xfrm>
          <a:prstGeom prst="rect">
            <a:avLst/>
          </a:prstGeom>
          <a:solidFill>
            <a:schemeClr val="accent3"/>
          </a:solidFill>
          <a:ln w="9525">
            <a:noFill/>
            <a:miter lim="800000"/>
            <a:headEnd/>
            <a:tailEnd/>
          </a:ln>
        </p:spPr>
        <p:txBody>
          <a:bodyPr/>
          <a:lstStyle/>
          <a:p>
            <a:endParaRPr lang="en-US"/>
          </a:p>
        </p:txBody>
      </p:sp>
      <p:sp>
        <p:nvSpPr>
          <p:cNvPr id="1073" name="Rectangle 49"/>
          <p:cNvSpPr>
            <a:spLocks noChangeArrowheads="1"/>
          </p:cNvSpPr>
          <p:nvPr/>
        </p:nvSpPr>
        <p:spPr bwMode="auto">
          <a:xfrm>
            <a:off x="8516938" y="935038"/>
            <a:ext cx="41275" cy="5243512"/>
          </a:xfrm>
          <a:prstGeom prst="rect">
            <a:avLst/>
          </a:prstGeom>
          <a:solidFill>
            <a:srgbClr val="00A3D9"/>
          </a:solidFill>
          <a:ln w="9525">
            <a:noFill/>
            <a:miter lim="800000"/>
            <a:headEnd/>
            <a:tailEnd/>
          </a:ln>
        </p:spPr>
        <p:txBody>
          <a:bodyPr/>
          <a:lstStyle/>
          <a:p>
            <a:endParaRPr lang="en-US"/>
          </a:p>
        </p:txBody>
      </p:sp>
      <p:sp>
        <p:nvSpPr>
          <p:cNvPr id="1074" name="Rectangle 50"/>
          <p:cNvSpPr>
            <a:spLocks noChangeArrowheads="1"/>
          </p:cNvSpPr>
          <p:nvPr/>
        </p:nvSpPr>
        <p:spPr bwMode="auto">
          <a:xfrm>
            <a:off x="938213" y="6234113"/>
            <a:ext cx="7523162" cy="41275"/>
          </a:xfrm>
          <a:prstGeom prst="rect">
            <a:avLst/>
          </a:prstGeom>
          <a:solidFill>
            <a:srgbClr val="0091C0"/>
          </a:solidFill>
          <a:ln w="9525">
            <a:noFill/>
            <a:miter lim="800000"/>
            <a:headEnd/>
            <a:tailEnd/>
          </a:ln>
        </p:spPr>
        <p:txBody>
          <a:bodyPr/>
          <a:lstStyle/>
          <a:p>
            <a:endParaRPr lang="en-US"/>
          </a:p>
        </p:txBody>
      </p:sp>
      <p:sp>
        <p:nvSpPr>
          <p:cNvPr id="1075" name="Rectangle 51"/>
          <p:cNvSpPr>
            <a:spLocks noChangeArrowheads="1"/>
          </p:cNvSpPr>
          <p:nvPr/>
        </p:nvSpPr>
        <p:spPr bwMode="auto">
          <a:xfrm>
            <a:off x="938213" y="836613"/>
            <a:ext cx="7523162" cy="42862"/>
          </a:xfrm>
          <a:prstGeom prst="rect">
            <a:avLst/>
          </a:prstGeom>
          <a:solidFill>
            <a:srgbClr val="2B2074"/>
          </a:solidFill>
          <a:ln w="9525">
            <a:noFill/>
            <a:miter lim="800000"/>
            <a:headEnd/>
            <a:tailEnd/>
          </a:ln>
        </p:spPr>
        <p:txBody>
          <a:bodyPr/>
          <a:lstStyle/>
          <a:p>
            <a:endParaRPr lang="en-US"/>
          </a:p>
        </p:txBody>
      </p:sp>
      <p:sp>
        <p:nvSpPr>
          <p:cNvPr id="1076" name="Rectangle 52"/>
          <p:cNvSpPr>
            <a:spLocks noChangeArrowheads="1"/>
          </p:cNvSpPr>
          <p:nvPr/>
        </p:nvSpPr>
        <p:spPr bwMode="auto">
          <a:xfrm>
            <a:off x="8869363" y="6330950"/>
            <a:ext cx="42862" cy="200025"/>
          </a:xfrm>
          <a:prstGeom prst="rect">
            <a:avLst/>
          </a:prstGeom>
          <a:solidFill>
            <a:schemeClr val="accent3"/>
          </a:solidFill>
          <a:ln w="9525">
            <a:noFill/>
            <a:miter lim="800000"/>
            <a:headEnd/>
            <a:tailEnd/>
          </a:ln>
        </p:spPr>
        <p:txBody>
          <a:bodyPr/>
          <a:lstStyle/>
          <a:p>
            <a:endParaRPr lang="en-US"/>
          </a:p>
        </p:txBody>
      </p:sp>
      <p:sp>
        <p:nvSpPr>
          <p:cNvPr id="1077" name="Rectangle 53"/>
          <p:cNvSpPr>
            <a:spLocks noChangeArrowheads="1"/>
          </p:cNvSpPr>
          <p:nvPr/>
        </p:nvSpPr>
        <p:spPr bwMode="auto">
          <a:xfrm>
            <a:off x="8613775" y="6586538"/>
            <a:ext cx="200025" cy="42862"/>
          </a:xfrm>
          <a:prstGeom prst="rect">
            <a:avLst/>
          </a:prstGeom>
          <a:solidFill>
            <a:srgbClr val="0091C0"/>
          </a:solidFill>
          <a:ln w="9525">
            <a:noFill/>
            <a:miter lim="800000"/>
            <a:headEnd/>
            <a:tailEnd/>
          </a:ln>
        </p:spPr>
        <p:txBody>
          <a:bodyPr/>
          <a:lstStyle/>
          <a:p>
            <a:endParaRPr lang="en-US"/>
          </a:p>
        </p:txBody>
      </p:sp>
      <p:sp>
        <p:nvSpPr>
          <p:cNvPr id="1078" name="Rectangle 54"/>
          <p:cNvSpPr>
            <a:spLocks noChangeArrowheads="1"/>
          </p:cNvSpPr>
          <p:nvPr/>
        </p:nvSpPr>
        <p:spPr bwMode="auto">
          <a:xfrm>
            <a:off x="8613775" y="6234113"/>
            <a:ext cx="200025" cy="41275"/>
          </a:xfrm>
          <a:prstGeom prst="rect">
            <a:avLst/>
          </a:prstGeom>
          <a:solidFill>
            <a:srgbClr val="2B2074"/>
          </a:solidFill>
          <a:ln w="9525">
            <a:noFill/>
            <a:miter lim="800000"/>
            <a:headEnd/>
            <a:tailEnd/>
          </a:ln>
        </p:spPr>
        <p:txBody>
          <a:bodyPr/>
          <a:lstStyle/>
          <a:p>
            <a:endParaRPr lang="en-US"/>
          </a:p>
        </p:txBody>
      </p:sp>
      <p:sp>
        <p:nvSpPr>
          <p:cNvPr id="1079" name="Rectangle 55"/>
          <p:cNvSpPr>
            <a:spLocks noChangeArrowheads="1"/>
          </p:cNvSpPr>
          <p:nvPr/>
        </p:nvSpPr>
        <p:spPr bwMode="auto">
          <a:xfrm>
            <a:off x="8516938" y="6330950"/>
            <a:ext cx="41275" cy="200025"/>
          </a:xfrm>
          <a:prstGeom prst="rect">
            <a:avLst/>
          </a:prstGeom>
          <a:solidFill>
            <a:srgbClr val="00A3D9"/>
          </a:solidFill>
          <a:ln w="9525">
            <a:noFill/>
            <a:miter lim="800000"/>
            <a:headEnd/>
            <a:tailEnd/>
          </a:ln>
        </p:spPr>
        <p:txBody>
          <a:bodyPr/>
          <a:lstStyle/>
          <a:p>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Lst>
  <p:hf hdr="0" ftr="0" dt="0"/>
  <p:txStyles>
    <p:titleStyle>
      <a:lvl1pPr algn="l" rtl="0" eaLnBrk="0" fontAlgn="base" hangingPunct="0">
        <a:lnSpc>
          <a:spcPct val="90000"/>
        </a:lnSpc>
        <a:spcBef>
          <a:spcPct val="0"/>
        </a:spcBef>
        <a:spcAft>
          <a:spcPct val="0"/>
        </a:spcAft>
        <a:defRPr sz="3200" b="1">
          <a:solidFill>
            <a:schemeClr val="tx2"/>
          </a:solidFill>
          <a:latin typeface="+mj-lt"/>
          <a:ea typeface="+mj-ea"/>
          <a:cs typeface="+mj-cs"/>
        </a:defRPr>
      </a:lvl1pPr>
      <a:lvl2pPr algn="l" rtl="0" eaLnBrk="0" fontAlgn="base" hangingPunct="0">
        <a:lnSpc>
          <a:spcPct val="90000"/>
        </a:lnSpc>
        <a:spcBef>
          <a:spcPct val="0"/>
        </a:spcBef>
        <a:spcAft>
          <a:spcPct val="0"/>
        </a:spcAft>
        <a:defRPr sz="3200" b="1">
          <a:solidFill>
            <a:schemeClr val="tx2"/>
          </a:solidFill>
          <a:latin typeface="Arial" charset="0"/>
        </a:defRPr>
      </a:lvl2pPr>
      <a:lvl3pPr algn="l" rtl="0" eaLnBrk="0" fontAlgn="base" hangingPunct="0">
        <a:lnSpc>
          <a:spcPct val="90000"/>
        </a:lnSpc>
        <a:spcBef>
          <a:spcPct val="0"/>
        </a:spcBef>
        <a:spcAft>
          <a:spcPct val="0"/>
        </a:spcAft>
        <a:defRPr sz="3200" b="1">
          <a:solidFill>
            <a:schemeClr val="tx2"/>
          </a:solidFill>
          <a:latin typeface="Arial" charset="0"/>
        </a:defRPr>
      </a:lvl3pPr>
      <a:lvl4pPr algn="l" rtl="0" eaLnBrk="0" fontAlgn="base" hangingPunct="0">
        <a:lnSpc>
          <a:spcPct val="90000"/>
        </a:lnSpc>
        <a:spcBef>
          <a:spcPct val="0"/>
        </a:spcBef>
        <a:spcAft>
          <a:spcPct val="0"/>
        </a:spcAft>
        <a:defRPr sz="3200" b="1">
          <a:solidFill>
            <a:schemeClr val="tx2"/>
          </a:solidFill>
          <a:latin typeface="Arial" charset="0"/>
        </a:defRPr>
      </a:lvl4pPr>
      <a:lvl5pPr algn="l" rtl="0" eaLnBrk="0" fontAlgn="base" hangingPunct="0">
        <a:lnSpc>
          <a:spcPct val="90000"/>
        </a:lnSpc>
        <a:spcBef>
          <a:spcPct val="0"/>
        </a:spcBef>
        <a:spcAft>
          <a:spcPct val="0"/>
        </a:spcAft>
        <a:defRPr sz="3200" b="1">
          <a:solidFill>
            <a:schemeClr val="tx2"/>
          </a:solidFill>
          <a:latin typeface="Arial" charset="0"/>
        </a:defRPr>
      </a:lvl5pPr>
      <a:lvl6pPr marL="457200" algn="l" rtl="0" eaLnBrk="0" fontAlgn="base" hangingPunct="0">
        <a:lnSpc>
          <a:spcPct val="90000"/>
        </a:lnSpc>
        <a:spcBef>
          <a:spcPct val="0"/>
        </a:spcBef>
        <a:spcAft>
          <a:spcPct val="0"/>
        </a:spcAft>
        <a:defRPr sz="3200" b="1">
          <a:solidFill>
            <a:schemeClr val="tx2"/>
          </a:solidFill>
          <a:latin typeface="Arial" charset="0"/>
        </a:defRPr>
      </a:lvl6pPr>
      <a:lvl7pPr marL="914400" algn="l" rtl="0" eaLnBrk="0" fontAlgn="base" hangingPunct="0">
        <a:lnSpc>
          <a:spcPct val="90000"/>
        </a:lnSpc>
        <a:spcBef>
          <a:spcPct val="0"/>
        </a:spcBef>
        <a:spcAft>
          <a:spcPct val="0"/>
        </a:spcAft>
        <a:defRPr sz="3200" b="1">
          <a:solidFill>
            <a:schemeClr val="tx2"/>
          </a:solidFill>
          <a:latin typeface="Arial" charset="0"/>
        </a:defRPr>
      </a:lvl7pPr>
      <a:lvl8pPr marL="1371600" algn="l" rtl="0" eaLnBrk="0" fontAlgn="base" hangingPunct="0">
        <a:lnSpc>
          <a:spcPct val="90000"/>
        </a:lnSpc>
        <a:spcBef>
          <a:spcPct val="0"/>
        </a:spcBef>
        <a:spcAft>
          <a:spcPct val="0"/>
        </a:spcAft>
        <a:defRPr sz="3200" b="1">
          <a:solidFill>
            <a:schemeClr val="tx2"/>
          </a:solidFill>
          <a:latin typeface="Arial" charset="0"/>
        </a:defRPr>
      </a:lvl8pPr>
      <a:lvl9pPr marL="1828800" algn="l" rtl="0" eaLnBrk="0" fontAlgn="base" hangingPunct="0">
        <a:lnSpc>
          <a:spcPct val="90000"/>
        </a:lnSpc>
        <a:spcBef>
          <a:spcPct val="0"/>
        </a:spcBef>
        <a:spcAft>
          <a:spcPct val="0"/>
        </a:spcAft>
        <a:defRPr sz="3200" b="1">
          <a:solidFill>
            <a:schemeClr val="tx2"/>
          </a:solidFill>
          <a:latin typeface="Arial" charset="0"/>
        </a:defRPr>
      </a:lvl9pPr>
    </p:titleStyle>
    <p:bodyStyle>
      <a:lvl1pPr algn="l" rtl="0" eaLnBrk="0" fontAlgn="base" hangingPunct="0">
        <a:lnSpc>
          <a:spcPct val="92000"/>
        </a:lnSpc>
        <a:spcBef>
          <a:spcPct val="25000"/>
        </a:spcBef>
        <a:spcAft>
          <a:spcPct val="0"/>
        </a:spcAft>
        <a:buClr>
          <a:schemeClr val="tx1"/>
        </a:buClr>
        <a:defRPr sz="2000" baseline="0">
          <a:solidFill>
            <a:schemeClr val="tx1"/>
          </a:solidFill>
          <a:latin typeface="+mn-lt"/>
          <a:ea typeface="+mn-ea"/>
          <a:cs typeface="+mn-cs"/>
        </a:defRPr>
      </a:lvl1pPr>
      <a:lvl2pPr marL="228600" indent="-227013" algn="l" rtl="0" eaLnBrk="0" fontAlgn="base" hangingPunct="0">
        <a:lnSpc>
          <a:spcPct val="92000"/>
        </a:lnSpc>
        <a:spcBef>
          <a:spcPct val="25000"/>
        </a:spcBef>
        <a:spcAft>
          <a:spcPct val="0"/>
        </a:spcAft>
        <a:buClr>
          <a:schemeClr val="tx1"/>
        </a:buClr>
        <a:buFont typeface="Arial" charset="0"/>
        <a:buChar char="•"/>
        <a:defRPr baseline="0">
          <a:solidFill>
            <a:schemeClr val="tx1"/>
          </a:solidFill>
          <a:latin typeface="+mn-lt"/>
        </a:defRPr>
      </a:lvl2pPr>
      <a:lvl3pPr marL="407988" indent="-177800" algn="l" rtl="0" eaLnBrk="0" fontAlgn="base" hangingPunct="0">
        <a:lnSpc>
          <a:spcPct val="92000"/>
        </a:lnSpc>
        <a:spcBef>
          <a:spcPct val="25000"/>
        </a:spcBef>
        <a:spcAft>
          <a:spcPct val="0"/>
        </a:spcAft>
        <a:buClr>
          <a:schemeClr val="tx1"/>
        </a:buClr>
        <a:buSzPct val="100000"/>
        <a:buFont typeface="Arial" pitchFamily="34" charset="0"/>
        <a:buChar char="»"/>
        <a:defRPr sz="1600" baseline="0">
          <a:solidFill>
            <a:schemeClr val="tx1"/>
          </a:solidFill>
          <a:latin typeface="+mn-lt"/>
        </a:defRPr>
      </a:lvl3pPr>
      <a:lvl4pPr marL="582613" indent="-173038" algn="l" rtl="0" eaLnBrk="0" fontAlgn="base" hangingPunct="0">
        <a:lnSpc>
          <a:spcPct val="92000"/>
        </a:lnSpc>
        <a:spcBef>
          <a:spcPct val="25000"/>
        </a:spcBef>
        <a:spcAft>
          <a:spcPct val="0"/>
        </a:spcAft>
        <a:buClr>
          <a:schemeClr val="tx1"/>
        </a:buClr>
        <a:buFont typeface="Arial" charset="0"/>
        <a:buChar char="­"/>
        <a:defRPr sz="1500" baseline="0">
          <a:solidFill>
            <a:schemeClr val="tx1"/>
          </a:solidFill>
          <a:latin typeface="+mn-lt"/>
        </a:defRPr>
      </a:lvl4pPr>
      <a:lvl5pPr marL="735013" indent="-150813" algn="l" rtl="0" eaLnBrk="0" fontAlgn="base" hangingPunct="0">
        <a:lnSpc>
          <a:spcPct val="92000"/>
        </a:lnSpc>
        <a:spcBef>
          <a:spcPct val="25000"/>
        </a:spcBef>
        <a:spcAft>
          <a:spcPct val="0"/>
        </a:spcAft>
        <a:buClr>
          <a:schemeClr val="tx1"/>
        </a:buClr>
        <a:buFont typeface="Arial" charset="0"/>
        <a:buChar char="•"/>
        <a:defRPr sz="1400" baseline="0">
          <a:solidFill>
            <a:schemeClr val="tx1"/>
          </a:solidFill>
          <a:latin typeface="+mn-lt"/>
        </a:defRPr>
      </a:lvl5pPr>
      <a:lvl6pPr marL="1192213" indent="-150813" algn="l" rtl="0" eaLnBrk="0" fontAlgn="base" hangingPunct="0">
        <a:lnSpc>
          <a:spcPct val="92000"/>
        </a:lnSpc>
        <a:spcBef>
          <a:spcPct val="25000"/>
        </a:spcBef>
        <a:spcAft>
          <a:spcPct val="0"/>
        </a:spcAft>
        <a:buClr>
          <a:schemeClr val="tx1"/>
        </a:buClr>
        <a:buFont typeface="Arial" charset="0"/>
        <a:buChar char="•"/>
        <a:defRPr sz="1400">
          <a:solidFill>
            <a:schemeClr val="tx1"/>
          </a:solidFill>
          <a:latin typeface="+mn-lt"/>
        </a:defRPr>
      </a:lvl6pPr>
      <a:lvl7pPr marL="1649413" indent="-150813" algn="l" rtl="0" eaLnBrk="0" fontAlgn="base" hangingPunct="0">
        <a:lnSpc>
          <a:spcPct val="92000"/>
        </a:lnSpc>
        <a:spcBef>
          <a:spcPct val="25000"/>
        </a:spcBef>
        <a:spcAft>
          <a:spcPct val="0"/>
        </a:spcAft>
        <a:buClr>
          <a:schemeClr val="tx1"/>
        </a:buClr>
        <a:buFont typeface="Arial" charset="0"/>
        <a:buChar char="•"/>
        <a:defRPr sz="1400">
          <a:solidFill>
            <a:schemeClr val="tx1"/>
          </a:solidFill>
          <a:latin typeface="+mn-lt"/>
        </a:defRPr>
      </a:lvl7pPr>
      <a:lvl8pPr marL="2106613" indent="-150813" algn="l" rtl="0" eaLnBrk="0" fontAlgn="base" hangingPunct="0">
        <a:lnSpc>
          <a:spcPct val="92000"/>
        </a:lnSpc>
        <a:spcBef>
          <a:spcPct val="25000"/>
        </a:spcBef>
        <a:spcAft>
          <a:spcPct val="0"/>
        </a:spcAft>
        <a:buClr>
          <a:schemeClr val="tx1"/>
        </a:buClr>
        <a:buFont typeface="Arial" charset="0"/>
        <a:buChar char="•"/>
        <a:defRPr sz="1400">
          <a:solidFill>
            <a:schemeClr val="tx1"/>
          </a:solidFill>
          <a:latin typeface="+mn-lt"/>
        </a:defRPr>
      </a:lvl8pPr>
      <a:lvl9pPr marL="2563813" indent="-150813" algn="l" rtl="0" eaLnBrk="0" fontAlgn="base" hangingPunct="0">
        <a:lnSpc>
          <a:spcPct val="92000"/>
        </a:lnSpc>
        <a:spcBef>
          <a:spcPct val="25000"/>
        </a:spcBef>
        <a:spcAft>
          <a:spcPct val="0"/>
        </a:spcAft>
        <a:buClr>
          <a:schemeClr val="tx1"/>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55713" y="1069975"/>
            <a:ext cx="7126287"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zh-TW" smtClean="0"/>
              <a:t>Click to </a:t>
            </a:r>
            <a:br>
              <a:rPr lang="en-US" altLang="zh-TW" smtClean="0"/>
            </a:br>
            <a:r>
              <a:rPr lang="en-US" altLang="zh-TW" smtClean="0"/>
              <a:t>edit Master title style</a:t>
            </a:r>
          </a:p>
        </p:txBody>
      </p:sp>
      <p:sp>
        <p:nvSpPr>
          <p:cNvPr id="1027" name="Rectangle 3"/>
          <p:cNvSpPr>
            <a:spLocks noGrp="1" noChangeArrowheads="1"/>
          </p:cNvSpPr>
          <p:nvPr>
            <p:ph type="body" idx="1"/>
          </p:nvPr>
        </p:nvSpPr>
        <p:spPr bwMode="auto">
          <a:xfrm>
            <a:off x="1255713" y="1966913"/>
            <a:ext cx="7126287" cy="420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p:txBody>
      </p:sp>
      <p:sp>
        <p:nvSpPr>
          <p:cNvPr id="1028" name="Rectangle 4"/>
          <p:cNvSpPr>
            <a:spLocks noGrp="1" noChangeArrowheads="1"/>
          </p:cNvSpPr>
          <p:nvPr>
            <p:ph type="dt" sz="half" idx="2"/>
          </p:nvPr>
        </p:nvSpPr>
        <p:spPr bwMode="auto">
          <a:xfrm>
            <a:off x="838200" y="6370638"/>
            <a:ext cx="1905000"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defRPr sz="800">
                <a:ea typeface="新細明體" panose="02020500000000000000" pitchFamily="18" charset="-120"/>
              </a:defRPr>
            </a:lvl1pPr>
          </a:lstStyle>
          <a:p>
            <a:pPr>
              <a:spcBef>
                <a:spcPct val="0"/>
              </a:spcBef>
            </a:pPr>
            <a:fld id="{BF18FBEA-E4F5-4B3A-854D-FE6CC98CCB90}" type="datetime4">
              <a:rPr lang="en-US" altLang="zh-TW" smtClean="0">
                <a:solidFill>
                  <a:srgbClr val="000000"/>
                </a:solidFill>
                <a:latin typeface="Arial" panose="020B0604020202020204" pitchFamily="34" charset="0"/>
                <a:cs typeface="Arial" panose="020B0604020202020204" pitchFamily="34" charset="0"/>
              </a:rPr>
              <a:t>August 5, 2015</a:t>
            </a:fld>
            <a:endParaRPr lang="en-US" altLang="zh-TW" smtClean="0">
              <a:solidFill>
                <a:srgbClr val="000000"/>
              </a:solidFill>
              <a:latin typeface="Arial" panose="020B0604020202020204" pitchFamily="34" charset="0"/>
              <a:cs typeface="Arial" panose="020B0604020202020204" pitchFamily="34" charset="0"/>
            </a:endParaRPr>
          </a:p>
        </p:txBody>
      </p:sp>
      <p:sp>
        <p:nvSpPr>
          <p:cNvPr id="1029" name="Rectangle 5"/>
          <p:cNvSpPr>
            <a:spLocks noGrp="1" noChangeArrowheads="1"/>
          </p:cNvSpPr>
          <p:nvPr>
            <p:ph type="ftr" sz="quarter" idx="3"/>
          </p:nvPr>
        </p:nvSpPr>
        <p:spPr bwMode="auto">
          <a:xfrm>
            <a:off x="2743200" y="6370638"/>
            <a:ext cx="5683250"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eaLnBrk="0" hangingPunct="0">
              <a:spcBef>
                <a:spcPct val="0"/>
              </a:spcBef>
              <a:defRPr sz="800">
                <a:solidFill>
                  <a:schemeClr val="tx1"/>
                </a:solidFill>
                <a:latin typeface="Arial" charset="0"/>
                <a:cs typeface="+mn-cs"/>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8556625" y="6275388"/>
            <a:ext cx="317500" cy="31115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ctr" eaLnBrk="0" hangingPunct="0">
              <a:defRPr sz="800">
                <a:ea typeface="新細明體" panose="02020500000000000000" pitchFamily="18" charset="-120"/>
              </a:defRPr>
            </a:lvl1pPr>
          </a:lstStyle>
          <a:p>
            <a:pPr>
              <a:spcBef>
                <a:spcPct val="0"/>
              </a:spcBef>
            </a:pPr>
            <a:fld id="{B2C2059E-640A-4E8C-BA41-70163C51F2CA}" type="slidenum">
              <a:rPr lang="en-US" altLang="zh-TW" smtClean="0">
                <a:solidFill>
                  <a:srgbClr val="000000"/>
                </a:solidFill>
                <a:latin typeface="Arial" panose="020B0604020202020204" pitchFamily="34" charset="0"/>
                <a:cs typeface="Arial" panose="020B0604020202020204" pitchFamily="34" charset="0"/>
              </a:rPr>
              <a:pPr>
                <a:spcBef>
                  <a:spcPct val="0"/>
                </a:spcBef>
              </a:pPr>
              <a:t>‹#›</a:t>
            </a:fld>
            <a:endParaRPr lang="en-US" altLang="zh-TW" smtClean="0">
              <a:solidFill>
                <a:srgbClr val="000000"/>
              </a:solidFill>
              <a:latin typeface="Arial" panose="020B0604020202020204" pitchFamily="34" charset="0"/>
              <a:cs typeface="Arial" panose="020B0604020202020204" pitchFamily="34" charset="0"/>
            </a:endParaRPr>
          </a:p>
        </p:txBody>
      </p:sp>
      <p:sp>
        <p:nvSpPr>
          <p:cNvPr id="1067" name="Rectangle 43"/>
          <p:cNvSpPr>
            <a:spLocks noChangeArrowheads="1"/>
          </p:cNvSpPr>
          <p:nvPr/>
        </p:nvSpPr>
        <p:spPr bwMode="auto">
          <a:xfrm>
            <a:off x="839788" y="327025"/>
            <a:ext cx="42862" cy="455613"/>
          </a:xfrm>
          <a:prstGeom prst="rect">
            <a:avLst/>
          </a:prstGeom>
          <a:solidFill>
            <a:schemeClr val="accent3"/>
          </a:solidFill>
          <a:ln w="9525">
            <a:noFill/>
            <a:miter lim="800000"/>
            <a:headEnd/>
            <a:tailEnd/>
          </a:ln>
        </p:spPr>
        <p:txBody>
          <a:bodyPr/>
          <a:lstStyle/>
          <a:p>
            <a:pPr>
              <a:defRPr/>
            </a:pPr>
            <a:endParaRPr lang="en-US">
              <a:solidFill>
                <a:srgbClr val="000000"/>
              </a:solidFill>
              <a:cs typeface="Arial" panose="020B0604020202020204" pitchFamily="34" charset="0"/>
            </a:endParaRPr>
          </a:p>
        </p:txBody>
      </p:sp>
      <p:sp>
        <p:nvSpPr>
          <p:cNvPr id="1032" name="Rectangle 44"/>
          <p:cNvSpPr>
            <a:spLocks noChangeArrowheads="1"/>
          </p:cNvSpPr>
          <p:nvPr/>
        </p:nvSpPr>
        <p:spPr bwMode="auto">
          <a:xfrm>
            <a:off x="330200" y="836613"/>
            <a:ext cx="455613" cy="42862"/>
          </a:xfrm>
          <a:prstGeom prst="rect">
            <a:avLst/>
          </a:prstGeom>
          <a:solidFill>
            <a:srgbClr val="0091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033" name="Rectangle 45"/>
          <p:cNvSpPr>
            <a:spLocks noChangeArrowheads="1"/>
          </p:cNvSpPr>
          <p:nvPr/>
        </p:nvSpPr>
        <p:spPr bwMode="auto">
          <a:xfrm>
            <a:off x="330200" y="228600"/>
            <a:ext cx="455613" cy="42863"/>
          </a:xfrm>
          <a:prstGeom prst="rect">
            <a:avLst/>
          </a:prstGeom>
          <a:solidFill>
            <a:srgbClr val="2B20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034" name="Rectangle 46"/>
          <p:cNvSpPr>
            <a:spLocks noChangeArrowheads="1"/>
          </p:cNvSpPr>
          <p:nvPr/>
        </p:nvSpPr>
        <p:spPr bwMode="auto">
          <a:xfrm>
            <a:off x="231775" y="327025"/>
            <a:ext cx="42863" cy="455613"/>
          </a:xfrm>
          <a:prstGeom prst="rect">
            <a:avLst/>
          </a:prstGeom>
          <a:solidFill>
            <a:srgbClr val="00A3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035" name="Freeform 47"/>
          <p:cNvSpPr>
            <a:spLocks noEditPoints="1"/>
          </p:cNvSpPr>
          <p:nvPr/>
        </p:nvSpPr>
        <p:spPr bwMode="auto">
          <a:xfrm>
            <a:off x="377825" y="431800"/>
            <a:ext cx="368300" cy="244475"/>
          </a:xfrm>
          <a:custGeom>
            <a:avLst/>
            <a:gdLst>
              <a:gd name="T0" fmla="*/ 543 w 697"/>
              <a:gd name="T1" fmla="*/ 9 h 463"/>
              <a:gd name="T2" fmla="*/ 613 w 697"/>
              <a:gd name="T3" fmla="*/ 367 h 463"/>
              <a:gd name="T4" fmla="*/ 582 w 697"/>
              <a:gd name="T5" fmla="*/ 125 h 463"/>
              <a:gd name="T6" fmla="*/ 347 w 697"/>
              <a:gd name="T7" fmla="*/ 177 h 463"/>
              <a:gd name="T8" fmla="*/ 317 w 697"/>
              <a:gd name="T9" fmla="*/ 127 h 463"/>
              <a:gd name="T10" fmla="*/ 316 w 697"/>
              <a:gd name="T11" fmla="*/ 82 h 463"/>
              <a:gd name="T12" fmla="*/ 334 w 697"/>
              <a:gd name="T13" fmla="*/ 64 h 463"/>
              <a:gd name="T14" fmla="*/ 363 w 697"/>
              <a:gd name="T15" fmla="*/ 64 h 463"/>
              <a:gd name="T16" fmla="*/ 380 w 697"/>
              <a:gd name="T17" fmla="*/ 86 h 463"/>
              <a:gd name="T18" fmla="*/ 447 w 697"/>
              <a:gd name="T19" fmla="*/ 143 h 463"/>
              <a:gd name="T20" fmla="*/ 443 w 697"/>
              <a:gd name="T21" fmla="*/ 71 h 463"/>
              <a:gd name="T22" fmla="*/ 426 w 697"/>
              <a:gd name="T23" fmla="*/ 35 h 463"/>
              <a:gd name="T24" fmla="*/ 398 w 697"/>
              <a:gd name="T25" fmla="*/ 12 h 463"/>
              <a:gd name="T26" fmla="*/ 359 w 697"/>
              <a:gd name="T27" fmla="*/ 0 h 463"/>
              <a:gd name="T28" fmla="*/ 312 w 697"/>
              <a:gd name="T29" fmla="*/ 6 h 463"/>
              <a:gd name="T30" fmla="*/ 277 w 697"/>
              <a:gd name="T31" fmla="*/ 25 h 463"/>
              <a:gd name="T32" fmla="*/ 254 w 697"/>
              <a:gd name="T33" fmla="*/ 58 h 463"/>
              <a:gd name="T34" fmla="*/ 245 w 697"/>
              <a:gd name="T35" fmla="*/ 99 h 463"/>
              <a:gd name="T36" fmla="*/ 248 w 697"/>
              <a:gd name="T37" fmla="*/ 141 h 463"/>
              <a:gd name="T38" fmla="*/ 264 w 697"/>
              <a:gd name="T39" fmla="*/ 181 h 463"/>
              <a:gd name="T40" fmla="*/ 309 w 697"/>
              <a:gd name="T41" fmla="*/ 241 h 463"/>
              <a:gd name="T42" fmla="*/ 359 w 697"/>
              <a:gd name="T43" fmla="*/ 297 h 463"/>
              <a:gd name="T44" fmla="*/ 380 w 697"/>
              <a:gd name="T45" fmla="*/ 349 h 463"/>
              <a:gd name="T46" fmla="*/ 376 w 697"/>
              <a:gd name="T47" fmla="*/ 387 h 463"/>
              <a:gd name="T48" fmla="*/ 352 w 697"/>
              <a:gd name="T49" fmla="*/ 402 h 463"/>
              <a:gd name="T50" fmla="*/ 321 w 697"/>
              <a:gd name="T51" fmla="*/ 397 h 463"/>
              <a:gd name="T52" fmla="*/ 306 w 697"/>
              <a:gd name="T53" fmla="*/ 369 h 463"/>
              <a:gd name="T54" fmla="*/ 241 w 697"/>
              <a:gd name="T55" fmla="*/ 360 h 463"/>
              <a:gd name="T56" fmla="*/ 248 w 697"/>
              <a:gd name="T57" fmla="*/ 403 h 463"/>
              <a:gd name="T58" fmla="*/ 269 w 697"/>
              <a:gd name="T59" fmla="*/ 435 h 463"/>
              <a:gd name="T60" fmla="*/ 302 w 697"/>
              <a:gd name="T61" fmla="*/ 456 h 463"/>
              <a:gd name="T62" fmla="*/ 345 w 697"/>
              <a:gd name="T63" fmla="*/ 463 h 463"/>
              <a:gd name="T64" fmla="*/ 386 w 697"/>
              <a:gd name="T65" fmla="*/ 456 h 463"/>
              <a:gd name="T66" fmla="*/ 420 w 697"/>
              <a:gd name="T67" fmla="*/ 435 h 463"/>
              <a:gd name="T68" fmla="*/ 442 w 697"/>
              <a:gd name="T69" fmla="*/ 400 h 463"/>
              <a:gd name="T70" fmla="*/ 450 w 697"/>
              <a:gd name="T71" fmla="*/ 353 h 463"/>
              <a:gd name="T72" fmla="*/ 445 w 697"/>
              <a:gd name="T73" fmla="*/ 313 h 463"/>
              <a:gd name="T74" fmla="*/ 428 w 697"/>
              <a:gd name="T75" fmla="*/ 276 h 463"/>
              <a:gd name="T76" fmla="*/ 374 w 697"/>
              <a:gd name="T77" fmla="*/ 206 h 463"/>
              <a:gd name="T78" fmla="*/ 200 w 697"/>
              <a:gd name="T79" fmla="*/ 271 h 463"/>
              <a:gd name="T80" fmla="*/ 178 w 697"/>
              <a:gd name="T81" fmla="*/ 237 h 463"/>
              <a:gd name="T82" fmla="*/ 177 w 697"/>
              <a:gd name="T83" fmla="*/ 217 h 463"/>
              <a:gd name="T84" fmla="*/ 199 w 697"/>
              <a:gd name="T85" fmla="*/ 183 h 463"/>
              <a:gd name="T86" fmla="*/ 201 w 697"/>
              <a:gd name="T87" fmla="*/ 83 h 463"/>
              <a:gd name="T88" fmla="*/ 192 w 697"/>
              <a:gd name="T89" fmla="*/ 48 h 463"/>
              <a:gd name="T90" fmla="*/ 171 w 697"/>
              <a:gd name="T91" fmla="*/ 24 h 463"/>
              <a:gd name="T92" fmla="*/ 141 w 697"/>
              <a:gd name="T93" fmla="*/ 11 h 463"/>
              <a:gd name="T94" fmla="*/ 0 w 697"/>
              <a:gd name="T95" fmla="*/ 9 h 463"/>
              <a:gd name="T96" fmla="*/ 134 w 697"/>
              <a:gd name="T97" fmla="*/ 454 h 463"/>
              <a:gd name="T98" fmla="*/ 166 w 697"/>
              <a:gd name="T99" fmla="*/ 443 h 463"/>
              <a:gd name="T100" fmla="*/ 188 w 697"/>
              <a:gd name="T101" fmla="*/ 423 h 463"/>
              <a:gd name="T102" fmla="*/ 201 w 697"/>
              <a:gd name="T103" fmla="*/ 390 h 463"/>
              <a:gd name="T104" fmla="*/ 132 w 697"/>
              <a:gd name="T105" fmla="*/ 179 h 463"/>
              <a:gd name="T106" fmla="*/ 122 w 697"/>
              <a:gd name="T107" fmla="*/ 198 h 463"/>
              <a:gd name="T108" fmla="*/ 72 w 697"/>
              <a:gd name="T109" fmla="*/ 202 h 463"/>
              <a:gd name="T110" fmla="*/ 119 w 697"/>
              <a:gd name="T111" fmla="*/ 71 h 463"/>
              <a:gd name="T112" fmla="*/ 131 w 697"/>
              <a:gd name="T113" fmla="*/ 86 h 463"/>
              <a:gd name="T114" fmla="*/ 133 w 697"/>
              <a:gd name="T115" fmla="*/ 365 h 463"/>
              <a:gd name="T116" fmla="*/ 128 w 697"/>
              <a:gd name="T117" fmla="*/ 387 h 463"/>
              <a:gd name="T118" fmla="*/ 109 w 697"/>
              <a:gd name="T119" fmla="*/ 394 h 463"/>
              <a:gd name="T120" fmla="*/ 113 w 697"/>
              <a:gd name="T121" fmla="*/ 257 h 463"/>
              <a:gd name="T122" fmla="*/ 129 w 697"/>
              <a:gd name="T123" fmla="*/ 269 h 463"/>
              <a:gd name="T124" fmla="*/ 133 w 697"/>
              <a:gd name="T125" fmla="*/ 365 h 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97" h="463">
                <a:moveTo>
                  <a:pt x="624" y="455"/>
                </a:moveTo>
                <a:lnTo>
                  <a:pt x="697" y="455"/>
                </a:lnTo>
                <a:lnTo>
                  <a:pt x="622" y="9"/>
                </a:lnTo>
                <a:lnTo>
                  <a:pt x="543" y="9"/>
                </a:lnTo>
                <a:lnTo>
                  <a:pt x="469" y="455"/>
                </a:lnTo>
                <a:lnTo>
                  <a:pt x="534" y="455"/>
                </a:lnTo>
                <a:lnTo>
                  <a:pt x="547" y="367"/>
                </a:lnTo>
                <a:lnTo>
                  <a:pt x="613" y="367"/>
                </a:lnTo>
                <a:lnTo>
                  <a:pt x="624" y="455"/>
                </a:lnTo>
                <a:close/>
                <a:moveTo>
                  <a:pt x="605" y="308"/>
                </a:moveTo>
                <a:lnTo>
                  <a:pt x="557" y="308"/>
                </a:lnTo>
                <a:lnTo>
                  <a:pt x="582" y="125"/>
                </a:lnTo>
                <a:lnTo>
                  <a:pt x="605" y="308"/>
                </a:lnTo>
                <a:close/>
                <a:moveTo>
                  <a:pt x="374" y="206"/>
                </a:moveTo>
                <a:lnTo>
                  <a:pt x="360" y="191"/>
                </a:lnTo>
                <a:lnTo>
                  <a:pt x="347" y="177"/>
                </a:lnTo>
                <a:lnTo>
                  <a:pt x="337" y="164"/>
                </a:lnTo>
                <a:lnTo>
                  <a:pt x="328" y="152"/>
                </a:lnTo>
                <a:lnTo>
                  <a:pt x="322" y="140"/>
                </a:lnTo>
                <a:lnTo>
                  <a:pt x="317" y="127"/>
                </a:lnTo>
                <a:lnTo>
                  <a:pt x="315" y="113"/>
                </a:lnTo>
                <a:lnTo>
                  <a:pt x="314" y="98"/>
                </a:lnTo>
                <a:lnTo>
                  <a:pt x="314" y="90"/>
                </a:lnTo>
                <a:lnTo>
                  <a:pt x="316" y="82"/>
                </a:lnTo>
                <a:lnTo>
                  <a:pt x="319" y="76"/>
                </a:lnTo>
                <a:lnTo>
                  <a:pt x="323" y="71"/>
                </a:lnTo>
                <a:lnTo>
                  <a:pt x="328" y="67"/>
                </a:lnTo>
                <a:lnTo>
                  <a:pt x="334" y="64"/>
                </a:lnTo>
                <a:lnTo>
                  <a:pt x="340" y="62"/>
                </a:lnTo>
                <a:lnTo>
                  <a:pt x="348" y="61"/>
                </a:lnTo>
                <a:lnTo>
                  <a:pt x="357" y="62"/>
                </a:lnTo>
                <a:lnTo>
                  <a:pt x="363" y="64"/>
                </a:lnTo>
                <a:lnTo>
                  <a:pt x="369" y="68"/>
                </a:lnTo>
                <a:lnTo>
                  <a:pt x="374" y="73"/>
                </a:lnTo>
                <a:lnTo>
                  <a:pt x="377" y="78"/>
                </a:lnTo>
                <a:lnTo>
                  <a:pt x="380" y="86"/>
                </a:lnTo>
                <a:lnTo>
                  <a:pt x="382" y="94"/>
                </a:lnTo>
                <a:lnTo>
                  <a:pt x="382" y="103"/>
                </a:lnTo>
                <a:lnTo>
                  <a:pt x="382" y="143"/>
                </a:lnTo>
                <a:lnTo>
                  <a:pt x="447" y="143"/>
                </a:lnTo>
                <a:lnTo>
                  <a:pt x="447" y="103"/>
                </a:lnTo>
                <a:lnTo>
                  <a:pt x="446" y="92"/>
                </a:lnTo>
                <a:lnTo>
                  <a:pt x="445" y="80"/>
                </a:lnTo>
                <a:lnTo>
                  <a:pt x="443" y="71"/>
                </a:lnTo>
                <a:lnTo>
                  <a:pt x="440" y="61"/>
                </a:lnTo>
                <a:lnTo>
                  <a:pt x="436" y="52"/>
                </a:lnTo>
                <a:lnTo>
                  <a:pt x="431" y="43"/>
                </a:lnTo>
                <a:lnTo>
                  <a:pt x="426" y="35"/>
                </a:lnTo>
                <a:lnTo>
                  <a:pt x="420" y="28"/>
                </a:lnTo>
                <a:lnTo>
                  <a:pt x="413" y="22"/>
                </a:lnTo>
                <a:lnTo>
                  <a:pt x="406" y="17"/>
                </a:lnTo>
                <a:lnTo>
                  <a:pt x="398" y="12"/>
                </a:lnTo>
                <a:lnTo>
                  <a:pt x="388" y="8"/>
                </a:lnTo>
                <a:lnTo>
                  <a:pt x="379" y="5"/>
                </a:lnTo>
                <a:lnTo>
                  <a:pt x="370" y="2"/>
                </a:lnTo>
                <a:lnTo>
                  <a:pt x="359" y="0"/>
                </a:lnTo>
                <a:lnTo>
                  <a:pt x="348" y="0"/>
                </a:lnTo>
                <a:lnTo>
                  <a:pt x="335" y="0"/>
                </a:lnTo>
                <a:lnTo>
                  <a:pt x="324" y="2"/>
                </a:lnTo>
                <a:lnTo>
                  <a:pt x="312" y="6"/>
                </a:lnTo>
                <a:lnTo>
                  <a:pt x="302" y="9"/>
                </a:lnTo>
                <a:lnTo>
                  <a:pt x="293" y="14"/>
                </a:lnTo>
                <a:lnTo>
                  <a:pt x="285" y="19"/>
                </a:lnTo>
                <a:lnTo>
                  <a:pt x="277" y="25"/>
                </a:lnTo>
                <a:lnTo>
                  <a:pt x="270" y="32"/>
                </a:lnTo>
                <a:lnTo>
                  <a:pt x="264" y="40"/>
                </a:lnTo>
                <a:lnTo>
                  <a:pt x="259" y="49"/>
                </a:lnTo>
                <a:lnTo>
                  <a:pt x="254" y="58"/>
                </a:lnTo>
                <a:lnTo>
                  <a:pt x="251" y="67"/>
                </a:lnTo>
                <a:lnTo>
                  <a:pt x="248" y="77"/>
                </a:lnTo>
                <a:lnTo>
                  <a:pt x="246" y="88"/>
                </a:lnTo>
                <a:lnTo>
                  <a:pt x="245" y="99"/>
                </a:lnTo>
                <a:lnTo>
                  <a:pt x="244" y="109"/>
                </a:lnTo>
                <a:lnTo>
                  <a:pt x="245" y="120"/>
                </a:lnTo>
                <a:lnTo>
                  <a:pt x="246" y="131"/>
                </a:lnTo>
                <a:lnTo>
                  <a:pt x="248" y="141"/>
                </a:lnTo>
                <a:lnTo>
                  <a:pt x="251" y="151"/>
                </a:lnTo>
                <a:lnTo>
                  <a:pt x="255" y="161"/>
                </a:lnTo>
                <a:lnTo>
                  <a:pt x="259" y="172"/>
                </a:lnTo>
                <a:lnTo>
                  <a:pt x="264" y="181"/>
                </a:lnTo>
                <a:lnTo>
                  <a:pt x="270" y="190"/>
                </a:lnTo>
                <a:lnTo>
                  <a:pt x="283" y="209"/>
                </a:lnTo>
                <a:lnTo>
                  <a:pt x="296" y="225"/>
                </a:lnTo>
                <a:lnTo>
                  <a:pt x="309" y="241"/>
                </a:lnTo>
                <a:lnTo>
                  <a:pt x="324" y="256"/>
                </a:lnTo>
                <a:lnTo>
                  <a:pt x="337" y="270"/>
                </a:lnTo>
                <a:lnTo>
                  <a:pt x="348" y="283"/>
                </a:lnTo>
                <a:lnTo>
                  <a:pt x="359" y="297"/>
                </a:lnTo>
                <a:lnTo>
                  <a:pt x="367" y="310"/>
                </a:lnTo>
                <a:lnTo>
                  <a:pt x="373" y="322"/>
                </a:lnTo>
                <a:lnTo>
                  <a:pt x="377" y="336"/>
                </a:lnTo>
                <a:lnTo>
                  <a:pt x="380" y="349"/>
                </a:lnTo>
                <a:lnTo>
                  <a:pt x="381" y="363"/>
                </a:lnTo>
                <a:lnTo>
                  <a:pt x="380" y="372"/>
                </a:lnTo>
                <a:lnTo>
                  <a:pt x="379" y="380"/>
                </a:lnTo>
                <a:lnTo>
                  <a:pt x="376" y="387"/>
                </a:lnTo>
                <a:lnTo>
                  <a:pt x="372" y="393"/>
                </a:lnTo>
                <a:lnTo>
                  <a:pt x="367" y="397"/>
                </a:lnTo>
                <a:lnTo>
                  <a:pt x="360" y="400"/>
                </a:lnTo>
                <a:lnTo>
                  <a:pt x="352" y="402"/>
                </a:lnTo>
                <a:lnTo>
                  <a:pt x="343" y="403"/>
                </a:lnTo>
                <a:lnTo>
                  <a:pt x="335" y="402"/>
                </a:lnTo>
                <a:lnTo>
                  <a:pt x="327" y="400"/>
                </a:lnTo>
                <a:lnTo>
                  <a:pt x="321" y="397"/>
                </a:lnTo>
                <a:lnTo>
                  <a:pt x="316" y="392"/>
                </a:lnTo>
                <a:lnTo>
                  <a:pt x="311" y="386"/>
                </a:lnTo>
                <a:lnTo>
                  <a:pt x="308" y="378"/>
                </a:lnTo>
                <a:lnTo>
                  <a:pt x="306" y="369"/>
                </a:lnTo>
                <a:lnTo>
                  <a:pt x="305" y="359"/>
                </a:lnTo>
                <a:lnTo>
                  <a:pt x="305" y="321"/>
                </a:lnTo>
                <a:lnTo>
                  <a:pt x="241" y="321"/>
                </a:lnTo>
                <a:lnTo>
                  <a:pt x="241" y="360"/>
                </a:lnTo>
                <a:lnTo>
                  <a:pt x="241" y="372"/>
                </a:lnTo>
                <a:lnTo>
                  <a:pt x="243" y="383"/>
                </a:lnTo>
                <a:lnTo>
                  <a:pt x="245" y="393"/>
                </a:lnTo>
                <a:lnTo>
                  <a:pt x="248" y="403"/>
                </a:lnTo>
                <a:lnTo>
                  <a:pt x="252" y="413"/>
                </a:lnTo>
                <a:lnTo>
                  <a:pt x="257" y="421"/>
                </a:lnTo>
                <a:lnTo>
                  <a:pt x="262" y="429"/>
                </a:lnTo>
                <a:lnTo>
                  <a:pt x="269" y="435"/>
                </a:lnTo>
                <a:lnTo>
                  <a:pt x="276" y="442"/>
                </a:lnTo>
                <a:lnTo>
                  <a:pt x="284" y="447"/>
                </a:lnTo>
                <a:lnTo>
                  <a:pt x="293" y="453"/>
                </a:lnTo>
                <a:lnTo>
                  <a:pt x="302" y="456"/>
                </a:lnTo>
                <a:lnTo>
                  <a:pt x="311" y="459"/>
                </a:lnTo>
                <a:lnTo>
                  <a:pt x="323" y="462"/>
                </a:lnTo>
                <a:lnTo>
                  <a:pt x="334" y="463"/>
                </a:lnTo>
                <a:lnTo>
                  <a:pt x="345" y="463"/>
                </a:lnTo>
                <a:lnTo>
                  <a:pt x="357" y="463"/>
                </a:lnTo>
                <a:lnTo>
                  <a:pt x="367" y="462"/>
                </a:lnTo>
                <a:lnTo>
                  <a:pt x="377" y="459"/>
                </a:lnTo>
                <a:lnTo>
                  <a:pt x="386" y="456"/>
                </a:lnTo>
                <a:lnTo>
                  <a:pt x="396" y="451"/>
                </a:lnTo>
                <a:lnTo>
                  <a:pt x="404" y="447"/>
                </a:lnTo>
                <a:lnTo>
                  <a:pt x="412" y="441"/>
                </a:lnTo>
                <a:lnTo>
                  <a:pt x="420" y="435"/>
                </a:lnTo>
                <a:lnTo>
                  <a:pt x="426" y="428"/>
                </a:lnTo>
                <a:lnTo>
                  <a:pt x="432" y="419"/>
                </a:lnTo>
                <a:lnTo>
                  <a:pt x="438" y="410"/>
                </a:lnTo>
                <a:lnTo>
                  <a:pt x="442" y="400"/>
                </a:lnTo>
                <a:lnTo>
                  <a:pt x="446" y="390"/>
                </a:lnTo>
                <a:lnTo>
                  <a:pt x="448" y="379"/>
                </a:lnTo>
                <a:lnTo>
                  <a:pt x="450" y="366"/>
                </a:lnTo>
                <a:lnTo>
                  <a:pt x="450" y="353"/>
                </a:lnTo>
                <a:lnTo>
                  <a:pt x="450" y="343"/>
                </a:lnTo>
                <a:lnTo>
                  <a:pt x="449" y="333"/>
                </a:lnTo>
                <a:lnTo>
                  <a:pt x="447" y="322"/>
                </a:lnTo>
                <a:lnTo>
                  <a:pt x="445" y="313"/>
                </a:lnTo>
                <a:lnTo>
                  <a:pt x="442" y="303"/>
                </a:lnTo>
                <a:lnTo>
                  <a:pt x="438" y="294"/>
                </a:lnTo>
                <a:lnTo>
                  <a:pt x="433" y="284"/>
                </a:lnTo>
                <a:lnTo>
                  <a:pt x="428" y="276"/>
                </a:lnTo>
                <a:lnTo>
                  <a:pt x="417" y="258"/>
                </a:lnTo>
                <a:lnTo>
                  <a:pt x="405" y="240"/>
                </a:lnTo>
                <a:lnTo>
                  <a:pt x="390" y="224"/>
                </a:lnTo>
                <a:lnTo>
                  <a:pt x="374" y="206"/>
                </a:lnTo>
                <a:close/>
                <a:moveTo>
                  <a:pt x="203" y="368"/>
                </a:moveTo>
                <a:lnTo>
                  <a:pt x="203" y="294"/>
                </a:lnTo>
                <a:lnTo>
                  <a:pt x="202" y="282"/>
                </a:lnTo>
                <a:lnTo>
                  <a:pt x="200" y="271"/>
                </a:lnTo>
                <a:lnTo>
                  <a:pt x="197" y="261"/>
                </a:lnTo>
                <a:lnTo>
                  <a:pt x="193" y="253"/>
                </a:lnTo>
                <a:lnTo>
                  <a:pt x="185" y="244"/>
                </a:lnTo>
                <a:lnTo>
                  <a:pt x="178" y="237"/>
                </a:lnTo>
                <a:lnTo>
                  <a:pt x="168" y="231"/>
                </a:lnTo>
                <a:lnTo>
                  <a:pt x="157" y="227"/>
                </a:lnTo>
                <a:lnTo>
                  <a:pt x="168" y="223"/>
                </a:lnTo>
                <a:lnTo>
                  <a:pt x="177" y="217"/>
                </a:lnTo>
                <a:lnTo>
                  <a:pt x="185" y="211"/>
                </a:lnTo>
                <a:lnTo>
                  <a:pt x="190" y="202"/>
                </a:lnTo>
                <a:lnTo>
                  <a:pt x="196" y="193"/>
                </a:lnTo>
                <a:lnTo>
                  <a:pt x="199" y="183"/>
                </a:lnTo>
                <a:lnTo>
                  <a:pt x="201" y="172"/>
                </a:lnTo>
                <a:lnTo>
                  <a:pt x="202" y="160"/>
                </a:lnTo>
                <a:lnTo>
                  <a:pt x="202" y="95"/>
                </a:lnTo>
                <a:lnTo>
                  <a:pt x="201" y="83"/>
                </a:lnTo>
                <a:lnTo>
                  <a:pt x="200" y="73"/>
                </a:lnTo>
                <a:lnTo>
                  <a:pt x="198" y="64"/>
                </a:lnTo>
                <a:lnTo>
                  <a:pt x="195" y="56"/>
                </a:lnTo>
                <a:lnTo>
                  <a:pt x="192" y="48"/>
                </a:lnTo>
                <a:lnTo>
                  <a:pt x="187" y="40"/>
                </a:lnTo>
                <a:lnTo>
                  <a:pt x="182" y="34"/>
                </a:lnTo>
                <a:lnTo>
                  <a:pt x="177" y="29"/>
                </a:lnTo>
                <a:lnTo>
                  <a:pt x="171" y="24"/>
                </a:lnTo>
                <a:lnTo>
                  <a:pt x="165" y="20"/>
                </a:lnTo>
                <a:lnTo>
                  <a:pt x="158" y="16"/>
                </a:lnTo>
                <a:lnTo>
                  <a:pt x="149" y="14"/>
                </a:lnTo>
                <a:lnTo>
                  <a:pt x="141" y="11"/>
                </a:lnTo>
                <a:lnTo>
                  <a:pt x="133" y="10"/>
                </a:lnTo>
                <a:lnTo>
                  <a:pt x="125" y="9"/>
                </a:lnTo>
                <a:lnTo>
                  <a:pt x="116" y="9"/>
                </a:lnTo>
                <a:lnTo>
                  <a:pt x="0" y="9"/>
                </a:lnTo>
                <a:lnTo>
                  <a:pt x="0" y="455"/>
                </a:lnTo>
                <a:lnTo>
                  <a:pt x="117" y="455"/>
                </a:lnTo>
                <a:lnTo>
                  <a:pt x="126" y="455"/>
                </a:lnTo>
                <a:lnTo>
                  <a:pt x="134" y="454"/>
                </a:lnTo>
                <a:lnTo>
                  <a:pt x="143" y="453"/>
                </a:lnTo>
                <a:lnTo>
                  <a:pt x="151" y="450"/>
                </a:lnTo>
                <a:lnTo>
                  <a:pt x="159" y="447"/>
                </a:lnTo>
                <a:lnTo>
                  <a:pt x="166" y="443"/>
                </a:lnTo>
                <a:lnTo>
                  <a:pt x="172" y="439"/>
                </a:lnTo>
                <a:lnTo>
                  <a:pt x="178" y="435"/>
                </a:lnTo>
                <a:lnTo>
                  <a:pt x="183" y="429"/>
                </a:lnTo>
                <a:lnTo>
                  <a:pt x="188" y="423"/>
                </a:lnTo>
                <a:lnTo>
                  <a:pt x="193" y="416"/>
                </a:lnTo>
                <a:lnTo>
                  <a:pt x="196" y="407"/>
                </a:lnTo>
                <a:lnTo>
                  <a:pt x="199" y="399"/>
                </a:lnTo>
                <a:lnTo>
                  <a:pt x="201" y="390"/>
                </a:lnTo>
                <a:lnTo>
                  <a:pt x="202" y="380"/>
                </a:lnTo>
                <a:lnTo>
                  <a:pt x="203" y="368"/>
                </a:lnTo>
                <a:close/>
                <a:moveTo>
                  <a:pt x="133" y="172"/>
                </a:moveTo>
                <a:lnTo>
                  <a:pt x="132" y="179"/>
                </a:lnTo>
                <a:lnTo>
                  <a:pt x="131" y="185"/>
                </a:lnTo>
                <a:lnTo>
                  <a:pt x="129" y="190"/>
                </a:lnTo>
                <a:lnTo>
                  <a:pt x="126" y="194"/>
                </a:lnTo>
                <a:lnTo>
                  <a:pt x="122" y="198"/>
                </a:lnTo>
                <a:lnTo>
                  <a:pt x="117" y="200"/>
                </a:lnTo>
                <a:lnTo>
                  <a:pt x="112" y="201"/>
                </a:lnTo>
                <a:lnTo>
                  <a:pt x="105" y="202"/>
                </a:lnTo>
                <a:lnTo>
                  <a:pt x="72" y="202"/>
                </a:lnTo>
                <a:lnTo>
                  <a:pt x="72" y="69"/>
                </a:lnTo>
                <a:lnTo>
                  <a:pt x="108" y="69"/>
                </a:lnTo>
                <a:lnTo>
                  <a:pt x="114" y="70"/>
                </a:lnTo>
                <a:lnTo>
                  <a:pt x="119" y="71"/>
                </a:lnTo>
                <a:lnTo>
                  <a:pt x="123" y="73"/>
                </a:lnTo>
                <a:lnTo>
                  <a:pt x="127" y="76"/>
                </a:lnTo>
                <a:lnTo>
                  <a:pt x="129" y="80"/>
                </a:lnTo>
                <a:lnTo>
                  <a:pt x="131" y="86"/>
                </a:lnTo>
                <a:lnTo>
                  <a:pt x="132" y="92"/>
                </a:lnTo>
                <a:lnTo>
                  <a:pt x="133" y="98"/>
                </a:lnTo>
                <a:lnTo>
                  <a:pt x="133" y="172"/>
                </a:lnTo>
                <a:close/>
                <a:moveTo>
                  <a:pt x="133" y="365"/>
                </a:moveTo>
                <a:lnTo>
                  <a:pt x="133" y="372"/>
                </a:lnTo>
                <a:lnTo>
                  <a:pt x="132" y="378"/>
                </a:lnTo>
                <a:lnTo>
                  <a:pt x="130" y="383"/>
                </a:lnTo>
                <a:lnTo>
                  <a:pt x="128" y="387"/>
                </a:lnTo>
                <a:lnTo>
                  <a:pt x="124" y="390"/>
                </a:lnTo>
                <a:lnTo>
                  <a:pt x="120" y="392"/>
                </a:lnTo>
                <a:lnTo>
                  <a:pt x="116" y="393"/>
                </a:lnTo>
                <a:lnTo>
                  <a:pt x="109" y="394"/>
                </a:lnTo>
                <a:lnTo>
                  <a:pt x="72" y="394"/>
                </a:lnTo>
                <a:lnTo>
                  <a:pt x="72" y="257"/>
                </a:lnTo>
                <a:lnTo>
                  <a:pt x="106" y="257"/>
                </a:lnTo>
                <a:lnTo>
                  <a:pt x="113" y="257"/>
                </a:lnTo>
                <a:lnTo>
                  <a:pt x="118" y="259"/>
                </a:lnTo>
                <a:lnTo>
                  <a:pt x="123" y="261"/>
                </a:lnTo>
                <a:lnTo>
                  <a:pt x="126" y="265"/>
                </a:lnTo>
                <a:lnTo>
                  <a:pt x="129" y="269"/>
                </a:lnTo>
                <a:lnTo>
                  <a:pt x="132" y="274"/>
                </a:lnTo>
                <a:lnTo>
                  <a:pt x="133" y="281"/>
                </a:lnTo>
                <a:lnTo>
                  <a:pt x="133" y="288"/>
                </a:lnTo>
                <a:lnTo>
                  <a:pt x="133" y="36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spcBef>
                <a:spcPct val="0"/>
              </a:spcBef>
            </a:pPr>
            <a:endParaRPr lang="zh-TW" altLang="en-US" smtClean="0">
              <a:solidFill>
                <a:srgbClr val="000000"/>
              </a:solidFill>
              <a:latin typeface="Arial" panose="020B0604020202020204" pitchFamily="34" charset="0"/>
              <a:cs typeface="Arial" panose="020B0604020202020204" pitchFamily="34" charset="0"/>
            </a:endParaRPr>
          </a:p>
        </p:txBody>
      </p:sp>
      <p:sp>
        <p:nvSpPr>
          <p:cNvPr id="1072" name="Rectangle 48"/>
          <p:cNvSpPr>
            <a:spLocks noChangeArrowheads="1"/>
          </p:cNvSpPr>
          <p:nvPr/>
        </p:nvSpPr>
        <p:spPr bwMode="auto">
          <a:xfrm>
            <a:off x="839788" y="935038"/>
            <a:ext cx="42862" cy="5243512"/>
          </a:xfrm>
          <a:prstGeom prst="rect">
            <a:avLst/>
          </a:prstGeom>
          <a:solidFill>
            <a:schemeClr val="accent3"/>
          </a:solidFill>
          <a:ln w="9525">
            <a:noFill/>
            <a:miter lim="800000"/>
            <a:headEnd/>
            <a:tailEnd/>
          </a:ln>
        </p:spPr>
        <p:txBody>
          <a:bodyPr/>
          <a:lstStyle/>
          <a:p>
            <a:pPr>
              <a:defRPr/>
            </a:pPr>
            <a:endParaRPr lang="en-US">
              <a:solidFill>
                <a:srgbClr val="000000"/>
              </a:solidFill>
              <a:cs typeface="Arial" panose="020B0604020202020204" pitchFamily="34" charset="0"/>
            </a:endParaRPr>
          </a:p>
        </p:txBody>
      </p:sp>
      <p:sp>
        <p:nvSpPr>
          <p:cNvPr id="1037" name="Rectangle 49"/>
          <p:cNvSpPr>
            <a:spLocks noChangeArrowheads="1"/>
          </p:cNvSpPr>
          <p:nvPr/>
        </p:nvSpPr>
        <p:spPr bwMode="auto">
          <a:xfrm>
            <a:off x="8516938" y="935038"/>
            <a:ext cx="41275" cy="5243512"/>
          </a:xfrm>
          <a:prstGeom prst="rect">
            <a:avLst/>
          </a:prstGeom>
          <a:solidFill>
            <a:srgbClr val="00A3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038" name="Rectangle 50"/>
          <p:cNvSpPr>
            <a:spLocks noChangeArrowheads="1"/>
          </p:cNvSpPr>
          <p:nvPr/>
        </p:nvSpPr>
        <p:spPr bwMode="auto">
          <a:xfrm>
            <a:off x="938213" y="6234113"/>
            <a:ext cx="7523162" cy="41275"/>
          </a:xfrm>
          <a:prstGeom prst="rect">
            <a:avLst/>
          </a:prstGeom>
          <a:solidFill>
            <a:srgbClr val="0091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039" name="Rectangle 51"/>
          <p:cNvSpPr>
            <a:spLocks noChangeArrowheads="1"/>
          </p:cNvSpPr>
          <p:nvPr/>
        </p:nvSpPr>
        <p:spPr bwMode="auto">
          <a:xfrm>
            <a:off x="938213" y="836613"/>
            <a:ext cx="7523162" cy="42862"/>
          </a:xfrm>
          <a:prstGeom prst="rect">
            <a:avLst/>
          </a:prstGeom>
          <a:solidFill>
            <a:srgbClr val="2B20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076" name="Rectangle 52"/>
          <p:cNvSpPr>
            <a:spLocks noChangeArrowheads="1"/>
          </p:cNvSpPr>
          <p:nvPr/>
        </p:nvSpPr>
        <p:spPr bwMode="auto">
          <a:xfrm>
            <a:off x="8869363" y="6330950"/>
            <a:ext cx="42862" cy="200025"/>
          </a:xfrm>
          <a:prstGeom prst="rect">
            <a:avLst/>
          </a:prstGeom>
          <a:solidFill>
            <a:schemeClr val="accent3"/>
          </a:solidFill>
          <a:ln w="9525">
            <a:noFill/>
            <a:miter lim="800000"/>
            <a:headEnd/>
            <a:tailEnd/>
          </a:ln>
        </p:spPr>
        <p:txBody>
          <a:bodyPr/>
          <a:lstStyle/>
          <a:p>
            <a:pPr>
              <a:defRPr/>
            </a:pPr>
            <a:endParaRPr lang="en-US">
              <a:solidFill>
                <a:srgbClr val="000000"/>
              </a:solidFill>
              <a:cs typeface="Arial" panose="020B0604020202020204" pitchFamily="34" charset="0"/>
            </a:endParaRPr>
          </a:p>
        </p:txBody>
      </p:sp>
      <p:sp>
        <p:nvSpPr>
          <p:cNvPr id="1041" name="Rectangle 53"/>
          <p:cNvSpPr>
            <a:spLocks noChangeArrowheads="1"/>
          </p:cNvSpPr>
          <p:nvPr/>
        </p:nvSpPr>
        <p:spPr bwMode="auto">
          <a:xfrm>
            <a:off x="8613775" y="6586538"/>
            <a:ext cx="200025" cy="42862"/>
          </a:xfrm>
          <a:prstGeom prst="rect">
            <a:avLst/>
          </a:prstGeom>
          <a:solidFill>
            <a:srgbClr val="0091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042" name="Rectangle 54"/>
          <p:cNvSpPr>
            <a:spLocks noChangeArrowheads="1"/>
          </p:cNvSpPr>
          <p:nvPr/>
        </p:nvSpPr>
        <p:spPr bwMode="auto">
          <a:xfrm>
            <a:off x="8613775" y="6234113"/>
            <a:ext cx="200025" cy="41275"/>
          </a:xfrm>
          <a:prstGeom prst="rect">
            <a:avLst/>
          </a:prstGeom>
          <a:solidFill>
            <a:srgbClr val="2B207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
        <p:nvSpPr>
          <p:cNvPr id="1043" name="Rectangle 55"/>
          <p:cNvSpPr>
            <a:spLocks noChangeArrowheads="1"/>
          </p:cNvSpPr>
          <p:nvPr/>
        </p:nvSpPr>
        <p:spPr bwMode="auto">
          <a:xfrm>
            <a:off x="8516938" y="6330950"/>
            <a:ext cx="41275" cy="200025"/>
          </a:xfrm>
          <a:prstGeom prst="rect">
            <a:avLst/>
          </a:prstGeom>
          <a:solidFill>
            <a:srgbClr val="00A3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50000"/>
              </a:spcBef>
              <a:defRPr sz="1300">
                <a:solidFill>
                  <a:schemeClr val="tx1"/>
                </a:solidFill>
                <a:latin typeface="Arial" panose="020B0604020202020204" pitchFamily="34" charset="0"/>
              </a:defRPr>
            </a:lvl1pPr>
            <a:lvl2pPr marL="742950" indent="-285750" eaLnBrk="0" hangingPunct="0">
              <a:spcBef>
                <a:spcPct val="50000"/>
              </a:spcBef>
              <a:defRPr sz="1300">
                <a:solidFill>
                  <a:schemeClr val="tx1"/>
                </a:solidFill>
                <a:latin typeface="Arial" panose="020B0604020202020204" pitchFamily="34" charset="0"/>
              </a:defRPr>
            </a:lvl2pPr>
            <a:lvl3pPr marL="1143000" indent="-228600" eaLnBrk="0" hangingPunct="0">
              <a:spcBef>
                <a:spcPct val="50000"/>
              </a:spcBef>
              <a:defRPr sz="1300">
                <a:solidFill>
                  <a:schemeClr val="tx1"/>
                </a:solidFill>
                <a:latin typeface="Arial" panose="020B0604020202020204" pitchFamily="34" charset="0"/>
              </a:defRPr>
            </a:lvl3pPr>
            <a:lvl4pPr marL="1600200" indent="-228600" eaLnBrk="0" hangingPunct="0">
              <a:spcBef>
                <a:spcPct val="50000"/>
              </a:spcBef>
              <a:defRPr sz="1300">
                <a:solidFill>
                  <a:schemeClr val="tx1"/>
                </a:solidFill>
                <a:latin typeface="Arial" panose="020B0604020202020204" pitchFamily="34" charset="0"/>
              </a:defRPr>
            </a:lvl4pPr>
            <a:lvl5pPr marL="2057400" indent="-228600" eaLnBrk="0" hangingPunct="0">
              <a:spcBef>
                <a:spcPct val="50000"/>
              </a:spcBef>
              <a:defRPr sz="1300">
                <a:solidFill>
                  <a:schemeClr val="tx1"/>
                </a:solidFill>
                <a:latin typeface="Arial" panose="020B0604020202020204" pitchFamily="34" charset="0"/>
              </a:defRPr>
            </a:lvl5pPr>
            <a:lvl6pPr marL="2514600" indent="-228600" eaLnBrk="0" fontAlgn="base" hangingPunct="0">
              <a:spcBef>
                <a:spcPct val="50000"/>
              </a:spcBef>
              <a:spcAft>
                <a:spcPct val="0"/>
              </a:spcAft>
              <a:defRPr sz="1300">
                <a:solidFill>
                  <a:schemeClr val="tx1"/>
                </a:solidFill>
                <a:latin typeface="Arial" panose="020B0604020202020204" pitchFamily="34" charset="0"/>
              </a:defRPr>
            </a:lvl6pPr>
            <a:lvl7pPr marL="2971800" indent="-228600" eaLnBrk="0" fontAlgn="base" hangingPunct="0">
              <a:spcBef>
                <a:spcPct val="50000"/>
              </a:spcBef>
              <a:spcAft>
                <a:spcPct val="0"/>
              </a:spcAft>
              <a:defRPr sz="1300">
                <a:solidFill>
                  <a:schemeClr val="tx1"/>
                </a:solidFill>
                <a:latin typeface="Arial" panose="020B0604020202020204" pitchFamily="34" charset="0"/>
              </a:defRPr>
            </a:lvl7pPr>
            <a:lvl8pPr marL="3429000" indent="-228600" eaLnBrk="0" fontAlgn="base" hangingPunct="0">
              <a:spcBef>
                <a:spcPct val="50000"/>
              </a:spcBef>
              <a:spcAft>
                <a:spcPct val="0"/>
              </a:spcAft>
              <a:defRPr sz="1300">
                <a:solidFill>
                  <a:schemeClr val="tx1"/>
                </a:solidFill>
                <a:latin typeface="Arial" panose="020B0604020202020204" pitchFamily="34" charset="0"/>
              </a:defRPr>
            </a:lvl8pPr>
            <a:lvl9pPr marL="3886200" indent="-228600" eaLnBrk="0" fontAlgn="base" hangingPunct="0">
              <a:spcBef>
                <a:spcPct val="50000"/>
              </a:spcBef>
              <a:spcAft>
                <a:spcPct val="0"/>
              </a:spcAft>
              <a:defRPr sz="1300">
                <a:solidFill>
                  <a:schemeClr val="tx1"/>
                </a:solidFill>
                <a:latin typeface="Arial" panose="020B0604020202020204" pitchFamily="34" charset="0"/>
              </a:defRPr>
            </a:lvl9pPr>
          </a:lstStyle>
          <a:p>
            <a:endParaRPr lang="zh-TW" altLang="zh-TW" smtClean="0">
              <a:solidFill>
                <a:srgbClr val="000000"/>
              </a:solidFill>
              <a:cs typeface="Arial" panose="020B0604020202020204" pitchFamily="34" charset="0"/>
            </a:endParaRPr>
          </a:p>
        </p:txBody>
      </p:sp>
    </p:spTree>
    <p:extLst>
      <p:ext uri="{BB962C8B-B14F-4D97-AF65-F5344CB8AC3E}">
        <p14:creationId xmlns:p14="http://schemas.microsoft.com/office/powerpoint/2010/main" val="2528741535"/>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Lst>
  <p:hf hdr="0" ftr="0" dt="0"/>
  <p:txStyles>
    <p:titleStyle>
      <a:lvl1pPr algn="l" rtl="0" fontAlgn="base">
        <a:lnSpc>
          <a:spcPct val="90000"/>
        </a:lnSpc>
        <a:spcBef>
          <a:spcPct val="0"/>
        </a:spcBef>
        <a:spcAft>
          <a:spcPct val="0"/>
        </a:spcAft>
        <a:defRPr sz="3200" b="1">
          <a:solidFill>
            <a:schemeClr val="tx2"/>
          </a:solidFill>
          <a:latin typeface="+mj-lt"/>
          <a:ea typeface="+mj-ea"/>
          <a:cs typeface="+mj-cs"/>
        </a:defRPr>
      </a:lvl1pPr>
      <a:lvl2pPr algn="l" rtl="0" fontAlgn="base">
        <a:lnSpc>
          <a:spcPct val="90000"/>
        </a:lnSpc>
        <a:spcBef>
          <a:spcPct val="0"/>
        </a:spcBef>
        <a:spcAft>
          <a:spcPct val="0"/>
        </a:spcAft>
        <a:defRPr sz="3200" b="1">
          <a:solidFill>
            <a:schemeClr val="tx2"/>
          </a:solidFill>
          <a:latin typeface="Arial" charset="0"/>
        </a:defRPr>
      </a:lvl2pPr>
      <a:lvl3pPr algn="l" rtl="0" fontAlgn="base">
        <a:lnSpc>
          <a:spcPct val="90000"/>
        </a:lnSpc>
        <a:spcBef>
          <a:spcPct val="0"/>
        </a:spcBef>
        <a:spcAft>
          <a:spcPct val="0"/>
        </a:spcAft>
        <a:defRPr sz="3200" b="1">
          <a:solidFill>
            <a:schemeClr val="tx2"/>
          </a:solidFill>
          <a:latin typeface="Arial" charset="0"/>
        </a:defRPr>
      </a:lvl3pPr>
      <a:lvl4pPr algn="l" rtl="0" fontAlgn="base">
        <a:lnSpc>
          <a:spcPct val="90000"/>
        </a:lnSpc>
        <a:spcBef>
          <a:spcPct val="0"/>
        </a:spcBef>
        <a:spcAft>
          <a:spcPct val="0"/>
        </a:spcAft>
        <a:defRPr sz="3200" b="1">
          <a:solidFill>
            <a:schemeClr val="tx2"/>
          </a:solidFill>
          <a:latin typeface="Arial" charset="0"/>
        </a:defRPr>
      </a:lvl4pPr>
      <a:lvl5pPr algn="l" rtl="0" fontAlgn="base">
        <a:lnSpc>
          <a:spcPct val="90000"/>
        </a:lnSpc>
        <a:spcBef>
          <a:spcPct val="0"/>
        </a:spcBef>
        <a:spcAft>
          <a:spcPct val="0"/>
        </a:spcAft>
        <a:defRPr sz="3200" b="1">
          <a:solidFill>
            <a:schemeClr val="tx2"/>
          </a:solidFill>
          <a:latin typeface="Arial" charset="0"/>
        </a:defRPr>
      </a:lvl5pPr>
      <a:lvl6pPr marL="457200" algn="l" rtl="0" eaLnBrk="1" fontAlgn="base" hangingPunct="1">
        <a:lnSpc>
          <a:spcPct val="90000"/>
        </a:lnSpc>
        <a:spcBef>
          <a:spcPct val="0"/>
        </a:spcBef>
        <a:spcAft>
          <a:spcPct val="0"/>
        </a:spcAft>
        <a:defRPr sz="3200" b="1">
          <a:solidFill>
            <a:schemeClr val="tx2"/>
          </a:solidFill>
          <a:latin typeface="Arial" charset="0"/>
        </a:defRPr>
      </a:lvl6pPr>
      <a:lvl7pPr marL="914400" algn="l" rtl="0" eaLnBrk="1" fontAlgn="base" hangingPunct="1">
        <a:lnSpc>
          <a:spcPct val="90000"/>
        </a:lnSpc>
        <a:spcBef>
          <a:spcPct val="0"/>
        </a:spcBef>
        <a:spcAft>
          <a:spcPct val="0"/>
        </a:spcAft>
        <a:defRPr sz="3200" b="1">
          <a:solidFill>
            <a:schemeClr val="tx2"/>
          </a:solidFill>
          <a:latin typeface="Arial" charset="0"/>
        </a:defRPr>
      </a:lvl7pPr>
      <a:lvl8pPr marL="1371600" algn="l" rtl="0" eaLnBrk="1" fontAlgn="base" hangingPunct="1">
        <a:lnSpc>
          <a:spcPct val="90000"/>
        </a:lnSpc>
        <a:spcBef>
          <a:spcPct val="0"/>
        </a:spcBef>
        <a:spcAft>
          <a:spcPct val="0"/>
        </a:spcAft>
        <a:defRPr sz="3200" b="1">
          <a:solidFill>
            <a:schemeClr val="tx2"/>
          </a:solidFill>
          <a:latin typeface="Arial" charset="0"/>
        </a:defRPr>
      </a:lvl8pPr>
      <a:lvl9pPr marL="1828800" algn="l" rtl="0" eaLnBrk="1" fontAlgn="base" hangingPunct="1">
        <a:lnSpc>
          <a:spcPct val="90000"/>
        </a:lnSpc>
        <a:spcBef>
          <a:spcPct val="0"/>
        </a:spcBef>
        <a:spcAft>
          <a:spcPct val="0"/>
        </a:spcAft>
        <a:defRPr sz="3200" b="1">
          <a:solidFill>
            <a:schemeClr val="tx2"/>
          </a:solidFill>
          <a:latin typeface="Arial" charset="0"/>
        </a:defRPr>
      </a:lvl9pPr>
    </p:titleStyle>
    <p:bodyStyle>
      <a:lvl1pPr algn="l" rtl="0" fontAlgn="base">
        <a:lnSpc>
          <a:spcPct val="92000"/>
        </a:lnSpc>
        <a:spcBef>
          <a:spcPct val="25000"/>
        </a:spcBef>
        <a:spcAft>
          <a:spcPct val="0"/>
        </a:spcAft>
        <a:buClr>
          <a:schemeClr val="tx1"/>
        </a:buClr>
        <a:defRPr sz="2000">
          <a:solidFill>
            <a:schemeClr val="tx1"/>
          </a:solidFill>
          <a:latin typeface="+mn-lt"/>
          <a:ea typeface="+mn-ea"/>
          <a:cs typeface="+mn-cs"/>
        </a:defRPr>
      </a:lvl1pPr>
      <a:lvl2pPr marL="228600" indent="-227013" algn="l" rtl="0" fontAlgn="base">
        <a:lnSpc>
          <a:spcPct val="92000"/>
        </a:lnSpc>
        <a:spcBef>
          <a:spcPct val="25000"/>
        </a:spcBef>
        <a:spcAft>
          <a:spcPct val="0"/>
        </a:spcAft>
        <a:buClr>
          <a:schemeClr val="tx1"/>
        </a:buClr>
        <a:buFont typeface="Arial" panose="020B0604020202020204" pitchFamily="34" charset="0"/>
        <a:buChar char="•"/>
        <a:defRPr>
          <a:solidFill>
            <a:schemeClr val="tx1"/>
          </a:solidFill>
          <a:latin typeface="+mn-lt"/>
        </a:defRPr>
      </a:lvl2pPr>
      <a:lvl3pPr marL="407988" indent="-177800" algn="l" rtl="0" fontAlgn="base">
        <a:lnSpc>
          <a:spcPct val="92000"/>
        </a:lnSpc>
        <a:spcBef>
          <a:spcPct val="25000"/>
        </a:spcBef>
        <a:spcAft>
          <a:spcPct val="0"/>
        </a:spcAft>
        <a:buClr>
          <a:schemeClr val="tx1"/>
        </a:buClr>
        <a:buSzPct val="100000"/>
        <a:buFont typeface="Arial" pitchFamily="34" charset="0"/>
        <a:buChar char="»"/>
        <a:defRPr sz="1600">
          <a:solidFill>
            <a:schemeClr val="tx1"/>
          </a:solidFill>
          <a:latin typeface="+mn-lt"/>
        </a:defRPr>
      </a:lvl3pPr>
      <a:lvl4pPr marL="582613" indent="-173038" algn="l" rtl="0" fontAlgn="base">
        <a:lnSpc>
          <a:spcPct val="92000"/>
        </a:lnSpc>
        <a:spcBef>
          <a:spcPct val="25000"/>
        </a:spcBef>
        <a:spcAft>
          <a:spcPct val="0"/>
        </a:spcAft>
        <a:buClr>
          <a:schemeClr val="tx1"/>
        </a:buClr>
        <a:buFont typeface="Arial" panose="020B0604020202020204" pitchFamily="34" charset="0"/>
        <a:buChar char="­"/>
        <a:defRPr sz="1500">
          <a:solidFill>
            <a:schemeClr val="tx1"/>
          </a:solidFill>
          <a:latin typeface="+mn-lt"/>
        </a:defRPr>
      </a:lvl4pPr>
      <a:lvl5pPr marL="735013" indent="-150813" algn="l" rtl="0" fontAlgn="base">
        <a:lnSpc>
          <a:spcPct val="92000"/>
        </a:lnSpc>
        <a:spcBef>
          <a:spcPct val="25000"/>
        </a:spcBef>
        <a:spcAft>
          <a:spcPct val="0"/>
        </a:spcAft>
        <a:buClr>
          <a:schemeClr val="tx1"/>
        </a:buClr>
        <a:buFont typeface="Arial" panose="020B0604020202020204" pitchFamily="34" charset="0"/>
        <a:buChar char="•"/>
        <a:defRPr sz="1400">
          <a:solidFill>
            <a:schemeClr val="tx1"/>
          </a:solidFill>
          <a:latin typeface="+mn-lt"/>
        </a:defRPr>
      </a:lvl5pPr>
      <a:lvl6pPr marL="1192213" indent="-150813" algn="l" rtl="0" eaLnBrk="1" fontAlgn="base" hangingPunct="1">
        <a:lnSpc>
          <a:spcPct val="92000"/>
        </a:lnSpc>
        <a:spcBef>
          <a:spcPct val="25000"/>
        </a:spcBef>
        <a:spcAft>
          <a:spcPct val="0"/>
        </a:spcAft>
        <a:buClr>
          <a:schemeClr val="tx1"/>
        </a:buClr>
        <a:buFont typeface="Arial" charset="0"/>
        <a:buChar char="•"/>
        <a:defRPr sz="1400">
          <a:solidFill>
            <a:schemeClr val="tx1"/>
          </a:solidFill>
          <a:latin typeface="+mn-lt"/>
        </a:defRPr>
      </a:lvl6pPr>
      <a:lvl7pPr marL="1649413" indent="-150813" algn="l" rtl="0" eaLnBrk="1" fontAlgn="base" hangingPunct="1">
        <a:lnSpc>
          <a:spcPct val="92000"/>
        </a:lnSpc>
        <a:spcBef>
          <a:spcPct val="25000"/>
        </a:spcBef>
        <a:spcAft>
          <a:spcPct val="0"/>
        </a:spcAft>
        <a:buClr>
          <a:schemeClr val="tx1"/>
        </a:buClr>
        <a:buFont typeface="Arial" charset="0"/>
        <a:buChar char="•"/>
        <a:defRPr sz="1400">
          <a:solidFill>
            <a:schemeClr val="tx1"/>
          </a:solidFill>
          <a:latin typeface="+mn-lt"/>
        </a:defRPr>
      </a:lvl7pPr>
      <a:lvl8pPr marL="2106613" indent="-150813" algn="l" rtl="0" eaLnBrk="1" fontAlgn="base" hangingPunct="1">
        <a:lnSpc>
          <a:spcPct val="92000"/>
        </a:lnSpc>
        <a:spcBef>
          <a:spcPct val="25000"/>
        </a:spcBef>
        <a:spcAft>
          <a:spcPct val="0"/>
        </a:spcAft>
        <a:buClr>
          <a:schemeClr val="tx1"/>
        </a:buClr>
        <a:buFont typeface="Arial" charset="0"/>
        <a:buChar char="•"/>
        <a:defRPr sz="1400">
          <a:solidFill>
            <a:schemeClr val="tx1"/>
          </a:solidFill>
          <a:latin typeface="+mn-lt"/>
        </a:defRPr>
      </a:lvl8pPr>
      <a:lvl9pPr marL="2563813" indent="-150813" algn="l" rtl="0" eaLnBrk="1" fontAlgn="base" hangingPunct="1">
        <a:lnSpc>
          <a:spcPct val="92000"/>
        </a:lnSpc>
        <a:spcBef>
          <a:spcPct val="25000"/>
        </a:spcBef>
        <a:spcAft>
          <a:spcPct val="0"/>
        </a:spcAft>
        <a:buClr>
          <a:schemeClr val="tx1"/>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55713" y="1069975"/>
            <a:ext cx="7126287" cy="8953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a:t>
            </a:r>
            <a:br>
              <a:rPr lang="en-US" dirty="0" smtClean="0"/>
            </a:br>
            <a:r>
              <a:rPr lang="en-US" dirty="0" smtClean="0"/>
              <a:t>edit Master title style</a:t>
            </a:r>
          </a:p>
        </p:txBody>
      </p:sp>
      <p:sp>
        <p:nvSpPr>
          <p:cNvPr id="1027" name="Rectangle 3"/>
          <p:cNvSpPr>
            <a:spLocks noGrp="1" noChangeArrowheads="1"/>
          </p:cNvSpPr>
          <p:nvPr>
            <p:ph type="body" idx="1"/>
          </p:nvPr>
        </p:nvSpPr>
        <p:spPr bwMode="auto">
          <a:xfrm>
            <a:off x="1255713" y="1966913"/>
            <a:ext cx="7126287" cy="42052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28" name="Rectangle 4"/>
          <p:cNvSpPr>
            <a:spLocks noGrp="1" noChangeArrowheads="1"/>
          </p:cNvSpPr>
          <p:nvPr>
            <p:ph type="dt" sz="half" idx="2"/>
          </p:nvPr>
        </p:nvSpPr>
        <p:spPr bwMode="auto">
          <a:xfrm>
            <a:off x="838200" y="6370638"/>
            <a:ext cx="1905000"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0"/>
              </a:spcBef>
              <a:defRPr sz="800">
                <a:solidFill>
                  <a:schemeClr val="tx1"/>
                </a:solidFill>
              </a:defRPr>
            </a:lvl1pPr>
          </a:lstStyle>
          <a:p>
            <a:fld id="{94D27B98-A5E7-4E99-9C46-10EB7EA7E0CA}" type="datetime4">
              <a:rPr lang="en-US" altLang="zh-TW" smtClean="0">
                <a:solidFill>
                  <a:srgbClr val="000000"/>
                </a:solidFill>
              </a:rPr>
              <a:t>August 5, 2015</a:t>
            </a:fld>
            <a:endParaRPr lang="en-US">
              <a:solidFill>
                <a:srgbClr val="000000"/>
              </a:solidFill>
            </a:endParaRPr>
          </a:p>
        </p:txBody>
      </p:sp>
      <p:sp>
        <p:nvSpPr>
          <p:cNvPr id="1029" name="Rectangle 5"/>
          <p:cNvSpPr>
            <a:spLocks noGrp="1" noChangeArrowheads="1"/>
          </p:cNvSpPr>
          <p:nvPr>
            <p:ph type="ftr" sz="quarter" idx="3"/>
          </p:nvPr>
        </p:nvSpPr>
        <p:spPr bwMode="auto">
          <a:xfrm>
            <a:off x="2743200" y="6370638"/>
            <a:ext cx="5683250"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spcBef>
                <a:spcPct val="0"/>
              </a:spcBef>
              <a:defRPr sz="800">
                <a:solidFill>
                  <a:schemeClr val="tx1"/>
                </a:solidFill>
              </a:defRPr>
            </a:lvl1pPr>
          </a:lstStyle>
          <a:p>
            <a:endParaRPr lang="en-US">
              <a:solidFill>
                <a:srgbClr val="000000"/>
              </a:solidFill>
            </a:endParaRPr>
          </a:p>
        </p:txBody>
      </p:sp>
      <p:sp>
        <p:nvSpPr>
          <p:cNvPr id="1030" name="Rectangle 6"/>
          <p:cNvSpPr>
            <a:spLocks noGrp="1" noChangeArrowheads="1"/>
          </p:cNvSpPr>
          <p:nvPr>
            <p:ph type="sldNum" sz="quarter" idx="4"/>
          </p:nvPr>
        </p:nvSpPr>
        <p:spPr bwMode="auto">
          <a:xfrm>
            <a:off x="8556625" y="6275388"/>
            <a:ext cx="317500" cy="31115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ctr">
              <a:spcBef>
                <a:spcPct val="0"/>
              </a:spcBef>
              <a:defRPr sz="800">
                <a:solidFill>
                  <a:schemeClr val="tx1"/>
                </a:solidFill>
              </a:defRPr>
            </a:lvl1pPr>
          </a:lstStyle>
          <a:p>
            <a:fld id="{F24CB2CE-60C3-41E7-A8DD-1BE334F2B35C}" type="slidenum">
              <a:rPr lang="en-US" smtClean="0">
                <a:solidFill>
                  <a:srgbClr val="000000"/>
                </a:solidFill>
              </a:rPr>
              <a:pPr/>
              <a:t>‹#›</a:t>
            </a:fld>
            <a:endParaRPr lang="en-US">
              <a:solidFill>
                <a:srgbClr val="000000"/>
              </a:solidFill>
            </a:endParaRPr>
          </a:p>
        </p:txBody>
      </p:sp>
      <p:sp>
        <p:nvSpPr>
          <p:cNvPr id="1067" name="Rectangle 43"/>
          <p:cNvSpPr>
            <a:spLocks noChangeArrowheads="1"/>
          </p:cNvSpPr>
          <p:nvPr/>
        </p:nvSpPr>
        <p:spPr bwMode="auto">
          <a:xfrm>
            <a:off x="839788" y="327025"/>
            <a:ext cx="42862" cy="455613"/>
          </a:xfrm>
          <a:prstGeom prst="rect">
            <a:avLst/>
          </a:prstGeom>
          <a:solidFill>
            <a:schemeClr val="accent3"/>
          </a:solidFill>
          <a:ln w="9525">
            <a:noFill/>
            <a:miter lim="800000"/>
            <a:headEnd/>
            <a:tailEnd/>
          </a:ln>
        </p:spPr>
        <p:txBody>
          <a:bodyPr/>
          <a:lstStyle/>
          <a:p>
            <a:endParaRPr lang="en-US">
              <a:solidFill>
                <a:srgbClr val="000000"/>
              </a:solidFill>
            </a:endParaRPr>
          </a:p>
        </p:txBody>
      </p:sp>
      <p:sp>
        <p:nvSpPr>
          <p:cNvPr id="1068" name="Rectangle 44"/>
          <p:cNvSpPr>
            <a:spLocks noChangeArrowheads="1"/>
          </p:cNvSpPr>
          <p:nvPr/>
        </p:nvSpPr>
        <p:spPr bwMode="auto">
          <a:xfrm>
            <a:off x="330200" y="836613"/>
            <a:ext cx="455613" cy="42862"/>
          </a:xfrm>
          <a:prstGeom prst="rect">
            <a:avLst/>
          </a:prstGeom>
          <a:solidFill>
            <a:srgbClr val="0091C0"/>
          </a:solidFill>
          <a:ln w="9525">
            <a:noFill/>
            <a:miter lim="800000"/>
            <a:headEnd/>
            <a:tailEnd/>
          </a:ln>
        </p:spPr>
        <p:txBody>
          <a:bodyPr/>
          <a:lstStyle/>
          <a:p>
            <a:endParaRPr lang="en-US">
              <a:solidFill>
                <a:srgbClr val="000000"/>
              </a:solidFill>
            </a:endParaRPr>
          </a:p>
        </p:txBody>
      </p:sp>
      <p:sp>
        <p:nvSpPr>
          <p:cNvPr id="1069" name="Rectangle 45"/>
          <p:cNvSpPr>
            <a:spLocks noChangeArrowheads="1"/>
          </p:cNvSpPr>
          <p:nvPr/>
        </p:nvSpPr>
        <p:spPr bwMode="auto">
          <a:xfrm>
            <a:off x="330200" y="228600"/>
            <a:ext cx="455613" cy="42863"/>
          </a:xfrm>
          <a:prstGeom prst="rect">
            <a:avLst/>
          </a:prstGeom>
          <a:solidFill>
            <a:srgbClr val="2B2074"/>
          </a:solidFill>
          <a:ln w="9525">
            <a:noFill/>
            <a:miter lim="800000"/>
            <a:headEnd/>
            <a:tailEnd/>
          </a:ln>
        </p:spPr>
        <p:txBody>
          <a:bodyPr/>
          <a:lstStyle/>
          <a:p>
            <a:endParaRPr lang="en-US">
              <a:solidFill>
                <a:srgbClr val="000000"/>
              </a:solidFill>
            </a:endParaRPr>
          </a:p>
        </p:txBody>
      </p:sp>
      <p:sp>
        <p:nvSpPr>
          <p:cNvPr id="1070" name="Rectangle 46"/>
          <p:cNvSpPr>
            <a:spLocks noChangeArrowheads="1"/>
          </p:cNvSpPr>
          <p:nvPr/>
        </p:nvSpPr>
        <p:spPr bwMode="auto">
          <a:xfrm>
            <a:off x="231775" y="327025"/>
            <a:ext cx="42863" cy="455613"/>
          </a:xfrm>
          <a:prstGeom prst="rect">
            <a:avLst/>
          </a:prstGeom>
          <a:solidFill>
            <a:srgbClr val="00A3D9"/>
          </a:solidFill>
          <a:ln w="9525">
            <a:noFill/>
            <a:miter lim="800000"/>
            <a:headEnd/>
            <a:tailEnd/>
          </a:ln>
        </p:spPr>
        <p:txBody>
          <a:bodyPr/>
          <a:lstStyle/>
          <a:p>
            <a:endParaRPr lang="en-US">
              <a:solidFill>
                <a:srgbClr val="000000"/>
              </a:solidFill>
            </a:endParaRPr>
          </a:p>
        </p:txBody>
      </p:sp>
      <p:sp>
        <p:nvSpPr>
          <p:cNvPr id="1071" name="Freeform 47"/>
          <p:cNvSpPr>
            <a:spLocks noEditPoints="1"/>
          </p:cNvSpPr>
          <p:nvPr/>
        </p:nvSpPr>
        <p:spPr bwMode="auto">
          <a:xfrm>
            <a:off x="377825" y="431800"/>
            <a:ext cx="368300" cy="244475"/>
          </a:xfrm>
          <a:custGeom>
            <a:avLst/>
            <a:gdLst/>
            <a:ahLst/>
            <a:cxnLst>
              <a:cxn ang="0">
                <a:pos x="543" y="9"/>
              </a:cxn>
              <a:cxn ang="0">
                <a:pos x="613" y="367"/>
              </a:cxn>
              <a:cxn ang="0">
                <a:pos x="582" y="125"/>
              </a:cxn>
              <a:cxn ang="0">
                <a:pos x="347" y="177"/>
              </a:cxn>
              <a:cxn ang="0">
                <a:pos x="317" y="127"/>
              </a:cxn>
              <a:cxn ang="0">
                <a:pos x="316" y="82"/>
              </a:cxn>
              <a:cxn ang="0">
                <a:pos x="334" y="64"/>
              </a:cxn>
              <a:cxn ang="0">
                <a:pos x="363" y="64"/>
              </a:cxn>
              <a:cxn ang="0">
                <a:pos x="380" y="86"/>
              </a:cxn>
              <a:cxn ang="0">
                <a:pos x="447" y="143"/>
              </a:cxn>
              <a:cxn ang="0">
                <a:pos x="443" y="71"/>
              </a:cxn>
              <a:cxn ang="0">
                <a:pos x="426" y="35"/>
              </a:cxn>
              <a:cxn ang="0">
                <a:pos x="398" y="12"/>
              </a:cxn>
              <a:cxn ang="0">
                <a:pos x="359" y="0"/>
              </a:cxn>
              <a:cxn ang="0">
                <a:pos x="312" y="6"/>
              </a:cxn>
              <a:cxn ang="0">
                <a:pos x="277" y="25"/>
              </a:cxn>
              <a:cxn ang="0">
                <a:pos x="254" y="58"/>
              </a:cxn>
              <a:cxn ang="0">
                <a:pos x="245" y="99"/>
              </a:cxn>
              <a:cxn ang="0">
                <a:pos x="248" y="141"/>
              </a:cxn>
              <a:cxn ang="0">
                <a:pos x="264" y="181"/>
              </a:cxn>
              <a:cxn ang="0">
                <a:pos x="309" y="241"/>
              </a:cxn>
              <a:cxn ang="0">
                <a:pos x="359" y="297"/>
              </a:cxn>
              <a:cxn ang="0">
                <a:pos x="380" y="349"/>
              </a:cxn>
              <a:cxn ang="0">
                <a:pos x="376" y="387"/>
              </a:cxn>
              <a:cxn ang="0">
                <a:pos x="352" y="402"/>
              </a:cxn>
              <a:cxn ang="0">
                <a:pos x="321" y="397"/>
              </a:cxn>
              <a:cxn ang="0">
                <a:pos x="306" y="369"/>
              </a:cxn>
              <a:cxn ang="0">
                <a:pos x="241" y="360"/>
              </a:cxn>
              <a:cxn ang="0">
                <a:pos x="248" y="403"/>
              </a:cxn>
              <a:cxn ang="0">
                <a:pos x="269" y="435"/>
              </a:cxn>
              <a:cxn ang="0">
                <a:pos x="302" y="456"/>
              </a:cxn>
              <a:cxn ang="0">
                <a:pos x="345" y="463"/>
              </a:cxn>
              <a:cxn ang="0">
                <a:pos x="386" y="456"/>
              </a:cxn>
              <a:cxn ang="0">
                <a:pos x="420" y="435"/>
              </a:cxn>
              <a:cxn ang="0">
                <a:pos x="442" y="400"/>
              </a:cxn>
              <a:cxn ang="0">
                <a:pos x="450" y="353"/>
              </a:cxn>
              <a:cxn ang="0">
                <a:pos x="445" y="313"/>
              </a:cxn>
              <a:cxn ang="0">
                <a:pos x="428" y="276"/>
              </a:cxn>
              <a:cxn ang="0">
                <a:pos x="374" y="206"/>
              </a:cxn>
              <a:cxn ang="0">
                <a:pos x="200" y="271"/>
              </a:cxn>
              <a:cxn ang="0">
                <a:pos x="178" y="237"/>
              </a:cxn>
              <a:cxn ang="0">
                <a:pos x="177" y="217"/>
              </a:cxn>
              <a:cxn ang="0">
                <a:pos x="199" y="183"/>
              </a:cxn>
              <a:cxn ang="0">
                <a:pos x="201" y="83"/>
              </a:cxn>
              <a:cxn ang="0">
                <a:pos x="192" y="48"/>
              </a:cxn>
              <a:cxn ang="0">
                <a:pos x="171" y="24"/>
              </a:cxn>
              <a:cxn ang="0">
                <a:pos x="141" y="11"/>
              </a:cxn>
              <a:cxn ang="0">
                <a:pos x="0" y="9"/>
              </a:cxn>
              <a:cxn ang="0">
                <a:pos x="134" y="454"/>
              </a:cxn>
              <a:cxn ang="0">
                <a:pos x="166" y="443"/>
              </a:cxn>
              <a:cxn ang="0">
                <a:pos x="188" y="423"/>
              </a:cxn>
              <a:cxn ang="0">
                <a:pos x="201" y="390"/>
              </a:cxn>
              <a:cxn ang="0">
                <a:pos x="132" y="179"/>
              </a:cxn>
              <a:cxn ang="0">
                <a:pos x="122" y="198"/>
              </a:cxn>
              <a:cxn ang="0">
                <a:pos x="72" y="202"/>
              </a:cxn>
              <a:cxn ang="0">
                <a:pos x="119" y="71"/>
              </a:cxn>
              <a:cxn ang="0">
                <a:pos x="131" y="86"/>
              </a:cxn>
              <a:cxn ang="0">
                <a:pos x="133" y="365"/>
              </a:cxn>
              <a:cxn ang="0">
                <a:pos x="128" y="387"/>
              </a:cxn>
              <a:cxn ang="0">
                <a:pos x="109" y="394"/>
              </a:cxn>
              <a:cxn ang="0">
                <a:pos x="113" y="257"/>
              </a:cxn>
              <a:cxn ang="0">
                <a:pos x="129" y="269"/>
              </a:cxn>
              <a:cxn ang="0">
                <a:pos x="133" y="365"/>
              </a:cxn>
            </a:cxnLst>
            <a:rect l="0" t="0" r="r" b="b"/>
            <a:pathLst>
              <a:path w="697" h="463">
                <a:moveTo>
                  <a:pt x="624" y="455"/>
                </a:moveTo>
                <a:lnTo>
                  <a:pt x="697" y="455"/>
                </a:lnTo>
                <a:lnTo>
                  <a:pt x="622" y="9"/>
                </a:lnTo>
                <a:lnTo>
                  <a:pt x="543" y="9"/>
                </a:lnTo>
                <a:lnTo>
                  <a:pt x="469" y="455"/>
                </a:lnTo>
                <a:lnTo>
                  <a:pt x="534" y="455"/>
                </a:lnTo>
                <a:lnTo>
                  <a:pt x="547" y="367"/>
                </a:lnTo>
                <a:lnTo>
                  <a:pt x="613" y="367"/>
                </a:lnTo>
                <a:lnTo>
                  <a:pt x="624" y="455"/>
                </a:lnTo>
                <a:close/>
                <a:moveTo>
                  <a:pt x="605" y="308"/>
                </a:moveTo>
                <a:lnTo>
                  <a:pt x="557" y="308"/>
                </a:lnTo>
                <a:lnTo>
                  <a:pt x="582" y="125"/>
                </a:lnTo>
                <a:lnTo>
                  <a:pt x="605" y="308"/>
                </a:lnTo>
                <a:close/>
                <a:moveTo>
                  <a:pt x="374" y="206"/>
                </a:moveTo>
                <a:lnTo>
                  <a:pt x="360" y="191"/>
                </a:lnTo>
                <a:lnTo>
                  <a:pt x="347" y="177"/>
                </a:lnTo>
                <a:lnTo>
                  <a:pt x="337" y="164"/>
                </a:lnTo>
                <a:lnTo>
                  <a:pt x="328" y="152"/>
                </a:lnTo>
                <a:lnTo>
                  <a:pt x="322" y="140"/>
                </a:lnTo>
                <a:lnTo>
                  <a:pt x="317" y="127"/>
                </a:lnTo>
                <a:lnTo>
                  <a:pt x="315" y="113"/>
                </a:lnTo>
                <a:lnTo>
                  <a:pt x="314" y="98"/>
                </a:lnTo>
                <a:lnTo>
                  <a:pt x="314" y="90"/>
                </a:lnTo>
                <a:lnTo>
                  <a:pt x="316" y="82"/>
                </a:lnTo>
                <a:lnTo>
                  <a:pt x="319" y="76"/>
                </a:lnTo>
                <a:lnTo>
                  <a:pt x="323" y="71"/>
                </a:lnTo>
                <a:lnTo>
                  <a:pt x="328" y="67"/>
                </a:lnTo>
                <a:lnTo>
                  <a:pt x="334" y="64"/>
                </a:lnTo>
                <a:lnTo>
                  <a:pt x="340" y="62"/>
                </a:lnTo>
                <a:lnTo>
                  <a:pt x="348" y="61"/>
                </a:lnTo>
                <a:lnTo>
                  <a:pt x="357" y="62"/>
                </a:lnTo>
                <a:lnTo>
                  <a:pt x="363" y="64"/>
                </a:lnTo>
                <a:lnTo>
                  <a:pt x="369" y="68"/>
                </a:lnTo>
                <a:lnTo>
                  <a:pt x="374" y="73"/>
                </a:lnTo>
                <a:lnTo>
                  <a:pt x="377" y="78"/>
                </a:lnTo>
                <a:lnTo>
                  <a:pt x="380" y="86"/>
                </a:lnTo>
                <a:lnTo>
                  <a:pt x="382" y="94"/>
                </a:lnTo>
                <a:lnTo>
                  <a:pt x="382" y="103"/>
                </a:lnTo>
                <a:lnTo>
                  <a:pt x="382" y="143"/>
                </a:lnTo>
                <a:lnTo>
                  <a:pt x="447" y="143"/>
                </a:lnTo>
                <a:lnTo>
                  <a:pt x="447" y="103"/>
                </a:lnTo>
                <a:lnTo>
                  <a:pt x="446" y="92"/>
                </a:lnTo>
                <a:lnTo>
                  <a:pt x="445" y="80"/>
                </a:lnTo>
                <a:lnTo>
                  <a:pt x="443" y="71"/>
                </a:lnTo>
                <a:lnTo>
                  <a:pt x="440" y="61"/>
                </a:lnTo>
                <a:lnTo>
                  <a:pt x="436" y="52"/>
                </a:lnTo>
                <a:lnTo>
                  <a:pt x="431" y="43"/>
                </a:lnTo>
                <a:lnTo>
                  <a:pt x="426" y="35"/>
                </a:lnTo>
                <a:lnTo>
                  <a:pt x="420" y="28"/>
                </a:lnTo>
                <a:lnTo>
                  <a:pt x="413" y="22"/>
                </a:lnTo>
                <a:lnTo>
                  <a:pt x="406" y="17"/>
                </a:lnTo>
                <a:lnTo>
                  <a:pt x="398" y="12"/>
                </a:lnTo>
                <a:lnTo>
                  <a:pt x="388" y="8"/>
                </a:lnTo>
                <a:lnTo>
                  <a:pt x="379" y="5"/>
                </a:lnTo>
                <a:lnTo>
                  <a:pt x="370" y="2"/>
                </a:lnTo>
                <a:lnTo>
                  <a:pt x="359" y="0"/>
                </a:lnTo>
                <a:lnTo>
                  <a:pt x="348" y="0"/>
                </a:lnTo>
                <a:lnTo>
                  <a:pt x="335" y="0"/>
                </a:lnTo>
                <a:lnTo>
                  <a:pt x="324" y="2"/>
                </a:lnTo>
                <a:lnTo>
                  <a:pt x="312" y="6"/>
                </a:lnTo>
                <a:lnTo>
                  <a:pt x="302" y="9"/>
                </a:lnTo>
                <a:lnTo>
                  <a:pt x="293" y="14"/>
                </a:lnTo>
                <a:lnTo>
                  <a:pt x="285" y="19"/>
                </a:lnTo>
                <a:lnTo>
                  <a:pt x="277" y="25"/>
                </a:lnTo>
                <a:lnTo>
                  <a:pt x="270" y="32"/>
                </a:lnTo>
                <a:lnTo>
                  <a:pt x="264" y="40"/>
                </a:lnTo>
                <a:lnTo>
                  <a:pt x="259" y="49"/>
                </a:lnTo>
                <a:lnTo>
                  <a:pt x="254" y="58"/>
                </a:lnTo>
                <a:lnTo>
                  <a:pt x="251" y="67"/>
                </a:lnTo>
                <a:lnTo>
                  <a:pt x="248" y="77"/>
                </a:lnTo>
                <a:lnTo>
                  <a:pt x="246" y="88"/>
                </a:lnTo>
                <a:lnTo>
                  <a:pt x="245" y="99"/>
                </a:lnTo>
                <a:lnTo>
                  <a:pt x="244" y="109"/>
                </a:lnTo>
                <a:lnTo>
                  <a:pt x="245" y="120"/>
                </a:lnTo>
                <a:lnTo>
                  <a:pt x="246" y="131"/>
                </a:lnTo>
                <a:lnTo>
                  <a:pt x="248" y="141"/>
                </a:lnTo>
                <a:lnTo>
                  <a:pt x="251" y="151"/>
                </a:lnTo>
                <a:lnTo>
                  <a:pt x="255" y="161"/>
                </a:lnTo>
                <a:lnTo>
                  <a:pt x="259" y="172"/>
                </a:lnTo>
                <a:lnTo>
                  <a:pt x="264" y="181"/>
                </a:lnTo>
                <a:lnTo>
                  <a:pt x="270" y="190"/>
                </a:lnTo>
                <a:lnTo>
                  <a:pt x="283" y="209"/>
                </a:lnTo>
                <a:lnTo>
                  <a:pt x="296" y="225"/>
                </a:lnTo>
                <a:lnTo>
                  <a:pt x="309" y="241"/>
                </a:lnTo>
                <a:lnTo>
                  <a:pt x="324" y="256"/>
                </a:lnTo>
                <a:lnTo>
                  <a:pt x="337" y="270"/>
                </a:lnTo>
                <a:lnTo>
                  <a:pt x="348" y="283"/>
                </a:lnTo>
                <a:lnTo>
                  <a:pt x="359" y="297"/>
                </a:lnTo>
                <a:lnTo>
                  <a:pt x="367" y="310"/>
                </a:lnTo>
                <a:lnTo>
                  <a:pt x="373" y="322"/>
                </a:lnTo>
                <a:lnTo>
                  <a:pt x="377" y="336"/>
                </a:lnTo>
                <a:lnTo>
                  <a:pt x="380" y="349"/>
                </a:lnTo>
                <a:lnTo>
                  <a:pt x="381" y="363"/>
                </a:lnTo>
                <a:lnTo>
                  <a:pt x="380" y="372"/>
                </a:lnTo>
                <a:lnTo>
                  <a:pt x="379" y="380"/>
                </a:lnTo>
                <a:lnTo>
                  <a:pt x="376" y="387"/>
                </a:lnTo>
                <a:lnTo>
                  <a:pt x="372" y="393"/>
                </a:lnTo>
                <a:lnTo>
                  <a:pt x="367" y="397"/>
                </a:lnTo>
                <a:lnTo>
                  <a:pt x="360" y="400"/>
                </a:lnTo>
                <a:lnTo>
                  <a:pt x="352" y="402"/>
                </a:lnTo>
                <a:lnTo>
                  <a:pt x="343" y="403"/>
                </a:lnTo>
                <a:lnTo>
                  <a:pt x="335" y="402"/>
                </a:lnTo>
                <a:lnTo>
                  <a:pt x="327" y="400"/>
                </a:lnTo>
                <a:lnTo>
                  <a:pt x="321" y="397"/>
                </a:lnTo>
                <a:lnTo>
                  <a:pt x="316" y="392"/>
                </a:lnTo>
                <a:lnTo>
                  <a:pt x="311" y="386"/>
                </a:lnTo>
                <a:lnTo>
                  <a:pt x="308" y="378"/>
                </a:lnTo>
                <a:lnTo>
                  <a:pt x="306" y="369"/>
                </a:lnTo>
                <a:lnTo>
                  <a:pt x="305" y="359"/>
                </a:lnTo>
                <a:lnTo>
                  <a:pt x="305" y="321"/>
                </a:lnTo>
                <a:lnTo>
                  <a:pt x="241" y="321"/>
                </a:lnTo>
                <a:lnTo>
                  <a:pt x="241" y="360"/>
                </a:lnTo>
                <a:lnTo>
                  <a:pt x="241" y="372"/>
                </a:lnTo>
                <a:lnTo>
                  <a:pt x="243" y="383"/>
                </a:lnTo>
                <a:lnTo>
                  <a:pt x="245" y="393"/>
                </a:lnTo>
                <a:lnTo>
                  <a:pt x="248" y="403"/>
                </a:lnTo>
                <a:lnTo>
                  <a:pt x="252" y="413"/>
                </a:lnTo>
                <a:lnTo>
                  <a:pt x="257" y="421"/>
                </a:lnTo>
                <a:lnTo>
                  <a:pt x="262" y="429"/>
                </a:lnTo>
                <a:lnTo>
                  <a:pt x="269" y="435"/>
                </a:lnTo>
                <a:lnTo>
                  <a:pt x="276" y="442"/>
                </a:lnTo>
                <a:lnTo>
                  <a:pt x="284" y="447"/>
                </a:lnTo>
                <a:lnTo>
                  <a:pt x="293" y="453"/>
                </a:lnTo>
                <a:lnTo>
                  <a:pt x="302" y="456"/>
                </a:lnTo>
                <a:lnTo>
                  <a:pt x="311" y="459"/>
                </a:lnTo>
                <a:lnTo>
                  <a:pt x="323" y="462"/>
                </a:lnTo>
                <a:lnTo>
                  <a:pt x="334" y="463"/>
                </a:lnTo>
                <a:lnTo>
                  <a:pt x="345" y="463"/>
                </a:lnTo>
                <a:lnTo>
                  <a:pt x="357" y="463"/>
                </a:lnTo>
                <a:lnTo>
                  <a:pt x="367" y="462"/>
                </a:lnTo>
                <a:lnTo>
                  <a:pt x="377" y="459"/>
                </a:lnTo>
                <a:lnTo>
                  <a:pt x="386" y="456"/>
                </a:lnTo>
                <a:lnTo>
                  <a:pt x="396" y="451"/>
                </a:lnTo>
                <a:lnTo>
                  <a:pt x="404" y="447"/>
                </a:lnTo>
                <a:lnTo>
                  <a:pt x="412" y="441"/>
                </a:lnTo>
                <a:lnTo>
                  <a:pt x="420" y="435"/>
                </a:lnTo>
                <a:lnTo>
                  <a:pt x="426" y="428"/>
                </a:lnTo>
                <a:lnTo>
                  <a:pt x="432" y="419"/>
                </a:lnTo>
                <a:lnTo>
                  <a:pt x="438" y="410"/>
                </a:lnTo>
                <a:lnTo>
                  <a:pt x="442" y="400"/>
                </a:lnTo>
                <a:lnTo>
                  <a:pt x="446" y="390"/>
                </a:lnTo>
                <a:lnTo>
                  <a:pt x="448" y="379"/>
                </a:lnTo>
                <a:lnTo>
                  <a:pt x="450" y="366"/>
                </a:lnTo>
                <a:lnTo>
                  <a:pt x="450" y="353"/>
                </a:lnTo>
                <a:lnTo>
                  <a:pt x="450" y="343"/>
                </a:lnTo>
                <a:lnTo>
                  <a:pt x="449" y="333"/>
                </a:lnTo>
                <a:lnTo>
                  <a:pt x="447" y="322"/>
                </a:lnTo>
                <a:lnTo>
                  <a:pt x="445" y="313"/>
                </a:lnTo>
                <a:lnTo>
                  <a:pt x="442" y="303"/>
                </a:lnTo>
                <a:lnTo>
                  <a:pt x="438" y="294"/>
                </a:lnTo>
                <a:lnTo>
                  <a:pt x="433" y="284"/>
                </a:lnTo>
                <a:lnTo>
                  <a:pt x="428" y="276"/>
                </a:lnTo>
                <a:lnTo>
                  <a:pt x="417" y="258"/>
                </a:lnTo>
                <a:lnTo>
                  <a:pt x="405" y="240"/>
                </a:lnTo>
                <a:lnTo>
                  <a:pt x="390" y="224"/>
                </a:lnTo>
                <a:lnTo>
                  <a:pt x="374" y="206"/>
                </a:lnTo>
                <a:close/>
                <a:moveTo>
                  <a:pt x="203" y="368"/>
                </a:moveTo>
                <a:lnTo>
                  <a:pt x="203" y="294"/>
                </a:lnTo>
                <a:lnTo>
                  <a:pt x="202" y="282"/>
                </a:lnTo>
                <a:lnTo>
                  <a:pt x="200" y="271"/>
                </a:lnTo>
                <a:lnTo>
                  <a:pt x="197" y="261"/>
                </a:lnTo>
                <a:lnTo>
                  <a:pt x="193" y="253"/>
                </a:lnTo>
                <a:lnTo>
                  <a:pt x="185" y="244"/>
                </a:lnTo>
                <a:lnTo>
                  <a:pt x="178" y="237"/>
                </a:lnTo>
                <a:lnTo>
                  <a:pt x="168" y="231"/>
                </a:lnTo>
                <a:lnTo>
                  <a:pt x="157" y="227"/>
                </a:lnTo>
                <a:lnTo>
                  <a:pt x="168" y="223"/>
                </a:lnTo>
                <a:lnTo>
                  <a:pt x="177" y="217"/>
                </a:lnTo>
                <a:lnTo>
                  <a:pt x="185" y="211"/>
                </a:lnTo>
                <a:lnTo>
                  <a:pt x="190" y="202"/>
                </a:lnTo>
                <a:lnTo>
                  <a:pt x="196" y="193"/>
                </a:lnTo>
                <a:lnTo>
                  <a:pt x="199" y="183"/>
                </a:lnTo>
                <a:lnTo>
                  <a:pt x="201" y="172"/>
                </a:lnTo>
                <a:lnTo>
                  <a:pt x="202" y="160"/>
                </a:lnTo>
                <a:lnTo>
                  <a:pt x="202" y="95"/>
                </a:lnTo>
                <a:lnTo>
                  <a:pt x="201" y="83"/>
                </a:lnTo>
                <a:lnTo>
                  <a:pt x="200" y="73"/>
                </a:lnTo>
                <a:lnTo>
                  <a:pt x="198" y="64"/>
                </a:lnTo>
                <a:lnTo>
                  <a:pt x="195" y="56"/>
                </a:lnTo>
                <a:lnTo>
                  <a:pt x="192" y="48"/>
                </a:lnTo>
                <a:lnTo>
                  <a:pt x="187" y="40"/>
                </a:lnTo>
                <a:lnTo>
                  <a:pt x="182" y="34"/>
                </a:lnTo>
                <a:lnTo>
                  <a:pt x="177" y="29"/>
                </a:lnTo>
                <a:lnTo>
                  <a:pt x="171" y="24"/>
                </a:lnTo>
                <a:lnTo>
                  <a:pt x="165" y="20"/>
                </a:lnTo>
                <a:lnTo>
                  <a:pt x="158" y="16"/>
                </a:lnTo>
                <a:lnTo>
                  <a:pt x="149" y="14"/>
                </a:lnTo>
                <a:lnTo>
                  <a:pt x="141" y="11"/>
                </a:lnTo>
                <a:lnTo>
                  <a:pt x="133" y="10"/>
                </a:lnTo>
                <a:lnTo>
                  <a:pt x="125" y="9"/>
                </a:lnTo>
                <a:lnTo>
                  <a:pt x="116" y="9"/>
                </a:lnTo>
                <a:lnTo>
                  <a:pt x="0" y="9"/>
                </a:lnTo>
                <a:lnTo>
                  <a:pt x="0" y="455"/>
                </a:lnTo>
                <a:lnTo>
                  <a:pt x="117" y="455"/>
                </a:lnTo>
                <a:lnTo>
                  <a:pt x="126" y="455"/>
                </a:lnTo>
                <a:lnTo>
                  <a:pt x="134" y="454"/>
                </a:lnTo>
                <a:lnTo>
                  <a:pt x="143" y="453"/>
                </a:lnTo>
                <a:lnTo>
                  <a:pt x="151" y="450"/>
                </a:lnTo>
                <a:lnTo>
                  <a:pt x="159" y="447"/>
                </a:lnTo>
                <a:lnTo>
                  <a:pt x="166" y="443"/>
                </a:lnTo>
                <a:lnTo>
                  <a:pt x="172" y="439"/>
                </a:lnTo>
                <a:lnTo>
                  <a:pt x="178" y="435"/>
                </a:lnTo>
                <a:lnTo>
                  <a:pt x="183" y="429"/>
                </a:lnTo>
                <a:lnTo>
                  <a:pt x="188" y="423"/>
                </a:lnTo>
                <a:lnTo>
                  <a:pt x="193" y="416"/>
                </a:lnTo>
                <a:lnTo>
                  <a:pt x="196" y="407"/>
                </a:lnTo>
                <a:lnTo>
                  <a:pt x="199" y="399"/>
                </a:lnTo>
                <a:lnTo>
                  <a:pt x="201" y="390"/>
                </a:lnTo>
                <a:lnTo>
                  <a:pt x="202" y="380"/>
                </a:lnTo>
                <a:lnTo>
                  <a:pt x="203" y="368"/>
                </a:lnTo>
                <a:close/>
                <a:moveTo>
                  <a:pt x="133" y="172"/>
                </a:moveTo>
                <a:lnTo>
                  <a:pt x="132" y="179"/>
                </a:lnTo>
                <a:lnTo>
                  <a:pt x="131" y="185"/>
                </a:lnTo>
                <a:lnTo>
                  <a:pt x="129" y="190"/>
                </a:lnTo>
                <a:lnTo>
                  <a:pt x="126" y="194"/>
                </a:lnTo>
                <a:lnTo>
                  <a:pt x="122" y="198"/>
                </a:lnTo>
                <a:lnTo>
                  <a:pt x="117" y="200"/>
                </a:lnTo>
                <a:lnTo>
                  <a:pt x="112" y="201"/>
                </a:lnTo>
                <a:lnTo>
                  <a:pt x="105" y="202"/>
                </a:lnTo>
                <a:lnTo>
                  <a:pt x="72" y="202"/>
                </a:lnTo>
                <a:lnTo>
                  <a:pt x="72" y="69"/>
                </a:lnTo>
                <a:lnTo>
                  <a:pt x="108" y="69"/>
                </a:lnTo>
                <a:lnTo>
                  <a:pt x="114" y="70"/>
                </a:lnTo>
                <a:lnTo>
                  <a:pt x="119" y="71"/>
                </a:lnTo>
                <a:lnTo>
                  <a:pt x="123" y="73"/>
                </a:lnTo>
                <a:lnTo>
                  <a:pt x="127" y="76"/>
                </a:lnTo>
                <a:lnTo>
                  <a:pt x="129" y="80"/>
                </a:lnTo>
                <a:lnTo>
                  <a:pt x="131" y="86"/>
                </a:lnTo>
                <a:lnTo>
                  <a:pt x="132" y="92"/>
                </a:lnTo>
                <a:lnTo>
                  <a:pt x="133" y="98"/>
                </a:lnTo>
                <a:lnTo>
                  <a:pt x="133" y="172"/>
                </a:lnTo>
                <a:close/>
                <a:moveTo>
                  <a:pt x="133" y="365"/>
                </a:moveTo>
                <a:lnTo>
                  <a:pt x="133" y="372"/>
                </a:lnTo>
                <a:lnTo>
                  <a:pt x="132" y="378"/>
                </a:lnTo>
                <a:lnTo>
                  <a:pt x="130" y="383"/>
                </a:lnTo>
                <a:lnTo>
                  <a:pt x="128" y="387"/>
                </a:lnTo>
                <a:lnTo>
                  <a:pt x="124" y="390"/>
                </a:lnTo>
                <a:lnTo>
                  <a:pt x="120" y="392"/>
                </a:lnTo>
                <a:lnTo>
                  <a:pt x="116" y="393"/>
                </a:lnTo>
                <a:lnTo>
                  <a:pt x="109" y="394"/>
                </a:lnTo>
                <a:lnTo>
                  <a:pt x="72" y="394"/>
                </a:lnTo>
                <a:lnTo>
                  <a:pt x="72" y="257"/>
                </a:lnTo>
                <a:lnTo>
                  <a:pt x="106" y="257"/>
                </a:lnTo>
                <a:lnTo>
                  <a:pt x="113" y="257"/>
                </a:lnTo>
                <a:lnTo>
                  <a:pt x="118" y="259"/>
                </a:lnTo>
                <a:lnTo>
                  <a:pt x="123" y="261"/>
                </a:lnTo>
                <a:lnTo>
                  <a:pt x="126" y="265"/>
                </a:lnTo>
                <a:lnTo>
                  <a:pt x="129" y="269"/>
                </a:lnTo>
                <a:lnTo>
                  <a:pt x="132" y="274"/>
                </a:lnTo>
                <a:lnTo>
                  <a:pt x="133" y="281"/>
                </a:lnTo>
                <a:lnTo>
                  <a:pt x="133" y="288"/>
                </a:lnTo>
                <a:lnTo>
                  <a:pt x="133" y="365"/>
                </a:lnTo>
                <a:close/>
              </a:path>
            </a:pathLst>
          </a:custGeom>
          <a:solidFill>
            <a:schemeClr val="tx1"/>
          </a:solidFill>
          <a:ln w="9525">
            <a:noFill/>
            <a:round/>
            <a:headEnd/>
            <a:tailEnd/>
          </a:ln>
        </p:spPr>
        <p:txBody>
          <a:bodyPr/>
          <a:lstStyle/>
          <a:p>
            <a:endParaRPr lang="en-US">
              <a:solidFill>
                <a:srgbClr val="000000"/>
              </a:solidFill>
            </a:endParaRPr>
          </a:p>
        </p:txBody>
      </p:sp>
      <p:sp>
        <p:nvSpPr>
          <p:cNvPr id="1072" name="Rectangle 48"/>
          <p:cNvSpPr>
            <a:spLocks noChangeArrowheads="1"/>
          </p:cNvSpPr>
          <p:nvPr/>
        </p:nvSpPr>
        <p:spPr bwMode="auto">
          <a:xfrm>
            <a:off x="839788" y="935038"/>
            <a:ext cx="42862" cy="5243512"/>
          </a:xfrm>
          <a:prstGeom prst="rect">
            <a:avLst/>
          </a:prstGeom>
          <a:solidFill>
            <a:schemeClr val="accent3"/>
          </a:solidFill>
          <a:ln w="9525">
            <a:noFill/>
            <a:miter lim="800000"/>
            <a:headEnd/>
            <a:tailEnd/>
          </a:ln>
        </p:spPr>
        <p:txBody>
          <a:bodyPr/>
          <a:lstStyle/>
          <a:p>
            <a:endParaRPr lang="en-US">
              <a:solidFill>
                <a:srgbClr val="000000"/>
              </a:solidFill>
            </a:endParaRPr>
          </a:p>
        </p:txBody>
      </p:sp>
      <p:sp>
        <p:nvSpPr>
          <p:cNvPr id="1073" name="Rectangle 49"/>
          <p:cNvSpPr>
            <a:spLocks noChangeArrowheads="1"/>
          </p:cNvSpPr>
          <p:nvPr/>
        </p:nvSpPr>
        <p:spPr bwMode="auto">
          <a:xfrm>
            <a:off x="8516938" y="935038"/>
            <a:ext cx="41275" cy="5243512"/>
          </a:xfrm>
          <a:prstGeom prst="rect">
            <a:avLst/>
          </a:prstGeom>
          <a:solidFill>
            <a:srgbClr val="00A3D9"/>
          </a:solidFill>
          <a:ln w="9525">
            <a:noFill/>
            <a:miter lim="800000"/>
            <a:headEnd/>
            <a:tailEnd/>
          </a:ln>
        </p:spPr>
        <p:txBody>
          <a:bodyPr/>
          <a:lstStyle/>
          <a:p>
            <a:endParaRPr lang="en-US">
              <a:solidFill>
                <a:srgbClr val="000000"/>
              </a:solidFill>
            </a:endParaRPr>
          </a:p>
        </p:txBody>
      </p:sp>
      <p:sp>
        <p:nvSpPr>
          <p:cNvPr id="1074" name="Rectangle 50"/>
          <p:cNvSpPr>
            <a:spLocks noChangeArrowheads="1"/>
          </p:cNvSpPr>
          <p:nvPr/>
        </p:nvSpPr>
        <p:spPr bwMode="auto">
          <a:xfrm>
            <a:off x="938213" y="6234113"/>
            <a:ext cx="7523162" cy="41275"/>
          </a:xfrm>
          <a:prstGeom prst="rect">
            <a:avLst/>
          </a:prstGeom>
          <a:solidFill>
            <a:srgbClr val="0091C0"/>
          </a:solidFill>
          <a:ln w="9525">
            <a:noFill/>
            <a:miter lim="800000"/>
            <a:headEnd/>
            <a:tailEnd/>
          </a:ln>
        </p:spPr>
        <p:txBody>
          <a:bodyPr/>
          <a:lstStyle/>
          <a:p>
            <a:endParaRPr lang="en-US">
              <a:solidFill>
                <a:srgbClr val="000000"/>
              </a:solidFill>
            </a:endParaRPr>
          </a:p>
        </p:txBody>
      </p:sp>
      <p:sp>
        <p:nvSpPr>
          <p:cNvPr id="1075" name="Rectangle 51"/>
          <p:cNvSpPr>
            <a:spLocks noChangeArrowheads="1"/>
          </p:cNvSpPr>
          <p:nvPr/>
        </p:nvSpPr>
        <p:spPr bwMode="auto">
          <a:xfrm>
            <a:off x="938213" y="836613"/>
            <a:ext cx="7523162" cy="42862"/>
          </a:xfrm>
          <a:prstGeom prst="rect">
            <a:avLst/>
          </a:prstGeom>
          <a:solidFill>
            <a:srgbClr val="2B2074"/>
          </a:solidFill>
          <a:ln w="9525">
            <a:noFill/>
            <a:miter lim="800000"/>
            <a:headEnd/>
            <a:tailEnd/>
          </a:ln>
        </p:spPr>
        <p:txBody>
          <a:bodyPr/>
          <a:lstStyle/>
          <a:p>
            <a:endParaRPr lang="en-US">
              <a:solidFill>
                <a:srgbClr val="000000"/>
              </a:solidFill>
            </a:endParaRPr>
          </a:p>
        </p:txBody>
      </p:sp>
      <p:sp>
        <p:nvSpPr>
          <p:cNvPr id="1076" name="Rectangle 52"/>
          <p:cNvSpPr>
            <a:spLocks noChangeArrowheads="1"/>
          </p:cNvSpPr>
          <p:nvPr/>
        </p:nvSpPr>
        <p:spPr bwMode="auto">
          <a:xfrm>
            <a:off x="8869363" y="6330950"/>
            <a:ext cx="42862" cy="200025"/>
          </a:xfrm>
          <a:prstGeom prst="rect">
            <a:avLst/>
          </a:prstGeom>
          <a:solidFill>
            <a:schemeClr val="accent3"/>
          </a:solidFill>
          <a:ln w="9525">
            <a:noFill/>
            <a:miter lim="800000"/>
            <a:headEnd/>
            <a:tailEnd/>
          </a:ln>
        </p:spPr>
        <p:txBody>
          <a:bodyPr/>
          <a:lstStyle/>
          <a:p>
            <a:endParaRPr lang="en-US">
              <a:solidFill>
                <a:srgbClr val="000000"/>
              </a:solidFill>
            </a:endParaRPr>
          </a:p>
        </p:txBody>
      </p:sp>
      <p:sp>
        <p:nvSpPr>
          <p:cNvPr id="1077" name="Rectangle 53"/>
          <p:cNvSpPr>
            <a:spLocks noChangeArrowheads="1"/>
          </p:cNvSpPr>
          <p:nvPr/>
        </p:nvSpPr>
        <p:spPr bwMode="auto">
          <a:xfrm>
            <a:off x="8613775" y="6586538"/>
            <a:ext cx="200025" cy="42862"/>
          </a:xfrm>
          <a:prstGeom prst="rect">
            <a:avLst/>
          </a:prstGeom>
          <a:solidFill>
            <a:srgbClr val="0091C0"/>
          </a:solidFill>
          <a:ln w="9525">
            <a:noFill/>
            <a:miter lim="800000"/>
            <a:headEnd/>
            <a:tailEnd/>
          </a:ln>
        </p:spPr>
        <p:txBody>
          <a:bodyPr/>
          <a:lstStyle/>
          <a:p>
            <a:endParaRPr lang="en-US">
              <a:solidFill>
                <a:srgbClr val="000000"/>
              </a:solidFill>
            </a:endParaRPr>
          </a:p>
        </p:txBody>
      </p:sp>
      <p:sp>
        <p:nvSpPr>
          <p:cNvPr id="1078" name="Rectangle 54"/>
          <p:cNvSpPr>
            <a:spLocks noChangeArrowheads="1"/>
          </p:cNvSpPr>
          <p:nvPr/>
        </p:nvSpPr>
        <p:spPr bwMode="auto">
          <a:xfrm>
            <a:off x="8613775" y="6234113"/>
            <a:ext cx="200025" cy="41275"/>
          </a:xfrm>
          <a:prstGeom prst="rect">
            <a:avLst/>
          </a:prstGeom>
          <a:solidFill>
            <a:srgbClr val="2B2074"/>
          </a:solidFill>
          <a:ln w="9525">
            <a:noFill/>
            <a:miter lim="800000"/>
            <a:headEnd/>
            <a:tailEnd/>
          </a:ln>
        </p:spPr>
        <p:txBody>
          <a:bodyPr/>
          <a:lstStyle/>
          <a:p>
            <a:endParaRPr lang="en-US">
              <a:solidFill>
                <a:srgbClr val="000000"/>
              </a:solidFill>
            </a:endParaRPr>
          </a:p>
        </p:txBody>
      </p:sp>
      <p:sp>
        <p:nvSpPr>
          <p:cNvPr id="1079" name="Rectangle 55"/>
          <p:cNvSpPr>
            <a:spLocks noChangeArrowheads="1"/>
          </p:cNvSpPr>
          <p:nvPr/>
        </p:nvSpPr>
        <p:spPr bwMode="auto">
          <a:xfrm>
            <a:off x="8516938" y="6330950"/>
            <a:ext cx="41275" cy="200025"/>
          </a:xfrm>
          <a:prstGeom prst="rect">
            <a:avLst/>
          </a:prstGeom>
          <a:solidFill>
            <a:srgbClr val="00A3D9"/>
          </a:solidFill>
          <a:ln w="9525">
            <a:noFill/>
            <a:miter lim="800000"/>
            <a:headEnd/>
            <a:tailEnd/>
          </a:ln>
        </p:spPr>
        <p:txBody>
          <a:bodyPr/>
          <a:lstStyle/>
          <a:p>
            <a:endParaRPr lang="en-US">
              <a:solidFill>
                <a:srgbClr val="000000"/>
              </a:solidFill>
            </a:endParaRPr>
          </a:p>
        </p:txBody>
      </p:sp>
    </p:spTree>
    <p:extLst>
      <p:ext uri="{BB962C8B-B14F-4D97-AF65-F5344CB8AC3E}">
        <p14:creationId xmlns:p14="http://schemas.microsoft.com/office/powerpoint/2010/main" val="3626048061"/>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Lst>
  <p:hf hdr="0" ftr="0" dt="0"/>
  <p:txStyles>
    <p:titleStyle>
      <a:lvl1pPr algn="l" rtl="0" eaLnBrk="1" fontAlgn="base" hangingPunct="1">
        <a:lnSpc>
          <a:spcPct val="90000"/>
        </a:lnSpc>
        <a:spcBef>
          <a:spcPct val="0"/>
        </a:spcBef>
        <a:spcAft>
          <a:spcPct val="0"/>
        </a:spcAft>
        <a:defRPr sz="3200" b="1">
          <a:solidFill>
            <a:schemeClr val="tx2"/>
          </a:solidFill>
          <a:latin typeface="+mj-lt"/>
          <a:ea typeface="+mj-ea"/>
          <a:cs typeface="+mj-cs"/>
        </a:defRPr>
      </a:lvl1pPr>
      <a:lvl2pPr algn="l" rtl="0" eaLnBrk="1" fontAlgn="base" hangingPunct="1">
        <a:lnSpc>
          <a:spcPct val="90000"/>
        </a:lnSpc>
        <a:spcBef>
          <a:spcPct val="0"/>
        </a:spcBef>
        <a:spcAft>
          <a:spcPct val="0"/>
        </a:spcAft>
        <a:defRPr sz="3200" b="1">
          <a:solidFill>
            <a:schemeClr val="tx2"/>
          </a:solidFill>
          <a:latin typeface="Arial" charset="0"/>
        </a:defRPr>
      </a:lvl2pPr>
      <a:lvl3pPr algn="l" rtl="0" eaLnBrk="1" fontAlgn="base" hangingPunct="1">
        <a:lnSpc>
          <a:spcPct val="90000"/>
        </a:lnSpc>
        <a:spcBef>
          <a:spcPct val="0"/>
        </a:spcBef>
        <a:spcAft>
          <a:spcPct val="0"/>
        </a:spcAft>
        <a:defRPr sz="3200" b="1">
          <a:solidFill>
            <a:schemeClr val="tx2"/>
          </a:solidFill>
          <a:latin typeface="Arial" charset="0"/>
        </a:defRPr>
      </a:lvl3pPr>
      <a:lvl4pPr algn="l" rtl="0" eaLnBrk="1" fontAlgn="base" hangingPunct="1">
        <a:lnSpc>
          <a:spcPct val="90000"/>
        </a:lnSpc>
        <a:spcBef>
          <a:spcPct val="0"/>
        </a:spcBef>
        <a:spcAft>
          <a:spcPct val="0"/>
        </a:spcAft>
        <a:defRPr sz="3200" b="1">
          <a:solidFill>
            <a:schemeClr val="tx2"/>
          </a:solidFill>
          <a:latin typeface="Arial" charset="0"/>
        </a:defRPr>
      </a:lvl4pPr>
      <a:lvl5pPr algn="l" rtl="0" eaLnBrk="1" fontAlgn="base" hangingPunct="1">
        <a:lnSpc>
          <a:spcPct val="90000"/>
        </a:lnSpc>
        <a:spcBef>
          <a:spcPct val="0"/>
        </a:spcBef>
        <a:spcAft>
          <a:spcPct val="0"/>
        </a:spcAft>
        <a:defRPr sz="3200" b="1">
          <a:solidFill>
            <a:schemeClr val="tx2"/>
          </a:solidFill>
          <a:latin typeface="Arial" charset="0"/>
        </a:defRPr>
      </a:lvl5pPr>
      <a:lvl6pPr marL="457200" algn="l" rtl="0" eaLnBrk="1" fontAlgn="base" hangingPunct="1">
        <a:lnSpc>
          <a:spcPct val="90000"/>
        </a:lnSpc>
        <a:spcBef>
          <a:spcPct val="0"/>
        </a:spcBef>
        <a:spcAft>
          <a:spcPct val="0"/>
        </a:spcAft>
        <a:defRPr sz="3200" b="1">
          <a:solidFill>
            <a:schemeClr val="tx2"/>
          </a:solidFill>
          <a:latin typeface="Arial" charset="0"/>
        </a:defRPr>
      </a:lvl6pPr>
      <a:lvl7pPr marL="914400" algn="l" rtl="0" eaLnBrk="1" fontAlgn="base" hangingPunct="1">
        <a:lnSpc>
          <a:spcPct val="90000"/>
        </a:lnSpc>
        <a:spcBef>
          <a:spcPct val="0"/>
        </a:spcBef>
        <a:spcAft>
          <a:spcPct val="0"/>
        </a:spcAft>
        <a:defRPr sz="3200" b="1">
          <a:solidFill>
            <a:schemeClr val="tx2"/>
          </a:solidFill>
          <a:latin typeface="Arial" charset="0"/>
        </a:defRPr>
      </a:lvl7pPr>
      <a:lvl8pPr marL="1371600" algn="l" rtl="0" eaLnBrk="1" fontAlgn="base" hangingPunct="1">
        <a:lnSpc>
          <a:spcPct val="90000"/>
        </a:lnSpc>
        <a:spcBef>
          <a:spcPct val="0"/>
        </a:spcBef>
        <a:spcAft>
          <a:spcPct val="0"/>
        </a:spcAft>
        <a:defRPr sz="3200" b="1">
          <a:solidFill>
            <a:schemeClr val="tx2"/>
          </a:solidFill>
          <a:latin typeface="Arial" charset="0"/>
        </a:defRPr>
      </a:lvl8pPr>
      <a:lvl9pPr marL="1828800" algn="l" rtl="0" eaLnBrk="1" fontAlgn="base" hangingPunct="1">
        <a:lnSpc>
          <a:spcPct val="90000"/>
        </a:lnSpc>
        <a:spcBef>
          <a:spcPct val="0"/>
        </a:spcBef>
        <a:spcAft>
          <a:spcPct val="0"/>
        </a:spcAft>
        <a:defRPr sz="3200" b="1">
          <a:solidFill>
            <a:schemeClr val="tx2"/>
          </a:solidFill>
          <a:latin typeface="Arial" charset="0"/>
        </a:defRPr>
      </a:lvl9pPr>
    </p:titleStyle>
    <p:bodyStyle>
      <a:lvl1pPr algn="l" rtl="0" eaLnBrk="1" fontAlgn="base" hangingPunct="1">
        <a:lnSpc>
          <a:spcPct val="92000"/>
        </a:lnSpc>
        <a:spcBef>
          <a:spcPct val="25000"/>
        </a:spcBef>
        <a:spcAft>
          <a:spcPct val="0"/>
        </a:spcAft>
        <a:buClr>
          <a:schemeClr val="tx1"/>
        </a:buClr>
        <a:defRPr sz="2000">
          <a:solidFill>
            <a:schemeClr val="tx1"/>
          </a:solidFill>
          <a:latin typeface="+mn-lt"/>
          <a:ea typeface="+mn-ea"/>
          <a:cs typeface="+mn-cs"/>
        </a:defRPr>
      </a:lvl1pPr>
      <a:lvl2pPr marL="228600" indent="-227013" algn="l" rtl="0" eaLnBrk="1" fontAlgn="base" hangingPunct="1">
        <a:lnSpc>
          <a:spcPct val="92000"/>
        </a:lnSpc>
        <a:spcBef>
          <a:spcPct val="25000"/>
        </a:spcBef>
        <a:spcAft>
          <a:spcPct val="0"/>
        </a:spcAft>
        <a:buClr>
          <a:schemeClr val="tx1"/>
        </a:buClr>
        <a:buFont typeface="Arial" charset="0"/>
        <a:buChar char="•"/>
        <a:defRPr>
          <a:solidFill>
            <a:schemeClr val="tx1"/>
          </a:solidFill>
          <a:latin typeface="+mn-lt"/>
        </a:defRPr>
      </a:lvl2pPr>
      <a:lvl3pPr marL="407988" indent="-177800" algn="l" rtl="0" eaLnBrk="1" fontAlgn="base" hangingPunct="1">
        <a:lnSpc>
          <a:spcPct val="92000"/>
        </a:lnSpc>
        <a:spcBef>
          <a:spcPct val="25000"/>
        </a:spcBef>
        <a:spcAft>
          <a:spcPct val="0"/>
        </a:spcAft>
        <a:buClr>
          <a:schemeClr val="tx1"/>
        </a:buClr>
        <a:buSzPct val="100000"/>
        <a:buFont typeface="Arial" pitchFamily="34" charset="0"/>
        <a:buChar char="»"/>
        <a:defRPr sz="1600">
          <a:solidFill>
            <a:schemeClr val="tx1"/>
          </a:solidFill>
          <a:latin typeface="+mn-lt"/>
        </a:defRPr>
      </a:lvl3pPr>
      <a:lvl4pPr marL="582613" indent="-173038" algn="l" rtl="0" eaLnBrk="1" fontAlgn="base" hangingPunct="1">
        <a:lnSpc>
          <a:spcPct val="92000"/>
        </a:lnSpc>
        <a:spcBef>
          <a:spcPct val="25000"/>
        </a:spcBef>
        <a:spcAft>
          <a:spcPct val="0"/>
        </a:spcAft>
        <a:buClr>
          <a:schemeClr val="tx1"/>
        </a:buClr>
        <a:buFont typeface="Arial" charset="0"/>
        <a:buChar char="­"/>
        <a:defRPr sz="1500">
          <a:solidFill>
            <a:schemeClr val="tx1"/>
          </a:solidFill>
          <a:latin typeface="+mn-lt"/>
        </a:defRPr>
      </a:lvl4pPr>
      <a:lvl5pPr marL="735013" indent="-150813" algn="l" rtl="0" eaLnBrk="1" fontAlgn="base" hangingPunct="1">
        <a:lnSpc>
          <a:spcPct val="92000"/>
        </a:lnSpc>
        <a:spcBef>
          <a:spcPct val="25000"/>
        </a:spcBef>
        <a:spcAft>
          <a:spcPct val="0"/>
        </a:spcAft>
        <a:buClr>
          <a:schemeClr val="tx1"/>
        </a:buClr>
        <a:buFont typeface="Arial" charset="0"/>
        <a:buChar char="•"/>
        <a:defRPr sz="1400">
          <a:solidFill>
            <a:schemeClr val="tx1"/>
          </a:solidFill>
          <a:latin typeface="+mn-lt"/>
        </a:defRPr>
      </a:lvl5pPr>
      <a:lvl6pPr marL="1192213" indent="-150813" algn="l" rtl="0" eaLnBrk="1" fontAlgn="base" hangingPunct="1">
        <a:lnSpc>
          <a:spcPct val="92000"/>
        </a:lnSpc>
        <a:spcBef>
          <a:spcPct val="25000"/>
        </a:spcBef>
        <a:spcAft>
          <a:spcPct val="0"/>
        </a:spcAft>
        <a:buClr>
          <a:schemeClr val="tx1"/>
        </a:buClr>
        <a:buFont typeface="Arial" charset="0"/>
        <a:buChar char="•"/>
        <a:defRPr sz="1400">
          <a:solidFill>
            <a:schemeClr val="tx1"/>
          </a:solidFill>
          <a:latin typeface="+mn-lt"/>
        </a:defRPr>
      </a:lvl6pPr>
      <a:lvl7pPr marL="1649413" indent="-150813" algn="l" rtl="0" eaLnBrk="1" fontAlgn="base" hangingPunct="1">
        <a:lnSpc>
          <a:spcPct val="92000"/>
        </a:lnSpc>
        <a:spcBef>
          <a:spcPct val="25000"/>
        </a:spcBef>
        <a:spcAft>
          <a:spcPct val="0"/>
        </a:spcAft>
        <a:buClr>
          <a:schemeClr val="tx1"/>
        </a:buClr>
        <a:buFont typeface="Arial" charset="0"/>
        <a:buChar char="•"/>
        <a:defRPr sz="1400">
          <a:solidFill>
            <a:schemeClr val="tx1"/>
          </a:solidFill>
          <a:latin typeface="+mn-lt"/>
        </a:defRPr>
      </a:lvl7pPr>
      <a:lvl8pPr marL="2106613" indent="-150813" algn="l" rtl="0" eaLnBrk="1" fontAlgn="base" hangingPunct="1">
        <a:lnSpc>
          <a:spcPct val="92000"/>
        </a:lnSpc>
        <a:spcBef>
          <a:spcPct val="25000"/>
        </a:spcBef>
        <a:spcAft>
          <a:spcPct val="0"/>
        </a:spcAft>
        <a:buClr>
          <a:schemeClr val="tx1"/>
        </a:buClr>
        <a:buFont typeface="Arial" charset="0"/>
        <a:buChar char="•"/>
        <a:defRPr sz="1400">
          <a:solidFill>
            <a:schemeClr val="tx1"/>
          </a:solidFill>
          <a:latin typeface="+mn-lt"/>
        </a:defRPr>
      </a:lvl8pPr>
      <a:lvl9pPr marL="2563813" indent="-150813" algn="l" rtl="0" eaLnBrk="1" fontAlgn="base" hangingPunct="1">
        <a:lnSpc>
          <a:spcPct val="92000"/>
        </a:lnSpc>
        <a:spcBef>
          <a:spcPct val="25000"/>
        </a:spcBef>
        <a:spcAft>
          <a:spcPct val="0"/>
        </a:spcAft>
        <a:buClr>
          <a:schemeClr val="tx1"/>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3"/>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124" eaLnBrk="1" fontAlgn="auto" hangingPunct="1">
              <a:spcBef>
                <a:spcPts val="0"/>
              </a:spcBef>
              <a:spcAft>
                <a:spcPts val="0"/>
              </a:spcAft>
            </a:pPr>
            <a:fld id="{D8D3EC79-7D52-4763-AB90-D5907863F39A}" type="datetime4">
              <a:rPr lang="en-US" altLang="zh-TW" smtClean="0">
                <a:solidFill>
                  <a:prstClr val="black">
                    <a:tint val="75000"/>
                  </a:prstClr>
                </a:solidFill>
                <a:latin typeface="Calibri"/>
              </a:rPr>
              <a:t>August 5, 2015</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124" eaLnBrk="1" fontAlgn="auto" hangingPunct="1">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124" eaLnBrk="1" fontAlgn="auto" hangingPunct="1">
              <a:spcBef>
                <a:spcPts val="0"/>
              </a:spcBef>
              <a:spcAft>
                <a:spcPts val="0"/>
              </a:spcAft>
            </a:pPr>
            <a:fld id="{2066355A-084C-D24E-9AD2-7E4FC41EA627}" type="slidenum">
              <a:rPr lang="en-US" smtClean="0">
                <a:solidFill>
                  <a:prstClr val="black">
                    <a:tint val="75000"/>
                  </a:prstClr>
                </a:solidFill>
                <a:latin typeface="Calibri"/>
              </a:rPr>
              <a:pPr defTabSz="457124" eaLnBrk="1" fontAlgn="auto" hangingPunct="1">
                <a:spcBef>
                  <a:spcPts val="0"/>
                </a:spcBef>
                <a:spcAft>
                  <a:spcPts val="0"/>
                </a:spcAft>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26248093"/>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hf hdr="0" ftr="0" dt="0"/>
  <p:txStyles>
    <p:titleStyle>
      <a:lvl1pPr algn="ctr" defTabSz="457124" rtl="0" eaLnBrk="1" latinLnBrk="0" hangingPunct="1">
        <a:spcBef>
          <a:spcPct val="0"/>
        </a:spcBef>
        <a:buNone/>
        <a:defRPr sz="4400" kern="1200">
          <a:solidFill>
            <a:schemeClr val="tx1"/>
          </a:solidFill>
          <a:latin typeface="+mj-lt"/>
          <a:ea typeface="+mj-ea"/>
          <a:cs typeface="+mj-cs"/>
        </a:defRPr>
      </a:lvl1pPr>
    </p:titleStyle>
    <p:bodyStyle>
      <a:lvl1pPr marL="342843" indent="-342843" algn="l" defTabSz="457124" rtl="0" eaLnBrk="1" latinLnBrk="0" hangingPunct="1">
        <a:spcBef>
          <a:spcPct val="20000"/>
        </a:spcBef>
        <a:buFont typeface="Arial"/>
        <a:buChar char="•"/>
        <a:defRPr sz="3200" kern="1200">
          <a:solidFill>
            <a:schemeClr val="tx1"/>
          </a:solidFill>
          <a:latin typeface="+mn-lt"/>
          <a:ea typeface="+mn-ea"/>
          <a:cs typeface="+mn-cs"/>
        </a:defRPr>
      </a:lvl1pPr>
      <a:lvl2pPr marL="742826" indent="-285702" algn="l" defTabSz="457124" rtl="0" eaLnBrk="1" latinLnBrk="0" hangingPunct="1">
        <a:spcBef>
          <a:spcPct val="20000"/>
        </a:spcBef>
        <a:buFont typeface="Arial"/>
        <a:buChar char="–"/>
        <a:defRPr sz="2800" kern="1200">
          <a:solidFill>
            <a:schemeClr val="tx1"/>
          </a:solidFill>
          <a:latin typeface="+mn-lt"/>
          <a:ea typeface="+mn-ea"/>
          <a:cs typeface="+mn-cs"/>
        </a:defRPr>
      </a:lvl2pPr>
      <a:lvl3pPr marL="1142809" indent="-228562" algn="l" defTabSz="457124" rtl="0" eaLnBrk="1" latinLnBrk="0" hangingPunct="1">
        <a:spcBef>
          <a:spcPct val="20000"/>
        </a:spcBef>
        <a:buFont typeface="Arial"/>
        <a:buChar char="•"/>
        <a:defRPr sz="2400" kern="1200">
          <a:solidFill>
            <a:schemeClr val="tx1"/>
          </a:solidFill>
          <a:latin typeface="+mn-lt"/>
          <a:ea typeface="+mn-ea"/>
          <a:cs typeface="+mn-cs"/>
        </a:defRPr>
      </a:lvl3pPr>
      <a:lvl4pPr marL="1599932" indent="-228562" algn="l" defTabSz="457124" rtl="0" eaLnBrk="1" latinLnBrk="0" hangingPunct="1">
        <a:spcBef>
          <a:spcPct val="20000"/>
        </a:spcBef>
        <a:buFont typeface="Arial"/>
        <a:buChar char="–"/>
        <a:defRPr sz="2000" kern="1200">
          <a:solidFill>
            <a:schemeClr val="tx1"/>
          </a:solidFill>
          <a:latin typeface="+mn-lt"/>
          <a:ea typeface="+mn-ea"/>
          <a:cs typeface="+mn-cs"/>
        </a:defRPr>
      </a:lvl4pPr>
      <a:lvl5pPr marL="2057055" indent="-228562" algn="l" defTabSz="457124" rtl="0" eaLnBrk="1" latinLnBrk="0" hangingPunct="1">
        <a:spcBef>
          <a:spcPct val="20000"/>
        </a:spcBef>
        <a:buFont typeface="Arial"/>
        <a:buChar char="»"/>
        <a:defRPr sz="2000" kern="1200">
          <a:solidFill>
            <a:schemeClr val="tx1"/>
          </a:solidFill>
          <a:latin typeface="+mn-lt"/>
          <a:ea typeface="+mn-ea"/>
          <a:cs typeface="+mn-cs"/>
        </a:defRPr>
      </a:lvl5pPr>
      <a:lvl6pPr marL="2514179" indent="-228562" algn="l" defTabSz="457124" rtl="0" eaLnBrk="1" latinLnBrk="0" hangingPunct="1">
        <a:spcBef>
          <a:spcPct val="20000"/>
        </a:spcBef>
        <a:buFont typeface="Arial"/>
        <a:buChar char="•"/>
        <a:defRPr sz="2000" kern="1200">
          <a:solidFill>
            <a:schemeClr val="tx1"/>
          </a:solidFill>
          <a:latin typeface="+mn-lt"/>
          <a:ea typeface="+mn-ea"/>
          <a:cs typeface="+mn-cs"/>
        </a:defRPr>
      </a:lvl6pPr>
      <a:lvl7pPr marL="2971302" indent="-228562" algn="l" defTabSz="457124" rtl="0" eaLnBrk="1" latinLnBrk="0" hangingPunct="1">
        <a:spcBef>
          <a:spcPct val="20000"/>
        </a:spcBef>
        <a:buFont typeface="Arial"/>
        <a:buChar char="•"/>
        <a:defRPr sz="2000" kern="1200">
          <a:solidFill>
            <a:schemeClr val="tx1"/>
          </a:solidFill>
          <a:latin typeface="+mn-lt"/>
          <a:ea typeface="+mn-ea"/>
          <a:cs typeface="+mn-cs"/>
        </a:defRPr>
      </a:lvl7pPr>
      <a:lvl8pPr marL="3428426" indent="-228562" algn="l" defTabSz="457124" rtl="0" eaLnBrk="1" latinLnBrk="0" hangingPunct="1">
        <a:spcBef>
          <a:spcPct val="20000"/>
        </a:spcBef>
        <a:buFont typeface="Arial"/>
        <a:buChar char="•"/>
        <a:defRPr sz="2000" kern="1200">
          <a:solidFill>
            <a:schemeClr val="tx1"/>
          </a:solidFill>
          <a:latin typeface="+mn-lt"/>
          <a:ea typeface="+mn-ea"/>
          <a:cs typeface="+mn-cs"/>
        </a:defRPr>
      </a:lvl8pPr>
      <a:lvl9pPr marL="3885549" indent="-228562" algn="l" defTabSz="45712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24" rtl="0" eaLnBrk="1" latinLnBrk="0" hangingPunct="1">
        <a:defRPr sz="1800" kern="1200">
          <a:solidFill>
            <a:schemeClr val="tx1"/>
          </a:solidFill>
          <a:latin typeface="+mn-lt"/>
          <a:ea typeface="+mn-ea"/>
          <a:cs typeface="+mn-cs"/>
        </a:defRPr>
      </a:lvl1pPr>
      <a:lvl2pPr marL="457124" algn="l" defTabSz="457124" rtl="0" eaLnBrk="1" latinLnBrk="0" hangingPunct="1">
        <a:defRPr sz="1800" kern="1200">
          <a:solidFill>
            <a:schemeClr val="tx1"/>
          </a:solidFill>
          <a:latin typeface="+mn-lt"/>
          <a:ea typeface="+mn-ea"/>
          <a:cs typeface="+mn-cs"/>
        </a:defRPr>
      </a:lvl2pPr>
      <a:lvl3pPr marL="914247" algn="l" defTabSz="457124" rtl="0" eaLnBrk="1" latinLnBrk="0" hangingPunct="1">
        <a:defRPr sz="1800" kern="1200">
          <a:solidFill>
            <a:schemeClr val="tx1"/>
          </a:solidFill>
          <a:latin typeface="+mn-lt"/>
          <a:ea typeface="+mn-ea"/>
          <a:cs typeface="+mn-cs"/>
        </a:defRPr>
      </a:lvl3pPr>
      <a:lvl4pPr marL="1371371" algn="l" defTabSz="457124" rtl="0" eaLnBrk="1" latinLnBrk="0" hangingPunct="1">
        <a:defRPr sz="1800" kern="1200">
          <a:solidFill>
            <a:schemeClr val="tx1"/>
          </a:solidFill>
          <a:latin typeface="+mn-lt"/>
          <a:ea typeface="+mn-ea"/>
          <a:cs typeface="+mn-cs"/>
        </a:defRPr>
      </a:lvl4pPr>
      <a:lvl5pPr marL="1828493" algn="l" defTabSz="457124" rtl="0" eaLnBrk="1" latinLnBrk="0" hangingPunct="1">
        <a:defRPr sz="1800" kern="1200">
          <a:solidFill>
            <a:schemeClr val="tx1"/>
          </a:solidFill>
          <a:latin typeface="+mn-lt"/>
          <a:ea typeface="+mn-ea"/>
          <a:cs typeface="+mn-cs"/>
        </a:defRPr>
      </a:lvl5pPr>
      <a:lvl6pPr marL="2285617" algn="l" defTabSz="457124" rtl="0" eaLnBrk="1" latinLnBrk="0" hangingPunct="1">
        <a:defRPr sz="1800" kern="1200">
          <a:solidFill>
            <a:schemeClr val="tx1"/>
          </a:solidFill>
          <a:latin typeface="+mn-lt"/>
          <a:ea typeface="+mn-ea"/>
          <a:cs typeface="+mn-cs"/>
        </a:defRPr>
      </a:lvl6pPr>
      <a:lvl7pPr marL="2742741" algn="l" defTabSz="457124" rtl="0" eaLnBrk="1" latinLnBrk="0" hangingPunct="1">
        <a:defRPr sz="1800" kern="1200">
          <a:solidFill>
            <a:schemeClr val="tx1"/>
          </a:solidFill>
          <a:latin typeface="+mn-lt"/>
          <a:ea typeface="+mn-ea"/>
          <a:cs typeface="+mn-cs"/>
        </a:defRPr>
      </a:lvl7pPr>
      <a:lvl8pPr marL="3199864" algn="l" defTabSz="457124" rtl="0" eaLnBrk="1" latinLnBrk="0" hangingPunct="1">
        <a:defRPr sz="1800" kern="1200">
          <a:solidFill>
            <a:schemeClr val="tx1"/>
          </a:solidFill>
          <a:latin typeface="+mn-lt"/>
          <a:ea typeface="+mn-ea"/>
          <a:cs typeface="+mn-cs"/>
        </a:defRPr>
      </a:lvl8pPr>
      <a:lvl9pPr marL="3656987" algn="l" defTabSz="45712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42.jpeg"/><Relationship Id="rId2" Type="http://schemas.openxmlformats.org/officeDocument/2006/relationships/image" Target="../media/image37.jpeg"/><Relationship Id="rId1" Type="http://schemas.openxmlformats.org/officeDocument/2006/relationships/slideLayout" Target="../slideLayouts/slideLayout31.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17.xml.rels><?xml version="1.0" encoding="UTF-8" standalone="yes"?>
<Relationships xmlns="http://schemas.openxmlformats.org/package/2006/relationships"><Relationship Id="rId8" Type="http://schemas.openxmlformats.org/officeDocument/2006/relationships/image" Target="../media/image48.jpeg"/><Relationship Id="rId13" Type="http://schemas.openxmlformats.org/officeDocument/2006/relationships/image" Target="../media/image53.png"/><Relationship Id="rId3" Type="http://schemas.openxmlformats.org/officeDocument/2006/relationships/image" Target="../media/image43.jpeg"/><Relationship Id="rId7" Type="http://schemas.openxmlformats.org/officeDocument/2006/relationships/image" Target="../media/image47.jpeg"/><Relationship Id="rId12" Type="http://schemas.openxmlformats.org/officeDocument/2006/relationships/image" Target="../media/image52.wmf"/><Relationship Id="rId2" Type="http://schemas.openxmlformats.org/officeDocument/2006/relationships/notesSlide" Target="../notesSlides/notesSlide5.xml"/><Relationship Id="rId16" Type="http://schemas.openxmlformats.org/officeDocument/2006/relationships/image" Target="../media/image56.jpeg"/><Relationship Id="rId1" Type="http://schemas.openxmlformats.org/officeDocument/2006/relationships/slideLayout" Target="../slideLayouts/slideLayout31.xml"/><Relationship Id="rId6" Type="http://schemas.openxmlformats.org/officeDocument/2006/relationships/image" Target="../media/image46.jpeg"/><Relationship Id="rId11" Type="http://schemas.openxmlformats.org/officeDocument/2006/relationships/image" Target="../media/image51.jpeg"/><Relationship Id="rId5" Type="http://schemas.openxmlformats.org/officeDocument/2006/relationships/image" Target="../media/image45.jpeg"/><Relationship Id="rId15" Type="http://schemas.openxmlformats.org/officeDocument/2006/relationships/image" Target="../media/image55.jpeg"/><Relationship Id="rId10" Type="http://schemas.openxmlformats.org/officeDocument/2006/relationships/image" Target="../media/image50.jpeg"/><Relationship Id="rId4" Type="http://schemas.openxmlformats.org/officeDocument/2006/relationships/image" Target="../media/image44.jpeg"/><Relationship Id="rId9" Type="http://schemas.openxmlformats.org/officeDocument/2006/relationships/image" Target="../media/image49.jpeg"/><Relationship Id="rId14" Type="http://schemas.openxmlformats.org/officeDocument/2006/relationships/image" Target="../media/image54.jpeg"/></Relationships>
</file>

<file path=ppt/slides/_rels/slide18.xml.rels><?xml version="1.0" encoding="UTF-8" standalone="yes"?>
<Relationships xmlns="http://schemas.openxmlformats.org/package/2006/relationships"><Relationship Id="rId8" Type="http://schemas.openxmlformats.org/officeDocument/2006/relationships/image" Target="../media/image58.jpeg"/><Relationship Id="rId3" Type="http://schemas.openxmlformats.org/officeDocument/2006/relationships/diagramLayout" Target="../diagrams/layout2.xml"/><Relationship Id="rId7" Type="http://schemas.openxmlformats.org/officeDocument/2006/relationships/image" Target="../media/image57.jpeg"/><Relationship Id="rId2" Type="http://schemas.openxmlformats.org/officeDocument/2006/relationships/diagramData" Target="../diagrams/data2.xml"/><Relationship Id="rId1" Type="http://schemas.openxmlformats.org/officeDocument/2006/relationships/slideLayout" Target="../slideLayouts/slideLayout2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wmf"/><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6.xml"/><Relationship Id="rId4" Type="http://schemas.openxmlformats.org/officeDocument/2006/relationships/image" Target="../media/image63.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18" Type="http://schemas.openxmlformats.org/officeDocument/2006/relationships/image" Target="../media/image14.jpg"/><Relationship Id="rId3" Type="http://schemas.openxmlformats.org/officeDocument/2006/relationships/hyperlink" Target="http://www.apple.com/" TargetMode="External"/><Relationship Id="rId21" Type="http://schemas.openxmlformats.org/officeDocument/2006/relationships/image" Target="../media/image17.png"/><Relationship Id="rId7" Type="http://schemas.openxmlformats.org/officeDocument/2006/relationships/image" Target="../media/image3.png"/><Relationship Id="rId12" Type="http://schemas.openxmlformats.org/officeDocument/2006/relationships/image" Target="../media/image8.png"/><Relationship Id="rId17" Type="http://schemas.openxmlformats.org/officeDocument/2006/relationships/image" Target="../media/image13.png"/><Relationship Id="rId2" Type="http://schemas.openxmlformats.org/officeDocument/2006/relationships/notesSlide" Target="../notesSlides/notesSlide1.xml"/><Relationship Id="rId16" Type="http://schemas.openxmlformats.org/officeDocument/2006/relationships/image" Target="../media/image12.png"/><Relationship Id="rId20"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png"/><Relationship Id="rId11" Type="http://schemas.openxmlformats.org/officeDocument/2006/relationships/image" Target="../media/image7.png"/><Relationship Id="rId5" Type="http://schemas.openxmlformats.org/officeDocument/2006/relationships/hyperlink" Target="http://www.bentley.com/" TargetMode="External"/><Relationship Id="rId15" Type="http://schemas.openxmlformats.org/officeDocument/2006/relationships/image" Target="../media/image11.png"/><Relationship Id="rId10" Type="http://schemas.openxmlformats.org/officeDocument/2006/relationships/image" Target="../media/image6.png"/><Relationship Id="rId19" Type="http://schemas.openxmlformats.org/officeDocument/2006/relationships/image" Target="../media/image15.gif"/><Relationship Id="rId4" Type="http://schemas.openxmlformats.org/officeDocument/2006/relationships/image" Target="../media/image1.png"/><Relationship Id="rId9" Type="http://schemas.openxmlformats.org/officeDocument/2006/relationships/image" Target="../media/image5.png"/><Relationship Id="rId14" Type="http://schemas.openxmlformats.org/officeDocument/2006/relationships/image" Target="../media/image10.gif"/><Relationship Id="rId22" Type="http://schemas.openxmlformats.org/officeDocument/2006/relationships/image" Target="../media/image1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4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51.xml"/><Relationship Id="rId5" Type="http://schemas.openxmlformats.org/officeDocument/2006/relationships/image" Target="../media/image26.emf"/><Relationship Id="rId4" Type="http://schemas.openxmlformats.org/officeDocument/2006/relationships/image" Target="../media/image25.emf"/></Relationships>
</file>

<file path=ppt/slides/_rels/slide9.xml.rels><?xml version="1.0" encoding="UTF-8" standalone="yes"?>
<Relationships xmlns="http://schemas.openxmlformats.org/package/2006/relationships"><Relationship Id="rId8" Type="http://schemas.openxmlformats.org/officeDocument/2006/relationships/image" Target="../media/image33.emf"/><Relationship Id="rId3" Type="http://schemas.openxmlformats.org/officeDocument/2006/relationships/image" Target="../media/image28.emf"/><Relationship Id="rId7" Type="http://schemas.openxmlformats.org/officeDocument/2006/relationships/image" Target="../media/image32.emf"/><Relationship Id="rId2" Type="http://schemas.openxmlformats.org/officeDocument/2006/relationships/image" Target="../media/image27.emf"/><Relationship Id="rId1" Type="http://schemas.openxmlformats.org/officeDocument/2006/relationships/slideLayout" Target="../slideLayouts/slideLayout30.xml"/><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emf"/><Relationship Id="rId9" Type="http://schemas.openxmlformats.org/officeDocument/2006/relationships/image" Target="../media/image3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a:xfrm>
            <a:off x="1143000" y="1981200"/>
            <a:ext cx="6867525" cy="2906713"/>
          </a:xfrm>
        </p:spPr>
        <p:txBody>
          <a:bodyPr/>
          <a:lstStyle/>
          <a:p>
            <a:pPr algn="ctr">
              <a:lnSpc>
                <a:spcPct val="150000"/>
              </a:lnSpc>
            </a:pPr>
            <a:r>
              <a:rPr lang="en-US" altLang="zh-TW" sz="5400" dirty="0" smtClean="0">
                <a:solidFill>
                  <a:schemeClr val="accent1"/>
                </a:solidFill>
                <a:latin typeface="Microsoft JhengHei" panose="020B0604030504040204" pitchFamily="34" charset="-120"/>
                <a:ea typeface="Microsoft JhengHei" panose="020B0604030504040204" pitchFamily="34" charset="-120"/>
              </a:rPr>
              <a:t>BSA | </a:t>
            </a:r>
            <a:r>
              <a:rPr lang="zh-TW" altLang="en-US" sz="5400" dirty="0" smtClean="0">
                <a:solidFill>
                  <a:schemeClr val="accent1"/>
                </a:solidFill>
                <a:latin typeface="Microsoft JhengHei" panose="020B0604030504040204" pitchFamily="34" charset="-120"/>
                <a:ea typeface="Microsoft JhengHei" panose="020B0604030504040204" pitchFamily="34" charset="-120"/>
              </a:rPr>
              <a:t>台灣軟體聯盟</a:t>
            </a:r>
            <a:r>
              <a:rPr lang="en-US" altLang="zh-TW" sz="5400" dirty="0" smtClean="0">
                <a:solidFill>
                  <a:schemeClr val="accent1"/>
                </a:solidFill>
                <a:latin typeface="Microsoft JhengHei" panose="020B0604030504040204" pitchFamily="34" charset="-120"/>
                <a:ea typeface="Microsoft JhengHei" panose="020B0604030504040204" pitchFamily="34" charset="-120"/>
              </a:rPr>
              <a:t/>
            </a:r>
            <a:br>
              <a:rPr lang="en-US" altLang="zh-TW" sz="5400" dirty="0" smtClean="0">
                <a:solidFill>
                  <a:schemeClr val="accent1"/>
                </a:solidFill>
                <a:latin typeface="Microsoft JhengHei" panose="020B0604030504040204" pitchFamily="34" charset="-120"/>
                <a:ea typeface="Microsoft JhengHei" panose="020B0604030504040204" pitchFamily="34" charset="-120"/>
              </a:rPr>
            </a:br>
            <a:r>
              <a:rPr lang="zh-TW" altLang="en-US" sz="5400" dirty="0">
                <a:solidFill>
                  <a:schemeClr val="accent1"/>
                </a:solidFill>
                <a:latin typeface="Microsoft JhengHei" panose="020B0604030504040204" pitchFamily="34" charset="-120"/>
                <a:ea typeface="Microsoft JhengHei" panose="020B0604030504040204" pitchFamily="34" charset="-120"/>
              </a:rPr>
              <a:t>簡介</a:t>
            </a:r>
            <a:r>
              <a:rPr lang="en-US" altLang="zh-TW" sz="5400" dirty="0" smtClean="0">
                <a:solidFill>
                  <a:schemeClr val="accent1"/>
                </a:solidFill>
                <a:latin typeface="Microsoft JhengHei" panose="020B0604030504040204" pitchFamily="34" charset="-120"/>
                <a:ea typeface="Microsoft JhengHei" panose="020B0604030504040204" pitchFamily="34" charset="-120"/>
              </a:rPr>
              <a:t/>
            </a:r>
            <a:br>
              <a:rPr lang="en-US" altLang="zh-TW" sz="5400" dirty="0" smtClean="0">
                <a:solidFill>
                  <a:schemeClr val="accent1"/>
                </a:solidFill>
                <a:latin typeface="Microsoft JhengHei" panose="020B0604030504040204" pitchFamily="34" charset="-120"/>
                <a:ea typeface="Microsoft JhengHei" panose="020B0604030504040204" pitchFamily="34" charset="-120"/>
              </a:rPr>
            </a:br>
            <a:endParaRPr lang="en-US" sz="5400" dirty="0">
              <a:solidFill>
                <a:schemeClr val="accent1"/>
              </a:solidFill>
              <a:latin typeface="Microsoft JhengHei" panose="020B0604030504040204" pitchFamily="34" charset="-120"/>
              <a:ea typeface="Microsoft JhengHei" panose="020B0604030504040204" pitchFamily="34" charset="-120"/>
            </a:endParaRPr>
          </a:p>
        </p:txBody>
      </p:sp>
      <p:sp>
        <p:nvSpPr>
          <p:cNvPr id="27651" name="Rectangle 3"/>
          <p:cNvSpPr>
            <a:spLocks noGrp="1" noChangeArrowheads="1"/>
          </p:cNvSpPr>
          <p:nvPr>
            <p:ph type="subTitle" idx="1"/>
          </p:nvPr>
        </p:nvSpPr>
        <p:spPr>
          <a:xfrm>
            <a:off x="1600200" y="5029200"/>
            <a:ext cx="6334125" cy="609600"/>
          </a:xfrm>
        </p:spPr>
        <p:txBody>
          <a:bodyPr/>
          <a:lstStyle/>
          <a:p>
            <a:r>
              <a:rPr lang="en-US" altLang="zh-TW" sz="2800" dirty="0" smtClean="0">
                <a:solidFill>
                  <a:schemeClr val="tx2">
                    <a:lumMod val="50000"/>
                    <a:lumOff val="50000"/>
                  </a:schemeClr>
                </a:solidFill>
                <a:latin typeface="+mj-lt"/>
                <a:ea typeface="Microsoft JhengHei" panose="020B0604030504040204" pitchFamily="34" charset="-120"/>
              </a:rPr>
              <a:t>BSA</a:t>
            </a:r>
            <a:r>
              <a:rPr lang="zh-TW" altLang="en-US" sz="2800" dirty="0" smtClean="0">
                <a:solidFill>
                  <a:schemeClr val="tx2">
                    <a:lumMod val="50000"/>
                    <a:lumOff val="50000"/>
                  </a:schemeClr>
                </a:solidFill>
                <a:latin typeface="+mj-lt"/>
                <a:ea typeface="Microsoft JhengHei" panose="020B0604030504040204" pitchFamily="34" charset="-120"/>
              </a:rPr>
              <a:t> </a:t>
            </a:r>
            <a:r>
              <a:rPr lang="en-US" altLang="zh-TW" sz="2800" dirty="0" smtClean="0">
                <a:solidFill>
                  <a:schemeClr val="tx2">
                    <a:lumMod val="50000"/>
                    <a:lumOff val="50000"/>
                  </a:schemeClr>
                </a:solidFill>
                <a:latin typeface="+mj-lt"/>
                <a:ea typeface="Microsoft JhengHei" panose="020B0604030504040204" pitchFamily="34" charset="-120"/>
              </a:rPr>
              <a:t>|</a:t>
            </a:r>
            <a:r>
              <a:rPr lang="zh-TW" altLang="en-US" sz="2800" dirty="0" smtClean="0">
                <a:solidFill>
                  <a:schemeClr val="tx2">
                    <a:lumMod val="50000"/>
                    <a:lumOff val="50000"/>
                  </a:schemeClr>
                </a:solidFill>
                <a:latin typeface="+mj-lt"/>
                <a:ea typeface="Microsoft JhengHei" panose="020B0604030504040204" pitchFamily="34" charset="-120"/>
              </a:rPr>
              <a:t> 台灣軟體聯盟共同主席 </a:t>
            </a:r>
            <a:r>
              <a:rPr lang="zh-TW" altLang="en-US" sz="2800" dirty="0">
                <a:solidFill>
                  <a:schemeClr val="tx2">
                    <a:lumMod val="50000"/>
                    <a:lumOff val="50000"/>
                  </a:schemeClr>
                </a:solidFill>
                <a:latin typeface="+mj-lt"/>
                <a:ea typeface="Microsoft JhengHei" panose="020B0604030504040204" pitchFamily="34" charset="-120"/>
              </a:rPr>
              <a:t> </a:t>
            </a:r>
            <a:r>
              <a:rPr lang="zh-TW" altLang="en-US" sz="2800" dirty="0" smtClean="0">
                <a:solidFill>
                  <a:schemeClr val="tx2">
                    <a:lumMod val="50000"/>
                    <a:lumOff val="50000"/>
                  </a:schemeClr>
                </a:solidFill>
                <a:latin typeface="+mj-lt"/>
                <a:ea typeface="Microsoft JhengHei" panose="020B0604030504040204" pitchFamily="34" charset="-120"/>
              </a:rPr>
              <a:t>楊千</a:t>
            </a:r>
            <a:r>
              <a:rPr lang="zh-TW" altLang="en-US" sz="2800" dirty="0">
                <a:solidFill>
                  <a:schemeClr val="tx2">
                    <a:lumMod val="50000"/>
                    <a:lumOff val="50000"/>
                  </a:schemeClr>
                </a:solidFill>
                <a:latin typeface="+mj-lt"/>
                <a:ea typeface="Microsoft JhengHei" panose="020B0604030504040204" pitchFamily="34" charset="-120"/>
              </a:rPr>
              <a:t>旻</a:t>
            </a:r>
            <a:endParaRPr lang="en-US" sz="2800" dirty="0">
              <a:solidFill>
                <a:schemeClr val="tx2">
                  <a:lumMod val="50000"/>
                  <a:lumOff val="50000"/>
                </a:schemeClr>
              </a:solidFill>
              <a:latin typeface="+mj-lt"/>
              <a:ea typeface="Microsoft JhengHei" panose="020B0604030504040204" pitchFamily="34" charset="-120"/>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t>與</a:t>
            </a:r>
            <a:r>
              <a:rPr lang="zh-TW" altLang="en-US" dirty="0"/>
              <a:t>名</a:t>
            </a:r>
            <a:r>
              <a:rPr lang="zh-TW" altLang="en-US" dirty="0" smtClean="0"/>
              <a:t>人</a:t>
            </a:r>
            <a:r>
              <a:rPr lang="zh-TW" altLang="en-US" dirty="0"/>
              <a:t>合作</a:t>
            </a:r>
            <a:r>
              <a:rPr lang="zh-TW" altLang="en-US" dirty="0" smtClean="0"/>
              <a:t>反盜版宣傳活動</a:t>
            </a:r>
            <a:endParaRPr lang="en-US" dirty="0"/>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5032" t="5834" r="6914" b="3565"/>
          <a:stretch/>
        </p:blipFill>
        <p:spPr>
          <a:xfrm>
            <a:off x="1219200" y="1524001"/>
            <a:ext cx="2880360" cy="4114800"/>
          </a:xfrm>
        </p:spPr>
      </p:pic>
      <p:sp>
        <p:nvSpPr>
          <p:cNvPr id="4" name="Slide Number Placeholder 3"/>
          <p:cNvSpPr>
            <a:spLocks noGrp="1"/>
          </p:cNvSpPr>
          <p:nvPr>
            <p:ph type="sldNum" sz="quarter" idx="12"/>
          </p:nvPr>
        </p:nvSpPr>
        <p:spPr/>
        <p:txBody>
          <a:bodyPr/>
          <a:lstStyle/>
          <a:p>
            <a:fld id="{C46096DB-1730-4C4D-93BF-4F0724F943C2}" type="slidenum">
              <a:rPr lang="en-US" smtClean="0"/>
              <a:pPr/>
              <a:t>10</a:t>
            </a:fld>
            <a:endParaRPr lang="en-US"/>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3254" t="6323" r="5691" b="1874"/>
          <a:stretch/>
        </p:blipFill>
        <p:spPr>
          <a:xfrm>
            <a:off x="5257799" y="1523999"/>
            <a:ext cx="2993571" cy="4191001"/>
          </a:xfrm>
          <a:prstGeom prst="rect">
            <a:avLst/>
          </a:prstGeom>
        </p:spPr>
      </p:pic>
      <p:sp>
        <p:nvSpPr>
          <p:cNvPr id="7" name="TextBox 6"/>
          <p:cNvSpPr txBox="1"/>
          <p:nvPr/>
        </p:nvSpPr>
        <p:spPr>
          <a:xfrm>
            <a:off x="1219200" y="5803903"/>
            <a:ext cx="6406113" cy="292388"/>
          </a:xfrm>
          <a:prstGeom prst="rect">
            <a:avLst/>
          </a:prstGeom>
          <a:noFill/>
        </p:spPr>
        <p:txBody>
          <a:bodyPr wrap="none" rtlCol="0">
            <a:spAutoFit/>
          </a:bodyPr>
          <a:lstStyle/>
          <a:p>
            <a:r>
              <a:rPr lang="zh-TW" altLang="en-US" dirty="0" smtClean="0"/>
              <a:t>知名藝人：劉香慈                                                            </a:t>
            </a:r>
            <a:r>
              <a:rPr lang="en-US" altLang="zh-TW" dirty="0" smtClean="0"/>
              <a:t>TVBS</a:t>
            </a:r>
            <a:r>
              <a:rPr lang="zh-TW" altLang="en-US" dirty="0" smtClean="0"/>
              <a:t>晚間新聞主播：夏嘉璐</a:t>
            </a:r>
            <a:endParaRPr lang="en-US" dirty="0"/>
          </a:p>
        </p:txBody>
      </p:sp>
    </p:spTree>
    <p:extLst>
      <p:ext uri="{BB962C8B-B14F-4D97-AF65-F5344CB8AC3E}">
        <p14:creationId xmlns:p14="http://schemas.microsoft.com/office/powerpoint/2010/main" val="858905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828" name="Rectangle 4"/>
          <p:cNvSpPr>
            <a:spLocks noGrp="1" noChangeArrowheads="1"/>
          </p:cNvSpPr>
          <p:nvPr>
            <p:ph type="ctrTitle"/>
          </p:nvPr>
        </p:nvSpPr>
        <p:spPr/>
        <p:txBody>
          <a:bodyPr>
            <a:normAutofit/>
          </a:bodyPr>
          <a:lstStyle/>
          <a:p>
            <a:pPr algn="just" eaLnBrk="1" fontAlgn="auto" hangingPunct="1">
              <a:spcAft>
                <a:spcPts val="0"/>
              </a:spcAft>
              <a:defRPr/>
            </a:pPr>
            <a:r>
              <a:rPr kumimoji="1" lang="en-US" altLang="zh-TW" sz="4800" b="1" dirty="0" smtClean="0">
                <a:solidFill>
                  <a:schemeClr val="bg1"/>
                </a:solidFill>
                <a:latin typeface="標楷體" pitchFamily="65" charset="-120"/>
                <a:ea typeface="標楷體" pitchFamily="65" charset="-120"/>
              </a:rPr>
              <a:t/>
            </a:r>
            <a:br>
              <a:rPr kumimoji="1" lang="en-US" altLang="zh-TW" sz="4800" b="1" dirty="0" smtClean="0">
                <a:solidFill>
                  <a:schemeClr val="bg1"/>
                </a:solidFill>
                <a:latin typeface="標楷體" pitchFamily="65" charset="-120"/>
                <a:ea typeface="標楷體" pitchFamily="65" charset="-120"/>
              </a:rPr>
            </a:br>
            <a:r>
              <a:rPr kumimoji="1" lang="zh-TW" altLang="en-US" sz="4800" b="1" dirty="0" smtClean="0">
                <a:solidFill>
                  <a:schemeClr val="bg1"/>
                </a:solidFill>
                <a:latin typeface="標楷體" pitchFamily="65" charset="-120"/>
                <a:ea typeface="標楷體" pitchFamily="65" charset="-120"/>
              </a:rPr>
              <a:t>二、</a:t>
            </a:r>
            <a:r>
              <a:rPr kumimoji="1" lang="zh-TW" altLang="en-US" sz="4800" b="1" dirty="0" smtClean="0">
                <a:solidFill>
                  <a:schemeClr val="bg1"/>
                </a:solidFill>
                <a:effectLst/>
                <a:latin typeface="標楷體" pitchFamily="65" charset="-120"/>
                <a:ea typeface="標楷體" pitchFamily="65" charset="-120"/>
              </a:rPr>
              <a:t>電腦軟體盜版樣態簡介</a:t>
            </a:r>
            <a:endParaRPr kumimoji="1" lang="zh-TW" altLang="en-US" sz="4800" b="1" dirty="0">
              <a:solidFill>
                <a:schemeClr val="bg1"/>
              </a:solidFill>
              <a:effectLst/>
              <a:latin typeface="標楷體" pitchFamily="65" charset="-120"/>
              <a:ea typeface="標楷體" pitchFamily="65" charset="-120"/>
            </a:endParaRPr>
          </a:p>
        </p:txBody>
      </p:sp>
      <p:sp>
        <p:nvSpPr>
          <p:cNvPr id="2" name="TextBox 1"/>
          <p:cNvSpPr txBox="1"/>
          <p:nvPr/>
        </p:nvSpPr>
        <p:spPr>
          <a:xfrm>
            <a:off x="1371600" y="2514600"/>
            <a:ext cx="6172200" cy="707886"/>
          </a:xfrm>
          <a:prstGeom prst="rect">
            <a:avLst/>
          </a:prstGeom>
          <a:noFill/>
        </p:spPr>
        <p:txBody>
          <a:bodyPr wrap="square" rtlCol="0">
            <a:spAutoFit/>
          </a:bodyPr>
          <a:lstStyle/>
          <a:p>
            <a:r>
              <a:rPr lang="zh-TW" altLang="en-US" sz="4000" dirty="0" smtClean="0"/>
              <a:t>電腦軟體盜版態樣簡介</a:t>
            </a:r>
            <a:endParaRPr lang="zh-TW" altLang="en-US" sz="4000" dirty="0"/>
          </a:p>
        </p:txBody>
      </p:sp>
    </p:spTree>
    <p:extLst>
      <p:ext uri="{BB962C8B-B14F-4D97-AF65-F5344CB8AC3E}">
        <p14:creationId xmlns:p14="http://schemas.microsoft.com/office/powerpoint/2010/main" val="2017548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381125" y="1838325"/>
            <a:ext cx="6016625" cy="895350"/>
          </a:xfrm>
        </p:spPr>
        <p:txBody>
          <a:bodyPr/>
          <a:lstStyle/>
          <a:p>
            <a:r>
              <a:rPr lang="zh-TW" altLang="en-US" smtClean="0">
                <a:ea typeface="新細明體" panose="02020500000000000000" pitchFamily="18" charset="-120"/>
              </a:rPr>
              <a:t>著作權保護之對象</a:t>
            </a:r>
          </a:p>
        </p:txBody>
      </p:sp>
      <p:sp>
        <p:nvSpPr>
          <p:cNvPr id="15363" name="Rectangle 3"/>
          <p:cNvSpPr>
            <a:spLocks noGrp="1" noChangeArrowheads="1"/>
          </p:cNvSpPr>
          <p:nvPr>
            <p:ph type="body" idx="1"/>
          </p:nvPr>
        </p:nvSpPr>
        <p:spPr>
          <a:xfrm>
            <a:off x="1381125" y="2733675"/>
            <a:ext cx="6016625" cy="2908300"/>
          </a:xfrm>
        </p:spPr>
        <p:txBody>
          <a:bodyPr/>
          <a:lstStyle/>
          <a:p>
            <a:pPr marL="342900" indent="-342900">
              <a:buFontTx/>
              <a:buChar char="•"/>
            </a:pPr>
            <a:r>
              <a:rPr lang="zh-TW" altLang="en-US" smtClean="0">
                <a:ea typeface="新細明體" panose="02020500000000000000" pitchFamily="18" charset="-120"/>
              </a:rPr>
              <a:t>電腦軟體，包含：</a:t>
            </a:r>
          </a:p>
          <a:p>
            <a:pPr marL="800100" lvl="1" indent="-342900">
              <a:buFont typeface="Arial" panose="020B0604020202020204" pitchFamily="34" charset="0"/>
              <a:buChar char="•"/>
            </a:pPr>
            <a:r>
              <a:rPr lang="zh-TW" altLang="en-US" smtClean="0">
                <a:ea typeface="新細明體" panose="02020500000000000000" pitchFamily="18" charset="-120"/>
              </a:rPr>
              <a:t>電腦程式 </a:t>
            </a:r>
            <a:r>
              <a:rPr lang="en-US" altLang="zh-TW" smtClean="0">
                <a:ea typeface="新細明體" panose="02020500000000000000" pitchFamily="18" charset="-120"/>
              </a:rPr>
              <a:t>(computer program)</a:t>
            </a:r>
          </a:p>
          <a:p>
            <a:pPr marL="800100" lvl="1" indent="-342900">
              <a:buFont typeface="Arial" panose="020B0604020202020204" pitchFamily="34" charset="0"/>
              <a:buChar char="•"/>
            </a:pPr>
            <a:r>
              <a:rPr lang="zh-TW" altLang="en-US" smtClean="0">
                <a:ea typeface="新細明體" panose="02020500000000000000" pitchFamily="18" charset="-120"/>
              </a:rPr>
              <a:t>原始碼 </a:t>
            </a:r>
            <a:r>
              <a:rPr lang="en-US" altLang="zh-TW" smtClean="0">
                <a:ea typeface="新細明體" panose="02020500000000000000" pitchFamily="18" charset="-120"/>
              </a:rPr>
              <a:t>(source code)</a:t>
            </a:r>
          </a:p>
          <a:p>
            <a:pPr marL="800100" lvl="1" indent="-342900">
              <a:buFont typeface="Arial" panose="020B0604020202020204" pitchFamily="34" charset="0"/>
              <a:buChar char="•"/>
            </a:pPr>
            <a:r>
              <a:rPr lang="zh-TW" altLang="en-US" smtClean="0">
                <a:ea typeface="新細明體" panose="02020500000000000000" pitchFamily="18" charset="-120"/>
              </a:rPr>
              <a:t>目的碼 </a:t>
            </a:r>
            <a:r>
              <a:rPr lang="en-US" altLang="zh-TW" smtClean="0">
                <a:ea typeface="新細明體" panose="02020500000000000000" pitchFamily="18" charset="-120"/>
              </a:rPr>
              <a:t>(object code) (machine code)</a:t>
            </a:r>
          </a:p>
          <a:p>
            <a:pPr marL="800100" lvl="1" indent="-342900">
              <a:buFont typeface="Arial" panose="020B0604020202020204" pitchFamily="34" charset="0"/>
              <a:buChar char="•"/>
            </a:pPr>
            <a:r>
              <a:rPr lang="zh-TW" altLang="en-US" smtClean="0">
                <a:ea typeface="新細明體" panose="02020500000000000000" pitchFamily="18" charset="-120"/>
              </a:rPr>
              <a:t>微碼 </a:t>
            </a:r>
            <a:r>
              <a:rPr lang="en-US" altLang="zh-TW" smtClean="0">
                <a:ea typeface="新細明體" panose="02020500000000000000" pitchFamily="18" charset="-120"/>
              </a:rPr>
              <a:t>(micro code)</a:t>
            </a:r>
          </a:p>
          <a:p>
            <a:pPr marL="800100" lvl="1" indent="-342900">
              <a:buFont typeface="Arial" panose="020B0604020202020204" pitchFamily="34" charset="0"/>
              <a:buChar char="•"/>
            </a:pPr>
            <a:r>
              <a:rPr lang="zh-TW" altLang="en-US" smtClean="0">
                <a:ea typeface="新細明體" panose="02020500000000000000" pitchFamily="18" charset="-120"/>
              </a:rPr>
              <a:t>使用者手冊</a:t>
            </a:r>
          </a:p>
          <a:p>
            <a:pPr marL="800100" lvl="1" indent="-342900">
              <a:buFont typeface="Arial" panose="020B0604020202020204" pitchFamily="34" charset="0"/>
              <a:buChar char="•"/>
            </a:pPr>
            <a:r>
              <a:rPr lang="zh-TW" altLang="en-US" smtClean="0">
                <a:ea typeface="新細明體" panose="02020500000000000000" pitchFamily="18" charset="-120"/>
              </a:rPr>
              <a:t>描述程式之文件及輔助資料</a:t>
            </a:r>
          </a:p>
          <a:p>
            <a:pPr marL="342900" indent="-342900">
              <a:buFontTx/>
              <a:buChar char="•"/>
            </a:pPr>
            <a:endParaRPr lang="en-US" altLang="zh-TW" sz="1300" smtClean="0">
              <a:ea typeface="新細明體" panose="02020500000000000000" pitchFamily="18" charset="-120"/>
            </a:endParaRPr>
          </a:p>
        </p:txBody>
      </p:sp>
    </p:spTree>
    <p:extLst>
      <p:ext uri="{BB962C8B-B14F-4D97-AF65-F5344CB8AC3E}">
        <p14:creationId xmlns:p14="http://schemas.microsoft.com/office/powerpoint/2010/main" val="33432359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381125" y="1838325"/>
            <a:ext cx="6016625" cy="895350"/>
          </a:xfrm>
        </p:spPr>
        <p:txBody>
          <a:bodyPr/>
          <a:lstStyle/>
          <a:p>
            <a:r>
              <a:rPr lang="zh-TW" altLang="en-US" smtClean="0">
                <a:ea typeface="新細明體" panose="02020500000000000000" pitchFamily="18" charset="-120"/>
              </a:rPr>
              <a:t>著作權保護之對象</a:t>
            </a:r>
          </a:p>
        </p:txBody>
      </p:sp>
      <p:sp>
        <p:nvSpPr>
          <p:cNvPr id="16387" name="Rectangle 3"/>
          <p:cNvSpPr>
            <a:spLocks noGrp="1" noChangeArrowheads="1"/>
          </p:cNvSpPr>
          <p:nvPr>
            <p:ph type="body" idx="1"/>
          </p:nvPr>
        </p:nvSpPr>
        <p:spPr>
          <a:xfrm>
            <a:off x="1381125" y="2733675"/>
            <a:ext cx="6016625" cy="2908300"/>
          </a:xfrm>
        </p:spPr>
        <p:txBody>
          <a:bodyPr/>
          <a:lstStyle/>
          <a:p>
            <a:pPr marL="342900" indent="-342900">
              <a:buFontTx/>
              <a:buChar char="•"/>
            </a:pPr>
            <a:r>
              <a:rPr lang="zh-TW" altLang="en-US" smtClean="0">
                <a:ea typeface="新細明體" panose="02020500000000000000" pitchFamily="18" charset="-120"/>
              </a:rPr>
              <a:t>專有重製權 </a:t>
            </a:r>
            <a:r>
              <a:rPr lang="en-US" altLang="zh-TW" smtClean="0">
                <a:ea typeface="新細明體" panose="02020500000000000000" pitchFamily="18" charset="-120"/>
              </a:rPr>
              <a:t>[§22 ]</a:t>
            </a:r>
          </a:p>
          <a:p>
            <a:pPr marL="342900" indent="-342900">
              <a:buFontTx/>
              <a:buChar char="•"/>
            </a:pPr>
            <a:r>
              <a:rPr lang="zh-TW" altLang="en-US" smtClean="0">
                <a:ea typeface="新細明體" panose="02020500000000000000" pitchFamily="18" charset="-120"/>
              </a:rPr>
              <a:t>專有公開傳輸權</a:t>
            </a:r>
            <a:r>
              <a:rPr lang="en-US" altLang="zh-TW" smtClean="0">
                <a:ea typeface="新細明體" panose="02020500000000000000" pitchFamily="18" charset="-120"/>
              </a:rPr>
              <a:t>[§26-1]</a:t>
            </a:r>
          </a:p>
          <a:p>
            <a:pPr marL="342900" indent="-342900">
              <a:buFontTx/>
              <a:buChar char="•"/>
            </a:pPr>
            <a:r>
              <a:rPr lang="zh-TW" altLang="en-US" smtClean="0">
                <a:ea typeface="新細明體" panose="02020500000000000000" pitchFamily="18" charset="-120"/>
              </a:rPr>
              <a:t>專有改作權 </a:t>
            </a:r>
            <a:r>
              <a:rPr lang="en-US" altLang="zh-TW" smtClean="0">
                <a:ea typeface="新細明體" panose="02020500000000000000" pitchFamily="18" charset="-120"/>
              </a:rPr>
              <a:t>[§28 ]</a:t>
            </a:r>
          </a:p>
          <a:p>
            <a:pPr marL="342900" indent="-342900">
              <a:buFontTx/>
              <a:buChar char="•"/>
            </a:pPr>
            <a:r>
              <a:rPr lang="zh-TW" altLang="en-US" smtClean="0">
                <a:ea typeface="新細明體" panose="02020500000000000000" pitchFamily="18" charset="-120"/>
              </a:rPr>
              <a:t>專有出租權 </a:t>
            </a:r>
            <a:r>
              <a:rPr lang="en-US" altLang="zh-TW" smtClean="0">
                <a:ea typeface="新細明體" panose="02020500000000000000" pitchFamily="18" charset="-120"/>
              </a:rPr>
              <a:t>[§29 ]</a:t>
            </a:r>
          </a:p>
          <a:p>
            <a:pPr marL="342900" indent="-342900">
              <a:buFontTx/>
              <a:buChar char="•"/>
            </a:pPr>
            <a:endParaRPr lang="en-US" altLang="zh-TW" sz="1300" smtClean="0">
              <a:ea typeface="新細明體" panose="02020500000000000000" pitchFamily="18" charset="-120"/>
            </a:endParaRPr>
          </a:p>
        </p:txBody>
      </p:sp>
    </p:spTree>
    <p:extLst>
      <p:ext uri="{BB962C8B-B14F-4D97-AF65-F5344CB8AC3E}">
        <p14:creationId xmlns:p14="http://schemas.microsoft.com/office/powerpoint/2010/main" val="27870424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990600" y="304800"/>
            <a:ext cx="8229600" cy="705968"/>
          </a:xfrm>
        </p:spPr>
        <p:txBody>
          <a:bodyPr/>
          <a:lstStyle/>
          <a:p>
            <a:pPr eaLnBrk="1" fontAlgn="auto" hangingPunct="1">
              <a:spcAft>
                <a:spcPts val="0"/>
              </a:spcAft>
              <a:defRPr/>
            </a:pPr>
            <a:r>
              <a:rPr lang="zh-TW" altLang="en-US" dirty="0" smtClean="0">
                <a:latin typeface="標楷體" pitchFamily="65" charset="-120"/>
                <a:ea typeface="標楷體" pitchFamily="65" charset="-120"/>
              </a:rPr>
              <a:t>常見電腦軟體盜版型態</a:t>
            </a:r>
          </a:p>
        </p:txBody>
      </p:sp>
      <p:graphicFrame>
        <p:nvGraphicFramePr>
          <p:cNvPr id="2" name="Diagram 1"/>
          <p:cNvGraphicFramePr/>
          <p:nvPr>
            <p:extLst/>
          </p:nvPr>
        </p:nvGraphicFramePr>
        <p:xfrm>
          <a:off x="990600" y="1371600"/>
          <a:ext cx="6921500" cy="429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A6CD5147-2581-411B-8361-786E212A61A1}" type="slidenum">
              <a:rPr lang="en-US" altLang="zh-TW" smtClean="0">
                <a:solidFill>
                  <a:srgbClr val="000000"/>
                </a:solidFill>
              </a:rPr>
              <a:pPr/>
              <a:t>14</a:t>
            </a:fld>
            <a:endParaRPr lang="en-US" altLang="zh-TW">
              <a:solidFill>
                <a:srgbClr val="000000"/>
              </a:solidFill>
            </a:endParaRPr>
          </a:p>
        </p:txBody>
      </p:sp>
    </p:spTree>
    <p:extLst>
      <p:ext uri="{BB962C8B-B14F-4D97-AF65-F5344CB8AC3E}">
        <p14:creationId xmlns:p14="http://schemas.microsoft.com/office/powerpoint/2010/main" val="29223781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381125" y="1838325"/>
            <a:ext cx="6016625" cy="895350"/>
          </a:xfrm>
        </p:spPr>
        <p:txBody>
          <a:bodyPr/>
          <a:lstStyle/>
          <a:p>
            <a:r>
              <a:rPr lang="zh-TW" altLang="en-US" smtClean="0">
                <a:ea typeface="新細明體" panose="02020500000000000000" pitchFamily="18" charset="-120"/>
              </a:rPr>
              <a:t>常見軟體盜版態樣</a:t>
            </a:r>
          </a:p>
        </p:txBody>
      </p:sp>
      <p:sp>
        <p:nvSpPr>
          <p:cNvPr id="17411" name="Rectangle 3"/>
          <p:cNvSpPr>
            <a:spLocks noGrp="1" noChangeArrowheads="1"/>
          </p:cNvSpPr>
          <p:nvPr>
            <p:ph type="body" idx="1"/>
          </p:nvPr>
        </p:nvSpPr>
        <p:spPr>
          <a:xfrm>
            <a:off x="1381125" y="2733675"/>
            <a:ext cx="6016625" cy="2908300"/>
          </a:xfrm>
        </p:spPr>
        <p:txBody>
          <a:bodyPr>
            <a:normAutofit lnSpcReduction="10000"/>
          </a:bodyPr>
          <a:lstStyle/>
          <a:p>
            <a:pPr marL="342900" indent="-342900">
              <a:buFontTx/>
              <a:buChar char="•"/>
            </a:pPr>
            <a:r>
              <a:rPr lang="zh-TW" altLang="en-US" sz="3200" smtClean="0">
                <a:ea typeface="新細明體" panose="02020500000000000000" pitchFamily="18" charset="-120"/>
              </a:rPr>
              <a:t>重製</a:t>
            </a:r>
            <a:endParaRPr lang="en-US" altLang="zh-TW" sz="3200" smtClean="0">
              <a:ea typeface="新細明體" panose="02020500000000000000" pitchFamily="18" charset="-120"/>
            </a:endParaRPr>
          </a:p>
          <a:p>
            <a:pPr marL="800100" lvl="1" indent="-342900">
              <a:buFont typeface="Arial" panose="020B0604020202020204" pitchFamily="34" charset="0"/>
              <a:buChar char="•"/>
            </a:pPr>
            <a:r>
              <a:rPr lang="zh-TW" altLang="en-US" smtClean="0">
                <a:ea typeface="新細明體" panose="02020500000000000000" pitchFamily="18" charset="-120"/>
              </a:rPr>
              <a:t>擅自以</a:t>
            </a:r>
            <a:r>
              <a:rPr lang="zh-TW" altLang="en-US" smtClean="0">
                <a:solidFill>
                  <a:srgbClr val="FF0000"/>
                </a:solidFill>
                <a:ea typeface="新細明體" panose="02020500000000000000" pitchFamily="18" charset="-120"/>
              </a:rPr>
              <a:t>重製</a:t>
            </a:r>
            <a:r>
              <a:rPr lang="zh-TW" altLang="en-US" smtClean="0">
                <a:ea typeface="新細明體" panose="02020500000000000000" pitchFamily="18" charset="-120"/>
              </a:rPr>
              <a:t>之方法侵害他人之著作財產權者，處三年以下有期徒刑、拘役，或科或併科新臺幣七十五萬元以下罰金。</a:t>
            </a:r>
          </a:p>
          <a:p>
            <a:pPr marL="800100" lvl="1" indent="-342900">
              <a:buFont typeface="Arial" panose="020B0604020202020204" pitchFamily="34" charset="0"/>
              <a:buChar char="•"/>
            </a:pPr>
            <a:r>
              <a:rPr lang="zh-TW" altLang="en-US" smtClean="0">
                <a:ea typeface="新細明體" panose="02020500000000000000" pitchFamily="18" charset="-120"/>
              </a:rPr>
              <a:t>意圖</a:t>
            </a:r>
            <a:r>
              <a:rPr lang="zh-TW" altLang="en-US" smtClean="0">
                <a:solidFill>
                  <a:srgbClr val="FF0000"/>
                </a:solidFill>
                <a:ea typeface="新細明體" panose="02020500000000000000" pitchFamily="18" charset="-120"/>
              </a:rPr>
              <a:t>銷售</a:t>
            </a:r>
            <a:r>
              <a:rPr lang="zh-TW" altLang="en-US" smtClean="0">
                <a:ea typeface="新細明體" panose="02020500000000000000" pitchFamily="18" charset="-120"/>
              </a:rPr>
              <a:t>或出租而擅自</a:t>
            </a:r>
            <a:r>
              <a:rPr lang="zh-TW" altLang="en-US" smtClean="0">
                <a:solidFill>
                  <a:srgbClr val="FF0000"/>
                </a:solidFill>
                <a:ea typeface="新細明體" panose="02020500000000000000" pitchFamily="18" charset="-120"/>
              </a:rPr>
              <a:t>以重製之方法侵害他人之著作財產權</a:t>
            </a:r>
            <a:r>
              <a:rPr lang="zh-TW" altLang="en-US" smtClean="0">
                <a:ea typeface="新細明體" panose="02020500000000000000" pitchFamily="18" charset="-120"/>
              </a:rPr>
              <a:t>者，處六月以上五年以下有期徒刑，得併科新臺幣二十萬元以上二百萬元以下罰金。</a:t>
            </a:r>
          </a:p>
          <a:p>
            <a:pPr marL="800100" lvl="1" indent="-342900">
              <a:buFont typeface="Arial" panose="020B0604020202020204" pitchFamily="34" charset="0"/>
              <a:buChar char="•"/>
            </a:pPr>
            <a:r>
              <a:rPr lang="zh-TW" altLang="en-US" smtClean="0">
                <a:ea typeface="新細明體" panose="02020500000000000000" pitchFamily="18" charset="-120"/>
              </a:rPr>
              <a:t>以重製於</a:t>
            </a:r>
            <a:r>
              <a:rPr lang="zh-TW" altLang="en-US" smtClean="0">
                <a:solidFill>
                  <a:srgbClr val="FF0000"/>
                </a:solidFill>
                <a:ea typeface="新細明體" panose="02020500000000000000" pitchFamily="18" charset="-120"/>
              </a:rPr>
              <a:t>光碟</a:t>
            </a:r>
            <a:r>
              <a:rPr lang="zh-TW" altLang="en-US" smtClean="0">
                <a:ea typeface="新細明體" panose="02020500000000000000" pitchFamily="18" charset="-120"/>
              </a:rPr>
              <a:t>之方法犯前項之罪者，處六月以上五年以下有期徒刑，得併科新臺幣五十萬元以上五百萬元以下罰金。</a:t>
            </a:r>
            <a:endParaRPr lang="en-US" altLang="zh-TW" smtClean="0">
              <a:ea typeface="新細明體" panose="02020500000000000000" pitchFamily="18" charset="-120"/>
            </a:endParaRPr>
          </a:p>
          <a:p>
            <a:pPr marL="342900" indent="-342900">
              <a:buFontTx/>
              <a:buChar char="•"/>
            </a:pPr>
            <a:endParaRPr lang="en-US" altLang="zh-TW" sz="1300" smtClean="0">
              <a:ea typeface="新細明體" panose="02020500000000000000" pitchFamily="18" charset="-120"/>
            </a:endParaRPr>
          </a:p>
        </p:txBody>
      </p:sp>
    </p:spTree>
    <p:extLst>
      <p:ext uri="{BB962C8B-B14F-4D97-AF65-F5344CB8AC3E}">
        <p14:creationId xmlns:p14="http://schemas.microsoft.com/office/powerpoint/2010/main" val="35069043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nvSpPr>
        <p:spPr>
          <a:xfrm>
            <a:off x="247266" y="0"/>
            <a:ext cx="8229600" cy="71120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400" b="1" kern="1200">
                <a:solidFill>
                  <a:schemeClr val="tx2"/>
                </a:solidFill>
                <a:latin typeface="Segoe UI" pitchFamily="34" charset="0"/>
                <a:ea typeface="+mj-ea"/>
                <a:cs typeface="Segoe UI" pitchFamily="34" charset="0"/>
              </a:defRPr>
            </a:lvl1pPr>
          </a:lstStyle>
          <a:p>
            <a:r>
              <a:rPr lang="zh-TW" altLang="en-US" dirty="0">
                <a:latin typeface="標楷體" pitchFamily="65" charset="-120"/>
                <a:ea typeface="標楷體" pitchFamily="65" charset="-120"/>
              </a:rPr>
              <a:t>劣質仿</a:t>
            </a:r>
            <a:r>
              <a:rPr lang="zh-TW" altLang="en-US" dirty="0" smtClean="0">
                <a:latin typeface="標楷體" pitchFamily="65" charset="-120"/>
                <a:ea typeface="標楷體" pitchFamily="65" charset="-120"/>
              </a:rPr>
              <a:t>品</a:t>
            </a:r>
            <a:endParaRPr lang="zh-TW" altLang="en-US" dirty="0"/>
          </a:p>
        </p:txBody>
      </p:sp>
      <p:pic>
        <p:nvPicPr>
          <p:cNvPr id="4" name="Picture 3" descr="6"/>
          <p:cNvPicPr>
            <a:picLocks noChangeAspect="1" noChangeArrowheads="1"/>
          </p:cNvPicPr>
          <p:nvPr/>
        </p:nvPicPr>
        <p:blipFill>
          <a:blip r:embed="rId2"/>
          <a:srcRect/>
          <a:stretch>
            <a:fillRect/>
          </a:stretch>
        </p:blipFill>
        <p:spPr bwMode="auto">
          <a:xfrm>
            <a:off x="247266" y="3400092"/>
            <a:ext cx="4071938" cy="2690388"/>
          </a:xfrm>
          <a:prstGeom prst="rect">
            <a:avLst/>
          </a:prstGeom>
          <a:noFill/>
          <a:ln w="9525">
            <a:noFill/>
            <a:miter lim="800000"/>
            <a:headEnd/>
            <a:tailEnd/>
          </a:ln>
        </p:spPr>
      </p:pic>
      <p:pic>
        <p:nvPicPr>
          <p:cNvPr id="5" name="Picture 4" descr="km3"/>
          <p:cNvPicPr>
            <a:picLocks noChangeAspect="1" noChangeArrowheads="1"/>
          </p:cNvPicPr>
          <p:nvPr/>
        </p:nvPicPr>
        <p:blipFill>
          <a:blip r:embed="rId3"/>
          <a:srcRect/>
          <a:stretch>
            <a:fillRect/>
          </a:stretch>
        </p:blipFill>
        <p:spPr bwMode="auto">
          <a:xfrm>
            <a:off x="247266" y="631133"/>
            <a:ext cx="4071938" cy="2686050"/>
          </a:xfrm>
          <a:prstGeom prst="rect">
            <a:avLst/>
          </a:prstGeom>
          <a:noFill/>
          <a:ln w="9525">
            <a:noFill/>
            <a:miter lim="800000"/>
            <a:headEnd/>
            <a:tailEnd/>
          </a:ln>
        </p:spPr>
      </p:pic>
      <p:pic>
        <p:nvPicPr>
          <p:cNvPr id="6" name="Picture 5" descr="km4"/>
          <p:cNvPicPr>
            <a:picLocks noChangeAspect="1" noChangeArrowheads="1"/>
          </p:cNvPicPr>
          <p:nvPr/>
        </p:nvPicPr>
        <p:blipFill>
          <a:blip r:embed="rId4"/>
          <a:srcRect/>
          <a:stretch>
            <a:fillRect/>
          </a:stretch>
        </p:blipFill>
        <p:spPr bwMode="auto">
          <a:xfrm>
            <a:off x="4438266" y="631133"/>
            <a:ext cx="4038600" cy="2686050"/>
          </a:xfrm>
          <a:prstGeom prst="rect">
            <a:avLst/>
          </a:prstGeom>
          <a:noFill/>
          <a:ln w="9525">
            <a:noFill/>
            <a:miter lim="800000"/>
            <a:headEnd/>
            <a:tailEnd/>
          </a:ln>
        </p:spPr>
      </p:pic>
      <p:pic>
        <p:nvPicPr>
          <p:cNvPr id="7" name="圖片 2"/>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5400000">
            <a:off x="4134280" y="3717972"/>
            <a:ext cx="2309964" cy="1732473"/>
          </a:xfrm>
          <a:prstGeom prst="rect">
            <a:avLst/>
          </a:prstGeom>
          <a:ln>
            <a:noFill/>
          </a:ln>
          <a:effectLst>
            <a:outerShdw blurRad="292100" dist="139700" dir="2700000" algn="tl" rotWithShape="0">
              <a:srgbClr val="333333">
                <a:alpha val="65000"/>
              </a:srgbClr>
            </a:outerShdw>
          </a:effectLst>
        </p:spPr>
      </p:pic>
      <p:pic>
        <p:nvPicPr>
          <p:cNvPr id="8" name="圖片 3"/>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rot="5400000">
            <a:off x="5368232" y="4759446"/>
            <a:ext cx="2313873" cy="1735405"/>
          </a:xfrm>
          <a:prstGeom prst="rect">
            <a:avLst/>
          </a:prstGeom>
          <a:ln>
            <a:noFill/>
          </a:ln>
          <a:effectLst>
            <a:outerShdw blurRad="292100" dist="139700" dir="2700000" algn="tl" rotWithShape="0">
              <a:srgbClr val="333333">
                <a:alpha val="65000"/>
              </a:srgbClr>
            </a:outerShdw>
          </a:effectLst>
        </p:spPr>
      </p:pic>
      <p:pic>
        <p:nvPicPr>
          <p:cNvPr id="9" name="圖片 4"/>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rot="5400000">
            <a:off x="6816520" y="3690805"/>
            <a:ext cx="2309966" cy="1732474"/>
          </a:xfrm>
          <a:prstGeom prst="rect">
            <a:avLst/>
          </a:prstGeom>
          <a:ln>
            <a:noFill/>
          </a:ln>
          <a:effectLst>
            <a:outerShdw blurRad="292100" dist="139700" dir="2700000" algn="tl" rotWithShape="0">
              <a:srgbClr val="333333">
                <a:alpha val="65000"/>
              </a:srgbClr>
            </a:outerShdw>
          </a:effectLst>
        </p:spPr>
      </p:pic>
      <p:sp>
        <p:nvSpPr>
          <p:cNvPr id="2" name="投影片編號版面配置區 1"/>
          <p:cNvSpPr>
            <a:spLocks noGrp="1"/>
          </p:cNvSpPr>
          <p:nvPr>
            <p:ph type="sldNum" sz="quarter" idx="12"/>
          </p:nvPr>
        </p:nvSpPr>
        <p:spPr/>
        <p:txBody>
          <a:bodyPr/>
          <a:lstStyle/>
          <a:p>
            <a:fld id="{761872EF-6374-4EFF-9C30-A569EB09D4B1}" type="slidenum">
              <a:rPr lang="en-US" altLang="zh-TW" smtClean="0">
                <a:solidFill>
                  <a:srgbClr val="000000"/>
                </a:solidFill>
              </a:rPr>
              <a:pPr/>
              <a:t>16</a:t>
            </a:fld>
            <a:endParaRPr lang="en-US" altLang="zh-TW">
              <a:solidFill>
                <a:srgbClr val="000000"/>
              </a:solidFill>
            </a:endParaRPr>
          </a:p>
        </p:txBody>
      </p:sp>
    </p:spTree>
    <p:extLst>
      <p:ext uri="{BB962C8B-B14F-4D97-AF65-F5344CB8AC3E}">
        <p14:creationId xmlns:p14="http://schemas.microsoft.com/office/powerpoint/2010/main" val="3616860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nvSpPr>
        <p:spPr>
          <a:xfrm>
            <a:off x="453096" y="320751"/>
            <a:ext cx="8229600" cy="71120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400" b="1" kern="1200">
                <a:solidFill>
                  <a:schemeClr val="tx2"/>
                </a:solidFill>
                <a:latin typeface="Segoe UI" pitchFamily="34" charset="0"/>
                <a:ea typeface="+mj-ea"/>
                <a:cs typeface="Segoe UI" pitchFamily="34" charset="0"/>
              </a:defRPr>
            </a:lvl1pPr>
          </a:lstStyle>
          <a:p>
            <a:r>
              <a:rPr lang="zh-TW" altLang="en-US" dirty="0">
                <a:latin typeface="標楷體" pitchFamily="65" charset="-120"/>
                <a:ea typeface="標楷體" pitchFamily="65" charset="-120"/>
              </a:rPr>
              <a:t>高品質仿</a:t>
            </a:r>
            <a:r>
              <a:rPr lang="zh-TW" altLang="en-US" dirty="0" smtClean="0">
                <a:latin typeface="標楷體" pitchFamily="65" charset="-120"/>
                <a:ea typeface="標楷體" pitchFamily="65" charset="-120"/>
              </a:rPr>
              <a:t>品</a:t>
            </a:r>
            <a:endParaRPr lang="zh-TW" altLang="en-US" dirty="0"/>
          </a:p>
        </p:txBody>
      </p:sp>
      <p:pic>
        <p:nvPicPr>
          <p:cNvPr id="3" name="Picture 2"/>
          <p:cNvPicPr>
            <a:picLocks noChangeAspect="1" noChangeArrowheads="1"/>
          </p:cNvPicPr>
          <p:nvPr/>
        </p:nvPicPr>
        <p:blipFill>
          <a:blip r:embed="rId3" cstate="print"/>
          <a:srcRect/>
          <a:stretch>
            <a:fillRect/>
          </a:stretch>
        </p:blipFill>
        <p:spPr bwMode="auto">
          <a:xfrm>
            <a:off x="185834" y="1171749"/>
            <a:ext cx="1124271" cy="1556681"/>
          </a:xfrm>
          <a:prstGeom prst="round1Rect">
            <a:avLst>
              <a:gd name="adj" fmla="val 23554"/>
            </a:avLst>
          </a:prstGeom>
          <a:noFill/>
          <a:ln w="9525">
            <a:noFill/>
            <a:miter lim="800000"/>
            <a:headEnd/>
            <a:tailEnd/>
          </a:ln>
          <a:effectLst/>
        </p:spPr>
      </p:pic>
      <p:pic>
        <p:nvPicPr>
          <p:cNvPr id="4" name="Picture 3"/>
          <p:cNvPicPr>
            <a:picLocks noChangeAspect="1" noChangeArrowheads="1"/>
          </p:cNvPicPr>
          <p:nvPr/>
        </p:nvPicPr>
        <p:blipFill>
          <a:blip r:embed="rId4" cstate="print"/>
          <a:srcRect/>
          <a:stretch>
            <a:fillRect/>
          </a:stretch>
        </p:blipFill>
        <p:spPr bwMode="auto">
          <a:xfrm>
            <a:off x="2874951" y="1204363"/>
            <a:ext cx="1113898" cy="1556683"/>
          </a:xfrm>
          <a:prstGeom prst="round1Rect">
            <a:avLst>
              <a:gd name="adj" fmla="val 22917"/>
            </a:avLst>
          </a:prstGeom>
          <a:noFill/>
          <a:ln w="9525">
            <a:noFill/>
            <a:miter lim="800000"/>
            <a:headEnd/>
            <a:tailEnd/>
          </a:ln>
          <a:effectLst/>
        </p:spPr>
      </p:pic>
      <p:pic>
        <p:nvPicPr>
          <p:cNvPr id="5" name="Picture 4"/>
          <p:cNvPicPr>
            <a:picLocks noChangeAspect="1" noChangeArrowheads="1"/>
          </p:cNvPicPr>
          <p:nvPr/>
        </p:nvPicPr>
        <p:blipFill>
          <a:blip r:embed="rId5" cstate="print"/>
          <a:srcRect/>
          <a:stretch>
            <a:fillRect/>
          </a:stretch>
        </p:blipFill>
        <p:spPr bwMode="auto">
          <a:xfrm>
            <a:off x="4072808" y="1171749"/>
            <a:ext cx="2382587" cy="1648866"/>
          </a:xfrm>
          <a:prstGeom prst="rect">
            <a:avLst/>
          </a:prstGeom>
          <a:noFill/>
          <a:ln w="9525">
            <a:noFill/>
            <a:miter lim="800000"/>
            <a:headEnd/>
            <a:tailEnd/>
          </a:ln>
          <a:effectLst/>
        </p:spPr>
      </p:pic>
      <p:pic>
        <p:nvPicPr>
          <p:cNvPr id="6" name="Picture 5"/>
          <p:cNvPicPr>
            <a:picLocks noChangeAspect="1" noChangeArrowheads="1"/>
          </p:cNvPicPr>
          <p:nvPr/>
        </p:nvPicPr>
        <p:blipFill>
          <a:blip r:embed="rId6" cstate="print"/>
          <a:srcRect/>
          <a:stretch>
            <a:fillRect/>
          </a:stretch>
        </p:blipFill>
        <p:spPr bwMode="auto">
          <a:xfrm>
            <a:off x="6575579" y="1150902"/>
            <a:ext cx="2382587" cy="1663603"/>
          </a:xfrm>
          <a:prstGeom prst="rect">
            <a:avLst/>
          </a:prstGeom>
          <a:noFill/>
          <a:ln w="9525">
            <a:noFill/>
            <a:miter lim="800000"/>
            <a:headEnd/>
            <a:tailEnd/>
          </a:ln>
          <a:effectLst/>
        </p:spPr>
      </p:pic>
      <p:pic>
        <p:nvPicPr>
          <p:cNvPr id="7" name="Picture 6"/>
          <p:cNvPicPr>
            <a:picLocks noChangeAspect="1" noChangeArrowheads="1"/>
          </p:cNvPicPr>
          <p:nvPr/>
        </p:nvPicPr>
        <p:blipFill>
          <a:blip r:embed="rId7" cstate="print"/>
          <a:srcRect/>
          <a:stretch>
            <a:fillRect/>
          </a:stretch>
        </p:blipFill>
        <p:spPr bwMode="auto">
          <a:xfrm>
            <a:off x="3199744" y="2941545"/>
            <a:ext cx="1177374" cy="1710549"/>
          </a:xfrm>
          <a:prstGeom prst="round1Rect">
            <a:avLst>
              <a:gd name="adj" fmla="val 23993"/>
            </a:avLst>
          </a:prstGeom>
          <a:noFill/>
          <a:ln w="9525">
            <a:noFill/>
            <a:miter lim="800000"/>
            <a:headEnd/>
            <a:tailEnd/>
          </a:ln>
          <a:effectLst/>
        </p:spPr>
      </p:pic>
      <p:pic>
        <p:nvPicPr>
          <p:cNvPr id="8" name="Picture 7"/>
          <p:cNvPicPr>
            <a:picLocks noChangeAspect="1" noChangeArrowheads="1"/>
          </p:cNvPicPr>
          <p:nvPr/>
        </p:nvPicPr>
        <p:blipFill>
          <a:blip r:embed="rId8" cstate="print">
            <a:lum bright="20000"/>
          </a:blip>
          <a:srcRect/>
          <a:stretch>
            <a:fillRect/>
          </a:stretch>
        </p:blipFill>
        <p:spPr bwMode="auto">
          <a:xfrm>
            <a:off x="6430820" y="3036986"/>
            <a:ext cx="2327998" cy="1637081"/>
          </a:xfrm>
          <a:prstGeom prst="rect">
            <a:avLst/>
          </a:prstGeom>
          <a:noFill/>
          <a:ln w="9525">
            <a:noFill/>
            <a:miter lim="800000"/>
            <a:headEnd/>
            <a:tailEnd/>
          </a:ln>
          <a:effectLst/>
        </p:spPr>
      </p:pic>
      <p:pic>
        <p:nvPicPr>
          <p:cNvPr id="9" name="Picture 8"/>
          <p:cNvPicPr>
            <a:picLocks noChangeAspect="1" noChangeArrowheads="1"/>
          </p:cNvPicPr>
          <p:nvPr/>
        </p:nvPicPr>
        <p:blipFill>
          <a:blip r:embed="rId9" cstate="print"/>
          <a:srcRect l="5000"/>
          <a:stretch>
            <a:fillRect/>
          </a:stretch>
        </p:blipFill>
        <p:spPr bwMode="auto">
          <a:xfrm>
            <a:off x="4866495" y="2953472"/>
            <a:ext cx="1146010" cy="1725504"/>
          </a:xfrm>
          <a:prstGeom prst="round1Rect">
            <a:avLst>
              <a:gd name="adj" fmla="val 28519"/>
            </a:avLst>
          </a:prstGeom>
          <a:noFill/>
          <a:ln w="9525">
            <a:noFill/>
            <a:miter lim="800000"/>
            <a:headEnd/>
            <a:tailEnd/>
          </a:ln>
          <a:effectLst/>
        </p:spPr>
      </p:pic>
      <p:pic>
        <p:nvPicPr>
          <p:cNvPr id="10" name="Picture 9"/>
          <p:cNvPicPr>
            <a:picLocks noChangeAspect="1" noChangeArrowheads="1"/>
          </p:cNvPicPr>
          <p:nvPr/>
        </p:nvPicPr>
        <p:blipFill>
          <a:blip r:embed="rId10" cstate="print"/>
          <a:srcRect/>
          <a:stretch>
            <a:fillRect/>
          </a:stretch>
        </p:blipFill>
        <p:spPr bwMode="auto">
          <a:xfrm>
            <a:off x="1571417" y="1204362"/>
            <a:ext cx="1124271" cy="1556682"/>
          </a:xfrm>
          <a:prstGeom prst="round1Rect">
            <a:avLst>
              <a:gd name="adj" fmla="val 25557"/>
            </a:avLst>
          </a:prstGeom>
          <a:noFill/>
          <a:ln w="9525">
            <a:noFill/>
            <a:miter lim="800000"/>
            <a:headEnd/>
            <a:tailEnd/>
          </a:ln>
          <a:effectLst/>
        </p:spPr>
      </p:pic>
      <p:pic>
        <p:nvPicPr>
          <p:cNvPr id="11" name="Picture 10"/>
          <p:cNvPicPr>
            <a:picLocks noChangeAspect="1" noChangeArrowheads="1"/>
          </p:cNvPicPr>
          <p:nvPr/>
        </p:nvPicPr>
        <p:blipFill>
          <a:blip r:embed="rId11" cstate="print"/>
          <a:srcRect/>
          <a:stretch>
            <a:fillRect/>
          </a:stretch>
        </p:blipFill>
        <p:spPr bwMode="auto">
          <a:xfrm>
            <a:off x="219670" y="4674067"/>
            <a:ext cx="1500745" cy="1863182"/>
          </a:xfrm>
          <a:prstGeom prst="rect">
            <a:avLst/>
          </a:prstGeom>
          <a:noFill/>
          <a:ln w="9525">
            <a:noFill/>
            <a:miter lim="800000"/>
            <a:headEnd/>
            <a:tailEnd/>
          </a:ln>
          <a:effectLst/>
        </p:spPr>
      </p:pic>
      <p:grpSp>
        <p:nvGrpSpPr>
          <p:cNvPr id="12" name="Group 11"/>
          <p:cNvGrpSpPr/>
          <p:nvPr/>
        </p:nvGrpSpPr>
        <p:grpSpPr>
          <a:xfrm>
            <a:off x="1903600" y="4792713"/>
            <a:ext cx="2317660" cy="1625889"/>
            <a:chOff x="13753" y="1319304"/>
            <a:chExt cx="3497067" cy="2655794"/>
          </a:xfrm>
        </p:grpSpPr>
        <p:pic>
          <p:nvPicPr>
            <p:cNvPr id="16" name="Picture 15"/>
            <p:cNvPicPr>
              <a:picLocks noChangeAspect="1" noChangeArrowheads="1"/>
            </p:cNvPicPr>
            <p:nvPr/>
          </p:nvPicPr>
          <p:blipFill>
            <a:blip r:embed="rId12" cstate="screen"/>
            <a:srcRect/>
            <a:stretch>
              <a:fillRect/>
            </a:stretch>
          </p:blipFill>
          <p:spPr bwMode="auto">
            <a:xfrm rot="16200000">
              <a:off x="-380856" y="1713913"/>
              <a:ext cx="2642298" cy="1853079"/>
            </a:xfrm>
            <a:prstGeom prst="rect">
              <a:avLst/>
            </a:prstGeom>
            <a:noFill/>
            <a:ln w="9525">
              <a:noFill/>
              <a:miter lim="800000"/>
              <a:headEnd/>
              <a:tailEnd/>
            </a:ln>
            <a:effectLst/>
          </p:spPr>
        </p:pic>
        <p:pic>
          <p:nvPicPr>
            <p:cNvPr id="17" name="Picture 16"/>
            <p:cNvPicPr>
              <a:picLocks noChangeAspect="1" noChangeArrowheads="1"/>
            </p:cNvPicPr>
            <p:nvPr/>
          </p:nvPicPr>
          <p:blipFill>
            <a:blip r:embed="rId13" cstate="screen"/>
            <a:srcRect/>
            <a:stretch>
              <a:fillRect/>
            </a:stretch>
          </p:blipFill>
          <p:spPr bwMode="auto">
            <a:xfrm>
              <a:off x="1866832" y="1321505"/>
              <a:ext cx="1643988" cy="2653593"/>
            </a:xfrm>
            <a:prstGeom prst="rect">
              <a:avLst/>
            </a:prstGeom>
            <a:noFill/>
            <a:ln w="9525">
              <a:noFill/>
              <a:miter lim="800000"/>
              <a:headEnd/>
              <a:tailEnd/>
            </a:ln>
            <a:effectLst/>
          </p:spPr>
        </p:pic>
      </p:grpSp>
      <p:pic>
        <p:nvPicPr>
          <p:cNvPr id="13" name="Picture 12"/>
          <p:cNvPicPr>
            <a:picLocks noChangeAspect="1" noChangeArrowheads="1"/>
          </p:cNvPicPr>
          <p:nvPr/>
        </p:nvPicPr>
        <p:blipFill>
          <a:blip r:embed="rId14" cstate="print"/>
          <a:srcRect/>
          <a:stretch>
            <a:fillRect/>
          </a:stretch>
        </p:blipFill>
        <p:spPr bwMode="auto">
          <a:xfrm>
            <a:off x="219670" y="2953472"/>
            <a:ext cx="2476018" cy="1605517"/>
          </a:xfrm>
          <a:prstGeom prst="rect">
            <a:avLst/>
          </a:prstGeom>
          <a:noFill/>
          <a:ln w="9525">
            <a:noFill/>
            <a:miter lim="800000"/>
            <a:headEnd/>
            <a:tailEnd/>
          </a:ln>
          <a:effectLst/>
        </p:spPr>
      </p:pic>
      <p:pic>
        <p:nvPicPr>
          <p:cNvPr id="14" name="Picture 13"/>
          <p:cNvPicPr>
            <a:picLocks noChangeAspect="1" noChangeArrowheads="1"/>
          </p:cNvPicPr>
          <p:nvPr/>
        </p:nvPicPr>
        <p:blipFill>
          <a:blip r:embed="rId15" cstate="print"/>
          <a:srcRect/>
          <a:stretch>
            <a:fillRect/>
          </a:stretch>
        </p:blipFill>
        <p:spPr bwMode="auto">
          <a:xfrm>
            <a:off x="6152072" y="4897688"/>
            <a:ext cx="2428624" cy="1584944"/>
          </a:xfrm>
          <a:prstGeom prst="rect">
            <a:avLst/>
          </a:prstGeom>
          <a:noFill/>
          <a:ln w="9525">
            <a:noFill/>
            <a:miter lim="800000"/>
            <a:headEnd/>
            <a:tailEnd/>
          </a:ln>
          <a:effectLst/>
        </p:spPr>
      </p:pic>
      <p:pic>
        <p:nvPicPr>
          <p:cNvPr id="15" name="Picture 14"/>
          <p:cNvPicPr>
            <a:picLocks noChangeAspect="1" noChangeArrowheads="1"/>
          </p:cNvPicPr>
          <p:nvPr/>
        </p:nvPicPr>
        <p:blipFill>
          <a:blip r:embed="rId16" cstate="print"/>
          <a:srcRect l="5346" b="2516"/>
          <a:stretch>
            <a:fillRect/>
          </a:stretch>
        </p:blipFill>
        <p:spPr bwMode="auto">
          <a:xfrm>
            <a:off x="4639904" y="4828570"/>
            <a:ext cx="1224136" cy="1708679"/>
          </a:xfrm>
          <a:prstGeom prst="round1Rect">
            <a:avLst>
              <a:gd name="adj" fmla="val 34304"/>
            </a:avLst>
          </a:prstGeom>
          <a:noFill/>
          <a:ln w="9525">
            <a:noFill/>
            <a:miter lim="800000"/>
            <a:headEnd/>
            <a:tailEnd/>
          </a:ln>
          <a:effectLst/>
        </p:spPr>
      </p:pic>
      <p:sp>
        <p:nvSpPr>
          <p:cNvPr id="18" name="投影片編號版面配置區 17"/>
          <p:cNvSpPr>
            <a:spLocks noGrp="1"/>
          </p:cNvSpPr>
          <p:nvPr>
            <p:ph type="sldNum" sz="quarter" idx="12"/>
          </p:nvPr>
        </p:nvSpPr>
        <p:spPr/>
        <p:txBody>
          <a:bodyPr/>
          <a:lstStyle/>
          <a:p>
            <a:fld id="{761872EF-6374-4EFF-9C30-A569EB09D4B1}" type="slidenum">
              <a:rPr lang="en-US" altLang="zh-TW" smtClean="0">
                <a:solidFill>
                  <a:srgbClr val="000000"/>
                </a:solidFill>
              </a:rPr>
              <a:pPr/>
              <a:t>17</a:t>
            </a:fld>
            <a:endParaRPr lang="en-US" altLang="zh-TW">
              <a:solidFill>
                <a:srgbClr val="000000"/>
              </a:solidFill>
            </a:endParaRPr>
          </a:p>
        </p:txBody>
      </p:sp>
    </p:spTree>
    <p:extLst>
      <p:ext uri="{BB962C8B-B14F-4D97-AF65-F5344CB8AC3E}">
        <p14:creationId xmlns:p14="http://schemas.microsoft.com/office/powerpoint/2010/main" val="27001822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a:xfrm>
            <a:off x="9804985" y="1346200"/>
            <a:ext cx="5650915" cy="3581400"/>
          </a:xfrm>
        </p:spPr>
        <p:txBody>
          <a:bodyPr/>
          <a:lstStyle/>
          <a:p>
            <a:pPr marL="342900" indent="-342900" eaLnBrk="1" hangingPunct="1">
              <a:buFont typeface="Arial" pitchFamily="34" charset="0"/>
              <a:buChar char="•"/>
            </a:pPr>
            <a:r>
              <a:rPr lang="zh-TW" altLang="en-US" dirty="0" smtClean="0">
                <a:latin typeface="標楷體" pitchFamily="65" charset="-120"/>
                <a:ea typeface="標楷體" pitchFamily="65" charset="-120"/>
              </a:rPr>
              <a:t>電腦經銷商將未經授權的軟體灌裝到他們出售的電腦，以增加銷售誘因。</a:t>
            </a:r>
          </a:p>
          <a:p>
            <a:pPr marL="342900" indent="-342900" eaLnBrk="1" hangingPunct="1">
              <a:buFont typeface="Arial" pitchFamily="34" charset="0"/>
              <a:buChar char="•"/>
            </a:pPr>
            <a:r>
              <a:rPr lang="zh-TW" altLang="en-US" dirty="0" smtClean="0">
                <a:latin typeface="標楷體" pitchFamily="65" charset="-120"/>
                <a:ea typeface="標楷體" pitchFamily="65" charset="-120"/>
              </a:rPr>
              <a:t>電腦經銷商以「維修」電腦名義，將未經授權的軟體灌裝到其出售或維修的電腦。</a:t>
            </a:r>
            <a:endParaRPr lang="en-US" altLang="zh-TW" dirty="0" smtClean="0">
              <a:latin typeface="標楷體" pitchFamily="65" charset="-120"/>
              <a:ea typeface="標楷體" pitchFamily="65" charset="-120"/>
            </a:endParaRPr>
          </a:p>
          <a:p>
            <a:pPr marL="342900" indent="-342900" eaLnBrk="1" hangingPunct="1">
              <a:buFont typeface="Arial" pitchFamily="34" charset="0"/>
              <a:buChar char="•"/>
            </a:pPr>
            <a:r>
              <a:rPr lang="zh-TW" altLang="en-US" dirty="0" smtClean="0">
                <a:latin typeface="標楷體" pitchFamily="65" charset="-120"/>
                <a:ea typeface="標楷體" pitchFamily="65" charset="-120"/>
              </a:rPr>
              <a:t>桌上型電腦或筆記型電腦在交機時並不附應有的軟體合法授權元件或合法元件不完全</a:t>
            </a:r>
          </a:p>
          <a:p>
            <a:pPr eaLnBrk="1" hangingPunct="1"/>
            <a:endParaRPr lang="zh-TW" altLang="en-US" dirty="0" smtClean="0"/>
          </a:p>
          <a:p>
            <a:pPr eaLnBrk="1" hangingPunct="1"/>
            <a:endParaRPr lang="zh-TW" altLang="en-US" dirty="0" smtClean="0"/>
          </a:p>
        </p:txBody>
      </p:sp>
      <p:sp>
        <p:nvSpPr>
          <p:cNvPr id="12290" name="Rectangle 2"/>
          <p:cNvSpPr>
            <a:spLocks noGrp="1" noChangeArrowheads="1"/>
          </p:cNvSpPr>
          <p:nvPr>
            <p:ph type="title"/>
          </p:nvPr>
        </p:nvSpPr>
        <p:spPr>
          <a:xfrm>
            <a:off x="309489" y="436098"/>
            <a:ext cx="8605911" cy="1465385"/>
          </a:xfrm>
        </p:spPr>
        <p:txBody>
          <a:bodyPr>
            <a:normAutofit/>
          </a:bodyPr>
          <a:lstStyle/>
          <a:p>
            <a:pPr eaLnBrk="1" fontAlgn="auto" hangingPunct="1">
              <a:spcAft>
                <a:spcPts val="0"/>
              </a:spcAft>
              <a:defRPr/>
            </a:pPr>
            <a:r>
              <a:rPr lang="zh-TW" altLang="en-US" dirty="0" smtClean="0">
                <a:latin typeface="標楷體" pitchFamily="65" charset="-120"/>
                <a:ea typeface="標楷體" pitchFamily="65" charset="-120"/>
              </a:rPr>
              <a:t>    常見電腦軟體盜版：硬碟非法預裝軟體</a:t>
            </a:r>
          </a:p>
        </p:txBody>
      </p:sp>
      <p:graphicFrame>
        <p:nvGraphicFramePr>
          <p:cNvPr id="2" name="Diagram 1"/>
          <p:cNvGraphicFramePr/>
          <p:nvPr>
            <p:extLst>
              <p:ext uri="{D42A27DB-BD31-4B8C-83A1-F6EECF244321}">
                <p14:modId xmlns:p14="http://schemas.microsoft.com/office/powerpoint/2010/main" val="1365967371"/>
              </p:ext>
            </p:extLst>
          </p:nvPr>
        </p:nvGraphicFramePr>
        <p:xfrm>
          <a:off x="838200" y="1524000"/>
          <a:ext cx="77851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HANDS"/>
          <p:cNvPicPr>
            <a:picLocks noChangeAspect="1" noChangeArrowheads="1"/>
          </p:cNvPicPr>
          <p:nvPr/>
        </p:nvPicPr>
        <p:blipFill>
          <a:blip r:embed="rId7" cstate="print"/>
          <a:srcRect/>
          <a:stretch>
            <a:fillRect/>
          </a:stretch>
        </p:blipFill>
        <p:spPr bwMode="auto">
          <a:xfrm>
            <a:off x="990600" y="3962400"/>
            <a:ext cx="1759557" cy="1627260"/>
          </a:xfrm>
          <a:prstGeom prst="rect">
            <a:avLst/>
          </a:prstGeom>
          <a:noFill/>
        </p:spPr>
      </p:pic>
      <p:pic>
        <p:nvPicPr>
          <p:cNvPr id="6" name="Picture 5" descr="HDL"/>
          <p:cNvPicPr>
            <a:picLocks noChangeAspect="1" noChangeArrowheads="1"/>
          </p:cNvPicPr>
          <p:nvPr/>
        </p:nvPicPr>
        <p:blipFill>
          <a:blip r:embed="rId8" cstate="print"/>
          <a:srcRect t="14421" b="10063"/>
          <a:stretch>
            <a:fillRect/>
          </a:stretch>
        </p:blipFill>
        <p:spPr bwMode="auto">
          <a:xfrm>
            <a:off x="6629400" y="3733800"/>
            <a:ext cx="1702357" cy="1752600"/>
          </a:xfrm>
          <a:prstGeom prst="rect">
            <a:avLst/>
          </a:prstGeom>
          <a:noFill/>
        </p:spPr>
      </p:pic>
      <p:sp>
        <p:nvSpPr>
          <p:cNvPr id="7" name="Text Box 8"/>
          <p:cNvSpPr txBox="1">
            <a:spLocks noChangeArrowheads="1"/>
          </p:cNvSpPr>
          <p:nvPr/>
        </p:nvSpPr>
        <p:spPr bwMode="auto">
          <a:xfrm>
            <a:off x="6376816" y="5638800"/>
            <a:ext cx="2207523" cy="400110"/>
          </a:xfrm>
          <a:prstGeom prst="rect">
            <a:avLst/>
          </a:prstGeom>
          <a:noFill/>
          <a:ln w="9525">
            <a:noFill/>
            <a:miter lim="800000"/>
            <a:headEnd/>
            <a:tailEnd/>
          </a:ln>
          <a:effec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spcBef>
                <a:spcPct val="50000"/>
              </a:spcBef>
            </a:pPr>
            <a:r>
              <a:rPr lang="zh-TW" altLang="en-US" sz="2000" dirty="0" smtClean="0">
                <a:latin typeface="標楷體" panose="03000509000000000000" pitchFamily="65" charset="-120"/>
                <a:ea typeface="標楷體" panose="03000509000000000000" pitchFamily="65" charset="-120"/>
              </a:rPr>
              <a:t>主機搭載</a:t>
            </a:r>
            <a:endParaRPr lang="en-US" sz="2000" dirty="0">
              <a:latin typeface="標楷體" panose="03000509000000000000" pitchFamily="65" charset="-120"/>
              <a:ea typeface="標楷體" panose="03000509000000000000" pitchFamily="65" charset="-120"/>
            </a:endParaRPr>
          </a:p>
        </p:txBody>
      </p:sp>
      <p:sp>
        <p:nvSpPr>
          <p:cNvPr id="3" name="Rectangle 2"/>
          <p:cNvSpPr/>
          <p:nvPr/>
        </p:nvSpPr>
        <p:spPr>
          <a:xfrm>
            <a:off x="921212" y="5669578"/>
            <a:ext cx="1898332" cy="369332"/>
          </a:xfrm>
          <a:prstGeom prst="rect">
            <a:avLst/>
          </a:prstGeom>
        </p:spPr>
        <p:txBody>
          <a:bodyPr wrap="square">
            <a:spAutoFit/>
          </a:bodyPr>
          <a:lstStyle/>
          <a:p>
            <a:pPr algn="ctr" eaLnBrk="1" hangingPunct="1"/>
            <a:r>
              <a:rPr lang="zh-TW" altLang="en-US" sz="1800" dirty="0">
                <a:latin typeface="標楷體" panose="03000509000000000000" pitchFamily="65" charset="-120"/>
                <a:ea typeface="標楷體" panose="03000509000000000000" pitchFamily="65" charset="-120"/>
              </a:rPr>
              <a:t>使用者自行複製</a:t>
            </a:r>
            <a:endParaRPr lang="en-US" altLang="zh-TW" sz="1800" dirty="0">
              <a:latin typeface="標楷體" panose="03000509000000000000" pitchFamily="65" charset="-120"/>
              <a:ea typeface="標楷體" panose="03000509000000000000" pitchFamily="65" charset="-120"/>
            </a:endParaRPr>
          </a:p>
        </p:txBody>
      </p:sp>
      <p:sp>
        <p:nvSpPr>
          <p:cNvPr id="4" name="投影片編號版面配置區 3"/>
          <p:cNvSpPr>
            <a:spLocks noGrp="1"/>
          </p:cNvSpPr>
          <p:nvPr>
            <p:ph type="sldNum" sz="quarter" idx="12"/>
          </p:nvPr>
        </p:nvSpPr>
        <p:spPr/>
        <p:txBody>
          <a:bodyPr/>
          <a:lstStyle/>
          <a:p>
            <a:fld id="{A6CD5147-2581-411B-8361-786E212A61A1}" type="slidenum">
              <a:rPr lang="en-US" altLang="zh-TW" smtClean="0">
                <a:solidFill>
                  <a:srgbClr val="000000"/>
                </a:solidFill>
              </a:rPr>
              <a:pPr/>
              <a:t>18</a:t>
            </a:fld>
            <a:endParaRPr lang="en-US" altLang="zh-TW">
              <a:solidFill>
                <a:srgbClr val="000000"/>
              </a:solidFill>
            </a:endParaRPr>
          </a:p>
        </p:txBody>
      </p:sp>
    </p:spTree>
    <p:extLst>
      <p:ext uri="{BB962C8B-B14F-4D97-AF65-F5344CB8AC3E}">
        <p14:creationId xmlns:p14="http://schemas.microsoft.com/office/powerpoint/2010/main" val="18858391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381125" y="1838325"/>
            <a:ext cx="6016625" cy="895350"/>
          </a:xfrm>
        </p:spPr>
        <p:txBody>
          <a:bodyPr/>
          <a:lstStyle/>
          <a:p>
            <a:r>
              <a:rPr lang="zh-TW" altLang="en-US" smtClean="0">
                <a:ea typeface="新細明體" panose="02020500000000000000" pitchFamily="18" charset="-120"/>
              </a:rPr>
              <a:t>常見盜版態樣</a:t>
            </a:r>
          </a:p>
        </p:txBody>
      </p:sp>
      <p:sp>
        <p:nvSpPr>
          <p:cNvPr id="18435" name="Rectangle 3"/>
          <p:cNvSpPr>
            <a:spLocks noGrp="1" noChangeArrowheads="1"/>
          </p:cNvSpPr>
          <p:nvPr>
            <p:ph type="body" idx="1"/>
          </p:nvPr>
        </p:nvSpPr>
        <p:spPr>
          <a:xfrm>
            <a:off x="1381125" y="2733675"/>
            <a:ext cx="6016625" cy="2908300"/>
          </a:xfrm>
        </p:spPr>
        <p:txBody>
          <a:bodyPr/>
          <a:lstStyle/>
          <a:p>
            <a:pPr marL="342900" indent="-342900">
              <a:buFontTx/>
              <a:buChar char="•"/>
            </a:pPr>
            <a:r>
              <a:rPr lang="zh-TW" altLang="en-US" sz="3200" smtClean="0">
                <a:ea typeface="新細明體" panose="02020500000000000000" pitchFamily="18" charset="-120"/>
              </a:rPr>
              <a:t>散布</a:t>
            </a:r>
            <a:endParaRPr lang="en-US" altLang="zh-TW" sz="3200" smtClean="0">
              <a:ea typeface="新細明體" panose="02020500000000000000" pitchFamily="18" charset="-120"/>
            </a:endParaRPr>
          </a:p>
          <a:p>
            <a:pPr marL="800100" lvl="1" indent="-342900">
              <a:buFont typeface="Arial" panose="020B0604020202020204" pitchFamily="34" charset="0"/>
              <a:buChar char="•"/>
            </a:pPr>
            <a:r>
              <a:rPr lang="zh-TW" altLang="en-US" sz="1600" smtClean="0">
                <a:ea typeface="新細明體" panose="02020500000000000000" pitchFamily="18" charset="-120"/>
              </a:rPr>
              <a:t>擅自以</a:t>
            </a:r>
            <a:r>
              <a:rPr lang="zh-TW" altLang="en-US" sz="1600" smtClean="0">
                <a:solidFill>
                  <a:srgbClr val="FF0000"/>
                </a:solidFill>
                <a:ea typeface="新細明體" panose="02020500000000000000" pitchFamily="18" charset="-120"/>
              </a:rPr>
              <a:t>移轉所有權之方法散布著作原件或其重製物</a:t>
            </a:r>
            <a:r>
              <a:rPr lang="zh-TW" altLang="en-US" sz="1600" smtClean="0">
                <a:ea typeface="新細明體" panose="02020500000000000000" pitchFamily="18" charset="-120"/>
              </a:rPr>
              <a:t>而侵害他人之著作財產權者，處三年以下有期徒刑、拘役，或科或併科新臺幣五十萬元以下罰金。</a:t>
            </a:r>
          </a:p>
          <a:p>
            <a:pPr marL="800100" lvl="1" indent="-342900">
              <a:buFont typeface="Arial" panose="020B0604020202020204" pitchFamily="34" charset="0"/>
              <a:buChar char="•"/>
            </a:pPr>
            <a:r>
              <a:rPr lang="zh-TW" altLang="en-US" sz="1600" smtClean="0">
                <a:solidFill>
                  <a:srgbClr val="FF0000"/>
                </a:solidFill>
                <a:ea typeface="新細明體" panose="02020500000000000000" pitchFamily="18" charset="-120"/>
              </a:rPr>
              <a:t>明知係侵害著作財產權之重製物而散布或意圖散布</a:t>
            </a:r>
            <a:r>
              <a:rPr lang="zh-TW" altLang="en-US" sz="1600" smtClean="0">
                <a:ea typeface="新細明體" panose="02020500000000000000" pitchFamily="18" charset="-120"/>
              </a:rPr>
              <a:t>而公開陳列或持有者，處三年以下有期徒刑，得併科新臺幣七萬元以上七十五萬元以下罰金。</a:t>
            </a:r>
          </a:p>
          <a:p>
            <a:pPr marL="800100" lvl="1" indent="-342900">
              <a:buFont typeface="Arial" panose="020B0604020202020204" pitchFamily="34" charset="0"/>
              <a:buChar char="•"/>
            </a:pPr>
            <a:r>
              <a:rPr lang="zh-TW" altLang="en-US" sz="1600" smtClean="0">
                <a:ea typeface="新細明體" panose="02020500000000000000" pitchFamily="18" charset="-120"/>
              </a:rPr>
              <a:t>犯前項之罪，其</a:t>
            </a:r>
            <a:r>
              <a:rPr lang="zh-TW" altLang="en-US" sz="1600" smtClean="0">
                <a:solidFill>
                  <a:srgbClr val="FF0000"/>
                </a:solidFill>
                <a:ea typeface="新細明體" panose="02020500000000000000" pitchFamily="18" charset="-120"/>
              </a:rPr>
              <a:t>重製物為光碟</a:t>
            </a:r>
            <a:r>
              <a:rPr lang="zh-TW" altLang="en-US" sz="1600" smtClean="0">
                <a:ea typeface="新細明體" panose="02020500000000000000" pitchFamily="18" charset="-120"/>
              </a:rPr>
              <a:t>者，處六月以上三年以下有期徒刑，得併科新臺幣二十萬元以上二百萬元以下罰金。但違反第八十七條第四款規定輸入之光碟，不在此限。</a:t>
            </a:r>
            <a:endParaRPr lang="en-US" altLang="zh-TW" sz="1600" smtClean="0">
              <a:ea typeface="新細明體" panose="02020500000000000000" pitchFamily="18" charset="-120"/>
            </a:endParaRPr>
          </a:p>
        </p:txBody>
      </p:sp>
    </p:spTree>
    <p:extLst>
      <p:ext uri="{BB962C8B-B14F-4D97-AF65-F5344CB8AC3E}">
        <p14:creationId xmlns:p14="http://schemas.microsoft.com/office/powerpoint/2010/main" val="42569068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58800" lvl="1" indent="-457200">
              <a:spcBef>
                <a:spcPts val="600"/>
              </a:spcBef>
              <a:spcAft>
                <a:spcPts val="600"/>
              </a:spcAft>
              <a:buFont typeface="Wingdings" pitchFamily="2" charset="2"/>
              <a:buChar char="§"/>
            </a:pPr>
            <a:r>
              <a:rPr lang="zh-TW" altLang="en-US" dirty="0">
                <a:latin typeface="Microsoft JhengHei" pitchFamily="34" charset="-120"/>
                <a:ea typeface="Microsoft JhengHei" pitchFamily="34" charset="-120"/>
              </a:rPr>
              <a:t>為全球軟體產業發</a:t>
            </a:r>
            <a:r>
              <a:rPr lang="zh-TW" altLang="en-US" dirty="0" smtClean="0">
                <a:latin typeface="Microsoft JhengHei" pitchFamily="34" charset="-120"/>
                <a:ea typeface="Microsoft JhengHei" pitchFamily="34" charset="-120"/>
              </a:rPr>
              <a:t>聲、推廣智慧財產權的領</a:t>
            </a:r>
            <a:r>
              <a:rPr lang="zh-TW" altLang="en-US" dirty="0">
                <a:latin typeface="Microsoft JhengHei" pitchFamily="34" charset="-120"/>
                <a:ea typeface="Microsoft JhengHei" pitchFamily="34" charset="-120"/>
              </a:rPr>
              <a:t>導</a:t>
            </a:r>
            <a:r>
              <a:rPr lang="zh-TW" altLang="en-US" dirty="0" smtClean="0">
                <a:latin typeface="Microsoft JhengHei" pitchFamily="34" charset="-120"/>
                <a:ea typeface="Microsoft JhengHei" pitchFamily="34" charset="-120"/>
              </a:rPr>
              <a:t>組</a:t>
            </a:r>
            <a:r>
              <a:rPr lang="zh-TW" altLang="en-US" dirty="0">
                <a:latin typeface="Microsoft JhengHei" pitchFamily="34" charset="-120"/>
                <a:ea typeface="Microsoft JhengHei" pitchFamily="34" charset="-120"/>
              </a:rPr>
              <a:t>織</a:t>
            </a:r>
            <a:endParaRPr lang="en-US" altLang="zh-TW" dirty="0">
              <a:latin typeface="Microsoft JhengHei" pitchFamily="34" charset="-120"/>
              <a:ea typeface="Microsoft JhengHei" pitchFamily="34" charset="-120"/>
            </a:endParaRPr>
          </a:p>
          <a:p>
            <a:pPr marL="558800" lvl="1" indent="-457200">
              <a:spcBef>
                <a:spcPts val="600"/>
              </a:spcBef>
              <a:spcAft>
                <a:spcPts val="600"/>
              </a:spcAft>
              <a:buFont typeface="Wingdings" pitchFamily="2" charset="2"/>
              <a:buChar char="§"/>
            </a:pPr>
            <a:r>
              <a:rPr lang="zh-TW" altLang="en-US" dirty="0">
                <a:latin typeface="Microsoft JhengHei" pitchFamily="34" charset="-120"/>
                <a:ea typeface="Microsoft JhengHei" pitchFamily="34" charset="-120"/>
              </a:rPr>
              <a:t>由全</a:t>
            </a:r>
            <a:r>
              <a:rPr lang="zh-TW" altLang="en-US" dirty="0" smtClean="0">
                <a:latin typeface="Microsoft JhengHei" pitchFamily="34" charset="-120"/>
                <a:ea typeface="Microsoft JhengHei" pitchFamily="34" charset="-120"/>
              </a:rPr>
              <a:t>球</a:t>
            </a:r>
            <a:r>
              <a:rPr lang="en-US" altLang="zh-TW" dirty="0" smtClean="0">
                <a:latin typeface="Microsoft JhengHei" pitchFamily="34" charset="-120"/>
                <a:ea typeface="Microsoft JhengHei" pitchFamily="34" charset="-120"/>
              </a:rPr>
              <a:t>60</a:t>
            </a:r>
            <a:r>
              <a:rPr lang="zh-TW" altLang="en-US" dirty="0" smtClean="0">
                <a:latin typeface="Microsoft JhengHei" pitchFamily="34" charset="-120"/>
                <a:ea typeface="Microsoft JhengHei" pitchFamily="34" charset="-120"/>
              </a:rPr>
              <a:t>多</a:t>
            </a:r>
            <a:r>
              <a:rPr lang="zh-TW" altLang="en-US" dirty="0">
                <a:latin typeface="Microsoft JhengHei" pitchFamily="34" charset="-120"/>
                <a:ea typeface="Microsoft JhengHei" pitchFamily="34" charset="-120"/>
              </a:rPr>
              <a:t>家</a:t>
            </a:r>
            <a:r>
              <a:rPr lang="zh-TW" altLang="en-US" dirty="0" smtClean="0">
                <a:latin typeface="Microsoft JhengHei" pitchFamily="34" charset="-120"/>
                <a:ea typeface="Microsoft JhengHei" pitchFamily="34" charset="-120"/>
              </a:rPr>
              <a:t>一</a:t>
            </a:r>
            <a:r>
              <a:rPr lang="zh-TW" altLang="en-US" dirty="0">
                <a:latin typeface="Microsoft JhengHei" pitchFamily="34" charset="-120"/>
                <a:ea typeface="Microsoft JhengHei" pitchFamily="34" charset="-120"/>
              </a:rPr>
              <a:t>流企業組成的跨國聯盟，會員每年投資軟體研發經費達數十億美元，刺激經濟成長、提升生活水準</a:t>
            </a:r>
            <a:endParaRPr lang="en-US" altLang="zh-TW" dirty="0">
              <a:latin typeface="Microsoft JhengHei" pitchFamily="34" charset="-120"/>
              <a:ea typeface="Microsoft JhengHei" pitchFamily="34" charset="-120"/>
            </a:endParaRPr>
          </a:p>
          <a:p>
            <a:pPr marL="558800" lvl="1" indent="-457200">
              <a:spcBef>
                <a:spcPts val="600"/>
              </a:spcBef>
              <a:spcAft>
                <a:spcPts val="600"/>
              </a:spcAft>
              <a:buFont typeface="Wingdings" pitchFamily="2" charset="2"/>
              <a:buChar char="§"/>
            </a:pPr>
            <a:r>
              <a:rPr lang="en-US" altLang="zh-TW" dirty="0">
                <a:latin typeface="Microsoft JhengHei" pitchFamily="34" charset="-120"/>
                <a:ea typeface="Microsoft JhengHei" pitchFamily="34" charset="-120"/>
              </a:rPr>
              <a:t>BSA</a:t>
            </a:r>
            <a:r>
              <a:rPr lang="zh-TW" altLang="en-US" dirty="0">
                <a:latin typeface="Microsoft JhengHei" pitchFamily="34" charset="-120"/>
                <a:ea typeface="Microsoft JhengHei" pitchFamily="34" charset="-120"/>
              </a:rPr>
              <a:t>提供市場多元訊息、領導市場意見，針對軟體資產管理、資訊安全、國際貿易與雲端運算等領域贊助研究</a:t>
            </a:r>
            <a:endParaRPr lang="en-US" altLang="zh-TW" dirty="0">
              <a:latin typeface="Microsoft JhengHei" pitchFamily="34" charset="-120"/>
              <a:ea typeface="Microsoft JhengHei" pitchFamily="34" charset="-120"/>
            </a:endParaRPr>
          </a:p>
          <a:p>
            <a:pPr marL="558800" lvl="1" indent="-457200">
              <a:spcBef>
                <a:spcPts val="600"/>
              </a:spcBef>
              <a:spcAft>
                <a:spcPts val="600"/>
              </a:spcAft>
              <a:buFont typeface="Wingdings" pitchFamily="2" charset="2"/>
              <a:buChar char="§"/>
            </a:pPr>
            <a:endParaRPr lang="en-US" altLang="zh-TW" dirty="0" smtClean="0">
              <a:latin typeface="Microsoft JhengHei" pitchFamily="34" charset="-120"/>
              <a:ea typeface="Microsoft JhengHei" pitchFamily="34" charset="-120"/>
            </a:endParaRPr>
          </a:p>
          <a:p>
            <a:pPr marL="558800" lvl="1" indent="-457200">
              <a:spcBef>
                <a:spcPts val="600"/>
              </a:spcBef>
              <a:spcAft>
                <a:spcPts val="600"/>
              </a:spcAft>
              <a:buFont typeface="Wingdings" pitchFamily="2" charset="2"/>
              <a:buChar char="§"/>
            </a:pPr>
            <a:r>
              <a:rPr lang="zh-TW" altLang="en-US" dirty="0" smtClean="0">
                <a:latin typeface="Microsoft JhengHei" pitchFamily="34" charset="-120"/>
                <a:ea typeface="Microsoft JhengHei" pitchFamily="34" charset="-120"/>
              </a:rPr>
              <a:t>創立</a:t>
            </a:r>
            <a:r>
              <a:rPr lang="zh-TW" altLang="en-US" dirty="0">
                <a:latin typeface="Microsoft JhengHei" pitchFamily="34" charset="-120"/>
                <a:ea typeface="Microsoft JhengHei" pitchFamily="34" charset="-120"/>
              </a:rPr>
              <a:t>於</a:t>
            </a:r>
            <a:r>
              <a:rPr lang="en-US" altLang="zh-TW" dirty="0">
                <a:latin typeface="Microsoft JhengHei" pitchFamily="34" charset="-120"/>
                <a:ea typeface="Microsoft JhengHei" pitchFamily="34" charset="-120"/>
              </a:rPr>
              <a:t>1988</a:t>
            </a:r>
            <a:r>
              <a:rPr lang="zh-TW" altLang="en-US" dirty="0">
                <a:latin typeface="Microsoft JhengHei" pitchFamily="34" charset="-120"/>
                <a:ea typeface="Microsoft JhengHei" pitchFamily="34" charset="-120"/>
              </a:rPr>
              <a:t>年</a:t>
            </a:r>
            <a:endParaRPr lang="en-US" altLang="zh-TW" dirty="0">
              <a:latin typeface="Microsoft JhengHei" pitchFamily="34" charset="-120"/>
              <a:ea typeface="Microsoft JhengHei" pitchFamily="34" charset="-120"/>
            </a:endParaRPr>
          </a:p>
          <a:p>
            <a:pPr marL="558800" lvl="1" indent="-457200">
              <a:spcBef>
                <a:spcPts val="600"/>
              </a:spcBef>
              <a:spcAft>
                <a:spcPts val="600"/>
              </a:spcAft>
              <a:buFont typeface="Wingdings" pitchFamily="2" charset="2"/>
              <a:buChar char="§"/>
            </a:pPr>
            <a:r>
              <a:rPr lang="zh-TW" altLang="en-US" dirty="0">
                <a:latin typeface="Microsoft JhengHei" pitchFamily="34" charset="-120"/>
                <a:ea typeface="Microsoft JhengHei" pitchFamily="34" charset="-120"/>
              </a:rPr>
              <a:t>在全球超過</a:t>
            </a:r>
            <a:r>
              <a:rPr lang="en-US" altLang="zh-TW" dirty="0">
                <a:latin typeface="Microsoft JhengHei" pitchFamily="34" charset="-120"/>
                <a:ea typeface="Microsoft JhengHei" pitchFamily="34" charset="-120"/>
              </a:rPr>
              <a:t> 70</a:t>
            </a:r>
            <a:r>
              <a:rPr lang="zh-TW" altLang="en-US" dirty="0">
                <a:latin typeface="Microsoft JhengHei" pitchFamily="34" charset="-120"/>
                <a:ea typeface="Microsoft JhengHei" pitchFamily="34" charset="-120"/>
              </a:rPr>
              <a:t>個國家推</a:t>
            </a:r>
            <a:r>
              <a:rPr lang="zh-TW" altLang="en-US" dirty="0" smtClean="0">
                <a:latin typeface="Microsoft JhengHei" pitchFamily="34" charset="-120"/>
                <a:ea typeface="Microsoft JhengHei" pitchFamily="34" charset="-120"/>
              </a:rPr>
              <a:t>動</a:t>
            </a:r>
            <a:r>
              <a:rPr lang="zh-TW" altLang="en-US" dirty="0">
                <a:latin typeface="Microsoft JhengHei" pitchFamily="34" charset="-120"/>
                <a:ea typeface="Microsoft JhengHei" pitchFamily="34" charset="-120"/>
              </a:rPr>
              <a:t>業務</a:t>
            </a:r>
            <a:endParaRPr lang="en-US" altLang="zh-TW" dirty="0">
              <a:latin typeface="Microsoft JhengHei" pitchFamily="34" charset="-120"/>
              <a:ea typeface="Microsoft JhengHei" pitchFamily="34" charset="-120"/>
            </a:endParaRPr>
          </a:p>
          <a:p>
            <a:pPr marL="558800" lvl="1" indent="-457200">
              <a:spcBef>
                <a:spcPts val="600"/>
              </a:spcBef>
              <a:spcAft>
                <a:spcPts val="600"/>
              </a:spcAft>
              <a:buFont typeface="Wingdings" pitchFamily="2" charset="2"/>
              <a:buChar char="§"/>
            </a:pPr>
            <a:r>
              <a:rPr lang="en-US" altLang="zh-TW" dirty="0">
                <a:latin typeface="Microsoft JhengHei" pitchFamily="34" charset="-120"/>
                <a:ea typeface="Microsoft JhengHei" pitchFamily="34" charset="-120"/>
              </a:rPr>
              <a:t>BSA</a:t>
            </a:r>
            <a:r>
              <a:rPr lang="zh-TW" altLang="en-US" dirty="0">
                <a:latin typeface="Microsoft JhengHei" pitchFamily="34" charset="-120"/>
                <a:ea typeface="Microsoft JhengHei" pitchFamily="34" charset="-120"/>
              </a:rPr>
              <a:t>與各國政府、產業組織等緊密合作，推廣有助科技發展與創新、</a:t>
            </a:r>
            <a:r>
              <a:rPr lang="en-US" altLang="zh-TW" dirty="0">
                <a:latin typeface="Microsoft JhengHei" pitchFamily="34" charset="-120"/>
                <a:ea typeface="Microsoft JhengHei" pitchFamily="34" charset="-120"/>
              </a:rPr>
              <a:t>IT</a:t>
            </a:r>
            <a:r>
              <a:rPr lang="zh-TW" altLang="en-US" dirty="0">
                <a:latin typeface="Microsoft JhengHei" pitchFamily="34" charset="-120"/>
                <a:ea typeface="Microsoft JhengHei" pitchFamily="34" charset="-120"/>
              </a:rPr>
              <a:t>投資與資訊基礎架構與網路發展的政策與行動。</a:t>
            </a:r>
            <a:r>
              <a:rPr lang="en-US" altLang="zh-TW" dirty="0">
                <a:latin typeface="Microsoft JhengHei" pitchFamily="34" charset="-120"/>
                <a:ea typeface="Microsoft JhengHei" pitchFamily="34" charset="-120"/>
              </a:rPr>
              <a:t> </a:t>
            </a:r>
          </a:p>
          <a:p>
            <a:endParaRPr lang="en-US" dirty="0"/>
          </a:p>
        </p:txBody>
      </p:sp>
      <p:sp>
        <p:nvSpPr>
          <p:cNvPr id="2" name="Title 1"/>
          <p:cNvSpPr>
            <a:spLocks noGrp="1"/>
          </p:cNvSpPr>
          <p:nvPr>
            <p:ph type="title"/>
          </p:nvPr>
        </p:nvSpPr>
        <p:spPr>
          <a:xfrm>
            <a:off x="1295400" y="3600450"/>
            <a:ext cx="7126287" cy="895350"/>
          </a:xfrm>
        </p:spPr>
        <p:txBody>
          <a:bodyPr/>
          <a:lstStyle/>
          <a:p>
            <a:r>
              <a:rPr lang="en-US" dirty="0" smtClean="0"/>
              <a:t>Who is BSA?</a:t>
            </a:r>
            <a:endParaRPr lang="en-US" dirty="0"/>
          </a:p>
        </p:txBody>
      </p:sp>
      <p:sp>
        <p:nvSpPr>
          <p:cNvPr id="4" name="Slide Number Placeholder 3"/>
          <p:cNvSpPr>
            <a:spLocks noGrp="1"/>
          </p:cNvSpPr>
          <p:nvPr>
            <p:ph type="sldNum" sz="quarter" idx="12"/>
          </p:nvPr>
        </p:nvSpPr>
        <p:spPr/>
        <p:txBody>
          <a:bodyPr/>
          <a:lstStyle/>
          <a:p>
            <a:fld id="{C46096DB-1730-4C4D-93BF-4F0724F943C2}" type="slidenum">
              <a:rPr lang="en-US" smtClean="0"/>
              <a:pPr/>
              <a:t>2</a:t>
            </a:fld>
            <a:endParaRPr lang="en-US"/>
          </a:p>
        </p:txBody>
      </p:sp>
    </p:spTree>
    <p:extLst>
      <p:ext uri="{BB962C8B-B14F-4D97-AF65-F5344CB8AC3E}">
        <p14:creationId xmlns:p14="http://schemas.microsoft.com/office/powerpoint/2010/main" val="249690914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2" presetClass="path" presetSubtype="0" accel="50000" decel="50000" fill="hold" grpId="1" nodeType="clickEffect">
                                  <p:stCondLst>
                                    <p:cond delay="0"/>
                                  </p:stCondLst>
                                  <p:childTnLst>
                                    <p:animMotion origin="layout" path="M 0 2.22222E-6 L 0.00208 -0.35417 " pathEditMode="relative" rAng="0" ptsTypes="AA">
                                      <p:cBhvr>
                                        <p:cTn id="24" dur="1500" fill="hold"/>
                                        <p:tgtEl>
                                          <p:spTgt spid="2"/>
                                        </p:tgtEl>
                                        <p:attrNameLst>
                                          <p:attrName>ppt_x</p:attrName>
                                          <p:attrName>ppt_y</p:attrName>
                                        </p:attrNameLst>
                                      </p:cBhvr>
                                      <p:rCtr x="104" y="-17708"/>
                                    </p:animMotion>
                                  </p:childTnLst>
                                </p:cTn>
                              </p:par>
                            </p:childTnLst>
                          </p:cTn>
                        </p:par>
                        <p:par>
                          <p:cTn id="25" fill="hold">
                            <p:stCondLst>
                              <p:cond delay="1500"/>
                            </p:stCondLst>
                            <p:childTnLst>
                              <p:par>
                                <p:cTn id="26" presetID="2" presetClass="entr" presetSubtype="4" fill="hold" grpId="0" nodeType="after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 calcmode="lin" valueType="num">
                                      <p:cBhvr additive="base">
                                        <p:cTn id="2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 calcmode="lin" valueType="num">
                                      <p:cBhvr additive="base">
                                        <p:cTn id="3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1" end="1"/>
                                            </p:txEl>
                                          </p:spTgt>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 calcmode="lin" valueType="num">
                                      <p:cBhvr additive="base">
                                        <p:cTn id="3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2" end="2"/>
                                            </p:txEl>
                                          </p:spTgt>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 calcmode="lin" valueType="num">
                                      <p:cBhvr additive="base">
                                        <p:cTn id="4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4" end="4"/>
                                            </p:txEl>
                                          </p:spTgt>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P spid="2"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381125" y="1838325"/>
            <a:ext cx="6016625" cy="895350"/>
          </a:xfrm>
        </p:spPr>
        <p:txBody>
          <a:bodyPr/>
          <a:lstStyle/>
          <a:p>
            <a:r>
              <a:rPr lang="zh-TW" altLang="en-US" smtClean="0">
                <a:ea typeface="新細明體" panose="02020500000000000000" pitchFamily="18" charset="-120"/>
              </a:rPr>
              <a:t>常見軟體盜版態樣</a:t>
            </a:r>
          </a:p>
        </p:txBody>
      </p:sp>
      <p:sp>
        <p:nvSpPr>
          <p:cNvPr id="19459" name="Rectangle 3"/>
          <p:cNvSpPr>
            <a:spLocks noGrp="1" noChangeArrowheads="1"/>
          </p:cNvSpPr>
          <p:nvPr>
            <p:ph type="body" idx="1"/>
          </p:nvPr>
        </p:nvSpPr>
        <p:spPr>
          <a:xfrm>
            <a:off x="1381125" y="2733675"/>
            <a:ext cx="6016625" cy="2908300"/>
          </a:xfrm>
        </p:spPr>
        <p:txBody>
          <a:bodyPr/>
          <a:lstStyle/>
          <a:p>
            <a:pPr marL="342900" indent="-342900">
              <a:buFontTx/>
              <a:buChar char="•"/>
            </a:pPr>
            <a:r>
              <a:rPr lang="zh-TW" altLang="en-US" sz="3200" smtClean="0">
                <a:ea typeface="新細明體" panose="02020500000000000000" pitchFamily="18" charset="-120"/>
              </a:rPr>
              <a:t>公開傳輸</a:t>
            </a:r>
            <a:endParaRPr lang="en-US" altLang="zh-TW" sz="3200" smtClean="0">
              <a:ea typeface="新細明體" panose="02020500000000000000" pitchFamily="18" charset="-120"/>
            </a:endParaRPr>
          </a:p>
          <a:p>
            <a:pPr marL="800100" lvl="1" indent="-342900">
              <a:buFont typeface="Arial" panose="020B0604020202020204" pitchFamily="34" charset="0"/>
              <a:buChar char="•"/>
            </a:pPr>
            <a:r>
              <a:rPr lang="zh-TW" altLang="en-US" sz="2000" smtClean="0">
                <a:ea typeface="新細明體" panose="02020500000000000000" pitchFamily="18" charset="-120"/>
              </a:rPr>
              <a:t>擅自以公開口述、公開播送、公開上映、公開演出、</a:t>
            </a:r>
            <a:r>
              <a:rPr lang="zh-TW" altLang="en-US" sz="2000" smtClean="0">
                <a:solidFill>
                  <a:srgbClr val="FF0000"/>
                </a:solidFill>
                <a:ea typeface="新細明體" panose="02020500000000000000" pitchFamily="18" charset="-120"/>
              </a:rPr>
              <a:t>公開傳輸</a:t>
            </a:r>
            <a:r>
              <a:rPr lang="zh-TW" altLang="en-US" sz="2000" smtClean="0">
                <a:ea typeface="新細明體" panose="02020500000000000000" pitchFamily="18" charset="-120"/>
              </a:rPr>
              <a:t>、公開展示、改作、編輯、出租之方法侵害他人之著作財產權者，處三年以下有期徒刑、拘役，或科或併科新臺幣七十五萬元以下罰金。</a:t>
            </a:r>
            <a:endParaRPr lang="en-US" altLang="zh-TW" sz="2000" smtClean="0">
              <a:ea typeface="新細明體" panose="02020500000000000000" pitchFamily="18" charset="-120"/>
            </a:endParaRPr>
          </a:p>
        </p:txBody>
      </p:sp>
    </p:spTree>
    <p:extLst>
      <p:ext uri="{BB962C8B-B14F-4D97-AF65-F5344CB8AC3E}">
        <p14:creationId xmlns:p14="http://schemas.microsoft.com/office/powerpoint/2010/main" val="712934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nvSpPr>
        <p:spPr>
          <a:xfrm>
            <a:off x="455155" y="327760"/>
            <a:ext cx="8229600" cy="71120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400" b="1" kern="1200">
                <a:solidFill>
                  <a:schemeClr val="tx2"/>
                </a:solidFill>
                <a:latin typeface="Segoe UI" pitchFamily="34" charset="0"/>
                <a:ea typeface="+mj-ea"/>
                <a:cs typeface="Segoe UI" pitchFamily="34" charset="0"/>
              </a:defRPr>
            </a:lvl1pPr>
          </a:lstStyle>
          <a:p>
            <a:endParaRPr lang="zh-TW" altLang="en-US" dirty="0"/>
          </a:p>
        </p:txBody>
      </p:sp>
      <p:pic>
        <p:nvPicPr>
          <p:cNvPr id="7" name="Picture 6" descr="bs01108_"/>
          <p:cNvPicPr>
            <a:picLocks noChangeAspect="1" noChangeArrowheads="1"/>
          </p:cNvPicPr>
          <p:nvPr/>
        </p:nvPicPr>
        <p:blipFill>
          <a:blip r:embed="rId2" cstate="print"/>
          <a:srcRect/>
          <a:stretch>
            <a:fillRect/>
          </a:stretch>
        </p:blipFill>
        <p:spPr bwMode="auto">
          <a:xfrm>
            <a:off x="5334000" y="1942103"/>
            <a:ext cx="2562207" cy="1694300"/>
          </a:xfrm>
          <a:prstGeom prst="rect">
            <a:avLst/>
          </a:prstGeom>
          <a:noFill/>
        </p:spPr>
      </p:pic>
      <p:sp>
        <p:nvSpPr>
          <p:cNvPr id="9" name="Text Box 13"/>
          <p:cNvSpPr txBox="1">
            <a:spLocks noChangeArrowheads="1"/>
          </p:cNvSpPr>
          <p:nvPr/>
        </p:nvSpPr>
        <p:spPr bwMode="auto">
          <a:xfrm>
            <a:off x="1705945" y="4139436"/>
            <a:ext cx="1995132" cy="400110"/>
          </a:xfrm>
          <a:prstGeom prst="rect">
            <a:avLst/>
          </a:prstGeom>
          <a:noFill/>
          <a:ln w="9525">
            <a:noFill/>
            <a:miter lim="800000"/>
            <a:headEnd/>
            <a:tailEnd/>
          </a:ln>
          <a:effec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r>
              <a:rPr lang="zh-TW" altLang="en-US" sz="2000" dirty="0" smtClean="0">
                <a:latin typeface="標楷體" panose="03000509000000000000" pitchFamily="65" charset="-120"/>
                <a:ea typeface="標楷體" panose="03000509000000000000" pitchFamily="65" charset="-120"/>
                <a:cs typeface="Times New Roman" pitchFamily="18" charset="0"/>
              </a:rPr>
              <a:t>經銷商</a:t>
            </a:r>
            <a:endParaRPr lang="en-US" sz="2000" dirty="0">
              <a:latin typeface="標楷體" panose="03000509000000000000" pitchFamily="65" charset="-120"/>
              <a:ea typeface="標楷體" panose="03000509000000000000" pitchFamily="65" charset="-120"/>
            </a:endParaRPr>
          </a:p>
        </p:txBody>
      </p:sp>
      <p:sp>
        <p:nvSpPr>
          <p:cNvPr id="11" name="Text Box 16"/>
          <p:cNvSpPr txBox="1">
            <a:spLocks noChangeArrowheads="1"/>
          </p:cNvSpPr>
          <p:nvPr/>
        </p:nvSpPr>
        <p:spPr bwMode="auto">
          <a:xfrm>
            <a:off x="5246025" y="4038600"/>
            <a:ext cx="2738155" cy="707886"/>
          </a:xfrm>
          <a:prstGeom prst="rect">
            <a:avLst/>
          </a:prstGeom>
          <a:noFill/>
          <a:ln w="9525">
            <a:noFill/>
            <a:miter lim="800000"/>
            <a:headEnd/>
            <a:tailEnd/>
          </a:ln>
          <a:effec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50000"/>
              </a:spcBef>
            </a:pPr>
            <a:r>
              <a:rPr lang="zh-TW" altLang="en-US" sz="2000" dirty="0" smtClean="0">
                <a:latin typeface="標楷體" panose="03000509000000000000" pitchFamily="65" charset="-120"/>
                <a:ea typeface="標楷體" panose="03000509000000000000" pitchFamily="65" charset="-120"/>
                <a:cs typeface="Times New Roman" pitchFamily="18" charset="0"/>
              </a:rPr>
              <a:t>網路盜版</a:t>
            </a:r>
            <a:r>
              <a:rPr lang="en-US" sz="2000" dirty="0" smtClean="0">
                <a:latin typeface="標楷體" panose="03000509000000000000" pitchFamily="65" charset="-120"/>
                <a:ea typeface="標楷體" panose="03000509000000000000" pitchFamily="65" charset="-120"/>
                <a:cs typeface="Times New Roman" pitchFamily="18" charset="0"/>
              </a:rPr>
              <a:t> </a:t>
            </a:r>
            <a:br>
              <a:rPr lang="en-US" sz="2000" dirty="0" smtClean="0">
                <a:latin typeface="標楷體" panose="03000509000000000000" pitchFamily="65" charset="-120"/>
                <a:ea typeface="標楷體" panose="03000509000000000000" pitchFamily="65" charset="-120"/>
                <a:cs typeface="Times New Roman" pitchFamily="18" charset="0"/>
              </a:rPr>
            </a:br>
            <a:r>
              <a:rPr lang="en-US" sz="2000" dirty="0" smtClean="0">
                <a:latin typeface="標楷體" panose="03000509000000000000" pitchFamily="65" charset="-120"/>
                <a:ea typeface="標楷體" panose="03000509000000000000" pitchFamily="65" charset="-120"/>
                <a:cs typeface="Times New Roman" pitchFamily="18" charset="0"/>
              </a:rPr>
              <a:t>(CDs/DVDs</a:t>
            </a:r>
            <a:r>
              <a:rPr lang="en-US" altLang="zh-TW" sz="2000" dirty="0" smtClean="0">
                <a:latin typeface="標楷體" panose="03000509000000000000" pitchFamily="65" charset="-120"/>
                <a:ea typeface="標楷體" panose="03000509000000000000" pitchFamily="65" charset="-120"/>
                <a:cs typeface="Times New Roman" pitchFamily="18" charset="0"/>
              </a:rPr>
              <a:t>/</a:t>
            </a:r>
            <a:r>
              <a:rPr lang="zh-TW" altLang="en-US" sz="2000" dirty="0" smtClean="0">
                <a:latin typeface="標楷體" panose="03000509000000000000" pitchFamily="65" charset="-120"/>
                <a:ea typeface="標楷體" panose="03000509000000000000" pitchFamily="65" charset="-120"/>
                <a:cs typeface="Times New Roman" pitchFamily="18" charset="0"/>
              </a:rPr>
              <a:t>數位下載</a:t>
            </a:r>
            <a:r>
              <a:rPr lang="en-US" sz="2000" dirty="0" smtClean="0">
                <a:latin typeface="標楷體" panose="03000509000000000000" pitchFamily="65" charset="-120"/>
                <a:ea typeface="標楷體" panose="03000509000000000000" pitchFamily="65" charset="-120"/>
                <a:cs typeface="Times New Roman" pitchFamily="18" charset="0"/>
              </a:rPr>
              <a:t>)</a:t>
            </a:r>
            <a:endParaRPr lang="en-US" sz="2000" dirty="0">
              <a:latin typeface="標楷體" panose="03000509000000000000" pitchFamily="65" charset="-120"/>
              <a:ea typeface="標楷體" panose="03000509000000000000" pitchFamily="65" charset="-120"/>
              <a:cs typeface="Times New Roman" pitchFamily="18" charset="0"/>
            </a:endParaRPr>
          </a:p>
        </p:txBody>
      </p:sp>
      <p:pic>
        <p:nvPicPr>
          <p:cNvPr id="13" name="Picture 12" descr="studentmedia cropped"/>
          <p:cNvPicPr>
            <a:picLocks noChangeAspect="1" noChangeArrowheads="1"/>
          </p:cNvPicPr>
          <p:nvPr/>
        </p:nvPicPr>
        <p:blipFill>
          <a:blip r:embed="rId3" cstate="print"/>
          <a:srcRect/>
          <a:stretch>
            <a:fillRect/>
          </a:stretch>
        </p:blipFill>
        <p:spPr bwMode="auto">
          <a:xfrm rot="20451384">
            <a:off x="1588331" y="1679131"/>
            <a:ext cx="2249959" cy="2220245"/>
          </a:xfrm>
          <a:prstGeom prst="rect">
            <a:avLst/>
          </a:prstGeom>
          <a:noFill/>
          <a:ln w="9525">
            <a:noFill/>
            <a:miter lim="800000"/>
            <a:headEnd/>
            <a:tailEnd/>
          </a:ln>
        </p:spPr>
      </p:pic>
      <p:sp>
        <p:nvSpPr>
          <p:cNvPr id="2" name="投影片編號版面配置區 1"/>
          <p:cNvSpPr>
            <a:spLocks noGrp="1"/>
          </p:cNvSpPr>
          <p:nvPr>
            <p:ph type="sldNum" sz="quarter" idx="12"/>
          </p:nvPr>
        </p:nvSpPr>
        <p:spPr/>
        <p:txBody>
          <a:bodyPr/>
          <a:lstStyle/>
          <a:p>
            <a:fld id="{761872EF-6374-4EFF-9C30-A569EB09D4B1}" type="slidenum">
              <a:rPr lang="en-US" altLang="zh-TW" smtClean="0">
                <a:solidFill>
                  <a:srgbClr val="000000"/>
                </a:solidFill>
              </a:rPr>
              <a:pPr/>
              <a:t>21</a:t>
            </a:fld>
            <a:endParaRPr lang="en-US" altLang="zh-TW">
              <a:solidFill>
                <a:srgbClr val="000000"/>
              </a:solidFill>
            </a:endParaRPr>
          </a:p>
        </p:txBody>
      </p:sp>
    </p:spTree>
    <p:extLst>
      <p:ext uri="{BB962C8B-B14F-4D97-AF65-F5344CB8AC3E}">
        <p14:creationId xmlns:p14="http://schemas.microsoft.com/office/powerpoint/2010/main" val="2214354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381125" y="1838325"/>
            <a:ext cx="6016625" cy="895350"/>
          </a:xfrm>
        </p:spPr>
        <p:txBody>
          <a:bodyPr/>
          <a:lstStyle/>
          <a:p>
            <a:r>
              <a:rPr lang="zh-TW" altLang="en-US" smtClean="0">
                <a:ea typeface="新細明體" panose="02020500000000000000" pitchFamily="18" charset="-120"/>
              </a:rPr>
              <a:t>常見盜版態樣</a:t>
            </a:r>
          </a:p>
        </p:txBody>
      </p:sp>
      <p:sp>
        <p:nvSpPr>
          <p:cNvPr id="20483" name="Rectangle 3"/>
          <p:cNvSpPr>
            <a:spLocks noGrp="1" noChangeArrowheads="1"/>
          </p:cNvSpPr>
          <p:nvPr>
            <p:ph type="body" idx="1"/>
          </p:nvPr>
        </p:nvSpPr>
        <p:spPr>
          <a:xfrm>
            <a:off x="1381125" y="2733675"/>
            <a:ext cx="6016625" cy="2908300"/>
          </a:xfrm>
        </p:spPr>
        <p:txBody>
          <a:bodyPr/>
          <a:lstStyle/>
          <a:p>
            <a:pPr marL="342900" indent="-342900">
              <a:buFontTx/>
              <a:buChar char="•"/>
            </a:pPr>
            <a:r>
              <a:rPr lang="zh-TW" altLang="en-US" sz="3200" smtClean="0">
                <a:ea typeface="新細明體" panose="02020500000000000000" pitchFamily="18" charset="-120"/>
              </a:rPr>
              <a:t>作為營業使用</a:t>
            </a:r>
            <a:endParaRPr lang="en-US" altLang="zh-TW" sz="3200" smtClean="0">
              <a:ea typeface="新細明體" panose="02020500000000000000" pitchFamily="18" charset="-120"/>
            </a:endParaRPr>
          </a:p>
          <a:p>
            <a:pPr marL="800100" lvl="1" indent="-342900">
              <a:buFont typeface="Arial" panose="020B0604020202020204" pitchFamily="34" charset="0"/>
              <a:buChar char="•"/>
            </a:pPr>
            <a:r>
              <a:rPr lang="zh-TW" altLang="en-US" sz="2000" smtClean="0">
                <a:ea typeface="新細明體" panose="02020500000000000000" pitchFamily="18" charset="-120"/>
              </a:rPr>
              <a:t>著作權法第</a:t>
            </a:r>
            <a:r>
              <a:rPr lang="en-US" altLang="zh-TW" sz="2000" smtClean="0">
                <a:ea typeface="新細明體" panose="02020500000000000000" pitchFamily="18" charset="-120"/>
              </a:rPr>
              <a:t>87</a:t>
            </a:r>
            <a:r>
              <a:rPr lang="zh-TW" altLang="en-US" sz="2000" smtClean="0">
                <a:ea typeface="新細明體" panose="02020500000000000000" pitchFamily="18" charset="-120"/>
              </a:rPr>
              <a:t>條第</a:t>
            </a:r>
            <a:r>
              <a:rPr lang="en-US" altLang="zh-TW" sz="2000" smtClean="0">
                <a:ea typeface="新細明體" panose="02020500000000000000" pitchFamily="18" charset="-120"/>
              </a:rPr>
              <a:t>1</a:t>
            </a:r>
            <a:r>
              <a:rPr lang="zh-TW" altLang="en-US" sz="2000" smtClean="0">
                <a:ea typeface="新細明體" panose="02020500000000000000" pitchFamily="18" charset="-120"/>
              </a:rPr>
              <a:t>項第</a:t>
            </a:r>
            <a:r>
              <a:rPr lang="en-US" altLang="zh-TW" sz="2000" smtClean="0">
                <a:ea typeface="新細明體" panose="02020500000000000000" pitchFamily="18" charset="-120"/>
              </a:rPr>
              <a:t>5</a:t>
            </a:r>
            <a:r>
              <a:rPr lang="zh-TW" altLang="en-US" sz="2000" smtClean="0">
                <a:ea typeface="新細明體" panose="02020500000000000000" pitchFamily="18" charset="-120"/>
              </a:rPr>
              <a:t>款：「有下列情形之一者，除本法另有規定外，視為侵害著作權或製版權：五、</a:t>
            </a:r>
            <a:r>
              <a:rPr lang="zh-TW" altLang="en-US" sz="2000" smtClean="0">
                <a:solidFill>
                  <a:srgbClr val="FF0000"/>
                </a:solidFill>
                <a:ea typeface="新細明體" panose="02020500000000000000" pitchFamily="18" charset="-120"/>
              </a:rPr>
              <a:t>以侵害電腦程式著作財產權之重製物作為營業之使用</a:t>
            </a:r>
            <a:r>
              <a:rPr lang="zh-TW" altLang="en-US" sz="2000" smtClean="0">
                <a:ea typeface="新細明體" panose="02020500000000000000" pitchFamily="18" charset="-120"/>
              </a:rPr>
              <a:t>者。」</a:t>
            </a:r>
          </a:p>
        </p:txBody>
      </p:sp>
    </p:spTree>
    <p:extLst>
      <p:ext uri="{BB962C8B-B14F-4D97-AF65-F5344CB8AC3E}">
        <p14:creationId xmlns:p14="http://schemas.microsoft.com/office/powerpoint/2010/main" val="38570291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06400" y="393895"/>
            <a:ext cx="8001000" cy="815926"/>
          </a:xfrm>
        </p:spPr>
        <p:txBody>
          <a:bodyPr>
            <a:normAutofit/>
          </a:bodyPr>
          <a:lstStyle/>
          <a:p>
            <a:pPr eaLnBrk="1" fontAlgn="auto" hangingPunct="1">
              <a:spcAft>
                <a:spcPts val="0"/>
              </a:spcAft>
              <a:defRPr/>
            </a:pPr>
            <a:r>
              <a:rPr lang="zh-TW" altLang="en-US" dirty="0" smtClean="0">
                <a:latin typeface="標楷體" pitchFamily="65" charset="-120"/>
                <a:ea typeface="標楷體" pitchFamily="65" charset="-120"/>
              </a:rPr>
              <a:t>   軟體盜版型態：個人</a:t>
            </a:r>
            <a:r>
              <a:rPr lang="en-US" altLang="zh-TW" dirty="0" smtClean="0">
                <a:latin typeface="標楷體" pitchFamily="65" charset="-120"/>
                <a:ea typeface="標楷體" pitchFamily="65" charset="-120"/>
              </a:rPr>
              <a:t>/</a:t>
            </a:r>
            <a:r>
              <a:rPr lang="zh-TW" altLang="en-US" dirty="0" smtClean="0">
                <a:latin typeface="標楷體" pitchFamily="65" charset="-120"/>
                <a:ea typeface="標楷體" pitchFamily="65" charset="-120"/>
              </a:rPr>
              <a:t>公司之盜版</a:t>
            </a:r>
          </a:p>
        </p:txBody>
      </p:sp>
      <p:sp>
        <p:nvSpPr>
          <p:cNvPr id="28675" name="Text Box 3"/>
          <p:cNvSpPr txBox="1">
            <a:spLocks noChangeArrowheads="1"/>
          </p:cNvSpPr>
          <p:nvPr/>
        </p:nvSpPr>
        <p:spPr bwMode="auto">
          <a:xfrm>
            <a:off x="685800" y="1371600"/>
            <a:ext cx="7653337" cy="2062103"/>
          </a:xfrm>
          <a:prstGeom prst="rect">
            <a:avLst/>
          </a:prstGeom>
          <a:noFill/>
          <a:ln w="12700" cap="sq">
            <a:noFill/>
            <a:miter lim="800000"/>
            <a:headEnd type="none" w="sm" len="sm"/>
            <a:tailEnd type="none" w="sm" len="sm"/>
          </a:ln>
        </p:spPr>
        <p:txBody>
          <a:bodyPr>
            <a:spAutoFit/>
          </a:bodyPr>
          <a:lstStyle/>
          <a:p>
            <a:pPr lvl="1">
              <a:buFont typeface="Monotype Sorts"/>
              <a:buNone/>
            </a:pPr>
            <a:endParaRPr kumimoji="1" lang="en-US" altLang="zh-TW" sz="2400" dirty="0">
              <a:latin typeface="標楷體" pitchFamily="65" charset="-120"/>
            </a:endParaRPr>
          </a:p>
          <a:p>
            <a:pPr lvl="1">
              <a:buFont typeface="Monotype Sorts"/>
              <a:buNone/>
            </a:pPr>
            <a:r>
              <a:rPr kumimoji="1" lang="zh-TW" altLang="en-US" sz="2400" dirty="0">
                <a:latin typeface="標楷體" pitchFamily="65" charset="-120"/>
              </a:rPr>
              <a:t>最常見的</a:t>
            </a:r>
            <a:r>
              <a:rPr kumimoji="1" lang="zh-TW" altLang="en-GB" sz="2400" dirty="0">
                <a:latin typeface="標楷體" pitchFamily="65" charset="-120"/>
              </a:rPr>
              <a:t>使用者</a:t>
            </a:r>
            <a:r>
              <a:rPr kumimoji="1" lang="zh-TW" altLang="en-US" sz="2400" dirty="0">
                <a:latin typeface="標楷體" pitchFamily="65" charset="-120"/>
              </a:rPr>
              <a:t>或公司企業</a:t>
            </a:r>
            <a:r>
              <a:rPr kumimoji="1" lang="zh-TW" altLang="en-GB" sz="2400" dirty="0">
                <a:latin typeface="標楷體" pitchFamily="65" charset="-120"/>
              </a:rPr>
              <a:t>未經授權</a:t>
            </a:r>
            <a:r>
              <a:rPr kumimoji="1" lang="zh-TW" altLang="en-US" sz="2400" dirty="0">
                <a:latin typeface="標楷體" pitchFamily="65" charset="-120"/>
              </a:rPr>
              <a:t>而</a:t>
            </a:r>
            <a:r>
              <a:rPr kumimoji="1" lang="zh-TW" altLang="en-GB" sz="2400" dirty="0">
                <a:latin typeface="標楷體" pitchFamily="65" charset="-120"/>
              </a:rPr>
              <a:t>非法複製有著作權的軟體</a:t>
            </a:r>
            <a:r>
              <a:rPr kumimoji="1" lang="zh-TW" altLang="en-US" sz="2400" dirty="0">
                <a:latin typeface="標楷體" pitchFamily="65" charset="-120"/>
              </a:rPr>
              <a:t>，例如</a:t>
            </a:r>
            <a:r>
              <a:rPr kumimoji="1" lang="en-US" altLang="zh-TW" sz="2400" dirty="0">
                <a:latin typeface="標楷體" pitchFamily="65" charset="-120"/>
              </a:rPr>
              <a:t>:</a:t>
            </a:r>
            <a:endParaRPr kumimoji="1" lang="zh-TW" altLang="en-US" sz="2400" dirty="0">
              <a:latin typeface="標楷體" pitchFamily="65" charset="-120"/>
            </a:endParaRPr>
          </a:p>
          <a:p>
            <a:pPr lvl="1">
              <a:buFont typeface="Arial" pitchFamily="34" charset="0"/>
              <a:buChar char="•"/>
            </a:pPr>
            <a:endParaRPr lang="zh-TW" altLang="zh-TW" dirty="0">
              <a:latin typeface="標楷體" pitchFamily="65" charset="-120"/>
            </a:endParaRPr>
          </a:p>
          <a:p>
            <a:pPr lvl="1">
              <a:buFont typeface="Monotype Sorts"/>
              <a:buChar char="u"/>
            </a:pPr>
            <a:endParaRPr lang="zh-TW" altLang="en-US" dirty="0">
              <a:latin typeface="標楷體" pitchFamily="65" charset="-120"/>
            </a:endParaRPr>
          </a:p>
        </p:txBody>
      </p:sp>
      <p:graphicFrame>
        <p:nvGraphicFramePr>
          <p:cNvPr id="2" name="Diagram 1"/>
          <p:cNvGraphicFramePr/>
          <p:nvPr>
            <p:extLst>
              <p:ext uri="{D42A27DB-BD31-4B8C-83A1-F6EECF244321}">
                <p14:modId xmlns:p14="http://schemas.microsoft.com/office/powerpoint/2010/main" val="1413400879"/>
              </p:ext>
            </p:extLst>
          </p:nvPr>
        </p:nvGraphicFramePr>
        <p:xfrm>
          <a:off x="0" y="2527300"/>
          <a:ext cx="90297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A6CD5147-2581-411B-8361-786E212A61A1}" type="slidenum">
              <a:rPr lang="en-US" altLang="zh-TW" smtClean="0">
                <a:solidFill>
                  <a:srgbClr val="000000"/>
                </a:solidFill>
              </a:rPr>
              <a:pPr/>
              <a:t>23</a:t>
            </a:fld>
            <a:endParaRPr lang="en-US" altLang="zh-TW">
              <a:solidFill>
                <a:srgbClr val="000000"/>
              </a:solidFill>
            </a:endParaRPr>
          </a:p>
        </p:txBody>
      </p:sp>
    </p:spTree>
    <p:extLst>
      <p:ext uri="{BB962C8B-B14F-4D97-AF65-F5344CB8AC3E}">
        <p14:creationId xmlns:p14="http://schemas.microsoft.com/office/powerpoint/2010/main" val="3687868635"/>
      </p:ext>
    </p:extLst>
  </p:cSld>
  <p:clrMapOvr>
    <a:masterClrMapping/>
  </p:clrMapOvr>
  <p:transition spd="med">
    <p:blinds/>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017917" y="1008185"/>
          <a:ext cx="7280694"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0418" name="Title 1"/>
          <p:cNvSpPr>
            <a:spLocks noGrp="1"/>
          </p:cNvSpPr>
          <p:nvPr>
            <p:ph type="title"/>
          </p:nvPr>
        </p:nvSpPr>
        <p:spPr>
          <a:xfrm>
            <a:off x="1193874" y="337625"/>
            <a:ext cx="6934200" cy="685800"/>
          </a:xfrm>
        </p:spPr>
        <p:txBody>
          <a:bodyPr>
            <a:normAutofit/>
          </a:bodyPr>
          <a:lstStyle/>
          <a:p>
            <a:r>
              <a:rPr lang="zh-TW" altLang="en-US" dirty="0" smtClean="0"/>
              <a:t>十項叮嚀 避開仿冒品</a:t>
            </a:r>
          </a:p>
        </p:txBody>
      </p:sp>
      <p:sp>
        <p:nvSpPr>
          <p:cNvPr id="2" name="投影片編號版面配置區 1"/>
          <p:cNvSpPr>
            <a:spLocks noGrp="1"/>
          </p:cNvSpPr>
          <p:nvPr>
            <p:ph type="sldNum" sz="quarter" idx="12"/>
          </p:nvPr>
        </p:nvSpPr>
        <p:spPr/>
        <p:txBody>
          <a:bodyPr/>
          <a:lstStyle/>
          <a:p>
            <a:fld id="{A6CD5147-2581-411B-8361-786E212A61A1}" type="slidenum">
              <a:rPr lang="en-US" altLang="zh-TW" smtClean="0">
                <a:solidFill>
                  <a:srgbClr val="000000"/>
                </a:solidFill>
              </a:rPr>
              <a:pPr/>
              <a:t>24</a:t>
            </a:fld>
            <a:endParaRPr lang="en-US" altLang="zh-TW">
              <a:solidFill>
                <a:srgbClr val="000000"/>
              </a:solidFill>
            </a:endParaRPr>
          </a:p>
        </p:txBody>
      </p:sp>
    </p:spTree>
    <p:extLst>
      <p:ext uri="{BB962C8B-B14F-4D97-AF65-F5344CB8AC3E}">
        <p14:creationId xmlns:p14="http://schemas.microsoft.com/office/powerpoint/2010/main" val="27008557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標題 1"/>
          <p:cNvSpPr>
            <a:spLocks noGrp="1"/>
          </p:cNvSpPr>
          <p:nvPr>
            <p:ph type="ctrTitle"/>
          </p:nvPr>
        </p:nvSpPr>
        <p:spPr>
          <a:xfrm>
            <a:off x="914401" y="557212"/>
            <a:ext cx="4343400" cy="852487"/>
          </a:xfrm>
        </p:spPr>
        <p:txBody>
          <a:bodyPr/>
          <a:lstStyle/>
          <a:p>
            <a:pPr algn="l"/>
            <a:r>
              <a:rPr lang="zh-TW" altLang="en-US" sz="4000" dirty="0" smtClean="0"/>
              <a:t>真品保證書 </a:t>
            </a:r>
            <a:r>
              <a:rPr lang="en-US" altLang="zh-TW" sz="4000" dirty="0" smtClean="0"/>
              <a:t>(COA)</a:t>
            </a:r>
            <a:endParaRPr lang="zh-TW" altLang="en-US" sz="4000" dirty="0" smtClean="0"/>
          </a:p>
        </p:txBody>
      </p:sp>
      <p:grpSp>
        <p:nvGrpSpPr>
          <p:cNvPr id="17" name="群組 16"/>
          <p:cNvGrpSpPr>
            <a:grpSpLocks/>
          </p:cNvGrpSpPr>
          <p:nvPr/>
        </p:nvGrpSpPr>
        <p:grpSpPr bwMode="auto">
          <a:xfrm>
            <a:off x="1358248" y="2175552"/>
            <a:ext cx="1920719" cy="2595563"/>
            <a:chOff x="467544" y="1628800"/>
            <a:chExt cx="2632562" cy="3100561"/>
          </a:xfrm>
        </p:grpSpPr>
        <p:sp>
          <p:nvSpPr>
            <p:cNvPr id="3" name="文字方塊 2"/>
            <p:cNvSpPr txBox="1"/>
            <p:nvPr/>
          </p:nvSpPr>
          <p:spPr>
            <a:xfrm>
              <a:off x="467544" y="1628800"/>
              <a:ext cx="2632562" cy="625019"/>
            </a:xfrm>
            <a:prstGeom prst="rect">
              <a:avLst/>
            </a:prstGeom>
            <a:noFill/>
          </p:spPr>
          <p:txBody>
            <a:bodyPr wrap="none">
              <a:spAutoFit/>
            </a:bodyPr>
            <a:lstStyle/>
            <a:p>
              <a:pPr>
                <a:defRPr/>
              </a:pPr>
              <a:r>
                <a:rPr lang="en-US" altLang="zh-TW" sz="2800" b="0" dirty="0">
                  <a:latin typeface="+mj-lt"/>
                  <a:ea typeface="+mj-ea"/>
                  <a:cs typeface="+mj-cs"/>
                </a:rPr>
                <a:t>1.</a:t>
              </a:r>
              <a:r>
                <a:rPr lang="zh-TW" altLang="en-US" sz="2800" b="0" dirty="0">
                  <a:latin typeface="+mj-lt"/>
                  <a:ea typeface="+mj-ea"/>
                  <a:cs typeface="+mj-cs"/>
                </a:rPr>
                <a:t>以假亂真</a:t>
              </a:r>
              <a:endParaRPr lang="en-US" altLang="zh-TW" sz="2800" b="0" dirty="0">
                <a:latin typeface="+mj-lt"/>
                <a:ea typeface="+mj-ea"/>
                <a:cs typeface="+mj-cs"/>
              </a:endParaRPr>
            </a:p>
          </p:txBody>
        </p:sp>
        <p:pic>
          <p:nvPicPr>
            <p:cNvPr id="65547" name="圖片 13" descr="Z:\Microsoft\2011年\MS110907_Windows 7盜版宣導\NR\發稿照\COA毛邊處理.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7544" y="2708920"/>
              <a:ext cx="2592288" cy="2020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群組 5"/>
          <p:cNvGrpSpPr>
            <a:grpSpLocks/>
          </p:cNvGrpSpPr>
          <p:nvPr/>
        </p:nvGrpSpPr>
        <p:grpSpPr bwMode="auto">
          <a:xfrm>
            <a:off x="3679351" y="2162708"/>
            <a:ext cx="1968441" cy="2608407"/>
            <a:chOff x="3377094" y="1656349"/>
            <a:chExt cx="2551759" cy="3119064"/>
          </a:xfrm>
        </p:grpSpPr>
        <p:sp>
          <p:nvSpPr>
            <p:cNvPr id="11" name="文字方塊 10"/>
            <p:cNvSpPr txBox="1"/>
            <p:nvPr/>
          </p:nvSpPr>
          <p:spPr>
            <a:xfrm>
              <a:off x="3377094" y="1656349"/>
              <a:ext cx="2489895" cy="625653"/>
            </a:xfrm>
            <a:prstGeom prst="rect">
              <a:avLst/>
            </a:prstGeom>
            <a:noFill/>
          </p:spPr>
          <p:txBody>
            <a:bodyPr wrap="none">
              <a:spAutoFit/>
            </a:bodyPr>
            <a:lstStyle/>
            <a:p>
              <a:pPr>
                <a:defRPr/>
              </a:pPr>
              <a:r>
                <a:rPr lang="en-US" altLang="zh-TW" sz="2800" b="0" dirty="0">
                  <a:latin typeface="+mj-lt"/>
                  <a:ea typeface="+mj-ea"/>
                  <a:cs typeface="+mj-cs"/>
                </a:rPr>
                <a:t>2.</a:t>
              </a:r>
              <a:r>
                <a:rPr lang="zh-TW" altLang="en-US" sz="2800" b="0" dirty="0">
                  <a:latin typeface="+mj-lt"/>
                  <a:ea typeface="+mj-ea"/>
                  <a:cs typeface="+mj-cs"/>
                </a:rPr>
                <a:t>借屍還魂</a:t>
              </a:r>
              <a:endParaRPr lang="en-US" altLang="zh-TW" sz="2800" b="0" dirty="0">
                <a:latin typeface="+mj-lt"/>
                <a:ea typeface="+mj-ea"/>
                <a:cs typeface="+mj-cs"/>
              </a:endParaRPr>
            </a:p>
          </p:txBody>
        </p:sp>
        <p:pic>
          <p:nvPicPr>
            <p:cNvPr id="65545" name="圖片 14" descr="Z:\Microsoft\2011年\MS110907_Windows 7盜版宣導\NR\發稿照\借屍還魂.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51748" y="2927564"/>
              <a:ext cx="2377105" cy="1847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群組 6"/>
          <p:cNvGrpSpPr>
            <a:grpSpLocks/>
          </p:cNvGrpSpPr>
          <p:nvPr/>
        </p:nvGrpSpPr>
        <p:grpSpPr bwMode="auto">
          <a:xfrm>
            <a:off x="6004104" y="2147298"/>
            <a:ext cx="1959532" cy="2563868"/>
            <a:chOff x="6348137" y="1564102"/>
            <a:chExt cx="2216054" cy="3154160"/>
          </a:xfrm>
        </p:grpSpPr>
        <p:sp>
          <p:nvSpPr>
            <p:cNvPr id="10" name="文字方塊 9"/>
            <p:cNvSpPr txBox="1"/>
            <p:nvPr/>
          </p:nvSpPr>
          <p:spPr>
            <a:xfrm>
              <a:off x="6365888" y="1564102"/>
              <a:ext cx="2172160" cy="643684"/>
            </a:xfrm>
            <a:prstGeom prst="rect">
              <a:avLst/>
            </a:prstGeom>
            <a:noFill/>
          </p:spPr>
          <p:txBody>
            <a:bodyPr wrap="none">
              <a:spAutoFit/>
            </a:bodyPr>
            <a:lstStyle/>
            <a:p>
              <a:pPr>
                <a:defRPr/>
              </a:pPr>
              <a:r>
                <a:rPr lang="en-US" altLang="zh-TW" sz="2800" b="0" dirty="0">
                  <a:latin typeface="+mj-lt"/>
                  <a:ea typeface="+mj-ea"/>
                  <a:cs typeface="+mj-cs"/>
                </a:rPr>
                <a:t>3.</a:t>
              </a:r>
              <a:r>
                <a:rPr lang="zh-TW" altLang="en-US" sz="2800" b="0" dirty="0">
                  <a:latin typeface="+mj-lt"/>
                  <a:ea typeface="+mj-ea"/>
                  <a:cs typeface="+mj-cs"/>
                </a:rPr>
                <a:t>愈補愈毒</a:t>
              </a:r>
            </a:p>
          </p:txBody>
        </p:sp>
        <p:pic>
          <p:nvPicPr>
            <p:cNvPr id="65543" name="圖片 15" descr="C:\Users\v-shohs\Desktop\IMG_293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48137" y="2973868"/>
              <a:ext cx="2216054" cy="1744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0973630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z="4700" dirty="0"/>
              <a:t>Thank you</a:t>
            </a:r>
          </a:p>
        </p:txBody>
      </p:sp>
      <p:sp>
        <p:nvSpPr>
          <p:cNvPr id="18" name="Text Placeholder 17"/>
          <p:cNvSpPr>
            <a:spLocks noGrp="1"/>
          </p:cNvSpPr>
          <p:nvPr>
            <p:ph type="body" sz="quarter" idx="14"/>
          </p:nvPr>
        </p:nvSpPr>
        <p:spPr/>
        <p:txBody>
          <a:bodyPr/>
          <a:lstStyle/>
          <a:p>
            <a:r>
              <a:rPr lang="en-US" dirty="0" smtClean="0"/>
              <a:t>bsa.org</a:t>
            </a:r>
            <a:endParaRPr lang="en-US" dirty="0"/>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914400" y="838200"/>
            <a:ext cx="7315200" cy="685800"/>
          </a:xfrm>
        </p:spPr>
        <p:txBody>
          <a:bodyPr/>
          <a:lstStyle/>
          <a:p>
            <a:pPr algn="ctr"/>
            <a:r>
              <a:rPr lang="en-US" altLang="en-US" sz="2800" dirty="0" smtClean="0">
                <a:solidFill>
                  <a:schemeClr val="tx1"/>
                </a:solidFill>
                <a:latin typeface="Frutiger LT Std 55 Roman" pitchFamily="34" charset="0"/>
              </a:rPr>
              <a:t/>
            </a:r>
            <a:br>
              <a:rPr lang="en-US" altLang="en-US" sz="2800" dirty="0" smtClean="0">
                <a:solidFill>
                  <a:schemeClr val="tx1"/>
                </a:solidFill>
                <a:latin typeface="Frutiger LT Std 55 Roman" pitchFamily="34" charset="0"/>
              </a:rPr>
            </a:br>
            <a:r>
              <a:rPr lang="en-US" altLang="en-US" sz="2800" dirty="0" smtClean="0">
                <a:solidFill>
                  <a:schemeClr val="tx1"/>
                </a:solidFill>
                <a:latin typeface="Frutiger LT Std 55 Roman" pitchFamily="34" charset="0"/>
              </a:rPr>
              <a:t>BSA</a:t>
            </a:r>
            <a:r>
              <a:rPr lang="zh-TW" altLang="en-US" sz="2800" dirty="0" smtClean="0">
                <a:solidFill>
                  <a:schemeClr val="tx1"/>
                </a:solidFill>
                <a:latin typeface="Frutiger LT Std 55 Roman" pitchFamily="34" charset="0"/>
              </a:rPr>
              <a:t> 全</a:t>
            </a:r>
            <a:r>
              <a:rPr lang="zh-TW" altLang="en-US" sz="2800" dirty="0">
                <a:solidFill>
                  <a:schemeClr val="tx1"/>
                </a:solidFill>
                <a:latin typeface="Frutiger LT Std 55 Roman" pitchFamily="34" charset="0"/>
              </a:rPr>
              <a:t>球反盜版會員</a:t>
            </a:r>
            <a:endParaRPr lang="en-US" altLang="en-US" sz="2800" dirty="0" smtClean="0">
              <a:solidFill>
                <a:schemeClr val="tx1"/>
              </a:solidFill>
              <a:latin typeface="Frutiger LT Std 55 Roman" pitchFamily="34" charset="0"/>
            </a:endParaRPr>
          </a:p>
        </p:txBody>
      </p:sp>
      <p:pic>
        <p:nvPicPr>
          <p:cNvPr id="3075" name="Picture 4" descr="apple_black">
            <a:hlinkClick r:id="rId3"/>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395111" y="3528746"/>
            <a:ext cx="436563" cy="506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5" descr="bentley">
            <a:hlinkClick r:id="rId5"/>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865106" y="3880124"/>
            <a:ext cx="1133035" cy="339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13" descr="Autodesk2005"/>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722884" y="4757477"/>
            <a:ext cx="1594887" cy="281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Picture 19" descr="mathworksnew"/>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305072" y="2185988"/>
            <a:ext cx="1505721" cy="309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Picture 25" descr="adobe"/>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142999" y="2617844"/>
            <a:ext cx="1084635" cy="542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Picture 35" descr="rosettastone_logo"/>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5409671" y="1789106"/>
            <a:ext cx="1118054"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1" name="Picture 29" descr="minitab.gif"/>
          <p:cNvPicPr>
            <a:picLocks noChangeAspect="1"/>
          </p:cNvPicPr>
          <p:nvPr/>
        </p:nvPicPr>
        <p:blipFill>
          <a:blip r:embed="rId11">
            <a:extLst>
              <a:ext uri="{28A0092B-C50C-407E-A947-70E740481C1C}">
                <a14:useLocalDpi xmlns:a14="http://schemas.microsoft.com/office/drawing/2010/main"/>
              </a:ext>
            </a:extLst>
          </a:blip>
          <a:srcRect/>
          <a:stretch>
            <a:fillRect/>
          </a:stretch>
        </p:blipFill>
        <p:spPr bwMode="auto">
          <a:xfrm>
            <a:off x="1648618" y="2028289"/>
            <a:ext cx="900112" cy="172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2" name="Picture 30" descr="Siemens_new_web.gif"/>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7117459" y="1875367"/>
            <a:ext cx="954915" cy="152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9" name="Picture 35"/>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1350961" y="3880124"/>
            <a:ext cx="747713" cy="208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03" name="Picture 35" descr="C:\Users\gula.BSA001041\Desktop\ptc_web.gif"/>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3008050" y="3998633"/>
            <a:ext cx="936625" cy="329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2" name="Picture 2"/>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5510213" y="2994289"/>
            <a:ext cx="1522317" cy="534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63" name="Picture 3"/>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4905338" y="4702703"/>
            <a:ext cx="1209750" cy="33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17">
            <a:extLst>
              <a:ext uri="{28A0092B-C50C-407E-A947-70E740481C1C}">
                <a14:useLocalDpi xmlns:a14="http://schemas.microsoft.com/office/drawing/2010/main"/>
              </a:ext>
            </a:extLst>
          </a:blip>
          <a:stretch>
            <a:fillRect/>
          </a:stretch>
        </p:blipFill>
        <p:spPr>
          <a:xfrm>
            <a:off x="1415977" y="5344933"/>
            <a:ext cx="1047896" cy="724581"/>
          </a:xfrm>
          <a:prstGeom prst="rect">
            <a:avLst/>
          </a:prstGeom>
        </p:spPr>
      </p:pic>
      <p:pic>
        <p:nvPicPr>
          <p:cNvPr id="5" name="Picture 4"/>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2969950" y="2905182"/>
            <a:ext cx="1651000" cy="381000"/>
          </a:xfrm>
          <a:prstGeom prst="rect">
            <a:avLst/>
          </a:prstGeom>
        </p:spPr>
      </p:pic>
      <p:pic>
        <p:nvPicPr>
          <p:cNvPr id="6" name="Picture 5"/>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2227634" y="4688928"/>
            <a:ext cx="952500" cy="247650"/>
          </a:xfrm>
          <a:prstGeom prst="rect">
            <a:avLst/>
          </a:prstGeom>
        </p:spPr>
      </p:pic>
      <p:pic>
        <p:nvPicPr>
          <p:cNvPr id="26" name="Picture 4"/>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3617902" y="5362514"/>
            <a:ext cx="777209" cy="279795"/>
          </a:xfrm>
          <a:prstGeom prst="rect">
            <a:avLst/>
          </a:prstGeom>
        </p:spPr>
      </p:pic>
      <p:pic>
        <p:nvPicPr>
          <p:cNvPr id="7" name="Picture 6"/>
          <p:cNvPicPr>
            <a:picLocks noChangeAspect="1"/>
          </p:cNvPicPr>
          <p:nvPr/>
        </p:nvPicPr>
        <p:blipFill>
          <a:blip r:embed="rId21"/>
          <a:stretch>
            <a:fillRect/>
          </a:stretch>
        </p:blipFill>
        <p:spPr>
          <a:xfrm>
            <a:off x="6326992" y="2420791"/>
            <a:ext cx="1018463" cy="484391"/>
          </a:xfrm>
          <a:prstGeom prst="rect">
            <a:avLst/>
          </a:prstGeom>
        </p:spPr>
      </p:pic>
      <p:pic>
        <p:nvPicPr>
          <p:cNvPr id="8" name="Picture 7"/>
          <p:cNvPicPr>
            <a:picLocks noChangeAspect="1"/>
          </p:cNvPicPr>
          <p:nvPr/>
        </p:nvPicPr>
        <p:blipFill>
          <a:blip r:embed="rId22"/>
          <a:stretch>
            <a:fillRect/>
          </a:stretch>
        </p:blipFill>
        <p:spPr>
          <a:xfrm>
            <a:off x="5813350" y="5659624"/>
            <a:ext cx="1428750" cy="247650"/>
          </a:xfrm>
          <a:prstGeom prst="rect">
            <a:avLst/>
          </a:prstGeom>
        </p:spPr>
      </p:pic>
      <p:sp>
        <p:nvSpPr>
          <p:cNvPr id="3" name="投影片編號版面配置區 2"/>
          <p:cNvSpPr>
            <a:spLocks noGrp="1"/>
          </p:cNvSpPr>
          <p:nvPr>
            <p:ph type="sldNum" sz="quarter" idx="12"/>
          </p:nvPr>
        </p:nvSpPr>
        <p:spPr/>
        <p:txBody>
          <a:bodyPr/>
          <a:lstStyle/>
          <a:p>
            <a:fld id="{C46096DB-1730-4C4D-93BF-4F0724F943C2}" type="slidenum">
              <a:rPr lang="en-US" smtClean="0"/>
              <a:pPr/>
              <a:t>3</a:t>
            </a:fld>
            <a:endParaRPr lang="en-US"/>
          </a:p>
        </p:txBody>
      </p:sp>
    </p:spTree>
    <p:extLst>
      <p:ext uri="{BB962C8B-B14F-4D97-AF65-F5344CB8AC3E}">
        <p14:creationId xmlns:p14="http://schemas.microsoft.com/office/powerpoint/2010/main" val="275141504"/>
      </p:ext>
    </p:extLst>
  </p:cSld>
  <p:clrMapOvr>
    <a:masterClrMapping/>
  </p:clrMapOvr>
  <p:transition>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958169" y="1029534"/>
            <a:ext cx="7756954" cy="1447800"/>
          </a:xfrm>
          <a:noFill/>
        </p:spPr>
        <p:txBody>
          <a:bodyPr lIns="92075" tIns="46038" rIns="92075" bIns="46038" anchor="b"/>
          <a:lstStyle/>
          <a:p>
            <a:r>
              <a:rPr lang="zh-TW" altLang="en-US" sz="3600" dirty="0" smtClean="0">
                <a:latin typeface="+mn-ea"/>
                <a:ea typeface="+mn-ea"/>
              </a:rPr>
              <a:t>台灣因盜版所造成之損失</a:t>
            </a:r>
            <a:br>
              <a:rPr lang="zh-TW" altLang="en-US" sz="3600" dirty="0" smtClean="0">
                <a:latin typeface="+mn-ea"/>
                <a:ea typeface="+mn-ea"/>
              </a:rPr>
            </a:br>
            <a:r>
              <a:rPr lang="zh-TW" altLang="en-US" sz="3600" dirty="0" smtClean="0">
                <a:latin typeface="+mn-ea"/>
                <a:ea typeface="+mn-ea"/>
              </a:rPr>
              <a:t>           </a:t>
            </a:r>
            <a:r>
              <a:rPr lang="en-US" altLang="zh-TW" sz="3600" dirty="0" smtClean="0">
                <a:latin typeface="+mn-ea"/>
                <a:ea typeface="+mn-ea"/>
              </a:rPr>
              <a:t>-</a:t>
            </a:r>
            <a:r>
              <a:rPr lang="zh-TW" altLang="en-US" sz="3600" dirty="0" smtClean="0">
                <a:latin typeface="+mn-ea"/>
                <a:ea typeface="+mn-ea"/>
              </a:rPr>
              <a:t>我們為何要關切此問題</a:t>
            </a:r>
          </a:p>
        </p:txBody>
      </p:sp>
      <p:sp>
        <p:nvSpPr>
          <p:cNvPr id="21507" name="Rectangle 3"/>
          <p:cNvSpPr>
            <a:spLocks noGrp="1" noChangeArrowheads="1"/>
          </p:cNvSpPr>
          <p:nvPr>
            <p:ph type="body" idx="1"/>
          </p:nvPr>
        </p:nvSpPr>
        <p:spPr>
          <a:xfrm>
            <a:off x="958169" y="2685207"/>
            <a:ext cx="7247155" cy="3962400"/>
          </a:xfrm>
          <a:noFill/>
        </p:spPr>
        <p:txBody>
          <a:bodyPr lIns="92075" tIns="46038" rIns="92075" bIns="46038"/>
          <a:lstStyle/>
          <a:p>
            <a:pPr marL="571500" indent="-571500">
              <a:buClr>
                <a:srgbClr val="3333FF"/>
              </a:buClr>
              <a:buFont typeface="Monotype Sorts"/>
              <a:buChar char="v"/>
            </a:pPr>
            <a:r>
              <a:rPr lang="en-US" altLang="zh-TW" sz="2400" dirty="0" smtClean="0">
                <a:latin typeface="+mn-ea"/>
              </a:rPr>
              <a:t>2013</a:t>
            </a:r>
            <a:r>
              <a:rPr lang="zh-TW" altLang="en-US" sz="2400" dirty="0" smtClean="0">
                <a:latin typeface="+mn-ea"/>
              </a:rPr>
              <a:t>年非法軟體所造成的</a:t>
            </a:r>
            <a:r>
              <a:rPr lang="zh-TW" altLang="en-US" sz="2400" dirty="0">
                <a:latin typeface="+mn-ea"/>
              </a:rPr>
              <a:t>直</a:t>
            </a:r>
            <a:r>
              <a:rPr lang="zh-TW" altLang="en-US" sz="2400" dirty="0" smtClean="0">
                <a:latin typeface="+mn-ea"/>
              </a:rPr>
              <a:t>接損失，金額已突破新台幣</a:t>
            </a:r>
            <a:r>
              <a:rPr lang="en-US" altLang="zh-TW" sz="2400" dirty="0" smtClean="0">
                <a:latin typeface="+mn-ea"/>
              </a:rPr>
              <a:t>90</a:t>
            </a:r>
            <a:r>
              <a:rPr lang="zh-TW" altLang="en-US" sz="2400" dirty="0" smtClean="0">
                <a:latin typeface="+mn-ea"/>
              </a:rPr>
              <a:t>億元</a:t>
            </a:r>
          </a:p>
          <a:p>
            <a:pPr marL="571500" indent="-571500">
              <a:buClr>
                <a:srgbClr val="3333FF"/>
              </a:buClr>
              <a:buFont typeface="Monotype Sorts"/>
              <a:buChar char="v"/>
            </a:pPr>
            <a:r>
              <a:rPr lang="zh-TW" altLang="en-US" sz="2400" dirty="0" smtClean="0">
                <a:latin typeface="+mn-ea"/>
              </a:rPr>
              <a:t>若以現行三億元得上櫃資本額條件計算，台灣在</a:t>
            </a:r>
            <a:r>
              <a:rPr lang="en-US" altLang="zh-TW" sz="2400" dirty="0" smtClean="0">
                <a:latin typeface="+mn-ea"/>
              </a:rPr>
              <a:t>2013</a:t>
            </a:r>
            <a:r>
              <a:rPr lang="zh-TW" altLang="en-US" sz="2400" dirty="0" smtClean="0">
                <a:latin typeface="+mn-ea"/>
              </a:rPr>
              <a:t>年所損失金額已達</a:t>
            </a:r>
            <a:r>
              <a:rPr lang="en-US" altLang="zh-TW" sz="2400" dirty="0" smtClean="0">
                <a:latin typeface="+mn-ea"/>
              </a:rPr>
              <a:t>30</a:t>
            </a:r>
            <a:r>
              <a:rPr lang="zh-TW" altLang="en-US" sz="2400" dirty="0" smtClean="0">
                <a:latin typeface="+mn-ea"/>
              </a:rPr>
              <a:t>家以上上櫃公司的資本規模</a:t>
            </a:r>
            <a:endParaRPr lang="en-US" altLang="zh-TW" sz="2400" dirty="0" smtClean="0">
              <a:latin typeface="+mn-ea"/>
            </a:endParaRPr>
          </a:p>
          <a:p>
            <a:pPr marL="571500" indent="-571500">
              <a:buClr>
                <a:srgbClr val="3333FF"/>
              </a:buClr>
              <a:buFont typeface="Monotype Sorts"/>
              <a:buChar char="v"/>
            </a:pPr>
            <a:r>
              <a:rPr lang="zh-TW" altLang="en-US" sz="2400" dirty="0" smtClean="0">
                <a:latin typeface="+mn-ea"/>
              </a:rPr>
              <a:t>連帶經濟損失更高</a:t>
            </a:r>
            <a:r>
              <a:rPr lang="en-US" altLang="zh-TW" sz="2400" dirty="0" smtClean="0">
                <a:latin typeface="+mn-ea"/>
              </a:rPr>
              <a:t>(</a:t>
            </a:r>
            <a:r>
              <a:rPr lang="zh-TW" altLang="en-US" sz="2400" dirty="0" smtClean="0">
                <a:latin typeface="+mn-ea"/>
              </a:rPr>
              <a:t>下游經銷代理、顧問服務支出與聘僱人力</a:t>
            </a:r>
            <a:r>
              <a:rPr lang="en-US" altLang="zh-TW" sz="2400" dirty="0" smtClean="0">
                <a:latin typeface="+mn-ea"/>
              </a:rPr>
              <a:t>)</a:t>
            </a:r>
            <a:r>
              <a:rPr lang="zh-TW" altLang="en-US" sz="2400" dirty="0" smtClean="0">
                <a:latin typeface="+mn-ea"/>
              </a:rPr>
              <a:t>，通常連帶損失達</a:t>
            </a:r>
            <a:r>
              <a:rPr lang="en-US" altLang="zh-TW" sz="2400" dirty="0" smtClean="0">
                <a:latin typeface="+mn-ea"/>
              </a:rPr>
              <a:t>5-10</a:t>
            </a:r>
            <a:r>
              <a:rPr lang="zh-TW" altLang="en-US" sz="2400" dirty="0" smtClean="0">
                <a:latin typeface="+mn-ea"/>
              </a:rPr>
              <a:t>倍之多</a:t>
            </a:r>
          </a:p>
          <a:p>
            <a:pPr marL="571500" indent="-571500">
              <a:buClr>
                <a:srgbClr val="3333FF"/>
              </a:buClr>
              <a:buFont typeface="Monotype Sorts"/>
              <a:buChar char="v"/>
            </a:pPr>
            <a:r>
              <a:rPr lang="zh-TW" altLang="en-US" sz="2400" dirty="0" smtClean="0">
                <a:latin typeface="+mn-ea"/>
              </a:rPr>
              <a:t>將嚴重打擊本土投資環境之意願並危害國家的競爭力</a:t>
            </a:r>
            <a:endParaRPr lang="zh-TW" altLang="en-US" sz="2400" b="1" dirty="0" smtClean="0">
              <a:latin typeface="+mn-ea"/>
            </a:endParaRPr>
          </a:p>
        </p:txBody>
      </p:sp>
      <p:sp>
        <p:nvSpPr>
          <p:cNvPr id="2" name="投影片編號版面配置區 1"/>
          <p:cNvSpPr>
            <a:spLocks noGrp="1"/>
          </p:cNvSpPr>
          <p:nvPr>
            <p:ph type="sldNum" sz="quarter" idx="12"/>
          </p:nvPr>
        </p:nvSpPr>
        <p:spPr/>
        <p:txBody>
          <a:bodyPr/>
          <a:lstStyle/>
          <a:p>
            <a:fld id="{C46096DB-1730-4C4D-93BF-4F0724F943C2}" type="slidenum">
              <a:rPr lang="en-US" smtClean="0"/>
              <a:pPr/>
              <a:t>4</a:t>
            </a:fld>
            <a:endParaRPr lang="en-US"/>
          </a:p>
        </p:txBody>
      </p:sp>
    </p:spTree>
    <p:extLst>
      <p:ext uri="{BB962C8B-B14F-4D97-AF65-F5344CB8AC3E}">
        <p14:creationId xmlns:p14="http://schemas.microsoft.com/office/powerpoint/2010/main" val="31495002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a:xfrm>
            <a:off x="958169" y="2756268"/>
            <a:ext cx="7441364" cy="3304667"/>
          </a:xfrm>
          <a:noFill/>
        </p:spPr>
        <p:txBody>
          <a:bodyPr lIns="92075" tIns="46038" rIns="92075" bIns="46038"/>
          <a:lstStyle/>
          <a:p>
            <a:pPr marL="571500" indent="-571500">
              <a:buClr>
                <a:srgbClr val="3333FF"/>
              </a:buClr>
              <a:buFont typeface="Monotype Sorts"/>
              <a:buChar char="v"/>
            </a:pPr>
            <a:r>
              <a:rPr lang="zh-TW" altLang="en-US" sz="2400" dirty="0" smtClean="0">
                <a:latin typeface="Microsoft JhengHei" panose="020B0604030504040204" pitchFamily="34" charset="-120"/>
                <a:ea typeface="Microsoft JhengHei" panose="020B0604030504040204" pitchFamily="34" charset="-120"/>
              </a:rPr>
              <a:t>根據</a:t>
            </a:r>
            <a:r>
              <a:rPr lang="en-US" altLang="zh-TW" sz="2400" dirty="0" smtClean="0">
                <a:latin typeface="Microsoft JhengHei" panose="020B0604030504040204" pitchFamily="34" charset="-120"/>
                <a:ea typeface="Microsoft JhengHei" panose="020B0604030504040204" pitchFamily="34" charset="-120"/>
              </a:rPr>
              <a:t>IDC(</a:t>
            </a:r>
            <a:r>
              <a:rPr lang="zh-TW" altLang="en-US" sz="2400" dirty="0" smtClean="0">
                <a:latin typeface="Microsoft JhengHei" panose="020B0604030504040204" pitchFamily="34" charset="-120"/>
                <a:ea typeface="Microsoft JhengHei" panose="020B0604030504040204" pitchFamily="34" charset="-120"/>
              </a:rPr>
              <a:t>國際數據公司</a:t>
            </a:r>
            <a:r>
              <a:rPr lang="en-US" altLang="zh-TW" sz="2400" dirty="0" smtClean="0">
                <a:latin typeface="Microsoft JhengHei" panose="020B0604030504040204" pitchFamily="34" charset="-120"/>
                <a:ea typeface="Microsoft JhengHei" panose="020B0604030504040204" pitchFamily="34" charset="-120"/>
              </a:rPr>
              <a:t>)</a:t>
            </a:r>
            <a:r>
              <a:rPr lang="zh-TW" altLang="en-US" sz="2400" i="1" u="sng" dirty="0" smtClean="0">
                <a:latin typeface="Microsoft JhengHei" panose="020B0604030504040204" pitchFamily="34" charset="-120"/>
                <a:ea typeface="Microsoft JhengHei" panose="020B0604030504040204" pitchFamily="34" charset="-120"/>
              </a:rPr>
              <a:t>擴張全球經濟</a:t>
            </a:r>
            <a:r>
              <a:rPr lang="en-US" altLang="zh-TW" sz="2400" i="1" u="sng" dirty="0" smtClean="0">
                <a:latin typeface="Microsoft JhengHei" panose="020B0604030504040204" pitchFamily="34" charset="-120"/>
                <a:ea typeface="Microsoft JhengHei" panose="020B0604030504040204" pitchFamily="34" charset="-120"/>
              </a:rPr>
              <a:t>- </a:t>
            </a:r>
            <a:r>
              <a:rPr lang="zh-TW" altLang="en-US" sz="2400" i="1" u="sng" dirty="0" smtClean="0">
                <a:latin typeface="Microsoft JhengHei" panose="020B0604030504040204" pitchFamily="34" charset="-120"/>
                <a:ea typeface="Microsoft JhengHei" panose="020B0604030504040204" pitchFamily="34" charset="-120"/>
              </a:rPr>
              <a:t>降低盜版軟體的裨益調查報告</a:t>
            </a:r>
            <a:r>
              <a:rPr lang="zh-TW" altLang="en-US" sz="2400" dirty="0" smtClean="0">
                <a:latin typeface="Microsoft JhengHei" panose="020B0604030504040204" pitchFamily="34" charset="-120"/>
                <a:ea typeface="Microsoft JhengHei" panose="020B0604030504040204" pitchFamily="34" charset="-120"/>
              </a:rPr>
              <a:t>指出</a:t>
            </a:r>
            <a:r>
              <a:rPr lang="en-US" altLang="zh-TW" sz="2400" dirty="0" smtClean="0">
                <a:latin typeface="Microsoft JhengHei" panose="020B0604030504040204" pitchFamily="34" charset="-120"/>
                <a:ea typeface="Microsoft JhengHei" panose="020B0604030504040204" pitchFamily="34" charset="-120"/>
              </a:rPr>
              <a:t>: </a:t>
            </a:r>
          </a:p>
          <a:p>
            <a:pPr marL="1028700" lvl="1" indent="-342900">
              <a:buClr>
                <a:srgbClr val="3333FF"/>
              </a:buClr>
              <a:buFont typeface="Monotype Sorts"/>
              <a:buChar char="v"/>
            </a:pPr>
            <a:r>
              <a:rPr lang="zh-TW" altLang="en-US" sz="2400" b="1" dirty="0" smtClean="0">
                <a:latin typeface="Microsoft JhengHei" panose="020B0604030504040204" pitchFamily="34" charset="-120"/>
                <a:ea typeface="Microsoft JhengHei" panose="020B0604030504040204" pitchFamily="34" charset="-120"/>
              </a:rPr>
              <a:t>台灣的軟體盜版率若下降</a:t>
            </a:r>
            <a:r>
              <a:rPr lang="en-US" altLang="zh-TW" sz="2400" b="1" dirty="0" smtClean="0">
                <a:latin typeface="Microsoft JhengHei" panose="020B0604030504040204" pitchFamily="34" charset="-120"/>
                <a:ea typeface="Microsoft JhengHei" panose="020B0604030504040204" pitchFamily="34" charset="-120"/>
              </a:rPr>
              <a:t>10</a:t>
            </a:r>
            <a:r>
              <a:rPr lang="zh-TW" altLang="en-US" sz="2400" b="1" dirty="0" smtClean="0">
                <a:latin typeface="Microsoft JhengHei" panose="020B0604030504040204" pitchFamily="34" charset="-120"/>
                <a:ea typeface="Microsoft JhengHei" panose="020B0604030504040204" pitchFamily="34" charset="-120"/>
              </a:rPr>
              <a:t>個百分點</a:t>
            </a:r>
            <a:r>
              <a:rPr lang="en-US" altLang="zh-TW" sz="2400" b="1" dirty="0" smtClean="0">
                <a:latin typeface="Microsoft JhengHei" panose="020B0604030504040204" pitchFamily="34" charset="-120"/>
                <a:ea typeface="Microsoft JhengHei" panose="020B0604030504040204" pitchFamily="34" charset="-120"/>
              </a:rPr>
              <a:t>, </a:t>
            </a:r>
            <a:r>
              <a:rPr lang="zh-TW" altLang="en-US" sz="2400" b="1" dirty="0" smtClean="0">
                <a:latin typeface="Microsoft JhengHei" panose="020B0604030504040204" pitchFamily="34" charset="-120"/>
                <a:ea typeface="Microsoft JhengHei" panose="020B0604030504040204" pitchFamily="34" charset="-120"/>
              </a:rPr>
              <a:t>則可為台灣創造五千個高薪的工作機會</a:t>
            </a:r>
          </a:p>
          <a:p>
            <a:pPr marL="1028700" lvl="1" indent="-342900">
              <a:buClr>
                <a:srgbClr val="3333FF"/>
              </a:buClr>
              <a:buFont typeface="Monotype Sorts"/>
              <a:buChar char="v"/>
            </a:pPr>
            <a:r>
              <a:rPr lang="zh-TW" altLang="en-US" sz="2400" b="1" dirty="0" smtClean="0">
                <a:latin typeface="Microsoft JhengHei" panose="020B0604030504040204" pitchFamily="34" charset="-120"/>
                <a:ea typeface="Microsoft JhengHei" panose="020B0604030504040204" pitchFamily="34" charset="-120"/>
              </a:rPr>
              <a:t>地方產業收入也可增加</a:t>
            </a:r>
            <a:r>
              <a:rPr lang="en-US" altLang="zh-TW" sz="2400" b="1" dirty="0" smtClean="0">
                <a:latin typeface="Microsoft JhengHei" panose="020B0604030504040204" pitchFamily="34" charset="-120"/>
                <a:ea typeface="Microsoft JhengHei" panose="020B0604030504040204" pitchFamily="34" charset="-120"/>
              </a:rPr>
              <a:t>11</a:t>
            </a:r>
            <a:r>
              <a:rPr lang="zh-TW" altLang="en-US" sz="2400" b="1" dirty="0" smtClean="0">
                <a:latin typeface="Microsoft JhengHei" panose="020B0604030504040204" pitchFamily="34" charset="-120"/>
                <a:ea typeface="Microsoft JhengHei" panose="020B0604030504040204" pitchFamily="34" charset="-120"/>
              </a:rPr>
              <a:t>億美元以上</a:t>
            </a:r>
          </a:p>
          <a:p>
            <a:pPr marL="1028700" lvl="1" indent="-342900">
              <a:buClr>
                <a:srgbClr val="3333FF"/>
              </a:buClr>
              <a:buFont typeface="Monotype Sorts"/>
              <a:buChar char="v"/>
            </a:pPr>
            <a:r>
              <a:rPr lang="zh-TW" altLang="en-US" sz="2400" b="1" dirty="0" smtClean="0">
                <a:latin typeface="Microsoft JhengHei" panose="020B0604030504040204" pitchFamily="34" charset="-120"/>
                <a:ea typeface="Microsoft JhengHei" panose="020B0604030504040204" pitchFamily="34" charset="-120"/>
              </a:rPr>
              <a:t>台灣政府更會因此增加更多稅收</a:t>
            </a:r>
          </a:p>
        </p:txBody>
      </p:sp>
      <p:sp>
        <p:nvSpPr>
          <p:cNvPr id="4" name="Rectangle 2"/>
          <p:cNvSpPr txBox="1">
            <a:spLocks noChangeArrowheads="1"/>
          </p:cNvSpPr>
          <p:nvPr/>
        </p:nvSpPr>
        <p:spPr bwMode="auto">
          <a:xfrm>
            <a:off x="958169" y="1029534"/>
            <a:ext cx="7756954" cy="14478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l" rtl="0" eaLnBrk="1" fontAlgn="base" hangingPunct="1">
              <a:lnSpc>
                <a:spcPct val="90000"/>
              </a:lnSpc>
              <a:spcBef>
                <a:spcPct val="0"/>
              </a:spcBef>
              <a:spcAft>
                <a:spcPct val="0"/>
              </a:spcAft>
              <a:defRPr sz="3200" b="1">
                <a:solidFill>
                  <a:schemeClr val="tx2"/>
                </a:solidFill>
                <a:latin typeface="+mj-lt"/>
                <a:ea typeface="+mj-ea"/>
                <a:cs typeface="+mj-cs"/>
              </a:defRPr>
            </a:lvl1pPr>
            <a:lvl2pPr algn="l" rtl="0" eaLnBrk="1" fontAlgn="base" hangingPunct="1">
              <a:lnSpc>
                <a:spcPct val="90000"/>
              </a:lnSpc>
              <a:spcBef>
                <a:spcPct val="0"/>
              </a:spcBef>
              <a:spcAft>
                <a:spcPct val="0"/>
              </a:spcAft>
              <a:defRPr sz="3200" b="1">
                <a:solidFill>
                  <a:schemeClr val="tx2"/>
                </a:solidFill>
                <a:latin typeface="Arial" charset="0"/>
              </a:defRPr>
            </a:lvl2pPr>
            <a:lvl3pPr algn="l" rtl="0" eaLnBrk="1" fontAlgn="base" hangingPunct="1">
              <a:lnSpc>
                <a:spcPct val="90000"/>
              </a:lnSpc>
              <a:spcBef>
                <a:spcPct val="0"/>
              </a:spcBef>
              <a:spcAft>
                <a:spcPct val="0"/>
              </a:spcAft>
              <a:defRPr sz="3200" b="1">
                <a:solidFill>
                  <a:schemeClr val="tx2"/>
                </a:solidFill>
                <a:latin typeface="Arial" charset="0"/>
              </a:defRPr>
            </a:lvl3pPr>
            <a:lvl4pPr algn="l" rtl="0" eaLnBrk="1" fontAlgn="base" hangingPunct="1">
              <a:lnSpc>
                <a:spcPct val="90000"/>
              </a:lnSpc>
              <a:spcBef>
                <a:spcPct val="0"/>
              </a:spcBef>
              <a:spcAft>
                <a:spcPct val="0"/>
              </a:spcAft>
              <a:defRPr sz="3200" b="1">
                <a:solidFill>
                  <a:schemeClr val="tx2"/>
                </a:solidFill>
                <a:latin typeface="Arial" charset="0"/>
              </a:defRPr>
            </a:lvl4pPr>
            <a:lvl5pPr algn="l" rtl="0" eaLnBrk="1" fontAlgn="base" hangingPunct="1">
              <a:lnSpc>
                <a:spcPct val="90000"/>
              </a:lnSpc>
              <a:spcBef>
                <a:spcPct val="0"/>
              </a:spcBef>
              <a:spcAft>
                <a:spcPct val="0"/>
              </a:spcAft>
              <a:defRPr sz="3200" b="1">
                <a:solidFill>
                  <a:schemeClr val="tx2"/>
                </a:solidFill>
                <a:latin typeface="Arial" charset="0"/>
              </a:defRPr>
            </a:lvl5pPr>
            <a:lvl6pPr marL="457200" algn="l" rtl="0" eaLnBrk="1" fontAlgn="base" hangingPunct="1">
              <a:lnSpc>
                <a:spcPct val="90000"/>
              </a:lnSpc>
              <a:spcBef>
                <a:spcPct val="0"/>
              </a:spcBef>
              <a:spcAft>
                <a:spcPct val="0"/>
              </a:spcAft>
              <a:defRPr sz="3200" b="1">
                <a:solidFill>
                  <a:schemeClr val="tx2"/>
                </a:solidFill>
                <a:latin typeface="Arial" charset="0"/>
              </a:defRPr>
            </a:lvl6pPr>
            <a:lvl7pPr marL="914400" algn="l" rtl="0" eaLnBrk="1" fontAlgn="base" hangingPunct="1">
              <a:lnSpc>
                <a:spcPct val="90000"/>
              </a:lnSpc>
              <a:spcBef>
                <a:spcPct val="0"/>
              </a:spcBef>
              <a:spcAft>
                <a:spcPct val="0"/>
              </a:spcAft>
              <a:defRPr sz="3200" b="1">
                <a:solidFill>
                  <a:schemeClr val="tx2"/>
                </a:solidFill>
                <a:latin typeface="Arial" charset="0"/>
              </a:defRPr>
            </a:lvl7pPr>
            <a:lvl8pPr marL="1371600" algn="l" rtl="0" eaLnBrk="1" fontAlgn="base" hangingPunct="1">
              <a:lnSpc>
                <a:spcPct val="90000"/>
              </a:lnSpc>
              <a:spcBef>
                <a:spcPct val="0"/>
              </a:spcBef>
              <a:spcAft>
                <a:spcPct val="0"/>
              </a:spcAft>
              <a:defRPr sz="3200" b="1">
                <a:solidFill>
                  <a:schemeClr val="tx2"/>
                </a:solidFill>
                <a:latin typeface="Arial" charset="0"/>
              </a:defRPr>
            </a:lvl8pPr>
            <a:lvl9pPr marL="1828800" algn="l" rtl="0" eaLnBrk="1" fontAlgn="base" hangingPunct="1">
              <a:lnSpc>
                <a:spcPct val="90000"/>
              </a:lnSpc>
              <a:spcBef>
                <a:spcPct val="0"/>
              </a:spcBef>
              <a:spcAft>
                <a:spcPct val="0"/>
              </a:spcAft>
              <a:defRPr sz="3200" b="1">
                <a:solidFill>
                  <a:schemeClr val="tx2"/>
                </a:solidFill>
                <a:latin typeface="Arial" charset="0"/>
              </a:defRPr>
            </a:lvl9pPr>
          </a:lstStyle>
          <a:p>
            <a:r>
              <a:rPr lang="zh-TW" altLang="en-US" sz="3600" kern="0" dirty="0" smtClean="0">
                <a:latin typeface="+mn-ea"/>
                <a:ea typeface="+mn-ea"/>
              </a:rPr>
              <a:t>台灣因盜版所造成之損失</a:t>
            </a:r>
            <a:br>
              <a:rPr lang="zh-TW" altLang="en-US" sz="3600" kern="0" dirty="0" smtClean="0">
                <a:latin typeface="+mn-ea"/>
                <a:ea typeface="+mn-ea"/>
              </a:rPr>
            </a:br>
            <a:r>
              <a:rPr lang="zh-TW" altLang="en-US" sz="3600" kern="0" dirty="0" smtClean="0">
                <a:latin typeface="+mn-ea"/>
                <a:ea typeface="+mn-ea"/>
              </a:rPr>
              <a:t>           </a:t>
            </a:r>
            <a:r>
              <a:rPr lang="en-US" altLang="zh-TW" sz="3600" kern="0" dirty="0" smtClean="0">
                <a:latin typeface="+mn-ea"/>
                <a:ea typeface="+mn-ea"/>
              </a:rPr>
              <a:t>-</a:t>
            </a:r>
            <a:r>
              <a:rPr lang="zh-TW" altLang="en-US" sz="3600" kern="0" dirty="0" smtClean="0">
                <a:latin typeface="+mn-ea"/>
                <a:ea typeface="+mn-ea"/>
              </a:rPr>
              <a:t>我們為何要關切此問題</a:t>
            </a:r>
          </a:p>
        </p:txBody>
      </p:sp>
      <p:sp>
        <p:nvSpPr>
          <p:cNvPr id="2" name="投影片編號版面配置區 1"/>
          <p:cNvSpPr>
            <a:spLocks noGrp="1"/>
          </p:cNvSpPr>
          <p:nvPr>
            <p:ph type="sldNum" sz="quarter" idx="12"/>
          </p:nvPr>
        </p:nvSpPr>
        <p:spPr/>
        <p:txBody>
          <a:bodyPr/>
          <a:lstStyle/>
          <a:p>
            <a:fld id="{C46096DB-1730-4C4D-93BF-4F0724F943C2}" type="slidenum">
              <a:rPr lang="en-US" smtClean="0"/>
              <a:pPr/>
              <a:t>5</a:t>
            </a:fld>
            <a:endParaRPr lang="en-US"/>
          </a:p>
        </p:txBody>
      </p:sp>
    </p:spTree>
    <p:extLst>
      <p:ext uri="{BB962C8B-B14F-4D97-AF65-F5344CB8AC3E}">
        <p14:creationId xmlns:p14="http://schemas.microsoft.com/office/powerpoint/2010/main" val="29164897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t>使用正版軟體帶來的幫助</a:t>
            </a:r>
            <a:endParaRPr lang="zh-TW" altLang="en-US" dirty="0"/>
          </a:p>
        </p:txBody>
      </p:sp>
      <p:sp>
        <p:nvSpPr>
          <p:cNvPr id="3" name="Content Placeholder 2"/>
          <p:cNvSpPr>
            <a:spLocks noGrp="1"/>
          </p:cNvSpPr>
          <p:nvPr>
            <p:ph idx="1"/>
          </p:nvPr>
        </p:nvSpPr>
        <p:spPr/>
        <p:txBody>
          <a:bodyPr/>
          <a:lstStyle/>
          <a:p>
            <a:r>
              <a:rPr lang="en-US" altLang="zh-TW" sz="2400" dirty="0"/>
              <a:t>2013</a:t>
            </a:r>
            <a:r>
              <a:rPr lang="zh-TW" altLang="zh-TW" sz="2400" dirty="0"/>
              <a:t>年</a:t>
            </a:r>
            <a:r>
              <a:rPr lang="en-US" altLang="zh-TW" sz="2400" dirty="0"/>
              <a:t>BSA</a:t>
            </a:r>
            <a:r>
              <a:rPr lang="zh-TW" altLang="zh-TW" sz="2400" dirty="0"/>
              <a:t>和歐洲工商管理學院</a:t>
            </a:r>
            <a:r>
              <a:rPr lang="en-US" altLang="zh-TW" sz="2400" dirty="0"/>
              <a:t>(INSEAD)</a:t>
            </a:r>
            <a:r>
              <a:rPr lang="zh-TW" altLang="zh-TW" sz="2400" dirty="0"/>
              <a:t>合作進行使用正版軟體對經濟發展的正面影響研究</a:t>
            </a:r>
          </a:p>
          <a:p>
            <a:r>
              <a:rPr lang="en-US" altLang="zh-TW" sz="2400" dirty="0"/>
              <a:t> </a:t>
            </a:r>
            <a:endParaRPr lang="zh-TW" altLang="zh-TW" sz="2400" dirty="0"/>
          </a:p>
          <a:p>
            <a:r>
              <a:rPr lang="zh-TW" altLang="zh-TW" sz="2400" dirty="0"/>
              <a:t>發現每增加</a:t>
            </a:r>
            <a:r>
              <a:rPr lang="en-US" altLang="zh-TW" sz="2400" dirty="0"/>
              <a:t>1%</a:t>
            </a:r>
            <a:r>
              <a:rPr lang="zh-TW" altLang="zh-TW" sz="2400" dirty="0"/>
              <a:t>的正版軟體投資，亞太區便可提升高達</a:t>
            </a:r>
            <a:r>
              <a:rPr lang="en-US" altLang="zh-TW" sz="2400" dirty="0"/>
              <a:t>187</a:t>
            </a:r>
            <a:r>
              <a:rPr lang="zh-TW" altLang="zh-TW" sz="2400" dirty="0"/>
              <a:t>億美元的</a:t>
            </a:r>
            <a:r>
              <a:rPr lang="en-US" altLang="zh-TW" sz="2400" dirty="0"/>
              <a:t>GDP</a:t>
            </a:r>
            <a:endParaRPr lang="zh-TW" altLang="zh-TW" sz="2400" dirty="0"/>
          </a:p>
          <a:p>
            <a:r>
              <a:rPr lang="en-US" altLang="zh-TW" sz="2400" dirty="0"/>
              <a:t> </a:t>
            </a:r>
            <a:endParaRPr lang="zh-TW" altLang="zh-TW" sz="2400" dirty="0"/>
          </a:p>
          <a:p>
            <a:r>
              <a:rPr lang="zh-TW" altLang="zh-TW" sz="2400" dirty="0"/>
              <a:t>在台灣，每增加</a:t>
            </a:r>
            <a:r>
              <a:rPr lang="en-US" altLang="zh-TW" sz="2400" dirty="0"/>
              <a:t>1%</a:t>
            </a:r>
            <a:r>
              <a:rPr lang="zh-TW" altLang="zh-TW" sz="2400" dirty="0"/>
              <a:t>的正版軟體投資</a:t>
            </a:r>
            <a:r>
              <a:rPr lang="en-US" altLang="zh-TW" sz="2400" dirty="0"/>
              <a:t>(499</a:t>
            </a:r>
            <a:r>
              <a:rPr lang="zh-TW" altLang="zh-TW" sz="2400" dirty="0"/>
              <a:t>萬美元</a:t>
            </a:r>
            <a:r>
              <a:rPr lang="en-US" altLang="zh-TW" sz="2400" dirty="0"/>
              <a:t>)</a:t>
            </a:r>
            <a:r>
              <a:rPr lang="zh-TW" altLang="zh-TW" sz="2400" dirty="0"/>
              <a:t>，則可帶來高達</a:t>
            </a:r>
            <a:r>
              <a:rPr lang="en-US" altLang="zh-TW" sz="2400" dirty="0"/>
              <a:t>6.07</a:t>
            </a:r>
            <a:r>
              <a:rPr lang="zh-TW" altLang="zh-TW" sz="2400" dirty="0"/>
              <a:t>億美</a:t>
            </a:r>
            <a:r>
              <a:rPr lang="zh-TW" altLang="zh-TW" sz="2400" dirty="0" smtClean="0"/>
              <a:t>元</a:t>
            </a:r>
            <a:r>
              <a:rPr lang="en-US" altLang="zh-TW" sz="2400" dirty="0" smtClean="0"/>
              <a:t>(12</a:t>
            </a:r>
            <a:r>
              <a:rPr lang="zh-TW" altLang="en-US" sz="2400" dirty="0" smtClean="0"/>
              <a:t>倍以上</a:t>
            </a:r>
            <a:r>
              <a:rPr lang="en-US" altLang="zh-TW" sz="2400" dirty="0" smtClean="0"/>
              <a:t>)</a:t>
            </a:r>
            <a:r>
              <a:rPr lang="zh-TW" altLang="zh-TW" sz="2400" dirty="0" smtClean="0"/>
              <a:t>的</a:t>
            </a:r>
            <a:r>
              <a:rPr lang="en-US" altLang="zh-TW" sz="2400" dirty="0"/>
              <a:t>GDP</a:t>
            </a:r>
            <a:r>
              <a:rPr lang="zh-TW" altLang="zh-TW" sz="2400" dirty="0"/>
              <a:t>增長；而每多用</a:t>
            </a:r>
            <a:r>
              <a:rPr lang="en-US" altLang="zh-TW" sz="2400" dirty="0"/>
              <a:t>1%</a:t>
            </a:r>
            <a:r>
              <a:rPr lang="zh-TW" altLang="zh-TW" sz="2400" dirty="0"/>
              <a:t>的盜版軟體，對經濟的助益卻僅有</a:t>
            </a:r>
            <a:r>
              <a:rPr lang="en-US" altLang="zh-TW" sz="2400" dirty="0"/>
              <a:t>1.4</a:t>
            </a:r>
            <a:r>
              <a:rPr lang="zh-TW" altLang="zh-TW" sz="2400" dirty="0"/>
              <a:t>億美元，兩者對經濟發展的貢獻差異高達</a:t>
            </a:r>
            <a:r>
              <a:rPr lang="en-US" altLang="zh-TW" sz="2400" dirty="0"/>
              <a:t>4.67</a:t>
            </a:r>
            <a:r>
              <a:rPr lang="zh-TW" altLang="zh-TW" sz="2400" dirty="0"/>
              <a:t>億美元</a:t>
            </a:r>
          </a:p>
          <a:p>
            <a:endParaRPr lang="zh-TW" altLang="en-US" sz="2400" dirty="0"/>
          </a:p>
        </p:txBody>
      </p:sp>
      <p:sp>
        <p:nvSpPr>
          <p:cNvPr id="4" name="Slide Number Placeholder 3"/>
          <p:cNvSpPr>
            <a:spLocks noGrp="1"/>
          </p:cNvSpPr>
          <p:nvPr>
            <p:ph type="sldNum" sz="quarter" idx="12"/>
          </p:nvPr>
        </p:nvSpPr>
        <p:spPr/>
        <p:txBody>
          <a:bodyPr/>
          <a:lstStyle/>
          <a:p>
            <a:fld id="{C46096DB-1730-4C4D-93BF-4F0724F943C2}" type="slidenum">
              <a:rPr lang="en-US" smtClean="0"/>
              <a:pPr/>
              <a:t>6</a:t>
            </a:fld>
            <a:endParaRPr lang="en-US"/>
          </a:p>
        </p:txBody>
      </p:sp>
    </p:spTree>
    <p:extLst>
      <p:ext uri="{BB962C8B-B14F-4D97-AF65-F5344CB8AC3E}">
        <p14:creationId xmlns:p14="http://schemas.microsoft.com/office/powerpoint/2010/main" val="29478879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914400" y="897934"/>
            <a:ext cx="7543800" cy="702128"/>
          </a:xfrm>
          <a:prstGeom prst="rect">
            <a:avLst/>
          </a:prstGeom>
          <a:solidFill>
            <a:srgbClr val="0070C0"/>
          </a:solidFill>
          <a:ln>
            <a:solidFill>
              <a:srgbClr val="0070C0"/>
            </a:solidFill>
          </a:ln>
        </p:spPr>
        <p:txBody>
          <a:bodyPr vert="horz" lIns="68580" tIns="34290" rIns="68580" bIns="3429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3599" b="1" dirty="0">
                <a:solidFill>
                  <a:srgbClr val="FFFFFF"/>
                </a:solidFill>
              </a:rPr>
              <a:t/>
            </a:r>
            <a:br>
              <a:rPr lang="en-US" altLang="zh-CN" sz="3599" b="1" dirty="0">
                <a:solidFill>
                  <a:srgbClr val="FFFFFF"/>
                </a:solidFill>
              </a:rPr>
            </a:br>
            <a:endParaRPr lang="en-US" sz="3599" b="1" dirty="0">
              <a:solidFill>
                <a:srgbClr val="FFFFFF"/>
              </a:solidFill>
            </a:endParaRPr>
          </a:p>
        </p:txBody>
      </p:sp>
      <p:sp>
        <p:nvSpPr>
          <p:cNvPr id="11" name="TextBox 10"/>
          <p:cNvSpPr txBox="1"/>
          <p:nvPr/>
        </p:nvSpPr>
        <p:spPr>
          <a:xfrm>
            <a:off x="1101963" y="1071666"/>
            <a:ext cx="8042037" cy="369332"/>
          </a:xfrm>
          <a:prstGeom prst="rect">
            <a:avLst/>
          </a:prstGeom>
          <a:noFill/>
        </p:spPr>
        <p:txBody>
          <a:bodyPr wrap="square" lIns="0" tIns="0" rIns="0" bIns="0" rtlCol="0">
            <a:spAutoFit/>
          </a:bodyPr>
          <a:lstStyle/>
          <a:p>
            <a:pPr defTabSz="685595"/>
            <a:r>
              <a:rPr lang="zh-TW" altLang="en-US" sz="2400" b="1" dirty="0" smtClean="0">
                <a:solidFill>
                  <a:prstClr val="white"/>
                </a:solidFill>
                <a:latin typeface="Segoe UI Semilight" panose="020B0402040204020203" pitchFamily="34" charset="0"/>
                <a:cs typeface="Segoe UI Semilight" panose="020B0402040204020203" pitchFamily="34" charset="0"/>
              </a:rPr>
              <a:t>網路安全</a:t>
            </a:r>
            <a:r>
              <a:rPr lang="en-US" altLang="zh-TW" sz="2400" b="1" dirty="0" smtClean="0">
                <a:solidFill>
                  <a:prstClr val="white"/>
                </a:solidFill>
                <a:latin typeface="Segoe UI Semilight" panose="020B0402040204020203" pitchFamily="34" charset="0"/>
                <a:cs typeface="Segoe UI Semilight" panose="020B0402040204020203" pitchFamily="34" charset="0"/>
              </a:rPr>
              <a:t>:</a:t>
            </a:r>
            <a:r>
              <a:rPr lang="zh-TW" altLang="en-US" sz="2400" b="1" dirty="0" smtClean="0">
                <a:solidFill>
                  <a:prstClr val="white"/>
                </a:solidFill>
                <a:latin typeface="Segoe UI Semilight" panose="020B0402040204020203" pitchFamily="34" charset="0"/>
                <a:cs typeface="Segoe UI Semilight" panose="020B0402040204020203" pitchFamily="34" charset="0"/>
              </a:rPr>
              <a:t> 盜版軟體與惡意病毒的關聯</a:t>
            </a:r>
            <a:endParaRPr lang="zh-CN" altLang="en-US" sz="2400" b="1" dirty="0" err="1">
              <a:gradFill>
                <a:gsLst>
                  <a:gs pos="0">
                    <a:prstClr val="black">
                      <a:lumMod val="75000"/>
                      <a:lumOff val="25000"/>
                    </a:prstClr>
                  </a:gs>
                  <a:gs pos="80000">
                    <a:prstClr val="black">
                      <a:lumMod val="65000"/>
                      <a:lumOff val="35000"/>
                    </a:prstClr>
                  </a:gs>
                </a:gsLst>
                <a:lin ang="16200000" scaled="0"/>
              </a:gradFill>
              <a:latin typeface="Segoe UI Semilight" panose="020B0402040204020203" pitchFamily="34" charset="0"/>
              <a:cs typeface="Segoe UI Semilight" panose="020B0402040204020203" pitchFamily="34" charset="0"/>
            </a:endParaRPr>
          </a:p>
        </p:txBody>
      </p:sp>
      <p:sp>
        <p:nvSpPr>
          <p:cNvPr id="5" name="Content Placeholder 3"/>
          <p:cNvSpPr txBox="1">
            <a:spLocks/>
          </p:cNvSpPr>
          <p:nvPr/>
        </p:nvSpPr>
        <p:spPr>
          <a:xfrm>
            <a:off x="6669169" y="2215345"/>
            <a:ext cx="1975707" cy="3377351"/>
          </a:xfrm>
          <a:prstGeom prst="rect">
            <a:avLst/>
          </a:prstGeom>
        </p:spPr>
        <p:txBody>
          <a:bodyPr vert="horz" wrap="square" lIns="109728" tIns="68580" rIns="109728" bIns="68580" rtlCol="0">
            <a:noAutofit/>
          </a:bodyPr>
          <a:lstStyle>
            <a:lvl1pPr marL="0" marR="0" indent="0" algn="l" defTabSz="914367" rtl="0" eaLnBrk="1" fontAlgn="auto" latinLnBrk="0" hangingPunct="1">
              <a:lnSpc>
                <a:spcPct val="90000"/>
              </a:lnSpc>
              <a:spcBef>
                <a:spcPct val="20000"/>
              </a:spcBef>
              <a:spcAft>
                <a:spcPts val="0"/>
              </a:spcAft>
              <a:buClrTx/>
              <a:buSzPct val="90000"/>
              <a:buFontTx/>
              <a:buNone/>
              <a:tabLst/>
              <a:defRPr sz="3600" kern="1200" spc="0" baseline="0">
                <a:solidFill>
                  <a:srgbClr val="595959"/>
                </a:solidFill>
                <a:latin typeface="Segoe UI Light" panose="020B0502040204020203" pitchFamily="34" charset="0"/>
                <a:ea typeface="+mn-ea"/>
                <a:cs typeface="Segoe UI Light" panose="020B0502040204020203" pitchFamily="34" charset="0"/>
              </a:defRPr>
            </a:lvl1pPr>
            <a:lvl2pPr marL="342834" marR="0" indent="0" algn="l" defTabSz="914367" rtl="0" eaLnBrk="1" fontAlgn="auto" latinLnBrk="0" hangingPunct="1">
              <a:lnSpc>
                <a:spcPct val="90000"/>
              </a:lnSpc>
              <a:spcBef>
                <a:spcPct val="20000"/>
              </a:spcBef>
              <a:spcAft>
                <a:spcPts val="0"/>
              </a:spcAft>
              <a:buClrTx/>
              <a:buSzPct val="90000"/>
              <a:buFontTx/>
              <a:buNone/>
              <a:tabLst/>
              <a:defRPr sz="2353" kern="1200" spc="0" baseline="0">
                <a:solidFill>
                  <a:schemeClr val="bg1"/>
                </a:solidFill>
                <a:latin typeface="+mn-lt"/>
                <a:ea typeface="+mn-ea"/>
                <a:cs typeface="+mn-cs"/>
              </a:defRPr>
            </a:lvl2pPr>
            <a:lvl3pPr marL="685668" marR="0" indent="0" algn="l" defTabSz="914367" rtl="0" eaLnBrk="1" fontAlgn="auto" latinLnBrk="0" hangingPunct="1">
              <a:lnSpc>
                <a:spcPct val="90000"/>
              </a:lnSpc>
              <a:spcBef>
                <a:spcPct val="20000"/>
              </a:spcBef>
              <a:spcAft>
                <a:spcPts val="0"/>
              </a:spcAft>
              <a:buClrTx/>
              <a:buSzPct val="90000"/>
              <a:buFontTx/>
              <a:buNone/>
              <a:tabLst/>
              <a:defRPr sz="1961" kern="1200" spc="0" baseline="0">
                <a:solidFill>
                  <a:schemeClr val="bg1"/>
                </a:solidFill>
                <a:latin typeface="+mn-lt"/>
                <a:ea typeface="+mn-ea"/>
                <a:cs typeface="+mn-cs"/>
              </a:defRPr>
            </a:lvl3pPr>
            <a:lvl4pPr marL="1028502" marR="0" indent="0" algn="l" defTabSz="914367" rtl="0" eaLnBrk="1" fontAlgn="auto" latinLnBrk="0" hangingPunct="1">
              <a:lnSpc>
                <a:spcPct val="90000"/>
              </a:lnSpc>
              <a:spcBef>
                <a:spcPct val="20000"/>
              </a:spcBef>
              <a:spcAft>
                <a:spcPts val="0"/>
              </a:spcAft>
              <a:buClrTx/>
              <a:buSzPct val="90000"/>
              <a:buFontTx/>
              <a:buNone/>
              <a:tabLst/>
              <a:defRPr sz="1765" kern="1200" spc="0" baseline="0">
                <a:solidFill>
                  <a:schemeClr val="bg1"/>
                </a:solidFill>
                <a:latin typeface="+mn-lt"/>
                <a:ea typeface="+mn-ea"/>
                <a:cs typeface="+mn-cs"/>
              </a:defRPr>
            </a:lvl4pPr>
            <a:lvl5pPr marL="1371337" marR="0" indent="0" algn="l" defTabSz="914367" rtl="0" eaLnBrk="1" fontAlgn="auto" latinLnBrk="0" hangingPunct="1">
              <a:lnSpc>
                <a:spcPct val="90000"/>
              </a:lnSpc>
              <a:spcBef>
                <a:spcPct val="20000"/>
              </a:spcBef>
              <a:spcAft>
                <a:spcPts val="0"/>
              </a:spcAft>
              <a:buClrTx/>
              <a:buSzPct val="90000"/>
              <a:buFontTx/>
              <a:buNone/>
              <a:tabLst/>
              <a:defRPr sz="1765" kern="1200" spc="0" baseline="0">
                <a:solidFill>
                  <a:schemeClr val="bg1"/>
                </a:soli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altLang="zh-TW" sz="2800" b="1" dirty="0" smtClean="0">
                <a:solidFill>
                  <a:srgbClr val="D2D2D2">
                    <a:lumMod val="10000"/>
                  </a:srgbClr>
                </a:solidFill>
                <a:latin typeface="微软雅黑 Light" panose="020B0502040204020203" pitchFamily="34" charset="-122"/>
                <a:ea typeface="微软雅黑 Light" panose="020B0502040204020203" pitchFamily="34" charset="-122"/>
              </a:rPr>
              <a:t>IDC</a:t>
            </a:r>
            <a:r>
              <a:rPr lang="zh-TW" altLang="en-US" sz="2800" b="1" dirty="0" smtClean="0">
                <a:solidFill>
                  <a:srgbClr val="D2D2D2">
                    <a:lumMod val="10000"/>
                  </a:srgbClr>
                </a:solidFill>
                <a:latin typeface="微软雅黑 Light" panose="020B0502040204020203" pitchFamily="34" charset="-122"/>
                <a:ea typeface="微软雅黑 Light" panose="020B0502040204020203" pitchFamily="34" charset="-122"/>
              </a:rPr>
              <a:t> 報導</a:t>
            </a:r>
            <a:r>
              <a:rPr lang="en-US" altLang="zh-TW" sz="2800" b="1" dirty="0" smtClean="0">
                <a:solidFill>
                  <a:srgbClr val="D2D2D2">
                    <a:lumMod val="10000"/>
                  </a:srgbClr>
                </a:solidFill>
                <a:latin typeface="微软雅黑 Light" panose="020B0502040204020203" pitchFamily="34" charset="-122"/>
                <a:ea typeface="微软雅黑 Light" panose="020B0502040204020203" pitchFamily="34" charset="-122"/>
              </a:rPr>
              <a:t>:</a:t>
            </a:r>
            <a:r>
              <a:rPr lang="zh-TW" altLang="en-US" sz="2800" b="1" dirty="0" smtClean="0">
                <a:solidFill>
                  <a:srgbClr val="D2D2D2">
                    <a:lumMod val="10000"/>
                  </a:srgbClr>
                </a:solidFill>
                <a:latin typeface="微软雅黑 Light" panose="020B0502040204020203" pitchFamily="34" charset="-122"/>
                <a:ea typeface="微软雅黑 Light" panose="020B0502040204020203" pitchFamily="34" charset="-122"/>
              </a:rPr>
              <a:t> </a:t>
            </a:r>
            <a:endParaRPr lang="en-US" altLang="zh-TW" sz="2800" b="1" dirty="0" smtClean="0">
              <a:solidFill>
                <a:srgbClr val="D2D2D2">
                  <a:lumMod val="10000"/>
                </a:srgbClr>
              </a:solidFill>
              <a:latin typeface="微软雅黑 Light" panose="020B0502040204020203" pitchFamily="34" charset="-122"/>
              <a:ea typeface="微软雅黑 Light" panose="020B0502040204020203" pitchFamily="34" charset="-122"/>
            </a:endParaRPr>
          </a:p>
          <a:p>
            <a:endParaRPr lang="en-US" altLang="zh-TW" sz="2800" b="1" dirty="0" smtClean="0">
              <a:solidFill>
                <a:srgbClr val="D2D2D2">
                  <a:lumMod val="10000"/>
                </a:srgbClr>
              </a:solidFill>
              <a:latin typeface="微软雅黑 Light" panose="020B0502040204020203" pitchFamily="34" charset="-122"/>
              <a:ea typeface="微软雅黑 Light" panose="020B0502040204020203" pitchFamily="34" charset="-122"/>
            </a:endParaRPr>
          </a:p>
          <a:p>
            <a:r>
              <a:rPr lang="en-US" altLang="zh-TW" sz="2800" b="1" dirty="0" smtClean="0">
                <a:solidFill>
                  <a:srgbClr val="D2D2D2">
                    <a:lumMod val="10000"/>
                  </a:srgbClr>
                </a:solidFill>
                <a:latin typeface="微软雅黑 Light" panose="020B0502040204020203" pitchFamily="34" charset="-122"/>
                <a:ea typeface="微软雅黑 Light" panose="020B0502040204020203" pitchFamily="34" charset="-122"/>
              </a:rPr>
              <a:t>1/3 </a:t>
            </a:r>
            <a:r>
              <a:rPr lang="zh-TW" altLang="en-US" sz="2800" b="1" dirty="0" smtClean="0">
                <a:solidFill>
                  <a:srgbClr val="D2D2D2">
                    <a:lumMod val="10000"/>
                  </a:srgbClr>
                </a:solidFill>
                <a:latin typeface="微软雅黑 Light" panose="020B0502040204020203" pitchFamily="34" charset="-122"/>
                <a:ea typeface="微软雅黑 Light" panose="020B0502040204020203" pitchFamily="34" charset="-122"/>
              </a:rPr>
              <a:t>裝有盜版軟體的電腦存有惡意病毒</a:t>
            </a:r>
            <a:endParaRPr lang="en-US" sz="2800" b="1" dirty="0">
              <a:solidFill>
                <a:srgbClr val="D2D2D2">
                  <a:lumMod val="10000"/>
                </a:srgbClr>
              </a:solidFill>
              <a:latin typeface="微软雅黑 Light" panose="020B0502040204020203" pitchFamily="34" charset="-122"/>
              <a:ea typeface="微软雅黑 Light" panose="020B0502040204020203" pitchFamily="34" charset="-122"/>
            </a:endParaRPr>
          </a:p>
        </p:txBody>
      </p:sp>
      <p:pic>
        <p:nvPicPr>
          <p:cNvPr id="14" name="Content Placeholder 4"/>
          <p:cNvPicPr>
            <a:picLocks noGrp="1" noChangeAspect="1"/>
          </p:cNvPicPr>
          <p:nvPr>
            <p:ph sz="half" idx="4294967295"/>
          </p:nvPr>
        </p:nvPicPr>
        <p:blipFill rotWithShape="1">
          <a:blip r:embed="rId2">
            <a:alphaModFix amt="12000"/>
            <a:extLst>
              <a:ext uri="{28A0092B-C50C-407E-A947-70E740481C1C}">
                <a14:useLocalDpi xmlns:a14="http://schemas.microsoft.com/office/drawing/2010/main" val="0"/>
              </a:ext>
            </a:extLst>
          </a:blip>
          <a:stretch/>
        </p:blipFill>
        <p:spPr>
          <a:xfrm>
            <a:off x="982371" y="1773794"/>
            <a:ext cx="5564981" cy="4340749"/>
          </a:xfrm>
          <a:prstGeom prst="rect">
            <a:avLst/>
          </a:prstGeom>
          <a:solidFill>
            <a:srgbClr val="0070C0"/>
          </a:solidFill>
        </p:spPr>
      </p:pic>
      <p:sp>
        <p:nvSpPr>
          <p:cNvPr id="15" name="TextBox 14"/>
          <p:cNvSpPr txBox="1"/>
          <p:nvPr/>
        </p:nvSpPr>
        <p:spPr>
          <a:xfrm>
            <a:off x="1189371" y="2057981"/>
            <a:ext cx="1511692" cy="276999"/>
          </a:xfrm>
          <a:prstGeom prst="rect">
            <a:avLst/>
          </a:prstGeom>
          <a:noFill/>
        </p:spPr>
        <p:txBody>
          <a:bodyPr wrap="square" rtlCol="0">
            <a:spAutoFit/>
          </a:bodyPr>
          <a:lstStyle/>
          <a:p>
            <a:pPr defTabSz="457124"/>
            <a:r>
              <a:rPr lang="zh-TW" altLang="en-US" sz="1200" b="1" dirty="0" smtClean="0">
                <a:solidFill>
                  <a:srgbClr val="FFFFFF"/>
                </a:solidFill>
                <a:latin typeface="Segoe UI Semilight" panose="020B0402040204020203" pitchFamily="34" charset="0"/>
                <a:cs typeface="Segoe UI Semilight" panose="020B0402040204020203" pitchFamily="34" charset="0"/>
              </a:rPr>
              <a:t>網路犯罪者</a:t>
            </a:r>
            <a:r>
              <a:rPr lang="en-US" altLang="zh-TW" sz="1200" b="1" dirty="0" smtClean="0">
                <a:solidFill>
                  <a:srgbClr val="FFFFFF"/>
                </a:solidFill>
                <a:latin typeface="Segoe UI Semilight" panose="020B0402040204020203" pitchFamily="34" charset="0"/>
                <a:cs typeface="Segoe UI Semilight" panose="020B0402040204020203" pitchFamily="34" charset="0"/>
              </a:rPr>
              <a:t>/</a:t>
            </a:r>
            <a:r>
              <a:rPr lang="zh-TW" altLang="en-US" sz="1200" b="1" dirty="0" smtClean="0">
                <a:solidFill>
                  <a:srgbClr val="FFFFFF"/>
                </a:solidFill>
                <a:latin typeface="Segoe UI Semilight" panose="020B0402040204020203" pitchFamily="34" charset="0"/>
                <a:cs typeface="Segoe UI Semilight" panose="020B0402040204020203" pitchFamily="34" charset="0"/>
              </a:rPr>
              <a:t>駭客</a:t>
            </a:r>
            <a:endParaRPr lang="en-US" sz="1200" b="1" dirty="0">
              <a:solidFill>
                <a:srgbClr val="FFFFFF"/>
              </a:solidFill>
              <a:latin typeface="Segoe UI Semilight" panose="020B0402040204020203" pitchFamily="34" charset="0"/>
              <a:cs typeface="Segoe UI Semilight" panose="020B0402040204020203" pitchFamily="34" charset="0"/>
            </a:endParaRPr>
          </a:p>
        </p:txBody>
      </p:sp>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6714" y="1637237"/>
            <a:ext cx="1078392" cy="1078392"/>
          </a:xfrm>
          <a:prstGeom prst="rect">
            <a:avLst/>
          </a:prstGeom>
        </p:spPr>
      </p:pic>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43209" y="1833690"/>
            <a:ext cx="901388" cy="901388"/>
          </a:xfrm>
          <a:prstGeom prst="rect">
            <a:avLst/>
          </a:prstGeom>
          <a:noFill/>
        </p:spPr>
      </p:pic>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2987" y="2886877"/>
            <a:ext cx="786680" cy="724271"/>
          </a:xfrm>
          <a:prstGeom prst="rect">
            <a:avLst/>
          </a:prstGeom>
        </p:spPr>
      </p:pic>
      <p:sp>
        <p:nvSpPr>
          <p:cNvPr id="19" name="TextBox 18"/>
          <p:cNvSpPr txBox="1"/>
          <p:nvPr/>
        </p:nvSpPr>
        <p:spPr>
          <a:xfrm>
            <a:off x="1342280" y="3091084"/>
            <a:ext cx="819866" cy="276999"/>
          </a:xfrm>
          <a:prstGeom prst="rect">
            <a:avLst/>
          </a:prstGeom>
          <a:noFill/>
        </p:spPr>
        <p:txBody>
          <a:bodyPr wrap="square" rtlCol="0">
            <a:spAutoFit/>
          </a:bodyPr>
          <a:lstStyle/>
          <a:p>
            <a:pPr defTabSz="457124"/>
            <a:r>
              <a:rPr lang="zh-TW" altLang="en-US" sz="1200" b="1" dirty="0" smtClean="0">
                <a:solidFill>
                  <a:srgbClr val="FFFFFF"/>
                </a:solidFill>
                <a:latin typeface="Segoe UI Semilight" panose="020B0402040204020203" pitchFamily="34" charset="0"/>
                <a:cs typeface="Segoe UI Semilight" panose="020B0402040204020203" pitchFamily="34" charset="0"/>
              </a:rPr>
              <a:t>盜版軟</a:t>
            </a:r>
            <a:r>
              <a:rPr lang="zh-TW" altLang="en-US" sz="1200" b="1" dirty="0">
                <a:solidFill>
                  <a:srgbClr val="FFFFFF"/>
                </a:solidFill>
                <a:latin typeface="Segoe UI Semilight" panose="020B0402040204020203" pitchFamily="34" charset="0"/>
                <a:cs typeface="Segoe UI Semilight" panose="020B0402040204020203" pitchFamily="34" charset="0"/>
              </a:rPr>
              <a:t>體</a:t>
            </a:r>
            <a:endParaRPr lang="en-US" sz="1200" b="1" dirty="0">
              <a:solidFill>
                <a:srgbClr val="FFFFFF"/>
              </a:solidFill>
              <a:latin typeface="Segoe UI Semilight" panose="020B0402040204020203" pitchFamily="34" charset="0"/>
              <a:cs typeface="Segoe UI Semilight" panose="020B0402040204020203" pitchFamily="34" charset="0"/>
            </a:endParaRPr>
          </a:p>
        </p:txBody>
      </p:sp>
      <p:cxnSp>
        <p:nvCxnSpPr>
          <p:cNvPr id="20" name="Straight Arrow Connector 19"/>
          <p:cNvCxnSpPr/>
          <p:nvPr/>
        </p:nvCxnSpPr>
        <p:spPr>
          <a:xfrm>
            <a:off x="1676400" y="2416254"/>
            <a:ext cx="0" cy="470623"/>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1676400" y="3498385"/>
            <a:ext cx="0" cy="473382"/>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03538" y="2845143"/>
            <a:ext cx="786680" cy="724271"/>
          </a:xfrm>
          <a:prstGeom prst="rect">
            <a:avLst/>
          </a:prstGeom>
        </p:spPr>
      </p:pic>
      <p:pic>
        <p:nvPicPr>
          <p:cNvPr id="23" name="Pictur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01376" y="2774114"/>
            <a:ext cx="786680" cy="724271"/>
          </a:xfrm>
          <a:prstGeom prst="rect">
            <a:avLst/>
          </a:prstGeom>
        </p:spPr>
      </p:pic>
      <p:sp>
        <p:nvSpPr>
          <p:cNvPr id="25" name="TextBox 24"/>
          <p:cNvSpPr txBox="1"/>
          <p:nvPr/>
        </p:nvSpPr>
        <p:spPr>
          <a:xfrm>
            <a:off x="1187900" y="4111872"/>
            <a:ext cx="1382522" cy="276999"/>
          </a:xfrm>
          <a:prstGeom prst="rect">
            <a:avLst/>
          </a:prstGeom>
          <a:noFill/>
        </p:spPr>
        <p:txBody>
          <a:bodyPr wrap="square" rtlCol="0">
            <a:spAutoFit/>
          </a:bodyPr>
          <a:lstStyle/>
          <a:p>
            <a:pPr defTabSz="457124"/>
            <a:r>
              <a:rPr lang="zh-TW" altLang="en-US" sz="1200" b="1" dirty="0" smtClean="0">
                <a:solidFill>
                  <a:srgbClr val="FFFFFF"/>
                </a:solidFill>
                <a:latin typeface="Segoe UI Semilight" panose="020B0402040204020203" pitchFamily="34" charset="0"/>
                <a:cs typeface="Segoe UI Semilight" panose="020B0402040204020203" pitchFamily="34" charset="0"/>
              </a:rPr>
              <a:t>先前置入的病毒</a:t>
            </a:r>
            <a:endParaRPr lang="en-US" sz="1200" b="1" dirty="0">
              <a:solidFill>
                <a:srgbClr val="FFFFFF"/>
              </a:solidFill>
              <a:latin typeface="Segoe UI Semilight" panose="020B0402040204020203" pitchFamily="34" charset="0"/>
              <a:cs typeface="Segoe UI Semilight" panose="020B0402040204020203" pitchFamily="34" charset="0"/>
            </a:endParaRPr>
          </a:p>
        </p:txBody>
      </p:sp>
      <p:grpSp>
        <p:nvGrpSpPr>
          <p:cNvPr id="26" name="Group 25"/>
          <p:cNvGrpSpPr/>
          <p:nvPr/>
        </p:nvGrpSpPr>
        <p:grpSpPr>
          <a:xfrm>
            <a:off x="2605425" y="3958945"/>
            <a:ext cx="3825783" cy="1918804"/>
            <a:chOff x="3135117" y="1478812"/>
            <a:chExt cx="3771519" cy="1891588"/>
          </a:xfrm>
        </p:grpSpPr>
        <p:pic>
          <p:nvPicPr>
            <p:cNvPr id="27" name="Picture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95210" y="1484103"/>
              <a:ext cx="756635" cy="756635"/>
            </a:xfrm>
            <a:prstGeom prst="rect">
              <a:avLst/>
            </a:prstGeom>
          </p:spPr>
        </p:pic>
        <p:pic>
          <p:nvPicPr>
            <p:cNvPr id="28" name="Picture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38575" y="2613765"/>
              <a:ext cx="756635" cy="756635"/>
            </a:xfrm>
            <a:prstGeom prst="rect">
              <a:avLst/>
            </a:prstGeom>
          </p:spPr>
        </p:pic>
        <p:pic>
          <p:nvPicPr>
            <p:cNvPr id="29" name="Picture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6846" y="2613765"/>
              <a:ext cx="756635" cy="756635"/>
            </a:xfrm>
            <a:prstGeom prst="rect">
              <a:avLst/>
            </a:prstGeom>
          </p:spPr>
        </p:pic>
        <p:pic>
          <p:nvPicPr>
            <p:cNvPr id="30" name="Picture 2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35117" y="1478812"/>
              <a:ext cx="756635" cy="756635"/>
            </a:xfrm>
            <a:prstGeom prst="rect">
              <a:avLst/>
            </a:prstGeom>
          </p:spPr>
        </p:pic>
        <p:pic>
          <p:nvPicPr>
            <p:cNvPr id="31" name="Picture 3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6846" y="1478812"/>
              <a:ext cx="756635" cy="756635"/>
            </a:xfrm>
            <a:prstGeom prst="rect">
              <a:avLst/>
            </a:prstGeom>
          </p:spPr>
        </p:pic>
        <p:pic>
          <p:nvPicPr>
            <p:cNvPr id="32" name="Picture 3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40336" y="1660439"/>
              <a:ext cx="317505" cy="317505"/>
            </a:xfrm>
            <a:prstGeom prst="rect">
              <a:avLst/>
            </a:prstGeom>
          </p:spPr>
        </p:pic>
        <p:pic>
          <p:nvPicPr>
            <p:cNvPr id="33" name="Picture 3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35117" y="2024441"/>
              <a:ext cx="756635" cy="756635"/>
            </a:xfrm>
            <a:prstGeom prst="rect">
              <a:avLst/>
            </a:prstGeom>
          </p:spPr>
        </p:pic>
        <p:pic>
          <p:nvPicPr>
            <p:cNvPr id="34" name="Picture 3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35117" y="2613765"/>
              <a:ext cx="756635" cy="756635"/>
            </a:xfrm>
            <a:prstGeom prst="rect">
              <a:avLst/>
            </a:prstGeom>
          </p:spPr>
        </p:pic>
        <p:pic>
          <p:nvPicPr>
            <p:cNvPr id="35" name="Picture 3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6846" y="2024441"/>
              <a:ext cx="756635" cy="756635"/>
            </a:xfrm>
            <a:prstGeom prst="rect">
              <a:avLst/>
            </a:prstGeom>
          </p:spPr>
        </p:pic>
        <p:pic>
          <p:nvPicPr>
            <p:cNvPr id="36" name="Picture 3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38575" y="1478812"/>
              <a:ext cx="756635" cy="756635"/>
            </a:xfrm>
            <a:prstGeom prst="rect">
              <a:avLst/>
            </a:prstGeom>
          </p:spPr>
        </p:pic>
        <p:pic>
          <p:nvPicPr>
            <p:cNvPr id="37" name="Picture 3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38575" y="2024441"/>
              <a:ext cx="756635" cy="756635"/>
            </a:xfrm>
            <a:prstGeom prst="rect">
              <a:avLst/>
            </a:prstGeom>
          </p:spPr>
        </p:pic>
        <p:pic>
          <p:nvPicPr>
            <p:cNvPr id="38" name="Picture 3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95210" y="2024441"/>
              <a:ext cx="756635" cy="756635"/>
            </a:xfrm>
            <a:prstGeom prst="rect">
              <a:avLst/>
            </a:prstGeom>
          </p:spPr>
        </p:pic>
        <p:pic>
          <p:nvPicPr>
            <p:cNvPr id="39" name="Picture 3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95210" y="2613765"/>
              <a:ext cx="756635" cy="756635"/>
            </a:xfrm>
            <a:prstGeom prst="rect">
              <a:avLst/>
            </a:prstGeom>
          </p:spPr>
        </p:pic>
        <p:pic>
          <p:nvPicPr>
            <p:cNvPr id="40" name="Picture 3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50001" y="2024441"/>
              <a:ext cx="756635" cy="756635"/>
            </a:xfrm>
            <a:prstGeom prst="rect">
              <a:avLst/>
            </a:prstGeom>
          </p:spPr>
        </p:pic>
        <p:pic>
          <p:nvPicPr>
            <p:cNvPr id="41" name="Picture 4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50001" y="2613765"/>
              <a:ext cx="756635" cy="756635"/>
            </a:xfrm>
            <a:prstGeom prst="rect">
              <a:avLst/>
            </a:prstGeom>
          </p:spPr>
        </p:pic>
        <p:pic>
          <p:nvPicPr>
            <p:cNvPr id="42" name="Picture 4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50001" y="1484103"/>
              <a:ext cx="756635" cy="756635"/>
            </a:xfrm>
            <a:prstGeom prst="rect">
              <a:avLst/>
            </a:prstGeom>
          </p:spPr>
        </p:pic>
        <p:pic>
          <p:nvPicPr>
            <p:cNvPr id="43" name="Picture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06344" y="1660439"/>
              <a:ext cx="317505" cy="317505"/>
            </a:xfrm>
            <a:prstGeom prst="rect">
              <a:avLst/>
            </a:prstGeom>
          </p:spPr>
        </p:pic>
        <p:pic>
          <p:nvPicPr>
            <p:cNvPr id="44" name="Picture 4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46287" y="1660439"/>
              <a:ext cx="317505" cy="317505"/>
            </a:xfrm>
            <a:prstGeom prst="rect">
              <a:avLst/>
            </a:prstGeom>
          </p:spPr>
        </p:pic>
        <p:pic>
          <p:nvPicPr>
            <p:cNvPr id="45" name="Picture 4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12618" y="1660439"/>
              <a:ext cx="317505" cy="317505"/>
            </a:xfrm>
            <a:prstGeom prst="rect">
              <a:avLst/>
            </a:prstGeom>
          </p:spPr>
        </p:pic>
        <p:pic>
          <p:nvPicPr>
            <p:cNvPr id="46" name="Picture 4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61404" y="1660439"/>
              <a:ext cx="317505" cy="317505"/>
            </a:xfrm>
            <a:prstGeom prst="rect">
              <a:avLst/>
            </a:prstGeom>
          </p:spPr>
        </p:pic>
        <p:pic>
          <p:nvPicPr>
            <p:cNvPr id="47" name="Picture 4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40336" y="2202299"/>
              <a:ext cx="317505" cy="317505"/>
            </a:xfrm>
            <a:prstGeom prst="rect">
              <a:avLst/>
            </a:prstGeom>
          </p:spPr>
        </p:pic>
        <p:pic>
          <p:nvPicPr>
            <p:cNvPr id="48" name="Picture 4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06344" y="2202299"/>
              <a:ext cx="317505" cy="317505"/>
            </a:xfrm>
            <a:prstGeom prst="rect">
              <a:avLst/>
            </a:prstGeom>
          </p:spPr>
        </p:pic>
        <p:pic>
          <p:nvPicPr>
            <p:cNvPr id="49" name="Picture 4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46287" y="2202299"/>
              <a:ext cx="317505" cy="317505"/>
            </a:xfrm>
            <a:prstGeom prst="rect">
              <a:avLst/>
            </a:prstGeom>
          </p:spPr>
        </p:pic>
        <p:pic>
          <p:nvPicPr>
            <p:cNvPr id="50" name="Picture 4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12618" y="2202299"/>
              <a:ext cx="317505" cy="317505"/>
            </a:xfrm>
            <a:prstGeom prst="rect">
              <a:avLst/>
            </a:prstGeom>
          </p:spPr>
        </p:pic>
        <p:pic>
          <p:nvPicPr>
            <p:cNvPr id="51" name="Picture 5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61404" y="2202299"/>
              <a:ext cx="317505" cy="317505"/>
            </a:xfrm>
            <a:prstGeom prst="rect">
              <a:avLst/>
            </a:prstGeom>
          </p:spPr>
        </p:pic>
        <p:pic>
          <p:nvPicPr>
            <p:cNvPr id="52" name="Picture 5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40336" y="2791767"/>
              <a:ext cx="317505" cy="317505"/>
            </a:xfrm>
            <a:prstGeom prst="rect">
              <a:avLst/>
            </a:prstGeom>
          </p:spPr>
        </p:pic>
        <p:pic>
          <p:nvPicPr>
            <p:cNvPr id="53" name="Picture 5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06344" y="2791767"/>
              <a:ext cx="317505" cy="317505"/>
            </a:xfrm>
            <a:prstGeom prst="rect">
              <a:avLst/>
            </a:prstGeom>
          </p:spPr>
        </p:pic>
        <p:pic>
          <p:nvPicPr>
            <p:cNvPr id="54" name="Picture 5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46287" y="2791767"/>
              <a:ext cx="317505" cy="317505"/>
            </a:xfrm>
            <a:prstGeom prst="rect">
              <a:avLst/>
            </a:prstGeom>
          </p:spPr>
        </p:pic>
        <p:pic>
          <p:nvPicPr>
            <p:cNvPr id="55" name="Picture 5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12618" y="2791767"/>
              <a:ext cx="317505" cy="317505"/>
            </a:xfrm>
            <a:prstGeom prst="rect">
              <a:avLst/>
            </a:prstGeom>
          </p:spPr>
        </p:pic>
        <p:pic>
          <p:nvPicPr>
            <p:cNvPr id="56" name="Picture 5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61404" y="2791767"/>
              <a:ext cx="317505" cy="317505"/>
            </a:xfrm>
            <a:prstGeom prst="rect">
              <a:avLst/>
            </a:prstGeom>
          </p:spPr>
        </p:pic>
      </p:grpSp>
      <p:cxnSp>
        <p:nvCxnSpPr>
          <p:cNvPr id="57" name="Straight Arrow Connector 56"/>
          <p:cNvCxnSpPr/>
          <p:nvPr/>
        </p:nvCxnSpPr>
        <p:spPr>
          <a:xfrm>
            <a:off x="1600200" y="4618565"/>
            <a:ext cx="0" cy="470623"/>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1255414" y="5174828"/>
            <a:ext cx="842636" cy="276999"/>
          </a:xfrm>
          <a:prstGeom prst="rect">
            <a:avLst/>
          </a:prstGeom>
          <a:noFill/>
        </p:spPr>
        <p:txBody>
          <a:bodyPr wrap="square" rtlCol="0">
            <a:spAutoFit/>
          </a:bodyPr>
          <a:lstStyle/>
          <a:p>
            <a:pPr defTabSz="457124"/>
            <a:r>
              <a:rPr lang="zh-TW" altLang="en-US" sz="1200" b="1" dirty="0" smtClean="0">
                <a:solidFill>
                  <a:srgbClr val="FFFFFF"/>
                </a:solidFill>
                <a:latin typeface="Segoe UI Semilight" panose="020B0402040204020203" pitchFamily="34" charset="0"/>
                <a:cs typeface="Segoe UI Semilight" panose="020B0402040204020203" pitchFamily="34" charset="0"/>
              </a:rPr>
              <a:t>惡意病毒</a:t>
            </a:r>
            <a:endParaRPr lang="en-US" sz="1200" b="1" dirty="0">
              <a:solidFill>
                <a:srgbClr val="FFFFFF"/>
              </a:soli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883503780"/>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18202C"/>
        </a:solidFill>
        <a:effectLst/>
      </p:bgPr>
    </p:bg>
    <p:spTree>
      <p:nvGrpSpPr>
        <p:cNvPr id="1" name=""/>
        <p:cNvGrpSpPr/>
        <p:nvPr/>
      </p:nvGrpSpPr>
      <p:grpSpPr>
        <a:xfrm>
          <a:off x="0" y="0"/>
          <a:ext cx="0" cy="0"/>
          <a:chOff x="0" y="0"/>
          <a:chExt cx="0" cy="0"/>
        </a:xfrm>
      </p:grpSpPr>
      <p:graphicFrame>
        <p:nvGraphicFramePr>
          <p:cNvPr id="16" name="Object 2"/>
          <p:cNvGraphicFramePr>
            <a:graphicFrameLocks noChangeAspect="1"/>
          </p:cNvGraphicFramePr>
          <p:nvPr>
            <p:extLst/>
          </p:nvPr>
        </p:nvGraphicFramePr>
        <p:xfrm>
          <a:off x="2558754" y="2395787"/>
          <a:ext cx="6364873" cy="3515166"/>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 Box 4"/>
          <p:cNvSpPr txBox="1">
            <a:spLocks noChangeArrowheads="1"/>
          </p:cNvSpPr>
          <p:nvPr/>
        </p:nvSpPr>
        <p:spPr bwMode="auto">
          <a:xfrm>
            <a:off x="2921611" y="2042368"/>
            <a:ext cx="6221741" cy="338554"/>
          </a:xfrm>
          <a:prstGeom prst="rect">
            <a:avLst/>
          </a:prstGeom>
          <a:noFill/>
          <a:ln w="12700">
            <a:noFill/>
            <a:miter lim="800000"/>
            <a:headEnd type="none" w="sm" len="sm"/>
            <a:tailEnd type="none" w="sm" len="sm"/>
          </a:ln>
          <a:effectLst/>
        </p:spPr>
        <p:txBody>
          <a:bodyPr wrap="square" lIns="45714" rIns="45714">
            <a:spAutoFit/>
          </a:bodyPr>
          <a:lstStyle/>
          <a:p>
            <a:pPr defTabSz="457124" eaLnBrk="1" fontAlgn="auto" hangingPunct="1">
              <a:spcBef>
                <a:spcPts val="0"/>
              </a:spcBef>
              <a:spcAft>
                <a:spcPts val="0"/>
              </a:spcAft>
            </a:pPr>
            <a:r>
              <a:rPr lang="en-US" sz="1600" b="1" dirty="0">
                <a:solidFill>
                  <a:srgbClr val="0070C0"/>
                </a:solidFill>
              </a:rPr>
              <a:t>61% New PCs sold with pirated software infected with malware</a:t>
            </a:r>
          </a:p>
        </p:txBody>
      </p:sp>
      <p:grpSp>
        <p:nvGrpSpPr>
          <p:cNvPr id="31" name="Group 30"/>
          <p:cNvGrpSpPr/>
          <p:nvPr/>
        </p:nvGrpSpPr>
        <p:grpSpPr>
          <a:xfrm>
            <a:off x="428773" y="2038244"/>
            <a:ext cx="2927389" cy="2859424"/>
            <a:chOff x="380908" y="1000323"/>
            <a:chExt cx="2927804" cy="2859829"/>
          </a:xfrm>
        </p:grpSpPr>
        <p:sp>
          <p:nvSpPr>
            <p:cNvPr id="3" name="TextBox 2"/>
            <p:cNvSpPr txBox="1"/>
            <p:nvPr/>
          </p:nvSpPr>
          <p:spPr>
            <a:xfrm>
              <a:off x="380909" y="1000323"/>
              <a:ext cx="2927803" cy="307821"/>
            </a:xfrm>
            <a:prstGeom prst="rect">
              <a:avLst/>
            </a:prstGeom>
            <a:noFill/>
          </p:spPr>
          <p:txBody>
            <a:bodyPr wrap="square" rtlCol="0">
              <a:spAutoFit/>
            </a:bodyPr>
            <a:lstStyle/>
            <a:p>
              <a:pPr defTabSz="457124" eaLnBrk="1" fontAlgn="auto" hangingPunct="1">
                <a:spcBef>
                  <a:spcPts val="0"/>
                </a:spcBef>
                <a:spcAft>
                  <a:spcPts val="0"/>
                </a:spcAft>
              </a:pPr>
              <a:r>
                <a:rPr lang="en-US" sz="1400" spc="-11" dirty="0">
                  <a:solidFill>
                    <a:prstClr val="white"/>
                  </a:solidFill>
                  <a:latin typeface="Arial" pitchFamily="34" charset="0"/>
                  <a:cs typeface="Arial" pitchFamily="34" charset="0"/>
                </a:rPr>
                <a:t>OF THE </a:t>
              </a:r>
              <a:r>
                <a:rPr lang="en-US" sz="1400" spc="-11" dirty="0">
                  <a:solidFill>
                    <a:srgbClr val="65BBEA"/>
                  </a:solidFill>
                  <a:latin typeface="Arial" pitchFamily="34" charset="0"/>
                  <a:cs typeface="Arial" pitchFamily="34" charset="0"/>
                </a:rPr>
                <a:t>203 COMPUTERS</a:t>
              </a:r>
            </a:p>
          </p:txBody>
        </p:sp>
        <p:sp>
          <p:nvSpPr>
            <p:cNvPr id="4" name="TextBox 3"/>
            <p:cNvSpPr txBox="1"/>
            <p:nvPr/>
          </p:nvSpPr>
          <p:spPr>
            <a:xfrm>
              <a:off x="380909" y="1190165"/>
              <a:ext cx="2841024" cy="400167"/>
            </a:xfrm>
            <a:prstGeom prst="rect">
              <a:avLst/>
            </a:prstGeom>
            <a:noFill/>
          </p:spPr>
          <p:txBody>
            <a:bodyPr wrap="square" rtlCol="0">
              <a:spAutoFit/>
            </a:bodyPr>
            <a:lstStyle/>
            <a:p>
              <a:pPr defTabSz="457124" eaLnBrk="1" fontAlgn="auto" hangingPunct="1">
                <a:spcBef>
                  <a:spcPts val="0"/>
                </a:spcBef>
                <a:spcAft>
                  <a:spcPts val="0"/>
                </a:spcAft>
              </a:pPr>
              <a:r>
                <a:rPr lang="en-US" sz="2000" kern="1000" spc="-40" dirty="0">
                  <a:solidFill>
                    <a:prstClr val="white"/>
                  </a:solidFill>
                  <a:latin typeface="Arial" pitchFamily="34" charset="0"/>
                  <a:cs typeface="Arial" pitchFamily="34" charset="0"/>
                </a:rPr>
                <a:t>PURCHASED IN 11</a:t>
              </a:r>
            </a:p>
          </p:txBody>
        </p:sp>
        <p:sp>
          <p:nvSpPr>
            <p:cNvPr id="5" name="TextBox 4"/>
            <p:cNvSpPr txBox="1"/>
            <p:nvPr/>
          </p:nvSpPr>
          <p:spPr>
            <a:xfrm>
              <a:off x="380909" y="1761132"/>
              <a:ext cx="2927803" cy="353993"/>
            </a:xfrm>
            <a:prstGeom prst="rect">
              <a:avLst/>
            </a:prstGeom>
            <a:noFill/>
          </p:spPr>
          <p:txBody>
            <a:bodyPr wrap="square" rtlCol="0">
              <a:spAutoFit/>
            </a:bodyPr>
            <a:lstStyle/>
            <a:p>
              <a:pPr defTabSz="457124" eaLnBrk="1" fontAlgn="auto" hangingPunct="1">
                <a:spcBef>
                  <a:spcPts val="0"/>
                </a:spcBef>
                <a:spcAft>
                  <a:spcPts val="0"/>
                </a:spcAft>
              </a:pPr>
              <a:r>
                <a:rPr lang="en-US" sz="1700" spc="-30" dirty="0">
                  <a:solidFill>
                    <a:srgbClr val="FFFFFF"/>
                  </a:solidFill>
                  <a:latin typeface="Arial" pitchFamily="34" charset="0"/>
                  <a:cs typeface="Arial" pitchFamily="34" charset="0"/>
                </a:rPr>
                <a:t>PIRATED SOFTWARE</a:t>
              </a:r>
            </a:p>
          </p:txBody>
        </p:sp>
        <p:sp>
          <p:nvSpPr>
            <p:cNvPr id="6" name="TextBox 5"/>
            <p:cNvSpPr txBox="1"/>
            <p:nvPr/>
          </p:nvSpPr>
          <p:spPr>
            <a:xfrm>
              <a:off x="389549" y="2767311"/>
              <a:ext cx="2559629" cy="369384"/>
            </a:xfrm>
            <a:prstGeom prst="rect">
              <a:avLst/>
            </a:prstGeom>
            <a:noFill/>
          </p:spPr>
          <p:txBody>
            <a:bodyPr wrap="square" rtlCol="0">
              <a:spAutoFit/>
            </a:bodyPr>
            <a:lstStyle/>
            <a:p>
              <a:pPr defTabSz="457124" eaLnBrk="1" fontAlgn="auto" hangingPunct="1">
                <a:spcBef>
                  <a:spcPts val="0"/>
                </a:spcBef>
                <a:spcAft>
                  <a:spcPts val="0"/>
                </a:spcAft>
              </a:pPr>
              <a:r>
                <a:rPr lang="en-US" sz="1800" kern="1000" spc="120" dirty="0">
                  <a:solidFill>
                    <a:srgbClr val="65BBEA"/>
                  </a:solidFill>
                  <a:latin typeface="Arial Black" pitchFamily="34" charset="0"/>
                  <a:cs typeface="CgAlpinGthNo3"/>
                </a:rPr>
                <a:t>INFECTED</a:t>
              </a:r>
            </a:p>
          </p:txBody>
        </p:sp>
        <p:sp>
          <p:nvSpPr>
            <p:cNvPr id="15" name="TextBox 14"/>
            <p:cNvSpPr txBox="1"/>
            <p:nvPr/>
          </p:nvSpPr>
          <p:spPr>
            <a:xfrm>
              <a:off x="384395" y="3020424"/>
              <a:ext cx="2584669" cy="369384"/>
            </a:xfrm>
            <a:prstGeom prst="rect">
              <a:avLst/>
            </a:prstGeom>
            <a:noFill/>
          </p:spPr>
          <p:txBody>
            <a:bodyPr wrap="square" rtlCol="0">
              <a:spAutoFit/>
            </a:bodyPr>
            <a:lstStyle/>
            <a:p>
              <a:pPr defTabSz="457124" eaLnBrk="1" fontAlgn="auto" hangingPunct="1">
                <a:spcBef>
                  <a:spcPts val="0"/>
                </a:spcBef>
                <a:spcAft>
                  <a:spcPts val="0"/>
                </a:spcAft>
              </a:pPr>
              <a:r>
                <a:rPr lang="en-US" sz="1800" b="1" spc="50" dirty="0">
                  <a:solidFill>
                    <a:srgbClr val="FFFFFF"/>
                  </a:solidFill>
                  <a:latin typeface="Arial"/>
                  <a:cs typeface="Arial"/>
                </a:rPr>
                <a:t>WITH DANGEROUS</a:t>
              </a:r>
              <a:endParaRPr lang="en-US" sz="1800" b="1" kern="1000" spc="50" dirty="0">
                <a:solidFill>
                  <a:srgbClr val="FFFFFF"/>
                </a:solidFill>
                <a:latin typeface="Arial"/>
                <a:cs typeface="Arial"/>
              </a:endParaRPr>
            </a:p>
          </p:txBody>
        </p:sp>
        <p:sp>
          <p:nvSpPr>
            <p:cNvPr id="26" name="Rectangle 25"/>
            <p:cNvSpPr/>
            <p:nvPr/>
          </p:nvSpPr>
          <p:spPr>
            <a:xfrm>
              <a:off x="380909" y="3213729"/>
              <a:ext cx="2493280" cy="646423"/>
            </a:xfrm>
            <a:prstGeom prst="rect">
              <a:avLst/>
            </a:prstGeom>
          </p:spPr>
          <p:txBody>
            <a:bodyPr wrap="none">
              <a:spAutoFit/>
            </a:bodyPr>
            <a:lstStyle/>
            <a:p>
              <a:pPr defTabSz="457124" eaLnBrk="1" fontAlgn="auto" hangingPunct="1">
                <a:spcBef>
                  <a:spcPts val="0"/>
                </a:spcBef>
                <a:spcAft>
                  <a:spcPts val="0"/>
                </a:spcAft>
              </a:pPr>
              <a:r>
                <a:rPr lang="en-US" sz="3600" spc="-100" dirty="0">
                  <a:solidFill>
                    <a:srgbClr val="65BBEA"/>
                  </a:solidFill>
                  <a:latin typeface="Arial"/>
                  <a:cs typeface="Arial"/>
                </a:rPr>
                <a:t>MALWARE.</a:t>
              </a:r>
              <a:endParaRPr lang="en-US" sz="3600" spc="-100" dirty="0">
                <a:solidFill>
                  <a:prstClr val="black"/>
                </a:solidFill>
                <a:latin typeface="Calibri"/>
              </a:endParaRPr>
            </a:p>
          </p:txBody>
        </p:sp>
        <p:sp>
          <p:nvSpPr>
            <p:cNvPr id="28" name="Rectangle 27"/>
            <p:cNvSpPr/>
            <p:nvPr/>
          </p:nvSpPr>
          <p:spPr>
            <a:xfrm>
              <a:off x="380909" y="1471141"/>
              <a:ext cx="2352580" cy="400167"/>
            </a:xfrm>
            <a:prstGeom prst="rect">
              <a:avLst/>
            </a:prstGeom>
          </p:spPr>
          <p:txBody>
            <a:bodyPr wrap="none">
              <a:spAutoFit/>
            </a:bodyPr>
            <a:lstStyle/>
            <a:p>
              <a:pPr defTabSz="457124" eaLnBrk="1" fontAlgn="auto" hangingPunct="1">
                <a:spcBef>
                  <a:spcPts val="0"/>
                </a:spcBef>
                <a:spcAft>
                  <a:spcPts val="0"/>
                </a:spcAft>
              </a:pPr>
              <a:r>
                <a:rPr lang="en-US" sz="2000" kern="1000" spc="-40" dirty="0">
                  <a:solidFill>
                    <a:prstClr val="white"/>
                  </a:solidFill>
                  <a:latin typeface="Arial" pitchFamily="34" charset="0"/>
                  <a:cs typeface="Arial" pitchFamily="34" charset="0"/>
                </a:rPr>
                <a:t>COUNTRIES WITH</a:t>
              </a:r>
            </a:p>
          </p:txBody>
        </p:sp>
        <p:sp>
          <p:nvSpPr>
            <p:cNvPr id="29" name="Rectangle 28"/>
            <p:cNvSpPr/>
            <p:nvPr/>
          </p:nvSpPr>
          <p:spPr>
            <a:xfrm>
              <a:off x="380908" y="2014851"/>
              <a:ext cx="2588155" cy="461730"/>
            </a:xfrm>
            <a:prstGeom prst="rect">
              <a:avLst/>
            </a:prstGeom>
          </p:spPr>
          <p:txBody>
            <a:bodyPr wrap="square">
              <a:spAutoFit/>
            </a:bodyPr>
            <a:lstStyle/>
            <a:p>
              <a:pPr defTabSz="457124" eaLnBrk="1" fontAlgn="auto" hangingPunct="1">
                <a:spcBef>
                  <a:spcPts val="0"/>
                </a:spcBef>
                <a:spcAft>
                  <a:spcPts val="0"/>
                </a:spcAft>
              </a:pPr>
              <a:r>
                <a:rPr lang="en-US" sz="2400" spc="-70" dirty="0">
                  <a:solidFill>
                    <a:srgbClr val="FFFFFF"/>
                  </a:solidFill>
                  <a:latin typeface="Arial" pitchFamily="34" charset="0"/>
                  <a:cs typeface="Arial" pitchFamily="34" charset="0"/>
                </a:rPr>
                <a:t>ON THEM, </a:t>
              </a:r>
              <a:r>
                <a:rPr lang="en-US" sz="2400" kern="1000" spc="-70" dirty="0">
                  <a:solidFill>
                    <a:srgbClr val="65BBEA"/>
                  </a:solidFill>
                  <a:latin typeface="Arial Black" pitchFamily="34" charset="0"/>
                  <a:cs typeface="Arial" pitchFamily="34" charset="0"/>
                </a:rPr>
                <a:t>6</a:t>
              </a:r>
              <a:r>
                <a:rPr lang="en-US" sz="2400" kern="1000" spc="-70" dirty="0">
                  <a:solidFill>
                    <a:srgbClr val="65BBEA"/>
                  </a:solidFill>
                  <a:latin typeface="Arial Black" pitchFamily="34" charset="0"/>
                  <a:cs typeface="CgAlpinGthNo3"/>
                </a:rPr>
                <a:t>1% </a:t>
              </a:r>
            </a:p>
          </p:txBody>
        </p:sp>
        <p:sp>
          <p:nvSpPr>
            <p:cNvPr id="30" name="Rectangle 29"/>
            <p:cNvSpPr/>
            <p:nvPr/>
          </p:nvSpPr>
          <p:spPr>
            <a:xfrm>
              <a:off x="380909" y="2314071"/>
              <a:ext cx="1762271" cy="584858"/>
            </a:xfrm>
            <a:prstGeom prst="rect">
              <a:avLst/>
            </a:prstGeom>
          </p:spPr>
          <p:txBody>
            <a:bodyPr wrap="none">
              <a:spAutoFit/>
            </a:bodyPr>
            <a:lstStyle/>
            <a:p>
              <a:pPr defTabSz="457124" eaLnBrk="1" fontAlgn="auto" hangingPunct="1">
                <a:spcBef>
                  <a:spcPts val="0"/>
                </a:spcBef>
                <a:spcAft>
                  <a:spcPts val="0"/>
                </a:spcAft>
              </a:pPr>
              <a:r>
                <a:rPr lang="en-US" sz="3200" kern="1000" spc="210" dirty="0">
                  <a:solidFill>
                    <a:srgbClr val="65BBEA"/>
                  </a:solidFill>
                  <a:latin typeface="Arial Black" pitchFamily="34" charset="0"/>
                  <a:cs typeface="CgAlpinGthNo3"/>
                </a:rPr>
                <a:t>WERE</a:t>
              </a:r>
              <a:r>
                <a:rPr lang="en-US" sz="2800" kern="1000" spc="210" dirty="0">
                  <a:solidFill>
                    <a:srgbClr val="65BBEA"/>
                  </a:solidFill>
                  <a:latin typeface="Arial Black" pitchFamily="34" charset="0"/>
                  <a:cs typeface="CgAlpinGthNo3"/>
                </a:rPr>
                <a:t> </a:t>
              </a:r>
            </a:p>
          </p:txBody>
        </p:sp>
      </p:grpSp>
      <p:sp>
        <p:nvSpPr>
          <p:cNvPr id="33" name="Rectangle 32"/>
          <p:cNvSpPr/>
          <p:nvPr/>
        </p:nvSpPr>
        <p:spPr>
          <a:xfrm>
            <a:off x="649" y="1057507"/>
            <a:ext cx="9142703" cy="811319"/>
          </a:xfrm>
          <a:prstGeom prst="rect">
            <a:avLst/>
          </a:prstGeom>
          <a:solidFill>
            <a:srgbClr val="65BB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124" eaLnBrk="1" fontAlgn="auto" hangingPunct="1">
              <a:spcBef>
                <a:spcPts val="0"/>
              </a:spcBef>
              <a:spcAft>
                <a:spcPts val="0"/>
              </a:spcAft>
            </a:pPr>
            <a:endParaRPr lang="en-US" sz="1800" dirty="0">
              <a:solidFill>
                <a:prstClr val="white"/>
              </a:solidFill>
            </a:endParaRPr>
          </a:p>
        </p:txBody>
      </p:sp>
      <p:sp>
        <p:nvSpPr>
          <p:cNvPr id="34" name="TextBox 33"/>
          <p:cNvSpPr txBox="1"/>
          <p:nvPr/>
        </p:nvSpPr>
        <p:spPr>
          <a:xfrm>
            <a:off x="360194" y="1223127"/>
            <a:ext cx="8062702" cy="461665"/>
          </a:xfrm>
          <a:prstGeom prst="rect">
            <a:avLst/>
          </a:prstGeom>
          <a:noFill/>
        </p:spPr>
        <p:txBody>
          <a:bodyPr wrap="square" rtlCol="0">
            <a:spAutoFit/>
          </a:bodyPr>
          <a:lstStyle/>
          <a:p>
            <a:pPr defTabSz="457124" eaLnBrk="1" fontAlgn="auto" hangingPunct="1">
              <a:spcBef>
                <a:spcPts val="0"/>
              </a:spcBef>
              <a:spcAft>
                <a:spcPts val="0"/>
              </a:spcAft>
            </a:pPr>
            <a:r>
              <a:rPr lang="zh-TW" altLang="en-US" sz="2400" b="1" dirty="0" smtClean="0">
                <a:solidFill>
                  <a:prstClr val="black"/>
                </a:solidFill>
                <a:latin typeface="Segoe UI Semilight" panose="020B0402040204020203" pitchFamily="34" charset="0"/>
                <a:cs typeface="Segoe UI Semilight" panose="020B0402040204020203" pitchFamily="34" charset="0"/>
              </a:rPr>
              <a:t>盜版軟體造成惡意病毒感染率增高</a:t>
            </a:r>
            <a:endParaRPr lang="en-US" sz="2400" b="1" dirty="0">
              <a:solidFill>
                <a:srgbClr val="181F2C"/>
              </a:solidFill>
              <a:latin typeface="Segoe UI Semilight" panose="020B0402040204020203" pitchFamily="34" charset="0"/>
              <a:cs typeface="Segoe UI Semilight" panose="020B0402040204020203" pitchFamily="34" charset="0"/>
            </a:endParaRPr>
          </a:p>
        </p:txBody>
      </p:sp>
      <p:pic>
        <p:nvPicPr>
          <p:cNvPr id="2" name="Picture 1"/>
          <p:cNvPicPr>
            <a:picLocks noChangeAspect="1"/>
          </p:cNvPicPr>
          <p:nvPr/>
        </p:nvPicPr>
        <p:blipFill>
          <a:blip r:embed="rId4"/>
          <a:stretch>
            <a:fillRect/>
          </a:stretch>
        </p:blipFill>
        <p:spPr>
          <a:xfrm>
            <a:off x="1892467" y="3506914"/>
            <a:ext cx="745333" cy="543830"/>
          </a:xfrm>
          <a:prstGeom prst="rect">
            <a:avLst/>
          </a:prstGeom>
        </p:spPr>
      </p:pic>
      <p:pic>
        <p:nvPicPr>
          <p:cNvPr id="10" name="Picture 9"/>
          <p:cNvPicPr>
            <a:picLocks noChangeAspect="1"/>
          </p:cNvPicPr>
          <p:nvPr/>
        </p:nvPicPr>
        <p:blipFill>
          <a:blip r:embed="rId5"/>
          <a:stretch>
            <a:fillRect/>
          </a:stretch>
        </p:blipFill>
        <p:spPr>
          <a:xfrm>
            <a:off x="465119" y="4885196"/>
            <a:ext cx="2223158" cy="484886"/>
          </a:xfrm>
          <a:prstGeom prst="rect">
            <a:avLst/>
          </a:prstGeom>
        </p:spPr>
      </p:pic>
      <p:sp>
        <p:nvSpPr>
          <p:cNvPr id="7" name="投影片編號版面配置區 6"/>
          <p:cNvSpPr>
            <a:spLocks noGrp="1"/>
          </p:cNvSpPr>
          <p:nvPr>
            <p:ph type="sldNum" sz="quarter" idx="12"/>
          </p:nvPr>
        </p:nvSpPr>
        <p:spPr/>
        <p:txBody>
          <a:bodyPr/>
          <a:lstStyle/>
          <a:p>
            <a:fld id="{2066355A-084C-D24E-9AD2-7E4FC41EA627}" type="slidenum">
              <a:rPr lang="en-US" smtClean="0">
                <a:solidFill>
                  <a:prstClr val="black">
                    <a:tint val="75000"/>
                  </a:prstClr>
                </a:solidFill>
              </a:rPr>
              <a:pPr/>
              <a:t>8</a:t>
            </a:fld>
            <a:endParaRPr lang="en-US" dirty="0">
              <a:solidFill>
                <a:prstClr val="black">
                  <a:tint val="75000"/>
                </a:prstClr>
              </a:solidFill>
            </a:endParaRPr>
          </a:p>
        </p:txBody>
      </p:sp>
    </p:spTree>
    <p:extLst>
      <p:ext uri="{BB962C8B-B14F-4D97-AF65-F5344CB8AC3E}">
        <p14:creationId xmlns:p14="http://schemas.microsoft.com/office/powerpoint/2010/main" val="12849383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a:t>盜版安全性 消費者最擔心</a:t>
            </a:r>
          </a:p>
        </p:txBody>
      </p:sp>
      <p:sp>
        <p:nvSpPr>
          <p:cNvPr id="3" name="Rectangle 2"/>
          <p:cNvSpPr/>
          <p:nvPr/>
        </p:nvSpPr>
        <p:spPr>
          <a:xfrm>
            <a:off x="871710" y="1743323"/>
            <a:ext cx="7696200" cy="5038477"/>
          </a:xfrm>
          <a:prstGeom prst="rect">
            <a:avLst/>
          </a:prstGeom>
          <a:solidFill>
            <a:schemeClr val="bg2">
              <a:lumMod val="1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TW" altLang="en-US" sz="1800"/>
          </a:p>
        </p:txBody>
      </p:sp>
      <p:pic>
        <p:nvPicPr>
          <p:cNvPr id="4" name="Picture 3"/>
          <p:cNvPicPr>
            <a:picLocks noChangeAspect="1"/>
          </p:cNvPicPr>
          <p:nvPr/>
        </p:nvPicPr>
        <p:blipFill>
          <a:blip r:embed="rId2"/>
          <a:stretch>
            <a:fillRect/>
          </a:stretch>
        </p:blipFill>
        <p:spPr>
          <a:xfrm>
            <a:off x="5330552" y="4783024"/>
            <a:ext cx="1340829" cy="1464326"/>
          </a:xfrm>
          <a:prstGeom prst="rect">
            <a:avLst/>
          </a:prstGeom>
        </p:spPr>
      </p:pic>
      <p:pic>
        <p:nvPicPr>
          <p:cNvPr id="5" name="Picture 4"/>
          <p:cNvPicPr>
            <a:picLocks noChangeAspect="1"/>
          </p:cNvPicPr>
          <p:nvPr/>
        </p:nvPicPr>
        <p:blipFill>
          <a:blip r:embed="rId3"/>
          <a:stretch>
            <a:fillRect/>
          </a:stretch>
        </p:blipFill>
        <p:spPr>
          <a:xfrm>
            <a:off x="845185" y="2120494"/>
            <a:ext cx="1490917" cy="1452689"/>
          </a:xfrm>
          <a:prstGeom prst="rect">
            <a:avLst/>
          </a:prstGeom>
        </p:spPr>
      </p:pic>
      <p:pic>
        <p:nvPicPr>
          <p:cNvPr id="6" name="Picture 5"/>
          <p:cNvPicPr>
            <a:picLocks noChangeAspect="1"/>
          </p:cNvPicPr>
          <p:nvPr/>
        </p:nvPicPr>
        <p:blipFill>
          <a:blip r:embed="rId4"/>
          <a:stretch>
            <a:fillRect/>
          </a:stretch>
        </p:blipFill>
        <p:spPr>
          <a:xfrm>
            <a:off x="3066224" y="2096529"/>
            <a:ext cx="1461051" cy="1405568"/>
          </a:xfrm>
          <a:prstGeom prst="rect">
            <a:avLst/>
          </a:prstGeom>
        </p:spPr>
      </p:pic>
      <p:pic>
        <p:nvPicPr>
          <p:cNvPr id="7" name="Picture 6"/>
          <p:cNvPicPr>
            <a:picLocks noChangeAspect="1"/>
          </p:cNvPicPr>
          <p:nvPr/>
        </p:nvPicPr>
        <p:blipFill>
          <a:blip r:embed="rId5"/>
          <a:stretch>
            <a:fillRect/>
          </a:stretch>
        </p:blipFill>
        <p:spPr>
          <a:xfrm>
            <a:off x="5319346" y="2151955"/>
            <a:ext cx="1389765" cy="1389765"/>
          </a:xfrm>
          <a:prstGeom prst="rect">
            <a:avLst/>
          </a:prstGeom>
        </p:spPr>
      </p:pic>
      <p:pic>
        <p:nvPicPr>
          <p:cNvPr id="8" name="Picture 7"/>
          <p:cNvPicPr>
            <a:picLocks noChangeAspect="1"/>
          </p:cNvPicPr>
          <p:nvPr/>
        </p:nvPicPr>
        <p:blipFill>
          <a:blip r:embed="rId6"/>
          <a:stretch>
            <a:fillRect/>
          </a:stretch>
        </p:blipFill>
        <p:spPr>
          <a:xfrm>
            <a:off x="7086537" y="2185005"/>
            <a:ext cx="1358496" cy="1323663"/>
          </a:xfrm>
          <a:prstGeom prst="rect">
            <a:avLst/>
          </a:prstGeom>
        </p:spPr>
      </p:pic>
      <p:pic>
        <p:nvPicPr>
          <p:cNvPr id="9" name="Picture 8"/>
          <p:cNvPicPr>
            <a:picLocks noChangeAspect="1"/>
          </p:cNvPicPr>
          <p:nvPr/>
        </p:nvPicPr>
        <p:blipFill>
          <a:blip r:embed="rId7"/>
          <a:stretch>
            <a:fillRect/>
          </a:stretch>
        </p:blipFill>
        <p:spPr>
          <a:xfrm>
            <a:off x="7140454" y="4774578"/>
            <a:ext cx="1383891" cy="1529564"/>
          </a:xfrm>
          <a:prstGeom prst="rect">
            <a:avLst/>
          </a:prstGeom>
        </p:spPr>
      </p:pic>
      <p:sp>
        <p:nvSpPr>
          <p:cNvPr id="10" name="TextBox 9"/>
          <p:cNvSpPr txBox="1"/>
          <p:nvPr/>
        </p:nvSpPr>
        <p:spPr>
          <a:xfrm>
            <a:off x="1164183" y="1756124"/>
            <a:ext cx="1171919" cy="369332"/>
          </a:xfrm>
          <a:prstGeom prst="rect">
            <a:avLst/>
          </a:prstGeom>
          <a:noFill/>
        </p:spPr>
        <p:txBody>
          <a:bodyPr wrap="square" rtlCol="0">
            <a:spAutoFit/>
          </a:bodyPr>
          <a:lstStyle/>
          <a:p>
            <a:r>
              <a:rPr lang="en-US" sz="1800" dirty="0">
                <a:solidFill>
                  <a:srgbClr val="65BBEA"/>
                </a:solidFill>
                <a:latin typeface="Arial Black" pitchFamily="34" charset="0"/>
                <a:cs typeface="Avenir Black"/>
              </a:rPr>
              <a:t>60%</a:t>
            </a:r>
          </a:p>
        </p:txBody>
      </p:sp>
      <p:sp>
        <p:nvSpPr>
          <p:cNvPr id="11" name="TextBox 10"/>
          <p:cNvSpPr txBox="1"/>
          <p:nvPr/>
        </p:nvSpPr>
        <p:spPr>
          <a:xfrm>
            <a:off x="3459383" y="1734278"/>
            <a:ext cx="1152737" cy="371138"/>
          </a:xfrm>
          <a:prstGeom prst="rect">
            <a:avLst/>
          </a:prstGeom>
          <a:noFill/>
        </p:spPr>
        <p:txBody>
          <a:bodyPr wrap="square" rtlCol="0">
            <a:spAutoFit/>
          </a:bodyPr>
          <a:lstStyle/>
          <a:p>
            <a:r>
              <a:rPr lang="en-US" sz="1800" dirty="0">
                <a:solidFill>
                  <a:srgbClr val="65BBEA"/>
                </a:solidFill>
                <a:latin typeface="Arial Black" pitchFamily="34" charset="0"/>
                <a:cs typeface="Avenir Black"/>
              </a:rPr>
              <a:t>51%</a:t>
            </a:r>
          </a:p>
        </p:txBody>
      </p:sp>
      <p:sp>
        <p:nvSpPr>
          <p:cNvPr id="12" name="TextBox 11"/>
          <p:cNvSpPr txBox="1"/>
          <p:nvPr/>
        </p:nvSpPr>
        <p:spPr>
          <a:xfrm>
            <a:off x="5666346" y="1740869"/>
            <a:ext cx="1171919" cy="369332"/>
          </a:xfrm>
          <a:prstGeom prst="rect">
            <a:avLst/>
          </a:prstGeom>
          <a:noFill/>
        </p:spPr>
        <p:txBody>
          <a:bodyPr wrap="square" rtlCol="0">
            <a:spAutoFit/>
          </a:bodyPr>
          <a:lstStyle/>
          <a:p>
            <a:r>
              <a:rPr lang="en-US" sz="1800" dirty="0">
                <a:solidFill>
                  <a:srgbClr val="65BBEA"/>
                </a:solidFill>
                <a:latin typeface="Arial Black" pitchFamily="34" charset="0"/>
                <a:cs typeface="Avenir Black"/>
              </a:rPr>
              <a:t>50%</a:t>
            </a:r>
          </a:p>
        </p:txBody>
      </p:sp>
      <p:sp>
        <p:nvSpPr>
          <p:cNvPr id="13" name="TextBox 12"/>
          <p:cNvSpPr txBox="1"/>
          <p:nvPr/>
        </p:nvSpPr>
        <p:spPr>
          <a:xfrm>
            <a:off x="7358860" y="1761087"/>
            <a:ext cx="838971" cy="369332"/>
          </a:xfrm>
          <a:prstGeom prst="rect">
            <a:avLst/>
          </a:prstGeom>
          <a:noFill/>
        </p:spPr>
        <p:txBody>
          <a:bodyPr wrap="square" rtlCol="0">
            <a:spAutoFit/>
          </a:bodyPr>
          <a:lstStyle/>
          <a:p>
            <a:r>
              <a:rPr lang="en-US" sz="1800" dirty="0">
                <a:solidFill>
                  <a:srgbClr val="65BBEA"/>
                </a:solidFill>
                <a:latin typeface="Arial Black" pitchFamily="34" charset="0"/>
                <a:cs typeface="Avenir Black"/>
              </a:rPr>
              <a:t>47%</a:t>
            </a:r>
          </a:p>
        </p:txBody>
      </p:sp>
      <p:sp>
        <p:nvSpPr>
          <p:cNvPr id="14" name="TextBox 13"/>
          <p:cNvSpPr txBox="1"/>
          <p:nvPr/>
        </p:nvSpPr>
        <p:spPr>
          <a:xfrm>
            <a:off x="1714350" y="4474057"/>
            <a:ext cx="1171919" cy="369332"/>
          </a:xfrm>
          <a:prstGeom prst="rect">
            <a:avLst/>
          </a:prstGeom>
          <a:noFill/>
        </p:spPr>
        <p:txBody>
          <a:bodyPr wrap="square" rtlCol="0">
            <a:spAutoFit/>
          </a:bodyPr>
          <a:lstStyle/>
          <a:p>
            <a:r>
              <a:rPr lang="en-US" sz="1800" dirty="0">
                <a:solidFill>
                  <a:srgbClr val="65BBEA"/>
                </a:solidFill>
                <a:latin typeface="Arial Black" pitchFamily="34" charset="0"/>
                <a:cs typeface="Avenir Black"/>
              </a:rPr>
              <a:t>32%</a:t>
            </a:r>
          </a:p>
        </p:txBody>
      </p:sp>
      <p:sp>
        <p:nvSpPr>
          <p:cNvPr id="15" name="TextBox 14"/>
          <p:cNvSpPr txBox="1"/>
          <p:nvPr/>
        </p:nvSpPr>
        <p:spPr>
          <a:xfrm>
            <a:off x="3718758" y="4450538"/>
            <a:ext cx="1171919" cy="369332"/>
          </a:xfrm>
          <a:prstGeom prst="rect">
            <a:avLst/>
          </a:prstGeom>
          <a:noFill/>
        </p:spPr>
        <p:txBody>
          <a:bodyPr wrap="square" rtlCol="0">
            <a:spAutoFit/>
          </a:bodyPr>
          <a:lstStyle/>
          <a:p>
            <a:r>
              <a:rPr lang="en-US" sz="1800" dirty="0">
                <a:solidFill>
                  <a:srgbClr val="65BBEA"/>
                </a:solidFill>
                <a:latin typeface="Arial Black" pitchFamily="34" charset="0"/>
                <a:cs typeface="Avenir Black"/>
              </a:rPr>
              <a:t>30%</a:t>
            </a:r>
          </a:p>
        </p:txBody>
      </p:sp>
      <p:sp>
        <p:nvSpPr>
          <p:cNvPr id="16" name="TextBox 15"/>
          <p:cNvSpPr txBox="1"/>
          <p:nvPr/>
        </p:nvSpPr>
        <p:spPr>
          <a:xfrm>
            <a:off x="5602882" y="4405246"/>
            <a:ext cx="1171919" cy="369332"/>
          </a:xfrm>
          <a:prstGeom prst="rect">
            <a:avLst/>
          </a:prstGeom>
          <a:noFill/>
        </p:spPr>
        <p:txBody>
          <a:bodyPr wrap="square" rtlCol="0">
            <a:spAutoFit/>
          </a:bodyPr>
          <a:lstStyle/>
          <a:p>
            <a:r>
              <a:rPr lang="en-US" sz="1800" dirty="0">
                <a:solidFill>
                  <a:srgbClr val="65BBEA"/>
                </a:solidFill>
                <a:latin typeface="Arial Black" pitchFamily="34" charset="0"/>
                <a:cs typeface="Avenir Black"/>
              </a:rPr>
              <a:t>15%</a:t>
            </a:r>
          </a:p>
        </p:txBody>
      </p:sp>
      <p:sp>
        <p:nvSpPr>
          <p:cNvPr id="17" name="TextBox 16"/>
          <p:cNvSpPr txBox="1"/>
          <p:nvPr/>
        </p:nvSpPr>
        <p:spPr>
          <a:xfrm>
            <a:off x="7620426" y="4365645"/>
            <a:ext cx="1171919" cy="369332"/>
          </a:xfrm>
          <a:prstGeom prst="rect">
            <a:avLst/>
          </a:prstGeom>
          <a:noFill/>
        </p:spPr>
        <p:txBody>
          <a:bodyPr wrap="square" rtlCol="0">
            <a:spAutoFit/>
          </a:bodyPr>
          <a:lstStyle/>
          <a:p>
            <a:r>
              <a:rPr lang="en-US" sz="1800" dirty="0">
                <a:solidFill>
                  <a:srgbClr val="65BBEA"/>
                </a:solidFill>
                <a:latin typeface="Arial Black" pitchFamily="34" charset="0"/>
                <a:cs typeface="Avenir Black"/>
              </a:rPr>
              <a:t>5%</a:t>
            </a:r>
          </a:p>
        </p:txBody>
      </p:sp>
      <p:sp>
        <p:nvSpPr>
          <p:cNvPr id="18" name="TextBox 17"/>
          <p:cNvSpPr txBox="1"/>
          <p:nvPr/>
        </p:nvSpPr>
        <p:spPr>
          <a:xfrm>
            <a:off x="809821" y="3626695"/>
            <a:ext cx="1677889" cy="923330"/>
          </a:xfrm>
          <a:prstGeom prst="rect">
            <a:avLst/>
          </a:prstGeom>
          <a:noFill/>
        </p:spPr>
        <p:txBody>
          <a:bodyPr wrap="square" rtlCol="0">
            <a:spAutoFit/>
          </a:bodyPr>
          <a:lstStyle/>
          <a:p>
            <a:pPr algn="ctr"/>
            <a:r>
              <a:rPr lang="zh-TW" altLang="en-US" sz="1800" dirty="0">
                <a:solidFill>
                  <a:srgbClr val="65BBEA"/>
                </a:solidFill>
                <a:latin typeface="Arial" pitchFamily="34" charset="0"/>
                <a:cs typeface="Arial" pitchFamily="34" charset="0"/>
              </a:rPr>
              <a:t>數據、文件或者個</a:t>
            </a:r>
            <a:r>
              <a:rPr lang="zh-TW" altLang="en-US" sz="1800" dirty="0" smtClean="0">
                <a:solidFill>
                  <a:srgbClr val="65BBEA"/>
                </a:solidFill>
                <a:latin typeface="Arial" pitchFamily="34" charset="0"/>
                <a:cs typeface="Arial" pitchFamily="34" charset="0"/>
              </a:rPr>
              <a:t>人資料損失</a:t>
            </a:r>
            <a:endParaRPr lang="zh-TW" altLang="en-US" sz="1800" dirty="0">
              <a:solidFill>
                <a:srgbClr val="65BBEA"/>
              </a:solidFill>
              <a:latin typeface="Arial" pitchFamily="34" charset="0"/>
              <a:cs typeface="Arial" pitchFamily="34" charset="0"/>
            </a:endParaRPr>
          </a:p>
        </p:txBody>
      </p:sp>
      <p:sp>
        <p:nvSpPr>
          <p:cNvPr id="19" name="TextBox 18"/>
          <p:cNvSpPr txBox="1"/>
          <p:nvPr/>
        </p:nvSpPr>
        <p:spPr>
          <a:xfrm>
            <a:off x="2794035" y="3639745"/>
            <a:ext cx="1849446" cy="646331"/>
          </a:xfrm>
          <a:prstGeom prst="rect">
            <a:avLst/>
          </a:prstGeom>
          <a:noFill/>
        </p:spPr>
        <p:txBody>
          <a:bodyPr wrap="square" rtlCol="0">
            <a:spAutoFit/>
          </a:bodyPr>
          <a:lstStyle/>
          <a:p>
            <a:pPr algn="ctr"/>
            <a:r>
              <a:rPr lang="zh-TW" altLang="en-US" sz="1800" dirty="0">
                <a:solidFill>
                  <a:srgbClr val="65BBEA"/>
                </a:solidFill>
                <a:latin typeface="Arial" pitchFamily="34" charset="0"/>
                <a:cs typeface="Arial" pitchFamily="34" charset="0"/>
              </a:rPr>
              <a:t>未經授權的網路交易和在線</a:t>
            </a:r>
            <a:r>
              <a:rPr lang="zh-TW" altLang="en-US" sz="1800" dirty="0" smtClean="0">
                <a:solidFill>
                  <a:srgbClr val="65BBEA"/>
                </a:solidFill>
                <a:latin typeface="Arial" pitchFamily="34" charset="0"/>
                <a:cs typeface="Arial" pitchFamily="34" charset="0"/>
              </a:rPr>
              <a:t>詐騙</a:t>
            </a:r>
            <a:endParaRPr lang="en-US" sz="1800" dirty="0">
              <a:solidFill>
                <a:srgbClr val="65BBEA"/>
              </a:solidFill>
              <a:latin typeface="Arial" pitchFamily="34" charset="0"/>
              <a:cs typeface="Arial" pitchFamily="34" charset="0"/>
            </a:endParaRPr>
          </a:p>
        </p:txBody>
      </p:sp>
      <p:sp>
        <p:nvSpPr>
          <p:cNvPr id="20" name="TextBox 19"/>
          <p:cNvSpPr txBox="1"/>
          <p:nvPr/>
        </p:nvSpPr>
        <p:spPr>
          <a:xfrm>
            <a:off x="4715681" y="3627184"/>
            <a:ext cx="2424773" cy="646331"/>
          </a:xfrm>
          <a:prstGeom prst="rect">
            <a:avLst/>
          </a:prstGeom>
          <a:noFill/>
        </p:spPr>
        <p:txBody>
          <a:bodyPr wrap="square" rtlCol="0">
            <a:spAutoFit/>
          </a:bodyPr>
          <a:lstStyle/>
          <a:p>
            <a:pPr algn="ctr"/>
            <a:r>
              <a:rPr lang="zh-TW" altLang="en-US" sz="1800" dirty="0">
                <a:solidFill>
                  <a:srgbClr val="65BBEA"/>
                </a:solidFill>
                <a:latin typeface="Arial" pitchFamily="34" charset="0"/>
                <a:cs typeface="Arial" pitchFamily="34" charset="0"/>
              </a:rPr>
              <a:t>劫持電子郵件、社交網路</a:t>
            </a:r>
            <a:r>
              <a:rPr lang="zh-TW" altLang="en-US" sz="1800" dirty="0" smtClean="0">
                <a:solidFill>
                  <a:srgbClr val="65BBEA"/>
                </a:solidFill>
                <a:latin typeface="Arial" pitchFamily="34" charset="0"/>
                <a:cs typeface="Arial" pitchFamily="34" charset="0"/>
              </a:rPr>
              <a:t>和銀</a:t>
            </a:r>
            <a:r>
              <a:rPr lang="zh-TW" altLang="en-US" sz="1800" dirty="0">
                <a:solidFill>
                  <a:srgbClr val="65BBEA"/>
                </a:solidFill>
                <a:latin typeface="Arial" pitchFamily="34" charset="0"/>
                <a:cs typeface="Arial" pitchFamily="34" charset="0"/>
              </a:rPr>
              <a:t>行賬戶等</a:t>
            </a:r>
            <a:endParaRPr lang="en-US" sz="1800" dirty="0">
              <a:solidFill>
                <a:srgbClr val="65BBEA"/>
              </a:solidFill>
              <a:latin typeface="Arial" pitchFamily="34" charset="0"/>
              <a:cs typeface="Arial" pitchFamily="34" charset="0"/>
            </a:endParaRPr>
          </a:p>
        </p:txBody>
      </p:sp>
      <p:sp>
        <p:nvSpPr>
          <p:cNvPr id="21" name="TextBox 20"/>
          <p:cNvSpPr txBox="1"/>
          <p:nvPr/>
        </p:nvSpPr>
        <p:spPr>
          <a:xfrm>
            <a:off x="7042837" y="3659639"/>
            <a:ext cx="1561173" cy="369332"/>
          </a:xfrm>
          <a:prstGeom prst="rect">
            <a:avLst/>
          </a:prstGeom>
          <a:noFill/>
        </p:spPr>
        <p:txBody>
          <a:bodyPr wrap="square" rtlCol="0">
            <a:spAutoFit/>
          </a:bodyPr>
          <a:lstStyle/>
          <a:p>
            <a:pPr algn="ctr"/>
            <a:r>
              <a:rPr lang="zh-TW" altLang="en-US" sz="1800" dirty="0">
                <a:solidFill>
                  <a:srgbClr val="65BBEA"/>
                </a:solidFill>
                <a:latin typeface="Arial" pitchFamily="34" charset="0"/>
                <a:cs typeface="Arial" pitchFamily="34" charset="0"/>
              </a:rPr>
              <a:t>盜用身分</a:t>
            </a:r>
            <a:endParaRPr lang="en-US" sz="1800" dirty="0">
              <a:solidFill>
                <a:srgbClr val="65BBEA"/>
              </a:solidFill>
              <a:latin typeface="Arial" pitchFamily="34" charset="0"/>
              <a:cs typeface="Arial" pitchFamily="34" charset="0"/>
            </a:endParaRPr>
          </a:p>
        </p:txBody>
      </p:sp>
      <p:sp>
        <p:nvSpPr>
          <p:cNvPr id="22" name="TextBox 21"/>
          <p:cNvSpPr txBox="1"/>
          <p:nvPr/>
        </p:nvSpPr>
        <p:spPr>
          <a:xfrm>
            <a:off x="943944" y="6173569"/>
            <a:ext cx="1529603" cy="646331"/>
          </a:xfrm>
          <a:prstGeom prst="rect">
            <a:avLst/>
          </a:prstGeom>
          <a:noFill/>
        </p:spPr>
        <p:txBody>
          <a:bodyPr wrap="square" rtlCol="0">
            <a:spAutoFit/>
          </a:bodyPr>
          <a:lstStyle/>
          <a:p>
            <a:pPr algn="ctr"/>
            <a:r>
              <a:rPr lang="zh-TW" altLang="en-US" sz="1800" dirty="0">
                <a:solidFill>
                  <a:srgbClr val="65BBEA"/>
                </a:solidFill>
                <a:latin typeface="Arial" pitchFamily="34" charset="0"/>
                <a:cs typeface="Arial" pitchFamily="34" charset="0"/>
              </a:rPr>
              <a:t>對於電腦功能的影響</a:t>
            </a:r>
            <a:endParaRPr lang="en-US" sz="1800" dirty="0">
              <a:solidFill>
                <a:srgbClr val="65BBEA"/>
              </a:solidFill>
              <a:latin typeface="Arial" pitchFamily="34" charset="0"/>
              <a:cs typeface="Arial" pitchFamily="34" charset="0"/>
            </a:endParaRPr>
          </a:p>
        </p:txBody>
      </p:sp>
      <p:sp>
        <p:nvSpPr>
          <p:cNvPr id="23" name="TextBox 22"/>
          <p:cNvSpPr txBox="1"/>
          <p:nvPr/>
        </p:nvSpPr>
        <p:spPr>
          <a:xfrm>
            <a:off x="2886269" y="6372813"/>
            <a:ext cx="2078260" cy="369332"/>
          </a:xfrm>
          <a:prstGeom prst="rect">
            <a:avLst/>
          </a:prstGeom>
          <a:noFill/>
        </p:spPr>
        <p:txBody>
          <a:bodyPr wrap="square" rtlCol="0">
            <a:spAutoFit/>
          </a:bodyPr>
          <a:lstStyle/>
          <a:p>
            <a:pPr algn="ctr"/>
            <a:r>
              <a:rPr lang="zh-TW" altLang="en-US" sz="1800" dirty="0">
                <a:solidFill>
                  <a:srgbClr val="65BBEA"/>
                </a:solidFill>
                <a:latin typeface="Arial" pitchFamily="34" charset="0"/>
                <a:cs typeface="Arial" pitchFamily="34" charset="0"/>
              </a:rPr>
              <a:t>消除所用的時間</a:t>
            </a:r>
            <a:endParaRPr lang="en-US" sz="1800" dirty="0">
              <a:solidFill>
                <a:srgbClr val="65BBEA"/>
              </a:solidFill>
              <a:latin typeface="Arial" pitchFamily="34" charset="0"/>
              <a:cs typeface="Arial" pitchFamily="34" charset="0"/>
            </a:endParaRPr>
          </a:p>
        </p:txBody>
      </p:sp>
      <p:sp>
        <p:nvSpPr>
          <p:cNvPr id="24" name="TextBox 23"/>
          <p:cNvSpPr txBox="1"/>
          <p:nvPr/>
        </p:nvSpPr>
        <p:spPr>
          <a:xfrm>
            <a:off x="4886490" y="6355696"/>
            <a:ext cx="2288211" cy="369332"/>
          </a:xfrm>
          <a:prstGeom prst="rect">
            <a:avLst/>
          </a:prstGeom>
          <a:noFill/>
        </p:spPr>
        <p:txBody>
          <a:bodyPr wrap="square" rtlCol="0">
            <a:spAutoFit/>
          </a:bodyPr>
          <a:lstStyle/>
          <a:p>
            <a:pPr algn="ctr"/>
            <a:r>
              <a:rPr lang="zh-TW" altLang="en-US" sz="1800" dirty="0">
                <a:solidFill>
                  <a:srgbClr val="65BBEA"/>
                </a:solidFill>
                <a:latin typeface="Arial" pitchFamily="34" charset="0"/>
                <a:cs typeface="Arial" pitchFamily="34" charset="0"/>
              </a:rPr>
              <a:t>可能影響不擔心</a:t>
            </a:r>
            <a:r>
              <a:rPr lang="zh-TW" altLang="en-US" sz="1800" dirty="0" smtClean="0">
                <a:solidFill>
                  <a:srgbClr val="65BBEA"/>
                </a:solidFill>
                <a:latin typeface="Arial" pitchFamily="34" charset="0"/>
                <a:cs typeface="Arial" pitchFamily="34" charset="0"/>
              </a:rPr>
              <a:t>的</a:t>
            </a:r>
            <a:endParaRPr lang="zh-TW" altLang="en-US" sz="1800" dirty="0">
              <a:solidFill>
                <a:srgbClr val="65BBEA"/>
              </a:solidFill>
              <a:latin typeface="Arial" pitchFamily="34" charset="0"/>
              <a:cs typeface="Arial" pitchFamily="34" charset="0"/>
            </a:endParaRPr>
          </a:p>
        </p:txBody>
      </p:sp>
      <p:pic>
        <p:nvPicPr>
          <p:cNvPr id="25" name="Picture 24"/>
          <p:cNvPicPr>
            <a:picLocks noChangeAspect="1"/>
          </p:cNvPicPr>
          <p:nvPr/>
        </p:nvPicPr>
        <p:blipFill>
          <a:blip r:embed="rId8"/>
          <a:stretch>
            <a:fillRect/>
          </a:stretch>
        </p:blipFill>
        <p:spPr>
          <a:xfrm>
            <a:off x="3138262" y="4858340"/>
            <a:ext cx="1406127" cy="1406127"/>
          </a:xfrm>
          <a:prstGeom prst="rect">
            <a:avLst/>
          </a:prstGeom>
        </p:spPr>
      </p:pic>
      <p:pic>
        <p:nvPicPr>
          <p:cNvPr id="26" name="Picture 25"/>
          <p:cNvPicPr>
            <a:picLocks noChangeAspect="1"/>
          </p:cNvPicPr>
          <p:nvPr/>
        </p:nvPicPr>
        <p:blipFill>
          <a:blip r:embed="rId9"/>
          <a:stretch>
            <a:fillRect/>
          </a:stretch>
        </p:blipFill>
        <p:spPr>
          <a:xfrm>
            <a:off x="999818" y="4825023"/>
            <a:ext cx="1326971" cy="1326971"/>
          </a:xfrm>
          <a:prstGeom prst="rect">
            <a:avLst/>
          </a:prstGeom>
        </p:spPr>
      </p:pic>
      <p:sp>
        <p:nvSpPr>
          <p:cNvPr id="27" name="TextBox 26"/>
          <p:cNvSpPr txBox="1"/>
          <p:nvPr/>
        </p:nvSpPr>
        <p:spPr>
          <a:xfrm>
            <a:off x="7072876" y="6375380"/>
            <a:ext cx="1622546" cy="369332"/>
          </a:xfrm>
          <a:prstGeom prst="rect">
            <a:avLst/>
          </a:prstGeom>
          <a:noFill/>
        </p:spPr>
        <p:txBody>
          <a:bodyPr wrap="square" rtlCol="0">
            <a:spAutoFit/>
          </a:bodyPr>
          <a:lstStyle/>
          <a:p>
            <a:pPr algn="ctr"/>
            <a:r>
              <a:rPr lang="zh-TW" altLang="en-US" sz="1800" dirty="0">
                <a:solidFill>
                  <a:srgbClr val="65BBEA"/>
                </a:solidFill>
                <a:latin typeface="Arial" pitchFamily="34" charset="0"/>
                <a:cs typeface="Arial" pitchFamily="34" charset="0"/>
              </a:rPr>
              <a:t>其他</a:t>
            </a:r>
            <a:r>
              <a:rPr lang="zh-TW" altLang="en-US" sz="1800" dirty="0" smtClean="0">
                <a:solidFill>
                  <a:srgbClr val="65BBEA"/>
                </a:solidFill>
                <a:latin typeface="Arial" pitchFamily="34" charset="0"/>
                <a:cs typeface="Arial" pitchFamily="34" charset="0"/>
              </a:rPr>
              <a:t>人</a:t>
            </a:r>
            <a:endParaRPr lang="zh-TW" altLang="en-US" sz="1800" dirty="0">
              <a:solidFill>
                <a:srgbClr val="65BBEA"/>
              </a:solidFill>
              <a:latin typeface="Arial" pitchFamily="34" charset="0"/>
              <a:cs typeface="Arial" pitchFamily="34" charset="0"/>
            </a:endParaRPr>
          </a:p>
        </p:txBody>
      </p:sp>
      <p:sp>
        <p:nvSpPr>
          <p:cNvPr id="28" name="投影片編號版面配置區 27"/>
          <p:cNvSpPr>
            <a:spLocks noGrp="1"/>
          </p:cNvSpPr>
          <p:nvPr>
            <p:ph type="sldNum" sz="quarter" idx="12"/>
          </p:nvPr>
        </p:nvSpPr>
        <p:spPr/>
        <p:txBody>
          <a:bodyPr/>
          <a:lstStyle/>
          <a:p>
            <a:fld id="{9445C885-D960-4D68-8869-6DE0E8FE0CAC}" type="slidenum">
              <a:rPr lang="en-US" altLang="zh-TW" smtClean="0">
                <a:solidFill>
                  <a:srgbClr val="000000"/>
                </a:solidFill>
              </a:rPr>
              <a:pPr/>
              <a:t>9</a:t>
            </a:fld>
            <a:endParaRPr lang="en-US" altLang="zh-TW">
              <a:solidFill>
                <a:srgbClr val="000000"/>
              </a:solidFill>
            </a:endParaRPr>
          </a:p>
        </p:txBody>
      </p:sp>
    </p:spTree>
    <p:extLst>
      <p:ext uri="{BB962C8B-B14F-4D97-AF65-F5344CB8AC3E}">
        <p14:creationId xmlns:p14="http://schemas.microsoft.com/office/powerpoint/2010/main" val="1846500788"/>
      </p:ext>
    </p:extLst>
  </p:cSld>
  <p:clrMapOvr>
    <a:masterClrMapping/>
  </p:clrMapOvr>
</p:sld>
</file>

<file path=ppt/theme/theme1.xml><?xml version="1.0" encoding="utf-8"?>
<a:theme xmlns:a="http://schemas.openxmlformats.org/drawingml/2006/main" name="PPTx_Template_">
  <a:themeElements>
    <a:clrScheme name="BSA White">
      <a:dk1>
        <a:srgbClr val="000000"/>
      </a:dk1>
      <a:lt1>
        <a:srgbClr val="FFFFFF"/>
      </a:lt1>
      <a:dk2>
        <a:srgbClr val="000000"/>
      </a:dk2>
      <a:lt2>
        <a:srgbClr val="808080"/>
      </a:lt2>
      <a:accent1>
        <a:srgbClr val="001C71"/>
      </a:accent1>
      <a:accent2>
        <a:srgbClr val="008FBE"/>
      </a:accent2>
      <a:accent3>
        <a:srgbClr val="0067B1"/>
      </a:accent3>
      <a:accent4>
        <a:srgbClr val="00A8E1"/>
      </a:accent4>
      <a:accent5>
        <a:srgbClr val="C0C0C0"/>
      </a:accent5>
      <a:accent6>
        <a:srgbClr val="71DAFF"/>
      </a:accent6>
      <a:hlink>
        <a:srgbClr val="0067B1"/>
      </a:hlink>
      <a:folHlink>
        <a:srgbClr val="00A8E1"/>
      </a:folHlink>
    </a:clrScheme>
    <a:fontScheme name="BSA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13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1300" b="0" i="0" u="none" strike="noStrike" cap="none" normalizeH="0" baseline="0" smtClean="0">
            <a:ln>
              <a:noFill/>
            </a:ln>
            <a:solidFill>
              <a:schemeClr val="tx1"/>
            </a:solidFill>
            <a:effectLst/>
            <a:latin typeface="Arial" charset="0"/>
          </a:defRPr>
        </a:defPPr>
      </a:lstStyle>
    </a:lnDef>
  </a:objectDefaults>
  <a:extraClrSchemeLst>
    <a:extraClrScheme>
      <a:clrScheme name="BSA White">
        <a:dk1>
          <a:srgbClr val="000000"/>
        </a:dk1>
        <a:lt1>
          <a:srgbClr val="FFFFFF"/>
        </a:lt1>
        <a:dk2>
          <a:srgbClr val="000000"/>
        </a:dk2>
        <a:lt2>
          <a:srgbClr val="808080"/>
        </a:lt2>
        <a:accent1>
          <a:srgbClr val="001C71"/>
        </a:accent1>
        <a:accent2>
          <a:srgbClr val="008FBE"/>
        </a:accent2>
        <a:accent3>
          <a:srgbClr val="0067B1"/>
        </a:accent3>
        <a:accent4>
          <a:srgbClr val="00A8E1"/>
        </a:accent4>
        <a:accent5>
          <a:srgbClr val="C0C0C0"/>
        </a:accent5>
        <a:accent6>
          <a:srgbClr val="71DAFF"/>
        </a:accent6>
        <a:hlink>
          <a:srgbClr val="0067B1"/>
        </a:hlink>
        <a:folHlink>
          <a:srgbClr val="00A8E1"/>
        </a:folHlink>
      </a:clrScheme>
      <a:clrMap bg1="lt1" tx1="dk1" bg2="lt2" tx2="dk2" accent1="accent1" accent2="accent2" accent3="accent3" accent4="accent4" accent5="accent5" accent6="accent6" hlink="hlink" folHlink="folHlink"/>
    </a:extraClrScheme>
    <a:extraClrScheme>
      <a:clrScheme name="BSA Black">
        <a:dk1>
          <a:srgbClr val="FFFFFF"/>
        </a:dk1>
        <a:lt1>
          <a:srgbClr val="000000"/>
        </a:lt1>
        <a:dk2>
          <a:srgbClr val="FFFFFF"/>
        </a:dk2>
        <a:lt2>
          <a:srgbClr val="808080"/>
        </a:lt2>
        <a:accent1>
          <a:srgbClr val="001C71"/>
        </a:accent1>
        <a:accent2>
          <a:srgbClr val="008FBE"/>
        </a:accent2>
        <a:accent3>
          <a:srgbClr val="0067B1"/>
        </a:accent3>
        <a:accent4>
          <a:srgbClr val="00A8E1"/>
        </a:accent4>
        <a:accent5>
          <a:srgbClr val="C0C0C0"/>
        </a:accent5>
        <a:accent6>
          <a:srgbClr val="71DAFF"/>
        </a:accent6>
        <a:hlink>
          <a:srgbClr val="0067B1"/>
        </a:hlink>
        <a:folHlink>
          <a:srgbClr val="00A8E1"/>
        </a:folHlink>
      </a:clrScheme>
      <a:clrMap bg1="lt1" tx1="dk1" bg2="lt2" tx2="dk2" accent1="accent1" accent2="accent2" accent3="accent3" accent4="accent4" accent5="accent5" accent6="accent6" hlink="hlink" folHlink="folHlink"/>
    </a:extraClrScheme>
    <a:extraClrScheme>
      <a:clrScheme name="BSA Blue">
        <a:dk1>
          <a:srgbClr val="FFFFFF"/>
        </a:dk1>
        <a:lt1>
          <a:srgbClr val="006BB6"/>
        </a:lt1>
        <a:dk2>
          <a:srgbClr val="FFFFFF"/>
        </a:dk2>
        <a:lt2>
          <a:srgbClr val="808080"/>
        </a:lt2>
        <a:accent1>
          <a:srgbClr val="001C71"/>
        </a:accent1>
        <a:accent2>
          <a:srgbClr val="008FBE"/>
        </a:accent2>
        <a:accent3>
          <a:srgbClr val="000000"/>
        </a:accent3>
        <a:accent4>
          <a:srgbClr val="00A8E1"/>
        </a:accent4>
        <a:accent5>
          <a:srgbClr val="C0C0C0"/>
        </a:accent5>
        <a:accent6>
          <a:srgbClr val="71DAFF"/>
        </a:accent6>
        <a:hlink>
          <a:srgbClr val="0067B1"/>
        </a:hlink>
        <a:folHlink>
          <a:srgbClr val="00A8E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SA Black Theme">
  <a:themeElements>
    <a:clrScheme name="BSA Black">
      <a:dk1>
        <a:srgbClr val="FFFFFF"/>
      </a:dk1>
      <a:lt1>
        <a:srgbClr val="000000"/>
      </a:lt1>
      <a:dk2>
        <a:srgbClr val="FFFFFF"/>
      </a:dk2>
      <a:lt2>
        <a:srgbClr val="808080"/>
      </a:lt2>
      <a:accent1>
        <a:srgbClr val="001C71"/>
      </a:accent1>
      <a:accent2>
        <a:srgbClr val="008FBE"/>
      </a:accent2>
      <a:accent3>
        <a:srgbClr val="0067B1"/>
      </a:accent3>
      <a:accent4>
        <a:srgbClr val="00A8E1"/>
      </a:accent4>
      <a:accent5>
        <a:srgbClr val="C0C0C0"/>
      </a:accent5>
      <a:accent6>
        <a:srgbClr val="71DAFF"/>
      </a:accent6>
      <a:hlink>
        <a:srgbClr val="0067B1"/>
      </a:hlink>
      <a:folHlink>
        <a:srgbClr val="00A8E1"/>
      </a:folHlink>
    </a:clrScheme>
    <a:fontScheme name="BSA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13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1300" b="0" i="0" u="none" strike="noStrike" cap="none" normalizeH="0" baseline="0" smtClean="0">
            <a:ln>
              <a:noFill/>
            </a:ln>
            <a:solidFill>
              <a:schemeClr val="tx1"/>
            </a:solidFill>
            <a:effectLst/>
            <a:latin typeface="Arial" charset="0"/>
          </a:defRPr>
        </a:defPPr>
      </a:lstStyle>
    </a:lnDef>
  </a:objectDefaults>
  <a:extraClrSchemeLst>
    <a:extraClrScheme>
      <a:clrScheme name="BSA White">
        <a:dk1>
          <a:srgbClr val="000000"/>
        </a:dk1>
        <a:lt1>
          <a:srgbClr val="FFFFFF"/>
        </a:lt1>
        <a:dk2>
          <a:srgbClr val="000000"/>
        </a:dk2>
        <a:lt2>
          <a:srgbClr val="808080"/>
        </a:lt2>
        <a:accent1>
          <a:srgbClr val="001C71"/>
        </a:accent1>
        <a:accent2>
          <a:srgbClr val="008FBE"/>
        </a:accent2>
        <a:accent3>
          <a:srgbClr val="0067B1"/>
        </a:accent3>
        <a:accent4>
          <a:srgbClr val="00A8E1"/>
        </a:accent4>
        <a:accent5>
          <a:srgbClr val="C0C0C0"/>
        </a:accent5>
        <a:accent6>
          <a:srgbClr val="71DAFF"/>
        </a:accent6>
        <a:hlink>
          <a:srgbClr val="0067B1"/>
        </a:hlink>
        <a:folHlink>
          <a:srgbClr val="00A8E1"/>
        </a:folHlink>
      </a:clrScheme>
      <a:clrMap bg1="lt1" tx1="dk1" bg2="lt2" tx2="dk2" accent1="accent1" accent2="accent2" accent3="accent3" accent4="accent4" accent5="accent5" accent6="accent6" hlink="hlink" folHlink="folHlink"/>
    </a:extraClrScheme>
    <a:extraClrScheme>
      <a:clrScheme name="BSA Black">
        <a:dk1>
          <a:srgbClr val="FFFFFF"/>
        </a:dk1>
        <a:lt1>
          <a:srgbClr val="000000"/>
        </a:lt1>
        <a:dk2>
          <a:srgbClr val="FFFFFF"/>
        </a:dk2>
        <a:lt2>
          <a:srgbClr val="808080"/>
        </a:lt2>
        <a:accent1>
          <a:srgbClr val="001C71"/>
        </a:accent1>
        <a:accent2>
          <a:srgbClr val="008FBE"/>
        </a:accent2>
        <a:accent3>
          <a:srgbClr val="0067B1"/>
        </a:accent3>
        <a:accent4>
          <a:srgbClr val="00A8E1"/>
        </a:accent4>
        <a:accent5>
          <a:srgbClr val="C0C0C0"/>
        </a:accent5>
        <a:accent6>
          <a:srgbClr val="71DAFF"/>
        </a:accent6>
        <a:hlink>
          <a:srgbClr val="0067B1"/>
        </a:hlink>
        <a:folHlink>
          <a:srgbClr val="00A8E1"/>
        </a:folHlink>
      </a:clrScheme>
      <a:clrMap bg1="lt1" tx1="dk1" bg2="lt2" tx2="dk2" accent1="accent1" accent2="accent2" accent3="accent3" accent4="accent4" accent5="accent5" accent6="accent6" hlink="hlink" folHlink="folHlink"/>
    </a:extraClrScheme>
    <a:extraClrScheme>
      <a:clrScheme name="BSA Blue">
        <a:dk1>
          <a:srgbClr val="FFFFFF"/>
        </a:dk1>
        <a:lt1>
          <a:srgbClr val="006BB6"/>
        </a:lt1>
        <a:dk2>
          <a:srgbClr val="FFFFFF"/>
        </a:dk2>
        <a:lt2>
          <a:srgbClr val="808080"/>
        </a:lt2>
        <a:accent1>
          <a:srgbClr val="001C71"/>
        </a:accent1>
        <a:accent2>
          <a:srgbClr val="008FBE"/>
        </a:accent2>
        <a:accent3>
          <a:srgbClr val="000000"/>
        </a:accent3>
        <a:accent4>
          <a:srgbClr val="00A8E1"/>
        </a:accent4>
        <a:accent5>
          <a:srgbClr val="C0C0C0"/>
        </a:accent5>
        <a:accent6>
          <a:srgbClr val="71DAFF"/>
        </a:accent6>
        <a:hlink>
          <a:srgbClr val="0067B1"/>
        </a:hlink>
        <a:folHlink>
          <a:srgbClr val="00A8E1"/>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SA Blue Theme">
  <a:themeElements>
    <a:clrScheme name="BSA Blue">
      <a:dk1>
        <a:srgbClr val="FFFFFF"/>
      </a:dk1>
      <a:lt1>
        <a:srgbClr val="006BB6"/>
      </a:lt1>
      <a:dk2>
        <a:srgbClr val="FFFFFF"/>
      </a:dk2>
      <a:lt2>
        <a:srgbClr val="808080"/>
      </a:lt2>
      <a:accent1>
        <a:srgbClr val="001C71"/>
      </a:accent1>
      <a:accent2>
        <a:srgbClr val="008FBE"/>
      </a:accent2>
      <a:accent3>
        <a:srgbClr val="000000"/>
      </a:accent3>
      <a:accent4>
        <a:srgbClr val="00A8E1"/>
      </a:accent4>
      <a:accent5>
        <a:srgbClr val="C0C0C0"/>
      </a:accent5>
      <a:accent6>
        <a:srgbClr val="71DAFF"/>
      </a:accent6>
      <a:hlink>
        <a:srgbClr val="0067B1"/>
      </a:hlink>
      <a:folHlink>
        <a:srgbClr val="00A8E1"/>
      </a:folHlink>
    </a:clrScheme>
    <a:fontScheme name="BSA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13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1300" b="0" i="0" u="none" strike="noStrike" cap="none" normalizeH="0" baseline="0" smtClean="0">
            <a:ln>
              <a:noFill/>
            </a:ln>
            <a:solidFill>
              <a:schemeClr val="tx1"/>
            </a:solidFill>
            <a:effectLst/>
            <a:latin typeface="Arial" charset="0"/>
          </a:defRPr>
        </a:defPPr>
      </a:lstStyle>
    </a:lnDef>
  </a:objectDefaults>
  <a:extraClrSchemeLst>
    <a:extraClrScheme>
      <a:clrScheme name="BSA White">
        <a:dk1>
          <a:srgbClr val="000000"/>
        </a:dk1>
        <a:lt1>
          <a:srgbClr val="FFFFFF"/>
        </a:lt1>
        <a:dk2>
          <a:srgbClr val="000000"/>
        </a:dk2>
        <a:lt2>
          <a:srgbClr val="808080"/>
        </a:lt2>
        <a:accent1>
          <a:srgbClr val="001C71"/>
        </a:accent1>
        <a:accent2>
          <a:srgbClr val="008FBE"/>
        </a:accent2>
        <a:accent3>
          <a:srgbClr val="0067B1"/>
        </a:accent3>
        <a:accent4>
          <a:srgbClr val="00A8E1"/>
        </a:accent4>
        <a:accent5>
          <a:srgbClr val="C0C0C0"/>
        </a:accent5>
        <a:accent6>
          <a:srgbClr val="71DAFF"/>
        </a:accent6>
        <a:hlink>
          <a:srgbClr val="0067B1"/>
        </a:hlink>
        <a:folHlink>
          <a:srgbClr val="00A8E1"/>
        </a:folHlink>
      </a:clrScheme>
      <a:clrMap bg1="lt1" tx1="dk1" bg2="lt2" tx2="dk2" accent1="accent1" accent2="accent2" accent3="accent3" accent4="accent4" accent5="accent5" accent6="accent6" hlink="hlink" folHlink="folHlink"/>
    </a:extraClrScheme>
    <a:extraClrScheme>
      <a:clrScheme name="BSA Black">
        <a:dk1>
          <a:srgbClr val="FFFFFF"/>
        </a:dk1>
        <a:lt1>
          <a:srgbClr val="000000"/>
        </a:lt1>
        <a:dk2>
          <a:srgbClr val="FFFFFF"/>
        </a:dk2>
        <a:lt2>
          <a:srgbClr val="808080"/>
        </a:lt2>
        <a:accent1>
          <a:srgbClr val="001C71"/>
        </a:accent1>
        <a:accent2>
          <a:srgbClr val="008FBE"/>
        </a:accent2>
        <a:accent3>
          <a:srgbClr val="0067B1"/>
        </a:accent3>
        <a:accent4>
          <a:srgbClr val="00A8E1"/>
        </a:accent4>
        <a:accent5>
          <a:srgbClr val="C0C0C0"/>
        </a:accent5>
        <a:accent6>
          <a:srgbClr val="71DAFF"/>
        </a:accent6>
        <a:hlink>
          <a:srgbClr val="0067B1"/>
        </a:hlink>
        <a:folHlink>
          <a:srgbClr val="00A8E1"/>
        </a:folHlink>
      </a:clrScheme>
      <a:clrMap bg1="lt1" tx1="dk1" bg2="lt2" tx2="dk2" accent1="accent1" accent2="accent2" accent3="accent3" accent4="accent4" accent5="accent5" accent6="accent6" hlink="hlink" folHlink="folHlink"/>
    </a:extraClrScheme>
    <a:extraClrScheme>
      <a:clrScheme name="BSA Blue">
        <a:dk1>
          <a:srgbClr val="FFFFFF"/>
        </a:dk1>
        <a:lt1>
          <a:srgbClr val="006BB6"/>
        </a:lt1>
        <a:dk2>
          <a:srgbClr val="FFFFFF"/>
        </a:dk2>
        <a:lt2>
          <a:srgbClr val="808080"/>
        </a:lt2>
        <a:accent1>
          <a:srgbClr val="001C71"/>
        </a:accent1>
        <a:accent2>
          <a:srgbClr val="008FBE"/>
        </a:accent2>
        <a:accent3>
          <a:srgbClr val="000000"/>
        </a:accent3>
        <a:accent4>
          <a:srgbClr val="00A8E1"/>
        </a:accent4>
        <a:accent5>
          <a:srgbClr val="C0C0C0"/>
        </a:accent5>
        <a:accent6>
          <a:srgbClr val="71DAFF"/>
        </a:accent6>
        <a:hlink>
          <a:srgbClr val="0067B1"/>
        </a:hlink>
        <a:folHlink>
          <a:srgbClr val="00A8E1"/>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SA">
  <a:themeElements>
    <a:clrScheme name="BSA White">
      <a:dk1>
        <a:srgbClr val="000000"/>
      </a:dk1>
      <a:lt1>
        <a:srgbClr val="FFFFFF"/>
      </a:lt1>
      <a:dk2>
        <a:srgbClr val="000000"/>
      </a:dk2>
      <a:lt2>
        <a:srgbClr val="808080"/>
      </a:lt2>
      <a:accent1>
        <a:srgbClr val="001C71"/>
      </a:accent1>
      <a:accent2>
        <a:srgbClr val="008FBE"/>
      </a:accent2>
      <a:accent3>
        <a:srgbClr val="0067B1"/>
      </a:accent3>
      <a:accent4>
        <a:srgbClr val="00A8E1"/>
      </a:accent4>
      <a:accent5>
        <a:srgbClr val="C0C0C0"/>
      </a:accent5>
      <a:accent6>
        <a:srgbClr val="71DAFF"/>
      </a:accent6>
      <a:hlink>
        <a:srgbClr val="0067B1"/>
      </a:hlink>
      <a:folHlink>
        <a:srgbClr val="00A8E1"/>
      </a:folHlink>
    </a:clrScheme>
    <a:fontScheme name="BSA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13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1300" b="0" i="0" u="none" strike="noStrike" cap="none" normalizeH="0" baseline="0" smtClean="0">
            <a:ln>
              <a:noFill/>
            </a:ln>
            <a:solidFill>
              <a:schemeClr val="tx1"/>
            </a:solidFill>
            <a:effectLst/>
            <a:latin typeface="Arial" charset="0"/>
          </a:defRPr>
        </a:defPPr>
      </a:lstStyle>
    </a:lnDef>
  </a:objectDefaults>
  <a:extraClrSchemeLst>
    <a:extraClrScheme>
      <a:clrScheme name="BSA 1">
        <a:dk1>
          <a:srgbClr val="000000"/>
        </a:dk1>
        <a:lt1>
          <a:srgbClr val="FFFFFF"/>
        </a:lt1>
        <a:dk2>
          <a:srgbClr val="000000"/>
        </a:dk2>
        <a:lt2>
          <a:srgbClr val="808080"/>
        </a:lt2>
        <a:accent1>
          <a:srgbClr val="001C71"/>
        </a:accent1>
        <a:accent2>
          <a:srgbClr val="008FBE"/>
        </a:accent2>
        <a:accent3>
          <a:srgbClr val="FFFFFF"/>
        </a:accent3>
        <a:accent4>
          <a:srgbClr val="000000"/>
        </a:accent4>
        <a:accent5>
          <a:srgbClr val="AAABBB"/>
        </a:accent5>
        <a:accent6>
          <a:srgbClr val="0081AC"/>
        </a:accent6>
        <a:hlink>
          <a:srgbClr val="0067B1"/>
        </a:hlink>
        <a:folHlink>
          <a:srgbClr val="00A8E1"/>
        </a:folHlink>
      </a:clrScheme>
      <a:clrMap bg1="lt1" tx1="dk1" bg2="lt2" tx2="dk2" accent1="accent1" accent2="accent2" accent3="accent3" accent4="accent4" accent5="accent5" accent6="accent6" hlink="hlink" folHlink="folHlink"/>
    </a:extraClrScheme>
    <a:extraClrScheme>
      <a:clrScheme name="BSA 2">
        <a:dk1>
          <a:srgbClr val="808080"/>
        </a:dk1>
        <a:lt1>
          <a:srgbClr val="FFFFFF"/>
        </a:lt1>
        <a:dk2>
          <a:srgbClr val="000000"/>
        </a:dk2>
        <a:lt2>
          <a:srgbClr val="FFFFFF"/>
        </a:lt2>
        <a:accent1>
          <a:srgbClr val="001C71"/>
        </a:accent1>
        <a:accent2>
          <a:srgbClr val="008FBE"/>
        </a:accent2>
        <a:accent3>
          <a:srgbClr val="AAAAAA"/>
        </a:accent3>
        <a:accent4>
          <a:srgbClr val="DADADA"/>
        </a:accent4>
        <a:accent5>
          <a:srgbClr val="AAABBB"/>
        </a:accent5>
        <a:accent6>
          <a:srgbClr val="0081AC"/>
        </a:accent6>
        <a:hlink>
          <a:srgbClr val="0067B1"/>
        </a:hlink>
        <a:folHlink>
          <a:srgbClr val="00A8E1"/>
        </a:folHlink>
      </a:clrScheme>
      <a:clrMap bg1="dk2" tx1="lt1" bg2="dk1" tx2="lt2" accent1="accent1" accent2="accent2" accent3="accent3" accent4="accent4" accent5="accent5" accent6="accent6" hlink="hlink" folHlink="folHlink"/>
    </a:extraClrScheme>
    <a:extraClrScheme>
      <a:clrScheme name="BSA 3">
        <a:dk1>
          <a:srgbClr val="808080"/>
        </a:dk1>
        <a:lt1>
          <a:srgbClr val="FFFFFF"/>
        </a:lt1>
        <a:dk2>
          <a:srgbClr val="006BB6"/>
        </a:dk2>
        <a:lt2>
          <a:srgbClr val="FFFFFF"/>
        </a:lt2>
        <a:accent1>
          <a:srgbClr val="001C71"/>
        </a:accent1>
        <a:accent2>
          <a:srgbClr val="008FBE"/>
        </a:accent2>
        <a:accent3>
          <a:srgbClr val="AABAD7"/>
        </a:accent3>
        <a:accent4>
          <a:srgbClr val="DADADA"/>
        </a:accent4>
        <a:accent5>
          <a:srgbClr val="AAABBB"/>
        </a:accent5>
        <a:accent6>
          <a:srgbClr val="0081AC"/>
        </a:accent6>
        <a:hlink>
          <a:srgbClr val="0067B1"/>
        </a:hlink>
        <a:folHlink>
          <a:srgbClr val="00A8E1"/>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PPTx_Template_">
  <a:themeElements>
    <a:clrScheme name="BSA White">
      <a:dk1>
        <a:srgbClr val="000000"/>
      </a:dk1>
      <a:lt1>
        <a:srgbClr val="FFFFFF"/>
      </a:lt1>
      <a:dk2>
        <a:srgbClr val="000000"/>
      </a:dk2>
      <a:lt2>
        <a:srgbClr val="808080"/>
      </a:lt2>
      <a:accent1>
        <a:srgbClr val="001C71"/>
      </a:accent1>
      <a:accent2>
        <a:srgbClr val="008FBE"/>
      </a:accent2>
      <a:accent3>
        <a:srgbClr val="0067B1"/>
      </a:accent3>
      <a:accent4>
        <a:srgbClr val="00A8E1"/>
      </a:accent4>
      <a:accent5>
        <a:srgbClr val="C0C0C0"/>
      </a:accent5>
      <a:accent6>
        <a:srgbClr val="71DAFF"/>
      </a:accent6>
      <a:hlink>
        <a:srgbClr val="0067B1"/>
      </a:hlink>
      <a:folHlink>
        <a:srgbClr val="00A8E1"/>
      </a:folHlink>
    </a:clrScheme>
    <a:fontScheme name="BSA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13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1300" b="0" i="0" u="none" strike="noStrike" cap="none" normalizeH="0" baseline="0" smtClean="0">
            <a:ln>
              <a:noFill/>
            </a:ln>
            <a:solidFill>
              <a:schemeClr val="tx1"/>
            </a:solidFill>
            <a:effectLst/>
            <a:latin typeface="Arial" charset="0"/>
          </a:defRPr>
        </a:defPPr>
      </a:lstStyle>
    </a:lnDef>
  </a:objectDefaults>
  <a:extraClrSchemeLst>
    <a:extraClrScheme>
      <a:clrScheme name="BSA White">
        <a:dk1>
          <a:srgbClr val="000000"/>
        </a:dk1>
        <a:lt1>
          <a:srgbClr val="FFFFFF"/>
        </a:lt1>
        <a:dk2>
          <a:srgbClr val="000000"/>
        </a:dk2>
        <a:lt2>
          <a:srgbClr val="808080"/>
        </a:lt2>
        <a:accent1>
          <a:srgbClr val="001C71"/>
        </a:accent1>
        <a:accent2>
          <a:srgbClr val="008FBE"/>
        </a:accent2>
        <a:accent3>
          <a:srgbClr val="0067B1"/>
        </a:accent3>
        <a:accent4>
          <a:srgbClr val="00A8E1"/>
        </a:accent4>
        <a:accent5>
          <a:srgbClr val="C0C0C0"/>
        </a:accent5>
        <a:accent6>
          <a:srgbClr val="71DAFF"/>
        </a:accent6>
        <a:hlink>
          <a:srgbClr val="0067B1"/>
        </a:hlink>
        <a:folHlink>
          <a:srgbClr val="00A8E1"/>
        </a:folHlink>
      </a:clrScheme>
      <a:clrMap bg1="lt1" tx1="dk1" bg2="lt2" tx2="dk2" accent1="accent1" accent2="accent2" accent3="accent3" accent4="accent4" accent5="accent5" accent6="accent6" hlink="hlink" folHlink="folHlink"/>
    </a:extraClrScheme>
    <a:extraClrScheme>
      <a:clrScheme name="BSA Black">
        <a:dk1>
          <a:srgbClr val="FFFFFF"/>
        </a:dk1>
        <a:lt1>
          <a:srgbClr val="000000"/>
        </a:lt1>
        <a:dk2>
          <a:srgbClr val="FFFFFF"/>
        </a:dk2>
        <a:lt2>
          <a:srgbClr val="808080"/>
        </a:lt2>
        <a:accent1>
          <a:srgbClr val="001C71"/>
        </a:accent1>
        <a:accent2>
          <a:srgbClr val="008FBE"/>
        </a:accent2>
        <a:accent3>
          <a:srgbClr val="0067B1"/>
        </a:accent3>
        <a:accent4>
          <a:srgbClr val="00A8E1"/>
        </a:accent4>
        <a:accent5>
          <a:srgbClr val="C0C0C0"/>
        </a:accent5>
        <a:accent6>
          <a:srgbClr val="71DAFF"/>
        </a:accent6>
        <a:hlink>
          <a:srgbClr val="0067B1"/>
        </a:hlink>
        <a:folHlink>
          <a:srgbClr val="00A8E1"/>
        </a:folHlink>
      </a:clrScheme>
      <a:clrMap bg1="lt1" tx1="dk1" bg2="lt2" tx2="dk2" accent1="accent1" accent2="accent2" accent3="accent3" accent4="accent4" accent5="accent5" accent6="accent6" hlink="hlink" folHlink="folHlink"/>
    </a:extraClrScheme>
    <a:extraClrScheme>
      <a:clrScheme name="BSA Blue">
        <a:dk1>
          <a:srgbClr val="FFFFFF"/>
        </a:dk1>
        <a:lt1>
          <a:srgbClr val="006BB6"/>
        </a:lt1>
        <a:dk2>
          <a:srgbClr val="FFFFFF"/>
        </a:dk2>
        <a:lt2>
          <a:srgbClr val="808080"/>
        </a:lt2>
        <a:accent1>
          <a:srgbClr val="001C71"/>
        </a:accent1>
        <a:accent2>
          <a:srgbClr val="008FBE"/>
        </a:accent2>
        <a:accent3>
          <a:srgbClr val="000000"/>
        </a:accent3>
        <a:accent4>
          <a:srgbClr val="00A8E1"/>
        </a:accent4>
        <a:accent5>
          <a:srgbClr val="C0C0C0"/>
        </a:accent5>
        <a:accent6>
          <a:srgbClr val="71DAFF"/>
        </a:accent6>
        <a:hlink>
          <a:srgbClr val="0067B1"/>
        </a:hlink>
        <a:folHlink>
          <a:srgbClr val="00A8E1"/>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7_Office Theme">
  <a:themeElements>
    <a:clrScheme name="Custom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ADADA5"/>
      </a:lt2>
      <a:accent1>
        <a:srgbClr val="12636B"/>
      </a:accent1>
      <a:accent2>
        <a:srgbClr val="FF9C08"/>
      </a:accent2>
      <a:accent3>
        <a:srgbClr val="FFFFFF"/>
      </a:accent3>
      <a:accent4>
        <a:srgbClr val="000000"/>
      </a:accent4>
      <a:accent5>
        <a:srgbClr val="AAB7BA"/>
      </a:accent5>
      <a:accent6>
        <a:srgbClr val="E78D06"/>
      </a:accent6>
      <a:hlink>
        <a:srgbClr val="3A73C5"/>
      </a:hlink>
      <a:folHlink>
        <a:srgbClr val="ADAD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DC corporate">
    <a:dk1>
      <a:sysClr val="windowText" lastClr="000000"/>
    </a:dk1>
    <a:lt1>
      <a:sysClr val="window" lastClr="FFFFFF"/>
    </a:lt1>
    <a:dk2>
      <a:srgbClr val="004B85"/>
    </a:dk2>
    <a:lt2>
      <a:srgbClr val="6CAEDF"/>
    </a:lt2>
    <a:accent1>
      <a:srgbClr val="004B85"/>
    </a:accent1>
    <a:accent2>
      <a:srgbClr val="6CAEDF"/>
    </a:accent2>
    <a:accent3>
      <a:srgbClr val="D8D8D8"/>
    </a:accent3>
    <a:accent4>
      <a:srgbClr val="FAAB53"/>
    </a:accent4>
    <a:accent5>
      <a:srgbClr val="A5A5A5"/>
    </a:accent5>
    <a:accent6>
      <a:srgbClr val="595959"/>
    </a:accent6>
    <a:hlink>
      <a:srgbClr val="005699"/>
    </a:hlink>
    <a:folHlink>
      <a:srgbClr val="1C9CF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54212B29FBEAA46B105DFC814A81ED0" ma:contentTypeVersion="0" ma:contentTypeDescription="Create a new document." ma:contentTypeScope="" ma:versionID="15d7e422eba2e0b8c6855e877847b91a">
  <xsd:schema xmlns:xsd="http://www.w3.org/2001/XMLSchema" xmlns:xs="http://www.w3.org/2001/XMLSchema" xmlns:p="http://schemas.microsoft.com/office/2006/metadata/properties" targetNamespace="http://schemas.microsoft.com/office/2006/metadata/properties" ma:root="true" ma:fieldsID="864dd763a4ddfd37160da81595eb4b3e">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29B97C3-78A6-47B7-9DAD-9A71928C1FAB}">
  <ds:schemaRefs>
    <ds:schemaRef ds:uri="http://schemas.microsoft.com/sharepoint/v3/contenttype/forms"/>
  </ds:schemaRefs>
</ds:datastoreItem>
</file>

<file path=customXml/itemProps2.xml><?xml version="1.0" encoding="utf-8"?>
<ds:datastoreItem xmlns:ds="http://schemas.openxmlformats.org/officeDocument/2006/customXml" ds:itemID="{774D620F-0964-429B-9A33-887639FC1F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9B84C93B-5C46-442D-8D5E-1098BE974E0F}">
  <ds:schemaRefs>
    <ds:schemaRef ds:uri="http://purl.org/dc/terms/"/>
    <ds:schemaRef ds:uri="http://schemas.microsoft.com/office/infopath/2007/PartnerControls"/>
    <ds:schemaRef ds:uri="http://schemas.microsoft.com/office/2006/metadata/properties"/>
    <ds:schemaRef ds:uri="http://purl.org/dc/dcmitype/"/>
    <ds:schemaRef ds:uri="http://schemas.microsoft.com/office/2006/documentManagement/types"/>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PPTx_Template_</Template>
  <TotalTime>534</TotalTime>
  <Words>1376</Words>
  <Application>Microsoft Office PowerPoint</Application>
  <PresentationFormat>如螢幕大小 (4:3)</PresentationFormat>
  <Paragraphs>169</Paragraphs>
  <Slides>26</Slides>
  <Notes>5</Notes>
  <HiddenSlides>0</HiddenSlides>
  <MMClips>0</MMClips>
  <ScaleCrop>false</ScaleCrop>
  <HeadingPairs>
    <vt:vector size="4" baseType="variant">
      <vt:variant>
        <vt:lpstr>佈景主題</vt:lpstr>
      </vt:variant>
      <vt:variant>
        <vt:i4>6</vt:i4>
      </vt:variant>
      <vt:variant>
        <vt:lpstr>投影片標題</vt:lpstr>
      </vt:variant>
      <vt:variant>
        <vt:i4>26</vt:i4>
      </vt:variant>
    </vt:vector>
  </HeadingPairs>
  <TitlesOfParts>
    <vt:vector size="32" baseType="lpstr">
      <vt:lpstr>PPTx_Template_</vt:lpstr>
      <vt:lpstr>BSA Black Theme</vt:lpstr>
      <vt:lpstr>BSA Blue Theme</vt:lpstr>
      <vt:lpstr>BSA</vt:lpstr>
      <vt:lpstr>1_PPTx_Template_</vt:lpstr>
      <vt:lpstr>7_Office Theme</vt:lpstr>
      <vt:lpstr>BSA | 台灣軟體聯盟 簡介 </vt:lpstr>
      <vt:lpstr>Who is BSA?</vt:lpstr>
      <vt:lpstr> BSA 全球反盜版會員</vt:lpstr>
      <vt:lpstr>台灣因盜版所造成之損失            -我們為何要關切此問題</vt:lpstr>
      <vt:lpstr>PowerPoint 簡報</vt:lpstr>
      <vt:lpstr>使用正版軟體帶來的幫助</vt:lpstr>
      <vt:lpstr>PowerPoint 簡報</vt:lpstr>
      <vt:lpstr>PowerPoint 簡報</vt:lpstr>
      <vt:lpstr>盜版安全性 消費者最擔心</vt:lpstr>
      <vt:lpstr>與名人合作反盜版宣傳活動</vt:lpstr>
      <vt:lpstr> 二、電腦軟體盜版樣態簡介</vt:lpstr>
      <vt:lpstr>著作權保護之對象</vt:lpstr>
      <vt:lpstr>著作權保護之對象</vt:lpstr>
      <vt:lpstr>常見電腦軟體盜版型態</vt:lpstr>
      <vt:lpstr>常見軟體盜版態樣</vt:lpstr>
      <vt:lpstr>PowerPoint 簡報</vt:lpstr>
      <vt:lpstr>PowerPoint 簡報</vt:lpstr>
      <vt:lpstr>    常見電腦軟體盜版：硬碟非法預裝軟體</vt:lpstr>
      <vt:lpstr>常見盜版態樣</vt:lpstr>
      <vt:lpstr>常見軟體盜版態樣</vt:lpstr>
      <vt:lpstr>PowerPoint 簡報</vt:lpstr>
      <vt:lpstr>常見盜版態樣</vt:lpstr>
      <vt:lpstr>   軟體盜版型態：個人/公司之盜版</vt:lpstr>
      <vt:lpstr>十項叮嚀 避開仿冒品</vt:lpstr>
      <vt:lpstr>真品保證書 (COA)</vt:lpstr>
      <vt:lpstr>Thank you</vt:lpstr>
    </vt:vector>
  </TitlesOfParts>
  <Company>Business Software Alliance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軟體加強企業競爭力</dc:title>
  <dc:creator>Marvin Ma</dc:creator>
  <dc:description>Version 1.00_x000d_
Job 1181_x000d_
October 5, 2012</dc:description>
  <cp:lastModifiedBy>00611陳俞安</cp:lastModifiedBy>
  <cp:revision>48</cp:revision>
  <cp:lastPrinted>2015-08-05T01:03:00Z</cp:lastPrinted>
  <dcterms:created xsi:type="dcterms:W3CDTF">2014-01-06T07:21:32Z</dcterms:created>
  <dcterms:modified xsi:type="dcterms:W3CDTF">2015-08-05T02:11:24Z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0x010100354212B29FBEAA46B105DFC814A81ED0</vt:lpwstr>
  </property>
  <property fmtid="{D5CDD505-2E9C-101B-9397-08002B2CF9AE}" pid="3" name="IsMyDocuments">
    <vt:bool>true</vt:bool>
  </property>
</Properties>
</file>