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78" r:id="rId1"/>
  </p:sldMasterIdLst>
  <p:notesMasterIdLst>
    <p:notesMasterId r:id="rId15"/>
  </p:notesMasterIdLst>
  <p:handoutMasterIdLst>
    <p:handoutMasterId r:id="rId16"/>
  </p:handoutMasterIdLst>
  <p:sldIdLst>
    <p:sldId id="293" r:id="rId2"/>
    <p:sldId id="317" r:id="rId3"/>
    <p:sldId id="319" r:id="rId4"/>
    <p:sldId id="313" r:id="rId5"/>
    <p:sldId id="321" r:id="rId6"/>
    <p:sldId id="322" r:id="rId7"/>
    <p:sldId id="320" r:id="rId8"/>
    <p:sldId id="306" r:id="rId9"/>
    <p:sldId id="307" r:id="rId10"/>
    <p:sldId id="308" r:id="rId11"/>
    <p:sldId id="310" r:id="rId12"/>
    <p:sldId id="323" r:id="rId13"/>
    <p:sldId id="305" r:id="rId14"/>
  </p:sldIdLst>
  <p:sldSz cx="9144000" cy="6858000" type="screen4x3"/>
  <p:notesSz cx="6858000" cy="9144000"/>
  <p:defaultTextStyle>
    <a:defPPr>
      <a:defRPr lang="zh-TW"/>
    </a:defPPr>
    <a:lvl1pPr algn="l" defTabSz="457200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佈景主題樣式 1 - 輔色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佈景主題樣式 1 - 輔色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0" autoAdjust="0"/>
    <p:restoredTop sz="94698" autoAdjust="0"/>
  </p:normalViewPr>
  <p:slideViewPr>
    <p:cSldViewPr snapToGrid="0" snapToObjects="1">
      <p:cViewPr varScale="1">
        <p:scale>
          <a:sx n="105" d="100"/>
          <a:sy n="105" d="100"/>
        </p:scale>
        <p:origin x="-114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0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84" d="100"/>
          <a:sy n="84" d="100"/>
        </p:scale>
        <p:origin x="-3156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0CFC4297-BE9A-4932-A285-A0B2E43FE8FE}" type="datetimeFigureOut">
              <a:rPr lang="zh-TW" altLang="en-US"/>
              <a:pPr>
                <a:defRPr/>
              </a:pPr>
              <a:t>2016/5/24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A69C2178-35CD-4954-B321-A9E801C3B7B4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0191508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CFB3634A-FF0C-4411-8C72-03A692E11782}" type="datetimeFigureOut">
              <a:rPr lang="zh-TW" altLang="en-US"/>
              <a:pPr>
                <a:defRPr/>
              </a:pPr>
              <a:t>2016/5/24</a:t>
            </a:fld>
            <a:endParaRPr lang="zh-TW" altLang="en-US"/>
          </a:p>
        </p:txBody>
      </p:sp>
      <p:sp>
        <p:nvSpPr>
          <p:cNvPr id="4" name="投影片影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TW" altLang="en-US" noProof="0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noProof="0" smtClean="0"/>
              <a:t>按一下以編輯母片文字樣式</a:t>
            </a:r>
          </a:p>
          <a:p>
            <a:pPr lvl="1"/>
            <a:r>
              <a:rPr lang="zh-TW" altLang="en-US" noProof="0" smtClean="0"/>
              <a:t>第二層</a:t>
            </a:r>
          </a:p>
          <a:p>
            <a:pPr lvl="2"/>
            <a:r>
              <a:rPr lang="zh-TW" altLang="en-US" noProof="0" smtClean="0"/>
              <a:t>第三層</a:t>
            </a:r>
          </a:p>
          <a:p>
            <a:pPr lvl="3"/>
            <a:r>
              <a:rPr lang="zh-TW" altLang="en-US" noProof="0" smtClean="0"/>
              <a:t>第四層</a:t>
            </a:r>
          </a:p>
          <a:p>
            <a:pPr lvl="4"/>
            <a:r>
              <a:rPr lang="zh-TW" altLang="en-US" noProof="0" smtClean="0"/>
              <a:t>第五層</a:t>
            </a:r>
            <a:endParaRPr lang="zh-TW" altLang="en-US" noProof="0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8C9E2F81-65D8-4CFA-B376-D8F6CDEBBE4E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637452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投影片影像版面配置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備忘稿版面配置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TW" altLang="en-US" smtClean="0"/>
          </a:p>
        </p:txBody>
      </p:sp>
      <p:sp>
        <p:nvSpPr>
          <p:cNvPr id="6148" name="投影片編號版面配置區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0AADDE0-DFC3-473F-8A96-3B173C4961E8}" type="slidenum">
              <a:rPr kumimoji="0" lang="zh-TW" altLang="en-US" smtClean="0">
                <a:solidFill>
                  <a:srgbClr val="000000"/>
                </a:solidFill>
                <a:latin typeface="Gill Sans"/>
                <a:sym typeface="Gill Sans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kumimoji="0" lang="zh-TW" altLang="en-US" smtClean="0">
              <a:solidFill>
                <a:srgbClr val="000000"/>
              </a:solidFill>
              <a:latin typeface="Gill Sans"/>
              <a:sym typeface="Gill Sans"/>
            </a:endParaRPr>
          </a:p>
        </p:txBody>
      </p:sp>
      <p:sp>
        <p:nvSpPr>
          <p:cNvPr id="6149" name="日期版面配置區 4"/>
          <p:cNvSpPr>
            <a:spLocks noGrp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CB04516-4A59-435F-843A-1263FC212069}" type="datetime1">
              <a:rPr kumimoji="0" lang="zh-TW" altLang="en-US" smtClean="0">
                <a:solidFill>
                  <a:srgbClr val="000000"/>
                </a:solidFill>
                <a:latin typeface="Gill Sans"/>
                <a:sym typeface="Gill Sans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2016/5/24</a:t>
            </a:fld>
            <a:endParaRPr kumimoji="0" lang="zh-TW" altLang="en-US" smtClean="0">
              <a:solidFill>
                <a:srgbClr val="000000"/>
              </a:solidFill>
              <a:latin typeface="Gill Sans"/>
              <a:sym typeface="Gill Sans"/>
            </a:endParaRPr>
          </a:p>
        </p:txBody>
      </p:sp>
      <p:sp>
        <p:nvSpPr>
          <p:cNvPr id="6150" name="頁尾版面配置區 5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zh-TW" altLang="en-US" smtClean="0">
              <a:solidFill>
                <a:srgbClr val="000000"/>
              </a:solidFill>
              <a:latin typeface="Gill Sans"/>
              <a:sym typeface="Gill Sans"/>
            </a:endParaRPr>
          </a:p>
        </p:txBody>
      </p:sp>
      <p:sp>
        <p:nvSpPr>
          <p:cNvPr id="6151" name="頁首版面配置區 6"/>
          <p:cNvSpPr>
            <a:spLocks noGrp="1"/>
          </p:cNvSpPr>
          <p:nvPr>
            <p:ph type="hdr" sz="quarter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zh-TW" altLang="en-US" smtClean="0">
              <a:solidFill>
                <a:srgbClr val="000000"/>
              </a:solidFill>
              <a:latin typeface="Gill Sans"/>
              <a:sym typeface="Gill Sans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投影片影像版面配置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備忘稿版面配置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TW" altLang="en-US" smtClean="0"/>
          </a:p>
        </p:txBody>
      </p:sp>
      <p:sp>
        <p:nvSpPr>
          <p:cNvPr id="7172" name="投影片編號版面配置區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A492E86-1868-4483-AA18-89DF42F4DEF4}" type="slidenum">
              <a:rPr kumimoji="0" lang="zh-TW" altLang="en-US" smtClean="0">
                <a:solidFill>
                  <a:srgbClr val="000000"/>
                </a:solidFill>
                <a:latin typeface="Gill Sans"/>
                <a:sym typeface="Gill Sans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kumimoji="0" lang="zh-TW" altLang="en-US" smtClean="0">
              <a:solidFill>
                <a:srgbClr val="000000"/>
              </a:solidFill>
              <a:latin typeface="Gill Sans"/>
              <a:sym typeface="Gill Sans"/>
            </a:endParaRPr>
          </a:p>
        </p:txBody>
      </p:sp>
      <p:sp>
        <p:nvSpPr>
          <p:cNvPr id="7173" name="日期版面配置區 4"/>
          <p:cNvSpPr>
            <a:spLocks noGrp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E77F9-4D50-450D-A3FF-8C13E6D150D0}" type="datetime1">
              <a:rPr kumimoji="0" lang="zh-TW" altLang="en-US" smtClean="0">
                <a:solidFill>
                  <a:srgbClr val="000000"/>
                </a:solidFill>
                <a:latin typeface="Gill Sans"/>
                <a:sym typeface="Gill Sans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2016/5/24</a:t>
            </a:fld>
            <a:endParaRPr kumimoji="0" lang="zh-TW" altLang="en-US" smtClean="0">
              <a:solidFill>
                <a:srgbClr val="000000"/>
              </a:solidFill>
              <a:latin typeface="Gill Sans"/>
              <a:sym typeface="Gill Sans"/>
            </a:endParaRPr>
          </a:p>
        </p:txBody>
      </p:sp>
      <p:sp>
        <p:nvSpPr>
          <p:cNvPr id="7174" name="頁尾版面配置區 5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zh-TW" altLang="en-US" smtClean="0">
              <a:solidFill>
                <a:srgbClr val="000000"/>
              </a:solidFill>
              <a:latin typeface="Gill Sans"/>
              <a:sym typeface="Gill Sans"/>
            </a:endParaRPr>
          </a:p>
        </p:txBody>
      </p:sp>
      <p:sp>
        <p:nvSpPr>
          <p:cNvPr id="7175" name="頁首版面配置區 6"/>
          <p:cNvSpPr>
            <a:spLocks noGrp="1"/>
          </p:cNvSpPr>
          <p:nvPr>
            <p:ph type="hdr" sz="quarter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zh-TW" altLang="en-US" smtClean="0">
              <a:solidFill>
                <a:srgbClr val="000000"/>
              </a:solidFill>
              <a:latin typeface="Gill Sans"/>
              <a:sym typeface="Gill Sans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投影片影像版面配置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備忘稿版面配置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TW" altLang="en-US" smtClean="0"/>
          </a:p>
        </p:txBody>
      </p:sp>
      <p:sp>
        <p:nvSpPr>
          <p:cNvPr id="7172" name="投影片編號版面配置區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494F2D-9B16-4F63-A89C-8749FC05BE4D}" type="slidenum">
              <a:rPr kumimoji="0" lang="zh-TW" altLang="en-US" smtClean="0">
                <a:solidFill>
                  <a:srgbClr val="000000"/>
                </a:solidFill>
                <a:latin typeface="Gill Sans"/>
                <a:sym typeface="Gill Sans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kumimoji="0" lang="zh-TW" altLang="en-US" smtClean="0">
              <a:solidFill>
                <a:srgbClr val="000000"/>
              </a:solidFill>
              <a:latin typeface="Gill Sans"/>
              <a:sym typeface="Gill Sans"/>
            </a:endParaRPr>
          </a:p>
        </p:txBody>
      </p:sp>
      <p:sp>
        <p:nvSpPr>
          <p:cNvPr id="7173" name="日期版面配置區 4"/>
          <p:cNvSpPr>
            <a:spLocks noGrp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E77F9-4D50-450D-A3FF-8C13E6D150D0}" type="datetime1">
              <a:rPr kumimoji="0" lang="zh-TW" altLang="en-US" smtClean="0">
                <a:solidFill>
                  <a:srgbClr val="000000"/>
                </a:solidFill>
                <a:latin typeface="Gill Sans"/>
                <a:sym typeface="Gill Sans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2016/5/24</a:t>
            </a:fld>
            <a:endParaRPr kumimoji="0" lang="zh-TW" altLang="en-US" smtClean="0">
              <a:solidFill>
                <a:srgbClr val="000000"/>
              </a:solidFill>
              <a:latin typeface="Gill Sans"/>
              <a:sym typeface="Gill Sans"/>
            </a:endParaRPr>
          </a:p>
        </p:txBody>
      </p:sp>
      <p:sp>
        <p:nvSpPr>
          <p:cNvPr id="7174" name="頁尾版面配置區 5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zh-TW" altLang="en-US" smtClean="0">
              <a:solidFill>
                <a:srgbClr val="000000"/>
              </a:solidFill>
              <a:latin typeface="Gill Sans"/>
              <a:sym typeface="Gill Sans"/>
            </a:endParaRPr>
          </a:p>
        </p:txBody>
      </p:sp>
      <p:sp>
        <p:nvSpPr>
          <p:cNvPr id="7175" name="頁首版面配置區 6"/>
          <p:cNvSpPr>
            <a:spLocks noGrp="1"/>
          </p:cNvSpPr>
          <p:nvPr>
            <p:ph type="hdr" sz="quarter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zh-TW" altLang="en-US" smtClean="0">
              <a:solidFill>
                <a:srgbClr val="000000"/>
              </a:solidFill>
              <a:latin typeface="Gill Sans"/>
              <a:sym typeface="Gill Sans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投影片影像版面配置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備忘稿版面配置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TW" altLang="en-US" smtClean="0"/>
          </a:p>
        </p:txBody>
      </p:sp>
      <p:sp>
        <p:nvSpPr>
          <p:cNvPr id="8196" name="投影片編號版面配置區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4A90465-C818-4A29-AB19-7A5DB2109065}" type="slidenum">
              <a:rPr kumimoji="0" lang="zh-TW" altLang="en-US" smtClean="0">
                <a:solidFill>
                  <a:srgbClr val="000000"/>
                </a:solidFill>
                <a:latin typeface="Gill Sans"/>
                <a:sym typeface="Gill Sans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kumimoji="0" lang="zh-TW" altLang="en-US" smtClean="0">
              <a:solidFill>
                <a:srgbClr val="000000"/>
              </a:solidFill>
              <a:latin typeface="Gill Sans"/>
              <a:sym typeface="Gill Sans"/>
            </a:endParaRPr>
          </a:p>
        </p:txBody>
      </p:sp>
      <p:sp>
        <p:nvSpPr>
          <p:cNvPr id="8197" name="日期版面配置區 4"/>
          <p:cNvSpPr>
            <a:spLocks noGrp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9D02F85-8084-4BC7-956B-925B846EFC29}" type="datetime1">
              <a:rPr kumimoji="0" lang="zh-TW" altLang="en-US" smtClean="0">
                <a:solidFill>
                  <a:srgbClr val="000000"/>
                </a:solidFill>
                <a:latin typeface="Gill Sans"/>
                <a:sym typeface="Gill Sans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2016/5/24</a:t>
            </a:fld>
            <a:endParaRPr kumimoji="0" lang="zh-TW" altLang="en-US" smtClean="0">
              <a:solidFill>
                <a:srgbClr val="000000"/>
              </a:solidFill>
              <a:latin typeface="Gill Sans"/>
              <a:sym typeface="Gill Sans"/>
            </a:endParaRPr>
          </a:p>
        </p:txBody>
      </p:sp>
      <p:sp>
        <p:nvSpPr>
          <p:cNvPr id="8198" name="頁尾版面配置區 5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zh-TW" altLang="en-US" smtClean="0">
              <a:solidFill>
                <a:srgbClr val="000000"/>
              </a:solidFill>
              <a:latin typeface="Gill Sans"/>
              <a:sym typeface="Gill Sans"/>
            </a:endParaRPr>
          </a:p>
        </p:txBody>
      </p:sp>
      <p:sp>
        <p:nvSpPr>
          <p:cNvPr id="8199" name="頁首版面配置區 6"/>
          <p:cNvSpPr>
            <a:spLocks noGrp="1"/>
          </p:cNvSpPr>
          <p:nvPr>
            <p:ph type="hdr" sz="quarter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zh-TW" altLang="en-US" smtClean="0">
              <a:solidFill>
                <a:srgbClr val="000000"/>
              </a:solidFill>
              <a:latin typeface="Gill Sans"/>
              <a:sym typeface="Gill Sans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投影片影像版面配置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備忘稿版面配置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TW" altLang="en-US" smtClean="0"/>
          </a:p>
        </p:txBody>
      </p:sp>
      <p:sp>
        <p:nvSpPr>
          <p:cNvPr id="8196" name="投影片編號版面配置區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FC6ACA3-15E9-4AB8-B97C-E95E4F45FAA7}" type="slidenum">
              <a:rPr kumimoji="0" lang="zh-TW" altLang="en-US" smtClean="0">
                <a:solidFill>
                  <a:srgbClr val="000000"/>
                </a:solidFill>
                <a:latin typeface="Gill Sans"/>
                <a:sym typeface="Gill Sans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kumimoji="0" lang="zh-TW" altLang="en-US" smtClean="0">
              <a:solidFill>
                <a:srgbClr val="000000"/>
              </a:solidFill>
              <a:latin typeface="Gill Sans"/>
              <a:sym typeface="Gill Sans"/>
            </a:endParaRPr>
          </a:p>
        </p:txBody>
      </p:sp>
      <p:sp>
        <p:nvSpPr>
          <p:cNvPr id="8197" name="日期版面配置區 4"/>
          <p:cNvSpPr>
            <a:spLocks noGrp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9D02F85-8084-4BC7-956B-925B846EFC29}" type="datetime1">
              <a:rPr kumimoji="0" lang="zh-TW" altLang="en-US" smtClean="0">
                <a:solidFill>
                  <a:srgbClr val="000000"/>
                </a:solidFill>
                <a:latin typeface="Gill Sans"/>
                <a:sym typeface="Gill Sans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2016/5/24</a:t>
            </a:fld>
            <a:endParaRPr kumimoji="0" lang="zh-TW" altLang="en-US" smtClean="0">
              <a:solidFill>
                <a:srgbClr val="000000"/>
              </a:solidFill>
              <a:latin typeface="Gill Sans"/>
              <a:sym typeface="Gill Sans"/>
            </a:endParaRPr>
          </a:p>
        </p:txBody>
      </p:sp>
      <p:sp>
        <p:nvSpPr>
          <p:cNvPr id="8198" name="頁尾版面配置區 5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zh-TW" altLang="en-US" smtClean="0">
              <a:solidFill>
                <a:srgbClr val="000000"/>
              </a:solidFill>
              <a:latin typeface="Gill Sans"/>
              <a:sym typeface="Gill Sans"/>
            </a:endParaRPr>
          </a:p>
        </p:txBody>
      </p:sp>
      <p:sp>
        <p:nvSpPr>
          <p:cNvPr id="8199" name="頁首版面配置區 6"/>
          <p:cNvSpPr>
            <a:spLocks noGrp="1"/>
          </p:cNvSpPr>
          <p:nvPr>
            <p:ph type="hdr" sz="quarter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zh-TW" altLang="en-US" smtClean="0">
              <a:solidFill>
                <a:srgbClr val="000000"/>
              </a:solidFill>
              <a:latin typeface="Gill Sans"/>
              <a:sym typeface="Gill San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投影片影像版面配置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備忘稿版面配置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TW" altLang="en-US" smtClean="0"/>
          </a:p>
        </p:txBody>
      </p:sp>
      <p:sp>
        <p:nvSpPr>
          <p:cNvPr id="7172" name="投影片編號版面配置區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09E0836-969C-4C74-AED4-A97186A8973D}" type="slidenum">
              <a:rPr kumimoji="0" lang="zh-TW" altLang="en-US" smtClean="0">
                <a:solidFill>
                  <a:srgbClr val="000000"/>
                </a:solidFill>
                <a:latin typeface="Gill Sans"/>
                <a:sym typeface="Gill Sans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kumimoji="0" lang="zh-TW" altLang="en-US" smtClean="0">
              <a:solidFill>
                <a:srgbClr val="000000"/>
              </a:solidFill>
              <a:latin typeface="Gill Sans"/>
              <a:sym typeface="Gill Sans"/>
            </a:endParaRPr>
          </a:p>
        </p:txBody>
      </p:sp>
      <p:sp>
        <p:nvSpPr>
          <p:cNvPr id="7173" name="日期版面配置區 4"/>
          <p:cNvSpPr>
            <a:spLocks noGrp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E77F9-4D50-450D-A3FF-8C13E6D150D0}" type="datetime1">
              <a:rPr kumimoji="0" lang="zh-TW" altLang="en-US" smtClean="0">
                <a:solidFill>
                  <a:srgbClr val="000000"/>
                </a:solidFill>
                <a:latin typeface="Gill Sans"/>
                <a:sym typeface="Gill Sans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2016/5/24</a:t>
            </a:fld>
            <a:endParaRPr kumimoji="0" lang="zh-TW" altLang="en-US" smtClean="0">
              <a:solidFill>
                <a:srgbClr val="000000"/>
              </a:solidFill>
              <a:latin typeface="Gill Sans"/>
              <a:sym typeface="Gill Sans"/>
            </a:endParaRPr>
          </a:p>
        </p:txBody>
      </p:sp>
      <p:sp>
        <p:nvSpPr>
          <p:cNvPr id="7174" name="頁尾版面配置區 5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zh-TW" altLang="en-US" smtClean="0">
              <a:solidFill>
                <a:srgbClr val="000000"/>
              </a:solidFill>
              <a:latin typeface="Gill Sans"/>
              <a:sym typeface="Gill Sans"/>
            </a:endParaRPr>
          </a:p>
        </p:txBody>
      </p:sp>
      <p:sp>
        <p:nvSpPr>
          <p:cNvPr id="7175" name="頁首版面配置區 6"/>
          <p:cNvSpPr>
            <a:spLocks noGrp="1"/>
          </p:cNvSpPr>
          <p:nvPr>
            <p:ph type="hdr" sz="quarter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zh-TW" altLang="en-US" smtClean="0">
              <a:solidFill>
                <a:srgbClr val="000000"/>
              </a:solidFill>
              <a:latin typeface="Gill Sans"/>
              <a:sym typeface="Gill San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投影片影像版面配置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備忘稿版面配置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TW" altLang="en-US" smtClean="0"/>
          </a:p>
        </p:txBody>
      </p:sp>
      <p:sp>
        <p:nvSpPr>
          <p:cNvPr id="7172" name="投影片編號版面配置區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09E0836-969C-4C74-AED4-A97186A8973D}" type="slidenum">
              <a:rPr kumimoji="0" lang="zh-TW" altLang="en-US" smtClean="0">
                <a:solidFill>
                  <a:srgbClr val="000000"/>
                </a:solidFill>
                <a:latin typeface="Gill Sans"/>
                <a:sym typeface="Gill Sans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kumimoji="0" lang="zh-TW" altLang="en-US" smtClean="0">
              <a:solidFill>
                <a:srgbClr val="000000"/>
              </a:solidFill>
              <a:latin typeface="Gill Sans"/>
              <a:sym typeface="Gill Sans"/>
            </a:endParaRPr>
          </a:p>
        </p:txBody>
      </p:sp>
      <p:sp>
        <p:nvSpPr>
          <p:cNvPr id="7173" name="日期版面配置區 4"/>
          <p:cNvSpPr>
            <a:spLocks noGrp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E77F9-4D50-450D-A3FF-8C13E6D150D0}" type="datetime1">
              <a:rPr kumimoji="0" lang="zh-TW" altLang="en-US" smtClean="0">
                <a:solidFill>
                  <a:srgbClr val="000000"/>
                </a:solidFill>
                <a:latin typeface="Gill Sans"/>
                <a:sym typeface="Gill Sans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2016/5/24</a:t>
            </a:fld>
            <a:endParaRPr kumimoji="0" lang="zh-TW" altLang="en-US" smtClean="0">
              <a:solidFill>
                <a:srgbClr val="000000"/>
              </a:solidFill>
              <a:latin typeface="Gill Sans"/>
              <a:sym typeface="Gill Sans"/>
            </a:endParaRPr>
          </a:p>
        </p:txBody>
      </p:sp>
      <p:sp>
        <p:nvSpPr>
          <p:cNvPr id="7174" name="頁尾版面配置區 5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zh-TW" altLang="en-US" smtClean="0">
              <a:solidFill>
                <a:srgbClr val="000000"/>
              </a:solidFill>
              <a:latin typeface="Gill Sans"/>
              <a:sym typeface="Gill Sans"/>
            </a:endParaRPr>
          </a:p>
        </p:txBody>
      </p:sp>
      <p:sp>
        <p:nvSpPr>
          <p:cNvPr id="7175" name="頁首版面配置區 6"/>
          <p:cNvSpPr>
            <a:spLocks noGrp="1"/>
          </p:cNvSpPr>
          <p:nvPr>
            <p:ph type="hdr" sz="quarter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zh-TW" altLang="en-US" smtClean="0">
              <a:solidFill>
                <a:srgbClr val="000000"/>
              </a:solidFill>
              <a:latin typeface="Gill Sans"/>
              <a:sym typeface="Gill Sans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投影片影像版面配置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備忘稿版面配置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TW" altLang="en-US" smtClean="0"/>
          </a:p>
        </p:txBody>
      </p:sp>
      <p:sp>
        <p:nvSpPr>
          <p:cNvPr id="7172" name="投影片編號版面配置區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82D22BE-85F9-433F-9AC8-3139BBE47D4C}" type="slidenum">
              <a:rPr kumimoji="0" lang="zh-TW" altLang="en-US" smtClean="0">
                <a:solidFill>
                  <a:srgbClr val="000000"/>
                </a:solidFill>
                <a:latin typeface="Gill Sans"/>
                <a:sym typeface="Gill Sans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kumimoji="0" lang="zh-TW" altLang="en-US" smtClean="0">
              <a:solidFill>
                <a:srgbClr val="000000"/>
              </a:solidFill>
              <a:latin typeface="Gill Sans"/>
              <a:sym typeface="Gill Sans"/>
            </a:endParaRPr>
          </a:p>
        </p:txBody>
      </p:sp>
      <p:sp>
        <p:nvSpPr>
          <p:cNvPr id="7173" name="日期版面配置區 4"/>
          <p:cNvSpPr>
            <a:spLocks noGrp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E77F9-4D50-450D-A3FF-8C13E6D150D0}" type="datetime1">
              <a:rPr kumimoji="0" lang="zh-TW" altLang="en-US" smtClean="0">
                <a:solidFill>
                  <a:srgbClr val="000000"/>
                </a:solidFill>
                <a:latin typeface="Gill Sans"/>
                <a:sym typeface="Gill Sans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2016/5/24</a:t>
            </a:fld>
            <a:endParaRPr kumimoji="0" lang="zh-TW" altLang="en-US" smtClean="0">
              <a:solidFill>
                <a:srgbClr val="000000"/>
              </a:solidFill>
              <a:latin typeface="Gill Sans"/>
              <a:sym typeface="Gill Sans"/>
            </a:endParaRPr>
          </a:p>
        </p:txBody>
      </p:sp>
      <p:sp>
        <p:nvSpPr>
          <p:cNvPr id="7174" name="頁尾版面配置區 5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zh-TW" altLang="en-US" smtClean="0">
              <a:solidFill>
                <a:srgbClr val="000000"/>
              </a:solidFill>
              <a:latin typeface="Gill Sans"/>
              <a:sym typeface="Gill Sans"/>
            </a:endParaRPr>
          </a:p>
        </p:txBody>
      </p:sp>
      <p:sp>
        <p:nvSpPr>
          <p:cNvPr id="7175" name="頁首版面配置區 6"/>
          <p:cNvSpPr>
            <a:spLocks noGrp="1"/>
          </p:cNvSpPr>
          <p:nvPr>
            <p:ph type="hdr" sz="quarter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zh-TW" altLang="en-US" smtClean="0">
              <a:solidFill>
                <a:srgbClr val="000000"/>
              </a:solidFill>
              <a:latin typeface="Gill Sans"/>
              <a:sym typeface="Gill Sans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投影片影像版面配置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備忘稿版面配置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TW" altLang="en-US" smtClean="0"/>
          </a:p>
        </p:txBody>
      </p:sp>
      <p:sp>
        <p:nvSpPr>
          <p:cNvPr id="7172" name="投影片編號版面配置區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82D22BE-85F9-433F-9AC8-3139BBE47D4C}" type="slidenum">
              <a:rPr kumimoji="0" lang="zh-TW" altLang="en-US" smtClean="0">
                <a:solidFill>
                  <a:srgbClr val="000000"/>
                </a:solidFill>
                <a:latin typeface="Gill Sans"/>
                <a:sym typeface="Gill Sans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kumimoji="0" lang="zh-TW" altLang="en-US" smtClean="0">
              <a:solidFill>
                <a:srgbClr val="000000"/>
              </a:solidFill>
              <a:latin typeface="Gill Sans"/>
              <a:sym typeface="Gill Sans"/>
            </a:endParaRPr>
          </a:p>
        </p:txBody>
      </p:sp>
      <p:sp>
        <p:nvSpPr>
          <p:cNvPr id="7173" name="日期版面配置區 4"/>
          <p:cNvSpPr>
            <a:spLocks noGrp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E77F9-4D50-450D-A3FF-8C13E6D150D0}" type="datetime1">
              <a:rPr kumimoji="0" lang="zh-TW" altLang="en-US" smtClean="0">
                <a:solidFill>
                  <a:srgbClr val="000000"/>
                </a:solidFill>
                <a:latin typeface="Gill Sans"/>
                <a:sym typeface="Gill Sans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2016/5/24</a:t>
            </a:fld>
            <a:endParaRPr kumimoji="0" lang="zh-TW" altLang="en-US" smtClean="0">
              <a:solidFill>
                <a:srgbClr val="000000"/>
              </a:solidFill>
              <a:latin typeface="Gill Sans"/>
              <a:sym typeface="Gill Sans"/>
            </a:endParaRPr>
          </a:p>
        </p:txBody>
      </p:sp>
      <p:sp>
        <p:nvSpPr>
          <p:cNvPr id="7174" name="頁尾版面配置區 5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zh-TW" altLang="en-US" smtClean="0">
              <a:solidFill>
                <a:srgbClr val="000000"/>
              </a:solidFill>
              <a:latin typeface="Gill Sans"/>
              <a:sym typeface="Gill Sans"/>
            </a:endParaRPr>
          </a:p>
        </p:txBody>
      </p:sp>
      <p:sp>
        <p:nvSpPr>
          <p:cNvPr id="7175" name="頁首版面配置區 6"/>
          <p:cNvSpPr>
            <a:spLocks noGrp="1"/>
          </p:cNvSpPr>
          <p:nvPr>
            <p:ph type="hdr" sz="quarter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zh-TW" altLang="en-US" smtClean="0">
              <a:solidFill>
                <a:srgbClr val="000000"/>
              </a:solidFill>
              <a:latin typeface="Gill Sans"/>
              <a:sym typeface="Gill Sans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投影片影像版面配置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備忘稿版面配置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TW" altLang="en-US" smtClean="0"/>
          </a:p>
        </p:txBody>
      </p:sp>
      <p:sp>
        <p:nvSpPr>
          <p:cNvPr id="7172" name="投影片編號版面配置區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82D22BE-85F9-433F-9AC8-3139BBE47D4C}" type="slidenum">
              <a:rPr kumimoji="0" lang="zh-TW" altLang="en-US" smtClean="0">
                <a:solidFill>
                  <a:srgbClr val="000000"/>
                </a:solidFill>
                <a:latin typeface="Gill Sans"/>
                <a:sym typeface="Gill Sans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kumimoji="0" lang="zh-TW" altLang="en-US" smtClean="0">
              <a:solidFill>
                <a:srgbClr val="000000"/>
              </a:solidFill>
              <a:latin typeface="Gill Sans"/>
              <a:sym typeface="Gill Sans"/>
            </a:endParaRPr>
          </a:p>
        </p:txBody>
      </p:sp>
      <p:sp>
        <p:nvSpPr>
          <p:cNvPr id="7173" name="日期版面配置區 4"/>
          <p:cNvSpPr>
            <a:spLocks noGrp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E77F9-4D50-450D-A3FF-8C13E6D150D0}" type="datetime1">
              <a:rPr kumimoji="0" lang="zh-TW" altLang="en-US" smtClean="0">
                <a:solidFill>
                  <a:srgbClr val="000000"/>
                </a:solidFill>
                <a:latin typeface="Gill Sans"/>
                <a:sym typeface="Gill Sans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2016/5/24</a:t>
            </a:fld>
            <a:endParaRPr kumimoji="0" lang="zh-TW" altLang="en-US" smtClean="0">
              <a:solidFill>
                <a:srgbClr val="000000"/>
              </a:solidFill>
              <a:latin typeface="Gill Sans"/>
              <a:sym typeface="Gill Sans"/>
            </a:endParaRPr>
          </a:p>
        </p:txBody>
      </p:sp>
      <p:sp>
        <p:nvSpPr>
          <p:cNvPr id="7174" name="頁尾版面配置區 5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zh-TW" altLang="en-US" smtClean="0">
              <a:solidFill>
                <a:srgbClr val="000000"/>
              </a:solidFill>
              <a:latin typeface="Gill Sans"/>
              <a:sym typeface="Gill Sans"/>
            </a:endParaRPr>
          </a:p>
        </p:txBody>
      </p:sp>
      <p:sp>
        <p:nvSpPr>
          <p:cNvPr id="7175" name="頁首版面配置區 6"/>
          <p:cNvSpPr>
            <a:spLocks noGrp="1"/>
          </p:cNvSpPr>
          <p:nvPr>
            <p:ph type="hdr" sz="quarter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zh-TW" altLang="en-US" smtClean="0">
              <a:solidFill>
                <a:srgbClr val="000000"/>
              </a:solidFill>
              <a:latin typeface="Gill Sans"/>
              <a:sym typeface="Gill Sans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投影片影像版面配置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備忘稿版面配置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TW" altLang="en-US" smtClean="0"/>
          </a:p>
        </p:txBody>
      </p:sp>
      <p:sp>
        <p:nvSpPr>
          <p:cNvPr id="7172" name="投影片編號版面配置區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82D22BE-85F9-433F-9AC8-3139BBE47D4C}" type="slidenum">
              <a:rPr kumimoji="0" lang="zh-TW" altLang="en-US" smtClean="0">
                <a:solidFill>
                  <a:srgbClr val="000000"/>
                </a:solidFill>
                <a:latin typeface="Gill Sans"/>
                <a:sym typeface="Gill Sans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kumimoji="0" lang="zh-TW" altLang="en-US" smtClean="0">
              <a:solidFill>
                <a:srgbClr val="000000"/>
              </a:solidFill>
              <a:latin typeface="Gill Sans"/>
              <a:sym typeface="Gill Sans"/>
            </a:endParaRPr>
          </a:p>
        </p:txBody>
      </p:sp>
      <p:sp>
        <p:nvSpPr>
          <p:cNvPr id="7173" name="日期版面配置區 4"/>
          <p:cNvSpPr>
            <a:spLocks noGrp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E77F9-4D50-450D-A3FF-8C13E6D150D0}" type="datetime1">
              <a:rPr kumimoji="0" lang="zh-TW" altLang="en-US" smtClean="0">
                <a:solidFill>
                  <a:srgbClr val="000000"/>
                </a:solidFill>
                <a:latin typeface="Gill Sans"/>
                <a:sym typeface="Gill Sans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2016/5/24</a:t>
            </a:fld>
            <a:endParaRPr kumimoji="0" lang="zh-TW" altLang="en-US" smtClean="0">
              <a:solidFill>
                <a:srgbClr val="000000"/>
              </a:solidFill>
              <a:latin typeface="Gill Sans"/>
              <a:sym typeface="Gill Sans"/>
            </a:endParaRPr>
          </a:p>
        </p:txBody>
      </p:sp>
      <p:sp>
        <p:nvSpPr>
          <p:cNvPr id="7174" name="頁尾版面配置區 5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zh-TW" altLang="en-US" smtClean="0">
              <a:solidFill>
                <a:srgbClr val="000000"/>
              </a:solidFill>
              <a:latin typeface="Gill Sans"/>
              <a:sym typeface="Gill Sans"/>
            </a:endParaRPr>
          </a:p>
        </p:txBody>
      </p:sp>
      <p:sp>
        <p:nvSpPr>
          <p:cNvPr id="7175" name="頁首版面配置區 6"/>
          <p:cNvSpPr>
            <a:spLocks noGrp="1"/>
          </p:cNvSpPr>
          <p:nvPr>
            <p:ph type="hdr" sz="quarter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zh-TW" altLang="en-US" smtClean="0">
              <a:solidFill>
                <a:srgbClr val="000000"/>
              </a:solidFill>
              <a:latin typeface="Gill Sans"/>
              <a:sym typeface="Gill Sans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投影片影像版面配置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備忘稿版面配置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TW" altLang="en-US" smtClean="0"/>
          </a:p>
        </p:txBody>
      </p:sp>
      <p:sp>
        <p:nvSpPr>
          <p:cNvPr id="7172" name="投影片編號版面配置區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97A303E-5129-4E60-B6E8-51BD2CACE9F2}" type="slidenum">
              <a:rPr kumimoji="0" lang="zh-TW" altLang="en-US" smtClean="0">
                <a:solidFill>
                  <a:srgbClr val="000000"/>
                </a:solidFill>
                <a:latin typeface="Gill Sans"/>
                <a:sym typeface="Gill Sans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kumimoji="0" lang="zh-TW" altLang="en-US" smtClean="0">
              <a:solidFill>
                <a:srgbClr val="000000"/>
              </a:solidFill>
              <a:latin typeface="Gill Sans"/>
              <a:sym typeface="Gill Sans"/>
            </a:endParaRPr>
          </a:p>
        </p:txBody>
      </p:sp>
      <p:sp>
        <p:nvSpPr>
          <p:cNvPr id="7173" name="日期版面配置區 4"/>
          <p:cNvSpPr>
            <a:spLocks noGrp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E77F9-4D50-450D-A3FF-8C13E6D150D0}" type="datetime1">
              <a:rPr kumimoji="0" lang="zh-TW" altLang="en-US" smtClean="0">
                <a:solidFill>
                  <a:srgbClr val="000000"/>
                </a:solidFill>
                <a:latin typeface="Gill Sans"/>
                <a:sym typeface="Gill Sans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2016/5/24</a:t>
            </a:fld>
            <a:endParaRPr kumimoji="0" lang="zh-TW" altLang="en-US" smtClean="0">
              <a:solidFill>
                <a:srgbClr val="000000"/>
              </a:solidFill>
              <a:latin typeface="Gill Sans"/>
              <a:sym typeface="Gill Sans"/>
            </a:endParaRPr>
          </a:p>
        </p:txBody>
      </p:sp>
      <p:sp>
        <p:nvSpPr>
          <p:cNvPr id="7174" name="頁尾版面配置區 5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zh-TW" altLang="en-US" smtClean="0">
              <a:solidFill>
                <a:srgbClr val="000000"/>
              </a:solidFill>
              <a:latin typeface="Gill Sans"/>
              <a:sym typeface="Gill Sans"/>
            </a:endParaRPr>
          </a:p>
        </p:txBody>
      </p:sp>
      <p:sp>
        <p:nvSpPr>
          <p:cNvPr id="7175" name="頁首版面配置區 6"/>
          <p:cNvSpPr>
            <a:spLocks noGrp="1"/>
          </p:cNvSpPr>
          <p:nvPr>
            <p:ph type="hdr" sz="quarter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zh-TW" altLang="en-US" smtClean="0">
              <a:solidFill>
                <a:srgbClr val="000000"/>
              </a:solidFill>
              <a:latin typeface="Gill Sans"/>
              <a:sym typeface="Gill Sans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投影片影像版面配置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備忘稿版面配置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TW" altLang="en-US" smtClean="0"/>
          </a:p>
        </p:txBody>
      </p:sp>
      <p:sp>
        <p:nvSpPr>
          <p:cNvPr id="7172" name="投影片編號版面配置區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D42D67F-DA5A-420D-A28D-459449A6CBB9}" type="slidenum">
              <a:rPr kumimoji="0" lang="zh-TW" altLang="en-US" smtClean="0">
                <a:solidFill>
                  <a:srgbClr val="000000"/>
                </a:solidFill>
                <a:latin typeface="Gill Sans"/>
                <a:sym typeface="Gill Sans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kumimoji="0" lang="zh-TW" altLang="en-US" smtClean="0">
              <a:solidFill>
                <a:srgbClr val="000000"/>
              </a:solidFill>
              <a:latin typeface="Gill Sans"/>
              <a:sym typeface="Gill Sans"/>
            </a:endParaRPr>
          </a:p>
        </p:txBody>
      </p:sp>
      <p:sp>
        <p:nvSpPr>
          <p:cNvPr id="7173" name="日期版面配置區 4"/>
          <p:cNvSpPr>
            <a:spLocks noGrp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E77F9-4D50-450D-A3FF-8C13E6D150D0}" type="datetime1">
              <a:rPr kumimoji="0" lang="zh-TW" altLang="en-US" smtClean="0">
                <a:solidFill>
                  <a:srgbClr val="000000"/>
                </a:solidFill>
                <a:latin typeface="Gill Sans"/>
                <a:sym typeface="Gill Sans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2016/5/24</a:t>
            </a:fld>
            <a:endParaRPr kumimoji="0" lang="zh-TW" altLang="en-US" smtClean="0">
              <a:solidFill>
                <a:srgbClr val="000000"/>
              </a:solidFill>
              <a:latin typeface="Gill Sans"/>
              <a:sym typeface="Gill Sans"/>
            </a:endParaRPr>
          </a:p>
        </p:txBody>
      </p:sp>
      <p:sp>
        <p:nvSpPr>
          <p:cNvPr id="7174" name="頁尾版面配置區 5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zh-TW" altLang="en-US" smtClean="0">
              <a:solidFill>
                <a:srgbClr val="000000"/>
              </a:solidFill>
              <a:latin typeface="Gill Sans"/>
              <a:sym typeface="Gill Sans"/>
            </a:endParaRPr>
          </a:p>
        </p:txBody>
      </p:sp>
      <p:sp>
        <p:nvSpPr>
          <p:cNvPr id="7175" name="頁首版面配置區 6"/>
          <p:cNvSpPr>
            <a:spLocks noGrp="1"/>
          </p:cNvSpPr>
          <p:nvPr>
            <p:ph type="hdr" sz="quarter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zh-TW" altLang="en-US" smtClean="0">
              <a:solidFill>
                <a:srgbClr val="000000"/>
              </a:solidFill>
              <a:latin typeface="Gill Sans"/>
              <a:sym typeface="Gill San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TW" altLang="en-US" smtClean="0"/>
              <a:t>按一下以編輯母片副標題樣式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A9D28DA-D2D6-4036-A687-4EDCDCD386F0}" type="datetime1">
              <a:rPr lang="zh-TW" altLang="en-US" smtClean="0"/>
              <a:pPr>
                <a:defRPr/>
              </a:pPr>
              <a:t>2016/5/24</a:t>
            </a:fld>
            <a:endParaRPr lang="zh-TW" alt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TW" alt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BA9FA1-6B9E-45BB-AA94-930859744388}" type="slidenum">
              <a:rPr lang="zh-TW" altLang="en-US" smtClean="0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7ABEA35-3A92-4F75-9961-E22414A3D778}" type="datetime1">
              <a:rPr lang="zh-TW" altLang="en-US" smtClean="0"/>
              <a:pPr>
                <a:defRPr/>
              </a:pPr>
              <a:t>2016/5/24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FD8188-ECC6-4B11-93AF-B70C6E000641}" type="slidenum">
              <a:rPr lang="zh-TW" altLang="en-US" smtClean="0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CD23D80-BE79-4E2F-BBA4-0F780089CB99}" type="datetime1">
              <a:rPr lang="zh-TW" altLang="en-US" smtClean="0"/>
              <a:pPr>
                <a:defRPr/>
              </a:pPr>
              <a:t>2016/5/24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699206-CC8D-49D9-BB4A-D9EF9373F1A8}" type="slidenum">
              <a:rPr lang="zh-TW" altLang="en-US" smtClean="0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8B9601C-E0EE-404D-975C-BFC382EBC636}" type="datetime1">
              <a:rPr lang="zh-TW" altLang="en-US" smtClean="0"/>
              <a:pPr>
                <a:defRPr/>
              </a:pPr>
              <a:t>2016/5/24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1E81C4-F46A-454D-AC22-F834C50BA9FA}" type="slidenum">
              <a:rPr lang="zh-TW" altLang="en-US" smtClean="0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D175ADB-CF03-4A70-8F3D-4E811D4538C4}" type="datetime1">
              <a:rPr lang="zh-TW" altLang="en-US" smtClean="0"/>
              <a:pPr>
                <a:defRPr/>
              </a:pPr>
              <a:t>2016/5/24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3DD14C-2616-47F6-A7DC-067C28B6E040}" type="slidenum">
              <a:rPr lang="zh-TW" altLang="en-US" smtClean="0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D2D09AA-DCAD-460F-9646-1BDB7E1F6FB8}" type="datetime1">
              <a:rPr lang="zh-TW" altLang="en-US" smtClean="0"/>
              <a:pPr>
                <a:defRPr/>
              </a:pPr>
              <a:t>2016/5/24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3FAAC9-7AF0-466B-A99F-0BC584B2068B}" type="slidenum">
              <a:rPr lang="zh-TW" altLang="en-US" smtClean="0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CBCB1F8-ADAA-4EF8-AEEE-A23B38280E86}" type="datetime1">
              <a:rPr lang="zh-TW" altLang="en-US" smtClean="0"/>
              <a:pPr>
                <a:defRPr/>
              </a:pPr>
              <a:t>2016/5/24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FBA16E-123A-495F-A934-E78FF0C91A30}" type="slidenum">
              <a:rPr lang="zh-TW" altLang="en-US" smtClean="0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825F824-A4CC-4D88-BAF0-879CEE037A3E}" type="datetime1">
              <a:rPr lang="zh-TW" altLang="en-US" smtClean="0"/>
              <a:pPr>
                <a:defRPr/>
              </a:pPr>
              <a:t>2016/5/24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CCA926-FC4D-4742-B5A5-5DAAF6979FFB}" type="slidenum">
              <a:rPr lang="zh-TW" altLang="en-US" smtClean="0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72CDB47-C51F-437C-A191-1E0F6D9E34E1}" type="datetime1">
              <a:rPr lang="zh-TW" altLang="en-US" smtClean="0"/>
              <a:pPr>
                <a:defRPr/>
              </a:pPr>
              <a:t>2016/5/24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278E90-2BC1-4554-89C5-5070F3648474}" type="slidenum">
              <a:rPr lang="zh-TW" altLang="en-US" smtClean="0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99E3374-2B7A-4824-953D-45B0FE0425AA}" type="datetime1">
              <a:rPr lang="zh-TW" altLang="en-US" smtClean="0"/>
              <a:pPr>
                <a:defRPr/>
              </a:pPr>
              <a:t>2016/5/24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39DE00-AC1F-4605-81AD-0E52A204B433}" type="slidenum">
              <a:rPr lang="zh-TW" altLang="en-US" smtClean="0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E835EAE-A745-4A3A-848D-8D75931404E4}" type="datetime1">
              <a:rPr lang="zh-TW" altLang="en-US" smtClean="0"/>
              <a:pPr>
                <a:defRPr/>
              </a:pPr>
              <a:t>2016/5/24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pPr>
              <a:defRPr/>
            </a:pPr>
            <a:fld id="{D8EF644A-0EA3-4A25-B221-1E00E1CCB4C1}" type="slidenum">
              <a:rPr lang="zh-TW" altLang="en-US" smtClean="0"/>
              <a:pPr>
                <a:defRPr/>
              </a:pPr>
              <a:t>‹#›</a:t>
            </a:fld>
            <a:endParaRPr lang="zh-TW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TW" altLang="en-US" smtClean="0"/>
              <a:t>按一下圖示以新增圖片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  <a:p>
            <a:pPr lvl="1" eaLnBrk="1" latinLnBrk="0" hangingPunct="1"/>
            <a:r>
              <a:rPr kumimoji="0" lang="zh-TW" altLang="en-US" smtClean="0"/>
              <a:t>第二層</a:t>
            </a:r>
          </a:p>
          <a:p>
            <a:pPr lvl="2" eaLnBrk="1" latinLnBrk="0" hangingPunct="1"/>
            <a:r>
              <a:rPr kumimoji="0" lang="zh-TW" altLang="en-US" smtClean="0"/>
              <a:t>第三層</a:t>
            </a:r>
          </a:p>
          <a:p>
            <a:pPr lvl="3" eaLnBrk="1" latinLnBrk="0" hangingPunct="1"/>
            <a:r>
              <a:rPr kumimoji="0" lang="zh-TW" altLang="en-US" smtClean="0"/>
              <a:t>第四層</a:t>
            </a:r>
          </a:p>
          <a:p>
            <a:pPr lvl="4" eaLnBrk="1" latinLnBrk="0" hangingPunct="1"/>
            <a:r>
              <a:rPr kumimoji="0" lang="zh-TW" altLang="en-US" smtClean="0"/>
              <a:t>第五層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F3920528-848C-42E0-861A-AF24F101A2B3}" type="datetime1">
              <a:rPr lang="zh-TW" altLang="en-US" smtClean="0"/>
              <a:pPr>
                <a:defRPr/>
              </a:pPr>
              <a:t>2016/5/24</a:t>
            </a:fld>
            <a:endParaRPr lang="zh-TW" alt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41C67811-C467-4A7B-A36A-E253A2B65611}" type="slidenum">
              <a:rPr lang="zh-TW" altLang="en-US" smtClean="0"/>
              <a:pPr>
                <a:defRPr/>
              </a:pPr>
              <a:t>‹#›</a:t>
            </a:fld>
            <a:endParaRPr lang="zh-TW" alt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  <p:pic>
        <p:nvPicPr>
          <p:cNvPr id="14" name="圖片 2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796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79" r:id="rId1"/>
    <p:sldLayoutId id="2147483880" r:id="rId2"/>
    <p:sldLayoutId id="2147483881" r:id="rId3"/>
    <p:sldLayoutId id="2147483882" r:id="rId4"/>
    <p:sldLayoutId id="2147483883" r:id="rId5"/>
    <p:sldLayoutId id="2147483884" r:id="rId6"/>
    <p:sldLayoutId id="2147483885" r:id="rId7"/>
    <p:sldLayoutId id="2147483886" r:id="rId8"/>
    <p:sldLayoutId id="2147483887" r:id="rId9"/>
    <p:sldLayoutId id="2147483888" r:id="rId10"/>
    <p:sldLayoutId id="2147483889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標題 1"/>
          <p:cNvSpPr>
            <a:spLocks noGrp="1"/>
          </p:cNvSpPr>
          <p:nvPr>
            <p:ph type="ctrTitle"/>
          </p:nvPr>
        </p:nvSpPr>
        <p:spPr>
          <a:xfrm>
            <a:off x="685800" y="1565275"/>
            <a:ext cx="7772400" cy="2035175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zh-TW" altLang="en-US" sz="3200" dirty="0" smtClean="0">
                <a:effectLst/>
                <a:latin typeface="標楷體" panose="03000509000000000000" pitchFamily="65" charset="-120"/>
                <a:ea typeface="標楷體" panose="03000509000000000000" pitchFamily="65" charset="-120"/>
              </a:rPr>
              <a:t>經濟部</a:t>
            </a:r>
            <a:r>
              <a:rPr lang="zh-TW" altLang="en-US" sz="3200" dirty="0">
                <a:effectLst/>
                <a:latin typeface="標楷體" panose="03000509000000000000" pitchFamily="65" charset="-120"/>
                <a:ea typeface="標楷體" panose="03000509000000000000" pitchFamily="65" charset="-120"/>
              </a:rPr>
              <a:t>智慧財產</a:t>
            </a:r>
            <a:r>
              <a:rPr lang="zh-TW" altLang="en-US" sz="3200" dirty="0" smtClean="0">
                <a:effectLst/>
                <a:latin typeface="標楷體" panose="03000509000000000000" pitchFamily="65" charset="-120"/>
                <a:ea typeface="標楷體" panose="03000509000000000000" pitchFamily="65" charset="-120"/>
              </a:rPr>
              <a:t>局</a:t>
            </a:r>
            <a:r>
              <a:rPr lang="en-US" altLang="zh-TW" sz="3200" b="0" dirty="0" smtClean="0">
                <a:effectLst/>
                <a:latin typeface="標楷體" panose="03000509000000000000" pitchFamily="65" charset="-120"/>
                <a:ea typeface="標楷體" panose="03000509000000000000" pitchFamily="65" charset="-120"/>
              </a:rPr>
              <a:t/>
            </a:r>
            <a:br>
              <a:rPr lang="en-US" altLang="zh-TW" sz="3200" b="0" dirty="0" smtClean="0">
                <a:effectLst/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en-US" altLang="zh-TW" sz="3200" b="0" dirty="0" smtClean="0">
                <a:effectLst/>
              </a:rPr>
              <a:t/>
            </a:r>
            <a:br>
              <a:rPr lang="en-US" altLang="zh-TW" sz="3200" b="0" dirty="0" smtClean="0">
                <a:effectLst/>
              </a:rPr>
            </a:br>
            <a:r>
              <a:rPr lang="zh-TW" altLang="zh-TW" sz="3200" dirty="0" smtClean="0">
                <a:solidFill>
                  <a:schemeClr val="tx1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</a:rPr>
              <a:t>文</a:t>
            </a:r>
            <a:r>
              <a:rPr lang="zh-TW" altLang="zh-TW" sz="3200" dirty="0">
                <a:solidFill>
                  <a:schemeClr val="tx1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</a:rPr>
              <a:t>創產業著作權實務與案例研討</a:t>
            </a:r>
            <a:r>
              <a:rPr lang="zh-TW" altLang="zh-TW" sz="3200" dirty="0" smtClean="0">
                <a:solidFill>
                  <a:schemeClr val="tx1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</a:rPr>
              <a:t>座談會</a:t>
            </a:r>
            <a:r>
              <a:rPr lang="en-US" altLang="zh-TW" sz="3200" dirty="0" smtClean="0">
                <a:solidFill>
                  <a:schemeClr val="tx1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</a:rPr>
              <a:t/>
            </a:r>
            <a:br>
              <a:rPr lang="en-US" altLang="zh-TW" sz="3200" dirty="0" smtClean="0">
                <a:solidFill>
                  <a:schemeClr val="tx1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zh-TW" altLang="zh-TW" sz="3200" dirty="0" smtClean="0">
                <a:solidFill>
                  <a:schemeClr val="tx1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</a:rPr>
              <a:t>數位</a:t>
            </a:r>
            <a:r>
              <a:rPr lang="zh-TW" altLang="zh-TW" sz="3200" dirty="0">
                <a:solidFill>
                  <a:schemeClr val="tx1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</a:rPr>
              <a:t>出版的著作權契約與案例剖析</a:t>
            </a:r>
            <a:endParaRPr kumimoji="1" lang="zh-TW" altLang="en-US" sz="3200" dirty="0" smtClean="0">
              <a:solidFill>
                <a:schemeClr val="tx1"/>
              </a:solidFill>
              <a:effectLst/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2051" name="子標題 5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005013"/>
          </a:xfrm>
        </p:spPr>
        <p:txBody>
          <a:bodyPr>
            <a:normAutofit/>
          </a:bodyPr>
          <a:lstStyle/>
          <a:p>
            <a:pPr marR="0" algn="ctr"/>
            <a:endParaRPr kumimoji="1" lang="en-US" altLang="zh-TW" sz="2400" dirty="0" smtClean="0">
              <a:latin typeface="新細明體" pitchFamily="18" charset="-120"/>
            </a:endParaRPr>
          </a:p>
          <a:p>
            <a:pPr marR="0" algn="ctr"/>
            <a:endParaRPr kumimoji="1" lang="en-US" altLang="zh-TW" sz="2400" dirty="0" smtClean="0">
              <a:latin typeface="新細明體" pitchFamily="18" charset="-120"/>
            </a:endParaRPr>
          </a:p>
          <a:p>
            <a:pPr marR="0" algn="ctr"/>
            <a:r>
              <a:rPr kumimoji="1" lang="zh-TW" altLang="en-US" sz="1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主講人</a:t>
            </a:r>
            <a:endParaRPr kumimoji="1" lang="en-US" altLang="zh-TW" sz="18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R="0" algn="ctr"/>
            <a:r>
              <a:rPr kumimoji="1" lang="zh-TW" altLang="en-US" sz="1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城邦媒體控股集團法務部</a:t>
            </a:r>
            <a:endParaRPr kumimoji="1" lang="en-US" altLang="zh-TW" sz="18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R="0" algn="ctr"/>
            <a:r>
              <a:rPr kumimoji="1" lang="zh-TW" altLang="en-US" sz="1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資深經理 邱大山</a:t>
            </a:r>
            <a:endParaRPr kumimoji="1" lang="en-US" altLang="zh-TW" sz="18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048250-75ED-41D1-90D8-635922F73C9F}" type="slidenum">
              <a:rPr lang="zh-TW" altLang="en-US"/>
              <a:pPr>
                <a:defRPr/>
              </a:pPr>
              <a:t>1</a:t>
            </a:fld>
            <a:endParaRPr lang="zh-TW" alt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標題 1"/>
          <p:cNvSpPr>
            <a:spLocks noGrp="1"/>
          </p:cNvSpPr>
          <p:nvPr>
            <p:ph type="ctrTitle"/>
          </p:nvPr>
        </p:nvSpPr>
        <p:spPr>
          <a:xfrm>
            <a:off x="685800" y="763588"/>
            <a:ext cx="7772400" cy="97155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kumimoji="1" lang="zh-TW" altLang="en-US" sz="40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不可</a:t>
            </a:r>
            <a:r>
              <a:rPr kumimoji="1" lang="zh-TW" altLang="en-US" sz="40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踰越</a:t>
            </a:r>
            <a:r>
              <a:rPr kumimoji="1" lang="zh-TW" altLang="en-US" sz="40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上游</a:t>
            </a:r>
            <a:r>
              <a:rPr kumimoji="1" lang="zh-TW" altLang="en-US" sz="40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授權</a:t>
            </a:r>
            <a:r>
              <a:rPr kumimoji="1" lang="zh-TW" altLang="en-US" sz="40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範圍</a:t>
            </a:r>
            <a:endParaRPr kumimoji="1" lang="zh-TW" altLang="en-US" sz="3800" dirty="0" smtClean="0">
              <a:solidFill>
                <a:srgbClr val="000099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3315" name="子標題 5"/>
          <p:cNvSpPr>
            <a:spLocks noGrp="1"/>
          </p:cNvSpPr>
          <p:nvPr>
            <p:ph type="subTitle" idx="1"/>
          </p:nvPr>
        </p:nvSpPr>
        <p:spPr>
          <a:xfrm>
            <a:off x="685800" y="2128838"/>
            <a:ext cx="7772400" cy="4227512"/>
          </a:xfrm>
        </p:spPr>
        <p:txBody>
          <a:bodyPr/>
          <a:lstStyle/>
          <a:p>
            <a:pPr marL="360363" marR="0" indent="-360363" algn="l"/>
            <a:endParaRPr kumimoji="1" lang="en-US" altLang="zh-TW" sz="2800" dirty="0" smtClean="0"/>
          </a:p>
          <a:p>
            <a:pPr marL="360363" marR="0" indent="-360363" algn="l"/>
            <a:r>
              <a:rPr kumimoji="1"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作者  </a:t>
            </a:r>
            <a:r>
              <a:rPr kumimoji="1" lang="zh-TW" altLang="en-US" sz="2800" b="1" dirty="0" smtClean="0">
                <a:solidFill>
                  <a:srgbClr val="0000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≧ </a:t>
            </a:r>
            <a:r>
              <a:rPr kumimoji="1"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版權代理商  </a:t>
            </a:r>
            <a:r>
              <a:rPr kumimoji="1" lang="zh-TW" altLang="en-US" sz="2800" b="1" dirty="0" smtClean="0">
                <a:solidFill>
                  <a:srgbClr val="0000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≧</a:t>
            </a:r>
            <a:r>
              <a:rPr kumimoji="1"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出版社  </a:t>
            </a:r>
            <a:r>
              <a:rPr kumimoji="1" lang="zh-TW" altLang="en-US" sz="2800" b="1" dirty="0" smtClean="0">
                <a:solidFill>
                  <a:srgbClr val="0000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≧ </a:t>
            </a:r>
            <a:r>
              <a:rPr kumimoji="1"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發行商</a:t>
            </a:r>
            <a:endParaRPr kumimoji="1" lang="en-US" altLang="zh-TW" sz="28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360363" marR="0" indent="-360363" algn="l"/>
            <a:endParaRPr kumimoji="1" lang="en-US" altLang="zh-TW" sz="28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360363" marR="0" indent="-360363" algn="l"/>
            <a:r>
              <a:rPr kumimoji="1" lang="zh-TW" altLang="en-US" sz="2800" b="1" dirty="0" smtClean="0">
                <a:solidFill>
                  <a:srgbClr val="0000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≧</a:t>
            </a:r>
            <a:r>
              <a:rPr kumimoji="1"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經銷商  </a:t>
            </a:r>
            <a:r>
              <a:rPr kumimoji="1" lang="zh-TW" altLang="en-US" sz="2800" b="1" dirty="0" smtClean="0">
                <a:solidFill>
                  <a:srgbClr val="0000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≧</a:t>
            </a:r>
            <a:r>
              <a:rPr kumimoji="1"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平台商  </a:t>
            </a:r>
            <a:r>
              <a:rPr kumimoji="1" lang="zh-TW" altLang="en-US" sz="2800" b="1" dirty="0" smtClean="0">
                <a:solidFill>
                  <a:srgbClr val="0000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≧</a:t>
            </a:r>
            <a:r>
              <a:rPr kumimoji="1"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讀者</a:t>
            </a:r>
            <a:endParaRPr kumimoji="1" lang="en-US" altLang="zh-TW" sz="2800" dirty="0" smtClean="0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360363" marR="0" indent="-360363" algn="l"/>
            <a:endParaRPr kumimoji="1" lang="en-US" altLang="zh-TW" sz="2800" b="1" dirty="0" smtClean="0">
              <a:solidFill>
                <a:srgbClr val="FF0000"/>
              </a:solidFill>
            </a:endParaRPr>
          </a:p>
          <a:p>
            <a:pPr marL="360363" marR="0" indent="-360363" algn="l"/>
            <a:endParaRPr kumimoji="1" lang="en-US" altLang="zh-TW" sz="2800" b="1" dirty="0" smtClean="0">
              <a:solidFill>
                <a:srgbClr val="FF0000"/>
              </a:solidFill>
            </a:endParaRP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0AF049-79DA-4B60-834B-5B38D09B5845}" type="slidenum">
              <a:rPr lang="zh-TW" altLang="en-US"/>
              <a:pPr>
                <a:defRPr/>
              </a:pPr>
              <a:t>10</a:t>
            </a:fld>
            <a:endParaRPr lang="zh-TW" alt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標題 1"/>
          <p:cNvSpPr>
            <a:spLocks noGrp="1"/>
          </p:cNvSpPr>
          <p:nvPr>
            <p:ph type="ctrTitle"/>
          </p:nvPr>
        </p:nvSpPr>
        <p:spPr>
          <a:xfrm>
            <a:off x="685800" y="763588"/>
            <a:ext cx="7772400" cy="97155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zh-TW" altLang="en-US" sz="40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授權費</a:t>
            </a:r>
            <a:r>
              <a:rPr lang="en-US" altLang="zh-TW" sz="40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40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版稅</a:t>
            </a:r>
            <a:r>
              <a:rPr lang="en-US" altLang="zh-TW" sz="40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40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模式</a:t>
            </a:r>
            <a:endParaRPr kumimoji="1" lang="zh-TW" altLang="en-US" sz="3800" dirty="0" smtClean="0">
              <a:solidFill>
                <a:srgbClr val="000099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075" name="子標題 5"/>
          <p:cNvSpPr>
            <a:spLocks noGrp="1"/>
          </p:cNvSpPr>
          <p:nvPr>
            <p:ph type="subTitle" idx="1"/>
          </p:nvPr>
        </p:nvSpPr>
        <p:spPr>
          <a:xfrm>
            <a:off x="928688" y="1735138"/>
            <a:ext cx="7529512" cy="4621212"/>
          </a:xfrm>
        </p:spPr>
        <p:txBody>
          <a:bodyPr>
            <a:normAutofit fontScale="92500" lnSpcReduction="10000"/>
          </a:bodyPr>
          <a:lstStyle/>
          <a:p>
            <a:pPr marR="0" algn="l"/>
            <a:r>
              <a: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B2C</a:t>
            </a:r>
          </a:p>
          <a:p>
            <a:pPr marL="457200" marR="0" indent="-457200" algn="l">
              <a:buFont typeface="+mj-lt"/>
              <a:buAutoNum type="arabicPeriod"/>
            </a:pPr>
            <a:r>
              <a: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定價</a:t>
            </a:r>
            <a:r>
              <a: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or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售價</a:t>
            </a:r>
            <a:r>
              <a: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*閱讀數*版稅率</a:t>
            </a:r>
            <a:endParaRPr lang="en-US" altLang="zh-TW" sz="24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457200" marR="0" indent="-457200" algn="l">
              <a:buFont typeface="+mj-lt"/>
              <a:buAutoNum type="arabicPeriod"/>
            </a:pP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預付倒扣閱讀冊數</a:t>
            </a:r>
            <a:endParaRPr lang="en-US" altLang="zh-TW" sz="24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457200" marR="0" indent="-457200" algn="l">
              <a:buFont typeface="+mj-lt"/>
              <a:buAutoNum type="arabicPeriod"/>
            </a:pP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定期吃</a:t>
            </a:r>
            <a:r>
              <a:rPr lang="zh-TW" altLang="en-US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到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飽</a:t>
            </a:r>
            <a:endParaRPr lang="en-US" altLang="zh-TW" sz="24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R="0" algn="l"/>
            <a:endParaRPr lang="en-US" altLang="zh-TW" sz="24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R="0" algn="l"/>
            <a:r>
              <a: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B2B</a:t>
            </a:r>
            <a:r>
              <a:rPr lang="en-US" altLang="zh-TW" sz="1600" dirty="0" smtClean="0">
                <a:solidFill>
                  <a:srgbClr val="00206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1600" dirty="0" smtClean="0">
                <a:solidFill>
                  <a:srgbClr val="00206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註</a:t>
            </a:r>
            <a:r>
              <a:rPr lang="en-US" altLang="zh-TW" sz="1600" dirty="0" smtClean="0">
                <a:solidFill>
                  <a:srgbClr val="00206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endParaRPr lang="en-US" altLang="zh-TW" sz="1600" dirty="0" smtClean="0">
              <a:solidFill>
                <a:srgbClr val="002060"/>
              </a:solidFill>
            </a:endParaRPr>
          </a:p>
          <a:p>
            <a:pPr marL="457200" marR="0" indent="-457200" algn="l">
              <a:buFont typeface="+mj-lt"/>
              <a:buAutoNum type="arabicPeriod"/>
            </a:pPr>
            <a:r>
              <a:rPr lang="zh-TW" altLang="en-US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定價*閱讀數*版稅率</a:t>
            </a:r>
            <a:endParaRPr lang="en-US" altLang="zh-TW" sz="24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457200" marR="0" indent="-457200" algn="l">
              <a:buFont typeface="+mj-lt"/>
              <a:buAutoNum type="arabicPeriod"/>
            </a:pP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預付倒扣閱讀冊數</a:t>
            </a:r>
            <a:endParaRPr lang="en-US" altLang="zh-TW" sz="24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457200" marR="0" indent="-457200" algn="l">
              <a:buFont typeface="+mj-lt"/>
              <a:buAutoNum type="arabicPeriod"/>
            </a:pP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固定授權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費</a:t>
            </a:r>
            <a:r>
              <a: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定價*倍數</a:t>
            </a:r>
            <a:r>
              <a: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*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同時閱讀數</a:t>
            </a:r>
            <a:r>
              <a: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endParaRPr lang="en-US" altLang="zh-TW" sz="24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457200" marR="0" indent="-457200" algn="l">
              <a:buFont typeface="+mj-lt"/>
              <a:buAutoNum type="arabicPeriod"/>
            </a:pP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其他</a:t>
            </a:r>
            <a:endParaRPr lang="en-US" altLang="zh-TW" sz="24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457200" marR="0" indent="-457200" algn="l">
              <a:buFont typeface="+mj-lt"/>
              <a:buAutoNum type="arabicPeriod"/>
            </a:pPr>
            <a:endParaRPr lang="en-US" altLang="zh-TW" sz="24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R="0" algn="l"/>
            <a:r>
              <a:rPr kumimoji="1" lang="zh-TW" altLang="en-US" sz="1400" b="1" dirty="0" smtClean="0">
                <a:solidFill>
                  <a:srgbClr val="002060"/>
                </a:solidFill>
              </a:rPr>
              <a:t>註：</a:t>
            </a:r>
            <a:endParaRPr kumimoji="1" lang="en-US" altLang="zh-TW" sz="1400" b="1" dirty="0" smtClean="0">
              <a:solidFill>
                <a:srgbClr val="002060"/>
              </a:solidFill>
            </a:endParaRPr>
          </a:p>
          <a:p>
            <a:pPr marR="0" algn="l"/>
            <a:r>
              <a:rPr kumimoji="1" lang="en-US" altLang="zh-TW" sz="1400" b="1" dirty="0" smtClean="0">
                <a:solidFill>
                  <a:srgbClr val="002060"/>
                </a:solidFill>
              </a:rPr>
              <a:t>B2B</a:t>
            </a:r>
            <a:r>
              <a:rPr kumimoji="1" lang="zh-TW" altLang="en-US" sz="1400" b="1" dirty="0">
                <a:solidFill>
                  <a:srgbClr val="002060"/>
                </a:solidFill>
              </a:rPr>
              <a:t>電子書採購案常見「賣斷」一詞，通常指「永久授權」，非轉讓著作財產權</a:t>
            </a:r>
            <a:r>
              <a:rPr kumimoji="1" lang="zh-TW" altLang="en-US" sz="1400" dirty="0">
                <a:solidFill>
                  <a:srgbClr val="002060"/>
                </a:solidFill>
              </a:rPr>
              <a:t>。</a:t>
            </a:r>
            <a:endParaRPr kumimoji="1" lang="en-US" altLang="zh-TW" sz="1400" dirty="0">
              <a:solidFill>
                <a:srgbClr val="002060"/>
              </a:solidFill>
            </a:endParaRPr>
          </a:p>
          <a:p>
            <a:pPr marL="457200" marR="0" indent="-457200" algn="l">
              <a:buFont typeface="+mj-lt"/>
              <a:buAutoNum type="arabicPeriod"/>
            </a:pPr>
            <a:endParaRPr lang="en-US" altLang="zh-TW" sz="24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457200" marR="0" indent="-457200" algn="l">
              <a:buFont typeface="+mj-lt"/>
              <a:buAutoNum type="arabicPeriod"/>
            </a:pPr>
            <a:endParaRPr lang="en-US" altLang="zh-TW" sz="24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457200" marR="0" indent="-457200" algn="l">
              <a:buFont typeface="+mj-lt"/>
              <a:buAutoNum type="arabicPeriod"/>
            </a:pPr>
            <a:endParaRPr lang="en-US" altLang="zh-TW" sz="24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R="0" algn="l"/>
            <a:endParaRPr kumimoji="1" lang="en-US" altLang="zh-TW" sz="2800" b="1" dirty="0" smtClean="0"/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BA180B-E53E-4063-A18B-C7CF000CC117}" type="slidenum">
              <a:rPr lang="zh-TW" altLang="en-US"/>
              <a:pPr>
                <a:defRPr/>
              </a:pPr>
              <a:t>11</a:t>
            </a:fld>
            <a:endParaRPr lang="zh-TW" alt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標題 1"/>
          <p:cNvSpPr>
            <a:spLocks noGrp="1"/>
          </p:cNvSpPr>
          <p:nvPr>
            <p:ph type="ctrTitle"/>
          </p:nvPr>
        </p:nvSpPr>
        <p:spPr>
          <a:xfrm>
            <a:off x="685800" y="763588"/>
            <a:ext cx="7772400" cy="971550"/>
          </a:xfrm>
        </p:spPr>
        <p:txBody>
          <a:bodyPr>
            <a:normAutofit/>
          </a:bodyPr>
          <a:lstStyle/>
          <a:p>
            <a:pPr marL="742950" indent="-742950" fontAlgn="auto">
              <a:spcAft>
                <a:spcPts val="0"/>
              </a:spcAft>
              <a:defRPr/>
            </a:pPr>
            <a:r>
              <a:rPr kumimoji="1" lang="zh-TW" altLang="en-US" sz="40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數位出版</a:t>
            </a:r>
            <a:r>
              <a:rPr kumimoji="1" lang="zh-TW" altLang="en-US" sz="40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契約實務範例</a:t>
            </a:r>
            <a:endParaRPr kumimoji="1" lang="en-US" altLang="zh-TW" sz="40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21507" name="子標題 5"/>
          <p:cNvSpPr>
            <a:spLocks noGrp="1"/>
          </p:cNvSpPr>
          <p:nvPr>
            <p:ph type="subTitle" idx="1"/>
          </p:nvPr>
        </p:nvSpPr>
        <p:spPr>
          <a:xfrm>
            <a:off x="869950" y="1919288"/>
            <a:ext cx="7816850" cy="4437062"/>
          </a:xfrm>
        </p:spPr>
        <p:txBody>
          <a:bodyPr>
            <a:normAutofit/>
          </a:bodyPr>
          <a:lstStyle/>
          <a:p>
            <a:pPr marR="0" algn="l"/>
            <a:endParaRPr kumimoji="1" lang="en-US" altLang="zh-TW" sz="24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R="0" algn="l"/>
            <a:r>
              <a:rPr kumimoji="1"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範例</a:t>
            </a:r>
            <a:r>
              <a:rPr kumimoji="1"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1</a:t>
            </a:r>
            <a:r>
              <a:rPr kumimoji="1" lang="zh-TW" altLang="en-US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：</a:t>
            </a:r>
            <a:r>
              <a:rPr kumimoji="1"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作者授權出版社</a:t>
            </a:r>
            <a:endParaRPr kumimoji="1" lang="en-US" altLang="zh-TW" sz="24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R="0" algn="l"/>
            <a:endParaRPr kumimoji="1" lang="en-US" altLang="zh-TW" sz="24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R="0" algn="l"/>
            <a:r>
              <a:rPr kumimoji="1"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範例</a:t>
            </a:r>
            <a:r>
              <a:rPr kumimoji="1"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2</a:t>
            </a:r>
            <a:r>
              <a:rPr kumimoji="1"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：授權平台商</a:t>
            </a:r>
            <a:r>
              <a:rPr kumimoji="1"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B2C</a:t>
            </a:r>
            <a:endParaRPr kumimoji="1" lang="en-US" altLang="zh-TW" sz="24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R="0" algn="l"/>
            <a:endParaRPr kumimoji="1" lang="en-US" altLang="zh-TW" sz="24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R="0" algn="l"/>
            <a:r>
              <a:rPr kumimoji="1"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範例</a:t>
            </a:r>
            <a:r>
              <a:rPr kumimoji="1"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3</a:t>
            </a:r>
            <a:r>
              <a:rPr kumimoji="1"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：</a:t>
            </a:r>
            <a:r>
              <a:rPr kumimoji="1" lang="zh-TW" altLang="en-US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授權平台</a:t>
            </a:r>
            <a:r>
              <a:rPr kumimoji="1"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商</a:t>
            </a:r>
            <a:r>
              <a:rPr kumimoji="1"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B2C(</a:t>
            </a:r>
            <a:r>
              <a:rPr kumimoji="1"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大陸</a:t>
            </a:r>
            <a:r>
              <a:rPr kumimoji="1"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endParaRPr kumimoji="1" lang="en-US" altLang="zh-TW" sz="24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R="0" algn="l"/>
            <a:endParaRPr kumimoji="1" lang="en-US" altLang="zh-TW" sz="24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R="0" algn="l"/>
            <a:r>
              <a:rPr kumimoji="1"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範例</a:t>
            </a:r>
            <a:r>
              <a:rPr kumimoji="1"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4</a:t>
            </a:r>
            <a:r>
              <a:rPr kumimoji="1"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：授權</a:t>
            </a:r>
            <a:r>
              <a:rPr kumimoji="1" lang="zh-TW" altLang="en-US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平台</a:t>
            </a:r>
            <a:r>
              <a:rPr kumimoji="1"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商</a:t>
            </a:r>
            <a:r>
              <a:rPr kumimoji="1"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B2B</a:t>
            </a:r>
            <a:endParaRPr kumimoji="1" lang="en-US" altLang="zh-TW" sz="24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R="0" algn="l"/>
            <a:endParaRPr kumimoji="1" lang="en-US" altLang="zh-TW" sz="24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742950" marR="0" indent="-742950" algn="l">
              <a:buFont typeface="Wingdings" pitchFamily="2" charset="2"/>
              <a:buChar char="Ø"/>
            </a:pPr>
            <a:endParaRPr kumimoji="1" lang="en-US" altLang="zh-TW" b="1" dirty="0" smtClean="0"/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919130A-A89D-4689-AA34-3D052A839C3A}" type="slidenum">
              <a:rPr lang="zh-TW" altLang="en-US"/>
              <a:pPr>
                <a:defRPr/>
              </a:pPr>
              <a:t>12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8064286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子標題 5"/>
          <p:cNvSpPr>
            <a:spLocks noGrp="1"/>
          </p:cNvSpPr>
          <p:nvPr>
            <p:ph type="subTitle" idx="1"/>
          </p:nvPr>
        </p:nvSpPr>
        <p:spPr>
          <a:xfrm>
            <a:off x="1371600" y="1363663"/>
            <a:ext cx="6623050" cy="4527550"/>
          </a:xfrm>
        </p:spPr>
        <p:txBody>
          <a:bodyPr/>
          <a:lstStyle/>
          <a:p>
            <a:pPr marR="0" algn="l"/>
            <a:endParaRPr kumimoji="1" lang="en-US" altLang="zh-TW" sz="2800" dirty="0" smtClean="0"/>
          </a:p>
          <a:p>
            <a:pPr marR="0" algn="l"/>
            <a:endParaRPr kumimoji="1" lang="en-US" altLang="zh-TW" sz="3600" b="1" dirty="0" smtClean="0"/>
          </a:p>
          <a:p>
            <a:pPr marR="0" algn="l"/>
            <a:endParaRPr kumimoji="1" lang="en-US" altLang="zh-TW" sz="3600" b="1" dirty="0" smtClean="0"/>
          </a:p>
          <a:p>
            <a:pPr marR="0" algn="ctr"/>
            <a:r>
              <a:rPr kumimoji="1" lang="zh-TW" altLang="en-US" sz="4000" smtClean="0">
                <a:latin typeface="標楷體" panose="03000509000000000000" pitchFamily="65" charset="-120"/>
                <a:ea typeface="標楷體" panose="03000509000000000000" pitchFamily="65" charset="-120"/>
              </a:rPr>
              <a:t>謝謝聆聽</a:t>
            </a:r>
            <a:endParaRPr kumimoji="1" lang="en-US" altLang="zh-TW" sz="40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00667D-C516-4478-8EFA-C7CEA3EAF12E}" type="slidenum">
              <a:rPr lang="zh-TW" altLang="en-US"/>
              <a:pPr>
                <a:defRPr/>
              </a:pPr>
              <a:t>13</a:t>
            </a:fld>
            <a:endParaRPr lang="zh-TW" altLang="en-US"/>
          </a:p>
        </p:txBody>
      </p:sp>
    </p:spTree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標題 1"/>
          <p:cNvSpPr>
            <a:spLocks noGrp="1"/>
          </p:cNvSpPr>
          <p:nvPr>
            <p:ph type="ctrTitle"/>
          </p:nvPr>
        </p:nvSpPr>
        <p:spPr>
          <a:xfrm>
            <a:off x="685800" y="763588"/>
            <a:ext cx="7772400" cy="97155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zh-TW" altLang="zh-TW" sz="4000" dirty="0">
                <a:latin typeface="標楷體" pitchFamily="65" charset="-120"/>
                <a:ea typeface="標楷體" pitchFamily="65" charset="-120"/>
              </a:rPr>
              <a:t>課程大綱</a:t>
            </a:r>
            <a:endParaRPr kumimoji="1" lang="zh-TW" altLang="en-US" sz="3800" dirty="0" smtClean="0">
              <a:solidFill>
                <a:srgbClr val="000099"/>
              </a:solidFill>
            </a:endParaRPr>
          </a:p>
        </p:txBody>
      </p:sp>
      <p:sp>
        <p:nvSpPr>
          <p:cNvPr id="7171" name="子標題 5"/>
          <p:cNvSpPr>
            <a:spLocks noGrp="1"/>
          </p:cNvSpPr>
          <p:nvPr>
            <p:ph type="subTitle" idx="1"/>
          </p:nvPr>
        </p:nvSpPr>
        <p:spPr>
          <a:xfrm>
            <a:off x="928688" y="1735138"/>
            <a:ext cx="7529512" cy="4621212"/>
          </a:xfrm>
        </p:spPr>
        <p:txBody>
          <a:bodyPr/>
          <a:lstStyle/>
          <a:p>
            <a:pPr marR="0" algn="l"/>
            <a:endParaRPr kumimoji="1" lang="en-US" altLang="zh-TW" sz="2800" dirty="0" smtClean="0"/>
          </a:p>
          <a:p>
            <a:pPr marR="0" algn="l"/>
            <a:endParaRPr lang="en-US" altLang="zh-TW" dirty="0" smtClean="0"/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60EA7C-B95D-4F1C-879C-3A56E9DDB017}" type="slidenum">
              <a:rPr lang="zh-TW" altLang="en-US"/>
              <a:pPr>
                <a:defRPr/>
              </a:pPr>
              <a:t>2</a:t>
            </a:fld>
            <a:endParaRPr lang="zh-TW" altLang="en-US"/>
          </a:p>
        </p:txBody>
      </p:sp>
      <p:sp>
        <p:nvSpPr>
          <p:cNvPr id="6" name="子標題 5"/>
          <p:cNvSpPr txBox="1">
            <a:spLocks/>
          </p:cNvSpPr>
          <p:nvPr/>
        </p:nvSpPr>
        <p:spPr>
          <a:xfrm>
            <a:off x="1081088" y="1887538"/>
            <a:ext cx="7529512" cy="4621212"/>
          </a:xfrm>
          <a:prstGeom prst="rect">
            <a:avLst/>
          </a:prstGeom>
        </p:spPr>
        <p:txBody>
          <a:bodyPr vert="horz" lIns="0" rIns="18288">
            <a:normAutofit/>
          </a:bodyPr>
          <a:lstStyle>
            <a:lvl1pPr marL="0" marR="45720" indent="0" algn="r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2"/>
              </a:buClr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marR="0" indent="-457200" algn="l" defTabSz="914400" fontAlgn="auto">
              <a:spcAft>
                <a:spcPts val="0"/>
              </a:spcAft>
              <a:buFont typeface="+mj-lt"/>
              <a:buAutoNum type="arabicPeriod"/>
            </a:pP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著作權種類</a:t>
            </a:r>
            <a:endParaRPr lang="en-US" altLang="zh-TW" sz="24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457200" marR="0" indent="-457200" algn="l" defTabSz="914400" fontAlgn="auto">
              <a:spcAft>
                <a:spcPts val="0"/>
              </a:spcAft>
              <a:buFont typeface="+mj-lt"/>
              <a:buAutoNum type="arabicPeriod"/>
            </a:pPr>
            <a:r>
              <a:rPr lang="zh-TW" altLang="en-US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數位出版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概念</a:t>
            </a:r>
            <a:endParaRPr lang="en-US" altLang="zh-TW" sz="24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457200" marR="0" indent="-457200" algn="l" defTabSz="914400" fontAlgn="auto">
              <a:spcAft>
                <a:spcPts val="0"/>
              </a:spcAft>
              <a:buFont typeface="+mj-lt"/>
              <a:buAutoNum type="arabicPeriod"/>
            </a:pP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須考慮的人事時地物</a:t>
            </a:r>
            <a:endParaRPr lang="en-US" altLang="zh-TW" sz="24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457200" marR="0" indent="-457200" algn="l" defTabSz="914400" fontAlgn="auto">
              <a:spcAft>
                <a:spcPts val="0"/>
              </a:spcAft>
              <a:buFont typeface="+mj-lt"/>
              <a:buAutoNum type="arabicPeriod"/>
            </a:pPr>
            <a:r>
              <a:rPr lang="zh-TW" altLang="en-US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數位出版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分類</a:t>
            </a:r>
            <a:endParaRPr lang="en-US" altLang="zh-TW" sz="24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457200" marR="0" indent="-457200" algn="l" defTabSz="914400" fontAlgn="auto">
              <a:spcAft>
                <a:spcPts val="0"/>
              </a:spcAft>
              <a:buFont typeface="+mj-lt"/>
              <a:buAutoNum type="arabicPeriod"/>
            </a:pPr>
            <a:r>
              <a:rPr lang="zh-TW" altLang="en-US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與那些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著作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財產權比較有關</a:t>
            </a:r>
            <a:endParaRPr lang="en-US" altLang="zh-TW" sz="24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457200" marR="0" indent="-457200" algn="l" defTabSz="914400" fontAlgn="auto">
              <a:spcAft>
                <a:spcPts val="0"/>
              </a:spcAft>
              <a:buFont typeface="+mj-lt"/>
              <a:buAutoNum type="arabicPeriod"/>
            </a:pPr>
            <a:r>
              <a: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B2C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授權鏈</a:t>
            </a:r>
            <a:endParaRPr lang="en-US" altLang="zh-TW" sz="24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457200" marR="0" indent="-457200" algn="l" defTabSz="914400" fontAlgn="auto">
              <a:spcAft>
                <a:spcPts val="0"/>
              </a:spcAft>
              <a:buFont typeface="+mj-lt"/>
              <a:buAutoNum type="arabicPeriod"/>
            </a:pPr>
            <a:r>
              <a: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B2B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授權鏈</a:t>
            </a:r>
            <a:endParaRPr lang="en-US" altLang="zh-TW" sz="24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457200" marR="0" indent="-457200" algn="l" defTabSz="914400" fontAlgn="auto">
              <a:spcAft>
                <a:spcPts val="0"/>
              </a:spcAft>
              <a:buFont typeface="+mj-lt"/>
              <a:buAutoNum type="arabicPeriod"/>
            </a:pPr>
            <a:r>
              <a:rPr lang="zh-TW" altLang="en-US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不可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踰越上游授權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範圍</a:t>
            </a:r>
            <a:endParaRPr lang="en-US" altLang="zh-TW" sz="24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457200" marR="0" indent="-457200" algn="l" defTabSz="914400" fontAlgn="auto">
              <a:spcAft>
                <a:spcPts val="0"/>
              </a:spcAft>
              <a:buFont typeface="+mj-lt"/>
              <a:buAutoNum type="arabicPeriod"/>
            </a:pPr>
            <a:r>
              <a:rPr lang="zh-TW" altLang="en-US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授權費</a:t>
            </a:r>
            <a:r>
              <a:rPr lang="en-US" altLang="zh-TW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版稅</a:t>
            </a:r>
            <a:r>
              <a: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模式</a:t>
            </a:r>
            <a:endParaRPr lang="en-US" altLang="zh-TW" sz="24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457200" marR="0" indent="-457200" algn="l" defTabSz="914400" fontAlgn="auto">
              <a:spcAft>
                <a:spcPts val="0"/>
              </a:spcAft>
              <a:buFont typeface="+mj-lt"/>
              <a:buAutoNum type="arabicPeriod"/>
            </a:pP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授權契約範本</a:t>
            </a:r>
            <a:endParaRPr lang="en-US" altLang="zh-TW" sz="24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R="0" algn="l" defTabSz="914400" fontAlgn="auto">
              <a:spcAft>
                <a:spcPts val="0"/>
              </a:spcAft>
            </a:pPr>
            <a:endParaRPr lang="en-US" altLang="zh-TW" sz="24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R="0" algn="l" defTabSz="914400" fontAlgn="auto">
              <a:spcAft>
                <a:spcPts val="0"/>
              </a:spcAft>
            </a:pPr>
            <a:endParaRPr lang="en-US" altLang="zh-TW" sz="24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R="0" algn="l" defTabSz="914400" fontAlgn="auto">
              <a:spcAft>
                <a:spcPts val="0"/>
              </a:spcAft>
            </a:pPr>
            <a:endParaRPr lang="en-US" altLang="zh-TW" sz="30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標題 1"/>
          <p:cNvSpPr>
            <a:spLocks noGrp="1"/>
          </p:cNvSpPr>
          <p:nvPr>
            <p:ph type="ctrTitle"/>
          </p:nvPr>
        </p:nvSpPr>
        <p:spPr>
          <a:xfrm>
            <a:off x="685800" y="763588"/>
            <a:ext cx="7772400" cy="97155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zh-TW" altLang="en-US" sz="4000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rPr>
              <a:t>著作權種類</a:t>
            </a:r>
            <a:endParaRPr kumimoji="1" lang="zh-TW" altLang="en-US" sz="4000" dirty="0" smtClean="0">
              <a:solidFill>
                <a:schemeClr val="tx1"/>
              </a:solidFill>
            </a:endParaRPr>
          </a:p>
        </p:txBody>
      </p:sp>
      <p:sp>
        <p:nvSpPr>
          <p:cNvPr id="7171" name="子標題 5"/>
          <p:cNvSpPr>
            <a:spLocks noGrp="1"/>
          </p:cNvSpPr>
          <p:nvPr>
            <p:ph type="subTitle" idx="1"/>
          </p:nvPr>
        </p:nvSpPr>
        <p:spPr>
          <a:xfrm>
            <a:off x="928688" y="1735138"/>
            <a:ext cx="3172532" cy="4621212"/>
          </a:xfrm>
        </p:spPr>
        <p:txBody>
          <a:bodyPr>
            <a:normAutofit/>
          </a:bodyPr>
          <a:lstStyle/>
          <a:p>
            <a:pPr algn="just">
              <a:lnSpc>
                <a:spcPct val="115000"/>
              </a:lnSpc>
            </a:pPr>
            <a:r>
              <a:rPr lang="zh-TW" altLang="en-US" sz="2400" dirty="0" smtClean="0">
                <a:latin typeface="標楷體" pitchFamily="65" charset="-120"/>
                <a:ea typeface="標楷體" pitchFamily="65" charset="-120"/>
              </a:rPr>
              <a:t>著作人格權</a:t>
            </a:r>
            <a:endParaRPr lang="en-US" altLang="zh-TW" sz="2400" dirty="0" smtClean="0">
              <a:latin typeface="標楷體" pitchFamily="65" charset="-120"/>
              <a:ea typeface="標楷體" pitchFamily="65" charset="-120"/>
            </a:endParaRPr>
          </a:p>
          <a:p>
            <a:pPr marL="514350" indent="-514350" algn="just">
              <a:lnSpc>
                <a:spcPct val="115000"/>
              </a:lnSpc>
              <a:buFont typeface="+mj-lt"/>
              <a:buAutoNum type="arabicPeriod"/>
            </a:pPr>
            <a:r>
              <a:rPr lang="zh-TW" altLang="en-US" sz="2400" dirty="0" smtClean="0">
                <a:latin typeface="標楷體" pitchFamily="65" charset="-120"/>
                <a:ea typeface="標楷體" pitchFamily="65" charset="-120"/>
              </a:rPr>
              <a:t>公開</a:t>
            </a:r>
            <a:r>
              <a:rPr lang="zh-TW" altLang="en-US" sz="2400" dirty="0">
                <a:latin typeface="標楷體" pitchFamily="65" charset="-120"/>
                <a:ea typeface="標楷體" pitchFamily="65" charset="-120"/>
              </a:rPr>
              <a:t>發表</a:t>
            </a:r>
            <a:r>
              <a:rPr lang="zh-TW" altLang="en-US" sz="2400" dirty="0" smtClean="0">
                <a:latin typeface="標楷體" pitchFamily="65" charset="-120"/>
                <a:ea typeface="標楷體" pitchFamily="65" charset="-120"/>
              </a:rPr>
              <a:t>權</a:t>
            </a:r>
            <a:endParaRPr lang="en-US" altLang="zh-TW" sz="2400" dirty="0">
              <a:latin typeface="標楷體" pitchFamily="65" charset="-120"/>
              <a:ea typeface="標楷體" pitchFamily="65" charset="-120"/>
            </a:endParaRPr>
          </a:p>
          <a:p>
            <a:pPr marL="514350" indent="-514350" algn="just">
              <a:lnSpc>
                <a:spcPct val="115000"/>
              </a:lnSpc>
              <a:buFont typeface="+mj-lt"/>
              <a:buAutoNum type="arabicPeriod"/>
            </a:pPr>
            <a:r>
              <a:rPr lang="zh-TW" altLang="en-US" sz="2400" dirty="0" smtClean="0">
                <a:latin typeface="標楷體" pitchFamily="65" charset="-120"/>
                <a:ea typeface="標楷體" pitchFamily="65" charset="-120"/>
              </a:rPr>
              <a:t>姓名</a:t>
            </a:r>
            <a:r>
              <a:rPr lang="zh-TW" altLang="en-US" sz="2400" dirty="0">
                <a:latin typeface="標楷體" pitchFamily="65" charset="-120"/>
                <a:ea typeface="標楷體" pitchFamily="65" charset="-120"/>
              </a:rPr>
              <a:t>表示</a:t>
            </a:r>
            <a:r>
              <a:rPr lang="zh-TW" altLang="en-US" sz="2400" dirty="0" smtClean="0">
                <a:latin typeface="標楷體" pitchFamily="65" charset="-120"/>
                <a:ea typeface="標楷體" pitchFamily="65" charset="-120"/>
              </a:rPr>
              <a:t>權</a:t>
            </a:r>
            <a:endParaRPr lang="zh-TW" altLang="en-US" sz="2400" dirty="0">
              <a:latin typeface="標楷體" pitchFamily="65" charset="-120"/>
              <a:ea typeface="標楷體" pitchFamily="65" charset="-120"/>
            </a:endParaRPr>
          </a:p>
          <a:p>
            <a:pPr marL="514350" indent="-514350" algn="just">
              <a:lnSpc>
                <a:spcPct val="115000"/>
              </a:lnSpc>
              <a:buFont typeface="+mj-lt"/>
              <a:buAutoNum type="arabicPeriod"/>
            </a:pPr>
            <a:r>
              <a:rPr lang="zh-TW" altLang="en-US" sz="2400" dirty="0" smtClean="0">
                <a:latin typeface="標楷體" pitchFamily="65" charset="-120"/>
                <a:ea typeface="標楷體" pitchFamily="65" charset="-120"/>
              </a:rPr>
              <a:t>禁止不當修改權</a:t>
            </a:r>
            <a:endParaRPr lang="en-US" altLang="zh-TW" sz="2400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60EA7C-B95D-4F1C-879C-3A56E9DDB017}" type="slidenum">
              <a:rPr lang="zh-TW" altLang="en-US"/>
              <a:pPr>
                <a:defRPr/>
              </a:pPr>
              <a:t>3</a:t>
            </a:fld>
            <a:endParaRPr lang="zh-TW" altLang="en-US"/>
          </a:p>
        </p:txBody>
      </p:sp>
      <p:sp>
        <p:nvSpPr>
          <p:cNvPr id="2" name="矩形 1"/>
          <p:cNvSpPr/>
          <p:nvPr/>
        </p:nvSpPr>
        <p:spPr>
          <a:xfrm>
            <a:off x="5214795" y="1735138"/>
            <a:ext cx="3589699" cy="4930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10000"/>
              </a:spcBef>
            </a:pPr>
            <a:r>
              <a:rPr lang="zh-TW" altLang="en-US" sz="2400" dirty="0" smtClean="0">
                <a:latin typeface="標楷體" pitchFamily="65" charset="-120"/>
                <a:ea typeface="標楷體" pitchFamily="65" charset="-120"/>
              </a:rPr>
              <a:t>著作財產權</a:t>
            </a:r>
            <a:endParaRPr lang="en-US" altLang="zh-TW" sz="2400" dirty="0" smtClean="0">
              <a:latin typeface="標楷體" pitchFamily="65" charset="-120"/>
              <a:ea typeface="標楷體" pitchFamily="65" charset="-120"/>
            </a:endParaRPr>
          </a:p>
          <a:p>
            <a:pPr marL="514350" indent="-514350" algn="just">
              <a:spcBef>
                <a:spcPct val="10000"/>
              </a:spcBef>
              <a:buFont typeface="+mj-lt"/>
              <a:buAutoNum type="arabicPeriod"/>
            </a:pPr>
            <a:r>
              <a:rPr lang="zh-TW" altLang="en-US" sz="2400" dirty="0" smtClean="0">
                <a:latin typeface="標楷體" pitchFamily="65" charset="-120"/>
                <a:ea typeface="標楷體" pitchFamily="65" charset="-120"/>
              </a:rPr>
              <a:t>重製權</a:t>
            </a:r>
            <a:endParaRPr lang="en-US" altLang="zh-TW" sz="2400" dirty="0" smtClean="0">
              <a:latin typeface="標楷體" pitchFamily="65" charset="-120"/>
              <a:ea typeface="標楷體" pitchFamily="65" charset="-120"/>
            </a:endParaRPr>
          </a:p>
          <a:p>
            <a:pPr marL="514350" indent="-514350" algn="just">
              <a:spcBef>
                <a:spcPct val="10000"/>
              </a:spcBef>
              <a:buFont typeface="+mj-lt"/>
              <a:buAutoNum type="arabicPeriod"/>
            </a:pPr>
            <a:r>
              <a:rPr lang="zh-TW" altLang="en-US" sz="2400" dirty="0" smtClean="0">
                <a:latin typeface="標楷體" pitchFamily="65" charset="-120"/>
                <a:ea typeface="標楷體" pitchFamily="65" charset="-120"/>
              </a:rPr>
              <a:t>公開口述權 </a:t>
            </a:r>
            <a:endParaRPr lang="en-US" altLang="zh-TW" sz="2400" dirty="0" smtClean="0">
              <a:latin typeface="標楷體" pitchFamily="65" charset="-120"/>
              <a:ea typeface="標楷體" pitchFamily="65" charset="-120"/>
            </a:endParaRPr>
          </a:p>
          <a:p>
            <a:pPr marL="514350" indent="-514350" algn="just">
              <a:spcBef>
                <a:spcPct val="10000"/>
              </a:spcBef>
              <a:buFont typeface="+mj-lt"/>
              <a:buAutoNum type="arabicPeriod"/>
            </a:pPr>
            <a:r>
              <a:rPr lang="zh-TW" altLang="en-US" sz="2400" dirty="0" smtClean="0">
                <a:latin typeface="標楷體" pitchFamily="65" charset="-120"/>
                <a:ea typeface="標楷體" pitchFamily="65" charset="-120"/>
              </a:rPr>
              <a:t>公開播送權     </a:t>
            </a:r>
          </a:p>
          <a:p>
            <a:pPr marL="514350" indent="-514350" algn="just">
              <a:spcBef>
                <a:spcPct val="10000"/>
              </a:spcBef>
              <a:buFont typeface="+mj-lt"/>
              <a:buAutoNum type="arabicPeriod"/>
            </a:pPr>
            <a:r>
              <a:rPr lang="zh-TW" altLang="en-US" sz="2400" dirty="0" smtClean="0">
                <a:latin typeface="標楷體" pitchFamily="65" charset="-120"/>
                <a:ea typeface="標楷體" pitchFamily="65" charset="-120"/>
              </a:rPr>
              <a:t>公開上映權    </a:t>
            </a:r>
            <a:endParaRPr lang="en-US" altLang="zh-TW" sz="2400" dirty="0" smtClean="0">
              <a:latin typeface="標楷體" pitchFamily="65" charset="-120"/>
              <a:ea typeface="標楷體" pitchFamily="65" charset="-120"/>
            </a:endParaRPr>
          </a:p>
          <a:p>
            <a:pPr marL="514350" indent="-514350" algn="just">
              <a:spcBef>
                <a:spcPct val="10000"/>
              </a:spcBef>
              <a:buFont typeface="+mj-lt"/>
              <a:buAutoNum type="arabicPeriod"/>
            </a:pPr>
            <a:r>
              <a:rPr lang="zh-TW" altLang="en-US" sz="2400" dirty="0" smtClean="0">
                <a:latin typeface="標楷體" pitchFamily="65" charset="-120"/>
                <a:ea typeface="標楷體" pitchFamily="65" charset="-120"/>
              </a:rPr>
              <a:t>公開演出權</a:t>
            </a:r>
          </a:p>
          <a:p>
            <a:pPr marL="514350" indent="-514350" algn="just">
              <a:spcBef>
                <a:spcPct val="10000"/>
              </a:spcBef>
              <a:buFont typeface="+mj-lt"/>
              <a:buAutoNum type="arabicPeriod"/>
            </a:pPr>
            <a:r>
              <a:rPr lang="zh-TW" altLang="en-US" sz="2400" dirty="0" smtClean="0">
                <a:latin typeface="標楷體" pitchFamily="65" charset="-120"/>
                <a:ea typeface="標楷體" pitchFamily="65" charset="-120"/>
              </a:rPr>
              <a:t>公開傳輸權</a:t>
            </a:r>
          </a:p>
          <a:p>
            <a:pPr marL="514350" indent="-514350" algn="just">
              <a:spcBef>
                <a:spcPct val="10000"/>
              </a:spcBef>
              <a:buFont typeface="+mj-lt"/>
              <a:buAutoNum type="arabicPeriod"/>
            </a:pPr>
            <a:r>
              <a:rPr lang="zh-TW" altLang="en-US" sz="2400" dirty="0" smtClean="0">
                <a:latin typeface="標楷體" pitchFamily="65" charset="-120"/>
                <a:ea typeface="標楷體" pitchFamily="65" charset="-120"/>
              </a:rPr>
              <a:t>公開展示權</a:t>
            </a:r>
          </a:p>
          <a:p>
            <a:pPr marL="514350" indent="-514350" algn="just">
              <a:spcBef>
                <a:spcPct val="10000"/>
              </a:spcBef>
              <a:buFont typeface="+mj-lt"/>
              <a:buAutoNum type="arabicPeriod"/>
            </a:pPr>
            <a:r>
              <a:rPr lang="zh-TW" altLang="de-DE" sz="2400" dirty="0" smtClean="0">
                <a:latin typeface="標楷體" pitchFamily="65" charset="-120"/>
                <a:ea typeface="標楷體" pitchFamily="65" charset="-120"/>
              </a:rPr>
              <a:t>改作權</a:t>
            </a:r>
            <a:endParaRPr lang="en-US" altLang="zh-TW" sz="2400" dirty="0" smtClean="0">
              <a:latin typeface="標楷體" pitchFamily="65" charset="-120"/>
              <a:ea typeface="標楷體" pitchFamily="65" charset="-120"/>
            </a:endParaRPr>
          </a:p>
          <a:p>
            <a:pPr marL="514350" indent="-514350" algn="just">
              <a:spcBef>
                <a:spcPct val="10000"/>
              </a:spcBef>
              <a:buFont typeface="+mj-lt"/>
              <a:buAutoNum type="arabicPeriod"/>
            </a:pPr>
            <a:r>
              <a:rPr lang="zh-TW" altLang="de-DE" sz="2400" dirty="0" smtClean="0">
                <a:latin typeface="標楷體" pitchFamily="65" charset="-120"/>
                <a:ea typeface="標楷體" pitchFamily="65" charset="-120"/>
              </a:rPr>
              <a:t>編輯權</a:t>
            </a:r>
            <a:r>
              <a:rPr lang="zh-TW" altLang="en-US" sz="2400" dirty="0" smtClean="0">
                <a:latin typeface="標楷體" pitchFamily="65" charset="-120"/>
                <a:ea typeface="標楷體" pitchFamily="65" charset="-120"/>
              </a:rPr>
              <a:t> </a:t>
            </a:r>
            <a:endParaRPr lang="en-US" altLang="zh-TW" sz="2400" dirty="0" smtClean="0">
              <a:latin typeface="標楷體" pitchFamily="65" charset="-120"/>
              <a:ea typeface="標楷體" pitchFamily="65" charset="-120"/>
            </a:endParaRPr>
          </a:p>
          <a:p>
            <a:pPr marL="514350" indent="-514350" algn="just">
              <a:spcBef>
                <a:spcPct val="10000"/>
              </a:spcBef>
              <a:buFont typeface="+mj-lt"/>
              <a:buAutoNum type="arabicPeriod"/>
            </a:pPr>
            <a:r>
              <a:rPr lang="zh-TW" altLang="en-US" sz="2400" dirty="0" smtClean="0">
                <a:latin typeface="標楷體" pitchFamily="65" charset="-120"/>
                <a:ea typeface="標楷體" pitchFamily="65" charset="-120"/>
              </a:rPr>
              <a:t>發行權</a:t>
            </a:r>
            <a:endParaRPr lang="en-US" altLang="zh-TW" sz="2400" dirty="0" smtClean="0">
              <a:latin typeface="標楷體" pitchFamily="65" charset="-120"/>
              <a:ea typeface="標楷體" pitchFamily="65" charset="-120"/>
            </a:endParaRPr>
          </a:p>
          <a:p>
            <a:pPr marL="514350" indent="-514350" algn="just">
              <a:spcBef>
                <a:spcPct val="10000"/>
              </a:spcBef>
              <a:buFont typeface="+mj-lt"/>
              <a:buAutoNum type="arabicPeriod"/>
            </a:pPr>
            <a:r>
              <a:rPr lang="zh-TW" altLang="en-US" sz="2400" dirty="0" smtClean="0">
                <a:latin typeface="標楷體" pitchFamily="65" charset="-120"/>
                <a:ea typeface="標楷體" pitchFamily="65" charset="-120"/>
              </a:rPr>
              <a:t>出租權 </a:t>
            </a:r>
            <a:endParaRPr lang="zh-TW" altLang="en-US" sz="2400" dirty="0">
              <a:latin typeface="標楷體" pitchFamily="65" charset="-120"/>
              <a:ea typeface="標楷體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46146193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標題 1"/>
          <p:cNvSpPr>
            <a:spLocks noGrp="1"/>
          </p:cNvSpPr>
          <p:nvPr>
            <p:ph type="ctrTitle"/>
          </p:nvPr>
        </p:nvSpPr>
        <p:spPr>
          <a:xfrm>
            <a:off x="685800" y="763588"/>
            <a:ext cx="7772400" cy="97155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kumimoji="1" lang="zh-TW" altLang="en-US" sz="40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數位出版概念</a:t>
            </a:r>
          </a:p>
        </p:txBody>
      </p:sp>
      <p:sp>
        <p:nvSpPr>
          <p:cNvPr id="6147" name="子標題 5"/>
          <p:cNvSpPr>
            <a:spLocks noGrp="1"/>
          </p:cNvSpPr>
          <p:nvPr>
            <p:ph type="subTitle" idx="1"/>
          </p:nvPr>
        </p:nvSpPr>
        <p:spPr>
          <a:xfrm>
            <a:off x="928688" y="1735138"/>
            <a:ext cx="7529512" cy="4621212"/>
          </a:xfrm>
        </p:spPr>
        <p:txBody>
          <a:bodyPr>
            <a:normAutofit/>
          </a:bodyPr>
          <a:lstStyle/>
          <a:p>
            <a:pPr marR="0" algn="l"/>
            <a:endParaRPr kumimoji="1" lang="en-US" altLang="zh-TW" sz="2800" dirty="0" smtClean="0"/>
          </a:p>
          <a:p>
            <a:pPr marR="0" algn="l"/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數位出版</a:t>
            </a:r>
            <a:r>
              <a: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本簡報專指</a:t>
            </a:r>
            <a:r>
              <a: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”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電子書</a:t>
            </a:r>
            <a:r>
              <a: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”)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指將著作轉換成電磁紀錄</a:t>
            </a:r>
            <a:r>
              <a: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電子檔</a:t>
            </a:r>
            <a:r>
              <a: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，重製於數位載具</a:t>
            </a:r>
            <a:r>
              <a: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例如：光碟、記憶卡、隨身碟、伺服器主機</a:t>
            </a:r>
            <a:r>
              <a: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…)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，再透過數位閱讀裝置</a:t>
            </a:r>
            <a:r>
              <a: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例如：手機、電腦、盲人點字機</a:t>
            </a:r>
            <a:r>
              <a: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將載具內的電磁紀錄轉換為可視、可聽、可觸的著作內容。</a:t>
            </a:r>
            <a:endParaRPr lang="en-US" altLang="zh-TW" sz="24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R="0" algn="l"/>
            <a:endParaRPr lang="en-US" altLang="zh-TW" sz="24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R="0" algn="l"/>
            <a:endParaRPr lang="en-US" altLang="zh-TW" sz="30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F56BDB-400C-4EE8-B53F-9E5274E87125}" type="slidenum">
              <a:rPr lang="zh-TW" altLang="en-US"/>
              <a:pPr>
                <a:defRPr/>
              </a:pPr>
              <a:t>4</a:t>
            </a:fld>
            <a:endParaRPr lang="zh-TW" alt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標題 1"/>
          <p:cNvSpPr>
            <a:spLocks noGrp="1"/>
          </p:cNvSpPr>
          <p:nvPr>
            <p:ph type="ctrTitle"/>
          </p:nvPr>
        </p:nvSpPr>
        <p:spPr>
          <a:xfrm>
            <a:off x="685800" y="763588"/>
            <a:ext cx="7772400" cy="97155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kumimoji="1" lang="zh-TW" altLang="en-US" sz="40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須考慮的人事時地物</a:t>
            </a:r>
          </a:p>
        </p:txBody>
      </p:sp>
      <p:sp>
        <p:nvSpPr>
          <p:cNvPr id="6147" name="子標題 5"/>
          <p:cNvSpPr>
            <a:spLocks noGrp="1"/>
          </p:cNvSpPr>
          <p:nvPr>
            <p:ph type="subTitle" idx="1"/>
          </p:nvPr>
        </p:nvSpPr>
        <p:spPr>
          <a:xfrm>
            <a:off x="928688" y="1735138"/>
            <a:ext cx="7529512" cy="4621212"/>
          </a:xfrm>
        </p:spPr>
        <p:txBody>
          <a:bodyPr>
            <a:normAutofit fontScale="92500" lnSpcReduction="20000"/>
          </a:bodyPr>
          <a:lstStyle/>
          <a:p>
            <a:pPr marL="457200" marR="0" indent="-457200" algn="l">
              <a:buFont typeface="+mj-lt"/>
              <a:buAutoNum type="arabicPeriod"/>
            </a:pPr>
            <a:endParaRPr lang="en-US" altLang="zh-TW" sz="24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457200" marR="0" indent="-457200" algn="l">
              <a:buFont typeface="+mj-lt"/>
              <a:buAutoNum type="arabicPeriod"/>
            </a:pPr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人：授權人</a:t>
            </a:r>
            <a:r>
              <a:rPr lang="en-US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合著</a:t>
            </a:r>
            <a:r>
              <a:rPr lang="en-US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?)</a:t>
            </a:r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、</a:t>
            </a:r>
            <a:r>
              <a:rPr lang="en-US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B2C/B2B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、特定身分</a:t>
            </a:r>
            <a:r>
              <a:rPr lang="en-US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...</a:t>
            </a:r>
          </a:p>
          <a:p>
            <a:pPr marL="457200" marR="0" indent="-457200" algn="l">
              <a:buFont typeface="+mj-lt"/>
              <a:buAutoNum type="arabicPeriod"/>
            </a:pPr>
            <a:endParaRPr lang="en-US" altLang="zh-TW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457200" marR="0" indent="-457200" algn="l">
              <a:buFont typeface="+mj-lt"/>
              <a:buAutoNum type="arabicPeriod"/>
            </a:pPr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事：語言、格式、專屬</a:t>
            </a:r>
            <a:r>
              <a:rPr lang="en-US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/</a:t>
            </a:r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非專屬、轉授權、版稅、轉檔、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線</a:t>
            </a:r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上</a:t>
            </a:r>
            <a:r>
              <a:rPr lang="en-US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/</a:t>
            </a:r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線下閱讀、銷售模式、試閱限制</a:t>
            </a:r>
            <a:r>
              <a:rPr lang="en-US" altLang="zh-TW" sz="17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kumimoji="1" lang="zh-TW" altLang="en-US" sz="17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篇幅</a:t>
            </a:r>
            <a:r>
              <a:rPr kumimoji="1" lang="en-US" altLang="zh-TW" sz="17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en-US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...</a:t>
            </a:r>
          </a:p>
          <a:p>
            <a:pPr marL="457200" marR="0" indent="-457200" algn="l">
              <a:buFont typeface="+mj-lt"/>
              <a:buAutoNum type="arabicPeriod"/>
            </a:pP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457200" marR="0" indent="-457200" algn="l">
              <a:buFont typeface="+mj-lt"/>
              <a:buAutoNum type="arabicPeriod"/>
            </a:pPr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時：授權期間、限</a:t>
            </a:r>
            <a:r>
              <a:rPr kumimoji="1"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時</a:t>
            </a:r>
            <a:r>
              <a:rPr kumimoji="1"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閱讀</a:t>
            </a:r>
            <a:r>
              <a:rPr kumimoji="1" lang="en-US" altLang="zh-TW" sz="1700" dirty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kumimoji="1" lang="zh-TW" altLang="en-US" sz="1700" dirty="0">
                <a:latin typeface="標楷體" panose="03000509000000000000" pitchFamily="65" charset="-120"/>
                <a:ea typeface="標楷體" panose="03000509000000000000" pitchFamily="65" charset="-120"/>
              </a:rPr>
              <a:t>租</a:t>
            </a:r>
            <a:r>
              <a:rPr kumimoji="1" lang="zh-TW" altLang="en-US" sz="17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書概念</a:t>
            </a:r>
            <a:r>
              <a:rPr kumimoji="1" lang="en-US" altLang="zh-TW" sz="17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kumimoji="1"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、不</a:t>
            </a:r>
            <a:r>
              <a:rPr kumimoji="1"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限時閱讀</a:t>
            </a:r>
            <a:r>
              <a:rPr kumimoji="1" lang="en-US" altLang="zh-TW" sz="1700" dirty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kumimoji="1" lang="zh-TW" altLang="en-US" sz="17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購書概念</a:t>
            </a:r>
            <a:r>
              <a:rPr kumimoji="1" lang="en-US" altLang="zh-TW" sz="17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kumimoji="1" lang="en-US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...</a:t>
            </a:r>
            <a:endParaRPr lang="en-US" altLang="zh-TW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457200" marR="0" indent="-457200" algn="l">
              <a:buFont typeface="+mj-lt"/>
              <a:buAutoNum type="arabicPeriod"/>
            </a:pPr>
            <a:endParaRPr lang="en-US" altLang="zh-TW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457200" marR="0" indent="-457200" algn="l">
              <a:buFont typeface="+mj-lt"/>
              <a:buAutoNum type="arabicPeriod"/>
            </a:pPr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地：特定區域、場所、</a:t>
            </a:r>
            <a:r>
              <a:rPr lang="en-US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IP...</a:t>
            </a:r>
          </a:p>
          <a:p>
            <a:pPr marL="457200" marR="0" indent="-457200" algn="l">
              <a:buFont typeface="+mj-lt"/>
              <a:buAutoNum type="arabicPeriod"/>
            </a:pP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457200" marR="0" indent="-457200" algn="l">
              <a:buFont typeface="+mj-lt"/>
              <a:buAutoNum type="arabicPeriod"/>
            </a:pPr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物：載具、</a:t>
            </a:r>
            <a:r>
              <a:rPr lang="en-US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DRM</a:t>
            </a:r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、閱讀器</a:t>
            </a:r>
            <a:r>
              <a:rPr lang="en-US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...</a:t>
            </a:r>
            <a:endParaRPr lang="en-US" altLang="zh-TW" sz="30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F56BDB-400C-4EE8-B53F-9E5274E87125}" type="slidenum">
              <a:rPr lang="zh-TW" altLang="en-US"/>
              <a:pPr>
                <a:defRPr/>
              </a:pPr>
              <a:t>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8292937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標題 1"/>
          <p:cNvSpPr>
            <a:spLocks noGrp="1"/>
          </p:cNvSpPr>
          <p:nvPr>
            <p:ph type="ctrTitle"/>
          </p:nvPr>
        </p:nvSpPr>
        <p:spPr>
          <a:xfrm>
            <a:off x="685800" y="763588"/>
            <a:ext cx="7772400" cy="97155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kumimoji="1" lang="zh-TW" altLang="en-US" sz="40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數位出版分類</a:t>
            </a:r>
          </a:p>
        </p:txBody>
      </p:sp>
      <p:sp>
        <p:nvSpPr>
          <p:cNvPr id="6147" name="子標題 5"/>
          <p:cNvSpPr>
            <a:spLocks noGrp="1"/>
          </p:cNvSpPr>
          <p:nvPr>
            <p:ph type="subTitle" idx="1"/>
          </p:nvPr>
        </p:nvSpPr>
        <p:spPr>
          <a:xfrm>
            <a:off x="928688" y="1735138"/>
            <a:ext cx="7529512" cy="4621212"/>
          </a:xfrm>
        </p:spPr>
        <p:txBody>
          <a:bodyPr>
            <a:normAutofit/>
          </a:bodyPr>
          <a:lstStyle/>
          <a:p>
            <a:pPr marR="0" algn="l"/>
            <a:endParaRPr kumimoji="1" lang="en-US" altLang="zh-TW" sz="2800" dirty="0" smtClean="0"/>
          </a:p>
          <a:p>
            <a:pPr marR="0" algn="l"/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電子書可以透過實體載具方式散布，</a:t>
            </a:r>
            <a:r>
              <a:rPr lang="zh-TW" altLang="en-US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或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透過網路的傳輸達到發行的目的，依傳遞方式可分為：</a:t>
            </a:r>
            <a:endParaRPr lang="en-US" altLang="zh-TW" sz="24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R="0" algn="l"/>
            <a:endParaRPr lang="en-US" altLang="zh-TW" sz="24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457200" marR="0" indent="-457200" algn="l">
              <a:buFont typeface="+mj-lt"/>
              <a:buAutoNum type="arabicPeriod"/>
            </a:pP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非</a:t>
            </a:r>
            <a:r>
              <a:rPr lang="zh-TW" altLang="en-US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聯網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型</a:t>
            </a:r>
            <a:r>
              <a: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光碟、隨身碟、記憶卡</a:t>
            </a:r>
            <a:r>
              <a: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endParaRPr lang="en-US" altLang="zh-TW" sz="24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457200" marR="0" indent="-457200" algn="l">
              <a:buFont typeface="+mj-lt"/>
              <a:buAutoNum type="arabicPeriod"/>
            </a:pPr>
            <a:endParaRPr lang="en-US" altLang="zh-TW" sz="24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457200" marR="0" indent="-457200" algn="l">
              <a:buFont typeface="+mj-lt"/>
              <a:buAutoNum type="arabicPeriod"/>
            </a:pP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聯</a:t>
            </a:r>
            <a:r>
              <a:rPr lang="zh-TW" altLang="en-US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網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型</a:t>
            </a:r>
            <a:r>
              <a: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網站伺服器、固網、無線網路、手機、電腦</a:t>
            </a:r>
            <a:r>
              <a: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...)</a:t>
            </a:r>
          </a:p>
          <a:p>
            <a:pPr marR="0" algn="l"/>
            <a:endParaRPr lang="en-US" altLang="zh-TW" sz="30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F56BDB-400C-4EE8-B53F-9E5274E87125}" type="slidenum">
              <a:rPr lang="zh-TW" altLang="en-US"/>
              <a:pPr>
                <a:defRPr/>
              </a:pPr>
              <a:t>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9716134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標題 1"/>
          <p:cNvSpPr>
            <a:spLocks noGrp="1"/>
          </p:cNvSpPr>
          <p:nvPr>
            <p:ph type="ctrTitle"/>
          </p:nvPr>
        </p:nvSpPr>
        <p:spPr>
          <a:xfrm>
            <a:off x="685800" y="763588"/>
            <a:ext cx="7772400" cy="97155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kumimoji="1" lang="zh-TW" altLang="en-US" sz="3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與那些著作</a:t>
            </a:r>
            <a:r>
              <a:rPr kumimoji="1" lang="zh-TW" altLang="en-US" sz="3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財產權比較有關</a:t>
            </a:r>
            <a:endParaRPr kumimoji="1" lang="zh-TW" altLang="en-US" sz="38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6147" name="子標題 5"/>
          <p:cNvSpPr>
            <a:spLocks noGrp="1"/>
          </p:cNvSpPr>
          <p:nvPr>
            <p:ph type="subTitle" idx="1"/>
          </p:nvPr>
        </p:nvSpPr>
        <p:spPr>
          <a:xfrm>
            <a:off x="928688" y="1735138"/>
            <a:ext cx="7529512" cy="4621212"/>
          </a:xfrm>
        </p:spPr>
        <p:txBody>
          <a:bodyPr>
            <a:normAutofit/>
          </a:bodyPr>
          <a:lstStyle/>
          <a:p>
            <a:pPr algn="just">
              <a:spcBef>
                <a:spcPct val="10000"/>
              </a:spcBef>
            </a:pPr>
            <a:endParaRPr lang="en-US" altLang="zh-TW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just">
              <a:spcBef>
                <a:spcPct val="10000"/>
              </a:spcBef>
            </a:pPr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非聯網型：</a:t>
            </a:r>
            <a:endParaRPr lang="en-US" altLang="zh-TW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514350" indent="-514350" algn="just">
              <a:spcBef>
                <a:spcPct val="10000"/>
              </a:spcBef>
              <a:buFont typeface="+mj-lt"/>
              <a:buAutoNum type="arabicPeriod"/>
            </a:pPr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重製權</a:t>
            </a:r>
            <a:endParaRPr lang="en-US" altLang="zh-TW" dirty="0" smtClean="0">
              <a:latin typeface="標楷體" pitchFamily="65" charset="-120"/>
              <a:ea typeface="標楷體" pitchFamily="65" charset="-120"/>
            </a:endParaRPr>
          </a:p>
          <a:p>
            <a:pPr marL="514350" indent="-514350" algn="just">
              <a:spcBef>
                <a:spcPct val="10000"/>
              </a:spcBef>
              <a:buFont typeface="+mj-lt"/>
              <a:buAutoNum type="arabicPeriod"/>
            </a:pPr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散</a:t>
            </a:r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布權</a:t>
            </a:r>
            <a:endParaRPr lang="en-US" altLang="zh-TW" dirty="0" smtClean="0">
              <a:latin typeface="標楷體" pitchFamily="65" charset="-120"/>
              <a:ea typeface="標楷體" pitchFamily="65" charset="-120"/>
            </a:endParaRPr>
          </a:p>
          <a:p>
            <a:pPr marL="514350" indent="-514350" algn="just">
              <a:spcBef>
                <a:spcPct val="10000"/>
              </a:spcBef>
              <a:buFont typeface="+mj-lt"/>
              <a:buAutoNum type="arabicPeriod"/>
            </a:pPr>
            <a:endParaRPr lang="zh-TW" altLang="en-US" dirty="0" smtClean="0">
              <a:latin typeface="標楷體" pitchFamily="65" charset="-120"/>
              <a:ea typeface="標楷體" pitchFamily="65" charset="-120"/>
            </a:endParaRPr>
          </a:p>
          <a:p>
            <a:pPr algn="just">
              <a:spcBef>
                <a:spcPct val="10000"/>
              </a:spcBef>
            </a:pP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聯網</a:t>
            </a:r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型：</a:t>
            </a:r>
            <a:endParaRPr lang="en-US" altLang="zh-TW" dirty="0">
              <a:latin typeface="標楷體" pitchFamily="65" charset="-120"/>
              <a:ea typeface="標楷體" pitchFamily="65" charset="-120"/>
            </a:endParaRPr>
          </a:p>
          <a:p>
            <a:pPr marL="514350" indent="-514350" algn="just">
              <a:spcBef>
                <a:spcPct val="10000"/>
              </a:spcBef>
              <a:buFont typeface="+mj-lt"/>
              <a:buAutoNum type="arabicPeriod"/>
            </a:pPr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重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製</a:t>
            </a:r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權 </a:t>
            </a:r>
            <a:endParaRPr lang="en-US" altLang="zh-TW" dirty="0">
              <a:latin typeface="標楷體" pitchFamily="65" charset="-120"/>
              <a:ea typeface="標楷體" pitchFamily="65" charset="-120"/>
            </a:endParaRPr>
          </a:p>
          <a:p>
            <a:pPr marL="514350" indent="-514350" algn="just">
              <a:spcBef>
                <a:spcPct val="10000"/>
              </a:spcBef>
              <a:buFont typeface="+mj-lt"/>
              <a:buAutoNum type="arabicPeriod"/>
            </a:pPr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公開</a:t>
            </a:r>
            <a:r>
              <a:rPr lang="zh-TW" altLang="en-US" dirty="0">
                <a:latin typeface="標楷體" pitchFamily="65" charset="-120"/>
                <a:ea typeface="標楷體" pitchFamily="65" charset="-120"/>
              </a:rPr>
              <a:t>傳輸權</a:t>
            </a:r>
          </a:p>
          <a:p>
            <a:pPr marR="0" algn="l"/>
            <a:endParaRPr lang="en-US" altLang="zh-TW" sz="30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F56BDB-400C-4EE8-B53F-9E5274E87125}" type="slidenum">
              <a:rPr lang="zh-TW" altLang="en-US"/>
              <a:pPr>
                <a:defRPr/>
              </a:pPr>
              <a:t>7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8567867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標題 1"/>
          <p:cNvSpPr>
            <a:spLocks noGrp="1"/>
          </p:cNvSpPr>
          <p:nvPr>
            <p:ph type="ctrTitle"/>
          </p:nvPr>
        </p:nvSpPr>
        <p:spPr>
          <a:xfrm>
            <a:off x="685800" y="763588"/>
            <a:ext cx="7772400" cy="97155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kumimoji="1" lang="en-US" altLang="zh-TW" sz="40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B2C</a:t>
            </a:r>
            <a:r>
              <a:rPr kumimoji="1" lang="zh-TW" altLang="en-US" sz="40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授權鏈</a:t>
            </a:r>
            <a:endParaRPr kumimoji="1" lang="zh-TW" altLang="en-US" sz="3800" dirty="0" smtClean="0">
              <a:solidFill>
                <a:srgbClr val="000099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9219" name="子標題 5"/>
          <p:cNvSpPr>
            <a:spLocks noGrp="1"/>
          </p:cNvSpPr>
          <p:nvPr>
            <p:ph type="subTitle" idx="1"/>
          </p:nvPr>
        </p:nvSpPr>
        <p:spPr>
          <a:xfrm>
            <a:off x="685800" y="1735138"/>
            <a:ext cx="7772400" cy="4621212"/>
          </a:xfrm>
        </p:spPr>
        <p:txBody>
          <a:bodyPr/>
          <a:lstStyle/>
          <a:p>
            <a:pPr marL="360363" marR="0" indent="-360363" algn="l"/>
            <a:endParaRPr kumimoji="1" lang="en-US" altLang="zh-TW" sz="2800" dirty="0" smtClean="0"/>
          </a:p>
          <a:p>
            <a:pPr marL="360363" marR="0" indent="-360363" algn="l"/>
            <a:r>
              <a:rPr kumimoji="1"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作者      版權代理商     出版社     發行商</a:t>
            </a:r>
            <a:endParaRPr kumimoji="1" lang="en-US" altLang="zh-TW" sz="28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360363" marR="0" indent="-360363" algn="l"/>
            <a:endParaRPr kumimoji="1" lang="en-US" altLang="zh-TW" sz="28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360363" marR="0" indent="-360363" algn="l"/>
            <a:r>
              <a:rPr kumimoji="1"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endParaRPr kumimoji="1" lang="en-US" altLang="zh-TW" sz="28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360363" marR="0" indent="-360363" algn="l"/>
            <a:r>
              <a:rPr kumimoji="1"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   經銷商      平台</a:t>
            </a:r>
            <a:r>
              <a:rPr kumimoji="1"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商</a:t>
            </a:r>
            <a:r>
              <a:rPr kumimoji="1"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    讀者</a:t>
            </a:r>
            <a:r>
              <a:rPr kumimoji="1" lang="en-US" altLang="zh-TW" sz="28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kumimoji="1" lang="zh-TW" altLang="en-US" sz="28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付費者</a:t>
            </a:r>
            <a:r>
              <a:rPr kumimoji="1" lang="en-US" altLang="zh-TW" sz="28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pPr marL="360363" marR="0" indent="-360363" algn="l"/>
            <a:endParaRPr kumimoji="1" lang="en-US" altLang="zh-TW" sz="2800" b="1" dirty="0" smtClean="0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360363" marR="0" indent="-360363" algn="l"/>
            <a:endParaRPr kumimoji="1" lang="en-US" altLang="zh-TW" sz="2800" b="1" dirty="0" smtClean="0">
              <a:solidFill>
                <a:srgbClr val="FF0000"/>
              </a:solidFill>
            </a:endParaRP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731E01-AFC8-4FC7-8540-E9B7343A62F0}" type="slidenum">
              <a:rPr lang="zh-TW" altLang="en-US"/>
              <a:pPr>
                <a:defRPr/>
              </a:pPr>
              <a:t>8</a:t>
            </a:fld>
            <a:endParaRPr lang="zh-TW" altLang="en-US"/>
          </a:p>
        </p:txBody>
      </p:sp>
      <p:sp>
        <p:nvSpPr>
          <p:cNvPr id="8" name="向右箭號 7"/>
          <p:cNvSpPr/>
          <p:nvPr/>
        </p:nvSpPr>
        <p:spPr>
          <a:xfrm>
            <a:off x="1593850" y="2205038"/>
            <a:ext cx="673100" cy="600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9pPr>
          </a:lstStyle>
          <a:p>
            <a:pPr algn="ctr" eaLnBrk="1" hangingPunct="1">
              <a:defRPr/>
            </a:pPr>
            <a:r>
              <a:rPr lang="zh-TW" altLang="en-US" smtClean="0">
                <a:solidFill>
                  <a:srgbClr val="FFFFFF"/>
                </a:solidFill>
                <a:latin typeface="Calibri" pitchFamily="34" charset="0"/>
              </a:rPr>
              <a:t> </a:t>
            </a:r>
          </a:p>
        </p:txBody>
      </p:sp>
      <p:sp>
        <p:nvSpPr>
          <p:cNvPr id="9" name="向右箭號 8"/>
          <p:cNvSpPr/>
          <p:nvPr/>
        </p:nvSpPr>
        <p:spPr>
          <a:xfrm>
            <a:off x="4356100" y="2205038"/>
            <a:ext cx="674688" cy="600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9pPr>
          </a:lstStyle>
          <a:p>
            <a:pPr algn="ctr" eaLnBrk="1" hangingPunct="1">
              <a:defRPr/>
            </a:pPr>
            <a:r>
              <a:rPr lang="zh-TW" altLang="en-US" smtClean="0">
                <a:solidFill>
                  <a:srgbClr val="FFFFFF"/>
                </a:solidFill>
                <a:latin typeface="Calibri" pitchFamily="34" charset="0"/>
              </a:rPr>
              <a:t> </a:t>
            </a:r>
          </a:p>
        </p:txBody>
      </p:sp>
      <p:sp>
        <p:nvSpPr>
          <p:cNvPr id="13" name="向右箭號 12"/>
          <p:cNvSpPr/>
          <p:nvPr/>
        </p:nvSpPr>
        <p:spPr>
          <a:xfrm>
            <a:off x="6300788" y="2205038"/>
            <a:ext cx="674687" cy="600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9pPr>
          </a:lstStyle>
          <a:p>
            <a:pPr algn="ctr" eaLnBrk="1" hangingPunct="1">
              <a:defRPr/>
            </a:pPr>
            <a:r>
              <a:rPr lang="zh-TW" altLang="en-US" smtClean="0">
                <a:solidFill>
                  <a:srgbClr val="FFFFFF"/>
                </a:solidFill>
                <a:latin typeface="Calibri" pitchFamily="34" charset="0"/>
              </a:rPr>
              <a:t> </a:t>
            </a:r>
          </a:p>
        </p:txBody>
      </p:sp>
      <p:sp>
        <p:nvSpPr>
          <p:cNvPr id="15" name="向右箭號 14"/>
          <p:cNvSpPr/>
          <p:nvPr/>
        </p:nvSpPr>
        <p:spPr>
          <a:xfrm>
            <a:off x="827088" y="3716338"/>
            <a:ext cx="674687" cy="600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9pPr>
          </a:lstStyle>
          <a:p>
            <a:pPr algn="ctr" eaLnBrk="1" hangingPunct="1">
              <a:defRPr/>
            </a:pPr>
            <a:r>
              <a:rPr lang="zh-TW" altLang="en-US" smtClean="0">
                <a:solidFill>
                  <a:srgbClr val="FFFFFF"/>
                </a:solidFill>
                <a:latin typeface="Calibri" pitchFamily="34" charset="0"/>
              </a:rPr>
              <a:t> </a:t>
            </a:r>
          </a:p>
        </p:txBody>
      </p:sp>
      <p:sp>
        <p:nvSpPr>
          <p:cNvPr id="16" name="向右箭號 15"/>
          <p:cNvSpPr/>
          <p:nvPr/>
        </p:nvSpPr>
        <p:spPr>
          <a:xfrm>
            <a:off x="2916238" y="3716338"/>
            <a:ext cx="674687" cy="600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9pPr>
          </a:lstStyle>
          <a:p>
            <a:pPr algn="ctr" eaLnBrk="1" hangingPunct="1">
              <a:defRPr/>
            </a:pPr>
            <a:r>
              <a:rPr lang="zh-TW" altLang="en-US" smtClean="0">
                <a:solidFill>
                  <a:srgbClr val="FFFFFF"/>
                </a:solidFill>
                <a:latin typeface="Calibri" pitchFamily="34" charset="0"/>
              </a:rPr>
              <a:t> </a:t>
            </a:r>
          </a:p>
        </p:txBody>
      </p:sp>
      <p:sp>
        <p:nvSpPr>
          <p:cNvPr id="17" name="向右箭號 16"/>
          <p:cNvSpPr/>
          <p:nvPr/>
        </p:nvSpPr>
        <p:spPr>
          <a:xfrm>
            <a:off x="5076825" y="3716338"/>
            <a:ext cx="674688" cy="600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9pPr>
          </a:lstStyle>
          <a:p>
            <a:pPr algn="ctr" eaLnBrk="1" hangingPunct="1">
              <a:defRPr/>
            </a:pPr>
            <a:r>
              <a:rPr lang="zh-TW" altLang="en-US" smtClean="0">
                <a:solidFill>
                  <a:srgbClr val="FFFFFF"/>
                </a:solidFill>
                <a:latin typeface="Calibri" pitchFamily="34" charset="0"/>
              </a:rPr>
              <a:t>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標題 1"/>
          <p:cNvSpPr>
            <a:spLocks noGrp="1"/>
          </p:cNvSpPr>
          <p:nvPr>
            <p:ph type="ctrTitle"/>
          </p:nvPr>
        </p:nvSpPr>
        <p:spPr>
          <a:xfrm>
            <a:off x="685800" y="763588"/>
            <a:ext cx="7772400" cy="97155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kumimoji="1" lang="en-US" altLang="zh-TW" sz="40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B2B</a:t>
            </a:r>
            <a:r>
              <a:rPr kumimoji="1" lang="zh-TW" altLang="en-US" sz="40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授權鏈</a:t>
            </a:r>
            <a:endParaRPr kumimoji="1" lang="zh-TW" altLang="en-US" sz="3800" dirty="0" smtClean="0">
              <a:solidFill>
                <a:srgbClr val="000099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0243" name="子標題 5"/>
          <p:cNvSpPr>
            <a:spLocks noGrp="1"/>
          </p:cNvSpPr>
          <p:nvPr>
            <p:ph type="subTitle" idx="1"/>
          </p:nvPr>
        </p:nvSpPr>
        <p:spPr>
          <a:xfrm>
            <a:off x="685800" y="1735138"/>
            <a:ext cx="7772400" cy="4365625"/>
          </a:xfrm>
        </p:spPr>
        <p:txBody>
          <a:bodyPr/>
          <a:lstStyle/>
          <a:p>
            <a:pPr marL="360363" marR="0" indent="-360363" algn="l"/>
            <a:endParaRPr kumimoji="1" lang="en-US" altLang="zh-TW" sz="2800" dirty="0" smtClean="0"/>
          </a:p>
          <a:p>
            <a:pPr marL="360363" marR="0" indent="-360363" algn="l"/>
            <a:r>
              <a:rPr kumimoji="1"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作者      版權代理商     出版社     發行商</a:t>
            </a:r>
            <a:endParaRPr kumimoji="1" lang="en-US" altLang="zh-TW" sz="28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360363" marR="0" indent="-360363" algn="l"/>
            <a:endParaRPr kumimoji="1" lang="en-US" altLang="zh-TW" sz="28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360363" marR="0" indent="-360363" algn="l"/>
            <a:r>
              <a:rPr kumimoji="1"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    經銷商      平台商       採購單位</a:t>
            </a:r>
            <a:r>
              <a:rPr kumimoji="1" lang="en-US" altLang="zh-TW" sz="28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kumimoji="1" lang="zh-TW" altLang="en-US" sz="28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付</a:t>
            </a:r>
            <a:endParaRPr kumimoji="1" lang="en-US" altLang="zh-TW" sz="2800" dirty="0" smtClean="0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360363" marR="0" indent="-360363" algn="l"/>
            <a:endParaRPr kumimoji="1" lang="en-US" altLang="zh-TW" sz="2800" dirty="0" smtClean="0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360363" marR="0" indent="-360363" algn="l"/>
            <a:r>
              <a:rPr kumimoji="1" lang="zh-TW" altLang="en-US" sz="28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費者</a:t>
            </a:r>
            <a:r>
              <a:rPr kumimoji="1" lang="en-US" altLang="zh-TW" sz="28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kumimoji="1" lang="zh-TW" altLang="en-US" sz="28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    </a:t>
            </a:r>
            <a:r>
              <a:rPr kumimoji="1"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讀者</a:t>
            </a:r>
            <a:endParaRPr kumimoji="1" lang="en-US" altLang="zh-TW" sz="28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C89EF8-ECB0-4CD7-8606-B6FF832E9A8D}" type="slidenum">
              <a:rPr lang="zh-TW" altLang="en-US"/>
              <a:pPr>
                <a:defRPr/>
              </a:pPr>
              <a:t>9</a:t>
            </a:fld>
            <a:endParaRPr lang="zh-TW" altLang="en-US"/>
          </a:p>
        </p:txBody>
      </p:sp>
      <p:sp>
        <p:nvSpPr>
          <p:cNvPr id="8" name="向右箭號 7"/>
          <p:cNvSpPr/>
          <p:nvPr/>
        </p:nvSpPr>
        <p:spPr>
          <a:xfrm>
            <a:off x="1593850" y="2205038"/>
            <a:ext cx="673100" cy="600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9pPr>
          </a:lstStyle>
          <a:p>
            <a:pPr algn="ctr" eaLnBrk="1" hangingPunct="1">
              <a:defRPr/>
            </a:pPr>
            <a:r>
              <a:rPr lang="zh-TW" altLang="en-US" smtClean="0">
                <a:solidFill>
                  <a:srgbClr val="FFFFFF"/>
                </a:solidFill>
                <a:latin typeface="Calibri" pitchFamily="34" charset="0"/>
              </a:rPr>
              <a:t> </a:t>
            </a:r>
          </a:p>
        </p:txBody>
      </p:sp>
      <p:sp>
        <p:nvSpPr>
          <p:cNvPr id="9" name="向右箭號 8"/>
          <p:cNvSpPr/>
          <p:nvPr/>
        </p:nvSpPr>
        <p:spPr>
          <a:xfrm>
            <a:off x="4356100" y="2205038"/>
            <a:ext cx="674688" cy="600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9pPr>
          </a:lstStyle>
          <a:p>
            <a:pPr algn="ctr" eaLnBrk="1" hangingPunct="1">
              <a:defRPr/>
            </a:pPr>
            <a:r>
              <a:rPr lang="zh-TW" altLang="en-US" smtClean="0">
                <a:solidFill>
                  <a:srgbClr val="FFFFFF"/>
                </a:solidFill>
                <a:latin typeface="Calibri" pitchFamily="34" charset="0"/>
              </a:rPr>
              <a:t> </a:t>
            </a:r>
          </a:p>
        </p:txBody>
      </p:sp>
      <p:sp>
        <p:nvSpPr>
          <p:cNvPr id="13" name="向右箭號 12"/>
          <p:cNvSpPr/>
          <p:nvPr/>
        </p:nvSpPr>
        <p:spPr>
          <a:xfrm>
            <a:off x="6300788" y="2205038"/>
            <a:ext cx="674687" cy="600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9pPr>
          </a:lstStyle>
          <a:p>
            <a:pPr algn="ctr" eaLnBrk="1" hangingPunct="1">
              <a:defRPr/>
            </a:pPr>
            <a:r>
              <a:rPr lang="zh-TW" altLang="en-US" smtClean="0">
                <a:solidFill>
                  <a:srgbClr val="FFFFFF"/>
                </a:solidFill>
                <a:latin typeface="Calibri" pitchFamily="34" charset="0"/>
              </a:rPr>
              <a:t> </a:t>
            </a:r>
          </a:p>
        </p:txBody>
      </p:sp>
      <p:sp>
        <p:nvSpPr>
          <p:cNvPr id="15" name="向右箭號 14"/>
          <p:cNvSpPr/>
          <p:nvPr/>
        </p:nvSpPr>
        <p:spPr>
          <a:xfrm>
            <a:off x="919163" y="3255963"/>
            <a:ext cx="674687" cy="600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9pPr>
          </a:lstStyle>
          <a:p>
            <a:pPr algn="ctr" eaLnBrk="1" hangingPunct="1">
              <a:defRPr/>
            </a:pPr>
            <a:r>
              <a:rPr lang="zh-TW" altLang="en-US" smtClean="0">
                <a:solidFill>
                  <a:srgbClr val="FFFFFF"/>
                </a:solidFill>
                <a:latin typeface="Calibri" pitchFamily="34" charset="0"/>
              </a:rPr>
              <a:t> </a:t>
            </a:r>
          </a:p>
        </p:txBody>
      </p:sp>
      <p:sp>
        <p:nvSpPr>
          <p:cNvPr id="16" name="向右箭號 15"/>
          <p:cNvSpPr/>
          <p:nvPr/>
        </p:nvSpPr>
        <p:spPr>
          <a:xfrm>
            <a:off x="3044825" y="3255963"/>
            <a:ext cx="674688" cy="600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9pPr>
          </a:lstStyle>
          <a:p>
            <a:pPr algn="ctr" eaLnBrk="1" hangingPunct="1">
              <a:defRPr/>
            </a:pPr>
            <a:r>
              <a:rPr lang="zh-TW" altLang="en-US" smtClean="0">
                <a:solidFill>
                  <a:srgbClr val="FFFFFF"/>
                </a:solidFill>
                <a:latin typeface="Calibri" pitchFamily="34" charset="0"/>
              </a:rPr>
              <a:t> </a:t>
            </a:r>
          </a:p>
        </p:txBody>
      </p:sp>
      <p:sp>
        <p:nvSpPr>
          <p:cNvPr id="17" name="向右箭號 16"/>
          <p:cNvSpPr/>
          <p:nvPr/>
        </p:nvSpPr>
        <p:spPr>
          <a:xfrm>
            <a:off x="5287963" y="3255963"/>
            <a:ext cx="674687" cy="600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9pPr>
          </a:lstStyle>
          <a:p>
            <a:pPr algn="ctr" eaLnBrk="1" hangingPunct="1">
              <a:defRPr/>
            </a:pPr>
            <a:r>
              <a:rPr lang="zh-TW" altLang="en-US" smtClean="0">
                <a:solidFill>
                  <a:srgbClr val="FFFFFF"/>
                </a:solidFill>
                <a:latin typeface="Calibri" pitchFamily="34" charset="0"/>
              </a:rPr>
              <a:t> </a:t>
            </a:r>
          </a:p>
        </p:txBody>
      </p:sp>
      <p:sp>
        <p:nvSpPr>
          <p:cNvPr id="12" name="向右箭號 11"/>
          <p:cNvSpPr/>
          <p:nvPr/>
        </p:nvSpPr>
        <p:spPr>
          <a:xfrm>
            <a:off x="1835150" y="4221163"/>
            <a:ext cx="674688" cy="600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9pPr>
          </a:lstStyle>
          <a:p>
            <a:pPr algn="ctr" eaLnBrk="1" hangingPunct="1">
              <a:defRPr/>
            </a:pPr>
            <a:r>
              <a:rPr lang="zh-TW" altLang="en-US" smtClean="0">
                <a:solidFill>
                  <a:srgbClr val="FFFFFF"/>
                </a:solidFill>
                <a:latin typeface="Calibri" pitchFamily="34" charset="0"/>
              </a:rPr>
              <a:t>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流線">
  <a:themeElements>
    <a:clrScheme name="流線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流線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流線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1743</TotalTime>
  <Words>603</Words>
  <Application>Microsoft Office PowerPoint</Application>
  <PresentationFormat>如螢幕大小 (4:3)</PresentationFormat>
  <Paragraphs>164</Paragraphs>
  <Slides>13</Slides>
  <Notes>13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13</vt:i4>
      </vt:variant>
    </vt:vector>
  </HeadingPairs>
  <TitlesOfParts>
    <vt:vector size="14" baseType="lpstr">
      <vt:lpstr>流線</vt:lpstr>
      <vt:lpstr>經濟部智慧財產局  文創產業著作權實務與案例研討座談會 數位出版的著作權契約與案例剖析</vt:lpstr>
      <vt:lpstr>課程大綱</vt:lpstr>
      <vt:lpstr>著作權種類</vt:lpstr>
      <vt:lpstr>數位出版概念</vt:lpstr>
      <vt:lpstr>須考慮的人事時地物</vt:lpstr>
      <vt:lpstr>數位出版分類</vt:lpstr>
      <vt:lpstr>與那些著作財產權比較有關</vt:lpstr>
      <vt:lpstr>B2C授權鏈</vt:lpstr>
      <vt:lpstr>B2B授權鏈</vt:lpstr>
      <vt:lpstr>不可踰越上游授權範圍</vt:lpstr>
      <vt:lpstr>授權費(版稅)模式</vt:lpstr>
      <vt:lpstr>數位出版契約實務範例</vt:lpstr>
      <vt:lpstr>PowerPoint 簡報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Janice Liu</dc:creator>
  <cp:lastModifiedBy>邱大山</cp:lastModifiedBy>
  <cp:revision>265</cp:revision>
  <dcterms:created xsi:type="dcterms:W3CDTF">2012-02-22T07:19:52Z</dcterms:created>
  <dcterms:modified xsi:type="dcterms:W3CDTF">2016-05-24T09:49:34Z</dcterms:modified>
</cp:coreProperties>
</file>