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8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9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0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1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12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48"/>
  </p:notesMasterIdLst>
  <p:handoutMasterIdLst>
    <p:handoutMasterId r:id="rId49"/>
  </p:handoutMasterIdLst>
  <p:sldIdLst>
    <p:sldId id="256" r:id="rId3"/>
    <p:sldId id="920" r:id="rId4"/>
    <p:sldId id="260" r:id="rId5"/>
    <p:sldId id="926" r:id="rId6"/>
    <p:sldId id="927" r:id="rId7"/>
    <p:sldId id="957" r:id="rId8"/>
    <p:sldId id="952" r:id="rId9"/>
    <p:sldId id="928" r:id="rId10"/>
    <p:sldId id="958" r:id="rId11"/>
    <p:sldId id="930" r:id="rId12"/>
    <p:sldId id="953" r:id="rId13"/>
    <p:sldId id="932" r:id="rId14"/>
    <p:sldId id="959" r:id="rId15"/>
    <p:sldId id="954" r:id="rId16"/>
    <p:sldId id="955" r:id="rId17"/>
    <p:sldId id="960" r:id="rId18"/>
    <p:sldId id="966" r:id="rId19"/>
    <p:sldId id="961" r:id="rId20"/>
    <p:sldId id="962" r:id="rId21"/>
    <p:sldId id="963" r:id="rId22"/>
    <p:sldId id="964" r:id="rId23"/>
    <p:sldId id="965" r:id="rId24"/>
    <p:sldId id="967" r:id="rId25"/>
    <p:sldId id="933" r:id="rId26"/>
    <p:sldId id="934" r:id="rId27"/>
    <p:sldId id="943" r:id="rId28"/>
    <p:sldId id="944" r:id="rId29"/>
    <p:sldId id="945" r:id="rId30"/>
    <p:sldId id="946" r:id="rId31"/>
    <p:sldId id="938" r:id="rId32"/>
    <p:sldId id="968" r:id="rId33"/>
    <p:sldId id="937" r:id="rId34"/>
    <p:sldId id="922" r:id="rId35"/>
    <p:sldId id="921" r:id="rId36"/>
    <p:sldId id="924" r:id="rId37"/>
    <p:sldId id="923" r:id="rId38"/>
    <p:sldId id="925" r:id="rId39"/>
    <p:sldId id="935" r:id="rId40"/>
    <p:sldId id="940" r:id="rId41"/>
    <p:sldId id="941" r:id="rId42"/>
    <p:sldId id="948" r:id="rId43"/>
    <p:sldId id="949" r:id="rId44"/>
    <p:sldId id="947" r:id="rId45"/>
    <p:sldId id="956" r:id="rId46"/>
    <p:sldId id="737" r:id="rId47"/>
  </p:sldIdLst>
  <p:sldSz cx="9144000" cy="6858000" type="screen4x3"/>
  <p:notesSz cx="6807200" cy="9939338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CCFFCC"/>
    <a:srgbClr val="3399FF"/>
    <a:srgbClr val="99CCFF"/>
    <a:srgbClr val="6699FF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75DCB02-9BB8-47FD-8907-85C794F793BA}" styleName="佈景主題樣式 1 - 輔色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C2FFA5D-87B4-456A-9821-1D502468CF0F}" styleName="佈景主題樣式 1 - 輔色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DBED569-4797-4DF1-A0F4-6AAB3CD982D8}" styleName="淺色樣式 3 - 輔色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淺色樣式 3 - 輔色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8B1032C-EA38-4F05-BA0D-38AFFFC7BED3}" styleName="淺色樣式 3 - 輔色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D083AE6-46FA-4A59-8FB0-9F97EB10719F}" styleName="淺色樣式 3 - 輔色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3B4B98B0-60AC-42C2-AFA5-B58CD77FA1E5}" styleName="淺色樣式 1 - 輔色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799B23B-EC83-4686-B30A-512413B5E67A}" styleName="淺色樣式 3 - 輔色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77" autoAdjust="0"/>
    <p:restoredTop sz="93009" autoAdjust="0"/>
  </p:normalViewPr>
  <p:slideViewPr>
    <p:cSldViewPr>
      <p:cViewPr>
        <p:scale>
          <a:sx n="110" d="100"/>
          <a:sy n="110" d="100"/>
        </p:scale>
        <p:origin x="-762" y="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534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79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BE48001-036A-49FE-842F-0394CB565B29}" type="doc">
      <dgm:prSet loTypeId="urn:microsoft.com/office/officeart/2005/8/layout/process3" loCatId="process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lang="zh-TW" altLang="en-US"/>
        </a:p>
      </dgm:t>
    </dgm:pt>
    <dgm:pt modelId="{4A6E2BF3-219E-46FD-9401-7B950D497E56}">
      <dgm:prSet phldrT="[文字]" custT="1"/>
      <dgm:spPr/>
      <dgm:t>
        <a:bodyPr/>
        <a:lstStyle/>
        <a:p>
          <a:r>
            <a:rPr lang="zh-TW" altLang="en-US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創作保護主義</a:t>
          </a:r>
          <a:endParaRPr lang="zh-TW" altLang="en-US" sz="20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B8AADBB-8EA0-4943-92C2-8D8DC36E7B70}" type="parTrans" cxnId="{54480D79-893A-432B-ABD0-E1AE57F8F539}">
      <dgm:prSet/>
      <dgm:spPr/>
      <dgm:t>
        <a:bodyPr/>
        <a:lstStyle/>
        <a:p>
          <a:endParaRPr lang="zh-TW" altLang="en-US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3AA2CE9-9F04-4E0E-A069-B97A55A1AEEA}" type="sibTrans" cxnId="{54480D79-893A-432B-ABD0-E1AE57F8F539}">
      <dgm:prSet/>
      <dgm:spPr/>
      <dgm:t>
        <a:bodyPr/>
        <a:lstStyle/>
        <a:p>
          <a:endParaRPr lang="zh-TW" altLang="en-US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6DF5245-9FBB-4DF3-B381-E6BF9326A13C}">
      <dgm:prSet phldrT="[文字]" custT="1"/>
      <dgm:spPr/>
      <dgm:t>
        <a:bodyPr/>
        <a:lstStyle/>
        <a:p>
          <a:r>
            <a:rPr lang="zh-TW" altLang="en-US" sz="18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不須申請登記、註冊</a:t>
          </a:r>
          <a:endParaRPr lang="zh-TW" altLang="en-US" sz="18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512BE2A-DCFA-4B90-9170-155C671AE253}" type="parTrans" cxnId="{5A6447BA-3190-4FC4-B6D8-CC5CCE9F151C}">
      <dgm:prSet/>
      <dgm:spPr/>
      <dgm:t>
        <a:bodyPr/>
        <a:lstStyle/>
        <a:p>
          <a:endParaRPr lang="zh-TW" altLang="en-US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2F4EA77-C1F5-40E5-BF33-43CBB88EEE02}" type="sibTrans" cxnId="{5A6447BA-3190-4FC4-B6D8-CC5CCE9F151C}">
      <dgm:prSet/>
      <dgm:spPr/>
      <dgm:t>
        <a:bodyPr/>
        <a:lstStyle/>
        <a:p>
          <a:endParaRPr lang="zh-TW" altLang="en-US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34BA260-788E-4777-828B-A9E5A10BDB4C}">
      <dgm:prSet phldrT="[文字]" custT="1"/>
      <dgm:spPr/>
      <dgm:t>
        <a:bodyPr/>
        <a:lstStyle/>
        <a:p>
          <a:r>
            <a:rPr lang="zh-TW" altLang="en-US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保護表達</a:t>
          </a:r>
          <a:endParaRPr lang="zh-TW" altLang="en-US" sz="20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8B29B2F-0928-4BDE-8F2B-7E38038C5C65}" type="parTrans" cxnId="{82CA7AFF-414B-49EE-B246-C1391469904E}">
      <dgm:prSet/>
      <dgm:spPr/>
      <dgm:t>
        <a:bodyPr/>
        <a:lstStyle/>
        <a:p>
          <a:endParaRPr lang="zh-TW" altLang="en-US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CA96321-7FDB-4E10-BD31-6F3031B01FA5}" type="sibTrans" cxnId="{82CA7AFF-414B-49EE-B246-C1391469904E}">
      <dgm:prSet/>
      <dgm:spPr/>
      <dgm:t>
        <a:bodyPr/>
        <a:lstStyle/>
        <a:p>
          <a:endParaRPr lang="zh-TW" altLang="en-US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912FF04-AD63-460F-93B0-FF4B017CDB84}">
      <dgm:prSet phldrT="[文字]" custT="1"/>
      <dgm:spPr/>
      <dgm:t>
        <a:bodyPr/>
        <a:lstStyle/>
        <a:p>
          <a:r>
            <a:rPr lang="zh-TW" altLang="en-US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不保護思想、方法、原理、發現等</a:t>
          </a:r>
          <a:endParaRPr lang="zh-TW" altLang="en-US" sz="20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856D257-5576-40B9-A54A-77D28D3B8F4D}" type="parTrans" cxnId="{A426640C-A620-44BA-AF63-F8307B0DBF16}">
      <dgm:prSet/>
      <dgm:spPr/>
      <dgm:t>
        <a:bodyPr/>
        <a:lstStyle/>
        <a:p>
          <a:endParaRPr lang="zh-TW" altLang="en-US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60AD48B-B8DC-43E6-A98C-E92459342268}" type="sibTrans" cxnId="{A426640C-A620-44BA-AF63-F8307B0DBF16}">
      <dgm:prSet/>
      <dgm:spPr/>
      <dgm:t>
        <a:bodyPr/>
        <a:lstStyle/>
        <a:p>
          <a:endParaRPr lang="zh-TW" altLang="en-US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A1B73AA-5367-44E2-A2CD-68E8E8CEEDF4}">
      <dgm:prSet phldrT="[文字]" custT="1"/>
      <dgm:spPr/>
      <dgm:t>
        <a:bodyPr/>
        <a:lstStyle/>
        <a:p>
          <a:r>
            <a:rPr lang="zh-TW" altLang="en-US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具備原創性、創作性</a:t>
          </a:r>
          <a:endParaRPr lang="zh-TW" altLang="en-US" sz="20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E8094E71-E11D-4FFE-843A-4A2BF3A40694}" type="parTrans" cxnId="{C0C2FED1-2F17-4DB4-99B2-493493812E2B}">
      <dgm:prSet/>
      <dgm:spPr/>
      <dgm:t>
        <a:bodyPr/>
        <a:lstStyle/>
        <a:p>
          <a:endParaRPr lang="zh-TW" altLang="en-US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2145FE9-BAF1-46B2-95E4-F16256C8AA23}" type="sibTrans" cxnId="{C0C2FED1-2F17-4DB4-99B2-493493812E2B}">
      <dgm:prSet/>
      <dgm:spPr/>
      <dgm:t>
        <a:bodyPr/>
        <a:lstStyle/>
        <a:p>
          <a:endParaRPr lang="zh-TW" altLang="en-US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ADB1711-396D-4341-920A-98325CD29FB4}">
      <dgm:prSet phldrT="[文字]"/>
      <dgm:spPr/>
      <dgm:t>
        <a:bodyPr/>
        <a:lstStyle/>
        <a:p>
          <a:r>
            <a:rPr lang="zh-TW" altLang="en-US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獨立創作、非抄襲他人</a:t>
          </a:r>
          <a:endParaRPr lang="zh-TW" altLang="en-US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9BD3D3D-6EA9-4615-8AE6-E813A558516B}" type="parTrans" cxnId="{4FB6C4AA-AA83-480D-8949-ECE06D21C6B5}">
      <dgm:prSet/>
      <dgm:spPr/>
      <dgm:t>
        <a:bodyPr/>
        <a:lstStyle/>
        <a:p>
          <a:endParaRPr lang="zh-TW" altLang="en-US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247377B-E7CA-4379-9909-3090D22463C1}" type="sibTrans" cxnId="{4FB6C4AA-AA83-480D-8949-ECE06D21C6B5}">
      <dgm:prSet/>
      <dgm:spPr/>
      <dgm:t>
        <a:bodyPr/>
        <a:lstStyle/>
        <a:p>
          <a:endParaRPr lang="zh-TW" altLang="en-US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C9F2017-6042-4397-813D-DB9F21FFE0E5}">
      <dgm:prSet phldrT="[文字]"/>
      <dgm:spPr/>
      <dgm:t>
        <a:bodyPr/>
        <a:lstStyle/>
        <a:p>
          <a:r>
            <a:rPr lang="zh-TW" altLang="en-US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符合一定「創作高度」</a:t>
          </a:r>
          <a:endParaRPr lang="zh-TW" altLang="en-US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BBE906E-2797-45EB-A5F1-F174AE0AC540}" type="parTrans" cxnId="{F75177A0-E72E-4E16-9114-EAF6F13AF938}">
      <dgm:prSet/>
      <dgm:spPr/>
      <dgm:t>
        <a:bodyPr/>
        <a:lstStyle/>
        <a:p>
          <a:endParaRPr lang="zh-TW" altLang="en-US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EBB18EF-3B59-4DDB-BE87-148C839FABA1}" type="sibTrans" cxnId="{F75177A0-E72E-4E16-9114-EAF6F13AF938}">
      <dgm:prSet/>
      <dgm:spPr/>
      <dgm:t>
        <a:bodyPr/>
        <a:lstStyle/>
        <a:p>
          <a:endParaRPr lang="zh-TW" altLang="en-US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F6876F9-892F-4390-929A-E9339FDE5C67}" type="pres">
      <dgm:prSet presAssocID="{CBE48001-036A-49FE-842F-0394CB565B2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E880725B-94D1-44E3-A0ED-6A128E615006}" type="pres">
      <dgm:prSet presAssocID="{4A6E2BF3-219E-46FD-9401-7B950D497E56}" presName="composite" presStyleCnt="0"/>
      <dgm:spPr/>
    </dgm:pt>
    <dgm:pt modelId="{7269EDF3-95BC-4D43-B439-4900BF1A9CB9}" type="pres">
      <dgm:prSet presAssocID="{4A6E2BF3-219E-46FD-9401-7B950D497E56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B30C872-214D-482E-BB12-30108CCB778D}" type="pres">
      <dgm:prSet presAssocID="{4A6E2BF3-219E-46FD-9401-7B950D497E56}" presName="parSh" presStyleLbl="node1" presStyleIdx="0" presStyleCnt="3" custScaleY="164621"/>
      <dgm:spPr/>
      <dgm:t>
        <a:bodyPr/>
        <a:lstStyle/>
        <a:p>
          <a:endParaRPr lang="zh-TW" altLang="en-US"/>
        </a:p>
      </dgm:t>
    </dgm:pt>
    <dgm:pt modelId="{DF9BBAB4-8C38-45A9-8EAD-305D9582BF29}" type="pres">
      <dgm:prSet presAssocID="{4A6E2BF3-219E-46FD-9401-7B950D497E56}" presName="desTx" presStyleLbl="fgAcc1" presStyleIdx="0" presStyleCnt="3" custScaleY="89850" custLinFactNeighborX="1783" custLinFactNeighborY="697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7A8AE28-0087-4845-B6A8-C61B0F273341}" type="pres">
      <dgm:prSet presAssocID="{C3AA2CE9-9F04-4E0E-A069-B97A55A1AEEA}" presName="sibTrans" presStyleLbl="sibTrans2D1" presStyleIdx="0" presStyleCnt="2"/>
      <dgm:spPr/>
      <dgm:t>
        <a:bodyPr/>
        <a:lstStyle/>
        <a:p>
          <a:endParaRPr lang="zh-TW" altLang="en-US"/>
        </a:p>
      </dgm:t>
    </dgm:pt>
    <dgm:pt modelId="{6A1A8DE0-BC71-45EC-971E-310C38A37A92}" type="pres">
      <dgm:prSet presAssocID="{C3AA2CE9-9F04-4E0E-A069-B97A55A1AEEA}" presName="connTx" presStyleLbl="sibTrans2D1" presStyleIdx="0" presStyleCnt="2"/>
      <dgm:spPr/>
      <dgm:t>
        <a:bodyPr/>
        <a:lstStyle/>
        <a:p>
          <a:endParaRPr lang="zh-TW" altLang="en-US"/>
        </a:p>
      </dgm:t>
    </dgm:pt>
    <dgm:pt modelId="{83A3C132-772E-45FA-85B9-652C0FA255AF}" type="pres">
      <dgm:prSet presAssocID="{A34BA260-788E-4777-828B-A9E5A10BDB4C}" presName="composite" presStyleCnt="0"/>
      <dgm:spPr/>
    </dgm:pt>
    <dgm:pt modelId="{B883E799-D4E0-40D7-9637-B5DBC96522C6}" type="pres">
      <dgm:prSet presAssocID="{A34BA260-788E-4777-828B-A9E5A10BDB4C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FC237DF-9627-480D-97D8-902F4E5E8FEA}" type="pres">
      <dgm:prSet presAssocID="{A34BA260-788E-4777-828B-A9E5A10BDB4C}" presName="parSh" presStyleLbl="node1" presStyleIdx="1" presStyleCnt="3" custScaleY="150202"/>
      <dgm:spPr/>
      <dgm:t>
        <a:bodyPr/>
        <a:lstStyle/>
        <a:p>
          <a:endParaRPr lang="zh-TW" altLang="en-US"/>
        </a:p>
      </dgm:t>
    </dgm:pt>
    <dgm:pt modelId="{89757240-27D0-449F-A15E-AE8BBF2BC24A}" type="pres">
      <dgm:prSet presAssocID="{A34BA260-788E-4777-828B-A9E5A10BDB4C}" presName="desTx" presStyleLbl="fgAcc1" presStyleIdx="1" presStyleCnt="3" custScaleY="89850" custLinFactNeighborX="-1463" custLinFactNeighborY="10639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7AEC331-E785-42FA-B1B6-508B45453F45}" type="pres">
      <dgm:prSet presAssocID="{5CA96321-7FDB-4E10-BD31-6F3031B01FA5}" presName="sibTrans" presStyleLbl="sibTrans2D1" presStyleIdx="1" presStyleCnt="2"/>
      <dgm:spPr/>
      <dgm:t>
        <a:bodyPr/>
        <a:lstStyle/>
        <a:p>
          <a:endParaRPr lang="zh-TW" altLang="en-US"/>
        </a:p>
      </dgm:t>
    </dgm:pt>
    <dgm:pt modelId="{9977B126-BE2E-4642-958A-8E42B8D8ED6B}" type="pres">
      <dgm:prSet presAssocID="{5CA96321-7FDB-4E10-BD31-6F3031B01FA5}" presName="connTx" presStyleLbl="sibTrans2D1" presStyleIdx="1" presStyleCnt="2"/>
      <dgm:spPr/>
      <dgm:t>
        <a:bodyPr/>
        <a:lstStyle/>
        <a:p>
          <a:endParaRPr lang="zh-TW" altLang="en-US"/>
        </a:p>
      </dgm:t>
    </dgm:pt>
    <dgm:pt modelId="{B373332C-590C-4681-BE8F-42CF2E0D364F}" type="pres">
      <dgm:prSet presAssocID="{BA1B73AA-5367-44E2-A2CD-68E8E8CEEDF4}" presName="composite" presStyleCnt="0"/>
      <dgm:spPr/>
    </dgm:pt>
    <dgm:pt modelId="{CD9EF949-59FB-42EF-ABF8-CD79DBC0B587}" type="pres">
      <dgm:prSet presAssocID="{BA1B73AA-5367-44E2-A2CD-68E8E8CEEDF4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A57AA6C-9B4A-45D0-9454-D420E9976F0C}" type="pres">
      <dgm:prSet presAssocID="{BA1B73AA-5367-44E2-A2CD-68E8E8CEEDF4}" presName="parSh" presStyleLbl="node1" presStyleIdx="2" presStyleCnt="3" custScaleY="149045"/>
      <dgm:spPr/>
      <dgm:t>
        <a:bodyPr/>
        <a:lstStyle/>
        <a:p>
          <a:endParaRPr lang="zh-TW" altLang="en-US"/>
        </a:p>
      </dgm:t>
    </dgm:pt>
    <dgm:pt modelId="{8FE6D64E-B3AC-4E54-87C9-70B094A382A8}" type="pres">
      <dgm:prSet presAssocID="{BA1B73AA-5367-44E2-A2CD-68E8E8CEEDF4}" presName="desTx" presStyleLbl="fgAcc1" presStyleIdx="2" presStyleCnt="3" custScaleY="89850" custLinFactNeighborX="-961" custLinFactNeighborY="10639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4FB6C4AA-AA83-480D-8949-ECE06D21C6B5}" srcId="{BA1B73AA-5367-44E2-A2CD-68E8E8CEEDF4}" destId="{5ADB1711-396D-4341-920A-98325CD29FB4}" srcOrd="0" destOrd="0" parTransId="{99BD3D3D-6EA9-4615-8AE6-E813A558516B}" sibTransId="{1247377B-E7CA-4379-9909-3090D22463C1}"/>
    <dgm:cxn modelId="{72C1B0C7-F916-43BF-8DBB-FF1F76BF6F05}" type="presOf" srcId="{CBE48001-036A-49FE-842F-0394CB565B29}" destId="{CF6876F9-892F-4390-929A-E9339FDE5C67}" srcOrd="0" destOrd="0" presId="urn:microsoft.com/office/officeart/2005/8/layout/process3"/>
    <dgm:cxn modelId="{4EACE6EB-393E-4FC5-9B9D-AA7041D6F446}" type="presOf" srcId="{5ADB1711-396D-4341-920A-98325CD29FB4}" destId="{8FE6D64E-B3AC-4E54-87C9-70B094A382A8}" srcOrd="0" destOrd="0" presId="urn:microsoft.com/office/officeart/2005/8/layout/process3"/>
    <dgm:cxn modelId="{54480D79-893A-432B-ABD0-E1AE57F8F539}" srcId="{CBE48001-036A-49FE-842F-0394CB565B29}" destId="{4A6E2BF3-219E-46FD-9401-7B950D497E56}" srcOrd="0" destOrd="0" parTransId="{AB8AADBB-8EA0-4943-92C2-8D8DC36E7B70}" sibTransId="{C3AA2CE9-9F04-4E0E-A069-B97A55A1AEEA}"/>
    <dgm:cxn modelId="{A4735D13-EC80-4612-A2B5-E8E9BC4A4D1B}" type="presOf" srcId="{A34BA260-788E-4777-828B-A9E5A10BDB4C}" destId="{B883E799-D4E0-40D7-9637-B5DBC96522C6}" srcOrd="0" destOrd="0" presId="urn:microsoft.com/office/officeart/2005/8/layout/process3"/>
    <dgm:cxn modelId="{0FBEB57B-AECF-4C9F-91F2-116C9C9323C6}" type="presOf" srcId="{5CA96321-7FDB-4E10-BD31-6F3031B01FA5}" destId="{77AEC331-E785-42FA-B1B6-508B45453F45}" srcOrd="0" destOrd="0" presId="urn:microsoft.com/office/officeart/2005/8/layout/process3"/>
    <dgm:cxn modelId="{6AA21602-3CA8-407E-93FB-BF621085A792}" type="presOf" srcId="{BA1B73AA-5367-44E2-A2CD-68E8E8CEEDF4}" destId="{CD9EF949-59FB-42EF-ABF8-CD79DBC0B587}" srcOrd="0" destOrd="0" presId="urn:microsoft.com/office/officeart/2005/8/layout/process3"/>
    <dgm:cxn modelId="{C0C2FED1-2F17-4DB4-99B2-493493812E2B}" srcId="{CBE48001-036A-49FE-842F-0394CB565B29}" destId="{BA1B73AA-5367-44E2-A2CD-68E8E8CEEDF4}" srcOrd="2" destOrd="0" parTransId="{E8094E71-E11D-4FFE-843A-4A2BF3A40694}" sibTransId="{12145FE9-BAF1-46B2-95E4-F16256C8AA23}"/>
    <dgm:cxn modelId="{5335B99A-9B6F-4DD1-A162-A0A8AC5B180B}" type="presOf" srcId="{9C9F2017-6042-4397-813D-DB9F21FFE0E5}" destId="{8FE6D64E-B3AC-4E54-87C9-70B094A382A8}" srcOrd="0" destOrd="1" presId="urn:microsoft.com/office/officeart/2005/8/layout/process3"/>
    <dgm:cxn modelId="{E905711C-86F6-407A-AFAD-3A9CD0B4DC9D}" type="presOf" srcId="{4A6E2BF3-219E-46FD-9401-7B950D497E56}" destId="{7269EDF3-95BC-4D43-B439-4900BF1A9CB9}" srcOrd="0" destOrd="0" presId="urn:microsoft.com/office/officeart/2005/8/layout/process3"/>
    <dgm:cxn modelId="{5A6447BA-3190-4FC4-B6D8-CC5CCE9F151C}" srcId="{4A6E2BF3-219E-46FD-9401-7B950D497E56}" destId="{76DF5245-9FBB-4DF3-B381-E6BF9326A13C}" srcOrd="0" destOrd="0" parTransId="{2512BE2A-DCFA-4B90-9170-155C671AE253}" sibTransId="{32F4EA77-C1F5-40E5-BF33-43CBB88EEE02}"/>
    <dgm:cxn modelId="{564031D5-E0EA-47EA-8F44-E65459F8A64E}" type="presOf" srcId="{76DF5245-9FBB-4DF3-B381-E6BF9326A13C}" destId="{DF9BBAB4-8C38-45A9-8EAD-305D9582BF29}" srcOrd="0" destOrd="0" presId="urn:microsoft.com/office/officeart/2005/8/layout/process3"/>
    <dgm:cxn modelId="{A426640C-A620-44BA-AF63-F8307B0DBF16}" srcId="{A34BA260-788E-4777-828B-A9E5A10BDB4C}" destId="{2912FF04-AD63-460F-93B0-FF4B017CDB84}" srcOrd="0" destOrd="0" parTransId="{6856D257-5576-40B9-A54A-77D28D3B8F4D}" sibTransId="{A60AD48B-B8DC-43E6-A98C-E92459342268}"/>
    <dgm:cxn modelId="{27305740-C8D6-42CE-A19A-3F7932804A7B}" type="presOf" srcId="{C3AA2CE9-9F04-4E0E-A069-B97A55A1AEEA}" destId="{07A8AE28-0087-4845-B6A8-C61B0F273341}" srcOrd="0" destOrd="0" presId="urn:microsoft.com/office/officeart/2005/8/layout/process3"/>
    <dgm:cxn modelId="{70238009-AB9B-45CB-A070-9C69A3D82CF8}" type="presOf" srcId="{C3AA2CE9-9F04-4E0E-A069-B97A55A1AEEA}" destId="{6A1A8DE0-BC71-45EC-971E-310C38A37A92}" srcOrd="1" destOrd="0" presId="urn:microsoft.com/office/officeart/2005/8/layout/process3"/>
    <dgm:cxn modelId="{F75177A0-E72E-4E16-9114-EAF6F13AF938}" srcId="{BA1B73AA-5367-44E2-A2CD-68E8E8CEEDF4}" destId="{9C9F2017-6042-4397-813D-DB9F21FFE0E5}" srcOrd="1" destOrd="0" parTransId="{BBBE906E-2797-45EB-A5F1-F174AE0AC540}" sibTransId="{2EBB18EF-3B59-4DDB-BE87-148C839FABA1}"/>
    <dgm:cxn modelId="{82CA7AFF-414B-49EE-B246-C1391469904E}" srcId="{CBE48001-036A-49FE-842F-0394CB565B29}" destId="{A34BA260-788E-4777-828B-A9E5A10BDB4C}" srcOrd="1" destOrd="0" parTransId="{78B29B2F-0928-4BDE-8F2B-7E38038C5C65}" sibTransId="{5CA96321-7FDB-4E10-BD31-6F3031B01FA5}"/>
    <dgm:cxn modelId="{34F5564B-4FE8-4FBC-9C00-B57F812C82C5}" type="presOf" srcId="{2912FF04-AD63-460F-93B0-FF4B017CDB84}" destId="{89757240-27D0-449F-A15E-AE8BBF2BC24A}" srcOrd="0" destOrd="0" presId="urn:microsoft.com/office/officeart/2005/8/layout/process3"/>
    <dgm:cxn modelId="{4CFE4DD5-5C64-4253-A886-5CBCD67ADA05}" type="presOf" srcId="{A34BA260-788E-4777-828B-A9E5A10BDB4C}" destId="{CFC237DF-9627-480D-97D8-902F4E5E8FEA}" srcOrd="1" destOrd="0" presId="urn:microsoft.com/office/officeart/2005/8/layout/process3"/>
    <dgm:cxn modelId="{744ED80B-07C0-4CA5-B1F8-C22D5E1552AC}" type="presOf" srcId="{5CA96321-7FDB-4E10-BD31-6F3031B01FA5}" destId="{9977B126-BE2E-4642-958A-8E42B8D8ED6B}" srcOrd="1" destOrd="0" presId="urn:microsoft.com/office/officeart/2005/8/layout/process3"/>
    <dgm:cxn modelId="{792B3DE4-04AF-4261-9FFD-963501C2ADD8}" type="presOf" srcId="{4A6E2BF3-219E-46FD-9401-7B950D497E56}" destId="{BB30C872-214D-482E-BB12-30108CCB778D}" srcOrd="1" destOrd="0" presId="urn:microsoft.com/office/officeart/2005/8/layout/process3"/>
    <dgm:cxn modelId="{2C9BBDEE-4565-4114-9675-564629D90334}" type="presOf" srcId="{BA1B73AA-5367-44E2-A2CD-68E8E8CEEDF4}" destId="{AA57AA6C-9B4A-45D0-9454-D420E9976F0C}" srcOrd="1" destOrd="0" presId="urn:microsoft.com/office/officeart/2005/8/layout/process3"/>
    <dgm:cxn modelId="{D991CC72-78DC-4C53-9EA9-F6F9D268A3BB}" type="presParOf" srcId="{CF6876F9-892F-4390-929A-E9339FDE5C67}" destId="{E880725B-94D1-44E3-A0ED-6A128E615006}" srcOrd="0" destOrd="0" presId="urn:microsoft.com/office/officeart/2005/8/layout/process3"/>
    <dgm:cxn modelId="{4EDEC04C-4C4D-4557-B19A-1AAAA4D2FE5D}" type="presParOf" srcId="{E880725B-94D1-44E3-A0ED-6A128E615006}" destId="{7269EDF3-95BC-4D43-B439-4900BF1A9CB9}" srcOrd="0" destOrd="0" presId="urn:microsoft.com/office/officeart/2005/8/layout/process3"/>
    <dgm:cxn modelId="{580645ED-F98A-4898-BA6D-919A47BF1C20}" type="presParOf" srcId="{E880725B-94D1-44E3-A0ED-6A128E615006}" destId="{BB30C872-214D-482E-BB12-30108CCB778D}" srcOrd="1" destOrd="0" presId="urn:microsoft.com/office/officeart/2005/8/layout/process3"/>
    <dgm:cxn modelId="{A32DE09E-B760-4B3F-B3FE-552710DECE5E}" type="presParOf" srcId="{E880725B-94D1-44E3-A0ED-6A128E615006}" destId="{DF9BBAB4-8C38-45A9-8EAD-305D9582BF29}" srcOrd="2" destOrd="0" presId="urn:microsoft.com/office/officeart/2005/8/layout/process3"/>
    <dgm:cxn modelId="{BF6AC490-441D-495A-A36C-2C45EB14E158}" type="presParOf" srcId="{CF6876F9-892F-4390-929A-E9339FDE5C67}" destId="{07A8AE28-0087-4845-B6A8-C61B0F273341}" srcOrd="1" destOrd="0" presId="urn:microsoft.com/office/officeart/2005/8/layout/process3"/>
    <dgm:cxn modelId="{3C1E867B-8746-4160-A0F9-5C3F2DB9E721}" type="presParOf" srcId="{07A8AE28-0087-4845-B6A8-C61B0F273341}" destId="{6A1A8DE0-BC71-45EC-971E-310C38A37A92}" srcOrd="0" destOrd="0" presId="urn:microsoft.com/office/officeart/2005/8/layout/process3"/>
    <dgm:cxn modelId="{8F089926-D2B8-49D1-93F9-224E15007C0E}" type="presParOf" srcId="{CF6876F9-892F-4390-929A-E9339FDE5C67}" destId="{83A3C132-772E-45FA-85B9-652C0FA255AF}" srcOrd="2" destOrd="0" presId="urn:microsoft.com/office/officeart/2005/8/layout/process3"/>
    <dgm:cxn modelId="{6878A15C-A5BA-4309-99B4-E6A4175E5F17}" type="presParOf" srcId="{83A3C132-772E-45FA-85B9-652C0FA255AF}" destId="{B883E799-D4E0-40D7-9637-B5DBC96522C6}" srcOrd="0" destOrd="0" presId="urn:microsoft.com/office/officeart/2005/8/layout/process3"/>
    <dgm:cxn modelId="{C5108DBB-03E8-4E22-901D-F406BC2F9C49}" type="presParOf" srcId="{83A3C132-772E-45FA-85B9-652C0FA255AF}" destId="{CFC237DF-9627-480D-97D8-902F4E5E8FEA}" srcOrd="1" destOrd="0" presId="urn:microsoft.com/office/officeart/2005/8/layout/process3"/>
    <dgm:cxn modelId="{DCF7BA7E-DE71-4524-A0E5-96783662F314}" type="presParOf" srcId="{83A3C132-772E-45FA-85B9-652C0FA255AF}" destId="{89757240-27D0-449F-A15E-AE8BBF2BC24A}" srcOrd="2" destOrd="0" presId="urn:microsoft.com/office/officeart/2005/8/layout/process3"/>
    <dgm:cxn modelId="{68B33985-E328-4140-B982-CAFF61C6958F}" type="presParOf" srcId="{CF6876F9-892F-4390-929A-E9339FDE5C67}" destId="{77AEC331-E785-42FA-B1B6-508B45453F45}" srcOrd="3" destOrd="0" presId="urn:microsoft.com/office/officeart/2005/8/layout/process3"/>
    <dgm:cxn modelId="{E05DDC96-AEA1-4BED-BD6A-2F5D72002518}" type="presParOf" srcId="{77AEC331-E785-42FA-B1B6-508B45453F45}" destId="{9977B126-BE2E-4642-958A-8E42B8D8ED6B}" srcOrd="0" destOrd="0" presId="urn:microsoft.com/office/officeart/2005/8/layout/process3"/>
    <dgm:cxn modelId="{C51C4748-47CC-4516-8129-42BE70647174}" type="presParOf" srcId="{CF6876F9-892F-4390-929A-E9339FDE5C67}" destId="{B373332C-590C-4681-BE8F-42CF2E0D364F}" srcOrd="4" destOrd="0" presId="urn:microsoft.com/office/officeart/2005/8/layout/process3"/>
    <dgm:cxn modelId="{4B0A2276-D17B-4782-BA4C-2A47E60C6029}" type="presParOf" srcId="{B373332C-590C-4681-BE8F-42CF2E0D364F}" destId="{CD9EF949-59FB-42EF-ABF8-CD79DBC0B587}" srcOrd="0" destOrd="0" presId="urn:microsoft.com/office/officeart/2005/8/layout/process3"/>
    <dgm:cxn modelId="{89A065B3-487D-48A5-A900-C4B696A3F5E5}" type="presParOf" srcId="{B373332C-590C-4681-BE8F-42CF2E0D364F}" destId="{AA57AA6C-9B4A-45D0-9454-D420E9976F0C}" srcOrd="1" destOrd="0" presId="urn:microsoft.com/office/officeart/2005/8/layout/process3"/>
    <dgm:cxn modelId="{A91C7856-6E23-4AC2-9D3C-3B84DA316900}" type="presParOf" srcId="{B373332C-590C-4681-BE8F-42CF2E0D364F}" destId="{8FE6D64E-B3AC-4E54-87C9-70B094A382A8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FDF8DAF-BA9C-43F6-BF45-9AAD4CB86383}" type="doc">
      <dgm:prSet loTypeId="urn:microsoft.com/office/officeart/2005/8/layout/vList5" loCatId="list" qsTypeId="urn:microsoft.com/office/officeart/2005/8/quickstyle/simple2" qsCatId="simple" csTypeId="urn:microsoft.com/office/officeart/2005/8/colors/colorful3" csCatId="colorful" phldr="1"/>
      <dgm:spPr/>
      <dgm:t>
        <a:bodyPr/>
        <a:lstStyle/>
        <a:p>
          <a:endParaRPr lang="zh-TW" altLang="en-US"/>
        </a:p>
      </dgm:t>
    </dgm:pt>
    <dgm:pt modelId="{B829BEB1-9C31-4628-9961-8E46A862A86A}">
      <dgm:prSet custT="1"/>
      <dgm:spPr/>
      <dgm:t>
        <a:bodyPr/>
        <a:lstStyle/>
        <a:p>
          <a:pPr rtl="0"/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利用人</a:t>
          </a:r>
          <a:endParaRPr lang="zh-TW" altLang="en-US" sz="24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57BDF3B-F88B-45BF-B3A9-E90747239E34}" type="parTrans" cxnId="{B4A4A141-696E-4D91-A1A5-90FD8A632568}">
      <dgm:prSet/>
      <dgm:spPr/>
      <dgm:t>
        <a:bodyPr/>
        <a:lstStyle/>
        <a:p>
          <a:endParaRPr lang="zh-TW" altLang="en-US"/>
        </a:p>
      </dgm:t>
    </dgm:pt>
    <dgm:pt modelId="{E653B3F3-494F-485D-9DA5-5A17D3A8518B}" type="sibTrans" cxnId="{B4A4A141-696E-4D91-A1A5-90FD8A632568}">
      <dgm:prSet/>
      <dgm:spPr/>
      <dgm:t>
        <a:bodyPr/>
        <a:lstStyle/>
        <a:p>
          <a:endParaRPr lang="zh-TW" altLang="en-US"/>
        </a:p>
      </dgm:t>
    </dgm:pt>
    <dgm:pt modelId="{31898E15-3186-4626-ADB6-FD28CFDD50A2}">
      <dgm:prSet custT="1"/>
      <dgm:spPr/>
      <dgm:t>
        <a:bodyPr/>
        <a:lstStyle/>
        <a:p>
          <a:pPr rtl="0"/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利用目的</a:t>
          </a:r>
          <a:endParaRPr lang="zh-TW" altLang="en-US" sz="24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3EBBFD6-FBA3-47D2-914B-BD277A3B57E7}" type="parTrans" cxnId="{FE181A39-970A-473C-8EC8-2288163DCDBC}">
      <dgm:prSet/>
      <dgm:spPr/>
      <dgm:t>
        <a:bodyPr/>
        <a:lstStyle/>
        <a:p>
          <a:endParaRPr lang="zh-TW" altLang="en-US"/>
        </a:p>
      </dgm:t>
    </dgm:pt>
    <dgm:pt modelId="{541B55FD-3F4C-4CE8-93DD-43539A6A89B8}" type="sibTrans" cxnId="{FE181A39-970A-473C-8EC8-2288163DCDBC}">
      <dgm:prSet/>
      <dgm:spPr/>
      <dgm:t>
        <a:bodyPr/>
        <a:lstStyle/>
        <a:p>
          <a:endParaRPr lang="zh-TW" altLang="en-US"/>
        </a:p>
      </dgm:t>
    </dgm:pt>
    <dgm:pt modelId="{7E7D2FD2-A81D-4B29-B1A3-92B97A07C8FB}">
      <dgm:prSet custT="1"/>
      <dgm:spPr/>
      <dgm:t>
        <a:bodyPr/>
        <a:lstStyle/>
        <a:p>
          <a:pPr rtl="0">
            <a:spcAft>
              <a:spcPts val="0"/>
            </a:spcAft>
          </a:pPr>
          <a:r>
            <a:rPr lang="zh-TW" altLang="en-US" sz="17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節錄或抄錄他人著作供自己著作之</a:t>
          </a:r>
          <a:r>
            <a:rPr lang="zh-TW" altLang="en-US" sz="1700" b="1" u="sng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注釋或參證</a:t>
          </a:r>
          <a:r>
            <a:rPr lang="zh-TW" altLang="en-US" sz="17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之用</a:t>
          </a:r>
          <a:endParaRPr lang="zh-TW" altLang="en-US" sz="17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9C1BF63-3293-47C1-BFC2-39E778726F1B}" type="parTrans" cxnId="{51AB37C8-58B2-42A8-BA0F-4E5254C29646}">
      <dgm:prSet/>
      <dgm:spPr/>
      <dgm:t>
        <a:bodyPr/>
        <a:lstStyle/>
        <a:p>
          <a:endParaRPr lang="zh-TW" altLang="en-US"/>
        </a:p>
      </dgm:t>
    </dgm:pt>
    <dgm:pt modelId="{62A3B0A2-B409-4354-8AF4-95AE3287B931}" type="sibTrans" cxnId="{51AB37C8-58B2-42A8-BA0F-4E5254C29646}">
      <dgm:prSet/>
      <dgm:spPr/>
      <dgm:t>
        <a:bodyPr/>
        <a:lstStyle/>
        <a:p>
          <a:endParaRPr lang="zh-TW" altLang="en-US"/>
        </a:p>
      </dgm:t>
    </dgm:pt>
    <dgm:pt modelId="{13FA89F2-CF7E-407C-A50A-2DF07149883D}">
      <dgm:prSet custT="1"/>
      <dgm:spPr/>
      <dgm:t>
        <a:bodyPr/>
        <a:lstStyle/>
        <a:p>
          <a:pPr rtl="0">
            <a:spcAft>
              <a:spcPts val="0"/>
            </a:spcAft>
          </a:pPr>
          <a:r>
            <a:rPr lang="zh-TW" altLang="en-US" sz="17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引用之部分係</a:t>
          </a:r>
          <a:r>
            <a:rPr lang="zh-TW" altLang="en-US" sz="1700" b="1" u="sng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附屬</a:t>
          </a:r>
          <a:r>
            <a:rPr lang="zh-TW" altLang="en-US" sz="17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於自己著作之內容</a:t>
          </a:r>
          <a:endParaRPr lang="zh-TW" altLang="en-US" sz="17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E681AC95-4CA3-4A0B-9BE2-5949D922E80E}" type="parTrans" cxnId="{E32000BC-EC3D-4C2B-9FAF-5A351D808CF6}">
      <dgm:prSet/>
      <dgm:spPr/>
      <dgm:t>
        <a:bodyPr/>
        <a:lstStyle/>
        <a:p>
          <a:endParaRPr lang="zh-TW" altLang="en-US"/>
        </a:p>
      </dgm:t>
    </dgm:pt>
    <dgm:pt modelId="{0E2E2984-93F7-4BAC-935F-341D46965BB4}" type="sibTrans" cxnId="{E32000BC-EC3D-4C2B-9FAF-5A351D808CF6}">
      <dgm:prSet/>
      <dgm:spPr/>
      <dgm:t>
        <a:bodyPr/>
        <a:lstStyle/>
        <a:p>
          <a:endParaRPr lang="zh-TW" altLang="en-US"/>
        </a:p>
      </dgm:t>
    </dgm:pt>
    <dgm:pt modelId="{918C8C95-8BB7-40EB-9D16-2943511B55B0}">
      <dgm:prSet custT="1"/>
      <dgm:spPr/>
      <dgm:t>
        <a:bodyPr/>
        <a:lstStyle/>
        <a:p>
          <a:pPr rtl="0">
            <a:spcAft>
              <a:spcPts val="0"/>
            </a:spcAft>
          </a:pPr>
          <a:r>
            <a:rPr lang="zh-TW" altLang="en-US" sz="17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引用部分與自已部分</a:t>
          </a:r>
          <a:r>
            <a:rPr lang="zh-TW" altLang="en-US" sz="1700" b="1" u="sng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得加以區別</a:t>
          </a:r>
          <a:endParaRPr lang="zh-TW" altLang="en-US" sz="17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51E10EA-219A-41B3-9F45-1F6AC081323C}" type="parTrans" cxnId="{D9BA0E11-E40C-486D-90D2-A77D603F6796}">
      <dgm:prSet/>
      <dgm:spPr/>
      <dgm:t>
        <a:bodyPr/>
        <a:lstStyle/>
        <a:p>
          <a:endParaRPr lang="zh-TW" altLang="en-US"/>
        </a:p>
      </dgm:t>
    </dgm:pt>
    <dgm:pt modelId="{0A4D2575-C603-441B-BE2C-32A47DB0A7E0}" type="sibTrans" cxnId="{D9BA0E11-E40C-486D-90D2-A77D603F6796}">
      <dgm:prSet/>
      <dgm:spPr/>
      <dgm:t>
        <a:bodyPr/>
        <a:lstStyle/>
        <a:p>
          <a:endParaRPr lang="zh-TW" altLang="en-US"/>
        </a:p>
      </dgm:t>
    </dgm:pt>
    <dgm:pt modelId="{DF6C4C88-45AB-421C-ADC4-DB60AACD3D6A}">
      <dgm:prSet custT="1"/>
      <dgm:spPr/>
      <dgm:t>
        <a:bodyPr/>
        <a:lstStyle/>
        <a:p>
          <a:pPr rtl="0"/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引用之對象</a:t>
          </a:r>
          <a:endParaRPr lang="zh-TW" altLang="en-US" sz="24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6D5F4FD-C8BB-422D-BCBA-FB4D5BEFE4F3}" type="parTrans" cxnId="{5B6995D5-64B6-4914-A191-E6DD8DC55034}">
      <dgm:prSet/>
      <dgm:spPr/>
      <dgm:t>
        <a:bodyPr/>
        <a:lstStyle/>
        <a:p>
          <a:endParaRPr lang="zh-TW" altLang="en-US"/>
        </a:p>
      </dgm:t>
    </dgm:pt>
    <dgm:pt modelId="{4708FBBB-094F-4B10-A386-9722A7BAC3E9}" type="sibTrans" cxnId="{5B6995D5-64B6-4914-A191-E6DD8DC55034}">
      <dgm:prSet/>
      <dgm:spPr/>
      <dgm:t>
        <a:bodyPr/>
        <a:lstStyle/>
        <a:p>
          <a:endParaRPr lang="zh-TW" altLang="en-US"/>
        </a:p>
      </dgm:t>
    </dgm:pt>
    <dgm:pt modelId="{A13DCDCD-FC6B-44E2-81CD-FACFEB86CD26}">
      <dgm:prSet custT="1"/>
      <dgm:spPr/>
      <dgm:t>
        <a:bodyPr/>
        <a:lstStyle/>
        <a:p>
          <a:pPr rtl="0"/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利用範圍</a:t>
          </a:r>
          <a:endParaRPr lang="zh-TW" altLang="en-US" sz="24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EFC5AD35-780E-4FC0-BB7D-1E9791C80972}" type="parTrans" cxnId="{26893DC0-53F5-4810-816F-E241D26114BB}">
      <dgm:prSet/>
      <dgm:spPr/>
      <dgm:t>
        <a:bodyPr/>
        <a:lstStyle/>
        <a:p>
          <a:endParaRPr lang="zh-TW" altLang="en-US"/>
        </a:p>
      </dgm:t>
    </dgm:pt>
    <dgm:pt modelId="{67AB7FFF-406C-4EC3-AE0C-A75D921D5823}" type="sibTrans" cxnId="{26893DC0-53F5-4810-816F-E241D26114BB}">
      <dgm:prSet/>
      <dgm:spPr/>
      <dgm:t>
        <a:bodyPr/>
        <a:lstStyle/>
        <a:p>
          <a:endParaRPr lang="zh-TW" altLang="en-US"/>
        </a:p>
      </dgm:t>
    </dgm:pt>
    <dgm:pt modelId="{25CC9302-2623-4E93-8B1D-5382D863A035}">
      <dgm:prSet custT="1"/>
      <dgm:spPr/>
      <dgm:t>
        <a:bodyPr/>
        <a:lstStyle/>
        <a:p>
          <a:pPr rtl="0"/>
          <a:r>
            <a:rPr lang="zh-TW" altLang="en-US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任何人</a:t>
          </a:r>
          <a:endParaRPr lang="zh-TW" altLang="en-US" sz="20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FDC31A3-1991-447D-B2A9-9EC0FF75FB38}" type="parTrans" cxnId="{390E25CE-4EF6-41B8-9883-24B9B5FA5A4F}">
      <dgm:prSet/>
      <dgm:spPr/>
      <dgm:t>
        <a:bodyPr/>
        <a:lstStyle/>
        <a:p>
          <a:endParaRPr lang="zh-TW" altLang="en-US"/>
        </a:p>
      </dgm:t>
    </dgm:pt>
    <dgm:pt modelId="{11C3134A-6645-48CB-887D-0B0E1434FE26}" type="sibTrans" cxnId="{390E25CE-4EF6-41B8-9883-24B9B5FA5A4F}">
      <dgm:prSet/>
      <dgm:spPr/>
      <dgm:t>
        <a:bodyPr/>
        <a:lstStyle/>
        <a:p>
          <a:endParaRPr lang="zh-TW" altLang="en-US"/>
        </a:p>
      </dgm:t>
    </dgm:pt>
    <dgm:pt modelId="{46F61EBF-911A-4EC7-A6D1-711DDE9F5F41}">
      <dgm:prSet custT="1"/>
      <dgm:spPr/>
      <dgm:t>
        <a:bodyPr/>
        <a:lstStyle/>
        <a:p>
          <a:pPr rtl="0">
            <a:spcAft>
              <a:spcPts val="0"/>
            </a:spcAft>
          </a:pPr>
          <a:r>
            <a:rPr lang="zh-TW" sz="18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報導、評論、教學、研究 、其他正當目的</a:t>
          </a:r>
          <a:r>
            <a:rPr lang="en-US" sz="18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(</a:t>
          </a:r>
          <a:r>
            <a:rPr lang="zh-TW" sz="18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例如：著書</a:t>
          </a:r>
          <a:r>
            <a:rPr lang="en-US" sz="18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)</a:t>
          </a:r>
          <a:endParaRPr lang="zh-TW" sz="18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AA3F0EE-996F-4532-94B7-1069C956D7B0}" type="parTrans" cxnId="{B21C32A7-D95E-41D3-A2C6-8216D13CAF22}">
      <dgm:prSet/>
      <dgm:spPr/>
      <dgm:t>
        <a:bodyPr/>
        <a:lstStyle/>
        <a:p>
          <a:endParaRPr lang="zh-TW" altLang="en-US"/>
        </a:p>
      </dgm:t>
    </dgm:pt>
    <dgm:pt modelId="{71325850-CC05-49AD-A31D-3E955199DDF1}" type="sibTrans" cxnId="{B21C32A7-D95E-41D3-A2C6-8216D13CAF22}">
      <dgm:prSet/>
      <dgm:spPr/>
      <dgm:t>
        <a:bodyPr/>
        <a:lstStyle/>
        <a:p>
          <a:endParaRPr lang="zh-TW" altLang="en-US"/>
        </a:p>
      </dgm:t>
    </dgm:pt>
    <dgm:pt modelId="{015DEF95-C62E-4CD3-912D-AE2DB52A8CEA}">
      <dgm:prSet custT="1"/>
      <dgm:spPr/>
      <dgm:t>
        <a:bodyPr/>
        <a:lstStyle/>
        <a:p>
          <a:pPr rtl="0"/>
          <a:r>
            <a:rPr lang="zh-TW" altLang="en-US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已公開發表之著作</a:t>
          </a:r>
          <a:endParaRPr lang="zh-TW" altLang="en-US" sz="20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34148FA-C06A-4B85-AB32-B268B2B0FC25}" type="parTrans" cxnId="{A0358D9B-4523-4007-AEA9-800CC80719AB}">
      <dgm:prSet/>
      <dgm:spPr/>
      <dgm:t>
        <a:bodyPr/>
        <a:lstStyle/>
        <a:p>
          <a:endParaRPr lang="zh-TW" altLang="en-US"/>
        </a:p>
      </dgm:t>
    </dgm:pt>
    <dgm:pt modelId="{C56F489A-820D-4BE4-B36F-685A40CD5F00}" type="sibTrans" cxnId="{A0358D9B-4523-4007-AEA9-800CC80719AB}">
      <dgm:prSet/>
      <dgm:spPr/>
      <dgm:t>
        <a:bodyPr/>
        <a:lstStyle/>
        <a:p>
          <a:endParaRPr lang="zh-TW" altLang="en-US"/>
        </a:p>
      </dgm:t>
    </dgm:pt>
    <dgm:pt modelId="{4F50C74B-E611-428F-9566-6A1E0363D3F6}">
      <dgm:prSet custT="1"/>
      <dgm:spPr/>
      <dgm:t>
        <a:bodyPr/>
        <a:lstStyle/>
        <a:p>
          <a:pPr rtl="0"/>
          <a:r>
            <a:rPr lang="zh-TW" altLang="en-US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合理範圍</a:t>
          </a:r>
          <a:endParaRPr lang="zh-TW" altLang="en-US" sz="20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2C822A5-6FEC-48BB-9E8C-2740A5226AD1}" type="parTrans" cxnId="{83B6CA41-F93A-4D6E-A736-3F9302460343}">
      <dgm:prSet/>
      <dgm:spPr/>
      <dgm:t>
        <a:bodyPr/>
        <a:lstStyle/>
        <a:p>
          <a:endParaRPr lang="zh-TW" altLang="en-US"/>
        </a:p>
      </dgm:t>
    </dgm:pt>
    <dgm:pt modelId="{7A8D7DEF-278F-41A2-B3B0-20350A6AD840}" type="sibTrans" cxnId="{83B6CA41-F93A-4D6E-A736-3F9302460343}">
      <dgm:prSet/>
      <dgm:spPr/>
      <dgm:t>
        <a:bodyPr/>
        <a:lstStyle/>
        <a:p>
          <a:endParaRPr lang="zh-TW" altLang="en-US"/>
        </a:p>
      </dgm:t>
    </dgm:pt>
    <dgm:pt modelId="{C16EDE38-8441-4424-B493-401353535C61}">
      <dgm:prSet custT="1"/>
      <dgm:spPr/>
      <dgm:t>
        <a:bodyPr/>
        <a:lstStyle/>
        <a:p>
          <a:pPr rtl="0"/>
          <a:r>
            <a:rPr lang="zh-TW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利用行為─引用</a:t>
          </a:r>
          <a:r>
            <a:rPr 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(</a:t>
          </a:r>
          <a:r>
            <a:rPr lang="zh-TW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部分重製</a:t>
          </a:r>
          <a:r>
            <a:rPr 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)</a:t>
          </a:r>
          <a:endParaRPr lang="zh-TW" sz="24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511AF57-070F-41E9-BEBC-FA12ED93F46E}" type="parTrans" cxnId="{7F632F37-3CD0-40EA-8453-526644138EE2}">
      <dgm:prSet/>
      <dgm:spPr/>
      <dgm:t>
        <a:bodyPr/>
        <a:lstStyle/>
        <a:p>
          <a:endParaRPr lang="zh-TW" altLang="en-US"/>
        </a:p>
      </dgm:t>
    </dgm:pt>
    <dgm:pt modelId="{06AF0B67-6BD4-4191-9704-017A1B6B5CED}" type="sibTrans" cxnId="{7F632F37-3CD0-40EA-8453-526644138EE2}">
      <dgm:prSet/>
      <dgm:spPr/>
      <dgm:t>
        <a:bodyPr/>
        <a:lstStyle/>
        <a:p>
          <a:endParaRPr lang="zh-TW" altLang="en-US"/>
        </a:p>
      </dgm:t>
    </dgm:pt>
    <dgm:pt modelId="{4A52029E-54CB-4746-A0EB-934DC2D49971}">
      <dgm:prSet custT="1"/>
      <dgm:spPr/>
      <dgm:t>
        <a:bodyPr/>
        <a:lstStyle/>
        <a:p>
          <a:pPr rtl="0">
            <a:spcAft>
              <a:spcPts val="0"/>
            </a:spcAft>
          </a:pPr>
          <a:r>
            <a:rPr lang="zh-TW" altLang="en-US" sz="17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有</a:t>
          </a:r>
          <a:r>
            <a:rPr lang="zh-TW" altLang="en-US" sz="1700" b="1" u="sng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必要性</a:t>
          </a:r>
          <a:endParaRPr lang="zh-TW" altLang="en-US" sz="1700" b="1" u="sng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9ADCC18-236F-4909-A0A6-1873B450DA04}" type="parTrans" cxnId="{AC3A0561-1CB5-4FD1-B681-70E1405F7BA8}">
      <dgm:prSet/>
      <dgm:spPr/>
      <dgm:t>
        <a:bodyPr/>
        <a:lstStyle/>
        <a:p>
          <a:endParaRPr lang="zh-TW" altLang="en-US"/>
        </a:p>
      </dgm:t>
    </dgm:pt>
    <dgm:pt modelId="{B0E14799-517B-4C87-BE13-BF8250153F58}" type="sibTrans" cxnId="{AC3A0561-1CB5-4FD1-B681-70E1405F7BA8}">
      <dgm:prSet/>
      <dgm:spPr/>
      <dgm:t>
        <a:bodyPr/>
        <a:lstStyle/>
        <a:p>
          <a:endParaRPr lang="zh-TW" altLang="en-US"/>
        </a:p>
      </dgm:t>
    </dgm:pt>
    <dgm:pt modelId="{643911A1-6BD5-4BE7-994A-1B18A95F8FA5}" type="pres">
      <dgm:prSet presAssocID="{9FDF8DAF-BA9C-43F6-BF45-9AAD4CB8638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D8284F01-065E-4190-B110-92C9938CC2DC}" type="pres">
      <dgm:prSet presAssocID="{B829BEB1-9C31-4628-9961-8E46A862A86A}" presName="linNode" presStyleCnt="0"/>
      <dgm:spPr/>
    </dgm:pt>
    <dgm:pt modelId="{DCC46769-ADAF-4D5F-B70F-E5623906E85C}" type="pres">
      <dgm:prSet presAssocID="{B829BEB1-9C31-4628-9961-8E46A862A86A}" presName="parentText" presStyleLbl="node1" presStyleIdx="0" presStyleCnt="5" custScaleX="88670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74CD74E-2A49-4BE2-9631-29F3140A9FBC}" type="pres">
      <dgm:prSet presAssocID="{B829BEB1-9C31-4628-9961-8E46A862A86A}" presName="descendantText" presStyleLbl="alignAccFollowNode1" presStyleIdx="0" presStyleCnt="5" custScaleX="10740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96DBC3C-620A-482D-B74C-627B6D0E9CB1}" type="pres">
      <dgm:prSet presAssocID="{E653B3F3-494F-485D-9DA5-5A17D3A8518B}" presName="sp" presStyleCnt="0"/>
      <dgm:spPr/>
    </dgm:pt>
    <dgm:pt modelId="{551F7E79-C1DD-42B5-82F7-85781439C227}" type="pres">
      <dgm:prSet presAssocID="{31898E15-3186-4626-ADB6-FD28CFDD50A2}" presName="linNode" presStyleCnt="0"/>
      <dgm:spPr/>
    </dgm:pt>
    <dgm:pt modelId="{DC708BA6-84FB-44DA-AA60-7DD4FB62B1A9}" type="pres">
      <dgm:prSet presAssocID="{31898E15-3186-4626-ADB6-FD28CFDD50A2}" presName="parentText" presStyleLbl="node1" presStyleIdx="1" presStyleCnt="5" custScaleX="88670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D92463C-AE3F-4EC7-801A-CE08580FAD83}" type="pres">
      <dgm:prSet presAssocID="{31898E15-3186-4626-ADB6-FD28CFDD50A2}" presName="descendantText" presStyleLbl="alignAccFollowNode1" presStyleIdx="1" presStyleCnt="5" custScaleX="10740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EC497AB-FD2B-4D03-82EF-F00FEE2B9358}" type="pres">
      <dgm:prSet presAssocID="{541B55FD-3F4C-4CE8-93DD-43539A6A89B8}" presName="sp" presStyleCnt="0"/>
      <dgm:spPr/>
    </dgm:pt>
    <dgm:pt modelId="{69320970-E08F-4D92-B3B7-5DC522C0BEA9}" type="pres">
      <dgm:prSet presAssocID="{C16EDE38-8441-4424-B493-401353535C61}" presName="linNode" presStyleCnt="0"/>
      <dgm:spPr/>
    </dgm:pt>
    <dgm:pt modelId="{CF164543-C883-4C93-87E0-F57F10454424}" type="pres">
      <dgm:prSet presAssocID="{C16EDE38-8441-4424-B493-401353535C61}" presName="parentText" presStyleLbl="node1" presStyleIdx="2" presStyleCnt="5" custScaleX="88670" custScaleY="140041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7A7E329-3D06-4D3F-BF16-02CD714D9E51}" type="pres">
      <dgm:prSet presAssocID="{C16EDE38-8441-4424-B493-401353535C61}" presName="descendantText" presStyleLbl="alignAccFollowNode1" presStyleIdx="2" presStyleCnt="5" custScaleX="107091" custScaleY="200059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292C302-6656-46D1-B901-0B4882BD5A32}" type="pres">
      <dgm:prSet presAssocID="{06AF0B67-6BD4-4191-9704-017A1B6B5CED}" presName="sp" presStyleCnt="0"/>
      <dgm:spPr/>
    </dgm:pt>
    <dgm:pt modelId="{93A23080-1041-4E5C-AEA4-5BD7C476B5A8}" type="pres">
      <dgm:prSet presAssocID="{DF6C4C88-45AB-421C-ADC4-DB60AACD3D6A}" presName="linNode" presStyleCnt="0"/>
      <dgm:spPr/>
    </dgm:pt>
    <dgm:pt modelId="{EB74A0D0-AADC-466F-9FBA-052020FC994E}" type="pres">
      <dgm:prSet presAssocID="{DF6C4C88-45AB-421C-ADC4-DB60AACD3D6A}" presName="parentText" presStyleLbl="node1" presStyleIdx="3" presStyleCnt="5" custScaleX="88670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F8654DC-240A-4776-8533-CDE0C2771370}" type="pres">
      <dgm:prSet presAssocID="{DF6C4C88-45AB-421C-ADC4-DB60AACD3D6A}" presName="descendantText" presStyleLbl="alignAccFollowNode1" presStyleIdx="3" presStyleCnt="5" custScaleX="107407" custLinFactNeighborX="1193" custLinFactNeighborY="356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BBA47BD-3459-44AB-ACB8-D8D1C9D47933}" type="pres">
      <dgm:prSet presAssocID="{4708FBBB-094F-4B10-A386-9722A7BAC3E9}" presName="sp" presStyleCnt="0"/>
      <dgm:spPr/>
    </dgm:pt>
    <dgm:pt modelId="{B720E4C5-8FC0-4B14-8539-6EB649501392}" type="pres">
      <dgm:prSet presAssocID="{A13DCDCD-FC6B-44E2-81CD-FACFEB86CD26}" presName="linNode" presStyleCnt="0"/>
      <dgm:spPr/>
    </dgm:pt>
    <dgm:pt modelId="{CDA985CB-B198-4E09-9333-FE24D1494C2A}" type="pres">
      <dgm:prSet presAssocID="{A13DCDCD-FC6B-44E2-81CD-FACFEB86CD26}" presName="parentText" presStyleLbl="node1" presStyleIdx="4" presStyleCnt="5" custScaleX="88670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4085FE5-9179-406A-B823-1C17C6F44EBC}" type="pres">
      <dgm:prSet presAssocID="{A13DCDCD-FC6B-44E2-81CD-FACFEB86CD26}" presName="descendantText" presStyleLbl="alignAccFollowNode1" presStyleIdx="4" presStyleCnt="5" custScaleX="107407" custScaleY="116479" custLinFactNeighborX="-1304" custLinFactNeighborY="1284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7FEF7525-F93B-4AFB-BD7A-709381FB25A9}" type="presOf" srcId="{918C8C95-8BB7-40EB-9D16-2943511B55B0}" destId="{E7A7E329-3D06-4D3F-BF16-02CD714D9E51}" srcOrd="0" destOrd="3" presId="urn:microsoft.com/office/officeart/2005/8/layout/vList5"/>
    <dgm:cxn modelId="{B21C32A7-D95E-41D3-A2C6-8216D13CAF22}" srcId="{31898E15-3186-4626-ADB6-FD28CFDD50A2}" destId="{46F61EBF-911A-4EC7-A6D1-711DDE9F5F41}" srcOrd="0" destOrd="0" parTransId="{3AA3F0EE-996F-4532-94B7-1069C956D7B0}" sibTransId="{71325850-CC05-49AD-A31D-3E955199DDF1}"/>
    <dgm:cxn modelId="{FE181A39-970A-473C-8EC8-2288163DCDBC}" srcId="{9FDF8DAF-BA9C-43F6-BF45-9AAD4CB86383}" destId="{31898E15-3186-4626-ADB6-FD28CFDD50A2}" srcOrd="1" destOrd="0" parTransId="{C3EBBFD6-FBA3-47D2-914B-BD277A3B57E7}" sibTransId="{541B55FD-3F4C-4CE8-93DD-43539A6A89B8}"/>
    <dgm:cxn modelId="{77D0582A-CE68-4B1E-B480-32DFC46E1AEF}" type="presOf" srcId="{C16EDE38-8441-4424-B493-401353535C61}" destId="{CF164543-C883-4C93-87E0-F57F10454424}" srcOrd="0" destOrd="0" presId="urn:microsoft.com/office/officeart/2005/8/layout/vList5"/>
    <dgm:cxn modelId="{A03B4CD3-14D5-467D-B947-E3F6F93E35F1}" type="presOf" srcId="{46F61EBF-911A-4EC7-A6D1-711DDE9F5F41}" destId="{6D92463C-AE3F-4EC7-801A-CE08580FAD83}" srcOrd="0" destOrd="0" presId="urn:microsoft.com/office/officeart/2005/8/layout/vList5"/>
    <dgm:cxn modelId="{E32000BC-EC3D-4C2B-9FAF-5A351D808CF6}" srcId="{C16EDE38-8441-4424-B493-401353535C61}" destId="{13FA89F2-CF7E-407C-A50A-2DF07149883D}" srcOrd="2" destOrd="0" parTransId="{E681AC95-4CA3-4A0B-9BE2-5949D922E80E}" sibTransId="{0E2E2984-93F7-4BAC-935F-341D46965BB4}"/>
    <dgm:cxn modelId="{A0358D9B-4523-4007-AEA9-800CC80719AB}" srcId="{DF6C4C88-45AB-421C-ADC4-DB60AACD3D6A}" destId="{015DEF95-C62E-4CD3-912D-AE2DB52A8CEA}" srcOrd="0" destOrd="0" parTransId="{A34148FA-C06A-4B85-AB32-B268B2B0FC25}" sibTransId="{C56F489A-820D-4BE4-B36F-685A40CD5F00}"/>
    <dgm:cxn modelId="{04BF9383-B415-45A0-B2A1-968AF32F820C}" type="presOf" srcId="{B829BEB1-9C31-4628-9961-8E46A862A86A}" destId="{DCC46769-ADAF-4D5F-B70F-E5623906E85C}" srcOrd="0" destOrd="0" presId="urn:microsoft.com/office/officeart/2005/8/layout/vList5"/>
    <dgm:cxn modelId="{8131618A-A4BA-4FFE-A7AB-65AA29D75733}" type="presOf" srcId="{DF6C4C88-45AB-421C-ADC4-DB60AACD3D6A}" destId="{EB74A0D0-AADC-466F-9FBA-052020FC994E}" srcOrd="0" destOrd="0" presId="urn:microsoft.com/office/officeart/2005/8/layout/vList5"/>
    <dgm:cxn modelId="{26893DC0-53F5-4810-816F-E241D26114BB}" srcId="{9FDF8DAF-BA9C-43F6-BF45-9AAD4CB86383}" destId="{A13DCDCD-FC6B-44E2-81CD-FACFEB86CD26}" srcOrd="4" destOrd="0" parTransId="{EFC5AD35-780E-4FC0-BB7D-1E9791C80972}" sibTransId="{67AB7FFF-406C-4EC3-AE0C-A75D921D5823}"/>
    <dgm:cxn modelId="{A67128C7-FFBF-4F38-9409-49FE189E46FE}" type="presOf" srcId="{4F50C74B-E611-428F-9566-6A1E0363D3F6}" destId="{94085FE5-9179-406A-B823-1C17C6F44EBC}" srcOrd="0" destOrd="0" presId="urn:microsoft.com/office/officeart/2005/8/layout/vList5"/>
    <dgm:cxn modelId="{AC3A0561-1CB5-4FD1-B681-70E1405F7BA8}" srcId="{C16EDE38-8441-4424-B493-401353535C61}" destId="{4A52029E-54CB-4746-A0EB-934DC2D49971}" srcOrd="0" destOrd="0" parTransId="{49ADCC18-236F-4909-A0A6-1873B450DA04}" sibTransId="{B0E14799-517B-4C87-BE13-BF8250153F58}"/>
    <dgm:cxn modelId="{7C2A240C-B243-4A49-9A98-22796FDF1D7E}" type="presOf" srcId="{31898E15-3186-4626-ADB6-FD28CFDD50A2}" destId="{DC708BA6-84FB-44DA-AA60-7DD4FB62B1A9}" srcOrd="0" destOrd="0" presId="urn:microsoft.com/office/officeart/2005/8/layout/vList5"/>
    <dgm:cxn modelId="{D85B4A20-D76A-4437-A01B-3B67171AEF21}" type="presOf" srcId="{13FA89F2-CF7E-407C-A50A-2DF07149883D}" destId="{E7A7E329-3D06-4D3F-BF16-02CD714D9E51}" srcOrd="0" destOrd="2" presId="urn:microsoft.com/office/officeart/2005/8/layout/vList5"/>
    <dgm:cxn modelId="{0489477D-A6D7-4443-BC7C-53EBEA63E745}" type="presOf" srcId="{9FDF8DAF-BA9C-43F6-BF45-9AAD4CB86383}" destId="{643911A1-6BD5-4BE7-994A-1B18A95F8FA5}" srcOrd="0" destOrd="0" presId="urn:microsoft.com/office/officeart/2005/8/layout/vList5"/>
    <dgm:cxn modelId="{C4C87FBD-431E-49E8-8D9D-85212FC76D0D}" type="presOf" srcId="{25CC9302-2623-4E93-8B1D-5382D863A035}" destId="{274CD74E-2A49-4BE2-9631-29F3140A9FBC}" srcOrd="0" destOrd="0" presId="urn:microsoft.com/office/officeart/2005/8/layout/vList5"/>
    <dgm:cxn modelId="{D9BA0E11-E40C-486D-90D2-A77D603F6796}" srcId="{C16EDE38-8441-4424-B493-401353535C61}" destId="{918C8C95-8BB7-40EB-9D16-2943511B55B0}" srcOrd="3" destOrd="0" parTransId="{251E10EA-219A-41B3-9F45-1F6AC081323C}" sibTransId="{0A4D2575-C603-441B-BE2C-32A47DB0A7E0}"/>
    <dgm:cxn modelId="{7F632F37-3CD0-40EA-8453-526644138EE2}" srcId="{9FDF8DAF-BA9C-43F6-BF45-9AAD4CB86383}" destId="{C16EDE38-8441-4424-B493-401353535C61}" srcOrd="2" destOrd="0" parTransId="{C511AF57-070F-41E9-BEBC-FA12ED93F46E}" sibTransId="{06AF0B67-6BD4-4191-9704-017A1B6B5CED}"/>
    <dgm:cxn modelId="{83B6CA41-F93A-4D6E-A736-3F9302460343}" srcId="{A13DCDCD-FC6B-44E2-81CD-FACFEB86CD26}" destId="{4F50C74B-E611-428F-9566-6A1E0363D3F6}" srcOrd="0" destOrd="0" parTransId="{62C822A5-6FEC-48BB-9E8C-2740A5226AD1}" sibTransId="{7A8D7DEF-278F-41A2-B3B0-20350A6AD840}"/>
    <dgm:cxn modelId="{46F4412E-B625-4E12-95CF-9474E02ABB9E}" type="presOf" srcId="{A13DCDCD-FC6B-44E2-81CD-FACFEB86CD26}" destId="{CDA985CB-B198-4E09-9333-FE24D1494C2A}" srcOrd="0" destOrd="0" presId="urn:microsoft.com/office/officeart/2005/8/layout/vList5"/>
    <dgm:cxn modelId="{390E25CE-4EF6-41B8-9883-24B9B5FA5A4F}" srcId="{B829BEB1-9C31-4628-9961-8E46A862A86A}" destId="{25CC9302-2623-4E93-8B1D-5382D863A035}" srcOrd="0" destOrd="0" parTransId="{5FDC31A3-1991-447D-B2A9-9EC0FF75FB38}" sibTransId="{11C3134A-6645-48CB-887D-0B0E1434FE26}"/>
    <dgm:cxn modelId="{B4A4A141-696E-4D91-A1A5-90FD8A632568}" srcId="{9FDF8DAF-BA9C-43F6-BF45-9AAD4CB86383}" destId="{B829BEB1-9C31-4628-9961-8E46A862A86A}" srcOrd="0" destOrd="0" parTransId="{257BDF3B-F88B-45BF-B3A9-E90747239E34}" sibTransId="{E653B3F3-494F-485D-9DA5-5A17D3A8518B}"/>
    <dgm:cxn modelId="{EDB4B51A-BA0A-44F5-880D-B6CFE6A138BC}" type="presOf" srcId="{015DEF95-C62E-4CD3-912D-AE2DB52A8CEA}" destId="{5F8654DC-240A-4776-8533-CDE0C2771370}" srcOrd="0" destOrd="0" presId="urn:microsoft.com/office/officeart/2005/8/layout/vList5"/>
    <dgm:cxn modelId="{5B6995D5-64B6-4914-A191-E6DD8DC55034}" srcId="{9FDF8DAF-BA9C-43F6-BF45-9AAD4CB86383}" destId="{DF6C4C88-45AB-421C-ADC4-DB60AACD3D6A}" srcOrd="3" destOrd="0" parTransId="{56D5F4FD-C8BB-422D-BCBA-FB4D5BEFE4F3}" sibTransId="{4708FBBB-094F-4B10-A386-9722A7BAC3E9}"/>
    <dgm:cxn modelId="{D34B1BBD-F507-45A0-9973-1DC275E4514A}" type="presOf" srcId="{7E7D2FD2-A81D-4B29-B1A3-92B97A07C8FB}" destId="{E7A7E329-3D06-4D3F-BF16-02CD714D9E51}" srcOrd="0" destOrd="1" presId="urn:microsoft.com/office/officeart/2005/8/layout/vList5"/>
    <dgm:cxn modelId="{2024FFBA-695A-4EB8-86C9-CDD9274C0CC2}" type="presOf" srcId="{4A52029E-54CB-4746-A0EB-934DC2D49971}" destId="{E7A7E329-3D06-4D3F-BF16-02CD714D9E51}" srcOrd="0" destOrd="0" presId="urn:microsoft.com/office/officeart/2005/8/layout/vList5"/>
    <dgm:cxn modelId="{51AB37C8-58B2-42A8-BA0F-4E5254C29646}" srcId="{C16EDE38-8441-4424-B493-401353535C61}" destId="{7E7D2FD2-A81D-4B29-B1A3-92B97A07C8FB}" srcOrd="1" destOrd="0" parTransId="{39C1BF63-3293-47C1-BFC2-39E778726F1B}" sibTransId="{62A3B0A2-B409-4354-8AF4-95AE3287B931}"/>
    <dgm:cxn modelId="{BCFBEA3E-9F8C-4924-B2CB-4FE57C46EB2D}" type="presParOf" srcId="{643911A1-6BD5-4BE7-994A-1B18A95F8FA5}" destId="{D8284F01-065E-4190-B110-92C9938CC2DC}" srcOrd="0" destOrd="0" presId="urn:microsoft.com/office/officeart/2005/8/layout/vList5"/>
    <dgm:cxn modelId="{347233A9-B858-4F8A-9D87-EC272647306F}" type="presParOf" srcId="{D8284F01-065E-4190-B110-92C9938CC2DC}" destId="{DCC46769-ADAF-4D5F-B70F-E5623906E85C}" srcOrd="0" destOrd="0" presId="urn:microsoft.com/office/officeart/2005/8/layout/vList5"/>
    <dgm:cxn modelId="{C64A1A74-1A25-460B-8630-98502591D716}" type="presParOf" srcId="{D8284F01-065E-4190-B110-92C9938CC2DC}" destId="{274CD74E-2A49-4BE2-9631-29F3140A9FBC}" srcOrd="1" destOrd="0" presId="urn:microsoft.com/office/officeart/2005/8/layout/vList5"/>
    <dgm:cxn modelId="{A165E293-4220-45E0-9C6A-6CFD394EFABC}" type="presParOf" srcId="{643911A1-6BD5-4BE7-994A-1B18A95F8FA5}" destId="{696DBC3C-620A-482D-B74C-627B6D0E9CB1}" srcOrd="1" destOrd="0" presId="urn:microsoft.com/office/officeart/2005/8/layout/vList5"/>
    <dgm:cxn modelId="{CF4F3053-29A6-4153-A708-0D0F7BB6B2B4}" type="presParOf" srcId="{643911A1-6BD5-4BE7-994A-1B18A95F8FA5}" destId="{551F7E79-C1DD-42B5-82F7-85781439C227}" srcOrd="2" destOrd="0" presId="urn:microsoft.com/office/officeart/2005/8/layout/vList5"/>
    <dgm:cxn modelId="{54A24268-7975-47D5-A79D-770D2DCF5398}" type="presParOf" srcId="{551F7E79-C1DD-42B5-82F7-85781439C227}" destId="{DC708BA6-84FB-44DA-AA60-7DD4FB62B1A9}" srcOrd="0" destOrd="0" presId="urn:microsoft.com/office/officeart/2005/8/layout/vList5"/>
    <dgm:cxn modelId="{5D474315-2C0B-4E1F-82FE-192FB4C58C3D}" type="presParOf" srcId="{551F7E79-C1DD-42B5-82F7-85781439C227}" destId="{6D92463C-AE3F-4EC7-801A-CE08580FAD83}" srcOrd="1" destOrd="0" presId="urn:microsoft.com/office/officeart/2005/8/layout/vList5"/>
    <dgm:cxn modelId="{E5889BBD-90D2-433B-86BC-795C23266744}" type="presParOf" srcId="{643911A1-6BD5-4BE7-994A-1B18A95F8FA5}" destId="{EEC497AB-FD2B-4D03-82EF-F00FEE2B9358}" srcOrd="3" destOrd="0" presId="urn:microsoft.com/office/officeart/2005/8/layout/vList5"/>
    <dgm:cxn modelId="{576B3D61-BB6F-42B6-A3FA-DD35B83D34E9}" type="presParOf" srcId="{643911A1-6BD5-4BE7-994A-1B18A95F8FA5}" destId="{69320970-E08F-4D92-B3B7-5DC522C0BEA9}" srcOrd="4" destOrd="0" presId="urn:microsoft.com/office/officeart/2005/8/layout/vList5"/>
    <dgm:cxn modelId="{681262A0-6488-4D7B-9AB2-99417E12BE37}" type="presParOf" srcId="{69320970-E08F-4D92-B3B7-5DC522C0BEA9}" destId="{CF164543-C883-4C93-87E0-F57F10454424}" srcOrd="0" destOrd="0" presId="urn:microsoft.com/office/officeart/2005/8/layout/vList5"/>
    <dgm:cxn modelId="{EF4B5887-4848-4BAD-9738-D9A0F3617BA1}" type="presParOf" srcId="{69320970-E08F-4D92-B3B7-5DC522C0BEA9}" destId="{E7A7E329-3D06-4D3F-BF16-02CD714D9E51}" srcOrd="1" destOrd="0" presId="urn:microsoft.com/office/officeart/2005/8/layout/vList5"/>
    <dgm:cxn modelId="{D57FCCB9-D5A5-4312-B016-9049F86F7507}" type="presParOf" srcId="{643911A1-6BD5-4BE7-994A-1B18A95F8FA5}" destId="{B292C302-6656-46D1-B901-0B4882BD5A32}" srcOrd="5" destOrd="0" presId="urn:microsoft.com/office/officeart/2005/8/layout/vList5"/>
    <dgm:cxn modelId="{44F687CC-ABEC-4E03-8BC7-B9B6C170FF46}" type="presParOf" srcId="{643911A1-6BD5-4BE7-994A-1B18A95F8FA5}" destId="{93A23080-1041-4E5C-AEA4-5BD7C476B5A8}" srcOrd="6" destOrd="0" presId="urn:microsoft.com/office/officeart/2005/8/layout/vList5"/>
    <dgm:cxn modelId="{C8427B1E-89CF-4767-B9C1-CA587B94019F}" type="presParOf" srcId="{93A23080-1041-4E5C-AEA4-5BD7C476B5A8}" destId="{EB74A0D0-AADC-466F-9FBA-052020FC994E}" srcOrd="0" destOrd="0" presId="urn:microsoft.com/office/officeart/2005/8/layout/vList5"/>
    <dgm:cxn modelId="{C6E85744-A9E9-48C8-BA20-BD958580C30F}" type="presParOf" srcId="{93A23080-1041-4E5C-AEA4-5BD7C476B5A8}" destId="{5F8654DC-240A-4776-8533-CDE0C2771370}" srcOrd="1" destOrd="0" presId="urn:microsoft.com/office/officeart/2005/8/layout/vList5"/>
    <dgm:cxn modelId="{82FF370A-3F8F-4B5E-87DE-203BE4E3EA86}" type="presParOf" srcId="{643911A1-6BD5-4BE7-994A-1B18A95F8FA5}" destId="{BBBA47BD-3459-44AB-ACB8-D8D1C9D47933}" srcOrd="7" destOrd="0" presId="urn:microsoft.com/office/officeart/2005/8/layout/vList5"/>
    <dgm:cxn modelId="{F0CED539-DF6B-4F01-985C-177B45E84554}" type="presParOf" srcId="{643911A1-6BD5-4BE7-994A-1B18A95F8FA5}" destId="{B720E4C5-8FC0-4B14-8539-6EB649501392}" srcOrd="8" destOrd="0" presId="urn:microsoft.com/office/officeart/2005/8/layout/vList5"/>
    <dgm:cxn modelId="{00252A92-9F8D-4D32-862B-239C61E41AFE}" type="presParOf" srcId="{B720E4C5-8FC0-4B14-8539-6EB649501392}" destId="{CDA985CB-B198-4E09-9333-FE24D1494C2A}" srcOrd="0" destOrd="0" presId="urn:microsoft.com/office/officeart/2005/8/layout/vList5"/>
    <dgm:cxn modelId="{13DAEEE2-7348-4555-BA25-B340163D0550}" type="presParOf" srcId="{B720E4C5-8FC0-4B14-8539-6EB649501392}" destId="{94085FE5-9179-406A-B823-1C17C6F44EBC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1B730A84-D062-4D7B-8420-6CE9040A7216}" type="doc">
      <dgm:prSet loTypeId="urn:microsoft.com/office/officeart/2005/8/layout/vList5" loCatId="list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B22FEC1A-1BD5-4038-B0EA-5AC64B33DD7E}">
      <dgm:prSet custT="1"/>
      <dgm:spPr/>
      <dgm:t>
        <a:bodyPr/>
        <a:lstStyle/>
        <a:p>
          <a:pPr rtl="0"/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利用人</a:t>
          </a:r>
          <a:endParaRPr lang="zh-TW" altLang="en-US" sz="24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DFEE46E-21C5-4128-8987-5A59594D31E5}" type="parTrans" cxnId="{30F01CEF-E4BD-489A-AE8C-876FE0BC11EE}">
      <dgm:prSet/>
      <dgm:spPr/>
      <dgm:t>
        <a:bodyPr/>
        <a:lstStyle/>
        <a:p>
          <a:endParaRPr lang="zh-TW" altLang="en-US"/>
        </a:p>
      </dgm:t>
    </dgm:pt>
    <dgm:pt modelId="{CBB98565-5762-49C1-BB16-1EC0FBC5E7A1}" type="sibTrans" cxnId="{30F01CEF-E4BD-489A-AE8C-876FE0BC11EE}">
      <dgm:prSet/>
      <dgm:spPr/>
      <dgm:t>
        <a:bodyPr/>
        <a:lstStyle/>
        <a:p>
          <a:endParaRPr lang="zh-TW" altLang="en-US"/>
        </a:p>
      </dgm:t>
    </dgm:pt>
    <dgm:pt modelId="{B78B9B83-7E93-491B-90EE-E3325B191507}">
      <dgm:prSet custT="1"/>
      <dgm:spPr/>
      <dgm:t>
        <a:bodyPr/>
        <a:lstStyle/>
        <a:p>
          <a:pPr rtl="0"/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利用條件</a:t>
          </a:r>
          <a:endParaRPr lang="zh-TW" altLang="en-US" sz="24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FA71AA5-24D6-43B2-B8E1-33801E1ED8D2}" type="parTrans" cxnId="{A30CF702-E81D-4CBC-89D0-2425CD7CAF61}">
      <dgm:prSet/>
      <dgm:spPr/>
      <dgm:t>
        <a:bodyPr/>
        <a:lstStyle/>
        <a:p>
          <a:endParaRPr lang="zh-TW" altLang="en-US"/>
        </a:p>
      </dgm:t>
    </dgm:pt>
    <dgm:pt modelId="{0A0FDFD6-4E75-44A5-9CD8-069053CA5BAD}" type="sibTrans" cxnId="{A30CF702-E81D-4CBC-89D0-2425CD7CAF61}">
      <dgm:prSet/>
      <dgm:spPr/>
      <dgm:t>
        <a:bodyPr/>
        <a:lstStyle/>
        <a:p>
          <a:endParaRPr lang="zh-TW" altLang="en-US"/>
        </a:p>
      </dgm:t>
    </dgm:pt>
    <dgm:pt modelId="{BA3F7E5F-544E-404A-B998-26BBD921BC2C}">
      <dgm:prSet custT="1"/>
      <dgm:spPr/>
      <dgm:t>
        <a:bodyPr/>
        <a:lstStyle/>
        <a:p>
          <a:pPr rtl="0">
            <a:spcAft>
              <a:spcPts val="0"/>
            </a:spcAft>
          </a:pPr>
          <a:r>
            <a:rPr lang="zh-TW" altLang="en-US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非以營利為目的</a:t>
          </a:r>
          <a:endParaRPr lang="zh-TW" altLang="en-US" sz="20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E82D742-D2F9-4527-84EE-2DAA51EFEE8D}" type="parTrans" cxnId="{2E4ABE8E-E89B-43D5-A073-ED3E00E99CBE}">
      <dgm:prSet/>
      <dgm:spPr/>
      <dgm:t>
        <a:bodyPr/>
        <a:lstStyle/>
        <a:p>
          <a:endParaRPr lang="zh-TW" altLang="en-US"/>
        </a:p>
      </dgm:t>
    </dgm:pt>
    <dgm:pt modelId="{3E6D329A-94F6-426F-8360-E594CEFE03D3}" type="sibTrans" cxnId="{2E4ABE8E-E89B-43D5-A073-ED3E00E99CBE}">
      <dgm:prSet/>
      <dgm:spPr/>
      <dgm:t>
        <a:bodyPr/>
        <a:lstStyle/>
        <a:p>
          <a:endParaRPr lang="zh-TW" altLang="en-US"/>
        </a:p>
      </dgm:t>
    </dgm:pt>
    <dgm:pt modelId="{5F0BB079-C807-4E40-8444-BA65E8C8A44D}">
      <dgm:prSet custT="1"/>
      <dgm:spPr/>
      <dgm:t>
        <a:bodyPr/>
        <a:lstStyle/>
        <a:p>
          <a:pPr rtl="0"/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利用行為</a:t>
          </a:r>
          <a:endParaRPr lang="zh-TW" altLang="en-US" sz="24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C51C0E7-F78D-4377-9FD7-85AA6F9B3CF6}" type="parTrans" cxnId="{B6D6E4EC-8B7B-466B-BE02-DF4B19EAEE44}">
      <dgm:prSet/>
      <dgm:spPr/>
      <dgm:t>
        <a:bodyPr/>
        <a:lstStyle/>
        <a:p>
          <a:endParaRPr lang="zh-TW" altLang="en-US"/>
        </a:p>
      </dgm:t>
    </dgm:pt>
    <dgm:pt modelId="{5576193A-0FD8-4FD8-9D67-C406FE9F0732}" type="sibTrans" cxnId="{B6D6E4EC-8B7B-466B-BE02-DF4B19EAEE44}">
      <dgm:prSet/>
      <dgm:spPr/>
      <dgm:t>
        <a:bodyPr/>
        <a:lstStyle/>
        <a:p>
          <a:endParaRPr lang="zh-TW" altLang="en-US"/>
        </a:p>
      </dgm:t>
    </dgm:pt>
    <dgm:pt modelId="{29E87473-774D-4ED1-A918-885CE6DB3423}">
      <dgm:prSet custT="1"/>
      <dgm:spPr/>
      <dgm:t>
        <a:bodyPr/>
        <a:lstStyle/>
        <a:p>
          <a:pPr rtl="0"/>
          <a:r>
            <a:rPr lang="zh-TW" altLang="en-US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公開口述、公開播送、公開上映或公開演出</a:t>
          </a:r>
          <a:endParaRPr lang="zh-TW" altLang="en-US" sz="20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D3DD688-5261-4D93-B1DA-9C5E01CBF801}" type="parTrans" cxnId="{18F077CE-C8F2-492F-A80B-342A6ACF051B}">
      <dgm:prSet/>
      <dgm:spPr/>
      <dgm:t>
        <a:bodyPr/>
        <a:lstStyle/>
        <a:p>
          <a:endParaRPr lang="zh-TW" altLang="en-US"/>
        </a:p>
      </dgm:t>
    </dgm:pt>
    <dgm:pt modelId="{A0E9737B-E8AF-4FBC-8ACF-FD4F32FD30DB}" type="sibTrans" cxnId="{18F077CE-C8F2-492F-A80B-342A6ACF051B}">
      <dgm:prSet/>
      <dgm:spPr/>
      <dgm:t>
        <a:bodyPr/>
        <a:lstStyle/>
        <a:p>
          <a:endParaRPr lang="zh-TW" altLang="en-US"/>
        </a:p>
      </dgm:t>
    </dgm:pt>
    <dgm:pt modelId="{35CD4BFB-4359-43B4-8E63-8C263798D1AE}">
      <dgm:prSet custT="1"/>
      <dgm:spPr/>
      <dgm:t>
        <a:bodyPr/>
        <a:lstStyle/>
        <a:p>
          <a:pPr rtl="0"/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政府機關</a:t>
          </a:r>
          <a:endParaRPr lang="zh-TW" altLang="en-US" sz="24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2AD5C1B-D169-42F5-AE94-A65A530CC89D}" type="parTrans" cxnId="{14D8756C-BA95-41CD-A44F-F657B6C6E811}">
      <dgm:prSet/>
      <dgm:spPr/>
      <dgm:t>
        <a:bodyPr/>
        <a:lstStyle/>
        <a:p>
          <a:endParaRPr lang="zh-TW" altLang="en-US"/>
        </a:p>
      </dgm:t>
    </dgm:pt>
    <dgm:pt modelId="{EB72F7FC-BDF4-46BB-B899-2182C950A6CB}" type="sibTrans" cxnId="{14D8756C-BA95-41CD-A44F-F657B6C6E811}">
      <dgm:prSet/>
      <dgm:spPr/>
      <dgm:t>
        <a:bodyPr/>
        <a:lstStyle/>
        <a:p>
          <a:endParaRPr lang="zh-TW" altLang="en-US"/>
        </a:p>
      </dgm:t>
    </dgm:pt>
    <dgm:pt modelId="{0BD4C655-718C-42FC-A70D-2F00F061296F}">
      <dgm:prSet custT="1"/>
      <dgm:spPr/>
      <dgm:t>
        <a:bodyPr/>
        <a:lstStyle/>
        <a:p>
          <a:r>
            <a:rPr lang="zh-TW" altLang="en-US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未對觀眾或聽眾直接或間接收取任何費用</a:t>
          </a:r>
          <a:r>
            <a:rPr lang="en-US" altLang="en-US" sz="2000" b="1" dirty="0" smtClean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(</a:t>
          </a:r>
          <a:r>
            <a:rPr lang="zh-TW" altLang="en-US" sz="2000" b="1" dirty="0" smtClean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含清潔費</a:t>
          </a:r>
          <a:r>
            <a:rPr lang="en-US" altLang="en-US" sz="2000" b="1" dirty="0" smtClean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,</a:t>
          </a:r>
          <a:r>
            <a:rPr lang="zh-TW" altLang="en-US" sz="2000" b="1" dirty="0" smtClean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入場費等</a:t>
          </a:r>
          <a:r>
            <a:rPr lang="en-US" altLang="en-US" sz="2000" b="1" dirty="0" smtClean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)</a:t>
          </a:r>
          <a:endParaRPr lang="zh-TW" altLang="en-US" sz="2000" b="1" dirty="0" smtClean="0">
            <a:solidFill>
              <a:srgbClr val="0070C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8E5C2E9-ED9C-4FA5-9273-B611807BA5D5}" type="parTrans" cxnId="{DA819752-47B2-4DF9-8364-D830C3C6B7C5}">
      <dgm:prSet/>
      <dgm:spPr/>
      <dgm:t>
        <a:bodyPr/>
        <a:lstStyle/>
        <a:p>
          <a:endParaRPr lang="zh-TW" altLang="en-US"/>
        </a:p>
      </dgm:t>
    </dgm:pt>
    <dgm:pt modelId="{B5CBE787-BED9-410A-A64C-4E1640021B66}" type="sibTrans" cxnId="{DA819752-47B2-4DF9-8364-D830C3C6B7C5}">
      <dgm:prSet/>
      <dgm:spPr/>
      <dgm:t>
        <a:bodyPr/>
        <a:lstStyle/>
        <a:p>
          <a:endParaRPr lang="zh-TW" altLang="en-US"/>
        </a:p>
      </dgm:t>
    </dgm:pt>
    <dgm:pt modelId="{B051D859-68B8-4AA8-B410-2BAEB39CD65F}">
      <dgm:prSet custT="1"/>
      <dgm:spPr/>
      <dgm:t>
        <a:bodyPr/>
        <a:lstStyle/>
        <a:p>
          <a:r>
            <a:rPr lang="zh-TW" altLang="en-US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未對表演人支付報酬</a:t>
          </a:r>
          <a:r>
            <a:rPr lang="en-US" altLang="en-US" sz="2000" b="1" dirty="0" smtClean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(</a:t>
          </a:r>
          <a:r>
            <a:rPr lang="zh-TW" altLang="en-US" sz="2000" b="1" dirty="0" smtClean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含工資、津貼、抽紅或工作獎金</a:t>
          </a:r>
          <a:r>
            <a:rPr lang="en-US" altLang="en-US" sz="2000" b="1" dirty="0" smtClean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;</a:t>
          </a:r>
          <a:r>
            <a:rPr lang="zh-TW" altLang="en-US" sz="2000" b="1" dirty="0" smtClean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不包含中獎或獲得名次之獎金）</a:t>
          </a:r>
        </a:p>
      </dgm:t>
    </dgm:pt>
    <dgm:pt modelId="{06B0A52E-D063-4434-89F5-FD97F1D7DAB4}" type="parTrans" cxnId="{530B711C-AFED-47A4-A784-672FCB5CDA13}">
      <dgm:prSet/>
      <dgm:spPr/>
      <dgm:t>
        <a:bodyPr/>
        <a:lstStyle/>
        <a:p>
          <a:endParaRPr lang="zh-TW" altLang="en-US"/>
        </a:p>
      </dgm:t>
    </dgm:pt>
    <dgm:pt modelId="{151FBA24-E78F-435E-A002-1FC181A94228}" type="sibTrans" cxnId="{530B711C-AFED-47A4-A784-672FCB5CDA13}">
      <dgm:prSet/>
      <dgm:spPr/>
      <dgm:t>
        <a:bodyPr/>
        <a:lstStyle/>
        <a:p>
          <a:endParaRPr lang="zh-TW" altLang="en-US"/>
        </a:p>
      </dgm:t>
    </dgm:pt>
    <dgm:pt modelId="{22C04951-DD38-4004-9B5A-3D23A39216FB}">
      <dgm:prSet custT="1"/>
      <dgm:spPr/>
      <dgm:t>
        <a:bodyPr/>
        <a:lstStyle/>
        <a:p>
          <a:r>
            <a:rPr lang="zh-TW" altLang="en-US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須是「特定活動」</a:t>
          </a:r>
          <a:r>
            <a:rPr lang="en-US" altLang="en-US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(</a:t>
          </a:r>
          <a:r>
            <a:rPr lang="zh-TW" altLang="en-US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非經常性</a:t>
          </a:r>
          <a:r>
            <a:rPr lang="en-US" altLang="zh-TW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;</a:t>
          </a:r>
          <a:r>
            <a:rPr lang="zh-TW" altLang="en-US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非例行性</a:t>
          </a:r>
          <a:r>
            <a:rPr lang="en-US" altLang="en-US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)</a:t>
          </a:r>
          <a:endParaRPr lang="zh-TW" altLang="en-US" sz="2000" b="1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699F643-5B99-4206-A482-883FF75B21E2}" type="parTrans" cxnId="{2EA18221-FADF-4208-93D3-E2301E29A58B}">
      <dgm:prSet/>
      <dgm:spPr/>
      <dgm:t>
        <a:bodyPr/>
        <a:lstStyle/>
        <a:p>
          <a:endParaRPr lang="zh-TW" altLang="en-US"/>
        </a:p>
      </dgm:t>
    </dgm:pt>
    <dgm:pt modelId="{B206B90B-CDC5-4CB0-AB34-6F057ADC3605}" type="sibTrans" cxnId="{2EA18221-FADF-4208-93D3-E2301E29A58B}">
      <dgm:prSet/>
      <dgm:spPr/>
      <dgm:t>
        <a:bodyPr/>
        <a:lstStyle/>
        <a:p>
          <a:endParaRPr lang="zh-TW" altLang="en-US"/>
        </a:p>
      </dgm:t>
    </dgm:pt>
    <dgm:pt modelId="{1E6C9B04-A0F8-4F4B-B160-79B97AA48F22}" type="pres">
      <dgm:prSet presAssocID="{1B730A84-D062-4D7B-8420-6CE9040A721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0CFA7D7E-F315-4B9C-843D-D65A9E07B734}" type="pres">
      <dgm:prSet presAssocID="{B22FEC1A-1BD5-4038-B0EA-5AC64B33DD7E}" presName="linNode" presStyleCnt="0"/>
      <dgm:spPr/>
    </dgm:pt>
    <dgm:pt modelId="{A39A6A1E-FA8D-4A49-BF5B-CFD7A15423E4}" type="pres">
      <dgm:prSet presAssocID="{B22FEC1A-1BD5-4038-B0EA-5AC64B33DD7E}" presName="parentText" presStyleLbl="node1" presStyleIdx="0" presStyleCnt="3" custScaleX="68927" custScaleY="56946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23581DF-1CB4-4DB8-ACEC-145AA9AC152D}" type="pres">
      <dgm:prSet presAssocID="{B22FEC1A-1BD5-4038-B0EA-5AC64B33DD7E}" presName="descendantText" presStyleLbl="alignAccFollowNode1" presStyleIdx="0" presStyleCnt="3" custScaleX="133428" custScaleY="6442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61A253F-920E-40F9-B67A-A69B69D406D0}" type="pres">
      <dgm:prSet presAssocID="{CBB98565-5762-49C1-BB16-1EC0FBC5E7A1}" presName="sp" presStyleCnt="0"/>
      <dgm:spPr/>
    </dgm:pt>
    <dgm:pt modelId="{3DBC3BAF-E1CF-436B-861C-A8BD4275C692}" type="pres">
      <dgm:prSet presAssocID="{B78B9B83-7E93-491B-90EE-E3325B191507}" presName="linNode" presStyleCnt="0"/>
      <dgm:spPr/>
    </dgm:pt>
    <dgm:pt modelId="{277C8255-0232-4EEA-A489-ED86C0E9F861}" type="pres">
      <dgm:prSet presAssocID="{B78B9B83-7E93-491B-90EE-E3325B191507}" presName="parentText" presStyleLbl="node1" presStyleIdx="1" presStyleCnt="3" custScaleX="68927" custScaleY="156076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CBFDF2B-548F-4FD1-A87A-48F0E584BF81}" type="pres">
      <dgm:prSet presAssocID="{B78B9B83-7E93-491B-90EE-E3325B191507}" presName="descendantText" presStyleLbl="alignAccFollowNode1" presStyleIdx="1" presStyleCnt="3" custScaleX="132868" custScaleY="22718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32E8E63-5530-4455-AEFB-719676FC0D04}" type="pres">
      <dgm:prSet presAssocID="{0A0FDFD6-4E75-44A5-9CD8-069053CA5BAD}" presName="sp" presStyleCnt="0"/>
      <dgm:spPr/>
    </dgm:pt>
    <dgm:pt modelId="{10726822-CAB4-4AB6-A010-866448120136}" type="pres">
      <dgm:prSet presAssocID="{5F0BB079-C807-4E40-8444-BA65E8C8A44D}" presName="linNode" presStyleCnt="0"/>
      <dgm:spPr/>
    </dgm:pt>
    <dgm:pt modelId="{B9B657FA-45C1-4C39-AA9F-CD9F2B46F824}" type="pres">
      <dgm:prSet presAssocID="{5F0BB079-C807-4E40-8444-BA65E8C8A44D}" presName="parentText" presStyleLbl="node1" presStyleIdx="2" presStyleCnt="3" custScaleX="68927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9206700-ECB1-4DD4-A87A-F66809C44190}" type="pres">
      <dgm:prSet presAssocID="{5F0BB079-C807-4E40-8444-BA65E8C8A44D}" presName="descendantText" presStyleLbl="alignAccFollowNode1" presStyleIdx="2" presStyleCnt="3" custScaleX="133428" custScaleY="113131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BD89D999-2C8B-40EE-9214-D15BAFCE7B77}" type="presOf" srcId="{29E87473-774D-4ED1-A918-885CE6DB3423}" destId="{29206700-ECB1-4DD4-A87A-F66809C44190}" srcOrd="0" destOrd="0" presId="urn:microsoft.com/office/officeart/2005/8/layout/vList5"/>
    <dgm:cxn modelId="{8C5207A4-639A-4DEB-98F4-021060D584D8}" type="presOf" srcId="{22C04951-DD38-4004-9B5A-3D23A39216FB}" destId="{DCBFDF2B-548F-4FD1-A87A-48F0E584BF81}" srcOrd="0" destOrd="3" presId="urn:microsoft.com/office/officeart/2005/8/layout/vList5"/>
    <dgm:cxn modelId="{18F077CE-C8F2-492F-A80B-342A6ACF051B}" srcId="{5F0BB079-C807-4E40-8444-BA65E8C8A44D}" destId="{29E87473-774D-4ED1-A918-885CE6DB3423}" srcOrd="0" destOrd="0" parTransId="{6D3DD688-5261-4D93-B1DA-9C5E01CBF801}" sibTransId="{A0E9737B-E8AF-4FBC-8ACF-FD4F32FD30DB}"/>
    <dgm:cxn modelId="{2EA18221-FADF-4208-93D3-E2301E29A58B}" srcId="{B78B9B83-7E93-491B-90EE-E3325B191507}" destId="{22C04951-DD38-4004-9B5A-3D23A39216FB}" srcOrd="3" destOrd="0" parTransId="{4699F643-5B99-4206-A482-883FF75B21E2}" sibTransId="{B206B90B-CDC5-4CB0-AB34-6F057ADC3605}"/>
    <dgm:cxn modelId="{1F914B00-F1B0-44C8-AE20-E5847D36F84E}" type="presOf" srcId="{0BD4C655-718C-42FC-A70D-2F00F061296F}" destId="{DCBFDF2B-548F-4FD1-A87A-48F0E584BF81}" srcOrd="0" destOrd="1" presId="urn:microsoft.com/office/officeart/2005/8/layout/vList5"/>
    <dgm:cxn modelId="{DA819752-47B2-4DF9-8364-D830C3C6B7C5}" srcId="{B78B9B83-7E93-491B-90EE-E3325B191507}" destId="{0BD4C655-718C-42FC-A70D-2F00F061296F}" srcOrd="1" destOrd="0" parTransId="{A8E5C2E9-ED9C-4FA5-9273-B611807BA5D5}" sibTransId="{B5CBE787-BED9-410A-A64C-4E1640021B66}"/>
    <dgm:cxn modelId="{BF2534D0-FB9E-4C8A-90FF-E7F7202A05FE}" type="presOf" srcId="{B78B9B83-7E93-491B-90EE-E3325B191507}" destId="{277C8255-0232-4EEA-A489-ED86C0E9F861}" srcOrd="0" destOrd="0" presId="urn:microsoft.com/office/officeart/2005/8/layout/vList5"/>
    <dgm:cxn modelId="{A30CF702-E81D-4CBC-89D0-2425CD7CAF61}" srcId="{1B730A84-D062-4D7B-8420-6CE9040A7216}" destId="{B78B9B83-7E93-491B-90EE-E3325B191507}" srcOrd="1" destOrd="0" parTransId="{7FA71AA5-24D6-43B2-B8E1-33801E1ED8D2}" sibTransId="{0A0FDFD6-4E75-44A5-9CD8-069053CA5BAD}"/>
    <dgm:cxn modelId="{252EC8BB-4E90-4B42-A12C-4BF91D02BC90}" type="presOf" srcId="{B22FEC1A-1BD5-4038-B0EA-5AC64B33DD7E}" destId="{A39A6A1E-FA8D-4A49-BF5B-CFD7A15423E4}" srcOrd="0" destOrd="0" presId="urn:microsoft.com/office/officeart/2005/8/layout/vList5"/>
    <dgm:cxn modelId="{14D8756C-BA95-41CD-A44F-F657B6C6E811}" srcId="{B22FEC1A-1BD5-4038-B0EA-5AC64B33DD7E}" destId="{35CD4BFB-4359-43B4-8E63-8C263798D1AE}" srcOrd="0" destOrd="0" parTransId="{52AD5C1B-D169-42F5-AE94-A65A530CC89D}" sibTransId="{EB72F7FC-BDF4-46BB-B899-2182C950A6CB}"/>
    <dgm:cxn modelId="{10DBFF81-815D-435D-A8AD-EEB5F20E0729}" type="presOf" srcId="{5F0BB079-C807-4E40-8444-BA65E8C8A44D}" destId="{B9B657FA-45C1-4C39-AA9F-CD9F2B46F824}" srcOrd="0" destOrd="0" presId="urn:microsoft.com/office/officeart/2005/8/layout/vList5"/>
    <dgm:cxn modelId="{30F01CEF-E4BD-489A-AE8C-876FE0BC11EE}" srcId="{1B730A84-D062-4D7B-8420-6CE9040A7216}" destId="{B22FEC1A-1BD5-4038-B0EA-5AC64B33DD7E}" srcOrd="0" destOrd="0" parTransId="{CDFEE46E-21C5-4128-8987-5A59594D31E5}" sibTransId="{CBB98565-5762-49C1-BB16-1EC0FBC5E7A1}"/>
    <dgm:cxn modelId="{5E880825-8EB6-46D3-8F54-A26A747F43C7}" type="presOf" srcId="{BA3F7E5F-544E-404A-B998-26BBD921BC2C}" destId="{DCBFDF2B-548F-4FD1-A87A-48F0E584BF81}" srcOrd="0" destOrd="0" presId="urn:microsoft.com/office/officeart/2005/8/layout/vList5"/>
    <dgm:cxn modelId="{D3121D1A-08A2-41D1-AFCF-4A39AAF68318}" type="presOf" srcId="{1B730A84-D062-4D7B-8420-6CE9040A7216}" destId="{1E6C9B04-A0F8-4F4B-B160-79B97AA48F22}" srcOrd="0" destOrd="0" presId="urn:microsoft.com/office/officeart/2005/8/layout/vList5"/>
    <dgm:cxn modelId="{BAE3C4BC-90A2-4367-B39E-62AC11462637}" type="presOf" srcId="{35CD4BFB-4359-43B4-8E63-8C263798D1AE}" destId="{A23581DF-1CB4-4DB8-ACEC-145AA9AC152D}" srcOrd="0" destOrd="0" presId="urn:microsoft.com/office/officeart/2005/8/layout/vList5"/>
    <dgm:cxn modelId="{2E4ABE8E-E89B-43D5-A073-ED3E00E99CBE}" srcId="{B78B9B83-7E93-491B-90EE-E3325B191507}" destId="{BA3F7E5F-544E-404A-B998-26BBD921BC2C}" srcOrd="0" destOrd="0" parTransId="{6E82D742-D2F9-4527-84EE-2DAA51EFEE8D}" sibTransId="{3E6D329A-94F6-426F-8360-E594CEFE03D3}"/>
    <dgm:cxn modelId="{6142D8CF-6D1A-4490-8385-40B346985DBE}" type="presOf" srcId="{B051D859-68B8-4AA8-B410-2BAEB39CD65F}" destId="{DCBFDF2B-548F-4FD1-A87A-48F0E584BF81}" srcOrd="0" destOrd="2" presId="urn:microsoft.com/office/officeart/2005/8/layout/vList5"/>
    <dgm:cxn modelId="{B6D6E4EC-8B7B-466B-BE02-DF4B19EAEE44}" srcId="{1B730A84-D062-4D7B-8420-6CE9040A7216}" destId="{5F0BB079-C807-4E40-8444-BA65E8C8A44D}" srcOrd="2" destOrd="0" parTransId="{3C51C0E7-F78D-4377-9FD7-85AA6F9B3CF6}" sibTransId="{5576193A-0FD8-4FD8-9D67-C406FE9F0732}"/>
    <dgm:cxn modelId="{530B711C-AFED-47A4-A784-672FCB5CDA13}" srcId="{B78B9B83-7E93-491B-90EE-E3325B191507}" destId="{B051D859-68B8-4AA8-B410-2BAEB39CD65F}" srcOrd="2" destOrd="0" parTransId="{06B0A52E-D063-4434-89F5-FD97F1D7DAB4}" sibTransId="{151FBA24-E78F-435E-A002-1FC181A94228}"/>
    <dgm:cxn modelId="{11B256E4-9E8B-45E0-B91D-D921CC0B78E0}" type="presParOf" srcId="{1E6C9B04-A0F8-4F4B-B160-79B97AA48F22}" destId="{0CFA7D7E-F315-4B9C-843D-D65A9E07B734}" srcOrd="0" destOrd="0" presId="urn:microsoft.com/office/officeart/2005/8/layout/vList5"/>
    <dgm:cxn modelId="{BC60DF20-B792-413B-961B-0B1D47E22806}" type="presParOf" srcId="{0CFA7D7E-F315-4B9C-843D-D65A9E07B734}" destId="{A39A6A1E-FA8D-4A49-BF5B-CFD7A15423E4}" srcOrd="0" destOrd="0" presId="urn:microsoft.com/office/officeart/2005/8/layout/vList5"/>
    <dgm:cxn modelId="{D9B71322-8827-4A5A-BB0B-4BBBB480F3D9}" type="presParOf" srcId="{0CFA7D7E-F315-4B9C-843D-D65A9E07B734}" destId="{A23581DF-1CB4-4DB8-ACEC-145AA9AC152D}" srcOrd="1" destOrd="0" presId="urn:microsoft.com/office/officeart/2005/8/layout/vList5"/>
    <dgm:cxn modelId="{3C258128-A016-4CAE-BA76-2FFFA19068C0}" type="presParOf" srcId="{1E6C9B04-A0F8-4F4B-B160-79B97AA48F22}" destId="{C61A253F-920E-40F9-B67A-A69B69D406D0}" srcOrd="1" destOrd="0" presId="urn:microsoft.com/office/officeart/2005/8/layout/vList5"/>
    <dgm:cxn modelId="{B6439A4F-5CD3-4730-8CCD-709F40425981}" type="presParOf" srcId="{1E6C9B04-A0F8-4F4B-B160-79B97AA48F22}" destId="{3DBC3BAF-E1CF-436B-861C-A8BD4275C692}" srcOrd="2" destOrd="0" presId="urn:microsoft.com/office/officeart/2005/8/layout/vList5"/>
    <dgm:cxn modelId="{62097AFC-65D5-4B04-92CD-B3EC52E09123}" type="presParOf" srcId="{3DBC3BAF-E1CF-436B-861C-A8BD4275C692}" destId="{277C8255-0232-4EEA-A489-ED86C0E9F861}" srcOrd="0" destOrd="0" presId="urn:microsoft.com/office/officeart/2005/8/layout/vList5"/>
    <dgm:cxn modelId="{5D7950D8-E05C-4276-B37D-0433CC0B58B0}" type="presParOf" srcId="{3DBC3BAF-E1CF-436B-861C-A8BD4275C692}" destId="{DCBFDF2B-548F-4FD1-A87A-48F0E584BF81}" srcOrd="1" destOrd="0" presId="urn:microsoft.com/office/officeart/2005/8/layout/vList5"/>
    <dgm:cxn modelId="{A20D81BC-845E-4E32-BF00-444B3CBA04DA}" type="presParOf" srcId="{1E6C9B04-A0F8-4F4B-B160-79B97AA48F22}" destId="{F32E8E63-5530-4455-AEFB-719676FC0D04}" srcOrd="3" destOrd="0" presId="urn:microsoft.com/office/officeart/2005/8/layout/vList5"/>
    <dgm:cxn modelId="{E4AF1E89-23D5-4CE1-A325-9CA680F034B7}" type="presParOf" srcId="{1E6C9B04-A0F8-4F4B-B160-79B97AA48F22}" destId="{10726822-CAB4-4AB6-A010-866448120136}" srcOrd="4" destOrd="0" presId="urn:microsoft.com/office/officeart/2005/8/layout/vList5"/>
    <dgm:cxn modelId="{1F33FCBE-FDE1-4280-9D42-B25DD4597A9F}" type="presParOf" srcId="{10726822-CAB4-4AB6-A010-866448120136}" destId="{B9B657FA-45C1-4C39-AA9F-CD9F2B46F824}" srcOrd="0" destOrd="0" presId="urn:microsoft.com/office/officeart/2005/8/layout/vList5"/>
    <dgm:cxn modelId="{E6FC2B7C-BE34-46C3-91A6-E5EC3FC95AE2}" type="presParOf" srcId="{10726822-CAB4-4AB6-A010-866448120136}" destId="{29206700-ECB1-4DD4-A87A-F66809C44190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393E6609-FFF4-44D2-9031-F0E65E00F161}" type="doc">
      <dgm:prSet loTypeId="urn:microsoft.com/office/officeart/2005/8/layout/hierarchy3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zh-TW" altLang="en-US"/>
        </a:p>
      </dgm:t>
    </dgm:pt>
    <dgm:pt modelId="{0E725A44-2976-4E7F-A6D7-605648D957DA}">
      <dgm:prSet phldrT="[文字]" custT="1"/>
      <dgm:spPr/>
      <dgm:t>
        <a:bodyPr/>
        <a:lstStyle/>
        <a:p>
          <a:r>
            <a:rPr lang="zh-TW" altLang="en-US" sz="40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廠商</a:t>
          </a:r>
          <a:endParaRPr lang="zh-TW" altLang="en-US" sz="40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4835620-7156-4BDF-95E2-C3529575E681}" type="parTrans" cxnId="{EC6B1B14-7B14-4849-8556-8DB157661C35}">
      <dgm:prSet/>
      <dgm:spPr/>
      <dgm:t>
        <a:bodyPr/>
        <a:lstStyle/>
        <a:p>
          <a:endParaRPr lang="zh-TW" altLang="en-US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2D91CE30-5914-4B5C-B289-4C41308C9943}" type="sibTrans" cxnId="{EC6B1B14-7B14-4849-8556-8DB157661C35}">
      <dgm:prSet/>
      <dgm:spPr/>
      <dgm:t>
        <a:bodyPr/>
        <a:lstStyle/>
        <a:p>
          <a:endParaRPr lang="zh-TW" altLang="en-US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5B72C723-B9C3-41C0-8555-12D0E1CC0B7C}">
      <dgm:prSet phldrT="[文字]" custT="1"/>
      <dgm:spPr/>
      <dgm:t>
        <a:bodyPr/>
        <a:lstStyle/>
        <a:p>
          <a:pPr algn="l"/>
          <a:r>
            <a:rPr lang="zh-TW" altLang="en-US" sz="22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享有著作人格權及著作財產權</a:t>
          </a:r>
          <a:endParaRPr lang="zh-TW" altLang="en-US" sz="22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34A0300-E426-4EC2-A0BE-8057078B1EE8}" type="parTrans" cxnId="{9E6EB247-0F8F-46E1-83D1-394A80416EA7}">
      <dgm:prSet/>
      <dgm:spPr/>
      <dgm:t>
        <a:bodyPr/>
        <a:lstStyle/>
        <a:p>
          <a:endParaRPr lang="zh-TW" altLang="en-US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3DB92608-0F3C-4C95-8412-DAEF473F92A3}" type="sibTrans" cxnId="{9E6EB247-0F8F-46E1-83D1-394A80416EA7}">
      <dgm:prSet/>
      <dgm:spPr/>
      <dgm:t>
        <a:bodyPr/>
        <a:lstStyle/>
        <a:p>
          <a:endParaRPr lang="zh-TW" altLang="en-US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E55FD401-287F-410F-BFAE-2EC93355D9B9}">
      <dgm:prSet phldrT="[文字]" custT="1"/>
      <dgm:spPr/>
      <dgm:t>
        <a:bodyPr/>
        <a:lstStyle/>
        <a:p>
          <a:r>
            <a:rPr lang="zh-TW" altLang="en-US" sz="40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機關</a:t>
          </a:r>
          <a:endParaRPr lang="zh-TW" altLang="en-US" sz="40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F7E7BA7-C108-4600-843B-D6C4221B84CE}" type="parTrans" cxnId="{5E2A959A-ECBE-4131-9DA7-FBD2EBADAAB8}">
      <dgm:prSet/>
      <dgm:spPr/>
      <dgm:t>
        <a:bodyPr/>
        <a:lstStyle/>
        <a:p>
          <a:endParaRPr lang="zh-TW" altLang="en-US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7C5F5368-51DA-47A9-927C-FB70720AF7E3}" type="sibTrans" cxnId="{5E2A959A-ECBE-4131-9DA7-FBD2EBADAAB8}">
      <dgm:prSet/>
      <dgm:spPr/>
      <dgm:t>
        <a:bodyPr/>
        <a:lstStyle/>
        <a:p>
          <a:endParaRPr lang="zh-TW" altLang="en-US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64151E92-7EC8-4D86-98A2-E4920A70F58D}">
      <dgm:prSet phldrT="[文字]" custT="1"/>
      <dgm:spPr/>
      <dgm:t>
        <a:bodyPr/>
        <a:lstStyle/>
        <a:p>
          <a:pPr algn="l"/>
          <a:r>
            <a:rPr lang="zh-TW" altLang="en-US" sz="22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享有非專屬、永久、無償、不限地域、次數之利用權利</a:t>
          </a:r>
          <a:endParaRPr lang="zh-TW" altLang="en-US" sz="22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64A8DE6-B865-4A29-ACCB-4DE09465702B}" type="parTrans" cxnId="{1F6572FC-9451-4BB2-9250-15FDE8906007}">
      <dgm:prSet/>
      <dgm:spPr/>
      <dgm:t>
        <a:bodyPr/>
        <a:lstStyle/>
        <a:p>
          <a:endParaRPr lang="zh-TW" altLang="en-US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A42EFDEF-B638-4B1D-8FE1-EB3DEF80E40E}" type="sibTrans" cxnId="{1F6572FC-9451-4BB2-9250-15FDE8906007}">
      <dgm:prSet/>
      <dgm:spPr/>
      <dgm:t>
        <a:bodyPr/>
        <a:lstStyle/>
        <a:p>
          <a:endParaRPr lang="zh-TW" altLang="en-US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C8BA95EC-B9FC-43D9-B9A6-C49125013C5A}">
      <dgm:prSet phldrT="[文字]" custT="1"/>
      <dgm:spPr/>
      <dgm:t>
        <a:bodyPr/>
        <a:lstStyle/>
        <a:p>
          <a:pPr algn="l"/>
          <a:r>
            <a:rPr lang="zh-TW" altLang="en-US" sz="22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得再轉授權第三人利用</a:t>
          </a:r>
          <a:endParaRPr lang="zh-TW" altLang="en-US" sz="22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8F8261F-9C43-4BA2-BCD6-44B1C06F4FEE}" type="parTrans" cxnId="{378C55E0-885C-4A02-8EF3-90E86745CF87}">
      <dgm:prSet/>
      <dgm:spPr/>
      <dgm:t>
        <a:bodyPr/>
        <a:lstStyle/>
        <a:p>
          <a:endParaRPr lang="zh-TW" altLang="en-US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62546184-F2E8-4F8D-A2A7-037ACD02B23E}" type="sibTrans" cxnId="{378C55E0-885C-4A02-8EF3-90E86745CF87}">
      <dgm:prSet/>
      <dgm:spPr/>
      <dgm:t>
        <a:bodyPr/>
        <a:lstStyle/>
        <a:p>
          <a:endParaRPr lang="zh-TW" altLang="en-US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9A8DA49C-B0DC-4098-8B97-C9B831D44B7E}">
      <dgm:prSet phldrT="[文字]" custT="1"/>
      <dgm:spPr/>
      <dgm:t>
        <a:bodyPr/>
        <a:lstStyle/>
        <a:p>
          <a:pPr algn="l"/>
          <a:r>
            <a:rPr lang="zh-TW" altLang="en-US" sz="2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承諾對機關及其授權之人</a:t>
          </a:r>
          <a:r>
            <a:rPr lang="zh-TW" altLang="en-US" sz="22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不行使著作人格權</a:t>
          </a:r>
          <a:endParaRPr lang="zh-TW" altLang="en-US" sz="22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7D45802-5783-4A46-A55A-5694571C752C}" type="parTrans" cxnId="{B02E529C-371E-4613-A64F-40D942354519}">
      <dgm:prSet/>
      <dgm:spPr/>
      <dgm:t>
        <a:bodyPr/>
        <a:lstStyle/>
        <a:p>
          <a:endParaRPr lang="zh-TW" altLang="en-US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FD7D5EBF-B05F-47D2-B443-CD7E46FEEB68}" type="sibTrans" cxnId="{B02E529C-371E-4613-A64F-40D942354519}">
      <dgm:prSet/>
      <dgm:spPr/>
      <dgm:t>
        <a:bodyPr/>
        <a:lstStyle/>
        <a:p>
          <a:endParaRPr lang="zh-TW" altLang="en-US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8FF13F64-955F-4CF9-A601-FE06E65F3861}" type="pres">
      <dgm:prSet presAssocID="{393E6609-FFF4-44D2-9031-F0E65E00F161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TW" altLang="en-US"/>
        </a:p>
      </dgm:t>
    </dgm:pt>
    <dgm:pt modelId="{E6A4DA0B-2B24-4823-98DE-E5FC5CADFE1A}" type="pres">
      <dgm:prSet presAssocID="{E55FD401-287F-410F-BFAE-2EC93355D9B9}" presName="root" presStyleCnt="0"/>
      <dgm:spPr/>
      <dgm:t>
        <a:bodyPr/>
        <a:lstStyle/>
        <a:p>
          <a:endParaRPr lang="zh-TW" altLang="en-US"/>
        </a:p>
      </dgm:t>
    </dgm:pt>
    <dgm:pt modelId="{D9ABC1AD-CE64-4920-8830-49E871A6619D}" type="pres">
      <dgm:prSet presAssocID="{E55FD401-287F-410F-BFAE-2EC93355D9B9}" presName="rootComposite" presStyleCnt="0"/>
      <dgm:spPr/>
      <dgm:t>
        <a:bodyPr/>
        <a:lstStyle/>
        <a:p>
          <a:endParaRPr lang="zh-TW" altLang="en-US"/>
        </a:p>
      </dgm:t>
    </dgm:pt>
    <dgm:pt modelId="{1497877C-903E-4372-8B1C-E762D4F41227}" type="pres">
      <dgm:prSet presAssocID="{E55FD401-287F-410F-BFAE-2EC93355D9B9}" presName="rootText" presStyleLbl="node1" presStyleIdx="0" presStyleCnt="2" custScaleX="127719" custScaleY="63765"/>
      <dgm:spPr/>
      <dgm:t>
        <a:bodyPr/>
        <a:lstStyle/>
        <a:p>
          <a:endParaRPr lang="zh-TW" altLang="en-US"/>
        </a:p>
      </dgm:t>
    </dgm:pt>
    <dgm:pt modelId="{A9C9BE04-CD35-4211-BB57-D85AB2F82DD0}" type="pres">
      <dgm:prSet presAssocID="{E55FD401-287F-410F-BFAE-2EC93355D9B9}" presName="rootConnector" presStyleLbl="node1" presStyleIdx="0" presStyleCnt="2"/>
      <dgm:spPr/>
      <dgm:t>
        <a:bodyPr/>
        <a:lstStyle/>
        <a:p>
          <a:endParaRPr lang="zh-TW" altLang="en-US"/>
        </a:p>
      </dgm:t>
    </dgm:pt>
    <dgm:pt modelId="{4CF6A3FA-1D4F-4C6B-8A4C-B3CCE40969EA}" type="pres">
      <dgm:prSet presAssocID="{E55FD401-287F-410F-BFAE-2EC93355D9B9}" presName="childShape" presStyleCnt="0"/>
      <dgm:spPr/>
      <dgm:t>
        <a:bodyPr/>
        <a:lstStyle/>
        <a:p>
          <a:endParaRPr lang="zh-TW" altLang="en-US"/>
        </a:p>
      </dgm:t>
    </dgm:pt>
    <dgm:pt modelId="{9C2430EB-5C44-498D-B167-43CEFEEC2CCF}" type="pres">
      <dgm:prSet presAssocID="{564A8DE6-B865-4A29-ACCB-4DE09465702B}" presName="Name13" presStyleLbl="parChTrans1D2" presStyleIdx="0" presStyleCnt="4"/>
      <dgm:spPr/>
      <dgm:t>
        <a:bodyPr/>
        <a:lstStyle/>
        <a:p>
          <a:endParaRPr lang="zh-TW" altLang="en-US"/>
        </a:p>
      </dgm:t>
    </dgm:pt>
    <dgm:pt modelId="{22ED434B-B54A-4A22-852A-2D8B67331D52}" type="pres">
      <dgm:prSet presAssocID="{64151E92-7EC8-4D86-98A2-E4920A70F58D}" presName="childText" presStyleLbl="bgAcc1" presStyleIdx="0" presStyleCnt="4" custScaleX="183073" custScaleY="11673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785B36C-9605-4777-853B-30E4BDCBA048}" type="pres">
      <dgm:prSet presAssocID="{A8F8261F-9C43-4BA2-BCD6-44B1C06F4FEE}" presName="Name13" presStyleLbl="parChTrans1D2" presStyleIdx="1" presStyleCnt="4"/>
      <dgm:spPr/>
      <dgm:t>
        <a:bodyPr/>
        <a:lstStyle/>
        <a:p>
          <a:endParaRPr lang="zh-TW" altLang="en-US"/>
        </a:p>
      </dgm:t>
    </dgm:pt>
    <dgm:pt modelId="{58500AE3-C21C-4CCD-B224-7BB6D2F8BC9C}" type="pres">
      <dgm:prSet presAssocID="{C8BA95EC-B9FC-43D9-B9A6-C49125013C5A}" presName="childText" presStyleLbl="bgAcc1" presStyleIdx="1" presStyleCnt="4" custScaleX="18307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CD01348-F23A-4564-A0E1-6B2AC8206A02}" type="pres">
      <dgm:prSet presAssocID="{0E725A44-2976-4E7F-A6D7-605648D957DA}" presName="root" presStyleCnt="0"/>
      <dgm:spPr/>
      <dgm:t>
        <a:bodyPr/>
        <a:lstStyle/>
        <a:p>
          <a:endParaRPr lang="zh-TW" altLang="en-US"/>
        </a:p>
      </dgm:t>
    </dgm:pt>
    <dgm:pt modelId="{56AD4F82-DB37-4C06-9E6A-6CC11870D88B}" type="pres">
      <dgm:prSet presAssocID="{0E725A44-2976-4E7F-A6D7-605648D957DA}" presName="rootComposite" presStyleCnt="0"/>
      <dgm:spPr/>
      <dgm:t>
        <a:bodyPr/>
        <a:lstStyle/>
        <a:p>
          <a:endParaRPr lang="zh-TW" altLang="en-US"/>
        </a:p>
      </dgm:t>
    </dgm:pt>
    <dgm:pt modelId="{82C8C364-EA05-435A-BA69-4EBCE7231B6E}" type="pres">
      <dgm:prSet presAssocID="{0E725A44-2976-4E7F-A6D7-605648D957DA}" presName="rootText" presStyleLbl="node1" presStyleIdx="1" presStyleCnt="2" custScaleX="127177" custScaleY="64989" custLinFactNeighborY="-6756"/>
      <dgm:spPr/>
      <dgm:t>
        <a:bodyPr/>
        <a:lstStyle/>
        <a:p>
          <a:endParaRPr lang="zh-TW" altLang="en-US"/>
        </a:p>
      </dgm:t>
    </dgm:pt>
    <dgm:pt modelId="{4F503EB3-2E04-4A21-9864-6D9C00BE8DD0}" type="pres">
      <dgm:prSet presAssocID="{0E725A44-2976-4E7F-A6D7-605648D957DA}" presName="rootConnector" presStyleLbl="node1" presStyleIdx="1" presStyleCnt="2"/>
      <dgm:spPr/>
      <dgm:t>
        <a:bodyPr/>
        <a:lstStyle/>
        <a:p>
          <a:endParaRPr lang="zh-TW" altLang="en-US"/>
        </a:p>
      </dgm:t>
    </dgm:pt>
    <dgm:pt modelId="{AF82A344-4EC4-4206-BA04-F9732DEFF802}" type="pres">
      <dgm:prSet presAssocID="{0E725A44-2976-4E7F-A6D7-605648D957DA}" presName="childShape" presStyleCnt="0"/>
      <dgm:spPr/>
      <dgm:t>
        <a:bodyPr/>
        <a:lstStyle/>
        <a:p>
          <a:endParaRPr lang="zh-TW" altLang="en-US"/>
        </a:p>
      </dgm:t>
    </dgm:pt>
    <dgm:pt modelId="{116EBCC1-E613-4216-9D84-1DB56C906425}" type="pres">
      <dgm:prSet presAssocID="{234A0300-E426-4EC2-A0BE-8057078B1EE8}" presName="Name13" presStyleLbl="parChTrans1D2" presStyleIdx="2" presStyleCnt="4"/>
      <dgm:spPr/>
      <dgm:t>
        <a:bodyPr/>
        <a:lstStyle/>
        <a:p>
          <a:endParaRPr lang="zh-TW" altLang="en-US"/>
        </a:p>
      </dgm:t>
    </dgm:pt>
    <dgm:pt modelId="{8DDB4092-0F9D-4843-9F9B-DE4082EA051C}" type="pres">
      <dgm:prSet presAssocID="{5B72C723-B9C3-41C0-8555-12D0E1CC0B7C}" presName="childText" presStyleLbl="bgAcc1" presStyleIdx="2" presStyleCnt="4" custScaleX="17093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5A40949-A7C2-4DBC-BB1A-BA3F1BD59CCC}" type="pres">
      <dgm:prSet presAssocID="{07D45802-5783-4A46-A55A-5694571C752C}" presName="Name13" presStyleLbl="parChTrans1D2" presStyleIdx="3" presStyleCnt="4"/>
      <dgm:spPr/>
      <dgm:t>
        <a:bodyPr/>
        <a:lstStyle/>
        <a:p>
          <a:endParaRPr lang="zh-TW" altLang="en-US"/>
        </a:p>
      </dgm:t>
    </dgm:pt>
    <dgm:pt modelId="{1D49E441-52E7-4EC0-9B8B-E4D77968E878}" type="pres">
      <dgm:prSet presAssocID="{9A8DA49C-B0DC-4098-8B97-C9B831D44B7E}" presName="childText" presStyleLbl="bgAcc1" presStyleIdx="3" presStyleCnt="4" custScaleX="174224" custScaleY="10310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ED01860C-896F-4DEB-9AB7-6579F1025EEE}" type="presOf" srcId="{07D45802-5783-4A46-A55A-5694571C752C}" destId="{35A40949-A7C2-4DBC-BB1A-BA3F1BD59CCC}" srcOrd="0" destOrd="0" presId="urn:microsoft.com/office/officeart/2005/8/layout/hierarchy3"/>
    <dgm:cxn modelId="{378C55E0-885C-4A02-8EF3-90E86745CF87}" srcId="{E55FD401-287F-410F-BFAE-2EC93355D9B9}" destId="{C8BA95EC-B9FC-43D9-B9A6-C49125013C5A}" srcOrd="1" destOrd="0" parTransId="{A8F8261F-9C43-4BA2-BCD6-44B1C06F4FEE}" sibTransId="{62546184-F2E8-4F8D-A2A7-037ACD02B23E}"/>
    <dgm:cxn modelId="{5E2A959A-ECBE-4131-9DA7-FBD2EBADAAB8}" srcId="{393E6609-FFF4-44D2-9031-F0E65E00F161}" destId="{E55FD401-287F-410F-BFAE-2EC93355D9B9}" srcOrd="0" destOrd="0" parTransId="{7F7E7BA7-C108-4600-843B-D6C4221B84CE}" sibTransId="{7C5F5368-51DA-47A9-927C-FB70720AF7E3}"/>
    <dgm:cxn modelId="{1F6572FC-9451-4BB2-9250-15FDE8906007}" srcId="{E55FD401-287F-410F-BFAE-2EC93355D9B9}" destId="{64151E92-7EC8-4D86-98A2-E4920A70F58D}" srcOrd="0" destOrd="0" parTransId="{564A8DE6-B865-4A29-ACCB-4DE09465702B}" sibTransId="{A42EFDEF-B638-4B1D-8FE1-EB3DEF80E40E}"/>
    <dgm:cxn modelId="{9E6EB247-0F8F-46E1-83D1-394A80416EA7}" srcId="{0E725A44-2976-4E7F-A6D7-605648D957DA}" destId="{5B72C723-B9C3-41C0-8555-12D0E1CC0B7C}" srcOrd="0" destOrd="0" parTransId="{234A0300-E426-4EC2-A0BE-8057078B1EE8}" sibTransId="{3DB92608-0F3C-4C95-8412-DAEF473F92A3}"/>
    <dgm:cxn modelId="{EC6B1B14-7B14-4849-8556-8DB157661C35}" srcId="{393E6609-FFF4-44D2-9031-F0E65E00F161}" destId="{0E725A44-2976-4E7F-A6D7-605648D957DA}" srcOrd="1" destOrd="0" parTransId="{44835620-7156-4BDF-95E2-C3529575E681}" sibTransId="{2D91CE30-5914-4B5C-B289-4C41308C9943}"/>
    <dgm:cxn modelId="{B0E06B87-1B3D-4AE0-8A8B-255F1AA7A8D0}" type="presOf" srcId="{5B72C723-B9C3-41C0-8555-12D0E1CC0B7C}" destId="{8DDB4092-0F9D-4843-9F9B-DE4082EA051C}" srcOrd="0" destOrd="0" presId="urn:microsoft.com/office/officeart/2005/8/layout/hierarchy3"/>
    <dgm:cxn modelId="{E6A83D0C-1BF5-4916-A959-7A41A907CE5B}" type="presOf" srcId="{A8F8261F-9C43-4BA2-BCD6-44B1C06F4FEE}" destId="{1785B36C-9605-4777-853B-30E4BDCBA048}" srcOrd="0" destOrd="0" presId="urn:microsoft.com/office/officeart/2005/8/layout/hierarchy3"/>
    <dgm:cxn modelId="{B02E529C-371E-4613-A64F-40D942354519}" srcId="{0E725A44-2976-4E7F-A6D7-605648D957DA}" destId="{9A8DA49C-B0DC-4098-8B97-C9B831D44B7E}" srcOrd="1" destOrd="0" parTransId="{07D45802-5783-4A46-A55A-5694571C752C}" sibTransId="{FD7D5EBF-B05F-47D2-B443-CD7E46FEEB68}"/>
    <dgm:cxn modelId="{3A807B80-4FA9-472E-8356-51A1BAA9471C}" type="presOf" srcId="{E55FD401-287F-410F-BFAE-2EC93355D9B9}" destId="{1497877C-903E-4372-8B1C-E762D4F41227}" srcOrd="0" destOrd="0" presId="urn:microsoft.com/office/officeart/2005/8/layout/hierarchy3"/>
    <dgm:cxn modelId="{661EF987-AA29-46C1-A08D-67E611CA42A7}" type="presOf" srcId="{0E725A44-2976-4E7F-A6D7-605648D957DA}" destId="{82C8C364-EA05-435A-BA69-4EBCE7231B6E}" srcOrd="0" destOrd="0" presId="urn:microsoft.com/office/officeart/2005/8/layout/hierarchy3"/>
    <dgm:cxn modelId="{B6961CF2-116F-4DF0-B9D8-E14E9A89BD16}" type="presOf" srcId="{234A0300-E426-4EC2-A0BE-8057078B1EE8}" destId="{116EBCC1-E613-4216-9D84-1DB56C906425}" srcOrd="0" destOrd="0" presId="urn:microsoft.com/office/officeart/2005/8/layout/hierarchy3"/>
    <dgm:cxn modelId="{7861D8FF-945A-4D05-A9EA-B522C717508B}" type="presOf" srcId="{64151E92-7EC8-4D86-98A2-E4920A70F58D}" destId="{22ED434B-B54A-4A22-852A-2D8B67331D52}" srcOrd="0" destOrd="0" presId="urn:microsoft.com/office/officeart/2005/8/layout/hierarchy3"/>
    <dgm:cxn modelId="{63AD63C4-5943-4AA1-9413-57C91DD5C580}" type="presOf" srcId="{9A8DA49C-B0DC-4098-8B97-C9B831D44B7E}" destId="{1D49E441-52E7-4EC0-9B8B-E4D77968E878}" srcOrd="0" destOrd="0" presId="urn:microsoft.com/office/officeart/2005/8/layout/hierarchy3"/>
    <dgm:cxn modelId="{5E1310DB-7C49-4A3F-8BC4-C2155218B79E}" type="presOf" srcId="{393E6609-FFF4-44D2-9031-F0E65E00F161}" destId="{8FF13F64-955F-4CF9-A601-FE06E65F3861}" srcOrd="0" destOrd="0" presId="urn:microsoft.com/office/officeart/2005/8/layout/hierarchy3"/>
    <dgm:cxn modelId="{CFB5CE00-6344-4110-A5D1-8D89A4BDBDCE}" type="presOf" srcId="{C8BA95EC-B9FC-43D9-B9A6-C49125013C5A}" destId="{58500AE3-C21C-4CCD-B224-7BB6D2F8BC9C}" srcOrd="0" destOrd="0" presId="urn:microsoft.com/office/officeart/2005/8/layout/hierarchy3"/>
    <dgm:cxn modelId="{C1D0ECE7-5402-45EE-A0D1-F2C80DF02617}" type="presOf" srcId="{564A8DE6-B865-4A29-ACCB-4DE09465702B}" destId="{9C2430EB-5C44-498D-B167-43CEFEEC2CCF}" srcOrd="0" destOrd="0" presId="urn:microsoft.com/office/officeart/2005/8/layout/hierarchy3"/>
    <dgm:cxn modelId="{2CA0AD8A-FE9E-4414-A728-AFC432F4F5F8}" type="presOf" srcId="{0E725A44-2976-4E7F-A6D7-605648D957DA}" destId="{4F503EB3-2E04-4A21-9864-6D9C00BE8DD0}" srcOrd="1" destOrd="0" presId="urn:microsoft.com/office/officeart/2005/8/layout/hierarchy3"/>
    <dgm:cxn modelId="{185BA03D-034F-4F21-A761-D9285C460B59}" type="presOf" srcId="{E55FD401-287F-410F-BFAE-2EC93355D9B9}" destId="{A9C9BE04-CD35-4211-BB57-D85AB2F82DD0}" srcOrd="1" destOrd="0" presId="urn:microsoft.com/office/officeart/2005/8/layout/hierarchy3"/>
    <dgm:cxn modelId="{6A6C72F8-2342-451B-AC19-B5CAB829EC35}" type="presParOf" srcId="{8FF13F64-955F-4CF9-A601-FE06E65F3861}" destId="{E6A4DA0B-2B24-4823-98DE-E5FC5CADFE1A}" srcOrd="0" destOrd="0" presId="urn:microsoft.com/office/officeart/2005/8/layout/hierarchy3"/>
    <dgm:cxn modelId="{5DF94CFB-BA35-4770-BB0B-1263E8F72FE9}" type="presParOf" srcId="{E6A4DA0B-2B24-4823-98DE-E5FC5CADFE1A}" destId="{D9ABC1AD-CE64-4920-8830-49E871A6619D}" srcOrd="0" destOrd="0" presId="urn:microsoft.com/office/officeart/2005/8/layout/hierarchy3"/>
    <dgm:cxn modelId="{F5F24C99-3284-4344-BEB7-5B32A62E473E}" type="presParOf" srcId="{D9ABC1AD-CE64-4920-8830-49E871A6619D}" destId="{1497877C-903E-4372-8B1C-E762D4F41227}" srcOrd="0" destOrd="0" presId="urn:microsoft.com/office/officeart/2005/8/layout/hierarchy3"/>
    <dgm:cxn modelId="{A6B2D5EF-77DC-4625-AF6F-E8AF061705B9}" type="presParOf" srcId="{D9ABC1AD-CE64-4920-8830-49E871A6619D}" destId="{A9C9BE04-CD35-4211-BB57-D85AB2F82DD0}" srcOrd="1" destOrd="0" presId="urn:microsoft.com/office/officeart/2005/8/layout/hierarchy3"/>
    <dgm:cxn modelId="{3BB94EF1-9489-4DAD-BD8D-D6DBD4AF3BA6}" type="presParOf" srcId="{E6A4DA0B-2B24-4823-98DE-E5FC5CADFE1A}" destId="{4CF6A3FA-1D4F-4C6B-8A4C-B3CCE40969EA}" srcOrd="1" destOrd="0" presId="urn:microsoft.com/office/officeart/2005/8/layout/hierarchy3"/>
    <dgm:cxn modelId="{F92A76B7-9D95-4F0C-968B-4FA7694B83B1}" type="presParOf" srcId="{4CF6A3FA-1D4F-4C6B-8A4C-B3CCE40969EA}" destId="{9C2430EB-5C44-498D-B167-43CEFEEC2CCF}" srcOrd="0" destOrd="0" presId="urn:microsoft.com/office/officeart/2005/8/layout/hierarchy3"/>
    <dgm:cxn modelId="{4BDE3042-7D08-47C1-B79F-AF081DCE7230}" type="presParOf" srcId="{4CF6A3FA-1D4F-4C6B-8A4C-B3CCE40969EA}" destId="{22ED434B-B54A-4A22-852A-2D8B67331D52}" srcOrd="1" destOrd="0" presId="urn:microsoft.com/office/officeart/2005/8/layout/hierarchy3"/>
    <dgm:cxn modelId="{F3477819-CF9B-4133-9ABD-C9668E9DFBC4}" type="presParOf" srcId="{4CF6A3FA-1D4F-4C6B-8A4C-B3CCE40969EA}" destId="{1785B36C-9605-4777-853B-30E4BDCBA048}" srcOrd="2" destOrd="0" presId="urn:microsoft.com/office/officeart/2005/8/layout/hierarchy3"/>
    <dgm:cxn modelId="{E1FA6058-5ADA-4F96-BB44-6F142D105471}" type="presParOf" srcId="{4CF6A3FA-1D4F-4C6B-8A4C-B3CCE40969EA}" destId="{58500AE3-C21C-4CCD-B224-7BB6D2F8BC9C}" srcOrd="3" destOrd="0" presId="urn:microsoft.com/office/officeart/2005/8/layout/hierarchy3"/>
    <dgm:cxn modelId="{41EA5428-1E8D-445C-AA96-527909AEE90F}" type="presParOf" srcId="{8FF13F64-955F-4CF9-A601-FE06E65F3861}" destId="{0CD01348-F23A-4564-A0E1-6B2AC8206A02}" srcOrd="1" destOrd="0" presId="urn:microsoft.com/office/officeart/2005/8/layout/hierarchy3"/>
    <dgm:cxn modelId="{536AAC33-75ED-4F56-B734-22E23D771C2B}" type="presParOf" srcId="{0CD01348-F23A-4564-A0E1-6B2AC8206A02}" destId="{56AD4F82-DB37-4C06-9E6A-6CC11870D88B}" srcOrd="0" destOrd="0" presId="urn:microsoft.com/office/officeart/2005/8/layout/hierarchy3"/>
    <dgm:cxn modelId="{485414DA-9465-48DF-8596-417A0369F045}" type="presParOf" srcId="{56AD4F82-DB37-4C06-9E6A-6CC11870D88B}" destId="{82C8C364-EA05-435A-BA69-4EBCE7231B6E}" srcOrd="0" destOrd="0" presId="urn:microsoft.com/office/officeart/2005/8/layout/hierarchy3"/>
    <dgm:cxn modelId="{C6AC4430-905C-477F-BA95-D04A8B9BC419}" type="presParOf" srcId="{56AD4F82-DB37-4C06-9E6A-6CC11870D88B}" destId="{4F503EB3-2E04-4A21-9864-6D9C00BE8DD0}" srcOrd="1" destOrd="0" presId="urn:microsoft.com/office/officeart/2005/8/layout/hierarchy3"/>
    <dgm:cxn modelId="{293E8C58-E5DE-4830-9AF5-4588BF254CA7}" type="presParOf" srcId="{0CD01348-F23A-4564-A0E1-6B2AC8206A02}" destId="{AF82A344-4EC4-4206-BA04-F9732DEFF802}" srcOrd="1" destOrd="0" presId="urn:microsoft.com/office/officeart/2005/8/layout/hierarchy3"/>
    <dgm:cxn modelId="{36D4BF0C-D503-45E4-8947-00BE5F1EFA3C}" type="presParOf" srcId="{AF82A344-4EC4-4206-BA04-F9732DEFF802}" destId="{116EBCC1-E613-4216-9D84-1DB56C906425}" srcOrd="0" destOrd="0" presId="urn:microsoft.com/office/officeart/2005/8/layout/hierarchy3"/>
    <dgm:cxn modelId="{10745BF4-A8C3-456A-A18F-99A3F8F6ECAE}" type="presParOf" srcId="{AF82A344-4EC4-4206-BA04-F9732DEFF802}" destId="{8DDB4092-0F9D-4843-9F9B-DE4082EA051C}" srcOrd="1" destOrd="0" presId="urn:microsoft.com/office/officeart/2005/8/layout/hierarchy3"/>
    <dgm:cxn modelId="{5DE39126-694C-45D8-8FB7-E37F7107310A}" type="presParOf" srcId="{AF82A344-4EC4-4206-BA04-F9732DEFF802}" destId="{35A40949-A7C2-4DBC-BB1A-BA3F1BD59CCC}" srcOrd="2" destOrd="0" presId="urn:microsoft.com/office/officeart/2005/8/layout/hierarchy3"/>
    <dgm:cxn modelId="{220CE880-B200-4549-97C2-680F9AD1DA10}" type="presParOf" srcId="{AF82A344-4EC4-4206-BA04-F9732DEFF802}" destId="{1D49E441-52E7-4EC0-9B8B-E4D77968E878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393E6609-FFF4-44D2-9031-F0E65E00F161}" type="doc">
      <dgm:prSet loTypeId="urn:microsoft.com/office/officeart/2005/8/layout/hierarchy3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0E725A44-2976-4E7F-A6D7-605648D957DA}">
      <dgm:prSet phldrT="[文字]" custT="1"/>
      <dgm:spPr/>
      <dgm:t>
        <a:bodyPr/>
        <a:lstStyle/>
        <a:p>
          <a:r>
            <a:rPr lang="zh-TW" altLang="en-US" sz="40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廠商</a:t>
          </a:r>
          <a:endParaRPr lang="zh-TW" altLang="en-US" sz="40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4835620-7156-4BDF-95E2-C3529575E681}" type="parTrans" cxnId="{EC6B1B14-7B14-4849-8556-8DB157661C35}">
      <dgm:prSet/>
      <dgm:spPr/>
      <dgm:t>
        <a:bodyPr/>
        <a:lstStyle/>
        <a:p>
          <a:endParaRPr lang="zh-TW" altLang="en-US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2D91CE30-5914-4B5C-B289-4C41308C9943}" type="sibTrans" cxnId="{EC6B1B14-7B14-4849-8556-8DB157661C35}">
      <dgm:prSet/>
      <dgm:spPr/>
      <dgm:t>
        <a:bodyPr/>
        <a:lstStyle/>
        <a:p>
          <a:endParaRPr lang="zh-TW" altLang="en-US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5B72C723-B9C3-41C0-8555-12D0E1CC0B7C}">
      <dgm:prSet phldrT="[文字]" custT="1"/>
      <dgm:spPr/>
      <dgm:t>
        <a:bodyPr/>
        <a:lstStyle/>
        <a:p>
          <a:pPr algn="just"/>
          <a:r>
            <a:rPr lang="zh-TW" altLang="en-US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由機關授權，廠商得基於正當目的</a:t>
          </a:r>
          <a:r>
            <a:rPr lang="en-US" altLang="zh-TW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(</a:t>
          </a:r>
          <a:r>
            <a:rPr lang="zh-TW" altLang="en-US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教學、研究、著述、內部訓練</a:t>
          </a:r>
          <a:r>
            <a:rPr lang="en-US" altLang="zh-TW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)</a:t>
          </a:r>
          <a:r>
            <a:rPr lang="zh-TW" altLang="en-US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無償利用著作</a:t>
          </a:r>
          <a:endParaRPr lang="zh-TW" altLang="en-US" sz="20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34A0300-E426-4EC2-A0BE-8057078B1EE8}" type="parTrans" cxnId="{9E6EB247-0F8F-46E1-83D1-394A80416EA7}">
      <dgm:prSet/>
      <dgm:spPr/>
      <dgm:t>
        <a:bodyPr/>
        <a:lstStyle/>
        <a:p>
          <a:endParaRPr lang="zh-TW" altLang="en-US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3DB92608-0F3C-4C95-8412-DAEF473F92A3}" type="sibTrans" cxnId="{9E6EB247-0F8F-46E1-83D1-394A80416EA7}">
      <dgm:prSet/>
      <dgm:spPr/>
      <dgm:t>
        <a:bodyPr/>
        <a:lstStyle/>
        <a:p>
          <a:endParaRPr lang="zh-TW" altLang="en-US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E55FD401-287F-410F-BFAE-2EC93355D9B9}">
      <dgm:prSet phldrT="[文字]" custT="1"/>
      <dgm:spPr/>
      <dgm:t>
        <a:bodyPr/>
        <a:lstStyle/>
        <a:p>
          <a:r>
            <a:rPr lang="zh-TW" altLang="en-US" sz="40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機關</a:t>
          </a:r>
          <a:endParaRPr lang="zh-TW" altLang="en-US" sz="40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F7E7BA7-C108-4600-843B-D6C4221B84CE}" type="parTrans" cxnId="{5E2A959A-ECBE-4131-9DA7-FBD2EBADAAB8}">
      <dgm:prSet/>
      <dgm:spPr/>
      <dgm:t>
        <a:bodyPr/>
        <a:lstStyle/>
        <a:p>
          <a:endParaRPr lang="zh-TW" altLang="en-US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7C5F5368-51DA-47A9-927C-FB70720AF7E3}" type="sibTrans" cxnId="{5E2A959A-ECBE-4131-9DA7-FBD2EBADAAB8}">
      <dgm:prSet/>
      <dgm:spPr/>
      <dgm:t>
        <a:bodyPr/>
        <a:lstStyle/>
        <a:p>
          <a:endParaRPr lang="zh-TW" altLang="en-US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64151E92-7EC8-4D86-98A2-E4920A70F58D}">
      <dgm:prSet phldrT="[文字]" custT="1"/>
      <dgm:spPr/>
      <dgm:t>
        <a:bodyPr/>
        <a:lstStyle/>
        <a:p>
          <a:pPr algn="ctr"/>
          <a:r>
            <a:rPr lang="zh-TW" altLang="en-US" sz="22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享有著作財產權</a:t>
          </a:r>
          <a:endParaRPr lang="zh-TW" altLang="en-US" sz="22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64A8DE6-B865-4A29-ACCB-4DE09465702B}" type="parTrans" cxnId="{1F6572FC-9451-4BB2-9250-15FDE8906007}">
      <dgm:prSet/>
      <dgm:spPr/>
      <dgm:t>
        <a:bodyPr/>
        <a:lstStyle/>
        <a:p>
          <a:endParaRPr lang="zh-TW" altLang="en-US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A42EFDEF-B638-4B1D-8FE1-EB3DEF80E40E}" type="sibTrans" cxnId="{1F6572FC-9451-4BB2-9250-15FDE8906007}">
      <dgm:prSet/>
      <dgm:spPr/>
      <dgm:t>
        <a:bodyPr/>
        <a:lstStyle/>
        <a:p>
          <a:endParaRPr lang="zh-TW" altLang="en-US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9A8DA49C-B0DC-4098-8B97-C9B831D44B7E}">
      <dgm:prSet phldrT="[文字]" custT="1"/>
      <dgm:spPr/>
      <dgm:t>
        <a:bodyPr/>
        <a:lstStyle/>
        <a:p>
          <a:pPr algn="l"/>
          <a:r>
            <a:rPr lang="zh-TW" altLang="en-US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得再轉授權他人為上述利用</a:t>
          </a:r>
          <a:endParaRPr lang="zh-TW" altLang="en-US" sz="20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7D45802-5783-4A46-A55A-5694571C752C}" type="parTrans" cxnId="{B02E529C-371E-4613-A64F-40D942354519}">
      <dgm:prSet/>
      <dgm:spPr/>
      <dgm:t>
        <a:bodyPr/>
        <a:lstStyle/>
        <a:p>
          <a:endParaRPr lang="zh-TW" altLang="en-US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FD7D5EBF-B05F-47D2-B443-CD7E46FEEB68}" type="sibTrans" cxnId="{B02E529C-371E-4613-A64F-40D942354519}">
      <dgm:prSet/>
      <dgm:spPr/>
      <dgm:t>
        <a:bodyPr/>
        <a:lstStyle/>
        <a:p>
          <a:endParaRPr lang="zh-TW" altLang="en-US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8FF13F64-955F-4CF9-A601-FE06E65F3861}" type="pres">
      <dgm:prSet presAssocID="{393E6609-FFF4-44D2-9031-F0E65E00F161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TW" altLang="en-US"/>
        </a:p>
      </dgm:t>
    </dgm:pt>
    <dgm:pt modelId="{E6A4DA0B-2B24-4823-98DE-E5FC5CADFE1A}" type="pres">
      <dgm:prSet presAssocID="{E55FD401-287F-410F-BFAE-2EC93355D9B9}" presName="root" presStyleCnt="0"/>
      <dgm:spPr/>
      <dgm:t>
        <a:bodyPr/>
        <a:lstStyle/>
        <a:p>
          <a:endParaRPr lang="zh-TW" altLang="en-US"/>
        </a:p>
      </dgm:t>
    </dgm:pt>
    <dgm:pt modelId="{D9ABC1AD-CE64-4920-8830-49E871A6619D}" type="pres">
      <dgm:prSet presAssocID="{E55FD401-287F-410F-BFAE-2EC93355D9B9}" presName="rootComposite" presStyleCnt="0"/>
      <dgm:spPr/>
      <dgm:t>
        <a:bodyPr/>
        <a:lstStyle/>
        <a:p>
          <a:endParaRPr lang="zh-TW" altLang="en-US"/>
        </a:p>
      </dgm:t>
    </dgm:pt>
    <dgm:pt modelId="{1497877C-903E-4372-8B1C-E762D4F41227}" type="pres">
      <dgm:prSet presAssocID="{E55FD401-287F-410F-BFAE-2EC93355D9B9}" presName="rootText" presStyleLbl="node1" presStyleIdx="0" presStyleCnt="2" custScaleX="111617" custScaleY="63765"/>
      <dgm:spPr/>
      <dgm:t>
        <a:bodyPr/>
        <a:lstStyle/>
        <a:p>
          <a:endParaRPr lang="zh-TW" altLang="en-US"/>
        </a:p>
      </dgm:t>
    </dgm:pt>
    <dgm:pt modelId="{A9C9BE04-CD35-4211-BB57-D85AB2F82DD0}" type="pres">
      <dgm:prSet presAssocID="{E55FD401-287F-410F-BFAE-2EC93355D9B9}" presName="rootConnector" presStyleLbl="node1" presStyleIdx="0" presStyleCnt="2"/>
      <dgm:spPr/>
      <dgm:t>
        <a:bodyPr/>
        <a:lstStyle/>
        <a:p>
          <a:endParaRPr lang="zh-TW" altLang="en-US"/>
        </a:p>
      </dgm:t>
    </dgm:pt>
    <dgm:pt modelId="{4CF6A3FA-1D4F-4C6B-8A4C-B3CCE40969EA}" type="pres">
      <dgm:prSet presAssocID="{E55FD401-287F-410F-BFAE-2EC93355D9B9}" presName="childShape" presStyleCnt="0"/>
      <dgm:spPr/>
      <dgm:t>
        <a:bodyPr/>
        <a:lstStyle/>
        <a:p>
          <a:endParaRPr lang="zh-TW" altLang="en-US"/>
        </a:p>
      </dgm:t>
    </dgm:pt>
    <dgm:pt modelId="{9C2430EB-5C44-498D-B167-43CEFEEC2CCF}" type="pres">
      <dgm:prSet presAssocID="{564A8DE6-B865-4A29-ACCB-4DE09465702B}" presName="Name13" presStyleLbl="parChTrans1D2" presStyleIdx="0" presStyleCnt="3"/>
      <dgm:spPr/>
      <dgm:t>
        <a:bodyPr/>
        <a:lstStyle/>
        <a:p>
          <a:endParaRPr lang="zh-TW" altLang="en-US"/>
        </a:p>
      </dgm:t>
    </dgm:pt>
    <dgm:pt modelId="{22ED434B-B54A-4A22-852A-2D8B67331D52}" type="pres">
      <dgm:prSet presAssocID="{64151E92-7EC8-4D86-98A2-E4920A70F58D}" presName="childText" presStyleLbl="bgAcc1" presStyleIdx="0" presStyleCnt="3" custScaleX="13568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CD01348-F23A-4564-A0E1-6B2AC8206A02}" type="pres">
      <dgm:prSet presAssocID="{0E725A44-2976-4E7F-A6D7-605648D957DA}" presName="root" presStyleCnt="0"/>
      <dgm:spPr/>
      <dgm:t>
        <a:bodyPr/>
        <a:lstStyle/>
        <a:p>
          <a:endParaRPr lang="zh-TW" altLang="en-US"/>
        </a:p>
      </dgm:t>
    </dgm:pt>
    <dgm:pt modelId="{56AD4F82-DB37-4C06-9E6A-6CC11870D88B}" type="pres">
      <dgm:prSet presAssocID="{0E725A44-2976-4E7F-A6D7-605648D957DA}" presName="rootComposite" presStyleCnt="0"/>
      <dgm:spPr/>
      <dgm:t>
        <a:bodyPr/>
        <a:lstStyle/>
        <a:p>
          <a:endParaRPr lang="zh-TW" altLang="en-US"/>
        </a:p>
      </dgm:t>
    </dgm:pt>
    <dgm:pt modelId="{82C8C364-EA05-435A-BA69-4EBCE7231B6E}" type="pres">
      <dgm:prSet presAssocID="{0E725A44-2976-4E7F-A6D7-605648D957DA}" presName="rootText" presStyleLbl="node1" presStyleIdx="1" presStyleCnt="2" custScaleX="111617" custScaleY="64989"/>
      <dgm:spPr/>
      <dgm:t>
        <a:bodyPr/>
        <a:lstStyle/>
        <a:p>
          <a:endParaRPr lang="zh-TW" altLang="en-US"/>
        </a:p>
      </dgm:t>
    </dgm:pt>
    <dgm:pt modelId="{4F503EB3-2E04-4A21-9864-6D9C00BE8DD0}" type="pres">
      <dgm:prSet presAssocID="{0E725A44-2976-4E7F-A6D7-605648D957DA}" presName="rootConnector" presStyleLbl="node1" presStyleIdx="1" presStyleCnt="2"/>
      <dgm:spPr/>
      <dgm:t>
        <a:bodyPr/>
        <a:lstStyle/>
        <a:p>
          <a:endParaRPr lang="zh-TW" altLang="en-US"/>
        </a:p>
      </dgm:t>
    </dgm:pt>
    <dgm:pt modelId="{AF82A344-4EC4-4206-BA04-F9732DEFF802}" type="pres">
      <dgm:prSet presAssocID="{0E725A44-2976-4E7F-A6D7-605648D957DA}" presName="childShape" presStyleCnt="0"/>
      <dgm:spPr/>
      <dgm:t>
        <a:bodyPr/>
        <a:lstStyle/>
        <a:p>
          <a:endParaRPr lang="zh-TW" altLang="en-US"/>
        </a:p>
      </dgm:t>
    </dgm:pt>
    <dgm:pt modelId="{116EBCC1-E613-4216-9D84-1DB56C906425}" type="pres">
      <dgm:prSet presAssocID="{234A0300-E426-4EC2-A0BE-8057078B1EE8}" presName="Name13" presStyleLbl="parChTrans1D2" presStyleIdx="1" presStyleCnt="3"/>
      <dgm:spPr/>
      <dgm:t>
        <a:bodyPr/>
        <a:lstStyle/>
        <a:p>
          <a:endParaRPr lang="zh-TW" altLang="en-US"/>
        </a:p>
      </dgm:t>
    </dgm:pt>
    <dgm:pt modelId="{8DDB4092-0F9D-4843-9F9B-DE4082EA051C}" type="pres">
      <dgm:prSet presAssocID="{5B72C723-B9C3-41C0-8555-12D0E1CC0B7C}" presName="childText" presStyleLbl="bgAcc1" presStyleIdx="1" presStyleCnt="3" custScaleX="188237" custScaleY="12109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5A40949-A7C2-4DBC-BB1A-BA3F1BD59CCC}" type="pres">
      <dgm:prSet presAssocID="{07D45802-5783-4A46-A55A-5694571C752C}" presName="Name13" presStyleLbl="parChTrans1D2" presStyleIdx="2" presStyleCnt="3"/>
      <dgm:spPr/>
      <dgm:t>
        <a:bodyPr/>
        <a:lstStyle/>
        <a:p>
          <a:endParaRPr lang="zh-TW" altLang="en-US"/>
        </a:p>
      </dgm:t>
    </dgm:pt>
    <dgm:pt modelId="{1D49E441-52E7-4EC0-9B8B-E4D77968E878}" type="pres">
      <dgm:prSet presAssocID="{9A8DA49C-B0DC-4098-8B97-C9B831D44B7E}" presName="childText" presStyleLbl="bgAcc1" presStyleIdx="2" presStyleCnt="3" custScaleX="185785" custScaleY="78406" custLinFactNeighborX="-301" custLinFactNeighborY="208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5E2A959A-ECBE-4131-9DA7-FBD2EBADAAB8}" srcId="{393E6609-FFF4-44D2-9031-F0E65E00F161}" destId="{E55FD401-287F-410F-BFAE-2EC93355D9B9}" srcOrd="0" destOrd="0" parTransId="{7F7E7BA7-C108-4600-843B-D6C4221B84CE}" sibTransId="{7C5F5368-51DA-47A9-927C-FB70720AF7E3}"/>
    <dgm:cxn modelId="{972DDB08-BD56-4728-936B-62D8208D830D}" type="presOf" srcId="{E55FD401-287F-410F-BFAE-2EC93355D9B9}" destId="{A9C9BE04-CD35-4211-BB57-D85AB2F82DD0}" srcOrd="1" destOrd="0" presId="urn:microsoft.com/office/officeart/2005/8/layout/hierarchy3"/>
    <dgm:cxn modelId="{1F6572FC-9451-4BB2-9250-15FDE8906007}" srcId="{E55FD401-287F-410F-BFAE-2EC93355D9B9}" destId="{64151E92-7EC8-4D86-98A2-E4920A70F58D}" srcOrd="0" destOrd="0" parTransId="{564A8DE6-B865-4A29-ACCB-4DE09465702B}" sibTransId="{A42EFDEF-B638-4B1D-8FE1-EB3DEF80E40E}"/>
    <dgm:cxn modelId="{9E6EB247-0F8F-46E1-83D1-394A80416EA7}" srcId="{0E725A44-2976-4E7F-A6D7-605648D957DA}" destId="{5B72C723-B9C3-41C0-8555-12D0E1CC0B7C}" srcOrd="0" destOrd="0" parTransId="{234A0300-E426-4EC2-A0BE-8057078B1EE8}" sibTransId="{3DB92608-0F3C-4C95-8412-DAEF473F92A3}"/>
    <dgm:cxn modelId="{EC6B1B14-7B14-4849-8556-8DB157661C35}" srcId="{393E6609-FFF4-44D2-9031-F0E65E00F161}" destId="{0E725A44-2976-4E7F-A6D7-605648D957DA}" srcOrd="1" destOrd="0" parTransId="{44835620-7156-4BDF-95E2-C3529575E681}" sibTransId="{2D91CE30-5914-4B5C-B289-4C41308C9943}"/>
    <dgm:cxn modelId="{F7F01BB2-F6ED-4058-A9AB-14AD91D13319}" type="presOf" srcId="{234A0300-E426-4EC2-A0BE-8057078B1EE8}" destId="{116EBCC1-E613-4216-9D84-1DB56C906425}" srcOrd="0" destOrd="0" presId="urn:microsoft.com/office/officeart/2005/8/layout/hierarchy3"/>
    <dgm:cxn modelId="{1FCDB262-EFED-44BB-8D99-AA0EAA2BBC8E}" type="presOf" srcId="{64151E92-7EC8-4D86-98A2-E4920A70F58D}" destId="{22ED434B-B54A-4A22-852A-2D8B67331D52}" srcOrd="0" destOrd="0" presId="urn:microsoft.com/office/officeart/2005/8/layout/hierarchy3"/>
    <dgm:cxn modelId="{B2A9837A-1B0C-4881-8A56-42841CDB5AFE}" type="presOf" srcId="{0E725A44-2976-4E7F-A6D7-605648D957DA}" destId="{82C8C364-EA05-435A-BA69-4EBCE7231B6E}" srcOrd="0" destOrd="0" presId="urn:microsoft.com/office/officeart/2005/8/layout/hierarchy3"/>
    <dgm:cxn modelId="{B02E529C-371E-4613-A64F-40D942354519}" srcId="{0E725A44-2976-4E7F-A6D7-605648D957DA}" destId="{9A8DA49C-B0DC-4098-8B97-C9B831D44B7E}" srcOrd="1" destOrd="0" parTransId="{07D45802-5783-4A46-A55A-5694571C752C}" sibTransId="{FD7D5EBF-B05F-47D2-B443-CD7E46FEEB68}"/>
    <dgm:cxn modelId="{F26327B0-993D-4F63-B31A-58F4819D4FAB}" type="presOf" srcId="{5B72C723-B9C3-41C0-8555-12D0E1CC0B7C}" destId="{8DDB4092-0F9D-4843-9F9B-DE4082EA051C}" srcOrd="0" destOrd="0" presId="urn:microsoft.com/office/officeart/2005/8/layout/hierarchy3"/>
    <dgm:cxn modelId="{0278AD4B-1600-45D6-B047-42BAD389E874}" type="presOf" srcId="{07D45802-5783-4A46-A55A-5694571C752C}" destId="{35A40949-A7C2-4DBC-BB1A-BA3F1BD59CCC}" srcOrd="0" destOrd="0" presId="urn:microsoft.com/office/officeart/2005/8/layout/hierarchy3"/>
    <dgm:cxn modelId="{00722E2F-33AE-4FA6-88C8-DF16EA43D2E3}" type="presOf" srcId="{393E6609-FFF4-44D2-9031-F0E65E00F161}" destId="{8FF13F64-955F-4CF9-A601-FE06E65F3861}" srcOrd="0" destOrd="0" presId="urn:microsoft.com/office/officeart/2005/8/layout/hierarchy3"/>
    <dgm:cxn modelId="{F8EA3512-27BB-47DB-828A-6F1E72DF9F5C}" type="presOf" srcId="{E55FD401-287F-410F-BFAE-2EC93355D9B9}" destId="{1497877C-903E-4372-8B1C-E762D4F41227}" srcOrd="0" destOrd="0" presId="urn:microsoft.com/office/officeart/2005/8/layout/hierarchy3"/>
    <dgm:cxn modelId="{28C2C0AE-7CCE-4D73-BAD0-CF3DC0DB2617}" type="presOf" srcId="{9A8DA49C-B0DC-4098-8B97-C9B831D44B7E}" destId="{1D49E441-52E7-4EC0-9B8B-E4D77968E878}" srcOrd="0" destOrd="0" presId="urn:microsoft.com/office/officeart/2005/8/layout/hierarchy3"/>
    <dgm:cxn modelId="{85B9A62C-565E-43ED-AA23-D3DCD2803CA8}" type="presOf" srcId="{564A8DE6-B865-4A29-ACCB-4DE09465702B}" destId="{9C2430EB-5C44-498D-B167-43CEFEEC2CCF}" srcOrd="0" destOrd="0" presId="urn:microsoft.com/office/officeart/2005/8/layout/hierarchy3"/>
    <dgm:cxn modelId="{AA6C2C68-4715-442D-9E2B-FB9B770F3C8C}" type="presOf" srcId="{0E725A44-2976-4E7F-A6D7-605648D957DA}" destId="{4F503EB3-2E04-4A21-9864-6D9C00BE8DD0}" srcOrd="1" destOrd="0" presId="urn:microsoft.com/office/officeart/2005/8/layout/hierarchy3"/>
    <dgm:cxn modelId="{893BEF0E-37F7-4C3A-98DB-B330EDEBFBFD}" type="presParOf" srcId="{8FF13F64-955F-4CF9-A601-FE06E65F3861}" destId="{E6A4DA0B-2B24-4823-98DE-E5FC5CADFE1A}" srcOrd="0" destOrd="0" presId="urn:microsoft.com/office/officeart/2005/8/layout/hierarchy3"/>
    <dgm:cxn modelId="{2EE260F0-D317-43A4-8F03-DE30B85782E0}" type="presParOf" srcId="{E6A4DA0B-2B24-4823-98DE-E5FC5CADFE1A}" destId="{D9ABC1AD-CE64-4920-8830-49E871A6619D}" srcOrd="0" destOrd="0" presId="urn:microsoft.com/office/officeart/2005/8/layout/hierarchy3"/>
    <dgm:cxn modelId="{0B8F9A23-5C98-4FBC-87E1-6C9BE2D80EA9}" type="presParOf" srcId="{D9ABC1AD-CE64-4920-8830-49E871A6619D}" destId="{1497877C-903E-4372-8B1C-E762D4F41227}" srcOrd="0" destOrd="0" presId="urn:microsoft.com/office/officeart/2005/8/layout/hierarchy3"/>
    <dgm:cxn modelId="{79FA9DE7-B514-4346-8540-5497CAE0019B}" type="presParOf" srcId="{D9ABC1AD-CE64-4920-8830-49E871A6619D}" destId="{A9C9BE04-CD35-4211-BB57-D85AB2F82DD0}" srcOrd="1" destOrd="0" presId="urn:microsoft.com/office/officeart/2005/8/layout/hierarchy3"/>
    <dgm:cxn modelId="{A8A761CA-77DA-4BBA-A9A7-2E2422B041F4}" type="presParOf" srcId="{E6A4DA0B-2B24-4823-98DE-E5FC5CADFE1A}" destId="{4CF6A3FA-1D4F-4C6B-8A4C-B3CCE40969EA}" srcOrd="1" destOrd="0" presId="urn:microsoft.com/office/officeart/2005/8/layout/hierarchy3"/>
    <dgm:cxn modelId="{E64E0F95-C03D-49CB-BF98-98891F18D889}" type="presParOf" srcId="{4CF6A3FA-1D4F-4C6B-8A4C-B3CCE40969EA}" destId="{9C2430EB-5C44-498D-B167-43CEFEEC2CCF}" srcOrd="0" destOrd="0" presId="urn:microsoft.com/office/officeart/2005/8/layout/hierarchy3"/>
    <dgm:cxn modelId="{F8B19F2C-ABD9-40F9-AB48-4C6615AA5678}" type="presParOf" srcId="{4CF6A3FA-1D4F-4C6B-8A4C-B3CCE40969EA}" destId="{22ED434B-B54A-4A22-852A-2D8B67331D52}" srcOrd="1" destOrd="0" presId="urn:microsoft.com/office/officeart/2005/8/layout/hierarchy3"/>
    <dgm:cxn modelId="{3F9052C8-22AC-40C9-B601-9A496772B4D5}" type="presParOf" srcId="{8FF13F64-955F-4CF9-A601-FE06E65F3861}" destId="{0CD01348-F23A-4564-A0E1-6B2AC8206A02}" srcOrd="1" destOrd="0" presId="urn:microsoft.com/office/officeart/2005/8/layout/hierarchy3"/>
    <dgm:cxn modelId="{09A0737A-733E-475E-BF1D-00F00DAD2763}" type="presParOf" srcId="{0CD01348-F23A-4564-A0E1-6B2AC8206A02}" destId="{56AD4F82-DB37-4C06-9E6A-6CC11870D88B}" srcOrd="0" destOrd="0" presId="urn:microsoft.com/office/officeart/2005/8/layout/hierarchy3"/>
    <dgm:cxn modelId="{B316EE15-0FB1-4BD6-BB5C-585326B48429}" type="presParOf" srcId="{56AD4F82-DB37-4C06-9E6A-6CC11870D88B}" destId="{82C8C364-EA05-435A-BA69-4EBCE7231B6E}" srcOrd="0" destOrd="0" presId="urn:microsoft.com/office/officeart/2005/8/layout/hierarchy3"/>
    <dgm:cxn modelId="{18B725EE-C915-47B8-8BDD-DD6D66FD22A5}" type="presParOf" srcId="{56AD4F82-DB37-4C06-9E6A-6CC11870D88B}" destId="{4F503EB3-2E04-4A21-9864-6D9C00BE8DD0}" srcOrd="1" destOrd="0" presId="urn:microsoft.com/office/officeart/2005/8/layout/hierarchy3"/>
    <dgm:cxn modelId="{1DD32038-C071-4DE4-ADE3-858567591200}" type="presParOf" srcId="{0CD01348-F23A-4564-A0E1-6B2AC8206A02}" destId="{AF82A344-4EC4-4206-BA04-F9732DEFF802}" srcOrd="1" destOrd="0" presId="urn:microsoft.com/office/officeart/2005/8/layout/hierarchy3"/>
    <dgm:cxn modelId="{8E26D3A8-FCBA-4AD0-9745-3DEED673776A}" type="presParOf" srcId="{AF82A344-4EC4-4206-BA04-F9732DEFF802}" destId="{116EBCC1-E613-4216-9D84-1DB56C906425}" srcOrd="0" destOrd="0" presId="urn:microsoft.com/office/officeart/2005/8/layout/hierarchy3"/>
    <dgm:cxn modelId="{AE284BB5-9912-4614-A721-6F8B3FA27E99}" type="presParOf" srcId="{AF82A344-4EC4-4206-BA04-F9732DEFF802}" destId="{8DDB4092-0F9D-4843-9F9B-DE4082EA051C}" srcOrd="1" destOrd="0" presId="urn:microsoft.com/office/officeart/2005/8/layout/hierarchy3"/>
    <dgm:cxn modelId="{3A3C413D-C705-4C1D-B32E-D9C029951FE2}" type="presParOf" srcId="{AF82A344-4EC4-4206-BA04-F9732DEFF802}" destId="{35A40949-A7C2-4DBC-BB1A-BA3F1BD59CCC}" srcOrd="2" destOrd="0" presId="urn:microsoft.com/office/officeart/2005/8/layout/hierarchy3"/>
    <dgm:cxn modelId="{9D7BFABF-1470-430B-B789-2F8054AC0F8D}" type="presParOf" srcId="{AF82A344-4EC4-4206-BA04-F9732DEFF802}" destId="{1D49E441-52E7-4EC0-9B8B-E4D77968E878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60C76884-9D8D-4EDF-B09B-03F25FF02C4F}" type="doc">
      <dgm:prSet loTypeId="urn:microsoft.com/office/officeart/2005/8/layout/process4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zh-TW" altLang="en-US"/>
        </a:p>
      </dgm:t>
    </dgm:pt>
    <dgm:pt modelId="{5835CA25-A3E4-406A-A184-7E55223C2880}">
      <dgm:prSet custT="1"/>
      <dgm:spPr/>
      <dgm:t>
        <a:bodyPr/>
        <a:lstStyle/>
        <a:p>
          <a:pPr rtl="0"/>
          <a:r>
            <a:rPr lang="zh-TW" sz="36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機關</a:t>
          </a:r>
          <a:r>
            <a:rPr lang="en-US" altLang="zh-TW" sz="36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&amp;</a:t>
          </a:r>
          <a:r>
            <a:rPr lang="zh-TW" altLang="en-US" sz="36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廠商</a:t>
          </a:r>
          <a:endParaRPr lang="zh-TW" sz="36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72E11F4-C03B-416F-947A-FFDE1E9BAD46}" type="parTrans" cxnId="{D7FFFDC6-C112-4BBD-A77B-4A7C9D156C1A}">
      <dgm:prSet/>
      <dgm:spPr/>
      <dgm:t>
        <a:bodyPr/>
        <a:lstStyle/>
        <a:p>
          <a:endParaRPr lang="zh-TW" altLang="en-US"/>
        </a:p>
      </dgm:t>
    </dgm:pt>
    <dgm:pt modelId="{E4A31B58-C4B4-45C5-A4B4-7C860D29D644}" type="sibTrans" cxnId="{D7FFFDC6-C112-4BBD-A77B-4A7C9D156C1A}">
      <dgm:prSet/>
      <dgm:spPr/>
      <dgm:t>
        <a:bodyPr/>
        <a:lstStyle/>
        <a:p>
          <a:endParaRPr lang="zh-TW" altLang="en-US"/>
        </a:p>
      </dgm:t>
    </dgm:pt>
    <dgm:pt modelId="{71DC4225-FCA3-4FA5-9F6B-0427ACFBF187}">
      <dgm:prSet custT="1"/>
      <dgm:spPr/>
      <dgm:t>
        <a:bodyPr/>
        <a:lstStyle/>
        <a:p>
          <a:pPr rtl="0"/>
          <a:r>
            <a:rPr lang="zh-TW" altLang="en-US" sz="32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共同著作</a:t>
          </a:r>
          <a:endParaRPr lang="zh-TW" altLang="en-US" sz="32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FD9E8BF-0BB2-4C88-8A9D-C85A6138BBCD}" type="parTrans" cxnId="{85E1093A-9270-4C3A-A55B-5E5F40AA88AE}">
      <dgm:prSet/>
      <dgm:spPr/>
      <dgm:t>
        <a:bodyPr/>
        <a:lstStyle/>
        <a:p>
          <a:endParaRPr lang="zh-TW" altLang="en-US"/>
        </a:p>
      </dgm:t>
    </dgm:pt>
    <dgm:pt modelId="{4F007841-6380-4522-AEC2-96B00E95C6CA}" type="sibTrans" cxnId="{85E1093A-9270-4C3A-A55B-5E5F40AA88AE}">
      <dgm:prSet/>
      <dgm:spPr/>
      <dgm:t>
        <a:bodyPr/>
        <a:lstStyle/>
        <a:p>
          <a:endParaRPr lang="zh-TW" altLang="en-US"/>
        </a:p>
      </dgm:t>
    </dgm:pt>
    <dgm:pt modelId="{06EF0F4D-179D-4D44-9AB9-DE1F403D01FE}">
      <dgm:prSet custT="1"/>
      <dgm:spPr/>
      <dgm:t>
        <a:bodyPr/>
        <a:lstStyle/>
        <a:p>
          <a:pPr rtl="0"/>
          <a:r>
            <a:rPr lang="en-US" sz="21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1.</a:t>
          </a:r>
          <a:r>
            <a:rPr lang="zh-TW" sz="21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視個案由機關享有著作財產權或與廠商共有著作財產權</a:t>
          </a:r>
          <a:endParaRPr lang="zh-TW" sz="21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7364524-129B-4E26-9907-72B2E3C6BC8A}" type="parTrans" cxnId="{63234BBA-DDD6-4759-B9EE-56BE813F7AEF}">
      <dgm:prSet/>
      <dgm:spPr/>
      <dgm:t>
        <a:bodyPr/>
        <a:lstStyle/>
        <a:p>
          <a:endParaRPr lang="zh-TW" altLang="en-US"/>
        </a:p>
      </dgm:t>
    </dgm:pt>
    <dgm:pt modelId="{AF55BDCE-0735-4B69-BE41-D5670FC516F9}" type="sibTrans" cxnId="{63234BBA-DDD6-4759-B9EE-56BE813F7AEF}">
      <dgm:prSet/>
      <dgm:spPr/>
      <dgm:t>
        <a:bodyPr/>
        <a:lstStyle/>
        <a:p>
          <a:endParaRPr lang="zh-TW" altLang="en-US"/>
        </a:p>
      </dgm:t>
    </dgm:pt>
    <dgm:pt modelId="{92B94214-2219-4A49-8868-3861E7924B67}">
      <dgm:prSet custT="1"/>
      <dgm:spPr/>
      <dgm:t>
        <a:bodyPr/>
        <a:lstStyle/>
        <a:p>
          <a:pPr rtl="0"/>
          <a:r>
            <a:rPr lang="en-US" sz="21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2.</a:t>
          </a:r>
          <a:r>
            <a:rPr lang="zh-TW" sz="21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著作後續產生之收益分配，則另行約定</a:t>
          </a:r>
          <a:endParaRPr lang="zh-TW" sz="21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89747D3-9965-48FD-AC8B-5F39FFA1EE13}" type="parTrans" cxnId="{39567BFB-FE9D-410A-89B0-DA478DB7B223}">
      <dgm:prSet/>
      <dgm:spPr/>
      <dgm:t>
        <a:bodyPr/>
        <a:lstStyle/>
        <a:p>
          <a:endParaRPr lang="zh-TW" altLang="en-US"/>
        </a:p>
      </dgm:t>
    </dgm:pt>
    <dgm:pt modelId="{7D1A756A-8304-43BD-ABC9-F7D9825ABDA8}" type="sibTrans" cxnId="{39567BFB-FE9D-410A-89B0-DA478DB7B223}">
      <dgm:prSet/>
      <dgm:spPr/>
      <dgm:t>
        <a:bodyPr/>
        <a:lstStyle/>
        <a:p>
          <a:endParaRPr lang="zh-TW" altLang="en-US"/>
        </a:p>
      </dgm:t>
    </dgm:pt>
    <dgm:pt modelId="{84119CD1-71B7-4C8E-B993-1ADA2ECB0E7A}" type="pres">
      <dgm:prSet presAssocID="{60C76884-9D8D-4EDF-B09B-03F25FF02C4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57F2F858-1DCA-4457-B89B-480FF2471090}" type="pres">
      <dgm:prSet presAssocID="{71DC4225-FCA3-4FA5-9F6B-0427ACFBF187}" presName="boxAndChildren" presStyleCnt="0"/>
      <dgm:spPr/>
      <dgm:t>
        <a:bodyPr/>
        <a:lstStyle/>
        <a:p>
          <a:endParaRPr lang="zh-TW" altLang="en-US"/>
        </a:p>
      </dgm:t>
    </dgm:pt>
    <dgm:pt modelId="{49C991E2-B971-4BF2-BCE6-35CF52ACA794}" type="pres">
      <dgm:prSet presAssocID="{71DC4225-FCA3-4FA5-9F6B-0427ACFBF187}" presName="parentTextBox" presStyleLbl="node1" presStyleIdx="0" presStyleCnt="2"/>
      <dgm:spPr/>
      <dgm:t>
        <a:bodyPr/>
        <a:lstStyle/>
        <a:p>
          <a:endParaRPr lang="zh-TW" altLang="en-US"/>
        </a:p>
      </dgm:t>
    </dgm:pt>
    <dgm:pt modelId="{9FEC75D5-6949-4C91-9AE6-70F1B364070F}" type="pres">
      <dgm:prSet presAssocID="{71DC4225-FCA3-4FA5-9F6B-0427ACFBF187}" presName="entireBox" presStyleLbl="node1" presStyleIdx="0" presStyleCnt="2" custScaleY="85941" custLinFactNeighborY="-1704"/>
      <dgm:spPr/>
      <dgm:t>
        <a:bodyPr/>
        <a:lstStyle/>
        <a:p>
          <a:endParaRPr lang="zh-TW" altLang="en-US"/>
        </a:p>
      </dgm:t>
    </dgm:pt>
    <dgm:pt modelId="{EA4C7844-24D3-4E15-AE1F-8EC080E223B0}" type="pres">
      <dgm:prSet presAssocID="{71DC4225-FCA3-4FA5-9F6B-0427ACFBF187}" presName="descendantBox" presStyleCnt="0"/>
      <dgm:spPr/>
      <dgm:t>
        <a:bodyPr/>
        <a:lstStyle/>
        <a:p>
          <a:endParaRPr lang="zh-TW" altLang="en-US"/>
        </a:p>
      </dgm:t>
    </dgm:pt>
    <dgm:pt modelId="{276A52F2-A8A3-4E55-A01F-C82E6CF4CEB6}" type="pres">
      <dgm:prSet presAssocID="{06EF0F4D-179D-4D44-9AB9-DE1F403D01FE}" presName="childTextBox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9C4A804-0A0C-4668-8979-B09820C6A7F5}" type="pres">
      <dgm:prSet presAssocID="{92B94214-2219-4A49-8868-3861E7924B67}" presName="childTextBox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87C0043-470B-4A53-AE60-4A478E153F84}" type="pres">
      <dgm:prSet presAssocID="{E4A31B58-C4B4-45C5-A4B4-7C860D29D644}" presName="sp" presStyleCnt="0"/>
      <dgm:spPr/>
      <dgm:t>
        <a:bodyPr/>
        <a:lstStyle/>
        <a:p>
          <a:endParaRPr lang="zh-TW" altLang="en-US"/>
        </a:p>
      </dgm:t>
    </dgm:pt>
    <dgm:pt modelId="{23A09190-0499-442A-ADE5-D42783BC8333}" type="pres">
      <dgm:prSet presAssocID="{5835CA25-A3E4-406A-A184-7E55223C2880}" presName="arrowAndChildren" presStyleCnt="0"/>
      <dgm:spPr/>
      <dgm:t>
        <a:bodyPr/>
        <a:lstStyle/>
        <a:p>
          <a:endParaRPr lang="zh-TW" altLang="en-US"/>
        </a:p>
      </dgm:t>
    </dgm:pt>
    <dgm:pt modelId="{E84648CA-2C52-4782-A19E-495D1738CED0}" type="pres">
      <dgm:prSet presAssocID="{5835CA25-A3E4-406A-A184-7E55223C2880}" presName="parentTextArrow" presStyleLbl="node1" presStyleIdx="1" presStyleCnt="2" custScaleY="41271" custLinFactNeighborY="-39"/>
      <dgm:spPr/>
      <dgm:t>
        <a:bodyPr/>
        <a:lstStyle/>
        <a:p>
          <a:endParaRPr lang="zh-TW" altLang="en-US"/>
        </a:p>
      </dgm:t>
    </dgm:pt>
  </dgm:ptLst>
  <dgm:cxnLst>
    <dgm:cxn modelId="{85E1093A-9270-4C3A-A55B-5E5F40AA88AE}" srcId="{60C76884-9D8D-4EDF-B09B-03F25FF02C4F}" destId="{71DC4225-FCA3-4FA5-9F6B-0427ACFBF187}" srcOrd="1" destOrd="0" parTransId="{6FD9E8BF-0BB2-4C88-8A9D-C85A6138BBCD}" sibTransId="{4F007841-6380-4522-AEC2-96B00E95C6CA}"/>
    <dgm:cxn modelId="{11901F64-15F5-4776-B521-42CD1E7FA586}" type="presOf" srcId="{92B94214-2219-4A49-8868-3861E7924B67}" destId="{69C4A804-0A0C-4668-8979-B09820C6A7F5}" srcOrd="0" destOrd="0" presId="urn:microsoft.com/office/officeart/2005/8/layout/process4"/>
    <dgm:cxn modelId="{39567BFB-FE9D-410A-89B0-DA478DB7B223}" srcId="{71DC4225-FCA3-4FA5-9F6B-0427ACFBF187}" destId="{92B94214-2219-4A49-8868-3861E7924B67}" srcOrd="1" destOrd="0" parTransId="{C89747D3-9965-48FD-AC8B-5F39FFA1EE13}" sibTransId="{7D1A756A-8304-43BD-ABC9-F7D9825ABDA8}"/>
    <dgm:cxn modelId="{D7FFFDC6-C112-4BBD-A77B-4A7C9D156C1A}" srcId="{60C76884-9D8D-4EDF-B09B-03F25FF02C4F}" destId="{5835CA25-A3E4-406A-A184-7E55223C2880}" srcOrd="0" destOrd="0" parTransId="{B72E11F4-C03B-416F-947A-FFDE1E9BAD46}" sibTransId="{E4A31B58-C4B4-45C5-A4B4-7C860D29D644}"/>
    <dgm:cxn modelId="{F937C5AA-BD66-45F3-A73E-AF17595396F2}" type="presOf" srcId="{71DC4225-FCA3-4FA5-9F6B-0427ACFBF187}" destId="{49C991E2-B971-4BF2-BCE6-35CF52ACA794}" srcOrd="0" destOrd="0" presId="urn:microsoft.com/office/officeart/2005/8/layout/process4"/>
    <dgm:cxn modelId="{63234BBA-DDD6-4759-B9EE-56BE813F7AEF}" srcId="{71DC4225-FCA3-4FA5-9F6B-0427ACFBF187}" destId="{06EF0F4D-179D-4D44-9AB9-DE1F403D01FE}" srcOrd="0" destOrd="0" parTransId="{87364524-129B-4E26-9907-72B2E3C6BC8A}" sibTransId="{AF55BDCE-0735-4B69-BE41-D5670FC516F9}"/>
    <dgm:cxn modelId="{82F39563-7354-43FD-981C-62C0471430E8}" type="presOf" srcId="{5835CA25-A3E4-406A-A184-7E55223C2880}" destId="{E84648CA-2C52-4782-A19E-495D1738CED0}" srcOrd="0" destOrd="0" presId="urn:microsoft.com/office/officeart/2005/8/layout/process4"/>
    <dgm:cxn modelId="{6A924201-F17B-49AB-BD88-936671492E4E}" type="presOf" srcId="{06EF0F4D-179D-4D44-9AB9-DE1F403D01FE}" destId="{276A52F2-A8A3-4E55-A01F-C82E6CF4CEB6}" srcOrd="0" destOrd="0" presId="urn:microsoft.com/office/officeart/2005/8/layout/process4"/>
    <dgm:cxn modelId="{E08A9AFB-1B5B-44EA-AD68-F96A9350F3D6}" type="presOf" srcId="{71DC4225-FCA3-4FA5-9F6B-0427ACFBF187}" destId="{9FEC75D5-6949-4C91-9AE6-70F1B364070F}" srcOrd="1" destOrd="0" presId="urn:microsoft.com/office/officeart/2005/8/layout/process4"/>
    <dgm:cxn modelId="{A9A1D489-D7E3-4D5E-BD1A-ECCAD66CFF5D}" type="presOf" srcId="{60C76884-9D8D-4EDF-B09B-03F25FF02C4F}" destId="{84119CD1-71B7-4C8E-B993-1ADA2ECB0E7A}" srcOrd="0" destOrd="0" presId="urn:microsoft.com/office/officeart/2005/8/layout/process4"/>
    <dgm:cxn modelId="{45C7AC92-429E-4594-920E-336F2FE78AB3}" type="presParOf" srcId="{84119CD1-71B7-4C8E-B993-1ADA2ECB0E7A}" destId="{57F2F858-1DCA-4457-B89B-480FF2471090}" srcOrd="0" destOrd="0" presId="urn:microsoft.com/office/officeart/2005/8/layout/process4"/>
    <dgm:cxn modelId="{6B66FA48-D429-40BC-B7AA-8EC02BE2B536}" type="presParOf" srcId="{57F2F858-1DCA-4457-B89B-480FF2471090}" destId="{49C991E2-B971-4BF2-BCE6-35CF52ACA794}" srcOrd="0" destOrd="0" presId="urn:microsoft.com/office/officeart/2005/8/layout/process4"/>
    <dgm:cxn modelId="{8CA80546-5FCA-47F2-92A0-C81647165DD2}" type="presParOf" srcId="{57F2F858-1DCA-4457-B89B-480FF2471090}" destId="{9FEC75D5-6949-4C91-9AE6-70F1B364070F}" srcOrd="1" destOrd="0" presId="urn:microsoft.com/office/officeart/2005/8/layout/process4"/>
    <dgm:cxn modelId="{CDB13372-13A0-445C-92D9-B5B9AA5BB3B6}" type="presParOf" srcId="{57F2F858-1DCA-4457-B89B-480FF2471090}" destId="{EA4C7844-24D3-4E15-AE1F-8EC080E223B0}" srcOrd="2" destOrd="0" presId="urn:microsoft.com/office/officeart/2005/8/layout/process4"/>
    <dgm:cxn modelId="{608D4AFF-E5C1-48FB-8D6E-C437B6B24208}" type="presParOf" srcId="{EA4C7844-24D3-4E15-AE1F-8EC080E223B0}" destId="{276A52F2-A8A3-4E55-A01F-C82E6CF4CEB6}" srcOrd="0" destOrd="0" presId="urn:microsoft.com/office/officeart/2005/8/layout/process4"/>
    <dgm:cxn modelId="{8161E217-C52B-4A33-897B-1ED681CCDEA9}" type="presParOf" srcId="{EA4C7844-24D3-4E15-AE1F-8EC080E223B0}" destId="{69C4A804-0A0C-4668-8979-B09820C6A7F5}" srcOrd="1" destOrd="0" presId="urn:microsoft.com/office/officeart/2005/8/layout/process4"/>
    <dgm:cxn modelId="{B85720C1-33A0-4E8C-9E1C-088B3ACF84E4}" type="presParOf" srcId="{84119CD1-71B7-4C8E-B993-1ADA2ECB0E7A}" destId="{487C0043-470B-4A53-AE60-4A478E153F84}" srcOrd="1" destOrd="0" presId="urn:microsoft.com/office/officeart/2005/8/layout/process4"/>
    <dgm:cxn modelId="{CC732025-3E61-4103-A6A4-964B6C3E1E5F}" type="presParOf" srcId="{84119CD1-71B7-4C8E-B993-1ADA2ECB0E7A}" destId="{23A09190-0499-442A-ADE5-D42783BC8333}" srcOrd="2" destOrd="0" presId="urn:microsoft.com/office/officeart/2005/8/layout/process4"/>
    <dgm:cxn modelId="{ABF75D64-D395-4317-B899-693C79A58A48}" type="presParOf" srcId="{23A09190-0499-442A-ADE5-D42783BC8333}" destId="{E84648CA-2C52-4782-A19E-495D1738CED0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DE616F97-A1B3-47B5-9BE3-D5A5849C8FEA}" type="doc">
      <dgm:prSet loTypeId="urn:microsoft.com/office/officeart/2005/8/layout/h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7CA40882-999A-445C-B3ED-FE3B5B7507AB}">
      <dgm:prSet phldrT="[文字]" custT="1"/>
      <dgm:spPr/>
      <dgm:t>
        <a:bodyPr/>
        <a:lstStyle/>
        <a:p>
          <a:r>
            <a:rPr lang="zh-TW" altLang="en-US" sz="28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事前契約約定</a:t>
          </a:r>
          <a:endParaRPr lang="zh-TW" altLang="en-US" sz="28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06E5196-7ED4-4895-8EF1-F381B4FB26E4}" type="parTrans" cxnId="{6995FF67-2EFE-4557-AC51-C991BF42E8A2}">
      <dgm:prSet/>
      <dgm:spPr/>
      <dgm:t>
        <a:bodyPr/>
        <a:lstStyle/>
        <a:p>
          <a:endParaRPr lang="zh-TW" altLang="en-US"/>
        </a:p>
      </dgm:t>
    </dgm:pt>
    <dgm:pt modelId="{4A34B576-2CED-43A1-8B37-BB1CBB0ECA9B}" type="sibTrans" cxnId="{6995FF67-2EFE-4557-AC51-C991BF42E8A2}">
      <dgm:prSet/>
      <dgm:spPr/>
      <dgm:t>
        <a:bodyPr/>
        <a:lstStyle/>
        <a:p>
          <a:endParaRPr lang="zh-TW" altLang="en-US"/>
        </a:p>
      </dgm:t>
    </dgm:pt>
    <dgm:pt modelId="{BE596F15-CE39-48C1-AE5C-19589001F4A8}">
      <dgm:prSet phldrT="[文字]" custT="1"/>
      <dgm:spPr/>
      <dgm:t>
        <a:bodyPr/>
        <a:lstStyle/>
        <a:p>
          <a:r>
            <a:rPr lang="zh-TW" altLang="en-US" sz="24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於契約明確規定廠商應取得所利用著作之授權，並應負擔保責任。</a:t>
          </a:r>
          <a:endParaRPr lang="en-US" altLang="zh-TW" sz="2400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2695F58-FBCD-4710-9FAC-F620366C2D26}" type="parTrans" cxnId="{CE779ED8-810C-4CF0-85AF-5A97C967D238}">
      <dgm:prSet/>
      <dgm:spPr/>
      <dgm:t>
        <a:bodyPr/>
        <a:lstStyle/>
        <a:p>
          <a:endParaRPr lang="zh-TW" altLang="en-US"/>
        </a:p>
      </dgm:t>
    </dgm:pt>
    <dgm:pt modelId="{D5CFBB3B-C79C-4191-832B-40B27F237B60}" type="sibTrans" cxnId="{CE779ED8-810C-4CF0-85AF-5A97C967D238}">
      <dgm:prSet/>
      <dgm:spPr/>
      <dgm:t>
        <a:bodyPr/>
        <a:lstStyle/>
        <a:p>
          <a:endParaRPr lang="zh-TW" altLang="en-US"/>
        </a:p>
      </dgm:t>
    </dgm:pt>
    <dgm:pt modelId="{75D2A979-B83D-4237-ACA6-C58A8565EEE4}">
      <dgm:prSet phldrT="[文字]" custT="1"/>
      <dgm:spPr/>
      <dgm:t>
        <a:bodyPr/>
        <a:lstStyle/>
        <a:p>
          <a:r>
            <a:rPr lang="zh-TW" altLang="en-US" sz="24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訂定違約之罰則。</a:t>
          </a:r>
          <a:endParaRPr lang="en-US" altLang="zh-TW" sz="2400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29C3549-9994-4CB3-870F-50B5CBA5377B}" type="parTrans" cxnId="{1D320780-D27E-4C07-BC66-9DAFCDD16295}">
      <dgm:prSet/>
      <dgm:spPr/>
      <dgm:t>
        <a:bodyPr/>
        <a:lstStyle/>
        <a:p>
          <a:endParaRPr lang="zh-TW" altLang="en-US"/>
        </a:p>
      </dgm:t>
    </dgm:pt>
    <dgm:pt modelId="{4C535323-AC64-4AA2-916C-833EAC1DC934}" type="sibTrans" cxnId="{1D320780-D27E-4C07-BC66-9DAFCDD16295}">
      <dgm:prSet/>
      <dgm:spPr/>
      <dgm:t>
        <a:bodyPr/>
        <a:lstStyle/>
        <a:p>
          <a:endParaRPr lang="zh-TW" altLang="en-US"/>
        </a:p>
      </dgm:t>
    </dgm:pt>
    <dgm:pt modelId="{1728B3BD-225E-4DD3-A732-E706E59E5A2E}">
      <dgm:prSet phldrT="[文字]" custT="1"/>
      <dgm:spPr/>
      <dgm:t>
        <a:bodyPr/>
        <a:lstStyle/>
        <a:p>
          <a:r>
            <a:rPr lang="zh-TW" altLang="en-US" sz="28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事中善盡監督</a:t>
          </a:r>
          <a:endParaRPr lang="zh-TW" altLang="en-US" sz="28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EE75EB7-F238-437B-B2C3-EB673742ACAE}" type="parTrans" cxnId="{E12CFC55-D79E-44C7-ADB4-ADDAB0EBD37D}">
      <dgm:prSet/>
      <dgm:spPr/>
      <dgm:t>
        <a:bodyPr/>
        <a:lstStyle/>
        <a:p>
          <a:endParaRPr lang="zh-TW" altLang="en-US"/>
        </a:p>
      </dgm:t>
    </dgm:pt>
    <dgm:pt modelId="{3A09EE43-6BD4-40AA-8772-9F1EFEDABFF9}" type="sibTrans" cxnId="{E12CFC55-D79E-44C7-ADB4-ADDAB0EBD37D}">
      <dgm:prSet/>
      <dgm:spPr/>
      <dgm:t>
        <a:bodyPr/>
        <a:lstStyle/>
        <a:p>
          <a:endParaRPr lang="zh-TW" altLang="en-US"/>
        </a:p>
      </dgm:t>
    </dgm:pt>
    <dgm:pt modelId="{37497484-2F06-46F7-B3F4-F59A086D8AAF}">
      <dgm:prSet phldrT="[文字]" custT="1"/>
      <dgm:spPr/>
      <dgm:t>
        <a:bodyPr/>
        <a:lstStyle/>
        <a:p>
          <a:r>
            <a:rPr lang="zh-TW" altLang="en-US" sz="24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注意廠商所送文件及相關標的是否確實遵守契約規定。</a:t>
          </a:r>
          <a:endParaRPr lang="zh-TW" altLang="en-US" sz="24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A044FEE-70E3-41D8-83EF-A9485BF0EE87}" type="parTrans" cxnId="{54E4D5E2-CD0A-4BDC-8995-57D79F43F41F}">
      <dgm:prSet/>
      <dgm:spPr/>
      <dgm:t>
        <a:bodyPr/>
        <a:lstStyle/>
        <a:p>
          <a:endParaRPr lang="zh-TW" altLang="en-US"/>
        </a:p>
      </dgm:t>
    </dgm:pt>
    <dgm:pt modelId="{782B40A2-4B05-477C-8854-7C0425CA0E16}" type="sibTrans" cxnId="{54E4D5E2-CD0A-4BDC-8995-57D79F43F41F}">
      <dgm:prSet/>
      <dgm:spPr/>
      <dgm:t>
        <a:bodyPr/>
        <a:lstStyle/>
        <a:p>
          <a:endParaRPr lang="zh-TW" altLang="en-US"/>
        </a:p>
      </dgm:t>
    </dgm:pt>
    <dgm:pt modelId="{B4D01B6D-5248-4C8F-A9AB-227EAEC1BBAA}">
      <dgm:prSet phldrT="[文字]" custT="1"/>
      <dgm:spPr/>
      <dgm:t>
        <a:bodyPr/>
        <a:lstStyle/>
        <a:p>
          <a:r>
            <a:rPr lang="zh-TW" altLang="en-US" sz="24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要求廠商提出合法授權之證明再利用。</a:t>
          </a:r>
          <a:endParaRPr lang="zh-TW" altLang="en-US" sz="24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439641C-7D5B-4439-993C-2D30ED7C5478}" type="parTrans" cxnId="{48258769-5B2D-47B4-A2B8-4FF058D9FC1F}">
      <dgm:prSet/>
      <dgm:spPr/>
    </dgm:pt>
    <dgm:pt modelId="{DE4B3612-0E4F-4622-89DB-52AC2791C4B8}" type="sibTrans" cxnId="{48258769-5B2D-47B4-A2B8-4FF058D9FC1F}">
      <dgm:prSet/>
      <dgm:spPr/>
    </dgm:pt>
    <dgm:pt modelId="{50280719-DA70-4D9E-8244-82392C85C9A7}" type="pres">
      <dgm:prSet presAssocID="{DE616F97-A1B3-47B5-9BE3-D5A5849C8FE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4123C270-ADF6-4D07-87CB-1B60228351A2}" type="pres">
      <dgm:prSet presAssocID="{7CA40882-999A-445C-B3ED-FE3B5B7507AB}" presName="composite" presStyleCnt="0"/>
      <dgm:spPr/>
    </dgm:pt>
    <dgm:pt modelId="{F0072589-0A3D-4E7E-A9BA-1176922FAA90}" type="pres">
      <dgm:prSet presAssocID="{7CA40882-999A-445C-B3ED-FE3B5B7507AB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39AA8E6-27F8-4132-8533-DD43B0263BD7}" type="pres">
      <dgm:prSet presAssocID="{7CA40882-999A-445C-B3ED-FE3B5B7507AB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1FECCFD-6869-416E-BF21-8C9047E4B5C7}" type="pres">
      <dgm:prSet presAssocID="{4A34B576-2CED-43A1-8B37-BB1CBB0ECA9B}" presName="space" presStyleCnt="0"/>
      <dgm:spPr/>
    </dgm:pt>
    <dgm:pt modelId="{00068F3B-8911-41B6-AD65-14148E30ECA4}" type="pres">
      <dgm:prSet presAssocID="{1728B3BD-225E-4DD3-A732-E706E59E5A2E}" presName="composite" presStyleCnt="0"/>
      <dgm:spPr/>
    </dgm:pt>
    <dgm:pt modelId="{DE0BE4C9-E569-41F0-9D2F-0F29C8568132}" type="pres">
      <dgm:prSet presAssocID="{1728B3BD-225E-4DD3-A732-E706E59E5A2E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0D76B93-F781-4B70-BD10-768D767385A8}" type="pres">
      <dgm:prSet presAssocID="{1728B3BD-225E-4DD3-A732-E706E59E5A2E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0A482FE6-84A5-4445-8ECD-5960CDF60366}" type="presOf" srcId="{B4D01B6D-5248-4C8F-A9AB-227EAEC1BBAA}" destId="{20D76B93-F781-4B70-BD10-768D767385A8}" srcOrd="0" destOrd="1" presId="urn:microsoft.com/office/officeart/2005/8/layout/hList1"/>
    <dgm:cxn modelId="{EF009F03-033A-4184-9A48-944646F1DE18}" type="presOf" srcId="{7CA40882-999A-445C-B3ED-FE3B5B7507AB}" destId="{F0072589-0A3D-4E7E-A9BA-1176922FAA90}" srcOrd="0" destOrd="0" presId="urn:microsoft.com/office/officeart/2005/8/layout/hList1"/>
    <dgm:cxn modelId="{48258769-5B2D-47B4-A2B8-4FF058D9FC1F}" srcId="{1728B3BD-225E-4DD3-A732-E706E59E5A2E}" destId="{B4D01B6D-5248-4C8F-A9AB-227EAEC1BBAA}" srcOrd="1" destOrd="0" parTransId="{7439641C-7D5B-4439-993C-2D30ED7C5478}" sibTransId="{DE4B3612-0E4F-4622-89DB-52AC2791C4B8}"/>
    <dgm:cxn modelId="{8A1DF74A-5FF2-438E-995C-18401179D5EE}" type="presOf" srcId="{DE616F97-A1B3-47B5-9BE3-D5A5849C8FEA}" destId="{50280719-DA70-4D9E-8244-82392C85C9A7}" srcOrd="0" destOrd="0" presId="urn:microsoft.com/office/officeart/2005/8/layout/hList1"/>
    <dgm:cxn modelId="{107926FC-5F24-478D-A158-F6995BBEBA37}" type="presOf" srcId="{75D2A979-B83D-4237-ACA6-C58A8565EEE4}" destId="{239AA8E6-27F8-4132-8533-DD43B0263BD7}" srcOrd="0" destOrd="1" presId="urn:microsoft.com/office/officeart/2005/8/layout/hList1"/>
    <dgm:cxn modelId="{6A42D450-0E27-413A-98A0-703A17A23B7A}" type="presOf" srcId="{BE596F15-CE39-48C1-AE5C-19589001F4A8}" destId="{239AA8E6-27F8-4132-8533-DD43B0263BD7}" srcOrd="0" destOrd="0" presId="urn:microsoft.com/office/officeart/2005/8/layout/hList1"/>
    <dgm:cxn modelId="{CE779ED8-810C-4CF0-85AF-5A97C967D238}" srcId="{7CA40882-999A-445C-B3ED-FE3B5B7507AB}" destId="{BE596F15-CE39-48C1-AE5C-19589001F4A8}" srcOrd="0" destOrd="0" parTransId="{72695F58-FBCD-4710-9FAC-F620366C2D26}" sibTransId="{D5CFBB3B-C79C-4191-832B-40B27F237B60}"/>
    <dgm:cxn modelId="{54940AF8-92F8-42DA-83B1-87DB2D5A2C62}" type="presOf" srcId="{1728B3BD-225E-4DD3-A732-E706E59E5A2E}" destId="{DE0BE4C9-E569-41F0-9D2F-0F29C8568132}" srcOrd="0" destOrd="0" presId="urn:microsoft.com/office/officeart/2005/8/layout/hList1"/>
    <dgm:cxn modelId="{E12CFC55-D79E-44C7-ADB4-ADDAB0EBD37D}" srcId="{DE616F97-A1B3-47B5-9BE3-D5A5849C8FEA}" destId="{1728B3BD-225E-4DD3-A732-E706E59E5A2E}" srcOrd="1" destOrd="0" parTransId="{7EE75EB7-F238-437B-B2C3-EB673742ACAE}" sibTransId="{3A09EE43-6BD4-40AA-8772-9F1EFEDABFF9}"/>
    <dgm:cxn modelId="{057B23C8-5E32-4E10-A086-06A3FB5F5929}" type="presOf" srcId="{37497484-2F06-46F7-B3F4-F59A086D8AAF}" destId="{20D76B93-F781-4B70-BD10-768D767385A8}" srcOrd="0" destOrd="0" presId="urn:microsoft.com/office/officeart/2005/8/layout/hList1"/>
    <dgm:cxn modelId="{6995FF67-2EFE-4557-AC51-C991BF42E8A2}" srcId="{DE616F97-A1B3-47B5-9BE3-D5A5849C8FEA}" destId="{7CA40882-999A-445C-B3ED-FE3B5B7507AB}" srcOrd="0" destOrd="0" parTransId="{406E5196-7ED4-4895-8EF1-F381B4FB26E4}" sibTransId="{4A34B576-2CED-43A1-8B37-BB1CBB0ECA9B}"/>
    <dgm:cxn modelId="{1D320780-D27E-4C07-BC66-9DAFCDD16295}" srcId="{7CA40882-999A-445C-B3ED-FE3B5B7507AB}" destId="{75D2A979-B83D-4237-ACA6-C58A8565EEE4}" srcOrd="1" destOrd="0" parTransId="{629C3549-9994-4CB3-870F-50B5CBA5377B}" sibTransId="{4C535323-AC64-4AA2-916C-833EAC1DC934}"/>
    <dgm:cxn modelId="{54E4D5E2-CD0A-4BDC-8995-57D79F43F41F}" srcId="{1728B3BD-225E-4DD3-A732-E706E59E5A2E}" destId="{37497484-2F06-46F7-B3F4-F59A086D8AAF}" srcOrd="0" destOrd="0" parTransId="{8A044FEE-70E3-41D8-83EF-A9485BF0EE87}" sibTransId="{782B40A2-4B05-477C-8854-7C0425CA0E16}"/>
    <dgm:cxn modelId="{F8985E24-A71E-45A9-B9B6-4AD3F63F8DE5}" type="presParOf" srcId="{50280719-DA70-4D9E-8244-82392C85C9A7}" destId="{4123C270-ADF6-4D07-87CB-1B60228351A2}" srcOrd="0" destOrd="0" presId="urn:microsoft.com/office/officeart/2005/8/layout/hList1"/>
    <dgm:cxn modelId="{9193AA6A-4D99-41E0-8FD5-525F5955EF94}" type="presParOf" srcId="{4123C270-ADF6-4D07-87CB-1B60228351A2}" destId="{F0072589-0A3D-4E7E-A9BA-1176922FAA90}" srcOrd="0" destOrd="0" presId="urn:microsoft.com/office/officeart/2005/8/layout/hList1"/>
    <dgm:cxn modelId="{8A3CD569-4B1F-4610-857C-5706ACCE3E54}" type="presParOf" srcId="{4123C270-ADF6-4D07-87CB-1B60228351A2}" destId="{239AA8E6-27F8-4132-8533-DD43B0263BD7}" srcOrd="1" destOrd="0" presId="urn:microsoft.com/office/officeart/2005/8/layout/hList1"/>
    <dgm:cxn modelId="{6C539D3E-EA5C-4531-9AC7-A79DC143D605}" type="presParOf" srcId="{50280719-DA70-4D9E-8244-82392C85C9A7}" destId="{31FECCFD-6869-416E-BF21-8C9047E4B5C7}" srcOrd="1" destOrd="0" presId="urn:microsoft.com/office/officeart/2005/8/layout/hList1"/>
    <dgm:cxn modelId="{C488FDE4-29F4-4185-A7A3-15A71301361B}" type="presParOf" srcId="{50280719-DA70-4D9E-8244-82392C85C9A7}" destId="{00068F3B-8911-41B6-AD65-14148E30ECA4}" srcOrd="2" destOrd="0" presId="urn:microsoft.com/office/officeart/2005/8/layout/hList1"/>
    <dgm:cxn modelId="{637F9C8D-4ABB-4C2C-BA11-3769C8553845}" type="presParOf" srcId="{00068F3B-8911-41B6-AD65-14148E30ECA4}" destId="{DE0BE4C9-E569-41F0-9D2F-0F29C8568132}" srcOrd="0" destOrd="0" presId="urn:microsoft.com/office/officeart/2005/8/layout/hList1"/>
    <dgm:cxn modelId="{29AB3964-6CC2-40BF-BFD8-D3E2D4993A60}" type="presParOf" srcId="{00068F3B-8911-41B6-AD65-14148E30ECA4}" destId="{20D76B93-F781-4B70-BD10-768D767385A8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344DE963-30A9-4F2B-895F-9034D49B4955}" type="doc">
      <dgm:prSet loTypeId="urn:microsoft.com/office/officeart/2005/8/layout/chart3" loCatId="relationship" qsTypeId="urn:microsoft.com/office/officeart/2005/8/quickstyle/simple1" qsCatId="simple" csTypeId="urn:microsoft.com/office/officeart/2005/8/colors/colorful1" csCatId="colorful" phldr="1"/>
      <dgm:spPr/>
    </dgm:pt>
    <dgm:pt modelId="{52A6F60F-E83B-42D0-9EA6-A1DC892AC23C}">
      <dgm:prSet phldrT="[文字]"/>
      <dgm:spPr/>
      <dgm:t>
        <a:bodyPr/>
        <a:lstStyle/>
        <a:p>
          <a:r>
            <a:rPr lang="zh-TW" altLang="en-US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權利人</a:t>
          </a:r>
          <a:endParaRPr lang="zh-TW" altLang="en-US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E2F4BE22-733F-462C-96D0-D4A71CF8FD58}" type="parTrans" cxnId="{F12744A0-AF24-4C43-A690-CD12DB8BF365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88249E6-24D9-4ED6-A67D-1F9A0B106317}" type="sibTrans" cxnId="{F12744A0-AF24-4C43-A690-CD12DB8BF365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49979AE-FEF2-4AA3-9368-D21B9F921332}">
      <dgm:prSet phldrT="[文字]"/>
      <dgm:spPr/>
      <dgm:t>
        <a:bodyPr/>
        <a:lstStyle/>
        <a:p>
          <a:r>
            <a:rPr lang="zh-TW" altLang="en-US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代理人或經紀公司</a:t>
          </a:r>
          <a:endParaRPr lang="zh-TW" altLang="en-US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6FCBD28-66A0-477C-A6C9-93B8571A3DA5}" type="parTrans" cxnId="{EE8ECA9A-3DC6-42B2-81D1-78E431A00CB0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80F05BF-9D56-4A67-B404-96E4A85C4F15}" type="sibTrans" cxnId="{EE8ECA9A-3DC6-42B2-81D1-78E431A00CB0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BE05C0F-8292-4034-9628-C226E9EF393C}">
      <dgm:prSet phldrT="[文字]"/>
      <dgm:spPr/>
      <dgm:t>
        <a:bodyPr/>
        <a:lstStyle/>
        <a:p>
          <a:r>
            <a:rPr lang="zh-TW" altLang="en-US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集管團體</a:t>
          </a:r>
          <a:endParaRPr lang="zh-TW" altLang="en-US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2309BD0-3E11-4ACF-A9F0-1AC6C18DD748}" type="parTrans" cxnId="{89D2B52A-CB3C-4461-8542-F0F618D809B7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34BF06C-C937-4FDD-85A9-48F7488EFF09}" type="sibTrans" cxnId="{89D2B52A-CB3C-4461-8542-F0F618D809B7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42FBA51-787E-483C-82D9-5EB61151F7A7}">
      <dgm:prSet phldrT="[文字]"/>
      <dgm:spPr/>
      <dgm:t>
        <a:bodyPr/>
        <a:lstStyle/>
        <a:p>
          <a:r>
            <a:rPr lang="zh-TW" altLang="en-US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創用</a:t>
          </a:r>
          <a:r>
            <a:rPr lang="en-US" altLang="zh-TW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CC</a:t>
          </a:r>
          <a:endParaRPr lang="zh-TW" altLang="en-US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C7745A6-E221-4D83-810F-8F01B3A8493C}" type="parTrans" cxnId="{54AA3223-44EC-4BFC-A22A-74DCE0BCE4D3}">
      <dgm:prSet/>
      <dgm:spPr/>
      <dgm:t>
        <a:bodyPr/>
        <a:lstStyle/>
        <a:p>
          <a:endParaRPr lang="zh-TW" altLang="en-US"/>
        </a:p>
      </dgm:t>
    </dgm:pt>
    <dgm:pt modelId="{B4B338AE-70AA-4E4F-946C-488337C97ACB}" type="sibTrans" cxnId="{54AA3223-44EC-4BFC-A22A-74DCE0BCE4D3}">
      <dgm:prSet/>
      <dgm:spPr/>
      <dgm:t>
        <a:bodyPr/>
        <a:lstStyle/>
        <a:p>
          <a:endParaRPr lang="zh-TW" altLang="en-US"/>
        </a:p>
      </dgm:t>
    </dgm:pt>
    <dgm:pt modelId="{72B081C7-D851-48F4-B6C3-96586F169017}" type="pres">
      <dgm:prSet presAssocID="{344DE963-30A9-4F2B-895F-9034D49B4955}" presName="compositeShape" presStyleCnt="0">
        <dgm:presLayoutVars>
          <dgm:chMax val="7"/>
          <dgm:dir/>
          <dgm:resizeHandles val="exact"/>
        </dgm:presLayoutVars>
      </dgm:prSet>
      <dgm:spPr/>
    </dgm:pt>
    <dgm:pt modelId="{DEA50075-93F4-4346-B686-84EE808644E1}" type="pres">
      <dgm:prSet presAssocID="{344DE963-30A9-4F2B-895F-9034D49B4955}" presName="wedge1" presStyleLbl="node1" presStyleIdx="0" presStyleCnt="4" custLinFactNeighborX="-3598" custLinFactNeighborY="2509"/>
      <dgm:spPr/>
      <dgm:t>
        <a:bodyPr/>
        <a:lstStyle/>
        <a:p>
          <a:endParaRPr lang="zh-TW" altLang="en-US"/>
        </a:p>
      </dgm:t>
    </dgm:pt>
    <dgm:pt modelId="{5C20F928-EE60-4547-976A-5E924F27CA22}" type="pres">
      <dgm:prSet presAssocID="{344DE963-30A9-4F2B-895F-9034D49B4955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4B73504-4EDC-4589-B909-475248317B15}" type="pres">
      <dgm:prSet presAssocID="{344DE963-30A9-4F2B-895F-9034D49B4955}" presName="wedge2" presStyleLbl="node1" presStyleIdx="1" presStyleCnt="4"/>
      <dgm:spPr/>
      <dgm:t>
        <a:bodyPr/>
        <a:lstStyle/>
        <a:p>
          <a:endParaRPr lang="zh-TW" altLang="en-US"/>
        </a:p>
      </dgm:t>
    </dgm:pt>
    <dgm:pt modelId="{834BCE69-F3E7-4E75-9493-68B29BCBB407}" type="pres">
      <dgm:prSet presAssocID="{344DE963-30A9-4F2B-895F-9034D49B4955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243AA23-9E90-420D-A50C-34F3A6FA30B2}" type="pres">
      <dgm:prSet presAssocID="{344DE963-30A9-4F2B-895F-9034D49B4955}" presName="wedge3" presStyleLbl="node1" presStyleIdx="2" presStyleCnt="4"/>
      <dgm:spPr/>
      <dgm:t>
        <a:bodyPr/>
        <a:lstStyle/>
        <a:p>
          <a:endParaRPr lang="zh-TW" altLang="en-US"/>
        </a:p>
      </dgm:t>
    </dgm:pt>
    <dgm:pt modelId="{6B540695-D521-4C15-AEDF-1FBCB9BE62BF}" type="pres">
      <dgm:prSet presAssocID="{344DE963-30A9-4F2B-895F-9034D49B4955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F3BB749-FB47-4871-B982-2C80D2086FA6}" type="pres">
      <dgm:prSet presAssocID="{344DE963-30A9-4F2B-895F-9034D49B4955}" presName="wedge4" presStyleLbl="node1" presStyleIdx="3" presStyleCnt="4"/>
      <dgm:spPr/>
      <dgm:t>
        <a:bodyPr/>
        <a:lstStyle/>
        <a:p>
          <a:endParaRPr lang="zh-TW" altLang="en-US"/>
        </a:p>
      </dgm:t>
    </dgm:pt>
    <dgm:pt modelId="{87F3D927-981A-47B1-B84C-F9AC9EAAFE4B}" type="pres">
      <dgm:prSet presAssocID="{344DE963-30A9-4F2B-895F-9034D49B4955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EE8ECA9A-3DC6-42B2-81D1-78E431A00CB0}" srcId="{344DE963-30A9-4F2B-895F-9034D49B4955}" destId="{A49979AE-FEF2-4AA3-9368-D21B9F921332}" srcOrd="1" destOrd="0" parTransId="{C6FCBD28-66A0-477C-A6C9-93B8571A3DA5}" sibTransId="{A80F05BF-9D56-4A67-B404-96E4A85C4F15}"/>
    <dgm:cxn modelId="{20D4D941-2D8D-4EF1-855A-74FCA0DCAE2A}" type="presOf" srcId="{A49979AE-FEF2-4AA3-9368-D21B9F921332}" destId="{34B73504-4EDC-4589-B909-475248317B15}" srcOrd="0" destOrd="0" presId="urn:microsoft.com/office/officeart/2005/8/layout/chart3"/>
    <dgm:cxn modelId="{F85BBEA2-6109-4B5C-8127-9D3EA226B266}" type="presOf" srcId="{52A6F60F-E83B-42D0-9EA6-A1DC892AC23C}" destId="{5C20F928-EE60-4547-976A-5E924F27CA22}" srcOrd="1" destOrd="0" presId="urn:microsoft.com/office/officeart/2005/8/layout/chart3"/>
    <dgm:cxn modelId="{B5E7938E-3281-4A22-8F77-C976D41E89D3}" type="presOf" srcId="{3BE05C0F-8292-4034-9628-C226E9EF393C}" destId="{D243AA23-9E90-420D-A50C-34F3A6FA30B2}" srcOrd="0" destOrd="0" presId="urn:microsoft.com/office/officeart/2005/8/layout/chart3"/>
    <dgm:cxn modelId="{70180A0F-B1D9-466C-A41E-D3E262D2D3E8}" type="presOf" srcId="{344DE963-30A9-4F2B-895F-9034D49B4955}" destId="{72B081C7-D851-48F4-B6C3-96586F169017}" srcOrd="0" destOrd="0" presId="urn:microsoft.com/office/officeart/2005/8/layout/chart3"/>
    <dgm:cxn modelId="{F12744A0-AF24-4C43-A690-CD12DB8BF365}" srcId="{344DE963-30A9-4F2B-895F-9034D49B4955}" destId="{52A6F60F-E83B-42D0-9EA6-A1DC892AC23C}" srcOrd="0" destOrd="0" parTransId="{E2F4BE22-733F-462C-96D0-D4A71CF8FD58}" sibTransId="{B88249E6-24D9-4ED6-A67D-1F9A0B106317}"/>
    <dgm:cxn modelId="{5DACAE7F-372E-4ED3-B3ED-448A7420A1E7}" type="presOf" srcId="{3BE05C0F-8292-4034-9628-C226E9EF393C}" destId="{6B540695-D521-4C15-AEDF-1FBCB9BE62BF}" srcOrd="1" destOrd="0" presId="urn:microsoft.com/office/officeart/2005/8/layout/chart3"/>
    <dgm:cxn modelId="{89D2B52A-CB3C-4461-8542-F0F618D809B7}" srcId="{344DE963-30A9-4F2B-895F-9034D49B4955}" destId="{3BE05C0F-8292-4034-9628-C226E9EF393C}" srcOrd="2" destOrd="0" parTransId="{82309BD0-3E11-4ACF-A9F0-1AC6C18DD748}" sibTransId="{634BF06C-C937-4FDD-85A9-48F7488EFF09}"/>
    <dgm:cxn modelId="{301473D8-EAD5-4362-82AF-2F4F4239CC5D}" type="presOf" srcId="{A49979AE-FEF2-4AA3-9368-D21B9F921332}" destId="{834BCE69-F3E7-4E75-9493-68B29BCBB407}" srcOrd="1" destOrd="0" presId="urn:microsoft.com/office/officeart/2005/8/layout/chart3"/>
    <dgm:cxn modelId="{54AA3223-44EC-4BFC-A22A-74DCE0BCE4D3}" srcId="{344DE963-30A9-4F2B-895F-9034D49B4955}" destId="{342FBA51-787E-483C-82D9-5EB61151F7A7}" srcOrd="3" destOrd="0" parTransId="{DC7745A6-E221-4D83-810F-8F01B3A8493C}" sibTransId="{B4B338AE-70AA-4E4F-946C-488337C97ACB}"/>
    <dgm:cxn modelId="{853E131C-F05C-4A68-97D5-A56A727976B6}" type="presOf" srcId="{52A6F60F-E83B-42D0-9EA6-A1DC892AC23C}" destId="{DEA50075-93F4-4346-B686-84EE808644E1}" srcOrd="0" destOrd="0" presId="urn:microsoft.com/office/officeart/2005/8/layout/chart3"/>
    <dgm:cxn modelId="{90EBAC77-4BA4-4A30-9F44-B9B599BB5AA2}" type="presOf" srcId="{342FBA51-787E-483C-82D9-5EB61151F7A7}" destId="{0F3BB749-FB47-4871-B982-2C80D2086FA6}" srcOrd="0" destOrd="0" presId="urn:microsoft.com/office/officeart/2005/8/layout/chart3"/>
    <dgm:cxn modelId="{31129B96-BCBE-4074-AE4E-EE0BF5F0706C}" type="presOf" srcId="{342FBA51-787E-483C-82D9-5EB61151F7A7}" destId="{87F3D927-981A-47B1-B84C-F9AC9EAAFE4B}" srcOrd="1" destOrd="0" presId="urn:microsoft.com/office/officeart/2005/8/layout/chart3"/>
    <dgm:cxn modelId="{500679AA-3EC2-4525-B2FC-3D542B0046F6}" type="presParOf" srcId="{72B081C7-D851-48F4-B6C3-96586F169017}" destId="{DEA50075-93F4-4346-B686-84EE808644E1}" srcOrd="0" destOrd="0" presId="urn:microsoft.com/office/officeart/2005/8/layout/chart3"/>
    <dgm:cxn modelId="{B9F9B50E-1692-4B56-BE88-DC6D2237385E}" type="presParOf" srcId="{72B081C7-D851-48F4-B6C3-96586F169017}" destId="{5C20F928-EE60-4547-976A-5E924F27CA22}" srcOrd="1" destOrd="0" presId="urn:microsoft.com/office/officeart/2005/8/layout/chart3"/>
    <dgm:cxn modelId="{57A245F2-F029-4BF5-9EAF-A5F4885F4350}" type="presParOf" srcId="{72B081C7-D851-48F4-B6C3-96586F169017}" destId="{34B73504-4EDC-4589-B909-475248317B15}" srcOrd="2" destOrd="0" presId="urn:microsoft.com/office/officeart/2005/8/layout/chart3"/>
    <dgm:cxn modelId="{62DCF63B-2482-4346-AF74-C1C98126D8F3}" type="presParOf" srcId="{72B081C7-D851-48F4-B6C3-96586F169017}" destId="{834BCE69-F3E7-4E75-9493-68B29BCBB407}" srcOrd="3" destOrd="0" presId="urn:microsoft.com/office/officeart/2005/8/layout/chart3"/>
    <dgm:cxn modelId="{D5C9CBA8-FF9D-434C-BB6C-38E8934727CA}" type="presParOf" srcId="{72B081C7-D851-48F4-B6C3-96586F169017}" destId="{D243AA23-9E90-420D-A50C-34F3A6FA30B2}" srcOrd="4" destOrd="0" presId="urn:microsoft.com/office/officeart/2005/8/layout/chart3"/>
    <dgm:cxn modelId="{FE9495DB-ACB1-4279-BC39-DA0D7200DB7A}" type="presParOf" srcId="{72B081C7-D851-48F4-B6C3-96586F169017}" destId="{6B540695-D521-4C15-AEDF-1FBCB9BE62BF}" srcOrd="5" destOrd="0" presId="urn:microsoft.com/office/officeart/2005/8/layout/chart3"/>
    <dgm:cxn modelId="{4BE5A1A1-868C-40CA-A78E-A2926F5A1555}" type="presParOf" srcId="{72B081C7-D851-48F4-B6C3-96586F169017}" destId="{0F3BB749-FB47-4871-B982-2C80D2086FA6}" srcOrd="6" destOrd="0" presId="urn:microsoft.com/office/officeart/2005/8/layout/chart3"/>
    <dgm:cxn modelId="{16EDA48A-4BA8-4611-8FDB-71A1E60C955E}" type="presParOf" srcId="{72B081C7-D851-48F4-B6C3-96586F169017}" destId="{87F3D927-981A-47B1-B84C-F9AC9EAAFE4B}" srcOrd="7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473722E-1B4D-4884-9479-FBB193756098}" type="doc">
      <dgm:prSet loTypeId="urn:microsoft.com/office/officeart/2005/8/layout/chevron2" loCatId="list" qsTypeId="urn:microsoft.com/office/officeart/2005/8/quickstyle/simple2" qsCatId="simple" csTypeId="urn:microsoft.com/office/officeart/2005/8/colors/colorful3" csCatId="colorful" phldr="1"/>
      <dgm:spPr/>
      <dgm:t>
        <a:bodyPr/>
        <a:lstStyle/>
        <a:p>
          <a:endParaRPr lang="zh-TW" altLang="en-US"/>
        </a:p>
      </dgm:t>
    </dgm:pt>
    <dgm:pt modelId="{DA6A8BCA-8C3A-4A53-BAC9-8C8B41D4683B}">
      <dgm:prSet phldrT="[文字]" custT="1"/>
      <dgm:spPr/>
      <dgm:t>
        <a:bodyPr/>
        <a:lstStyle/>
        <a:p>
          <a:pPr>
            <a:spcAft>
              <a:spcPts val="0"/>
            </a:spcAft>
          </a:pPr>
          <a:r>
            <a:rPr lang="zh-TW" altLang="en-US" sz="2800" b="1" dirty="0" smtClean="0">
              <a:latin typeface="微軟正黑體" pitchFamily="34" charset="-120"/>
              <a:ea typeface="微軟正黑體" pitchFamily="34" charset="-120"/>
            </a:rPr>
            <a:t>著作人</a:t>
          </a:r>
          <a:endParaRPr lang="zh-TW" altLang="en-US" sz="2800" b="1" dirty="0">
            <a:latin typeface="微軟正黑體" pitchFamily="34" charset="-120"/>
            <a:ea typeface="微軟正黑體" pitchFamily="34" charset="-120"/>
          </a:endParaRPr>
        </a:p>
      </dgm:t>
    </dgm:pt>
    <dgm:pt modelId="{2B656FA8-FF68-41E7-A873-DA9FB06A5F96}" type="parTrans" cxnId="{C58233AA-DA93-401F-B113-F2B42E7832EA}">
      <dgm:prSet/>
      <dgm:spPr/>
      <dgm:t>
        <a:bodyPr/>
        <a:lstStyle/>
        <a:p>
          <a:endParaRPr lang="zh-TW" altLang="en-US"/>
        </a:p>
      </dgm:t>
    </dgm:pt>
    <dgm:pt modelId="{8FFA710A-26B3-4326-8AAA-DC6B53B9A252}" type="sibTrans" cxnId="{C58233AA-DA93-401F-B113-F2B42E7832EA}">
      <dgm:prSet/>
      <dgm:spPr/>
      <dgm:t>
        <a:bodyPr/>
        <a:lstStyle/>
        <a:p>
          <a:endParaRPr lang="zh-TW" altLang="en-US"/>
        </a:p>
      </dgm:t>
    </dgm:pt>
    <dgm:pt modelId="{8A69B995-F27C-4960-B2FE-8F26FB971503}">
      <dgm:prSet phldrT="[文字]" custT="1"/>
      <dgm:spPr/>
      <dgm:t>
        <a:bodyPr/>
        <a:lstStyle/>
        <a:p>
          <a:pPr>
            <a:spcAft>
              <a:spcPts val="0"/>
            </a:spcAft>
          </a:pPr>
          <a:r>
            <a:rPr lang="zh-TW" altLang="en-US" sz="2400" b="1" dirty="0" smtClean="0">
              <a:latin typeface="微軟正黑體" pitchFamily="34" charset="-120"/>
              <a:ea typeface="微軟正黑體" pitchFamily="34" charset="-120"/>
            </a:rPr>
            <a:t>原則：指</a:t>
          </a:r>
          <a:r>
            <a:rPr lang="en-US" altLang="zh-TW" sz="2400" b="1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2400" b="1" dirty="0" smtClean="0">
              <a:latin typeface="微軟正黑體" pitchFamily="34" charset="-120"/>
              <a:ea typeface="微軟正黑體" pitchFamily="34" charset="-120"/>
            </a:rPr>
            <a:t>直接</a:t>
          </a:r>
          <a:r>
            <a:rPr lang="en-US" altLang="zh-TW" sz="2400" b="1" dirty="0" smtClean="0">
              <a:latin typeface="微軟正黑體" pitchFamily="34" charset="-120"/>
              <a:ea typeface="微軟正黑體" pitchFamily="34" charset="-120"/>
            </a:rPr>
            <a:t>)</a:t>
          </a:r>
          <a:r>
            <a:rPr lang="zh-TW" altLang="en-US" sz="2400" b="1" dirty="0" smtClean="0">
              <a:latin typeface="微軟正黑體" pitchFamily="34" charset="-120"/>
              <a:ea typeface="微軟正黑體" pitchFamily="34" charset="-120"/>
            </a:rPr>
            <a:t>創作著作之人</a:t>
          </a:r>
          <a:r>
            <a:rPr lang="en-US" altLang="zh-TW" sz="2400" b="1" dirty="0" smtClean="0">
              <a:latin typeface="微軟正黑體" pitchFamily="34" charset="-120"/>
              <a:ea typeface="微軟正黑體" pitchFamily="34" charset="-120"/>
            </a:rPr>
            <a:t>(§3 I.</a:t>
          </a:r>
          <a:r>
            <a:rPr lang="en-US" altLang="zh-TW" sz="2400" b="1" dirty="0" smtClean="0">
              <a:latin typeface="新細明體"/>
              <a:ea typeface="新細明體"/>
            </a:rPr>
            <a:t>②)</a:t>
          </a:r>
          <a:endParaRPr lang="zh-TW" altLang="en-US" sz="2400" b="1" dirty="0">
            <a:latin typeface="微軟正黑體" pitchFamily="34" charset="-120"/>
            <a:ea typeface="微軟正黑體" pitchFamily="34" charset="-120"/>
          </a:endParaRPr>
        </a:p>
      </dgm:t>
    </dgm:pt>
    <dgm:pt modelId="{3090EE61-753E-4806-897F-80583D2C2330}" type="parTrans" cxnId="{860C7A08-9F85-4F44-BC06-051B218CC100}">
      <dgm:prSet/>
      <dgm:spPr/>
      <dgm:t>
        <a:bodyPr/>
        <a:lstStyle/>
        <a:p>
          <a:endParaRPr lang="zh-TW" altLang="en-US"/>
        </a:p>
      </dgm:t>
    </dgm:pt>
    <dgm:pt modelId="{0DC3F85E-63B1-40BA-8445-55D152A030AD}" type="sibTrans" cxnId="{860C7A08-9F85-4F44-BC06-051B218CC100}">
      <dgm:prSet/>
      <dgm:spPr/>
      <dgm:t>
        <a:bodyPr/>
        <a:lstStyle/>
        <a:p>
          <a:endParaRPr lang="zh-TW" altLang="en-US"/>
        </a:p>
      </dgm:t>
    </dgm:pt>
    <dgm:pt modelId="{A4BFE637-2483-4169-9363-385955D06D54}">
      <dgm:prSet phldrT="[文字]" custT="1"/>
      <dgm:spPr/>
      <dgm:t>
        <a:bodyPr/>
        <a:lstStyle/>
        <a:p>
          <a:pPr>
            <a:spcAft>
              <a:spcPts val="0"/>
            </a:spcAft>
          </a:pPr>
          <a:r>
            <a:rPr lang="zh-TW" altLang="en-US" sz="2400" b="1" dirty="0" smtClean="0">
              <a:latin typeface="微軟正黑體" pitchFamily="34" charset="-120"/>
              <a:ea typeface="微軟正黑體" pitchFamily="34" charset="-120"/>
            </a:rPr>
            <a:t>例外：受雇人</a:t>
          </a:r>
          <a:r>
            <a:rPr lang="en-US" altLang="zh-TW" sz="2400" b="1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2400" b="1" dirty="0" smtClean="0">
              <a:latin typeface="微軟正黑體" pitchFamily="34" charset="-120"/>
              <a:ea typeface="微軟正黑體" pitchFamily="34" charset="-120"/>
            </a:rPr>
            <a:t>包含公務員</a:t>
          </a:r>
          <a:r>
            <a:rPr lang="en-US" altLang="zh-TW" sz="2400" b="1" dirty="0" smtClean="0">
              <a:latin typeface="微軟正黑體" pitchFamily="34" charset="-120"/>
              <a:ea typeface="微軟正黑體" pitchFamily="34" charset="-120"/>
            </a:rPr>
            <a:t>)</a:t>
          </a:r>
          <a:r>
            <a:rPr lang="zh-TW" altLang="en-US" sz="2400" b="1" dirty="0" smtClean="0">
              <a:latin typeface="微軟正黑體" pitchFamily="34" charset="-120"/>
              <a:ea typeface="微軟正黑體" pitchFamily="34" charset="-120"/>
            </a:rPr>
            <a:t>職務完成之著作</a:t>
          </a:r>
          <a:r>
            <a:rPr lang="en-US" altLang="zh-TW" sz="2400" b="1" dirty="0" smtClean="0">
              <a:latin typeface="微軟正黑體" pitchFamily="34" charset="-120"/>
              <a:ea typeface="微軟正黑體" pitchFamily="34" charset="-120"/>
            </a:rPr>
            <a:t>(§11)</a:t>
          </a:r>
          <a:r>
            <a:rPr lang="zh-TW" altLang="en-US" sz="2400" b="1" dirty="0" smtClean="0">
              <a:latin typeface="微軟正黑體" pitchFamily="34" charset="-120"/>
              <a:ea typeface="微軟正黑體" pitchFamily="34" charset="-120"/>
            </a:rPr>
            <a:t>、出資聘請他人完成之著作</a:t>
          </a:r>
          <a:r>
            <a:rPr lang="en-US" altLang="zh-TW" sz="2400" b="1" dirty="0" smtClean="0">
              <a:latin typeface="微軟正黑體" pitchFamily="34" charset="-120"/>
              <a:ea typeface="微軟正黑體" pitchFamily="34" charset="-120"/>
            </a:rPr>
            <a:t>(§12)</a:t>
          </a:r>
          <a:endParaRPr lang="zh-TW" altLang="en-US" sz="2400" b="1" dirty="0">
            <a:latin typeface="微軟正黑體" pitchFamily="34" charset="-120"/>
            <a:ea typeface="微軟正黑體" pitchFamily="34" charset="-120"/>
          </a:endParaRPr>
        </a:p>
      </dgm:t>
    </dgm:pt>
    <dgm:pt modelId="{7DEFD9EF-66A1-46B8-8BA7-622793ED89AD}" type="parTrans" cxnId="{4696AF17-384C-418C-B5D3-A6BAF8C48811}">
      <dgm:prSet/>
      <dgm:spPr/>
      <dgm:t>
        <a:bodyPr/>
        <a:lstStyle/>
        <a:p>
          <a:endParaRPr lang="zh-TW" altLang="en-US"/>
        </a:p>
      </dgm:t>
    </dgm:pt>
    <dgm:pt modelId="{F5B64C84-FFC7-40C6-9466-663E7F66DD45}" type="sibTrans" cxnId="{4696AF17-384C-418C-B5D3-A6BAF8C48811}">
      <dgm:prSet/>
      <dgm:spPr/>
      <dgm:t>
        <a:bodyPr/>
        <a:lstStyle/>
        <a:p>
          <a:endParaRPr lang="zh-TW" altLang="en-US"/>
        </a:p>
      </dgm:t>
    </dgm:pt>
    <dgm:pt modelId="{BE5FFB11-5476-48AD-A5E2-C37981FE2691}">
      <dgm:prSet phldrT="[文字]" custT="1"/>
      <dgm:spPr/>
      <dgm:t>
        <a:bodyPr/>
        <a:lstStyle/>
        <a:p>
          <a:pPr>
            <a:spcAft>
              <a:spcPts val="0"/>
            </a:spcAft>
          </a:pPr>
          <a:r>
            <a:rPr lang="zh-TW" altLang="en-US" sz="2800" b="1" dirty="0" smtClean="0">
              <a:latin typeface="微軟正黑體" pitchFamily="34" charset="-120"/>
              <a:ea typeface="微軟正黑體" pitchFamily="34" charset="-120"/>
            </a:rPr>
            <a:t>著作財產權人</a:t>
          </a:r>
          <a:endParaRPr lang="zh-TW" altLang="en-US" sz="2800" b="1" dirty="0">
            <a:latin typeface="微軟正黑體" pitchFamily="34" charset="-120"/>
            <a:ea typeface="微軟正黑體" pitchFamily="34" charset="-120"/>
          </a:endParaRPr>
        </a:p>
      </dgm:t>
    </dgm:pt>
    <dgm:pt modelId="{33FD67BA-C933-4E49-85B8-F5BE84631804}" type="parTrans" cxnId="{4993C841-0C98-4135-A589-D67936FD00BD}">
      <dgm:prSet/>
      <dgm:spPr/>
      <dgm:t>
        <a:bodyPr/>
        <a:lstStyle/>
        <a:p>
          <a:endParaRPr lang="zh-TW" altLang="en-US"/>
        </a:p>
      </dgm:t>
    </dgm:pt>
    <dgm:pt modelId="{E142E167-1992-41DB-88F5-FF282B71F685}" type="sibTrans" cxnId="{4993C841-0C98-4135-A589-D67936FD00BD}">
      <dgm:prSet/>
      <dgm:spPr/>
      <dgm:t>
        <a:bodyPr/>
        <a:lstStyle/>
        <a:p>
          <a:endParaRPr lang="zh-TW" altLang="en-US"/>
        </a:p>
      </dgm:t>
    </dgm:pt>
    <dgm:pt modelId="{CB80D0F1-1661-4230-A052-F08836D10BD4}">
      <dgm:prSet phldrT="[文字]" custT="1"/>
      <dgm:spPr/>
      <dgm:t>
        <a:bodyPr/>
        <a:lstStyle/>
        <a:p>
          <a:pPr>
            <a:spcAft>
              <a:spcPts val="0"/>
            </a:spcAft>
          </a:pPr>
          <a:r>
            <a:rPr lang="zh-TW" altLang="en-US" sz="2400" b="1" dirty="0" smtClean="0">
              <a:latin typeface="微軟正黑體" pitchFamily="34" charset="-120"/>
              <a:ea typeface="微軟正黑體" pitchFamily="34" charset="-120"/>
            </a:rPr>
            <a:t>原則：著作人</a:t>
          </a:r>
          <a:r>
            <a:rPr lang="en-US" altLang="zh-TW" sz="2400" b="1" dirty="0" smtClean="0">
              <a:latin typeface="微軟正黑體" pitchFamily="34" charset="-120"/>
              <a:ea typeface="微軟正黑體" pitchFamily="34" charset="-120"/>
            </a:rPr>
            <a:t>(§10)</a:t>
          </a:r>
          <a:endParaRPr lang="zh-TW" altLang="en-US" sz="2400" b="1" dirty="0">
            <a:latin typeface="微軟正黑體" pitchFamily="34" charset="-120"/>
            <a:ea typeface="微軟正黑體" pitchFamily="34" charset="-120"/>
          </a:endParaRPr>
        </a:p>
      </dgm:t>
    </dgm:pt>
    <dgm:pt modelId="{B93AF7C9-0E10-49C1-A05C-FB093807AED5}" type="parTrans" cxnId="{032D274D-D50D-40FC-B3FF-648A9E12CF15}">
      <dgm:prSet/>
      <dgm:spPr/>
      <dgm:t>
        <a:bodyPr/>
        <a:lstStyle/>
        <a:p>
          <a:endParaRPr lang="zh-TW" altLang="en-US"/>
        </a:p>
      </dgm:t>
    </dgm:pt>
    <dgm:pt modelId="{E391FD09-84A9-4561-BE94-16D4FFCC48F9}" type="sibTrans" cxnId="{032D274D-D50D-40FC-B3FF-648A9E12CF15}">
      <dgm:prSet/>
      <dgm:spPr/>
      <dgm:t>
        <a:bodyPr/>
        <a:lstStyle/>
        <a:p>
          <a:endParaRPr lang="zh-TW" altLang="en-US"/>
        </a:p>
      </dgm:t>
    </dgm:pt>
    <dgm:pt modelId="{08F3FC09-9A75-4774-B018-BB12CFD20F4A}">
      <dgm:prSet phldrT="[文字]" custT="1"/>
      <dgm:spPr/>
      <dgm:t>
        <a:bodyPr/>
        <a:lstStyle/>
        <a:p>
          <a:pPr>
            <a:spcAft>
              <a:spcPts val="0"/>
            </a:spcAft>
          </a:pPr>
          <a:r>
            <a:rPr lang="zh-TW" altLang="en-US" sz="2400" b="1" dirty="0" smtClean="0">
              <a:latin typeface="微軟正黑體" pitchFamily="34" charset="-120"/>
              <a:ea typeface="微軟正黑體" pitchFamily="34" charset="-120"/>
            </a:rPr>
            <a:t>例外：受雇人</a:t>
          </a:r>
          <a:r>
            <a:rPr lang="en-US" altLang="zh-TW" sz="2400" b="1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2400" b="1" dirty="0" smtClean="0">
              <a:latin typeface="微軟正黑體" pitchFamily="34" charset="-120"/>
              <a:ea typeface="微軟正黑體" pitchFamily="34" charset="-120"/>
            </a:rPr>
            <a:t>包含公務員</a:t>
          </a:r>
          <a:r>
            <a:rPr lang="en-US" altLang="zh-TW" sz="2400" b="1" dirty="0" smtClean="0">
              <a:latin typeface="微軟正黑體" pitchFamily="34" charset="-120"/>
              <a:ea typeface="微軟正黑體" pitchFamily="34" charset="-120"/>
            </a:rPr>
            <a:t>)</a:t>
          </a:r>
          <a:r>
            <a:rPr lang="zh-TW" altLang="en-US" sz="2400" b="1" dirty="0" smtClean="0">
              <a:latin typeface="微軟正黑體" pitchFamily="34" charset="-120"/>
              <a:ea typeface="微軟正黑體" pitchFamily="34" charset="-120"/>
            </a:rPr>
            <a:t>職務完成之著作</a:t>
          </a:r>
          <a:r>
            <a:rPr lang="en-US" altLang="zh-TW" sz="2400" b="1" dirty="0" smtClean="0">
              <a:latin typeface="微軟正黑體" pitchFamily="34" charset="-120"/>
              <a:ea typeface="微軟正黑體" pitchFamily="34" charset="-120"/>
            </a:rPr>
            <a:t>(§11)</a:t>
          </a:r>
          <a:r>
            <a:rPr lang="zh-TW" altLang="en-US" sz="2400" b="1" dirty="0" smtClean="0">
              <a:latin typeface="微軟正黑體" pitchFamily="34" charset="-120"/>
              <a:ea typeface="微軟正黑體" pitchFamily="34" charset="-120"/>
            </a:rPr>
            <a:t>、出資聘請他人完成之著作</a:t>
          </a:r>
          <a:r>
            <a:rPr lang="en-US" altLang="zh-TW" sz="2400" b="1" dirty="0" smtClean="0">
              <a:latin typeface="微軟正黑體" pitchFamily="34" charset="-120"/>
              <a:ea typeface="微軟正黑體" pitchFamily="34" charset="-120"/>
            </a:rPr>
            <a:t>(§12)</a:t>
          </a:r>
          <a:r>
            <a:rPr lang="zh-TW" altLang="en-US" sz="2400" b="1" dirty="0" smtClean="0">
              <a:latin typeface="微軟正黑體" pitchFamily="34" charset="-120"/>
              <a:ea typeface="微軟正黑體" pitchFamily="34" charset="-120"/>
            </a:rPr>
            <a:t>、受讓</a:t>
          </a:r>
          <a:r>
            <a:rPr lang="en-US" altLang="zh-TW" sz="2400" b="1" dirty="0" smtClean="0">
              <a:latin typeface="微軟正黑體" pitchFamily="34" charset="-120"/>
              <a:ea typeface="微軟正黑體" pitchFamily="34" charset="-120"/>
            </a:rPr>
            <a:t>(§36)</a:t>
          </a:r>
          <a:r>
            <a:rPr lang="zh-TW" altLang="en-US" sz="2400" b="1" dirty="0" smtClean="0">
              <a:latin typeface="微軟正黑體" pitchFamily="34" charset="-120"/>
              <a:ea typeface="微軟正黑體" pitchFamily="34" charset="-120"/>
            </a:rPr>
            <a:t>、繼承</a:t>
          </a:r>
          <a:endParaRPr lang="zh-TW" altLang="en-US" sz="2400" b="1" dirty="0">
            <a:latin typeface="微軟正黑體" pitchFamily="34" charset="-120"/>
            <a:ea typeface="微軟正黑體" pitchFamily="34" charset="-120"/>
          </a:endParaRPr>
        </a:p>
      </dgm:t>
    </dgm:pt>
    <dgm:pt modelId="{F4A52B94-8BAD-490D-88EE-2400F7F2E6EF}" type="parTrans" cxnId="{F55A3CB7-A280-4299-85C4-A4F2B786D232}">
      <dgm:prSet/>
      <dgm:spPr/>
      <dgm:t>
        <a:bodyPr/>
        <a:lstStyle/>
        <a:p>
          <a:endParaRPr lang="zh-TW" altLang="en-US"/>
        </a:p>
      </dgm:t>
    </dgm:pt>
    <dgm:pt modelId="{B5E1A7D5-9E9B-4924-9649-849A17FFC2E8}" type="sibTrans" cxnId="{F55A3CB7-A280-4299-85C4-A4F2B786D232}">
      <dgm:prSet/>
      <dgm:spPr/>
      <dgm:t>
        <a:bodyPr/>
        <a:lstStyle/>
        <a:p>
          <a:endParaRPr lang="zh-TW" altLang="en-US"/>
        </a:p>
      </dgm:t>
    </dgm:pt>
    <dgm:pt modelId="{2E7093ED-9DF6-4DE6-83A2-FAD426EE812B}" type="pres">
      <dgm:prSet presAssocID="{2473722E-1B4D-4884-9479-FBB19375609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3F34A3F4-2B05-40E8-A2BE-C749B298582C}" type="pres">
      <dgm:prSet presAssocID="{DA6A8BCA-8C3A-4A53-BAC9-8C8B41D4683B}" presName="composite" presStyleCnt="0"/>
      <dgm:spPr/>
      <dgm:t>
        <a:bodyPr/>
        <a:lstStyle/>
        <a:p>
          <a:endParaRPr lang="zh-TW" altLang="en-US"/>
        </a:p>
      </dgm:t>
    </dgm:pt>
    <dgm:pt modelId="{6DA92B7B-989A-42C4-9F17-C2490EB48DDF}" type="pres">
      <dgm:prSet presAssocID="{DA6A8BCA-8C3A-4A53-BAC9-8C8B41D4683B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D9420E3-E2F6-4441-8AFA-7B62B43C2AE1}" type="pres">
      <dgm:prSet presAssocID="{DA6A8BCA-8C3A-4A53-BAC9-8C8B41D4683B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B62ED24-456C-4422-8D81-11A0F3826BE7}" type="pres">
      <dgm:prSet presAssocID="{8FFA710A-26B3-4326-8AAA-DC6B53B9A252}" presName="sp" presStyleCnt="0"/>
      <dgm:spPr/>
      <dgm:t>
        <a:bodyPr/>
        <a:lstStyle/>
        <a:p>
          <a:endParaRPr lang="zh-TW" altLang="en-US"/>
        </a:p>
      </dgm:t>
    </dgm:pt>
    <dgm:pt modelId="{707DF7DE-F6AD-48AF-A497-1BAEA071BEEC}" type="pres">
      <dgm:prSet presAssocID="{BE5FFB11-5476-48AD-A5E2-C37981FE2691}" presName="composite" presStyleCnt="0"/>
      <dgm:spPr/>
      <dgm:t>
        <a:bodyPr/>
        <a:lstStyle/>
        <a:p>
          <a:endParaRPr lang="zh-TW" altLang="en-US"/>
        </a:p>
      </dgm:t>
    </dgm:pt>
    <dgm:pt modelId="{8EC24A92-2E14-435B-9806-2D9C95BCD791}" type="pres">
      <dgm:prSet presAssocID="{BE5FFB11-5476-48AD-A5E2-C37981FE2691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19C7EB5-5984-403C-87A5-799FDFA9458C}" type="pres">
      <dgm:prSet presAssocID="{BE5FFB11-5476-48AD-A5E2-C37981FE2691}" presName="descendantText" presStyleLbl="alignAcc1" presStyleIdx="1" presStyleCnt="2" custScaleY="13337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E115592D-CAAC-4A8B-9440-56B0E29E25D7}" type="presOf" srcId="{8A69B995-F27C-4960-B2FE-8F26FB971503}" destId="{ED9420E3-E2F6-4441-8AFA-7B62B43C2AE1}" srcOrd="0" destOrd="0" presId="urn:microsoft.com/office/officeart/2005/8/layout/chevron2"/>
    <dgm:cxn modelId="{C58233AA-DA93-401F-B113-F2B42E7832EA}" srcId="{2473722E-1B4D-4884-9479-FBB193756098}" destId="{DA6A8BCA-8C3A-4A53-BAC9-8C8B41D4683B}" srcOrd="0" destOrd="0" parTransId="{2B656FA8-FF68-41E7-A873-DA9FB06A5F96}" sibTransId="{8FFA710A-26B3-4326-8AAA-DC6B53B9A252}"/>
    <dgm:cxn modelId="{FE66CA3C-F024-480C-83F7-FF14251CCD4F}" type="presOf" srcId="{2473722E-1B4D-4884-9479-FBB193756098}" destId="{2E7093ED-9DF6-4DE6-83A2-FAD426EE812B}" srcOrd="0" destOrd="0" presId="urn:microsoft.com/office/officeart/2005/8/layout/chevron2"/>
    <dgm:cxn modelId="{F55A3CB7-A280-4299-85C4-A4F2B786D232}" srcId="{BE5FFB11-5476-48AD-A5E2-C37981FE2691}" destId="{08F3FC09-9A75-4774-B018-BB12CFD20F4A}" srcOrd="1" destOrd="0" parTransId="{F4A52B94-8BAD-490D-88EE-2400F7F2E6EF}" sibTransId="{B5E1A7D5-9E9B-4924-9649-849A17FFC2E8}"/>
    <dgm:cxn modelId="{4993C841-0C98-4135-A589-D67936FD00BD}" srcId="{2473722E-1B4D-4884-9479-FBB193756098}" destId="{BE5FFB11-5476-48AD-A5E2-C37981FE2691}" srcOrd="1" destOrd="0" parTransId="{33FD67BA-C933-4E49-85B8-F5BE84631804}" sibTransId="{E142E167-1992-41DB-88F5-FF282B71F685}"/>
    <dgm:cxn modelId="{4696AF17-384C-418C-B5D3-A6BAF8C48811}" srcId="{DA6A8BCA-8C3A-4A53-BAC9-8C8B41D4683B}" destId="{A4BFE637-2483-4169-9363-385955D06D54}" srcOrd="1" destOrd="0" parTransId="{7DEFD9EF-66A1-46B8-8BA7-622793ED89AD}" sibTransId="{F5B64C84-FFC7-40C6-9466-663E7F66DD45}"/>
    <dgm:cxn modelId="{A89F8CE4-62D6-4CE4-B264-3D1CA5583519}" type="presOf" srcId="{A4BFE637-2483-4169-9363-385955D06D54}" destId="{ED9420E3-E2F6-4441-8AFA-7B62B43C2AE1}" srcOrd="0" destOrd="1" presId="urn:microsoft.com/office/officeart/2005/8/layout/chevron2"/>
    <dgm:cxn modelId="{BD083E9F-FDA9-4922-A252-5339CD7D45D5}" type="presOf" srcId="{08F3FC09-9A75-4774-B018-BB12CFD20F4A}" destId="{E19C7EB5-5984-403C-87A5-799FDFA9458C}" srcOrd="0" destOrd="1" presId="urn:microsoft.com/office/officeart/2005/8/layout/chevron2"/>
    <dgm:cxn modelId="{032D274D-D50D-40FC-B3FF-648A9E12CF15}" srcId="{BE5FFB11-5476-48AD-A5E2-C37981FE2691}" destId="{CB80D0F1-1661-4230-A052-F08836D10BD4}" srcOrd="0" destOrd="0" parTransId="{B93AF7C9-0E10-49C1-A05C-FB093807AED5}" sibTransId="{E391FD09-84A9-4561-BE94-16D4FFCC48F9}"/>
    <dgm:cxn modelId="{860C7A08-9F85-4F44-BC06-051B218CC100}" srcId="{DA6A8BCA-8C3A-4A53-BAC9-8C8B41D4683B}" destId="{8A69B995-F27C-4960-B2FE-8F26FB971503}" srcOrd="0" destOrd="0" parTransId="{3090EE61-753E-4806-897F-80583D2C2330}" sibTransId="{0DC3F85E-63B1-40BA-8445-55D152A030AD}"/>
    <dgm:cxn modelId="{F896A94B-1F6B-49F7-83B8-98200C72D9D6}" type="presOf" srcId="{BE5FFB11-5476-48AD-A5E2-C37981FE2691}" destId="{8EC24A92-2E14-435B-9806-2D9C95BCD791}" srcOrd="0" destOrd="0" presId="urn:microsoft.com/office/officeart/2005/8/layout/chevron2"/>
    <dgm:cxn modelId="{BAC4D88E-41D8-4240-9F25-2270E1E5F860}" type="presOf" srcId="{CB80D0F1-1661-4230-A052-F08836D10BD4}" destId="{E19C7EB5-5984-403C-87A5-799FDFA9458C}" srcOrd="0" destOrd="0" presId="urn:microsoft.com/office/officeart/2005/8/layout/chevron2"/>
    <dgm:cxn modelId="{A6A83979-FDB6-4CDC-B645-0C16CE5D72AF}" type="presOf" srcId="{DA6A8BCA-8C3A-4A53-BAC9-8C8B41D4683B}" destId="{6DA92B7B-989A-42C4-9F17-C2490EB48DDF}" srcOrd="0" destOrd="0" presId="urn:microsoft.com/office/officeart/2005/8/layout/chevron2"/>
    <dgm:cxn modelId="{F48E3763-1036-42B6-91BC-9B4B6295E708}" type="presParOf" srcId="{2E7093ED-9DF6-4DE6-83A2-FAD426EE812B}" destId="{3F34A3F4-2B05-40E8-A2BE-C749B298582C}" srcOrd="0" destOrd="0" presId="urn:microsoft.com/office/officeart/2005/8/layout/chevron2"/>
    <dgm:cxn modelId="{3A3767E7-B175-4D4F-8373-4B1876C77179}" type="presParOf" srcId="{3F34A3F4-2B05-40E8-A2BE-C749B298582C}" destId="{6DA92B7B-989A-42C4-9F17-C2490EB48DDF}" srcOrd="0" destOrd="0" presId="urn:microsoft.com/office/officeart/2005/8/layout/chevron2"/>
    <dgm:cxn modelId="{FE075E44-FF89-4F11-87B1-41078DB972FF}" type="presParOf" srcId="{3F34A3F4-2B05-40E8-A2BE-C749B298582C}" destId="{ED9420E3-E2F6-4441-8AFA-7B62B43C2AE1}" srcOrd="1" destOrd="0" presId="urn:microsoft.com/office/officeart/2005/8/layout/chevron2"/>
    <dgm:cxn modelId="{C3E9BD4D-F806-4A86-8EBE-B6A336A7086E}" type="presParOf" srcId="{2E7093ED-9DF6-4DE6-83A2-FAD426EE812B}" destId="{BB62ED24-456C-4422-8D81-11A0F3826BE7}" srcOrd="1" destOrd="0" presId="urn:microsoft.com/office/officeart/2005/8/layout/chevron2"/>
    <dgm:cxn modelId="{79302513-734E-4356-A3A3-BABEB566B30F}" type="presParOf" srcId="{2E7093ED-9DF6-4DE6-83A2-FAD426EE812B}" destId="{707DF7DE-F6AD-48AF-A497-1BAEA071BEEC}" srcOrd="2" destOrd="0" presId="urn:microsoft.com/office/officeart/2005/8/layout/chevron2"/>
    <dgm:cxn modelId="{FDDA21BC-C6B6-4E30-B0DC-42380D1C588A}" type="presParOf" srcId="{707DF7DE-F6AD-48AF-A497-1BAEA071BEEC}" destId="{8EC24A92-2E14-435B-9806-2D9C95BCD791}" srcOrd="0" destOrd="0" presId="urn:microsoft.com/office/officeart/2005/8/layout/chevron2"/>
    <dgm:cxn modelId="{8976376B-AA80-48C1-B8A1-988719CB65EC}" type="presParOf" srcId="{707DF7DE-F6AD-48AF-A497-1BAEA071BEEC}" destId="{E19C7EB5-5984-403C-87A5-799FDFA9458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53DF0BF-5EA4-4C58-A594-834CD88155C7}" type="doc">
      <dgm:prSet loTypeId="urn:microsoft.com/office/officeart/2005/8/layout/hierarchy2" loCatId="hierarchy" qsTypeId="urn:microsoft.com/office/officeart/2005/8/quickstyle/simple2" qsCatId="simple" csTypeId="urn:microsoft.com/office/officeart/2005/8/colors/colorful3" csCatId="colorful" phldr="1"/>
      <dgm:spPr/>
      <dgm:t>
        <a:bodyPr/>
        <a:lstStyle/>
        <a:p>
          <a:endParaRPr lang="zh-TW" altLang="en-US"/>
        </a:p>
      </dgm:t>
    </dgm:pt>
    <dgm:pt modelId="{C1466D06-8F8B-4608-A34E-235EE56A331E}">
      <dgm:prSet phldrT="[文字]"/>
      <dgm:spPr/>
      <dgm:t>
        <a:bodyPr/>
        <a:lstStyle/>
        <a:p>
          <a:r>
            <a:rPr lang="zh-TW" altLang="en-US" b="1" dirty="0" smtClean="0">
              <a:latin typeface="微軟正黑體" pitchFamily="34" charset="-120"/>
              <a:ea typeface="微軟正黑體" pitchFamily="34" charset="-120"/>
            </a:rPr>
            <a:t>先視契約有無約定</a:t>
          </a:r>
          <a:endParaRPr lang="zh-TW" altLang="en-US" b="1" dirty="0">
            <a:latin typeface="微軟正黑體" pitchFamily="34" charset="-120"/>
            <a:ea typeface="微軟正黑體" pitchFamily="34" charset="-120"/>
          </a:endParaRPr>
        </a:p>
      </dgm:t>
    </dgm:pt>
    <dgm:pt modelId="{A6622EB3-FEEB-4B20-84CD-FD695D34054A}" type="parTrans" cxnId="{5D5773FC-0ADF-4C2B-A345-15022CF4026B}">
      <dgm:prSet/>
      <dgm:spPr/>
      <dgm:t>
        <a:bodyPr/>
        <a:lstStyle/>
        <a:p>
          <a:endParaRPr lang="zh-TW" altLang="en-US"/>
        </a:p>
      </dgm:t>
    </dgm:pt>
    <dgm:pt modelId="{2E0E7C01-E661-4834-BC21-F4235A3D044D}" type="sibTrans" cxnId="{5D5773FC-0ADF-4C2B-A345-15022CF4026B}">
      <dgm:prSet/>
      <dgm:spPr/>
      <dgm:t>
        <a:bodyPr/>
        <a:lstStyle/>
        <a:p>
          <a:endParaRPr lang="zh-TW" altLang="en-US"/>
        </a:p>
      </dgm:t>
    </dgm:pt>
    <dgm:pt modelId="{B30FB74F-B5C1-4C3F-B2A3-ACD2F7262226}">
      <dgm:prSet phldrT="[文字]"/>
      <dgm:spPr/>
      <dgm:t>
        <a:bodyPr/>
        <a:lstStyle/>
        <a:p>
          <a:r>
            <a:rPr lang="zh-TW" altLang="en-US" b="1" dirty="0" smtClean="0">
              <a:latin typeface="微軟正黑體" pitchFamily="34" charset="-120"/>
              <a:ea typeface="微軟正黑體" pitchFamily="34" charset="-120"/>
            </a:rPr>
            <a:t>無約定</a:t>
          </a:r>
          <a:r>
            <a:rPr lang="en-US" altLang="zh-TW" b="1" smtClean="0">
              <a:latin typeface="微軟正黑體" pitchFamily="34" charset="-120"/>
              <a:ea typeface="微軟正黑體" pitchFamily="34" charset="-120"/>
            </a:rPr>
            <a:t>,</a:t>
          </a:r>
          <a:r>
            <a:rPr lang="zh-TW" altLang="en-US" b="1" smtClean="0">
              <a:latin typeface="微軟正黑體" pitchFamily="34" charset="-120"/>
              <a:ea typeface="微軟正黑體" pitchFamily="34" charset="-120"/>
            </a:rPr>
            <a:t>以</a:t>
          </a:r>
          <a:r>
            <a:rPr lang="zh-TW" altLang="en-US" b="1" u="sng" smtClean="0">
              <a:latin typeface="微軟正黑體" pitchFamily="34" charset="-120"/>
              <a:ea typeface="微軟正黑體" pitchFamily="34" charset="-120"/>
            </a:rPr>
            <a:t>受雇人</a:t>
          </a:r>
          <a:r>
            <a:rPr lang="en-US" altLang="zh-TW" b="1" u="sng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b="1" u="sng" dirty="0" smtClean="0">
              <a:latin typeface="微軟正黑體" pitchFamily="34" charset="-120"/>
              <a:ea typeface="微軟正黑體" pitchFamily="34" charset="-120"/>
            </a:rPr>
            <a:t>公務員</a:t>
          </a:r>
          <a:r>
            <a:rPr lang="en-US" altLang="zh-TW" b="1" u="sng" dirty="0" smtClean="0">
              <a:latin typeface="微軟正黑體" pitchFamily="34" charset="-120"/>
              <a:ea typeface="微軟正黑體" pitchFamily="34" charset="-120"/>
            </a:rPr>
            <a:t>)</a:t>
          </a:r>
          <a:r>
            <a:rPr lang="zh-TW" altLang="en-US" b="1" dirty="0" smtClean="0">
              <a:latin typeface="微軟正黑體" pitchFamily="34" charset="-120"/>
              <a:ea typeface="微軟正黑體" pitchFamily="34" charset="-120"/>
            </a:rPr>
            <a:t>為著作人</a:t>
          </a:r>
          <a:endParaRPr lang="zh-TW" altLang="en-US" b="1" dirty="0">
            <a:latin typeface="微軟正黑體" pitchFamily="34" charset="-120"/>
            <a:ea typeface="微軟正黑體" pitchFamily="34" charset="-120"/>
          </a:endParaRPr>
        </a:p>
      </dgm:t>
    </dgm:pt>
    <dgm:pt modelId="{02BE8F39-1712-4942-9828-7FF0C188011F}" type="parTrans" cxnId="{1ABED730-0DF8-4435-B17C-CB051A8B4007}">
      <dgm:prSet/>
      <dgm:spPr/>
      <dgm:t>
        <a:bodyPr/>
        <a:lstStyle/>
        <a:p>
          <a:endParaRPr lang="zh-TW" altLang="en-US"/>
        </a:p>
      </dgm:t>
    </dgm:pt>
    <dgm:pt modelId="{DC1B0AE9-C396-49B8-826F-146AEA9C2700}" type="sibTrans" cxnId="{1ABED730-0DF8-4435-B17C-CB051A8B4007}">
      <dgm:prSet/>
      <dgm:spPr/>
      <dgm:t>
        <a:bodyPr/>
        <a:lstStyle/>
        <a:p>
          <a:endParaRPr lang="zh-TW" altLang="en-US"/>
        </a:p>
      </dgm:t>
    </dgm:pt>
    <dgm:pt modelId="{D672F453-CA27-467F-934A-C2F26FA1152B}">
      <dgm:prSet phldrT="[文字]"/>
      <dgm:spPr/>
      <dgm:t>
        <a:bodyPr/>
        <a:lstStyle/>
        <a:p>
          <a:pPr algn="l"/>
          <a:r>
            <a:rPr lang="zh-TW" altLang="en-US" b="1" dirty="0" smtClean="0">
              <a:latin typeface="微軟正黑體" pitchFamily="34" charset="-120"/>
              <a:ea typeface="微軟正黑體" pitchFamily="34" charset="-120"/>
            </a:rPr>
            <a:t>無約定</a:t>
          </a:r>
          <a:r>
            <a:rPr lang="en-US" altLang="zh-TW" b="1" dirty="0" smtClean="0">
              <a:latin typeface="微軟正黑體" pitchFamily="34" charset="-120"/>
              <a:ea typeface="微軟正黑體" pitchFamily="34" charset="-120"/>
            </a:rPr>
            <a:t>,</a:t>
          </a:r>
          <a:r>
            <a:rPr lang="zh-TW" altLang="en-US" b="1" dirty="0" smtClean="0">
              <a:latin typeface="微軟正黑體" pitchFamily="34" charset="-120"/>
              <a:ea typeface="微軟正黑體" pitchFamily="34" charset="-120"/>
            </a:rPr>
            <a:t>著作財產權歸</a:t>
          </a:r>
          <a:r>
            <a:rPr lang="zh-TW" altLang="en-US" b="1" u="sng" dirty="0" smtClean="0">
              <a:latin typeface="微軟正黑體" pitchFamily="34" charset="-120"/>
              <a:ea typeface="微軟正黑體" pitchFamily="34" charset="-120"/>
            </a:rPr>
            <a:t>雇用人</a:t>
          </a:r>
          <a:r>
            <a:rPr lang="en-US" altLang="zh-TW" b="1" u="sng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b="1" u="sng" dirty="0" smtClean="0">
              <a:latin typeface="微軟正黑體" pitchFamily="34" charset="-120"/>
              <a:ea typeface="微軟正黑體" pitchFamily="34" charset="-120"/>
            </a:rPr>
            <a:t>機關</a:t>
          </a:r>
          <a:r>
            <a:rPr lang="en-US" altLang="zh-TW" b="1" u="sng" dirty="0" smtClean="0">
              <a:latin typeface="微軟正黑體" pitchFamily="34" charset="-120"/>
              <a:ea typeface="微軟正黑體" pitchFamily="34" charset="-120"/>
            </a:rPr>
            <a:t>)</a:t>
          </a:r>
          <a:r>
            <a:rPr lang="zh-TW" altLang="en-US" b="1" dirty="0" smtClean="0">
              <a:latin typeface="微軟正黑體" pitchFamily="34" charset="-120"/>
              <a:ea typeface="微軟正黑體" pitchFamily="34" charset="-120"/>
            </a:rPr>
            <a:t>享有</a:t>
          </a:r>
          <a:endParaRPr lang="zh-TW" altLang="en-US" b="1" dirty="0">
            <a:latin typeface="微軟正黑體" pitchFamily="34" charset="-120"/>
            <a:ea typeface="微軟正黑體" pitchFamily="34" charset="-120"/>
          </a:endParaRPr>
        </a:p>
      </dgm:t>
    </dgm:pt>
    <dgm:pt modelId="{35C4C79A-BC96-4671-86EF-2E9B59817039}" type="parTrans" cxnId="{A07D7845-2344-4393-9DA8-5C979CDD2199}">
      <dgm:prSet/>
      <dgm:spPr/>
      <dgm:t>
        <a:bodyPr/>
        <a:lstStyle/>
        <a:p>
          <a:endParaRPr lang="zh-TW" altLang="en-US"/>
        </a:p>
      </dgm:t>
    </dgm:pt>
    <dgm:pt modelId="{E4F32F77-CB1D-4C58-82CC-E1B131AC5542}" type="sibTrans" cxnId="{A07D7845-2344-4393-9DA8-5C979CDD2199}">
      <dgm:prSet/>
      <dgm:spPr/>
      <dgm:t>
        <a:bodyPr/>
        <a:lstStyle/>
        <a:p>
          <a:endParaRPr lang="zh-TW" altLang="en-US"/>
        </a:p>
      </dgm:t>
    </dgm:pt>
    <dgm:pt modelId="{73B8B30A-8C22-4B91-BB50-AB75B940DDCC}">
      <dgm:prSet phldrT="[文字]"/>
      <dgm:spPr/>
      <dgm:t>
        <a:bodyPr/>
        <a:lstStyle/>
        <a:p>
          <a:pPr algn="l"/>
          <a:r>
            <a:rPr lang="zh-TW" altLang="en-US" b="1" dirty="0" smtClean="0">
              <a:latin typeface="微軟正黑體" pitchFamily="34" charset="-120"/>
              <a:ea typeface="微軟正黑體" pitchFamily="34" charset="-120"/>
            </a:rPr>
            <a:t>約定受雇人</a:t>
          </a:r>
          <a:r>
            <a:rPr lang="en-US" altLang="zh-TW" b="1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b="1" u="sng" dirty="0" smtClean="0">
              <a:latin typeface="微軟正黑體" pitchFamily="34" charset="-120"/>
              <a:ea typeface="微軟正黑體" pitchFamily="34" charset="-120"/>
            </a:rPr>
            <a:t>公務員</a:t>
          </a:r>
          <a:r>
            <a:rPr lang="en-US" altLang="zh-TW" b="1" dirty="0" smtClean="0">
              <a:latin typeface="微軟正黑體" pitchFamily="34" charset="-120"/>
              <a:ea typeface="微軟正黑體" pitchFamily="34" charset="-120"/>
            </a:rPr>
            <a:t>)</a:t>
          </a:r>
          <a:r>
            <a:rPr lang="zh-TW" altLang="en-US" b="1" dirty="0" smtClean="0">
              <a:latin typeface="微軟正黑體" pitchFamily="34" charset="-120"/>
              <a:ea typeface="微軟正黑體" pitchFamily="34" charset="-120"/>
            </a:rPr>
            <a:t>享有著作財產權</a:t>
          </a:r>
          <a:endParaRPr lang="zh-TW" altLang="en-US" b="1" dirty="0">
            <a:latin typeface="微軟正黑體" pitchFamily="34" charset="-120"/>
            <a:ea typeface="微軟正黑體" pitchFamily="34" charset="-120"/>
          </a:endParaRPr>
        </a:p>
      </dgm:t>
    </dgm:pt>
    <dgm:pt modelId="{55656DD3-84DB-4845-8C73-4B648F90F9F9}" type="parTrans" cxnId="{C668D931-D0E3-4EF1-BF2D-C3E59BDC4DCA}">
      <dgm:prSet/>
      <dgm:spPr/>
      <dgm:t>
        <a:bodyPr/>
        <a:lstStyle/>
        <a:p>
          <a:endParaRPr lang="zh-TW" altLang="en-US"/>
        </a:p>
      </dgm:t>
    </dgm:pt>
    <dgm:pt modelId="{76A649F8-EF4A-452C-ACA3-57D3BC2FCD28}" type="sibTrans" cxnId="{C668D931-D0E3-4EF1-BF2D-C3E59BDC4DCA}">
      <dgm:prSet/>
      <dgm:spPr/>
      <dgm:t>
        <a:bodyPr/>
        <a:lstStyle/>
        <a:p>
          <a:endParaRPr lang="zh-TW" altLang="en-US"/>
        </a:p>
      </dgm:t>
    </dgm:pt>
    <dgm:pt modelId="{509C2D93-7F7A-4E59-A631-88824E2FD63B}">
      <dgm:prSet phldrT="[文字]"/>
      <dgm:spPr/>
      <dgm:t>
        <a:bodyPr/>
        <a:lstStyle/>
        <a:p>
          <a:r>
            <a:rPr lang="zh-TW" altLang="en-US" b="1" dirty="0" smtClean="0">
              <a:latin typeface="微軟正黑體" pitchFamily="34" charset="-120"/>
              <a:ea typeface="微軟正黑體" pitchFamily="34" charset="-120"/>
            </a:rPr>
            <a:t>約定雇用人</a:t>
          </a:r>
          <a:r>
            <a:rPr lang="en-US" altLang="zh-TW" b="1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b="1" dirty="0" smtClean="0">
              <a:latin typeface="微軟正黑體" pitchFamily="34" charset="-120"/>
              <a:ea typeface="微軟正黑體" pitchFamily="34" charset="-120"/>
            </a:rPr>
            <a:t>機關</a:t>
          </a:r>
          <a:r>
            <a:rPr lang="en-US" altLang="zh-TW" b="1" dirty="0" smtClean="0">
              <a:latin typeface="微軟正黑體" pitchFamily="34" charset="-120"/>
              <a:ea typeface="微軟正黑體" pitchFamily="34" charset="-120"/>
            </a:rPr>
            <a:t>)</a:t>
          </a:r>
          <a:r>
            <a:rPr lang="zh-TW" altLang="en-US" b="1" dirty="0" smtClean="0">
              <a:latin typeface="微軟正黑體" pitchFamily="34" charset="-120"/>
              <a:ea typeface="微軟正黑體" pitchFamily="34" charset="-120"/>
            </a:rPr>
            <a:t>為著作人</a:t>
          </a:r>
          <a:endParaRPr lang="zh-TW" altLang="en-US" b="1" dirty="0">
            <a:latin typeface="微軟正黑體" pitchFamily="34" charset="-120"/>
            <a:ea typeface="微軟正黑體" pitchFamily="34" charset="-120"/>
          </a:endParaRPr>
        </a:p>
      </dgm:t>
    </dgm:pt>
    <dgm:pt modelId="{D0E9FAB4-D285-4A52-BBA6-C794467DB8F6}" type="parTrans" cxnId="{4E36DCAD-1EE5-4589-B341-E4813BD2DFBF}">
      <dgm:prSet/>
      <dgm:spPr/>
      <dgm:t>
        <a:bodyPr/>
        <a:lstStyle/>
        <a:p>
          <a:endParaRPr lang="zh-TW" altLang="en-US"/>
        </a:p>
      </dgm:t>
    </dgm:pt>
    <dgm:pt modelId="{7EC98714-7C96-474F-9B97-99AD04A36978}" type="sibTrans" cxnId="{4E36DCAD-1EE5-4589-B341-E4813BD2DFBF}">
      <dgm:prSet/>
      <dgm:spPr/>
      <dgm:t>
        <a:bodyPr/>
        <a:lstStyle/>
        <a:p>
          <a:endParaRPr lang="zh-TW" altLang="en-US"/>
        </a:p>
      </dgm:t>
    </dgm:pt>
    <dgm:pt modelId="{37E0495B-F2DC-4DDC-AD42-17E6359DDD76}">
      <dgm:prSet phldrT="[文字]"/>
      <dgm:spPr/>
      <dgm:t>
        <a:bodyPr/>
        <a:lstStyle/>
        <a:p>
          <a:r>
            <a:rPr lang="zh-TW" altLang="en-US" b="1" dirty="0" smtClean="0">
              <a:latin typeface="微軟正黑體" pitchFamily="34" charset="-120"/>
              <a:ea typeface="微軟正黑體" pitchFamily="34" charset="-120"/>
            </a:rPr>
            <a:t>雇用人</a:t>
          </a:r>
          <a:r>
            <a:rPr lang="en-US" altLang="zh-TW" b="1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b="1" dirty="0" smtClean="0">
              <a:latin typeface="微軟正黑體" pitchFamily="34" charset="-120"/>
              <a:ea typeface="微軟正黑體" pitchFamily="34" charset="-120"/>
            </a:rPr>
            <a:t>機關</a:t>
          </a:r>
          <a:r>
            <a:rPr lang="en-US" altLang="zh-TW" b="1" dirty="0" smtClean="0">
              <a:latin typeface="微軟正黑體" pitchFamily="34" charset="-120"/>
              <a:ea typeface="微軟正黑體" pitchFamily="34" charset="-120"/>
            </a:rPr>
            <a:t>)</a:t>
          </a:r>
          <a:r>
            <a:rPr lang="zh-TW" altLang="en-US" b="1" dirty="0" smtClean="0">
              <a:latin typeface="微軟正黑體" pitchFamily="34" charset="-120"/>
              <a:ea typeface="微軟正黑體" pitchFamily="34" charset="-120"/>
            </a:rPr>
            <a:t>享有著作人格權及著作財產權</a:t>
          </a:r>
          <a:endParaRPr lang="zh-TW" altLang="en-US" b="1" dirty="0">
            <a:latin typeface="微軟正黑體" pitchFamily="34" charset="-120"/>
            <a:ea typeface="微軟正黑體" pitchFamily="34" charset="-120"/>
          </a:endParaRPr>
        </a:p>
      </dgm:t>
    </dgm:pt>
    <dgm:pt modelId="{61E0C39F-172D-403B-9B33-CF7244942A49}" type="parTrans" cxnId="{A9B294FF-EE69-454F-AFD9-32C05B268750}">
      <dgm:prSet/>
      <dgm:spPr/>
      <dgm:t>
        <a:bodyPr/>
        <a:lstStyle/>
        <a:p>
          <a:endParaRPr lang="zh-TW" altLang="en-US"/>
        </a:p>
      </dgm:t>
    </dgm:pt>
    <dgm:pt modelId="{91AA9602-ED59-400F-BCA5-E7AB4655A1F9}" type="sibTrans" cxnId="{A9B294FF-EE69-454F-AFD9-32C05B268750}">
      <dgm:prSet/>
      <dgm:spPr/>
      <dgm:t>
        <a:bodyPr/>
        <a:lstStyle/>
        <a:p>
          <a:endParaRPr lang="zh-TW" altLang="en-US"/>
        </a:p>
      </dgm:t>
    </dgm:pt>
    <dgm:pt modelId="{8965BF55-4600-4861-BF24-49A5D1A4CCDE}" type="pres">
      <dgm:prSet presAssocID="{953DF0BF-5EA4-4C58-A594-834CD88155C7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3A97A2DE-9C47-4DDC-B5F8-C561793259C3}" type="pres">
      <dgm:prSet presAssocID="{C1466D06-8F8B-4608-A34E-235EE56A331E}" presName="root1" presStyleCnt="0"/>
      <dgm:spPr/>
    </dgm:pt>
    <dgm:pt modelId="{06AF6C3E-19EA-4338-A1E7-E9445ABAE0FD}" type="pres">
      <dgm:prSet presAssocID="{C1466D06-8F8B-4608-A34E-235EE56A331E}" presName="LevelOneTextNode" presStyleLbl="node0" presStyleIdx="0" presStyleCnt="1" custScaleX="77849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5D4A4505-639C-402A-9352-15431E70E225}" type="pres">
      <dgm:prSet presAssocID="{C1466D06-8F8B-4608-A34E-235EE56A331E}" presName="level2hierChild" presStyleCnt="0"/>
      <dgm:spPr/>
    </dgm:pt>
    <dgm:pt modelId="{9B1071B5-6A5B-42BD-AFC4-EC4C30F7690D}" type="pres">
      <dgm:prSet presAssocID="{02BE8F39-1712-4942-9828-7FF0C188011F}" presName="conn2-1" presStyleLbl="parChTrans1D2" presStyleIdx="0" presStyleCnt="2"/>
      <dgm:spPr/>
      <dgm:t>
        <a:bodyPr/>
        <a:lstStyle/>
        <a:p>
          <a:endParaRPr lang="zh-TW" altLang="en-US"/>
        </a:p>
      </dgm:t>
    </dgm:pt>
    <dgm:pt modelId="{265B2FF7-B998-42F9-B13B-65A822844456}" type="pres">
      <dgm:prSet presAssocID="{02BE8F39-1712-4942-9828-7FF0C188011F}" presName="connTx" presStyleLbl="parChTrans1D2" presStyleIdx="0" presStyleCnt="2"/>
      <dgm:spPr/>
      <dgm:t>
        <a:bodyPr/>
        <a:lstStyle/>
        <a:p>
          <a:endParaRPr lang="zh-TW" altLang="en-US"/>
        </a:p>
      </dgm:t>
    </dgm:pt>
    <dgm:pt modelId="{B4030BAB-10F5-4D92-BEBB-34B2D896D34A}" type="pres">
      <dgm:prSet presAssocID="{B30FB74F-B5C1-4C3F-B2A3-ACD2F7262226}" presName="root2" presStyleCnt="0"/>
      <dgm:spPr/>
    </dgm:pt>
    <dgm:pt modelId="{B0451678-6F43-489D-8ED2-6F85745B237A}" type="pres">
      <dgm:prSet presAssocID="{B30FB74F-B5C1-4C3F-B2A3-ACD2F7262226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CA5F047B-D912-4611-AAB0-D93D85C530CC}" type="pres">
      <dgm:prSet presAssocID="{B30FB74F-B5C1-4C3F-B2A3-ACD2F7262226}" presName="level3hierChild" presStyleCnt="0"/>
      <dgm:spPr/>
    </dgm:pt>
    <dgm:pt modelId="{48F14C65-10E4-46EF-AF47-C3D2D62FF8F1}" type="pres">
      <dgm:prSet presAssocID="{35C4C79A-BC96-4671-86EF-2E9B59817039}" presName="conn2-1" presStyleLbl="parChTrans1D3" presStyleIdx="0" presStyleCnt="3"/>
      <dgm:spPr/>
      <dgm:t>
        <a:bodyPr/>
        <a:lstStyle/>
        <a:p>
          <a:endParaRPr lang="zh-TW" altLang="en-US"/>
        </a:p>
      </dgm:t>
    </dgm:pt>
    <dgm:pt modelId="{FC6A3405-AD47-4675-ACF2-64DF6FA6E828}" type="pres">
      <dgm:prSet presAssocID="{35C4C79A-BC96-4671-86EF-2E9B59817039}" presName="connTx" presStyleLbl="parChTrans1D3" presStyleIdx="0" presStyleCnt="3"/>
      <dgm:spPr/>
      <dgm:t>
        <a:bodyPr/>
        <a:lstStyle/>
        <a:p>
          <a:endParaRPr lang="zh-TW" altLang="en-US"/>
        </a:p>
      </dgm:t>
    </dgm:pt>
    <dgm:pt modelId="{0E30374F-7970-490B-A0D1-F2AACCF4E350}" type="pres">
      <dgm:prSet presAssocID="{D672F453-CA27-467F-934A-C2F26FA1152B}" presName="root2" presStyleCnt="0"/>
      <dgm:spPr/>
    </dgm:pt>
    <dgm:pt modelId="{81517D5D-7F33-440F-AEFF-B0902FBCD3E3}" type="pres">
      <dgm:prSet presAssocID="{D672F453-CA27-467F-934A-C2F26FA1152B}" presName="LevelTwoTextNod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DDD76FD1-1BCA-4F29-BF18-71B31C95FEEB}" type="pres">
      <dgm:prSet presAssocID="{D672F453-CA27-467F-934A-C2F26FA1152B}" presName="level3hierChild" presStyleCnt="0"/>
      <dgm:spPr/>
    </dgm:pt>
    <dgm:pt modelId="{BFEA8373-B301-43D6-A376-E2E128308599}" type="pres">
      <dgm:prSet presAssocID="{55656DD3-84DB-4845-8C73-4B648F90F9F9}" presName="conn2-1" presStyleLbl="parChTrans1D3" presStyleIdx="1" presStyleCnt="3"/>
      <dgm:spPr/>
      <dgm:t>
        <a:bodyPr/>
        <a:lstStyle/>
        <a:p>
          <a:endParaRPr lang="zh-TW" altLang="en-US"/>
        </a:p>
      </dgm:t>
    </dgm:pt>
    <dgm:pt modelId="{8D211F07-EE8F-40C7-85B9-D585DD8C8340}" type="pres">
      <dgm:prSet presAssocID="{55656DD3-84DB-4845-8C73-4B648F90F9F9}" presName="connTx" presStyleLbl="parChTrans1D3" presStyleIdx="1" presStyleCnt="3"/>
      <dgm:spPr/>
      <dgm:t>
        <a:bodyPr/>
        <a:lstStyle/>
        <a:p>
          <a:endParaRPr lang="zh-TW" altLang="en-US"/>
        </a:p>
      </dgm:t>
    </dgm:pt>
    <dgm:pt modelId="{06E996E1-C1BF-4F13-8C25-D25EBCA2C2B6}" type="pres">
      <dgm:prSet presAssocID="{73B8B30A-8C22-4B91-BB50-AB75B940DDCC}" presName="root2" presStyleCnt="0"/>
      <dgm:spPr/>
    </dgm:pt>
    <dgm:pt modelId="{31346B3B-7D3A-4D10-B114-FF0239AC3B19}" type="pres">
      <dgm:prSet presAssocID="{73B8B30A-8C22-4B91-BB50-AB75B940DDCC}" presName="LevelTwoTextNod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3BC7F3FA-3F4A-4BCE-9231-DA84FB78DCC4}" type="pres">
      <dgm:prSet presAssocID="{73B8B30A-8C22-4B91-BB50-AB75B940DDCC}" presName="level3hierChild" presStyleCnt="0"/>
      <dgm:spPr/>
    </dgm:pt>
    <dgm:pt modelId="{2DEF0FD8-3316-4D56-AD90-674DD72C82A4}" type="pres">
      <dgm:prSet presAssocID="{D0E9FAB4-D285-4A52-BBA6-C794467DB8F6}" presName="conn2-1" presStyleLbl="parChTrans1D2" presStyleIdx="1" presStyleCnt="2"/>
      <dgm:spPr/>
      <dgm:t>
        <a:bodyPr/>
        <a:lstStyle/>
        <a:p>
          <a:endParaRPr lang="zh-TW" altLang="en-US"/>
        </a:p>
      </dgm:t>
    </dgm:pt>
    <dgm:pt modelId="{6CF70345-50C2-4912-896C-6DED312E52F4}" type="pres">
      <dgm:prSet presAssocID="{D0E9FAB4-D285-4A52-BBA6-C794467DB8F6}" presName="connTx" presStyleLbl="parChTrans1D2" presStyleIdx="1" presStyleCnt="2"/>
      <dgm:spPr/>
      <dgm:t>
        <a:bodyPr/>
        <a:lstStyle/>
        <a:p>
          <a:endParaRPr lang="zh-TW" altLang="en-US"/>
        </a:p>
      </dgm:t>
    </dgm:pt>
    <dgm:pt modelId="{6A1369C0-BEEE-4B72-A046-C989590D746B}" type="pres">
      <dgm:prSet presAssocID="{509C2D93-7F7A-4E59-A631-88824E2FD63B}" presName="root2" presStyleCnt="0"/>
      <dgm:spPr/>
    </dgm:pt>
    <dgm:pt modelId="{7EDE4BD0-4003-4EA1-B093-24A9D20D2ADB}" type="pres">
      <dgm:prSet presAssocID="{509C2D93-7F7A-4E59-A631-88824E2FD63B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AAAB91C4-01F3-4742-A131-04D54F46C1A0}" type="pres">
      <dgm:prSet presAssocID="{509C2D93-7F7A-4E59-A631-88824E2FD63B}" presName="level3hierChild" presStyleCnt="0"/>
      <dgm:spPr/>
    </dgm:pt>
    <dgm:pt modelId="{F94B2B0F-FDF9-4054-97A9-F7129B8AE93A}" type="pres">
      <dgm:prSet presAssocID="{61E0C39F-172D-403B-9B33-CF7244942A49}" presName="conn2-1" presStyleLbl="parChTrans1D3" presStyleIdx="2" presStyleCnt="3"/>
      <dgm:spPr/>
      <dgm:t>
        <a:bodyPr/>
        <a:lstStyle/>
        <a:p>
          <a:endParaRPr lang="zh-TW" altLang="en-US"/>
        </a:p>
      </dgm:t>
    </dgm:pt>
    <dgm:pt modelId="{E2D9DF47-D56A-46EF-B3DF-52DD4BA62003}" type="pres">
      <dgm:prSet presAssocID="{61E0C39F-172D-403B-9B33-CF7244942A49}" presName="connTx" presStyleLbl="parChTrans1D3" presStyleIdx="2" presStyleCnt="3"/>
      <dgm:spPr/>
      <dgm:t>
        <a:bodyPr/>
        <a:lstStyle/>
        <a:p>
          <a:endParaRPr lang="zh-TW" altLang="en-US"/>
        </a:p>
      </dgm:t>
    </dgm:pt>
    <dgm:pt modelId="{3E87E92D-1D53-44C2-BCA8-F8B4B0885AE4}" type="pres">
      <dgm:prSet presAssocID="{37E0495B-F2DC-4DDC-AD42-17E6359DDD76}" presName="root2" presStyleCnt="0"/>
      <dgm:spPr/>
    </dgm:pt>
    <dgm:pt modelId="{2F129827-5E37-4F33-AB83-DFCEB9B450AD}" type="pres">
      <dgm:prSet presAssocID="{37E0495B-F2DC-4DDC-AD42-17E6359DDD76}" presName="LevelTwoTextNod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8A4F52B6-A1A1-45A2-9EFD-4C1CD4C24E2C}" type="pres">
      <dgm:prSet presAssocID="{37E0495B-F2DC-4DDC-AD42-17E6359DDD76}" presName="level3hierChild" presStyleCnt="0"/>
      <dgm:spPr/>
    </dgm:pt>
  </dgm:ptLst>
  <dgm:cxnLst>
    <dgm:cxn modelId="{FC6DF0EA-E02D-4799-9446-C3E3DEB69C95}" type="presOf" srcId="{37E0495B-F2DC-4DDC-AD42-17E6359DDD76}" destId="{2F129827-5E37-4F33-AB83-DFCEB9B450AD}" srcOrd="0" destOrd="0" presId="urn:microsoft.com/office/officeart/2005/8/layout/hierarchy2"/>
    <dgm:cxn modelId="{1ABED730-0DF8-4435-B17C-CB051A8B4007}" srcId="{C1466D06-8F8B-4608-A34E-235EE56A331E}" destId="{B30FB74F-B5C1-4C3F-B2A3-ACD2F7262226}" srcOrd="0" destOrd="0" parTransId="{02BE8F39-1712-4942-9828-7FF0C188011F}" sibTransId="{DC1B0AE9-C396-49B8-826F-146AEA9C2700}"/>
    <dgm:cxn modelId="{2CB5B6EF-D5C6-4AE8-AAF8-99477593E7D6}" type="presOf" srcId="{D672F453-CA27-467F-934A-C2F26FA1152B}" destId="{81517D5D-7F33-440F-AEFF-B0902FBCD3E3}" srcOrd="0" destOrd="0" presId="urn:microsoft.com/office/officeart/2005/8/layout/hierarchy2"/>
    <dgm:cxn modelId="{A7273D9D-0796-4992-8B78-EEE749510C3F}" type="presOf" srcId="{D0E9FAB4-D285-4A52-BBA6-C794467DB8F6}" destId="{6CF70345-50C2-4912-896C-6DED312E52F4}" srcOrd="1" destOrd="0" presId="urn:microsoft.com/office/officeart/2005/8/layout/hierarchy2"/>
    <dgm:cxn modelId="{C668D931-D0E3-4EF1-BF2D-C3E59BDC4DCA}" srcId="{B30FB74F-B5C1-4C3F-B2A3-ACD2F7262226}" destId="{73B8B30A-8C22-4B91-BB50-AB75B940DDCC}" srcOrd="1" destOrd="0" parTransId="{55656DD3-84DB-4845-8C73-4B648F90F9F9}" sibTransId="{76A649F8-EF4A-452C-ACA3-57D3BC2FCD28}"/>
    <dgm:cxn modelId="{F283F0BF-45BB-4AD7-8EDE-5419AC3E5D15}" type="presOf" srcId="{B30FB74F-B5C1-4C3F-B2A3-ACD2F7262226}" destId="{B0451678-6F43-489D-8ED2-6F85745B237A}" srcOrd="0" destOrd="0" presId="urn:microsoft.com/office/officeart/2005/8/layout/hierarchy2"/>
    <dgm:cxn modelId="{1531903D-D2CD-4EC4-A8B9-828D4E664763}" type="presOf" srcId="{35C4C79A-BC96-4671-86EF-2E9B59817039}" destId="{FC6A3405-AD47-4675-ACF2-64DF6FA6E828}" srcOrd="1" destOrd="0" presId="urn:microsoft.com/office/officeart/2005/8/layout/hierarchy2"/>
    <dgm:cxn modelId="{EEA0E0FB-BAAA-4B53-B231-ECE921CCEC11}" type="presOf" srcId="{61E0C39F-172D-403B-9B33-CF7244942A49}" destId="{F94B2B0F-FDF9-4054-97A9-F7129B8AE93A}" srcOrd="0" destOrd="0" presId="urn:microsoft.com/office/officeart/2005/8/layout/hierarchy2"/>
    <dgm:cxn modelId="{93DDF2F5-04B8-4F44-9888-E38EC402214E}" type="presOf" srcId="{02BE8F39-1712-4942-9828-7FF0C188011F}" destId="{265B2FF7-B998-42F9-B13B-65A822844456}" srcOrd="1" destOrd="0" presId="urn:microsoft.com/office/officeart/2005/8/layout/hierarchy2"/>
    <dgm:cxn modelId="{90A055B8-949A-4D92-AAFE-C58F69AC8E97}" type="presOf" srcId="{61E0C39F-172D-403B-9B33-CF7244942A49}" destId="{E2D9DF47-D56A-46EF-B3DF-52DD4BA62003}" srcOrd="1" destOrd="0" presId="urn:microsoft.com/office/officeart/2005/8/layout/hierarchy2"/>
    <dgm:cxn modelId="{31A40F22-CFDD-4E90-B8A8-9FC5D6928AC3}" type="presOf" srcId="{35C4C79A-BC96-4671-86EF-2E9B59817039}" destId="{48F14C65-10E4-46EF-AF47-C3D2D62FF8F1}" srcOrd="0" destOrd="0" presId="urn:microsoft.com/office/officeart/2005/8/layout/hierarchy2"/>
    <dgm:cxn modelId="{035EB2F2-97B2-4F9C-9190-A605536E4F53}" type="presOf" srcId="{55656DD3-84DB-4845-8C73-4B648F90F9F9}" destId="{BFEA8373-B301-43D6-A376-E2E128308599}" srcOrd="0" destOrd="0" presId="urn:microsoft.com/office/officeart/2005/8/layout/hierarchy2"/>
    <dgm:cxn modelId="{A07D7845-2344-4393-9DA8-5C979CDD2199}" srcId="{B30FB74F-B5C1-4C3F-B2A3-ACD2F7262226}" destId="{D672F453-CA27-467F-934A-C2F26FA1152B}" srcOrd="0" destOrd="0" parTransId="{35C4C79A-BC96-4671-86EF-2E9B59817039}" sibTransId="{E4F32F77-CB1D-4C58-82CC-E1B131AC5542}"/>
    <dgm:cxn modelId="{4E36DCAD-1EE5-4589-B341-E4813BD2DFBF}" srcId="{C1466D06-8F8B-4608-A34E-235EE56A331E}" destId="{509C2D93-7F7A-4E59-A631-88824E2FD63B}" srcOrd="1" destOrd="0" parTransId="{D0E9FAB4-D285-4A52-BBA6-C794467DB8F6}" sibTransId="{7EC98714-7C96-474F-9B97-99AD04A36978}"/>
    <dgm:cxn modelId="{589A3D1E-BB54-42AA-9CD9-3B98DE85FE23}" type="presOf" srcId="{509C2D93-7F7A-4E59-A631-88824E2FD63B}" destId="{7EDE4BD0-4003-4EA1-B093-24A9D20D2ADB}" srcOrd="0" destOrd="0" presId="urn:microsoft.com/office/officeart/2005/8/layout/hierarchy2"/>
    <dgm:cxn modelId="{475C645F-1D59-4A0F-9515-90D888C9A106}" type="presOf" srcId="{C1466D06-8F8B-4608-A34E-235EE56A331E}" destId="{06AF6C3E-19EA-4338-A1E7-E9445ABAE0FD}" srcOrd="0" destOrd="0" presId="urn:microsoft.com/office/officeart/2005/8/layout/hierarchy2"/>
    <dgm:cxn modelId="{A9B294FF-EE69-454F-AFD9-32C05B268750}" srcId="{509C2D93-7F7A-4E59-A631-88824E2FD63B}" destId="{37E0495B-F2DC-4DDC-AD42-17E6359DDD76}" srcOrd="0" destOrd="0" parTransId="{61E0C39F-172D-403B-9B33-CF7244942A49}" sibTransId="{91AA9602-ED59-400F-BCA5-E7AB4655A1F9}"/>
    <dgm:cxn modelId="{0959B16C-0A44-4E8F-ABD7-77FAC351EA15}" type="presOf" srcId="{73B8B30A-8C22-4B91-BB50-AB75B940DDCC}" destId="{31346B3B-7D3A-4D10-B114-FF0239AC3B19}" srcOrd="0" destOrd="0" presId="urn:microsoft.com/office/officeart/2005/8/layout/hierarchy2"/>
    <dgm:cxn modelId="{5D5773FC-0ADF-4C2B-A345-15022CF4026B}" srcId="{953DF0BF-5EA4-4C58-A594-834CD88155C7}" destId="{C1466D06-8F8B-4608-A34E-235EE56A331E}" srcOrd="0" destOrd="0" parTransId="{A6622EB3-FEEB-4B20-84CD-FD695D34054A}" sibTransId="{2E0E7C01-E661-4834-BC21-F4235A3D044D}"/>
    <dgm:cxn modelId="{FD43F356-3712-4642-A058-4686D21FA4D2}" type="presOf" srcId="{953DF0BF-5EA4-4C58-A594-834CD88155C7}" destId="{8965BF55-4600-4861-BF24-49A5D1A4CCDE}" srcOrd="0" destOrd="0" presId="urn:microsoft.com/office/officeart/2005/8/layout/hierarchy2"/>
    <dgm:cxn modelId="{FFEF5781-A234-452D-A5CA-FBE355E9FF3A}" type="presOf" srcId="{02BE8F39-1712-4942-9828-7FF0C188011F}" destId="{9B1071B5-6A5B-42BD-AFC4-EC4C30F7690D}" srcOrd="0" destOrd="0" presId="urn:microsoft.com/office/officeart/2005/8/layout/hierarchy2"/>
    <dgm:cxn modelId="{CA9C57BB-162F-4523-B6CF-EB2D4AC509FA}" type="presOf" srcId="{D0E9FAB4-D285-4A52-BBA6-C794467DB8F6}" destId="{2DEF0FD8-3316-4D56-AD90-674DD72C82A4}" srcOrd="0" destOrd="0" presId="urn:microsoft.com/office/officeart/2005/8/layout/hierarchy2"/>
    <dgm:cxn modelId="{C467D0FB-5D53-4191-850D-02215A01DF62}" type="presOf" srcId="{55656DD3-84DB-4845-8C73-4B648F90F9F9}" destId="{8D211F07-EE8F-40C7-85B9-D585DD8C8340}" srcOrd="1" destOrd="0" presId="urn:microsoft.com/office/officeart/2005/8/layout/hierarchy2"/>
    <dgm:cxn modelId="{BDB8ECEA-4EBF-4F81-82E9-660E165DA257}" type="presParOf" srcId="{8965BF55-4600-4861-BF24-49A5D1A4CCDE}" destId="{3A97A2DE-9C47-4DDC-B5F8-C561793259C3}" srcOrd="0" destOrd="0" presId="urn:microsoft.com/office/officeart/2005/8/layout/hierarchy2"/>
    <dgm:cxn modelId="{D706FD30-5313-4F83-90B7-6B8FB470D4D6}" type="presParOf" srcId="{3A97A2DE-9C47-4DDC-B5F8-C561793259C3}" destId="{06AF6C3E-19EA-4338-A1E7-E9445ABAE0FD}" srcOrd="0" destOrd="0" presId="urn:microsoft.com/office/officeart/2005/8/layout/hierarchy2"/>
    <dgm:cxn modelId="{6E5F4300-EF09-4BD7-A7AA-F48F1DDB5DD5}" type="presParOf" srcId="{3A97A2DE-9C47-4DDC-B5F8-C561793259C3}" destId="{5D4A4505-639C-402A-9352-15431E70E225}" srcOrd="1" destOrd="0" presId="urn:microsoft.com/office/officeart/2005/8/layout/hierarchy2"/>
    <dgm:cxn modelId="{863BC845-4E1C-4417-A440-8D2C275C2C43}" type="presParOf" srcId="{5D4A4505-639C-402A-9352-15431E70E225}" destId="{9B1071B5-6A5B-42BD-AFC4-EC4C30F7690D}" srcOrd="0" destOrd="0" presId="urn:microsoft.com/office/officeart/2005/8/layout/hierarchy2"/>
    <dgm:cxn modelId="{14C53591-19DB-4AA6-BC72-EA02F7102BF1}" type="presParOf" srcId="{9B1071B5-6A5B-42BD-AFC4-EC4C30F7690D}" destId="{265B2FF7-B998-42F9-B13B-65A822844456}" srcOrd="0" destOrd="0" presId="urn:microsoft.com/office/officeart/2005/8/layout/hierarchy2"/>
    <dgm:cxn modelId="{D5CA82D9-093C-494D-8B43-89CC07A90120}" type="presParOf" srcId="{5D4A4505-639C-402A-9352-15431E70E225}" destId="{B4030BAB-10F5-4D92-BEBB-34B2D896D34A}" srcOrd="1" destOrd="0" presId="urn:microsoft.com/office/officeart/2005/8/layout/hierarchy2"/>
    <dgm:cxn modelId="{35AC4805-4147-41AC-B0D8-DE43440412A0}" type="presParOf" srcId="{B4030BAB-10F5-4D92-BEBB-34B2D896D34A}" destId="{B0451678-6F43-489D-8ED2-6F85745B237A}" srcOrd="0" destOrd="0" presId="urn:microsoft.com/office/officeart/2005/8/layout/hierarchy2"/>
    <dgm:cxn modelId="{CADCE8A7-ABD3-41F1-AEC4-3D28076BFE55}" type="presParOf" srcId="{B4030BAB-10F5-4D92-BEBB-34B2D896D34A}" destId="{CA5F047B-D912-4611-AAB0-D93D85C530CC}" srcOrd="1" destOrd="0" presId="urn:microsoft.com/office/officeart/2005/8/layout/hierarchy2"/>
    <dgm:cxn modelId="{AC3D50C5-6FFB-4741-A1CF-8BE754BC1B5E}" type="presParOf" srcId="{CA5F047B-D912-4611-AAB0-D93D85C530CC}" destId="{48F14C65-10E4-46EF-AF47-C3D2D62FF8F1}" srcOrd="0" destOrd="0" presId="urn:microsoft.com/office/officeart/2005/8/layout/hierarchy2"/>
    <dgm:cxn modelId="{A34BF7FC-6D13-45FE-A857-5DF742A086A3}" type="presParOf" srcId="{48F14C65-10E4-46EF-AF47-C3D2D62FF8F1}" destId="{FC6A3405-AD47-4675-ACF2-64DF6FA6E828}" srcOrd="0" destOrd="0" presId="urn:microsoft.com/office/officeart/2005/8/layout/hierarchy2"/>
    <dgm:cxn modelId="{004641E7-8195-4FD4-A74E-0704953712ED}" type="presParOf" srcId="{CA5F047B-D912-4611-AAB0-D93D85C530CC}" destId="{0E30374F-7970-490B-A0D1-F2AACCF4E350}" srcOrd="1" destOrd="0" presId="urn:microsoft.com/office/officeart/2005/8/layout/hierarchy2"/>
    <dgm:cxn modelId="{090B9D51-351F-4C6D-91D1-DD6DFAC2A0DB}" type="presParOf" srcId="{0E30374F-7970-490B-A0D1-F2AACCF4E350}" destId="{81517D5D-7F33-440F-AEFF-B0902FBCD3E3}" srcOrd="0" destOrd="0" presId="urn:microsoft.com/office/officeart/2005/8/layout/hierarchy2"/>
    <dgm:cxn modelId="{59AF1FEF-A82D-45E3-9CC0-CCF3D3408644}" type="presParOf" srcId="{0E30374F-7970-490B-A0D1-F2AACCF4E350}" destId="{DDD76FD1-1BCA-4F29-BF18-71B31C95FEEB}" srcOrd="1" destOrd="0" presId="urn:microsoft.com/office/officeart/2005/8/layout/hierarchy2"/>
    <dgm:cxn modelId="{34276ACD-1B28-4F0C-B59C-5635F15A1F4A}" type="presParOf" srcId="{CA5F047B-D912-4611-AAB0-D93D85C530CC}" destId="{BFEA8373-B301-43D6-A376-E2E128308599}" srcOrd="2" destOrd="0" presId="urn:microsoft.com/office/officeart/2005/8/layout/hierarchy2"/>
    <dgm:cxn modelId="{891C3E90-C529-42BE-9B8F-0A708E548FC5}" type="presParOf" srcId="{BFEA8373-B301-43D6-A376-E2E128308599}" destId="{8D211F07-EE8F-40C7-85B9-D585DD8C8340}" srcOrd="0" destOrd="0" presId="urn:microsoft.com/office/officeart/2005/8/layout/hierarchy2"/>
    <dgm:cxn modelId="{AAD8C552-C7AD-47C7-B102-04F084A5220F}" type="presParOf" srcId="{CA5F047B-D912-4611-AAB0-D93D85C530CC}" destId="{06E996E1-C1BF-4F13-8C25-D25EBCA2C2B6}" srcOrd="3" destOrd="0" presId="urn:microsoft.com/office/officeart/2005/8/layout/hierarchy2"/>
    <dgm:cxn modelId="{E48C9D56-B5B0-4001-BA1D-045E4A5450F0}" type="presParOf" srcId="{06E996E1-C1BF-4F13-8C25-D25EBCA2C2B6}" destId="{31346B3B-7D3A-4D10-B114-FF0239AC3B19}" srcOrd="0" destOrd="0" presId="urn:microsoft.com/office/officeart/2005/8/layout/hierarchy2"/>
    <dgm:cxn modelId="{FDA452FD-EFE1-4618-9192-D12CB0A16D30}" type="presParOf" srcId="{06E996E1-C1BF-4F13-8C25-D25EBCA2C2B6}" destId="{3BC7F3FA-3F4A-4BCE-9231-DA84FB78DCC4}" srcOrd="1" destOrd="0" presId="urn:microsoft.com/office/officeart/2005/8/layout/hierarchy2"/>
    <dgm:cxn modelId="{FC8DC202-E85B-4D45-A9A6-6D7946422656}" type="presParOf" srcId="{5D4A4505-639C-402A-9352-15431E70E225}" destId="{2DEF0FD8-3316-4D56-AD90-674DD72C82A4}" srcOrd="2" destOrd="0" presId="urn:microsoft.com/office/officeart/2005/8/layout/hierarchy2"/>
    <dgm:cxn modelId="{BEB7E5B9-BF91-41CE-A2D1-9C68ED1988E8}" type="presParOf" srcId="{2DEF0FD8-3316-4D56-AD90-674DD72C82A4}" destId="{6CF70345-50C2-4912-896C-6DED312E52F4}" srcOrd="0" destOrd="0" presId="urn:microsoft.com/office/officeart/2005/8/layout/hierarchy2"/>
    <dgm:cxn modelId="{33F12328-85FE-4373-8EB8-53837B5F1EB5}" type="presParOf" srcId="{5D4A4505-639C-402A-9352-15431E70E225}" destId="{6A1369C0-BEEE-4B72-A046-C989590D746B}" srcOrd="3" destOrd="0" presId="urn:microsoft.com/office/officeart/2005/8/layout/hierarchy2"/>
    <dgm:cxn modelId="{2D9DADC9-4DED-4347-948A-77FDF65CDED1}" type="presParOf" srcId="{6A1369C0-BEEE-4B72-A046-C989590D746B}" destId="{7EDE4BD0-4003-4EA1-B093-24A9D20D2ADB}" srcOrd="0" destOrd="0" presId="urn:microsoft.com/office/officeart/2005/8/layout/hierarchy2"/>
    <dgm:cxn modelId="{F38316A4-4649-4A18-AE90-775C287A59FC}" type="presParOf" srcId="{6A1369C0-BEEE-4B72-A046-C989590D746B}" destId="{AAAB91C4-01F3-4742-A131-04D54F46C1A0}" srcOrd="1" destOrd="0" presId="urn:microsoft.com/office/officeart/2005/8/layout/hierarchy2"/>
    <dgm:cxn modelId="{D07489B5-27D7-49AD-AC89-005A5372E233}" type="presParOf" srcId="{AAAB91C4-01F3-4742-A131-04D54F46C1A0}" destId="{F94B2B0F-FDF9-4054-97A9-F7129B8AE93A}" srcOrd="0" destOrd="0" presId="urn:microsoft.com/office/officeart/2005/8/layout/hierarchy2"/>
    <dgm:cxn modelId="{5A144FE0-99A7-43EE-B90E-045C96161158}" type="presParOf" srcId="{F94B2B0F-FDF9-4054-97A9-F7129B8AE93A}" destId="{E2D9DF47-D56A-46EF-B3DF-52DD4BA62003}" srcOrd="0" destOrd="0" presId="urn:microsoft.com/office/officeart/2005/8/layout/hierarchy2"/>
    <dgm:cxn modelId="{25FD18AA-7863-4A3C-B66B-F7E03E89146A}" type="presParOf" srcId="{AAAB91C4-01F3-4742-A131-04D54F46C1A0}" destId="{3E87E92D-1D53-44C2-BCA8-F8B4B0885AE4}" srcOrd="1" destOrd="0" presId="urn:microsoft.com/office/officeart/2005/8/layout/hierarchy2"/>
    <dgm:cxn modelId="{B359BAF0-F233-4B75-B2BB-59BC7AEC2F21}" type="presParOf" srcId="{3E87E92D-1D53-44C2-BCA8-F8B4B0885AE4}" destId="{2F129827-5E37-4F33-AB83-DFCEB9B450AD}" srcOrd="0" destOrd="0" presId="urn:microsoft.com/office/officeart/2005/8/layout/hierarchy2"/>
    <dgm:cxn modelId="{667C8445-A6CC-4ED4-BFA2-327DB7C27C3A}" type="presParOf" srcId="{3E87E92D-1D53-44C2-BCA8-F8B4B0885AE4}" destId="{8A4F52B6-A1A1-45A2-9EFD-4C1CD4C24E2C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29FCD04-2832-41EE-8FAE-ADF6D1967121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zh-TW" altLang="en-US"/>
        </a:p>
      </dgm:t>
    </dgm:pt>
    <dgm:pt modelId="{219DC89E-5AF6-44A8-90D0-F42036E0598D}">
      <dgm:prSet phldrT="[文字]" custT="1"/>
      <dgm:spPr/>
      <dgm:t>
        <a:bodyPr/>
        <a:lstStyle/>
        <a:p>
          <a:pPr>
            <a:spcAft>
              <a:spcPts val="0"/>
            </a:spcAft>
          </a:pPr>
          <a:r>
            <a:rPr lang="zh-TW" altLang="en-US" sz="2200" b="1" dirty="0" smtClean="0">
              <a:latin typeface="微軟正黑體" pitchFamily="34" charset="-120"/>
              <a:ea typeface="微軟正黑體" pitchFamily="34" charset="-120"/>
            </a:rPr>
            <a:t>公開發表權</a:t>
          </a:r>
          <a:endParaRPr lang="en-US" altLang="zh-TW" sz="2200" b="1" dirty="0" smtClean="0">
            <a:latin typeface="微軟正黑體" pitchFamily="34" charset="-120"/>
            <a:ea typeface="微軟正黑體" pitchFamily="34" charset="-120"/>
          </a:endParaRPr>
        </a:p>
        <a:p>
          <a:pPr>
            <a:spcAft>
              <a:spcPts val="0"/>
            </a:spcAft>
          </a:pPr>
          <a:r>
            <a:rPr lang="en-US" altLang="zh-TW" sz="2200" b="1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en-US" altLang="zh-TW" sz="2200" b="0" i="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§15)</a:t>
          </a:r>
          <a:endParaRPr lang="en-US" altLang="zh-TW" sz="2200" b="1" dirty="0" smtClean="0">
            <a:latin typeface="微軟正黑體" pitchFamily="34" charset="-120"/>
            <a:ea typeface="微軟正黑體" pitchFamily="34" charset="-120"/>
          </a:endParaRPr>
        </a:p>
      </dgm:t>
    </dgm:pt>
    <dgm:pt modelId="{94EE818D-D9C6-44B9-9321-4996A8F06729}" type="parTrans" cxnId="{C5617DF5-C9A1-47F1-9AA0-4BDA7B0AAC08}">
      <dgm:prSet/>
      <dgm:spPr/>
      <dgm:t>
        <a:bodyPr/>
        <a:lstStyle/>
        <a:p>
          <a:endParaRPr lang="zh-TW" altLang="en-US"/>
        </a:p>
      </dgm:t>
    </dgm:pt>
    <dgm:pt modelId="{CFC7D81C-F93B-4F11-B709-83B410A6EBB9}" type="sibTrans" cxnId="{C5617DF5-C9A1-47F1-9AA0-4BDA7B0AAC08}">
      <dgm:prSet/>
      <dgm:spPr/>
      <dgm:t>
        <a:bodyPr/>
        <a:lstStyle/>
        <a:p>
          <a:endParaRPr lang="zh-TW" altLang="en-US"/>
        </a:p>
      </dgm:t>
    </dgm:pt>
    <dgm:pt modelId="{AF8AF421-5E3F-43EC-A14E-EFF4F9F7368D}">
      <dgm:prSet phldrT="[文字]" custT="1"/>
      <dgm:spPr/>
      <dgm:t>
        <a:bodyPr/>
        <a:lstStyle/>
        <a:p>
          <a:pPr>
            <a:spcAft>
              <a:spcPts val="0"/>
            </a:spcAft>
          </a:pPr>
          <a:r>
            <a:rPr lang="zh-TW" altLang="en-US" sz="2200" b="1" dirty="0" smtClean="0">
              <a:latin typeface="微軟正黑體" pitchFamily="34" charset="-120"/>
              <a:ea typeface="微軟正黑體" pitchFamily="34" charset="-120"/>
            </a:rPr>
            <a:t>禁止不當改變權</a:t>
          </a:r>
          <a:endParaRPr lang="en-US" altLang="zh-TW" sz="2200" b="1" dirty="0" smtClean="0">
            <a:latin typeface="微軟正黑體" pitchFamily="34" charset="-120"/>
            <a:ea typeface="微軟正黑體" pitchFamily="34" charset="-120"/>
          </a:endParaRPr>
        </a:p>
        <a:p>
          <a:pPr>
            <a:spcAft>
              <a:spcPts val="0"/>
            </a:spcAft>
          </a:pPr>
          <a:r>
            <a:rPr lang="en-US" altLang="zh-TW" sz="2200" b="1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en-US" altLang="zh-TW" sz="2200" b="0" i="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§17)</a:t>
          </a:r>
          <a:endParaRPr lang="zh-TW" altLang="en-US" sz="2200" b="1" dirty="0">
            <a:latin typeface="微軟正黑體" pitchFamily="34" charset="-120"/>
            <a:ea typeface="微軟正黑體" pitchFamily="34" charset="-120"/>
          </a:endParaRPr>
        </a:p>
      </dgm:t>
    </dgm:pt>
    <dgm:pt modelId="{6DE6DA00-9C48-4049-96C9-06CFC1DA70D4}" type="parTrans" cxnId="{01895B00-4C44-4462-830E-B8F77C79B8AE}">
      <dgm:prSet/>
      <dgm:spPr/>
      <dgm:t>
        <a:bodyPr/>
        <a:lstStyle/>
        <a:p>
          <a:endParaRPr lang="zh-TW" altLang="en-US"/>
        </a:p>
      </dgm:t>
    </dgm:pt>
    <dgm:pt modelId="{44EE2140-05FC-49AB-845B-7069D6C5E808}" type="sibTrans" cxnId="{01895B00-4C44-4462-830E-B8F77C79B8AE}">
      <dgm:prSet/>
      <dgm:spPr/>
      <dgm:t>
        <a:bodyPr/>
        <a:lstStyle/>
        <a:p>
          <a:endParaRPr lang="zh-TW" altLang="en-US"/>
        </a:p>
      </dgm:t>
    </dgm:pt>
    <dgm:pt modelId="{33AA97C1-7001-4889-BA56-87F3C802FDC0}">
      <dgm:prSet phldrT="[文字]" custT="1"/>
      <dgm:spPr/>
      <dgm:t>
        <a:bodyPr/>
        <a:lstStyle/>
        <a:p>
          <a:pPr>
            <a:spcAft>
              <a:spcPts val="0"/>
            </a:spcAft>
          </a:pPr>
          <a:r>
            <a:rPr lang="zh-TW" altLang="en-US" sz="2400" b="1" dirty="0" smtClean="0">
              <a:latin typeface="微軟正黑體" pitchFamily="34" charset="-120"/>
              <a:ea typeface="微軟正黑體" pitchFamily="34" charset="-120"/>
            </a:rPr>
            <a:t>姓名表示權</a:t>
          </a:r>
          <a:endParaRPr lang="en-US" altLang="zh-TW" sz="2400" b="1" dirty="0" smtClean="0">
            <a:latin typeface="微軟正黑體" pitchFamily="34" charset="-120"/>
            <a:ea typeface="微軟正黑體" pitchFamily="34" charset="-120"/>
          </a:endParaRPr>
        </a:p>
        <a:p>
          <a:pPr>
            <a:spcAft>
              <a:spcPts val="0"/>
            </a:spcAft>
          </a:pPr>
          <a:r>
            <a:rPr lang="en-US" altLang="zh-TW" sz="2400" b="1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en-US" altLang="zh-TW" sz="2400" b="0" i="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§16)</a:t>
          </a:r>
          <a:endParaRPr lang="en-US" altLang="zh-TW" sz="2200" b="1" dirty="0" smtClean="0">
            <a:latin typeface="微軟正黑體" pitchFamily="34" charset="-120"/>
            <a:ea typeface="微軟正黑體" pitchFamily="34" charset="-120"/>
          </a:endParaRPr>
        </a:p>
      </dgm:t>
    </dgm:pt>
    <dgm:pt modelId="{E58EF368-E002-48C7-AC7B-2819BB504FB0}" type="parTrans" cxnId="{DC7B4006-4946-4E9B-AC37-5769F4983239}">
      <dgm:prSet/>
      <dgm:spPr/>
      <dgm:t>
        <a:bodyPr/>
        <a:lstStyle/>
        <a:p>
          <a:endParaRPr lang="zh-TW" altLang="en-US"/>
        </a:p>
      </dgm:t>
    </dgm:pt>
    <dgm:pt modelId="{30D74169-CB3F-47BB-B916-C326ED7800BE}" type="sibTrans" cxnId="{DC7B4006-4946-4E9B-AC37-5769F4983239}">
      <dgm:prSet/>
      <dgm:spPr/>
      <dgm:t>
        <a:bodyPr/>
        <a:lstStyle/>
        <a:p>
          <a:endParaRPr lang="zh-TW" altLang="en-US"/>
        </a:p>
      </dgm:t>
    </dgm:pt>
    <dgm:pt modelId="{366D5E3F-A8ED-4D99-A019-AAD5F592E21E}" type="pres">
      <dgm:prSet presAssocID="{B29FCD04-2832-41EE-8FAE-ADF6D196712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3C84257A-EDD3-4C27-AC9D-C8E7F415ED55}" type="pres">
      <dgm:prSet presAssocID="{219DC89E-5AF6-44A8-90D0-F42036E0598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A6E3191-2AC8-44C8-9664-5177E5904794}" type="pres">
      <dgm:prSet presAssocID="{CFC7D81C-F93B-4F11-B709-83B410A6EBB9}" presName="sibTrans" presStyleCnt="0"/>
      <dgm:spPr/>
      <dgm:t>
        <a:bodyPr/>
        <a:lstStyle/>
        <a:p>
          <a:endParaRPr lang="zh-TW" altLang="en-US"/>
        </a:p>
      </dgm:t>
    </dgm:pt>
    <dgm:pt modelId="{8BE71165-E8A9-47D8-AD88-DB797DAE28A3}" type="pres">
      <dgm:prSet presAssocID="{33AA97C1-7001-4889-BA56-87F3C802FDC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F892731-B17C-4E68-8071-F1DBA8B591E3}" type="pres">
      <dgm:prSet presAssocID="{30D74169-CB3F-47BB-B916-C326ED7800BE}" presName="sibTrans" presStyleCnt="0"/>
      <dgm:spPr/>
      <dgm:t>
        <a:bodyPr/>
        <a:lstStyle/>
        <a:p>
          <a:endParaRPr lang="zh-TW" altLang="en-US"/>
        </a:p>
      </dgm:t>
    </dgm:pt>
    <dgm:pt modelId="{03AFD965-F3A5-4D1C-8C0D-E02FD858BD49}" type="pres">
      <dgm:prSet presAssocID="{AF8AF421-5E3F-43EC-A14E-EFF4F9F7368D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01895B00-4C44-4462-830E-B8F77C79B8AE}" srcId="{B29FCD04-2832-41EE-8FAE-ADF6D1967121}" destId="{AF8AF421-5E3F-43EC-A14E-EFF4F9F7368D}" srcOrd="2" destOrd="0" parTransId="{6DE6DA00-9C48-4049-96C9-06CFC1DA70D4}" sibTransId="{44EE2140-05FC-49AB-845B-7069D6C5E808}"/>
    <dgm:cxn modelId="{2D9E9D58-81DE-40AE-8D2E-B385A7E4EE43}" type="presOf" srcId="{AF8AF421-5E3F-43EC-A14E-EFF4F9F7368D}" destId="{03AFD965-F3A5-4D1C-8C0D-E02FD858BD49}" srcOrd="0" destOrd="0" presId="urn:microsoft.com/office/officeart/2005/8/layout/default"/>
    <dgm:cxn modelId="{C5617DF5-C9A1-47F1-9AA0-4BDA7B0AAC08}" srcId="{B29FCD04-2832-41EE-8FAE-ADF6D1967121}" destId="{219DC89E-5AF6-44A8-90D0-F42036E0598D}" srcOrd="0" destOrd="0" parTransId="{94EE818D-D9C6-44B9-9321-4996A8F06729}" sibTransId="{CFC7D81C-F93B-4F11-B709-83B410A6EBB9}"/>
    <dgm:cxn modelId="{FC1B5331-A2A3-4B52-BB66-28E7E0D9B94A}" type="presOf" srcId="{33AA97C1-7001-4889-BA56-87F3C802FDC0}" destId="{8BE71165-E8A9-47D8-AD88-DB797DAE28A3}" srcOrd="0" destOrd="0" presId="urn:microsoft.com/office/officeart/2005/8/layout/default"/>
    <dgm:cxn modelId="{B03F2F3A-1ABD-43A9-9739-FE1E73B8EAED}" type="presOf" srcId="{B29FCD04-2832-41EE-8FAE-ADF6D1967121}" destId="{366D5E3F-A8ED-4D99-A019-AAD5F592E21E}" srcOrd="0" destOrd="0" presId="urn:microsoft.com/office/officeart/2005/8/layout/default"/>
    <dgm:cxn modelId="{53981D66-8398-4ECA-874B-EC51CD283CCA}" type="presOf" srcId="{219DC89E-5AF6-44A8-90D0-F42036E0598D}" destId="{3C84257A-EDD3-4C27-AC9D-C8E7F415ED55}" srcOrd="0" destOrd="0" presId="urn:microsoft.com/office/officeart/2005/8/layout/default"/>
    <dgm:cxn modelId="{DC7B4006-4946-4E9B-AC37-5769F4983239}" srcId="{B29FCD04-2832-41EE-8FAE-ADF6D1967121}" destId="{33AA97C1-7001-4889-BA56-87F3C802FDC0}" srcOrd="1" destOrd="0" parTransId="{E58EF368-E002-48C7-AC7B-2819BB504FB0}" sibTransId="{30D74169-CB3F-47BB-B916-C326ED7800BE}"/>
    <dgm:cxn modelId="{655A3744-3FF2-4002-8E60-8441F636BC4A}" type="presParOf" srcId="{366D5E3F-A8ED-4D99-A019-AAD5F592E21E}" destId="{3C84257A-EDD3-4C27-AC9D-C8E7F415ED55}" srcOrd="0" destOrd="0" presId="urn:microsoft.com/office/officeart/2005/8/layout/default"/>
    <dgm:cxn modelId="{9EAF4371-C5C9-4B73-9AE3-55C41BDFA2DF}" type="presParOf" srcId="{366D5E3F-A8ED-4D99-A019-AAD5F592E21E}" destId="{6A6E3191-2AC8-44C8-9664-5177E5904794}" srcOrd="1" destOrd="0" presId="urn:microsoft.com/office/officeart/2005/8/layout/default"/>
    <dgm:cxn modelId="{F07DC571-F806-4A13-8FCC-4A75C4A8398D}" type="presParOf" srcId="{366D5E3F-A8ED-4D99-A019-AAD5F592E21E}" destId="{8BE71165-E8A9-47D8-AD88-DB797DAE28A3}" srcOrd="2" destOrd="0" presId="urn:microsoft.com/office/officeart/2005/8/layout/default"/>
    <dgm:cxn modelId="{1C8466C7-993B-409D-AAE4-17D3FCFA51F4}" type="presParOf" srcId="{366D5E3F-A8ED-4D99-A019-AAD5F592E21E}" destId="{5F892731-B17C-4E68-8071-F1DBA8B591E3}" srcOrd="3" destOrd="0" presId="urn:microsoft.com/office/officeart/2005/8/layout/default"/>
    <dgm:cxn modelId="{3F893728-167C-48DD-BBD7-568BA7328C00}" type="presParOf" srcId="{366D5E3F-A8ED-4D99-A019-AAD5F592E21E}" destId="{03AFD965-F3A5-4D1C-8C0D-E02FD858BD49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DEAABC4-2081-447A-B17E-B6E5C288146A}" type="doc">
      <dgm:prSet loTypeId="urn:microsoft.com/office/officeart/2011/layout/TabList" loCatId="list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25D889D3-F174-4F94-8491-59641A1252DF}">
      <dgm:prSet custT="1"/>
      <dgm:spPr/>
      <dgm:t>
        <a:bodyPr/>
        <a:lstStyle/>
        <a:p>
          <a:pPr rtl="0"/>
          <a:r>
            <a:rPr lang="zh-TW" altLang="en-US" sz="24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重製</a:t>
          </a:r>
          <a:endParaRPr lang="zh-TW" altLang="en-US" sz="2400" b="1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6FA2819-93D0-4569-B63D-FCE536396050}" type="parTrans" cxnId="{99890D2D-3BB5-4B4B-A9B6-284533293957}">
      <dgm:prSet/>
      <dgm:spPr/>
      <dgm:t>
        <a:bodyPr/>
        <a:lstStyle/>
        <a:p>
          <a:endParaRPr lang="zh-TW" altLang="en-US">
            <a:solidFill>
              <a:schemeClr val="tx1"/>
            </a:solidFill>
          </a:endParaRPr>
        </a:p>
      </dgm:t>
    </dgm:pt>
    <dgm:pt modelId="{B03BE933-1F51-4CAA-B51F-DE0CB581ED41}" type="sibTrans" cxnId="{99890D2D-3BB5-4B4B-A9B6-284533293957}">
      <dgm:prSet/>
      <dgm:spPr/>
      <dgm:t>
        <a:bodyPr/>
        <a:lstStyle/>
        <a:p>
          <a:endParaRPr lang="zh-TW" altLang="en-US">
            <a:solidFill>
              <a:schemeClr val="tx1"/>
            </a:solidFill>
          </a:endParaRPr>
        </a:p>
      </dgm:t>
    </dgm:pt>
    <dgm:pt modelId="{FF130E11-EB0F-46A6-8543-D405E1A5CF55}">
      <dgm:prSet custT="1"/>
      <dgm:spPr/>
      <dgm:t>
        <a:bodyPr/>
        <a:lstStyle/>
        <a:p>
          <a:pPr rtl="0"/>
          <a:r>
            <a:rPr lang="zh-TW" altLang="en-US" sz="24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公開展示</a:t>
          </a:r>
          <a:endParaRPr lang="zh-TW" altLang="en-US" sz="2400" b="1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4A7429C-8059-4245-B2DD-615F33A49F1F}" type="parTrans" cxnId="{EBC60AD2-55DD-4B9A-A2AD-1497007292E9}">
      <dgm:prSet/>
      <dgm:spPr/>
      <dgm:t>
        <a:bodyPr/>
        <a:lstStyle/>
        <a:p>
          <a:endParaRPr lang="zh-TW" altLang="en-US">
            <a:solidFill>
              <a:schemeClr val="tx1"/>
            </a:solidFill>
          </a:endParaRPr>
        </a:p>
      </dgm:t>
    </dgm:pt>
    <dgm:pt modelId="{A7EEA56A-1EB6-4271-80B4-F7F4C99176E0}" type="sibTrans" cxnId="{EBC60AD2-55DD-4B9A-A2AD-1497007292E9}">
      <dgm:prSet/>
      <dgm:spPr/>
      <dgm:t>
        <a:bodyPr/>
        <a:lstStyle/>
        <a:p>
          <a:endParaRPr lang="zh-TW" altLang="en-US">
            <a:solidFill>
              <a:schemeClr val="tx1"/>
            </a:solidFill>
          </a:endParaRPr>
        </a:p>
      </dgm:t>
    </dgm:pt>
    <dgm:pt modelId="{72BD09A8-91C9-41EF-AD55-CF32FC1A3A9C}">
      <dgm:prSet custT="1"/>
      <dgm:spPr/>
      <dgm:t>
        <a:bodyPr anchor="ctr"/>
        <a:lstStyle/>
        <a:p>
          <a:pPr rtl="0"/>
          <a:r>
            <a:rPr lang="zh-TW" altLang="en-US" sz="1800" b="1" dirty="0" smtClean="0"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草間彌生藝術巡迴展</a:t>
          </a:r>
          <a:endParaRPr lang="zh-TW" altLang="en-US" sz="1800" b="1" dirty="0">
            <a:solidFill>
              <a:schemeClr val="tx1"/>
            </a:solidFill>
            <a:effectLst/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7F4C37A-79C4-4510-9E4E-FDF4F3EC3F1B}" type="parTrans" cxnId="{DD0AA9A0-E413-4D7E-BC58-63A04D2A8DB8}">
      <dgm:prSet/>
      <dgm:spPr/>
      <dgm:t>
        <a:bodyPr/>
        <a:lstStyle/>
        <a:p>
          <a:endParaRPr lang="zh-TW" altLang="en-US">
            <a:solidFill>
              <a:schemeClr val="tx1"/>
            </a:solidFill>
          </a:endParaRPr>
        </a:p>
      </dgm:t>
    </dgm:pt>
    <dgm:pt modelId="{B85907BE-42DE-4034-ACE8-FC9809885DFE}" type="sibTrans" cxnId="{DD0AA9A0-E413-4D7E-BC58-63A04D2A8DB8}">
      <dgm:prSet/>
      <dgm:spPr/>
      <dgm:t>
        <a:bodyPr/>
        <a:lstStyle/>
        <a:p>
          <a:endParaRPr lang="zh-TW" altLang="en-US">
            <a:solidFill>
              <a:schemeClr val="tx1"/>
            </a:solidFill>
          </a:endParaRPr>
        </a:p>
      </dgm:t>
    </dgm:pt>
    <dgm:pt modelId="{8A5B2971-225B-4967-B866-F5B3BA6C5FBD}">
      <dgm:prSet custT="1"/>
      <dgm:spPr/>
      <dgm:t>
        <a:bodyPr/>
        <a:lstStyle/>
        <a:p>
          <a:pPr rtl="0"/>
          <a:r>
            <a:rPr lang="zh-TW" altLang="en-US" sz="24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散布</a:t>
          </a:r>
          <a:endParaRPr lang="zh-TW" altLang="en-US" sz="2400" b="1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38A4EC9-6E4D-42EC-B02C-1FD06A979B3E}" type="parTrans" cxnId="{918870B6-65D9-4F96-B6D8-D3E03710D39E}">
      <dgm:prSet/>
      <dgm:spPr/>
      <dgm:t>
        <a:bodyPr/>
        <a:lstStyle/>
        <a:p>
          <a:endParaRPr lang="zh-TW" altLang="en-US">
            <a:solidFill>
              <a:schemeClr val="tx1"/>
            </a:solidFill>
          </a:endParaRPr>
        </a:p>
      </dgm:t>
    </dgm:pt>
    <dgm:pt modelId="{91559D74-3D0F-4BAD-B1AF-E89A17878823}" type="sibTrans" cxnId="{918870B6-65D9-4F96-B6D8-D3E03710D39E}">
      <dgm:prSet/>
      <dgm:spPr/>
      <dgm:t>
        <a:bodyPr/>
        <a:lstStyle/>
        <a:p>
          <a:endParaRPr lang="zh-TW" altLang="en-US">
            <a:solidFill>
              <a:schemeClr val="tx1"/>
            </a:solidFill>
          </a:endParaRPr>
        </a:p>
      </dgm:t>
    </dgm:pt>
    <dgm:pt modelId="{9E6CDC66-2688-4F4D-8390-F774FB8C1E24}">
      <dgm:prSet custT="1"/>
      <dgm:spPr/>
      <dgm:t>
        <a:bodyPr/>
        <a:lstStyle/>
        <a:p>
          <a:pPr rtl="0"/>
          <a:r>
            <a:rPr lang="zh-TW" altLang="en-US" sz="24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出租</a:t>
          </a:r>
          <a:endParaRPr lang="zh-TW" altLang="en-US" sz="2400" b="1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26D3968-B49F-4CC8-8C37-1339ED58189E}" type="parTrans" cxnId="{6CA5C5CE-04EF-473E-9089-6D78FC30483B}">
      <dgm:prSet/>
      <dgm:spPr/>
      <dgm:t>
        <a:bodyPr/>
        <a:lstStyle/>
        <a:p>
          <a:endParaRPr lang="zh-TW" altLang="en-US">
            <a:solidFill>
              <a:schemeClr val="tx1"/>
            </a:solidFill>
          </a:endParaRPr>
        </a:p>
      </dgm:t>
    </dgm:pt>
    <dgm:pt modelId="{77E41B2C-66EE-4E70-92A9-C8EBF5496073}" type="sibTrans" cxnId="{6CA5C5CE-04EF-473E-9089-6D78FC30483B}">
      <dgm:prSet/>
      <dgm:spPr/>
      <dgm:t>
        <a:bodyPr/>
        <a:lstStyle/>
        <a:p>
          <a:endParaRPr lang="zh-TW" altLang="en-US">
            <a:solidFill>
              <a:schemeClr val="tx1"/>
            </a:solidFill>
          </a:endParaRPr>
        </a:p>
      </dgm:t>
    </dgm:pt>
    <dgm:pt modelId="{8290B6C4-DE8F-4C50-9D6D-169A2CA0669F}">
      <dgm:prSet custT="1"/>
      <dgm:spPr/>
      <dgm:t>
        <a:bodyPr anchor="ctr"/>
        <a:lstStyle/>
        <a:p>
          <a:pPr rtl="0">
            <a:spcAft>
              <a:spcPts val="0"/>
            </a:spcAft>
          </a:pPr>
          <a:r>
            <a:rPr lang="zh-TW" altLang="en-US" sz="18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宣導活動中贈送宣導專書、光碟等文宣</a:t>
          </a:r>
          <a:endParaRPr lang="zh-TW" altLang="en-US" sz="1800" b="1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97E1210-EA3E-4D2E-8046-71CDEFA84571}" type="parTrans" cxnId="{4FAB7218-58BF-4F63-847F-F64BFE7BA022}">
      <dgm:prSet/>
      <dgm:spPr/>
      <dgm:t>
        <a:bodyPr/>
        <a:lstStyle/>
        <a:p>
          <a:endParaRPr lang="zh-TW" altLang="en-US">
            <a:solidFill>
              <a:schemeClr val="tx1"/>
            </a:solidFill>
          </a:endParaRPr>
        </a:p>
      </dgm:t>
    </dgm:pt>
    <dgm:pt modelId="{88F00118-221D-40CC-BF96-EABB65B01589}" type="sibTrans" cxnId="{4FAB7218-58BF-4F63-847F-F64BFE7BA022}">
      <dgm:prSet/>
      <dgm:spPr/>
      <dgm:t>
        <a:bodyPr/>
        <a:lstStyle/>
        <a:p>
          <a:endParaRPr lang="zh-TW" altLang="en-US">
            <a:solidFill>
              <a:schemeClr val="tx1"/>
            </a:solidFill>
          </a:endParaRPr>
        </a:p>
      </dgm:t>
    </dgm:pt>
    <dgm:pt modelId="{0D665D09-A3D9-4397-BC29-1A2EF9B960EC}">
      <dgm:prSet custT="1"/>
      <dgm:spPr/>
      <dgm:t>
        <a:bodyPr anchor="ctr"/>
        <a:lstStyle/>
        <a:p>
          <a:pPr rtl="0"/>
          <a:r>
            <a:rPr lang="zh-TW" sz="18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出租</a:t>
          </a:r>
          <a:r>
            <a:rPr lang="en-US" sz="18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DVD</a:t>
          </a:r>
          <a:endParaRPr lang="zh-TW" sz="1800" b="1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6BC2192-0FAD-4CD7-9D19-A9D19055AE25}" type="parTrans" cxnId="{3D1A317F-51A7-490C-9D1A-5E2F38B4B1B5}">
      <dgm:prSet/>
      <dgm:spPr/>
      <dgm:t>
        <a:bodyPr/>
        <a:lstStyle/>
        <a:p>
          <a:endParaRPr lang="zh-TW" altLang="en-US">
            <a:solidFill>
              <a:schemeClr val="tx1"/>
            </a:solidFill>
          </a:endParaRPr>
        </a:p>
      </dgm:t>
    </dgm:pt>
    <dgm:pt modelId="{4E41B233-1D3F-4AF2-967C-840BCACBAD25}" type="sibTrans" cxnId="{3D1A317F-51A7-490C-9D1A-5E2F38B4B1B5}">
      <dgm:prSet/>
      <dgm:spPr/>
      <dgm:t>
        <a:bodyPr/>
        <a:lstStyle/>
        <a:p>
          <a:endParaRPr lang="zh-TW" altLang="en-US">
            <a:solidFill>
              <a:schemeClr val="tx1"/>
            </a:solidFill>
          </a:endParaRPr>
        </a:p>
      </dgm:t>
    </dgm:pt>
    <dgm:pt modelId="{4323F488-FBB8-477F-83C6-CB962DFDC35B}">
      <dgm:prSet custT="1"/>
      <dgm:spPr/>
      <dgm:t>
        <a:bodyPr/>
        <a:lstStyle/>
        <a:p>
          <a:pPr rtl="0"/>
          <a:r>
            <a:rPr lang="zh-TW" altLang="en-US" sz="24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改作</a:t>
          </a:r>
          <a:endParaRPr lang="zh-TW" sz="2400" b="1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BE3DD30-301F-4CDC-A2B6-B107F7677751}" type="parTrans" cxnId="{94B2E273-EF4D-485C-B738-84DD7F0C0A2B}">
      <dgm:prSet/>
      <dgm:spPr/>
      <dgm:t>
        <a:bodyPr/>
        <a:lstStyle/>
        <a:p>
          <a:endParaRPr lang="zh-TW" altLang="en-US">
            <a:solidFill>
              <a:schemeClr val="tx1"/>
            </a:solidFill>
          </a:endParaRPr>
        </a:p>
      </dgm:t>
    </dgm:pt>
    <dgm:pt modelId="{B85249BB-9A4A-41BB-8BA8-F3EB79868CF4}" type="sibTrans" cxnId="{94B2E273-EF4D-485C-B738-84DD7F0C0A2B}">
      <dgm:prSet/>
      <dgm:spPr/>
      <dgm:t>
        <a:bodyPr/>
        <a:lstStyle/>
        <a:p>
          <a:endParaRPr lang="zh-TW" altLang="en-US">
            <a:solidFill>
              <a:schemeClr val="tx1"/>
            </a:solidFill>
          </a:endParaRPr>
        </a:p>
      </dgm:t>
    </dgm:pt>
    <dgm:pt modelId="{14C6CC0F-038D-48CE-B371-79348820E065}">
      <dgm:prSet custT="1"/>
      <dgm:spPr/>
      <dgm:t>
        <a:bodyPr anchor="ctr"/>
        <a:lstStyle/>
        <a:p>
          <a:pPr>
            <a:spcAft>
              <a:spcPts val="0"/>
            </a:spcAft>
          </a:pPr>
          <a:r>
            <a:rPr lang="zh-TW" altLang="en-US" sz="18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翻譯國外研究報告</a:t>
          </a:r>
          <a:endParaRPr lang="zh-TW" altLang="en-US" sz="1800" b="1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179AEE8-E7A6-4CAC-A29A-979875D22FB4}" type="parTrans" cxnId="{59ECA483-0667-4D15-A2F3-CF2F7B61FF82}">
      <dgm:prSet/>
      <dgm:spPr/>
      <dgm:t>
        <a:bodyPr/>
        <a:lstStyle/>
        <a:p>
          <a:endParaRPr lang="zh-TW" altLang="en-US">
            <a:solidFill>
              <a:schemeClr val="tx1"/>
            </a:solidFill>
          </a:endParaRPr>
        </a:p>
      </dgm:t>
    </dgm:pt>
    <dgm:pt modelId="{3889EBE1-8663-4834-BCB1-53CA43CB0B6C}" type="sibTrans" cxnId="{59ECA483-0667-4D15-A2F3-CF2F7B61FF82}">
      <dgm:prSet/>
      <dgm:spPr/>
      <dgm:t>
        <a:bodyPr/>
        <a:lstStyle/>
        <a:p>
          <a:endParaRPr lang="zh-TW" altLang="en-US">
            <a:solidFill>
              <a:schemeClr val="tx1"/>
            </a:solidFill>
          </a:endParaRPr>
        </a:p>
      </dgm:t>
    </dgm:pt>
    <dgm:pt modelId="{A553D7C1-7C7E-454C-BCB9-BBAC638A0EE7}">
      <dgm:prSet custT="1"/>
      <dgm:spPr/>
      <dgm:t>
        <a:bodyPr/>
        <a:lstStyle/>
        <a:p>
          <a:r>
            <a:rPr lang="zh-TW" altLang="en-US" sz="24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編輯</a:t>
          </a:r>
        </a:p>
      </dgm:t>
    </dgm:pt>
    <dgm:pt modelId="{BFA675FE-618B-422D-B619-71F42CADA394}" type="parTrans" cxnId="{5C899350-4A75-405D-A9D2-F5474384EC0B}">
      <dgm:prSet/>
      <dgm:spPr/>
      <dgm:t>
        <a:bodyPr/>
        <a:lstStyle/>
        <a:p>
          <a:endParaRPr lang="zh-TW" altLang="en-US">
            <a:solidFill>
              <a:schemeClr val="tx1"/>
            </a:solidFill>
          </a:endParaRPr>
        </a:p>
      </dgm:t>
    </dgm:pt>
    <dgm:pt modelId="{265612CC-A6E5-4C85-AD39-E37D19E1F3CD}" type="sibTrans" cxnId="{5C899350-4A75-405D-A9D2-F5474384EC0B}">
      <dgm:prSet/>
      <dgm:spPr/>
      <dgm:t>
        <a:bodyPr/>
        <a:lstStyle/>
        <a:p>
          <a:endParaRPr lang="zh-TW" altLang="en-US">
            <a:solidFill>
              <a:schemeClr val="tx1"/>
            </a:solidFill>
          </a:endParaRPr>
        </a:p>
      </dgm:t>
    </dgm:pt>
    <dgm:pt modelId="{79ACF9FB-4E13-4123-8A11-2B9556F8DF1B}">
      <dgm:prSet custT="1"/>
      <dgm:spPr/>
      <dgm:t>
        <a:bodyPr anchor="ctr"/>
        <a:lstStyle/>
        <a:p>
          <a:pPr rtl="0">
            <a:lnSpc>
              <a:spcPct val="80000"/>
            </a:lnSpc>
            <a:spcAft>
              <a:spcPts val="0"/>
            </a:spcAft>
          </a:pPr>
          <a:r>
            <a:rPr lang="zh-TW" altLang="en-US" sz="2400" b="1" u="sng" dirty="0" smtClean="0">
              <a:solidFill>
                <a:schemeClr val="accent6">
                  <a:lumMod val="50000"/>
                </a:schemeClr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龍貓彩繪村</a:t>
          </a:r>
          <a:r>
            <a:rPr lang="zh-TW" altLang="en-US" sz="1800" b="1" dirty="0" smtClean="0"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、</a:t>
          </a:r>
          <a:r>
            <a:rPr lang="en-US" altLang="zh-TW" sz="1800" b="1" dirty="0" smtClean="0"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Line</a:t>
          </a:r>
          <a:r>
            <a:rPr lang="zh-TW" altLang="en-US" sz="1800" b="1" dirty="0" smtClean="0"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彩繪稻田、微電影加背景音樂</a:t>
          </a:r>
          <a:endParaRPr lang="zh-TW" altLang="en-US" sz="1800" b="1" dirty="0">
            <a:solidFill>
              <a:schemeClr val="tx1"/>
            </a:solidFill>
            <a:effectLst/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BA7CCE4-C2DB-4001-9AAA-DF955D81CEF0}" type="sibTrans" cxnId="{6AE98735-E18C-4C81-9788-CB7C59FF15DF}">
      <dgm:prSet/>
      <dgm:spPr/>
      <dgm:t>
        <a:bodyPr/>
        <a:lstStyle/>
        <a:p>
          <a:endParaRPr lang="zh-TW" altLang="en-US">
            <a:solidFill>
              <a:schemeClr val="tx1"/>
            </a:solidFill>
          </a:endParaRPr>
        </a:p>
      </dgm:t>
    </dgm:pt>
    <dgm:pt modelId="{D34C99F0-043B-4628-A517-79655C4B1405}" type="parTrans" cxnId="{6AE98735-E18C-4C81-9788-CB7C59FF15DF}">
      <dgm:prSet/>
      <dgm:spPr/>
      <dgm:t>
        <a:bodyPr/>
        <a:lstStyle/>
        <a:p>
          <a:endParaRPr lang="zh-TW" altLang="en-US">
            <a:solidFill>
              <a:schemeClr val="tx1"/>
            </a:solidFill>
          </a:endParaRPr>
        </a:p>
      </dgm:t>
    </dgm:pt>
    <dgm:pt modelId="{01C7DF37-31DF-4BD4-8E96-3C320B7625C0}">
      <dgm:prSet custT="1"/>
      <dgm:spPr/>
      <dgm:t>
        <a:bodyPr anchor="ctr"/>
        <a:lstStyle/>
        <a:p>
          <a:pPr>
            <a:spcAft>
              <a:spcPts val="0"/>
            </a:spcAft>
          </a:pPr>
          <a:r>
            <a:rPr lang="zh-TW" altLang="en-US" sz="18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將報紙相關新聞、專欄文章選擇、編排集結成冊</a:t>
          </a:r>
          <a:endParaRPr lang="zh-TW" altLang="en-US" sz="1800" b="1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A77AA18-924D-4CC4-9FC4-D817C3A6134F}" type="sibTrans" cxnId="{9FD28435-5E00-4936-BC38-3DF01A341DDC}">
      <dgm:prSet/>
      <dgm:spPr/>
      <dgm:t>
        <a:bodyPr/>
        <a:lstStyle/>
        <a:p>
          <a:endParaRPr lang="zh-TW" altLang="en-US">
            <a:solidFill>
              <a:schemeClr val="tx1"/>
            </a:solidFill>
          </a:endParaRPr>
        </a:p>
      </dgm:t>
    </dgm:pt>
    <dgm:pt modelId="{158B3D4C-6E75-44DA-9A78-725A8130E560}" type="parTrans" cxnId="{9FD28435-5E00-4936-BC38-3DF01A341DDC}">
      <dgm:prSet/>
      <dgm:spPr/>
      <dgm:t>
        <a:bodyPr/>
        <a:lstStyle/>
        <a:p>
          <a:endParaRPr lang="zh-TW" altLang="en-US">
            <a:solidFill>
              <a:schemeClr val="tx1"/>
            </a:solidFill>
          </a:endParaRPr>
        </a:p>
      </dgm:t>
    </dgm:pt>
    <dgm:pt modelId="{BCC04E0F-B3B8-4CA9-BBA4-D965E5D0D2B1}" type="pres">
      <dgm:prSet presAssocID="{5DEAABC4-2081-447A-B17E-B6E5C288146A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  <dgm:t>
        <a:bodyPr/>
        <a:lstStyle/>
        <a:p>
          <a:endParaRPr lang="zh-TW" altLang="en-US"/>
        </a:p>
      </dgm:t>
    </dgm:pt>
    <dgm:pt modelId="{2F8B529E-C782-4781-9A68-4F10B5965D0D}" type="pres">
      <dgm:prSet presAssocID="{25D889D3-F174-4F94-8491-59641A1252DF}" presName="composite" presStyleCnt="0"/>
      <dgm:spPr/>
      <dgm:t>
        <a:bodyPr/>
        <a:lstStyle/>
        <a:p>
          <a:endParaRPr lang="zh-TW" altLang="en-US"/>
        </a:p>
      </dgm:t>
    </dgm:pt>
    <dgm:pt modelId="{E5534823-E3F4-4125-A3F3-E66D3A18C1AA}" type="pres">
      <dgm:prSet presAssocID="{25D889D3-F174-4F94-8491-59641A1252DF}" presName="FirstChild" presStyleLbl="revTx" presStyleIdx="0" presStyleCnt="6" custScaleY="10872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37D3BA6-ACB0-4E31-9865-DE929CFBC3F8}" type="pres">
      <dgm:prSet presAssocID="{25D889D3-F174-4F94-8491-59641A1252DF}" presName="Parent" presStyleLbl="alignNode1" presStyleIdx="0" presStyleCnt="6" custScaleY="95504" custLinFactNeighborY="2831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35C15C2-AB6D-4817-BCB3-81F76FE36836}" type="pres">
      <dgm:prSet presAssocID="{25D889D3-F174-4F94-8491-59641A1252DF}" presName="Accent" presStyleLbl="parChTrans1D1" presStyleIdx="0" presStyleCnt="6"/>
      <dgm:spPr/>
      <dgm:t>
        <a:bodyPr/>
        <a:lstStyle/>
        <a:p>
          <a:endParaRPr lang="zh-TW" altLang="en-US"/>
        </a:p>
      </dgm:t>
    </dgm:pt>
    <dgm:pt modelId="{34B7F421-8C9F-43E5-BAE2-43234E032CFF}" type="pres">
      <dgm:prSet presAssocID="{B03BE933-1F51-4CAA-B51F-DE0CB581ED41}" presName="sibTrans" presStyleCnt="0"/>
      <dgm:spPr/>
      <dgm:t>
        <a:bodyPr/>
        <a:lstStyle/>
        <a:p>
          <a:endParaRPr lang="zh-TW" altLang="en-US"/>
        </a:p>
      </dgm:t>
    </dgm:pt>
    <dgm:pt modelId="{8DB84B56-83FE-405A-96E1-FDFFD392F18F}" type="pres">
      <dgm:prSet presAssocID="{FF130E11-EB0F-46A6-8543-D405E1A5CF55}" presName="composite" presStyleCnt="0"/>
      <dgm:spPr/>
      <dgm:t>
        <a:bodyPr/>
        <a:lstStyle/>
        <a:p>
          <a:endParaRPr lang="zh-TW" altLang="en-US"/>
        </a:p>
      </dgm:t>
    </dgm:pt>
    <dgm:pt modelId="{F220BC7B-8898-44A2-9916-C2193B76AD4B}" type="pres">
      <dgm:prSet presAssocID="{FF130E11-EB0F-46A6-8543-D405E1A5CF55}" presName="FirstChild" presStyleLbl="revTx" presStyleIdx="1" presStyleCnt="6" custScaleY="80616" custLinFactNeighborX="337" custLinFactNeighborY="-434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6B10EC3-0E4E-4D31-A90E-235A428A98C9}" type="pres">
      <dgm:prSet presAssocID="{FF130E11-EB0F-46A6-8543-D405E1A5CF55}" presName="Parent" presStyleLbl="alignNode1" presStyleIdx="1" presStyleCnt="6" custScaleY="89630" custLinFactNeighborY="-2799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E3873A2-380F-4705-B376-306B1DBA4D84}" type="pres">
      <dgm:prSet presAssocID="{FF130E11-EB0F-46A6-8543-D405E1A5CF55}" presName="Accent" presStyleLbl="parChTrans1D1" presStyleIdx="1" presStyleCnt="6"/>
      <dgm:spPr/>
      <dgm:t>
        <a:bodyPr/>
        <a:lstStyle/>
        <a:p>
          <a:endParaRPr lang="zh-TW" altLang="en-US"/>
        </a:p>
      </dgm:t>
    </dgm:pt>
    <dgm:pt modelId="{81AAB877-F36B-40C9-9599-7ED78E9065CE}" type="pres">
      <dgm:prSet presAssocID="{A7EEA56A-1EB6-4271-80B4-F7F4C99176E0}" presName="sibTrans" presStyleCnt="0"/>
      <dgm:spPr/>
      <dgm:t>
        <a:bodyPr/>
        <a:lstStyle/>
        <a:p>
          <a:endParaRPr lang="zh-TW" altLang="en-US"/>
        </a:p>
      </dgm:t>
    </dgm:pt>
    <dgm:pt modelId="{F55CACC9-93F5-4C49-A598-D3AFA28AA9F9}" type="pres">
      <dgm:prSet presAssocID="{8A5B2971-225B-4967-B866-F5B3BA6C5FBD}" presName="composite" presStyleCnt="0"/>
      <dgm:spPr/>
      <dgm:t>
        <a:bodyPr/>
        <a:lstStyle/>
        <a:p>
          <a:endParaRPr lang="zh-TW" altLang="en-US"/>
        </a:p>
      </dgm:t>
    </dgm:pt>
    <dgm:pt modelId="{6EC10AFA-C411-4FF9-A33D-3E46A71124C2}" type="pres">
      <dgm:prSet presAssocID="{8A5B2971-225B-4967-B866-F5B3BA6C5FBD}" presName="FirstChild" presStyleLbl="revTx" presStyleIdx="2" presStyleCnt="6" custScaleY="86108" custLinFactNeighborX="337" custLinFactNeighborY="-755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765DBDB-F31C-4159-977D-D53763B73B97}" type="pres">
      <dgm:prSet presAssocID="{8A5B2971-225B-4967-B866-F5B3BA6C5FBD}" presName="Parent" presStyleLbl="alignNode1" presStyleIdx="2" presStyleCnt="6" custLinFactNeighborY="-11012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E1B7188-DF0F-472C-9F00-6EA359767332}" type="pres">
      <dgm:prSet presAssocID="{8A5B2971-225B-4967-B866-F5B3BA6C5FBD}" presName="Accent" presStyleLbl="parChTrans1D1" presStyleIdx="2" presStyleCnt="6"/>
      <dgm:spPr/>
      <dgm:t>
        <a:bodyPr/>
        <a:lstStyle/>
        <a:p>
          <a:endParaRPr lang="zh-TW" altLang="en-US"/>
        </a:p>
      </dgm:t>
    </dgm:pt>
    <dgm:pt modelId="{1598E5B2-5D69-4CE1-BDFF-2A3B1217E2A4}" type="pres">
      <dgm:prSet presAssocID="{91559D74-3D0F-4BAD-B1AF-E89A17878823}" presName="sibTrans" presStyleCnt="0"/>
      <dgm:spPr/>
      <dgm:t>
        <a:bodyPr/>
        <a:lstStyle/>
        <a:p>
          <a:endParaRPr lang="zh-TW" altLang="en-US"/>
        </a:p>
      </dgm:t>
    </dgm:pt>
    <dgm:pt modelId="{10B66931-2BC5-4282-917B-7D7E9A926B35}" type="pres">
      <dgm:prSet presAssocID="{9E6CDC66-2688-4F4D-8390-F774FB8C1E24}" presName="composite" presStyleCnt="0"/>
      <dgm:spPr/>
      <dgm:t>
        <a:bodyPr/>
        <a:lstStyle/>
        <a:p>
          <a:endParaRPr lang="zh-TW" altLang="en-US"/>
        </a:p>
      </dgm:t>
    </dgm:pt>
    <dgm:pt modelId="{5DE02B94-0BD7-4159-A105-43E446930ACF}" type="pres">
      <dgm:prSet presAssocID="{9E6CDC66-2688-4F4D-8390-F774FB8C1E24}" presName="FirstChild" presStyleLbl="revTx" presStyleIdx="3" presStyleCnt="6" custScaleY="88663" custLinFactNeighborX="337" custLinFactNeighborY="-1030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3430DA0-474F-4121-8547-BC6B88F5C9D1}" type="pres">
      <dgm:prSet presAssocID="{9E6CDC66-2688-4F4D-8390-F774FB8C1E24}" presName="Parent" presStyleLbl="alignNode1" presStyleIdx="3" presStyleCnt="6" custLinFactNeighborY="-10306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8367207-C504-4EE4-8889-5301281133F5}" type="pres">
      <dgm:prSet presAssocID="{9E6CDC66-2688-4F4D-8390-F774FB8C1E24}" presName="Accent" presStyleLbl="parChTrans1D1" presStyleIdx="3" presStyleCnt="6"/>
      <dgm:spPr/>
      <dgm:t>
        <a:bodyPr/>
        <a:lstStyle/>
        <a:p>
          <a:endParaRPr lang="zh-TW" altLang="en-US"/>
        </a:p>
      </dgm:t>
    </dgm:pt>
    <dgm:pt modelId="{DB8756AE-565C-4128-AAE1-59DEA3E78325}" type="pres">
      <dgm:prSet presAssocID="{77E41B2C-66EE-4E70-92A9-C8EBF5496073}" presName="sibTrans" presStyleCnt="0"/>
      <dgm:spPr/>
      <dgm:t>
        <a:bodyPr/>
        <a:lstStyle/>
        <a:p>
          <a:endParaRPr lang="zh-TW" altLang="en-US"/>
        </a:p>
      </dgm:t>
    </dgm:pt>
    <dgm:pt modelId="{0023FE23-195A-4523-B4C0-CBA27CD97C57}" type="pres">
      <dgm:prSet presAssocID="{A553D7C1-7C7E-454C-BCB9-BBAC638A0EE7}" presName="composite" presStyleCnt="0"/>
      <dgm:spPr/>
      <dgm:t>
        <a:bodyPr/>
        <a:lstStyle/>
        <a:p>
          <a:endParaRPr lang="zh-TW" altLang="en-US"/>
        </a:p>
      </dgm:t>
    </dgm:pt>
    <dgm:pt modelId="{DB25EC80-AD36-452D-90C9-9D406AC65D1C}" type="pres">
      <dgm:prSet presAssocID="{A553D7C1-7C7E-454C-BCB9-BBAC638A0EE7}" presName="FirstChild" presStyleLbl="revTx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4E95485-F6B4-430A-86E0-B4977884B0EC}" type="pres">
      <dgm:prSet presAssocID="{A553D7C1-7C7E-454C-BCB9-BBAC638A0EE7}" presName="Parent" presStyleLbl="alignNode1" presStyleIdx="4" presStyleCnt="6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FF81E30-0302-4F09-BA6E-BA95D92F3453}" type="pres">
      <dgm:prSet presAssocID="{A553D7C1-7C7E-454C-BCB9-BBAC638A0EE7}" presName="Accent" presStyleLbl="parChTrans1D1" presStyleIdx="4" presStyleCnt="6"/>
      <dgm:spPr/>
      <dgm:t>
        <a:bodyPr/>
        <a:lstStyle/>
        <a:p>
          <a:endParaRPr lang="zh-TW" altLang="en-US"/>
        </a:p>
      </dgm:t>
    </dgm:pt>
    <dgm:pt modelId="{2D57F72A-C5C1-45FE-B9AD-F226D3E67383}" type="pres">
      <dgm:prSet presAssocID="{265612CC-A6E5-4C85-AD39-E37D19E1F3CD}" presName="sibTrans" presStyleCnt="0"/>
      <dgm:spPr/>
      <dgm:t>
        <a:bodyPr/>
        <a:lstStyle/>
        <a:p>
          <a:endParaRPr lang="zh-TW" altLang="en-US"/>
        </a:p>
      </dgm:t>
    </dgm:pt>
    <dgm:pt modelId="{CE7608E1-C68C-495D-B8F3-2CFDF6F0EA61}" type="pres">
      <dgm:prSet presAssocID="{4323F488-FBB8-477F-83C6-CB962DFDC35B}" presName="composite" presStyleCnt="0"/>
      <dgm:spPr/>
      <dgm:t>
        <a:bodyPr/>
        <a:lstStyle/>
        <a:p>
          <a:endParaRPr lang="zh-TW" altLang="en-US"/>
        </a:p>
      </dgm:t>
    </dgm:pt>
    <dgm:pt modelId="{6BBD1984-706C-4192-B6AD-3A30C82421F6}" type="pres">
      <dgm:prSet presAssocID="{4323F488-FBB8-477F-83C6-CB962DFDC35B}" presName="FirstChild" presStyleLbl="revTx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B16B2AF-1611-40A8-A239-56FAF215F3D3}" type="pres">
      <dgm:prSet presAssocID="{4323F488-FBB8-477F-83C6-CB962DFDC35B}" presName="Parent" presStyleLbl="alignNode1" presStyleIdx="5" presStyleCnt="6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A995A0E-CFD0-44E3-8D86-C3EC34E477AE}" type="pres">
      <dgm:prSet presAssocID="{4323F488-FBB8-477F-83C6-CB962DFDC35B}" presName="Accent" presStyleLbl="parChTrans1D1" presStyleIdx="5" presStyleCnt="6"/>
      <dgm:spPr/>
      <dgm:t>
        <a:bodyPr/>
        <a:lstStyle/>
        <a:p>
          <a:endParaRPr lang="zh-TW" altLang="en-US"/>
        </a:p>
      </dgm:t>
    </dgm:pt>
  </dgm:ptLst>
  <dgm:cxnLst>
    <dgm:cxn modelId="{5C899350-4A75-405D-A9D2-F5474384EC0B}" srcId="{5DEAABC4-2081-447A-B17E-B6E5C288146A}" destId="{A553D7C1-7C7E-454C-BCB9-BBAC638A0EE7}" srcOrd="4" destOrd="0" parTransId="{BFA675FE-618B-422D-B619-71F42CADA394}" sibTransId="{265612CC-A6E5-4C85-AD39-E37D19E1F3CD}"/>
    <dgm:cxn modelId="{4FAB7218-58BF-4F63-847F-F64BFE7BA022}" srcId="{8A5B2971-225B-4967-B866-F5B3BA6C5FBD}" destId="{8290B6C4-DE8F-4C50-9D6D-169A2CA0669F}" srcOrd="0" destOrd="0" parTransId="{897E1210-EA3E-4D2E-8046-71CDEFA84571}" sibTransId="{88F00118-221D-40CC-BF96-EABB65B01589}"/>
    <dgm:cxn modelId="{F4C2B547-6E67-47FF-B88A-D415D52A5F72}" type="presOf" srcId="{79ACF9FB-4E13-4123-8A11-2B9556F8DF1B}" destId="{E5534823-E3F4-4125-A3F3-E66D3A18C1AA}" srcOrd="0" destOrd="0" presId="urn:microsoft.com/office/officeart/2011/layout/TabList"/>
    <dgm:cxn modelId="{7DA22F36-2BEE-4C58-B81C-3027D09C2265}" type="presOf" srcId="{14C6CC0F-038D-48CE-B371-79348820E065}" destId="{6BBD1984-706C-4192-B6AD-3A30C82421F6}" srcOrd="0" destOrd="0" presId="urn:microsoft.com/office/officeart/2011/layout/TabList"/>
    <dgm:cxn modelId="{74DB2463-3182-4FE4-8F54-9983D1764523}" type="presOf" srcId="{FF130E11-EB0F-46A6-8543-D405E1A5CF55}" destId="{56B10EC3-0E4E-4D31-A90E-235A428A98C9}" srcOrd="0" destOrd="0" presId="urn:microsoft.com/office/officeart/2011/layout/TabList"/>
    <dgm:cxn modelId="{27291927-9EC0-4779-84B9-638506FB7A82}" type="presOf" srcId="{9E6CDC66-2688-4F4D-8390-F774FB8C1E24}" destId="{B3430DA0-474F-4121-8547-BC6B88F5C9D1}" srcOrd="0" destOrd="0" presId="urn:microsoft.com/office/officeart/2011/layout/TabList"/>
    <dgm:cxn modelId="{99890D2D-3BB5-4B4B-A9B6-284533293957}" srcId="{5DEAABC4-2081-447A-B17E-B6E5C288146A}" destId="{25D889D3-F174-4F94-8491-59641A1252DF}" srcOrd="0" destOrd="0" parTransId="{06FA2819-93D0-4569-B63D-FCE536396050}" sibTransId="{B03BE933-1F51-4CAA-B51F-DE0CB581ED41}"/>
    <dgm:cxn modelId="{D73B24F1-49EA-4DD6-A395-769DEC2A363F}" type="presOf" srcId="{5DEAABC4-2081-447A-B17E-B6E5C288146A}" destId="{BCC04E0F-B3B8-4CA9-BBA4-D965E5D0D2B1}" srcOrd="0" destOrd="0" presId="urn:microsoft.com/office/officeart/2011/layout/TabList"/>
    <dgm:cxn modelId="{EBC60AD2-55DD-4B9A-A2AD-1497007292E9}" srcId="{5DEAABC4-2081-447A-B17E-B6E5C288146A}" destId="{FF130E11-EB0F-46A6-8543-D405E1A5CF55}" srcOrd="1" destOrd="0" parTransId="{74A7429C-8059-4245-B2DD-615F33A49F1F}" sibTransId="{A7EEA56A-1EB6-4271-80B4-F7F4C99176E0}"/>
    <dgm:cxn modelId="{3D1A317F-51A7-490C-9D1A-5E2F38B4B1B5}" srcId="{9E6CDC66-2688-4F4D-8390-F774FB8C1E24}" destId="{0D665D09-A3D9-4397-BC29-1A2EF9B960EC}" srcOrd="0" destOrd="0" parTransId="{F6BC2192-0FAD-4CD7-9D19-A9D19055AE25}" sibTransId="{4E41B233-1D3F-4AF2-967C-840BCACBAD25}"/>
    <dgm:cxn modelId="{527F4178-3680-40F0-8705-0B53AFF66FD2}" type="presOf" srcId="{0D665D09-A3D9-4397-BC29-1A2EF9B960EC}" destId="{5DE02B94-0BD7-4159-A105-43E446930ACF}" srcOrd="0" destOrd="0" presId="urn:microsoft.com/office/officeart/2011/layout/TabList"/>
    <dgm:cxn modelId="{6CA5C5CE-04EF-473E-9089-6D78FC30483B}" srcId="{5DEAABC4-2081-447A-B17E-B6E5C288146A}" destId="{9E6CDC66-2688-4F4D-8390-F774FB8C1E24}" srcOrd="3" destOrd="0" parTransId="{F26D3968-B49F-4CC8-8C37-1339ED58189E}" sibTransId="{77E41B2C-66EE-4E70-92A9-C8EBF5496073}"/>
    <dgm:cxn modelId="{9FD28435-5E00-4936-BC38-3DF01A341DDC}" srcId="{A553D7C1-7C7E-454C-BCB9-BBAC638A0EE7}" destId="{01C7DF37-31DF-4BD4-8E96-3C320B7625C0}" srcOrd="0" destOrd="0" parTransId="{158B3D4C-6E75-44DA-9A78-725A8130E560}" sibTransId="{8A77AA18-924D-4CC4-9FC4-D817C3A6134F}"/>
    <dgm:cxn modelId="{61AF48A3-EED5-4BD5-8F44-47E7FF8DA6DE}" type="presOf" srcId="{01C7DF37-31DF-4BD4-8E96-3C320B7625C0}" destId="{DB25EC80-AD36-452D-90C9-9D406AC65D1C}" srcOrd="0" destOrd="0" presId="urn:microsoft.com/office/officeart/2011/layout/TabList"/>
    <dgm:cxn modelId="{DD0AA9A0-E413-4D7E-BC58-63A04D2A8DB8}" srcId="{FF130E11-EB0F-46A6-8543-D405E1A5CF55}" destId="{72BD09A8-91C9-41EF-AD55-CF32FC1A3A9C}" srcOrd="0" destOrd="0" parTransId="{57F4C37A-79C4-4510-9E4E-FDF4F3EC3F1B}" sibTransId="{B85907BE-42DE-4034-ACE8-FC9809885DFE}"/>
    <dgm:cxn modelId="{A69961C4-8B46-4BB4-9334-DCEBFBA8FB9E}" type="presOf" srcId="{4323F488-FBB8-477F-83C6-CB962DFDC35B}" destId="{BB16B2AF-1611-40A8-A239-56FAF215F3D3}" srcOrd="0" destOrd="0" presId="urn:microsoft.com/office/officeart/2011/layout/TabList"/>
    <dgm:cxn modelId="{440C0E4A-CB14-47E1-83EC-1619D74CA570}" type="presOf" srcId="{8A5B2971-225B-4967-B866-F5B3BA6C5FBD}" destId="{4765DBDB-F31C-4159-977D-D53763B73B97}" srcOrd="0" destOrd="0" presId="urn:microsoft.com/office/officeart/2011/layout/TabList"/>
    <dgm:cxn modelId="{918870B6-65D9-4F96-B6D8-D3E03710D39E}" srcId="{5DEAABC4-2081-447A-B17E-B6E5C288146A}" destId="{8A5B2971-225B-4967-B866-F5B3BA6C5FBD}" srcOrd="2" destOrd="0" parTransId="{038A4EC9-6E4D-42EC-B02C-1FD06A979B3E}" sibTransId="{91559D74-3D0F-4BAD-B1AF-E89A17878823}"/>
    <dgm:cxn modelId="{D2C460BE-8BFF-4BBD-B49C-AE146221883A}" type="presOf" srcId="{72BD09A8-91C9-41EF-AD55-CF32FC1A3A9C}" destId="{F220BC7B-8898-44A2-9916-C2193B76AD4B}" srcOrd="0" destOrd="0" presId="urn:microsoft.com/office/officeart/2011/layout/TabList"/>
    <dgm:cxn modelId="{118992FD-C2A5-477E-96FE-C09C9A871238}" type="presOf" srcId="{25D889D3-F174-4F94-8491-59641A1252DF}" destId="{A37D3BA6-ACB0-4E31-9865-DE929CFBC3F8}" srcOrd="0" destOrd="0" presId="urn:microsoft.com/office/officeart/2011/layout/TabList"/>
    <dgm:cxn modelId="{732041DC-8C1A-4B57-9DCC-781E74789591}" type="presOf" srcId="{8290B6C4-DE8F-4C50-9D6D-169A2CA0669F}" destId="{6EC10AFA-C411-4FF9-A33D-3E46A71124C2}" srcOrd="0" destOrd="0" presId="urn:microsoft.com/office/officeart/2011/layout/TabList"/>
    <dgm:cxn modelId="{59ECA483-0667-4D15-A2F3-CF2F7B61FF82}" srcId="{4323F488-FBB8-477F-83C6-CB962DFDC35B}" destId="{14C6CC0F-038D-48CE-B371-79348820E065}" srcOrd="0" destOrd="0" parTransId="{0179AEE8-E7A6-4CAC-A29A-979875D22FB4}" sibTransId="{3889EBE1-8663-4834-BCB1-53CA43CB0B6C}"/>
    <dgm:cxn modelId="{94B2E273-EF4D-485C-B738-84DD7F0C0A2B}" srcId="{5DEAABC4-2081-447A-B17E-B6E5C288146A}" destId="{4323F488-FBB8-477F-83C6-CB962DFDC35B}" srcOrd="5" destOrd="0" parTransId="{CBE3DD30-301F-4CDC-A2B6-B107F7677751}" sibTransId="{B85249BB-9A4A-41BB-8BA8-F3EB79868CF4}"/>
    <dgm:cxn modelId="{E78A9E79-2929-4A71-BF2B-793B5EE5BAF2}" type="presOf" srcId="{A553D7C1-7C7E-454C-BCB9-BBAC638A0EE7}" destId="{94E95485-F6B4-430A-86E0-B4977884B0EC}" srcOrd="0" destOrd="0" presId="urn:microsoft.com/office/officeart/2011/layout/TabList"/>
    <dgm:cxn modelId="{6AE98735-E18C-4C81-9788-CB7C59FF15DF}" srcId="{25D889D3-F174-4F94-8491-59641A1252DF}" destId="{79ACF9FB-4E13-4123-8A11-2B9556F8DF1B}" srcOrd="0" destOrd="0" parTransId="{D34C99F0-043B-4628-A517-79655C4B1405}" sibTransId="{9BA7CCE4-C2DB-4001-9AAA-DF955D81CEF0}"/>
    <dgm:cxn modelId="{B989B52F-2092-4B58-B179-C4CAD50C41BE}" type="presParOf" srcId="{BCC04E0F-B3B8-4CA9-BBA4-D965E5D0D2B1}" destId="{2F8B529E-C782-4781-9A68-4F10B5965D0D}" srcOrd="0" destOrd="0" presId="urn:microsoft.com/office/officeart/2011/layout/TabList"/>
    <dgm:cxn modelId="{22A98170-3A4C-4F33-BE59-9BCD060AC6AD}" type="presParOf" srcId="{2F8B529E-C782-4781-9A68-4F10B5965D0D}" destId="{E5534823-E3F4-4125-A3F3-E66D3A18C1AA}" srcOrd="0" destOrd="0" presId="urn:microsoft.com/office/officeart/2011/layout/TabList"/>
    <dgm:cxn modelId="{530DAE9F-9BD8-4230-8A65-7D9A3D4B3960}" type="presParOf" srcId="{2F8B529E-C782-4781-9A68-4F10B5965D0D}" destId="{A37D3BA6-ACB0-4E31-9865-DE929CFBC3F8}" srcOrd="1" destOrd="0" presId="urn:microsoft.com/office/officeart/2011/layout/TabList"/>
    <dgm:cxn modelId="{D277D2C0-88F8-405C-8299-5E5F7E368DCC}" type="presParOf" srcId="{2F8B529E-C782-4781-9A68-4F10B5965D0D}" destId="{935C15C2-AB6D-4817-BCB3-81F76FE36836}" srcOrd="2" destOrd="0" presId="urn:microsoft.com/office/officeart/2011/layout/TabList"/>
    <dgm:cxn modelId="{8A25C5E4-6DE5-4F69-A9C2-A6908439ACB8}" type="presParOf" srcId="{BCC04E0F-B3B8-4CA9-BBA4-D965E5D0D2B1}" destId="{34B7F421-8C9F-43E5-BAE2-43234E032CFF}" srcOrd="1" destOrd="0" presId="urn:microsoft.com/office/officeart/2011/layout/TabList"/>
    <dgm:cxn modelId="{CBA475D1-BDD0-44BD-934B-113688DC81AE}" type="presParOf" srcId="{BCC04E0F-B3B8-4CA9-BBA4-D965E5D0D2B1}" destId="{8DB84B56-83FE-405A-96E1-FDFFD392F18F}" srcOrd="2" destOrd="0" presId="urn:microsoft.com/office/officeart/2011/layout/TabList"/>
    <dgm:cxn modelId="{48B27062-4FA6-48B2-AADB-B485795482C8}" type="presParOf" srcId="{8DB84B56-83FE-405A-96E1-FDFFD392F18F}" destId="{F220BC7B-8898-44A2-9916-C2193B76AD4B}" srcOrd="0" destOrd="0" presId="urn:microsoft.com/office/officeart/2011/layout/TabList"/>
    <dgm:cxn modelId="{609DC593-441C-4C32-A348-76A1E35DB9A0}" type="presParOf" srcId="{8DB84B56-83FE-405A-96E1-FDFFD392F18F}" destId="{56B10EC3-0E4E-4D31-A90E-235A428A98C9}" srcOrd="1" destOrd="0" presId="urn:microsoft.com/office/officeart/2011/layout/TabList"/>
    <dgm:cxn modelId="{0C30B48D-64A8-4E10-8071-B6D854DD8025}" type="presParOf" srcId="{8DB84B56-83FE-405A-96E1-FDFFD392F18F}" destId="{5E3873A2-380F-4705-B376-306B1DBA4D84}" srcOrd="2" destOrd="0" presId="urn:microsoft.com/office/officeart/2011/layout/TabList"/>
    <dgm:cxn modelId="{F19AA9C6-0743-4E22-A675-75C2ED3DEAE9}" type="presParOf" srcId="{BCC04E0F-B3B8-4CA9-BBA4-D965E5D0D2B1}" destId="{81AAB877-F36B-40C9-9599-7ED78E9065CE}" srcOrd="3" destOrd="0" presId="urn:microsoft.com/office/officeart/2011/layout/TabList"/>
    <dgm:cxn modelId="{A3C912B7-C70E-445E-B4BE-00F47F36BF6F}" type="presParOf" srcId="{BCC04E0F-B3B8-4CA9-BBA4-D965E5D0D2B1}" destId="{F55CACC9-93F5-4C49-A598-D3AFA28AA9F9}" srcOrd="4" destOrd="0" presId="urn:microsoft.com/office/officeart/2011/layout/TabList"/>
    <dgm:cxn modelId="{260BE64B-3B6C-4122-B923-805ACC18E60D}" type="presParOf" srcId="{F55CACC9-93F5-4C49-A598-D3AFA28AA9F9}" destId="{6EC10AFA-C411-4FF9-A33D-3E46A71124C2}" srcOrd="0" destOrd="0" presId="urn:microsoft.com/office/officeart/2011/layout/TabList"/>
    <dgm:cxn modelId="{493051E8-1DFF-4B27-9D9A-B8B768BA0571}" type="presParOf" srcId="{F55CACC9-93F5-4C49-A598-D3AFA28AA9F9}" destId="{4765DBDB-F31C-4159-977D-D53763B73B97}" srcOrd="1" destOrd="0" presId="urn:microsoft.com/office/officeart/2011/layout/TabList"/>
    <dgm:cxn modelId="{0A560402-2BD6-4A0E-AA04-C1D7558E54F4}" type="presParOf" srcId="{F55CACC9-93F5-4C49-A598-D3AFA28AA9F9}" destId="{DE1B7188-DF0F-472C-9F00-6EA359767332}" srcOrd="2" destOrd="0" presId="urn:microsoft.com/office/officeart/2011/layout/TabList"/>
    <dgm:cxn modelId="{E1757749-0D85-4542-85F4-A5A9FF2BCB1B}" type="presParOf" srcId="{BCC04E0F-B3B8-4CA9-BBA4-D965E5D0D2B1}" destId="{1598E5B2-5D69-4CE1-BDFF-2A3B1217E2A4}" srcOrd="5" destOrd="0" presId="urn:microsoft.com/office/officeart/2011/layout/TabList"/>
    <dgm:cxn modelId="{09B6ED94-7833-419E-B0A0-0F20DE9C63CD}" type="presParOf" srcId="{BCC04E0F-B3B8-4CA9-BBA4-D965E5D0D2B1}" destId="{10B66931-2BC5-4282-917B-7D7E9A926B35}" srcOrd="6" destOrd="0" presId="urn:microsoft.com/office/officeart/2011/layout/TabList"/>
    <dgm:cxn modelId="{1883F5FC-D7BE-4E48-94ED-6D21555B51E0}" type="presParOf" srcId="{10B66931-2BC5-4282-917B-7D7E9A926B35}" destId="{5DE02B94-0BD7-4159-A105-43E446930ACF}" srcOrd="0" destOrd="0" presId="urn:microsoft.com/office/officeart/2011/layout/TabList"/>
    <dgm:cxn modelId="{9D7EE655-86D4-49B4-AEE9-DD937585A9FC}" type="presParOf" srcId="{10B66931-2BC5-4282-917B-7D7E9A926B35}" destId="{B3430DA0-474F-4121-8547-BC6B88F5C9D1}" srcOrd="1" destOrd="0" presId="urn:microsoft.com/office/officeart/2011/layout/TabList"/>
    <dgm:cxn modelId="{7928FF9C-B95A-40FA-AB6D-C25C2D8EFB3D}" type="presParOf" srcId="{10B66931-2BC5-4282-917B-7D7E9A926B35}" destId="{68367207-C504-4EE4-8889-5301281133F5}" srcOrd="2" destOrd="0" presId="urn:microsoft.com/office/officeart/2011/layout/TabList"/>
    <dgm:cxn modelId="{5B3C5263-0882-4698-A3F6-EB7287F73A9A}" type="presParOf" srcId="{BCC04E0F-B3B8-4CA9-BBA4-D965E5D0D2B1}" destId="{DB8756AE-565C-4128-AAE1-59DEA3E78325}" srcOrd="7" destOrd="0" presId="urn:microsoft.com/office/officeart/2011/layout/TabList"/>
    <dgm:cxn modelId="{8A4D47B2-3C99-4F1D-8A6F-C095D4E0593C}" type="presParOf" srcId="{BCC04E0F-B3B8-4CA9-BBA4-D965E5D0D2B1}" destId="{0023FE23-195A-4523-B4C0-CBA27CD97C57}" srcOrd="8" destOrd="0" presId="urn:microsoft.com/office/officeart/2011/layout/TabList"/>
    <dgm:cxn modelId="{57110A4E-3B29-408C-8390-E116125B809E}" type="presParOf" srcId="{0023FE23-195A-4523-B4C0-CBA27CD97C57}" destId="{DB25EC80-AD36-452D-90C9-9D406AC65D1C}" srcOrd="0" destOrd="0" presId="urn:microsoft.com/office/officeart/2011/layout/TabList"/>
    <dgm:cxn modelId="{23C8DF95-5A8F-44C7-BD2B-52794C1971A6}" type="presParOf" srcId="{0023FE23-195A-4523-B4C0-CBA27CD97C57}" destId="{94E95485-F6B4-430A-86E0-B4977884B0EC}" srcOrd="1" destOrd="0" presId="urn:microsoft.com/office/officeart/2011/layout/TabList"/>
    <dgm:cxn modelId="{DB1EBA9E-9127-424D-96B4-214DCA26E357}" type="presParOf" srcId="{0023FE23-195A-4523-B4C0-CBA27CD97C57}" destId="{7FF81E30-0302-4F09-BA6E-BA95D92F3453}" srcOrd="2" destOrd="0" presId="urn:microsoft.com/office/officeart/2011/layout/TabList"/>
    <dgm:cxn modelId="{A729295A-7973-484D-9300-698C8A70BD87}" type="presParOf" srcId="{BCC04E0F-B3B8-4CA9-BBA4-D965E5D0D2B1}" destId="{2D57F72A-C5C1-45FE-B9AD-F226D3E67383}" srcOrd="9" destOrd="0" presId="urn:microsoft.com/office/officeart/2011/layout/TabList"/>
    <dgm:cxn modelId="{AE13E974-034D-427F-BEFF-B598C7B80B70}" type="presParOf" srcId="{BCC04E0F-B3B8-4CA9-BBA4-D965E5D0D2B1}" destId="{CE7608E1-C68C-495D-B8F3-2CFDF6F0EA61}" srcOrd="10" destOrd="0" presId="urn:microsoft.com/office/officeart/2011/layout/TabList"/>
    <dgm:cxn modelId="{F8D70A57-D972-4D7C-B029-37A0B80EF5C5}" type="presParOf" srcId="{CE7608E1-C68C-495D-B8F3-2CFDF6F0EA61}" destId="{6BBD1984-706C-4192-B6AD-3A30C82421F6}" srcOrd="0" destOrd="0" presId="urn:microsoft.com/office/officeart/2011/layout/TabList"/>
    <dgm:cxn modelId="{E97DDBDF-4C68-4C74-85D1-58367849B626}" type="presParOf" srcId="{CE7608E1-C68C-495D-B8F3-2CFDF6F0EA61}" destId="{BB16B2AF-1611-40A8-A239-56FAF215F3D3}" srcOrd="1" destOrd="0" presId="urn:microsoft.com/office/officeart/2011/layout/TabList"/>
    <dgm:cxn modelId="{BBFA70F9-5FAB-4367-BD13-32DD98D4BD12}" type="presParOf" srcId="{CE7608E1-C68C-495D-B8F3-2CFDF6F0EA61}" destId="{2A995A0E-CFD0-44E3-8D86-C3EC34E477AE}" srcOrd="2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28094F3-01EB-479F-A1EC-D366901A3EA2}" type="doc">
      <dgm:prSet loTypeId="urn:microsoft.com/office/officeart/2005/8/layout/vList6" loCatId="list" qsTypeId="urn:microsoft.com/office/officeart/2005/8/quickstyle/simple2" qsCatId="simple" csTypeId="urn:microsoft.com/office/officeart/2005/8/colors/colorful3" csCatId="colorful" phldr="1"/>
      <dgm:spPr/>
      <dgm:t>
        <a:bodyPr/>
        <a:lstStyle/>
        <a:p>
          <a:endParaRPr lang="zh-TW" altLang="en-US"/>
        </a:p>
      </dgm:t>
    </dgm:pt>
    <dgm:pt modelId="{CFBE3C35-C26D-458D-ADAE-CF1FFDC88A39}">
      <dgm:prSet custT="1"/>
      <dgm:spPr/>
      <dgm:t>
        <a:bodyPr/>
        <a:lstStyle/>
        <a:p>
          <a:pPr rtl="0"/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公開播送</a:t>
          </a:r>
          <a:endParaRPr lang="zh-TW" altLang="en-US" sz="24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B668578-F5D2-4EC9-A47B-75D8ABD67174}" type="parTrans" cxnId="{8156A3A0-DF49-49E8-B0CD-5F7300BAEFC0}">
      <dgm:prSet/>
      <dgm:spPr/>
      <dgm:t>
        <a:bodyPr/>
        <a:lstStyle/>
        <a:p>
          <a:endParaRPr lang="zh-TW" altLang="en-US"/>
        </a:p>
      </dgm:t>
    </dgm:pt>
    <dgm:pt modelId="{D5358B3E-50CB-4614-9E70-3ED8DDC05E03}" type="sibTrans" cxnId="{8156A3A0-DF49-49E8-B0CD-5F7300BAEFC0}">
      <dgm:prSet/>
      <dgm:spPr/>
      <dgm:t>
        <a:bodyPr/>
        <a:lstStyle/>
        <a:p>
          <a:endParaRPr lang="zh-TW" altLang="en-US"/>
        </a:p>
      </dgm:t>
    </dgm:pt>
    <dgm:pt modelId="{6EEDEB63-0FE0-4047-B3EB-9185103F96C5}">
      <dgm:prSet custT="1"/>
      <dgm:spPr/>
      <dgm:t>
        <a:bodyPr/>
        <a:lstStyle/>
        <a:p>
          <a:pPr rtl="0"/>
          <a:r>
            <a:rPr lang="zh-TW" sz="16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電視台、廣播電台播放節目</a:t>
          </a:r>
          <a:r>
            <a:rPr lang="en-US" sz="16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(</a:t>
          </a:r>
          <a:r>
            <a:rPr lang="zh-TW" sz="16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原播送</a:t>
          </a:r>
          <a:r>
            <a:rPr lang="en-US" sz="16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/</a:t>
          </a:r>
          <a:r>
            <a:rPr lang="zh-TW" sz="16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一次公播</a:t>
          </a:r>
          <a:r>
            <a:rPr lang="en-US" sz="16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)</a:t>
          </a:r>
          <a:endParaRPr lang="zh-TW" sz="1600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D4DB4EA-58BE-410F-AB3D-0AEECDA251A7}" type="parTrans" cxnId="{FB4E810E-3A2A-4B74-834D-E5795E0FB981}">
      <dgm:prSet/>
      <dgm:spPr/>
      <dgm:t>
        <a:bodyPr/>
        <a:lstStyle/>
        <a:p>
          <a:endParaRPr lang="zh-TW" altLang="en-US"/>
        </a:p>
      </dgm:t>
    </dgm:pt>
    <dgm:pt modelId="{A84D9F11-D978-4073-A696-A430ABFE799E}" type="sibTrans" cxnId="{FB4E810E-3A2A-4B74-834D-E5795E0FB981}">
      <dgm:prSet/>
      <dgm:spPr/>
      <dgm:t>
        <a:bodyPr/>
        <a:lstStyle/>
        <a:p>
          <a:endParaRPr lang="zh-TW" altLang="en-US"/>
        </a:p>
      </dgm:t>
    </dgm:pt>
    <dgm:pt modelId="{72F7F1D6-D466-45F6-B9F2-9CDC8ABC238B}">
      <dgm:prSet custT="1"/>
      <dgm:spPr/>
      <dgm:t>
        <a:bodyPr/>
        <a:lstStyle/>
        <a:p>
          <a:pPr rtl="0"/>
          <a:r>
            <a:rPr lang="zh-TW" sz="16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有線系統台或旅館房間播放電視、廣播 </a:t>
          </a:r>
          <a:r>
            <a:rPr lang="en-US" sz="16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(</a:t>
          </a:r>
          <a:r>
            <a:rPr lang="zh-TW" sz="16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再播送</a:t>
          </a:r>
          <a:r>
            <a:rPr lang="en-US" sz="16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/</a:t>
          </a:r>
          <a:r>
            <a:rPr lang="zh-TW" sz="16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二次公播</a:t>
          </a:r>
          <a:r>
            <a:rPr lang="en-US" sz="16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)</a:t>
          </a:r>
          <a:endParaRPr lang="zh-TW" sz="1600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6B40F32-E0CA-4C65-94F8-62761B31F0A5}" type="parTrans" cxnId="{301BEF01-BA13-4943-9999-A49FD65A92DF}">
      <dgm:prSet/>
      <dgm:spPr/>
      <dgm:t>
        <a:bodyPr/>
        <a:lstStyle/>
        <a:p>
          <a:endParaRPr lang="zh-TW" altLang="en-US"/>
        </a:p>
      </dgm:t>
    </dgm:pt>
    <dgm:pt modelId="{113B3FD2-4DC5-4EB9-A9B0-5B540498F8D1}" type="sibTrans" cxnId="{301BEF01-BA13-4943-9999-A49FD65A92DF}">
      <dgm:prSet/>
      <dgm:spPr/>
      <dgm:t>
        <a:bodyPr/>
        <a:lstStyle/>
        <a:p>
          <a:endParaRPr lang="zh-TW" altLang="en-US"/>
        </a:p>
      </dgm:t>
    </dgm:pt>
    <dgm:pt modelId="{4A69A09D-C813-4EE6-BE6A-F0B16FDEDF5D}">
      <dgm:prSet custT="1"/>
      <dgm:spPr/>
      <dgm:t>
        <a:bodyPr/>
        <a:lstStyle/>
        <a:p>
          <a:pPr rtl="0"/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公開演出</a:t>
          </a:r>
          <a:endParaRPr lang="zh-TW" altLang="en-US" sz="24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D0812C9-5B5F-4D80-9D01-1DF793DA023C}" type="parTrans" cxnId="{D7E75316-EC1C-4D1B-B2A5-9166449539B9}">
      <dgm:prSet/>
      <dgm:spPr/>
      <dgm:t>
        <a:bodyPr/>
        <a:lstStyle/>
        <a:p>
          <a:endParaRPr lang="zh-TW" altLang="en-US"/>
        </a:p>
      </dgm:t>
    </dgm:pt>
    <dgm:pt modelId="{280F911C-0591-4CE3-8A91-4C14759EA742}" type="sibTrans" cxnId="{D7E75316-EC1C-4D1B-B2A5-9166449539B9}">
      <dgm:prSet/>
      <dgm:spPr/>
      <dgm:t>
        <a:bodyPr/>
        <a:lstStyle/>
        <a:p>
          <a:endParaRPr lang="zh-TW" altLang="en-US"/>
        </a:p>
      </dgm:t>
    </dgm:pt>
    <dgm:pt modelId="{7FA0A414-2B09-4E3C-9A6F-B5584FB63E35}">
      <dgm:prSet custT="1"/>
      <dgm:spPr/>
      <dgm:t>
        <a:bodyPr/>
        <a:lstStyle/>
        <a:p>
          <a:pPr rtl="0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zh-TW" altLang="en-US" sz="18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在活動中心演奏或演唱歌曲</a:t>
          </a:r>
          <a:endParaRPr lang="zh-TW" altLang="en-US" sz="1800" b="1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DB1E935-7D9B-4CA7-88CE-E2492521B430}" type="parTrans" cxnId="{B2464FB3-9D5A-49BB-B7A5-F31962BAE9C7}">
      <dgm:prSet/>
      <dgm:spPr/>
      <dgm:t>
        <a:bodyPr/>
        <a:lstStyle/>
        <a:p>
          <a:endParaRPr lang="zh-TW" altLang="en-US"/>
        </a:p>
      </dgm:t>
    </dgm:pt>
    <dgm:pt modelId="{159426DC-07DB-4CB2-9D47-6E7D72E5F3FE}" type="sibTrans" cxnId="{B2464FB3-9D5A-49BB-B7A5-F31962BAE9C7}">
      <dgm:prSet/>
      <dgm:spPr/>
      <dgm:t>
        <a:bodyPr/>
        <a:lstStyle/>
        <a:p>
          <a:endParaRPr lang="zh-TW" altLang="en-US"/>
        </a:p>
      </dgm:t>
    </dgm:pt>
    <dgm:pt modelId="{9A5EA71E-F78E-4E0C-BBC7-C226B7A8FD59}">
      <dgm:prSet custT="1"/>
      <dgm:spPr/>
      <dgm:t>
        <a:bodyPr/>
        <a:lstStyle/>
        <a:p>
          <a:pPr rtl="0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zh-TW" sz="18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辦公室午休時間播放音樂</a:t>
          </a:r>
          <a:r>
            <a:rPr lang="en-US" sz="18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CD</a:t>
          </a:r>
          <a:endParaRPr lang="zh-TW" sz="1800" b="1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10C9982-CF4E-47BE-9181-C1F119311B62}" type="parTrans" cxnId="{9BCD0454-8B9A-404A-9E1C-BDA5804D3A68}">
      <dgm:prSet/>
      <dgm:spPr/>
      <dgm:t>
        <a:bodyPr/>
        <a:lstStyle/>
        <a:p>
          <a:endParaRPr lang="zh-TW" altLang="en-US"/>
        </a:p>
      </dgm:t>
    </dgm:pt>
    <dgm:pt modelId="{F08AD507-95BA-49AB-A7FB-2E72318FA94B}" type="sibTrans" cxnId="{9BCD0454-8B9A-404A-9E1C-BDA5804D3A68}">
      <dgm:prSet/>
      <dgm:spPr/>
      <dgm:t>
        <a:bodyPr/>
        <a:lstStyle/>
        <a:p>
          <a:endParaRPr lang="zh-TW" altLang="en-US"/>
        </a:p>
      </dgm:t>
    </dgm:pt>
    <dgm:pt modelId="{871C0CD8-140C-48BD-AB96-8AC47E18FCB7}">
      <dgm:prSet custT="1"/>
      <dgm:spPr/>
      <dgm:t>
        <a:bodyPr/>
        <a:lstStyle/>
        <a:p>
          <a:pPr rtl="0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zh-TW" altLang="en-US" sz="18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將電視、廣播節目以擴音器播送至各辦公樓層</a:t>
          </a:r>
          <a:endParaRPr lang="zh-TW" altLang="en-US" sz="1800" b="1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E5526AC1-1FB1-4E9F-B1AB-215F10E2921B}" type="parTrans" cxnId="{90A3BDB4-B013-4514-8460-EB1132D5A269}">
      <dgm:prSet/>
      <dgm:spPr/>
      <dgm:t>
        <a:bodyPr/>
        <a:lstStyle/>
        <a:p>
          <a:endParaRPr lang="zh-TW" altLang="en-US"/>
        </a:p>
      </dgm:t>
    </dgm:pt>
    <dgm:pt modelId="{B1A76328-711D-4F02-AFAF-8A4ACE3B33C0}" type="sibTrans" cxnId="{90A3BDB4-B013-4514-8460-EB1132D5A269}">
      <dgm:prSet/>
      <dgm:spPr/>
      <dgm:t>
        <a:bodyPr/>
        <a:lstStyle/>
        <a:p>
          <a:endParaRPr lang="zh-TW" altLang="en-US"/>
        </a:p>
      </dgm:t>
    </dgm:pt>
    <dgm:pt modelId="{83306A90-2110-4931-967D-1C2F4978D83A}">
      <dgm:prSet custT="1"/>
      <dgm:spPr/>
      <dgm:t>
        <a:bodyPr/>
        <a:lstStyle/>
        <a:p>
          <a:pPr rtl="0"/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公開上映</a:t>
          </a:r>
          <a:endParaRPr lang="zh-TW" altLang="en-US" sz="24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7321DB6-3E9F-43AE-9C7D-9CDAF1DFAA72}" type="parTrans" cxnId="{98BA5F57-4F84-4BE8-80D9-78014EF70EEF}">
      <dgm:prSet/>
      <dgm:spPr/>
      <dgm:t>
        <a:bodyPr/>
        <a:lstStyle/>
        <a:p>
          <a:endParaRPr lang="zh-TW" altLang="en-US"/>
        </a:p>
      </dgm:t>
    </dgm:pt>
    <dgm:pt modelId="{D123B367-4CA9-4655-8C83-D8724CFD1608}" type="sibTrans" cxnId="{98BA5F57-4F84-4BE8-80D9-78014EF70EEF}">
      <dgm:prSet/>
      <dgm:spPr/>
      <dgm:t>
        <a:bodyPr/>
        <a:lstStyle/>
        <a:p>
          <a:endParaRPr lang="zh-TW" altLang="en-US"/>
        </a:p>
      </dgm:t>
    </dgm:pt>
    <dgm:pt modelId="{6C2D0D9E-079E-489C-8951-6C9602880EC6}">
      <dgm:prSet custT="1"/>
      <dgm:spPr/>
      <dgm:t>
        <a:bodyPr anchor="ctr"/>
        <a:lstStyle/>
        <a:p>
          <a:pPr rtl="0">
            <a:spcAft>
              <a:spcPts val="0"/>
            </a:spcAft>
          </a:pPr>
          <a:r>
            <a:rPr lang="zh-TW" sz="18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在禮堂、會議中心播放</a:t>
          </a:r>
          <a:r>
            <a:rPr lang="en-US" sz="18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DVD</a:t>
          </a:r>
          <a:r>
            <a:rPr lang="zh-TW" sz="18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影片</a:t>
          </a:r>
          <a:endParaRPr lang="zh-TW" sz="1800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CBBF362-2B58-42C1-9E66-1B1B18E9A099}" type="parTrans" cxnId="{3F806561-902A-461E-8F2A-319668572638}">
      <dgm:prSet/>
      <dgm:spPr/>
      <dgm:t>
        <a:bodyPr/>
        <a:lstStyle/>
        <a:p>
          <a:endParaRPr lang="zh-TW" altLang="en-US"/>
        </a:p>
      </dgm:t>
    </dgm:pt>
    <dgm:pt modelId="{6D239E80-587A-40F7-A17C-F9C2E240862F}" type="sibTrans" cxnId="{3F806561-902A-461E-8F2A-319668572638}">
      <dgm:prSet/>
      <dgm:spPr/>
      <dgm:t>
        <a:bodyPr/>
        <a:lstStyle/>
        <a:p>
          <a:endParaRPr lang="zh-TW" altLang="en-US"/>
        </a:p>
      </dgm:t>
    </dgm:pt>
    <dgm:pt modelId="{5AD7D990-C8F1-4998-B0DB-9B7F2B839B91}">
      <dgm:prSet custT="1"/>
      <dgm:spPr/>
      <dgm:t>
        <a:bodyPr/>
        <a:lstStyle/>
        <a:p>
          <a:pPr rtl="0"/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公開傳輸</a:t>
          </a:r>
          <a:endParaRPr lang="zh-TW" altLang="en-US" sz="24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89D7E42-DA81-4F84-A996-8B5F0F715C16}" type="parTrans" cxnId="{40B3EEF5-CE6E-48EF-9B43-1B4CDDD10002}">
      <dgm:prSet/>
      <dgm:spPr/>
      <dgm:t>
        <a:bodyPr/>
        <a:lstStyle/>
        <a:p>
          <a:endParaRPr lang="zh-TW" altLang="en-US"/>
        </a:p>
      </dgm:t>
    </dgm:pt>
    <dgm:pt modelId="{900B99BA-4917-40A0-AA96-D4E9E1338E9E}" type="sibTrans" cxnId="{40B3EEF5-CE6E-48EF-9B43-1B4CDDD10002}">
      <dgm:prSet/>
      <dgm:spPr/>
      <dgm:t>
        <a:bodyPr/>
        <a:lstStyle/>
        <a:p>
          <a:endParaRPr lang="zh-TW" altLang="en-US"/>
        </a:p>
      </dgm:t>
    </dgm:pt>
    <dgm:pt modelId="{516738AE-F4FE-44AB-93FE-452AC4B3BA3D}">
      <dgm:prSet custT="1"/>
      <dgm:spPr/>
      <dgm:t>
        <a:bodyPr/>
        <a:lstStyle/>
        <a:p>
          <a:pPr rtl="0"/>
          <a:r>
            <a:rPr lang="zh-TW" altLang="en-US" sz="18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將宣導文宣、影片、圖片、音樂上傳至網路</a:t>
          </a:r>
          <a:endParaRPr lang="zh-TW" altLang="en-US" sz="1800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131DA7C-C650-4B43-9406-01C84ED8477D}" type="parTrans" cxnId="{7B8426F8-6A0D-4A3B-9AFA-C0CAF471E828}">
      <dgm:prSet/>
      <dgm:spPr/>
      <dgm:t>
        <a:bodyPr/>
        <a:lstStyle/>
        <a:p>
          <a:endParaRPr lang="zh-TW" altLang="en-US"/>
        </a:p>
      </dgm:t>
    </dgm:pt>
    <dgm:pt modelId="{D8E6C290-CE64-479D-B4CA-57F19D53DFCE}" type="sibTrans" cxnId="{7B8426F8-6A0D-4A3B-9AFA-C0CAF471E828}">
      <dgm:prSet/>
      <dgm:spPr/>
      <dgm:t>
        <a:bodyPr/>
        <a:lstStyle/>
        <a:p>
          <a:endParaRPr lang="zh-TW" altLang="en-US"/>
        </a:p>
      </dgm:t>
    </dgm:pt>
    <dgm:pt modelId="{A46E5E35-7CDF-4CC0-802F-042D67DB19EA}">
      <dgm:prSet custT="1"/>
      <dgm:spPr/>
      <dgm:t>
        <a:bodyPr/>
        <a:lstStyle/>
        <a:p>
          <a:pPr rtl="0"/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公開口述</a:t>
          </a:r>
          <a:endParaRPr lang="zh-TW" altLang="en-US" sz="24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45D6A1E-23C2-4C8B-97F8-61DC241D59DB}" type="parTrans" cxnId="{C22486B4-B93D-4273-8306-5B406302C958}">
      <dgm:prSet/>
      <dgm:spPr/>
      <dgm:t>
        <a:bodyPr/>
        <a:lstStyle/>
        <a:p>
          <a:endParaRPr lang="zh-TW" altLang="en-US"/>
        </a:p>
      </dgm:t>
    </dgm:pt>
    <dgm:pt modelId="{574A860F-672C-4B62-ABAC-7B62076FBFBB}" type="sibTrans" cxnId="{C22486B4-B93D-4273-8306-5B406302C958}">
      <dgm:prSet/>
      <dgm:spPr/>
      <dgm:t>
        <a:bodyPr/>
        <a:lstStyle/>
        <a:p>
          <a:endParaRPr lang="zh-TW" altLang="en-US"/>
        </a:p>
      </dgm:t>
    </dgm:pt>
    <dgm:pt modelId="{FCB5D9BC-6D0E-4690-BF77-FCE4B5A0526B}">
      <dgm:prSet custT="1"/>
      <dgm:spPr/>
      <dgm:t>
        <a:bodyPr/>
        <a:lstStyle/>
        <a:p>
          <a:pPr rtl="0"/>
          <a:r>
            <a:rPr lang="zh-TW" altLang="en-US" sz="18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演講、朗誦</a:t>
          </a:r>
          <a:endParaRPr lang="zh-TW" altLang="en-US" sz="1800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BF61FF4-E3D8-466F-9A9A-C736DBF16169}" type="parTrans" cxnId="{28BAA488-E775-4032-9E34-8009F86F74AA}">
      <dgm:prSet/>
      <dgm:spPr/>
      <dgm:t>
        <a:bodyPr/>
        <a:lstStyle/>
        <a:p>
          <a:endParaRPr lang="zh-TW" altLang="en-US"/>
        </a:p>
      </dgm:t>
    </dgm:pt>
    <dgm:pt modelId="{DA6DC28A-5005-40E0-82CF-9E313E211B33}" type="sibTrans" cxnId="{28BAA488-E775-4032-9E34-8009F86F74AA}">
      <dgm:prSet/>
      <dgm:spPr/>
      <dgm:t>
        <a:bodyPr/>
        <a:lstStyle/>
        <a:p>
          <a:endParaRPr lang="zh-TW" altLang="en-US"/>
        </a:p>
      </dgm:t>
    </dgm:pt>
    <dgm:pt modelId="{0E7B511C-A59B-41F6-9417-2963632B35D9}" type="pres">
      <dgm:prSet presAssocID="{C28094F3-01EB-479F-A1EC-D366901A3EA2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zh-TW" altLang="en-US"/>
        </a:p>
      </dgm:t>
    </dgm:pt>
    <dgm:pt modelId="{023C95DF-5021-4E5D-8ECD-81CCF95E752F}" type="pres">
      <dgm:prSet presAssocID="{CFBE3C35-C26D-458D-ADAE-CF1FFDC88A39}" presName="linNode" presStyleCnt="0"/>
      <dgm:spPr/>
      <dgm:t>
        <a:bodyPr/>
        <a:lstStyle/>
        <a:p>
          <a:endParaRPr lang="zh-TW" altLang="en-US"/>
        </a:p>
      </dgm:t>
    </dgm:pt>
    <dgm:pt modelId="{3A04E521-2BA5-4B87-99A9-5D976A75633F}" type="pres">
      <dgm:prSet presAssocID="{CFBE3C35-C26D-458D-ADAE-CF1FFDC88A39}" presName="parentShp" presStyleLbl="node1" presStyleIdx="0" presStyleCnt="5" custScaleX="57498" custScaleY="152761" custLinFactNeighborX="-14167" custLinFactNeighborY="-18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8C372D3-28BC-4850-AE65-314634882318}" type="pres">
      <dgm:prSet presAssocID="{CFBE3C35-C26D-458D-ADAE-CF1FFDC88A39}" presName="childShp" presStyleLbl="bgAccFollowNode1" presStyleIdx="0" presStyleCnt="5" custScaleX="123333" custScaleY="175979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ED26387-2C93-4006-B26B-CF4071F5C8E4}" type="pres">
      <dgm:prSet presAssocID="{D5358B3E-50CB-4614-9E70-3ED8DDC05E03}" presName="spacing" presStyleCnt="0"/>
      <dgm:spPr/>
      <dgm:t>
        <a:bodyPr/>
        <a:lstStyle/>
        <a:p>
          <a:endParaRPr lang="zh-TW" altLang="en-US"/>
        </a:p>
      </dgm:t>
    </dgm:pt>
    <dgm:pt modelId="{F51915E6-4796-4C46-9E91-35D1E6B8EAF4}" type="pres">
      <dgm:prSet presAssocID="{4A69A09D-C813-4EE6-BE6A-F0B16FDEDF5D}" presName="linNode" presStyleCnt="0"/>
      <dgm:spPr/>
      <dgm:t>
        <a:bodyPr/>
        <a:lstStyle/>
        <a:p>
          <a:endParaRPr lang="zh-TW" altLang="en-US"/>
        </a:p>
      </dgm:t>
    </dgm:pt>
    <dgm:pt modelId="{52FA3332-F7D3-41FA-9641-E6D9B1B729A7}" type="pres">
      <dgm:prSet presAssocID="{4A69A09D-C813-4EE6-BE6A-F0B16FDEDF5D}" presName="parentShp" presStyleLbl="node1" presStyleIdx="1" presStyleCnt="5" custScaleX="60741" custScaleY="248414" custLinFactNeighborX="-2582" custLinFactNeighborY="-3491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FF9DC4E-1610-4C38-AF0D-1A3D26EEAA3D}" type="pres">
      <dgm:prSet presAssocID="{4A69A09D-C813-4EE6-BE6A-F0B16FDEDF5D}" presName="childShp" presStyleLbl="bgAccFollowNode1" presStyleIdx="1" presStyleCnt="5" custScaleX="124822" custScaleY="280096" custLinFactNeighborX="-1135" custLinFactNeighborY="-1228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FD56A98-02DB-4BBC-B4B0-730B3F259106}" type="pres">
      <dgm:prSet presAssocID="{280F911C-0591-4CE3-8A91-4C14759EA742}" presName="spacing" presStyleCnt="0"/>
      <dgm:spPr/>
      <dgm:t>
        <a:bodyPr/>
        <a:lstStyle/>
        <a:p>
          <a:endParaRPr lang="zh-TW" altLang="en-US"/>
        </a:p>
      </dgm:t>
    </dgm:pt>
    <dgm:pt modelId="{8ECDC37C-B45F-474E-AC15-192E70254108}" type="pres">
      <dgm:prSet presAssocID="{83306A90-2110-4931-967D-1C2F4978D83A}" presName="linNode" presStyleCnt="0"/>
      <dgm:spPr/>
      <dgm:t>
        <a:bodyPr/>
        <a:lstStyle/>
        <a:p>
          <a:endParaRPr lang="zh-TW" altLang="en-US"/>
        </a:p>
      </dgm:t>
    </dgm:pt>
    <dgm:pt modelId="{6B07BCFC-A71D-4434-863F-097E62DC4C7B}" type="pres">
      <dgm:prSet presAssocID="{83306A90-2110-4931-967D-1C2F4978D83A}" presName="parentShp" presStyleLbl="node1" presStyleIdx="2" presStyleCnt="5" custScaleX="57498" custScaleY="125970" custLinFactNeighborX="-2582" custLinFactNeighborY="-1063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E2CC7BC-40AE-45A4-BD3E-F797A0E25CFE}" type="pres">
      <dgm:prSet presAssocID="{83306A90-2110-4931-967D-1C2F4978D83A}" presName="childShp" presStyleLbl="bgAccFollowNode1" presStyleIdx="2" presStyleCnt="5" custScaleX="123333" custScaleY="128663" custLinFactNeighborX="-62" custLinFactNeighborY="-1347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69D0D72-52C1-4E03-AD2A-F209DB15DAC8}" type="pres">
      <dgm:prSet presAssocID="{D123B367-4CA9-4655-8C83-D8724CFD1608}" presName="spacing" presStyleCnt="0"/>
      <dgm:spPr/>
      <dgm:t>
        <a:bodyPr/>
        <a:lstStyle/>
        <a:p>
          <a:endParaRPr lang="zh-TW" altLang="en-US"/>
        </a:p>
      </dgm:t>
    </dgm:pt>
    <dgm:pt modelId="{207D4E27-0BE9-4F7C-B1DA-8ABD4010BAEE}" type="pres">
      <dgm:prSet presAssocID="{5AD7D990-C8F1-4998-B0DB-9B7F2B839B91}" presName="linNode" presStyleCnt="0"/>
      <dgm:spPr/>
      <dgm:t>
        <a:bodyPr/>
        <a:lstStyle/>
        <a:p>
          <a:endParaRPr lang="zh-TW" altLang="en-US"/>
        </a:p>
      </dgm:t>
    </dgm:pt>
    <dgm:pt modelId="{B9EEE476-BD79-4FD3-A492-0855A0985707}" type="pres">
      <dgm:prSet presAssocID="{5AD7D990-C8F1-4998-B0DB-9B7F2B839B91}" presName="parentShp" presStyleLbl="node1" presStyleIdx="3" presStyleCnt="5" custScaleX="57498" custLinFactNeighborX="-14167" custLinFactNeighborY="-18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62880BC-FB34-4189-9653-002C4485FE09}" type="pres">
      <dgm:prSet presAssocID="{5AD7D990-C8F1-4998-B0DB-9B7F2B839B91}" presName="childShp" presStyleLbl="bgAccFollowNode1" presStyleIdx="3" presStyleCnt="5" custScaleX="123333" custLinFactNeighborX="0" custLinFactNeighborY="-639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E60A95B-A350-48B5-B591-3C2586515250}" type="pres">
      <dgm:prSet presAssocID="{900B99BA-4917-40A0-AA96-D4E9E1338E9E}" presName="spacing" presStyleCnt="0"/>
      <dgm:spPr/>
      <dgm:t>
        <a:bodyPr/>
        <a:lstStyle/>
        <a:p>
          <a:endParaRPr lang="zh-TW" altLang="en-US"/>
        </a:p>
      </dgm:t>
    </dgm:pt>
    <dgm:pt modelId="{4B662693-1C4A-4F48-B46B-06BA7EB67635}" type="pres">
      <dgm:prSet presAssocID="{A46E5E35-7CDF-4CC0-802F-042D67DB19EA}" presName="linNode" presStyleCnt="0"/>
      <dgm:spPr/>
      <dgm:t>
        <a:bodyPr/>
        <a:lstStyle/>
        <a:p>
          <a:endParaRPr lang="zh-TW" altLang="en-US"/>
        </a:p>
      </dgm:t>
    </dgm:pt>
    <dgm:pt modelId="{70BDDCE0-147B-4C68-8946-C52BBCD21FCE}" type="pres">
      <dgm:prSet presAssocID="{A46E5E35-7CDF-4CC0-802F-042D67DB19EA}" presName="parentShp" presStyleLbl="node1" presStyleIdx="4" presStyleCnt="5" custScaleX="57498" custLinFactNeighborX="-14167" custLinFactNeighborY="-18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E26F336-F9A9-45CE-881F-3026BE16AC19}" type="pres">
      <dgm:prSet presAssocID="{A46E5E35-7CDF-4CC0-802F-042D67DB19EA}" presName="childShp" presStyleLbl="bgAccFollowNode1" presStyleIdx="4" presStyleCnt="5" custScaleX="12333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7B89AE66-69B9-4BA6-BA3B-84DF0C2F5627}" type="presOf" srcId="{72F7F1D6-D466-45F6-B9F2-9CDC8ABC238B}" destId="{F8C372D3-28BC-4850-AE65-314634882318}" srcOrd="0" destOrd="1" presId="urn:microsoft.com/office/officeart/2005/8/layout/vList6"/>
    <dgm:cxn modelId="{301BEF01-BA13-4943-9999-A49FD65A92DF}" srcId="{CFBE3C35-C26D-458D-ADAE-CF1FFDC88A39}" destId="{72F7F1D6-D466-45F6-B9F2-9CDC8ABC238B}" srcOrd="1" destOrd="0" parTransId="{36B40F32-E0CA-4C65-94F8-62761B31F0A5}" sibTransId="{113B3FD2-4DC5-4EB9-A9B0-5B540498F8D1}"/>
    <dgm:cxn modelId="{56898760-2CEB-4715-ABE1-E56D4B02CC8B}" type="presOf" srcId="{9A5EA71E-F78E-4E0C-BBC7-C226B7A8FD59}" destId="{EFF9DC4E-1610-4C38-AF0D-1A3D26EEAA3D}" srcOrd="0" destOrd="1" presId="urn:microsoft.com/office/officeart/2005/8/layout/vList6"/>
    <dgm:cxn modelId="{249D9CBD-79F4-4845-A7AA-EE73B08BD298}" type="presOf" srcId="{7FA0A414-2B09-4E3C-9A6F-B5584FB63E35}" destId="{EFF9DC4E-1610-4C38-AF0D-1A3D26EEAA3D}" srcOrd="0" destOrd="0" presId="urn:microsoft.com/office/officeart/2005/8/layout/vList6"/>
    <dgm:cxn modelId="{E1A7EDC8-95FF-44F7-B81A-52B5025E77B3}" type="presOf" srcId="{4A69A09D-C813-4EE6-BE6A-F0B16FDEDF5D}" destId="{52FA3332-F7D3-41FA-9641-E6D9B1B729A7}" srcOrd="0" destOrd="0" presId="urn:microsoft.com/office/officeart/2005/8/layout/vList6"/>
    <dgm:cxn modelId="{5C17F72D-FD92-4940-9DE9-42675585ADD4}" type="presOf" srcId="{871C0CD8-140C-48BD-AB96-8AC47E18FCB7}" destId="{EFF9DC4E-1610-4C38-AF0D-1A3D26EEAA3D}" srcOrd="0" destOrd="2" presId="urn:microsoft.com/office/officeart/2005/8/layout/vList6"/>
    <dgm:cxn modelId="{2E994D7B-6615-46BB-8511-F02F7F143526}" type="presOf" srcId="{6C2D0D9E-079E-489C-8951-6C9602880EC6}" destId="{8E2CC7BC-40AE-45A4-BD3E-F797A0E25CFE}" srcOrd="0" destOrd="0" presId="urn:microsoft.com/office/officeart/2005/8/layout/vList6"/>
    <dgm:cxn modelId="{3F806561-902A-461E-8F2A-319668572638}" srcId="{83306A90-2110-4931-967D-1C2F4978D83A}" destId="{6C2D0D9E-079E-489C-8951-6C9602880EC6}" srcOrd="0" destOrd="0" parTransId="{DCBBF362-2B58-42C1-9E66-1B1B18E9A099}" sibTransId="{6D239E80-587A-40F7-A17C-F9C2E240862F}"/>
    <dgm:cxn modelId="{C6690058-9419-4A9D-8B80-39246D9BD3A2}" type="presOf" srcId="{83306A90-2110-4931-967D-1C2F4978D83A}" destId="{6B07BCFC-A71D-4434-863F-097E62DC4C7B}" srcOrd="0" destOrd="0" presId="urn:microsoft.com/office/officeart/2005/8/layout/vList6"/>
    <dgm:cxn modelId="{40B3EEF5-CE6E-48EF-9B43-1B4CDDD10002}" srcId="{C28094F3-01EB-479F-A1EC-D366901A3EA2}" destId="{5AD7D990-C8F1-4998-B0DB-9B7F2B839B91}" srcOrd="3" destOrd="0" parTransId="{189D7E42-DA81-4F84-A996-8B5F0F715C16}" sibTransId="{900B99BA-4917-40A0-AA96-D4E9E1338E9E}"/>
    <dgm:cxn modelId="{BD6CD75E-B31E-42EC-9818-BF6781881928}" type="presOf" srcId="{6EEDEB63-0FE0-4047-B3EB-9185103F96C5}" destId="{F8C372D3-28BC-4850-AE65-314634882318}" srcOrd="0" destOrd="0" presId="urn:microsoft.com/office/officeart/2005/8/layout/vList6"/>
    <dgm:cxn modelId="{90A3BDB4-B013-4514-8460-EB1132D5A269}" srcId="{4A69A09D-C813-4EE6-BE6A-F0B16FDEDF5D}" destId="{871C0CD8-140C-48BD-AB96-8AC47E18FCB7}" srcOrd="2" destOrd="0" parTransId="{E5526AC1-1FB1-4E9F-B1AB-215F10E2921B}" sibTransId="{B1A76328-711D-4F02-AFAF-8A4ACE3B33C0}"/>
    <dgm:cxn modelId="{7B8426F8-6A0D-4A3B-9AFA-C0CAF471E828}" srcId="{5AD7D990-C8F1-4998-B0DB-9B7F2B839B91}" destId="{516738AE-F4FE-44AB-93FE-452AC4B3BA3D}" srcOrd="0" destOrd="0" parTransId="{6131DA7C-C650-4B43-9406-01C84ED8477D}" sibTransId="{D8E6C290-CE64-479D-B4CA-57F19D53DFCE}"/>
    <dgm:cxn modelId="{05C65C21-61AC-42B7-923D-691E60141C34}" type="presOf" srcId="{C28094F3-01EB-479F-A1EC-D366901A3EA2}" destId="{0E7B511C-A59B-41F6-9417-2963632B35D9}" srcOrd="0" destOrd="0" presId="urn:microsoft.com/office/officeart/2005/8/layout/vList6"/>
    <dgm:cxn modelId="{FB4E810E-3A2A-4B74-834D-E5795E0FB981}" srcId="{CFBE3C35-C26D-458D-ADAE-CF1FFDC88A39}" destId="{6EEDEB63-0FE0-4047-B3EB-9185103F96C5}" srcOrd="0" destOrd="0" parTransId="{7D4DB4EA-58BE-410F-AB3D-0AEECDA251A7}" sibTransId="{A84D9F11-D978-4073-A696-A430ABFE799E}"/>
    <dgm:cxn modelId="{C22486B4-B93D-4273-8306-5B406302C958}" srcId="{C28094F3-01EB-479F-A1EC-D366901A3EA2}" destId="{A46E5E35-7CDF-4CC0-802F-042D67DB19EA}" srcOrd="4" destOrd="0" parTransId="{645D6A1E-23C2-4C8B-97F8-61DC241D59DB}" sibTransId="{574A860F-672C-4B62-ABAC-7B62076FBFBB}"/>
    <dgm:cxn modelId="{D38834DE-A8C5-4A99-A0C4-86C6B961BB11}" type="presOf" srcId="{5AD7D990-C8F1-4998-B0DB-9B7F2B839B91}" destId="{B9EEE476-BD79-4FD3-A492-0855A0985707}" srcOrd="0" destOrd="0" presId="urn:microsoft.com/office/officeart/2005/8/layout/vList6"/>
    <dgm:cxn modelId="{B2464FB3-9D5A-49BB-B7A5-F31962BAE9C7}" srcId="{4A69A09D-C813-4EE6-BE6A-F0B16FDEDF5D}" destId="{7FA0A414-2B09-4E3C-9A6F-B5584FB63E35}" srcOrd="0" destOrd="0" parTransId="{0DB1E935-7D9B-4CA7-88CE-E2492521B430}" sibTransId="{159426DC-07DB-4CB2-9D47-6E7D72E5F3FE}"/>
    <dgm:cxn modelId="{28BAA488-E775-4032-9E34-8009F86F74AA}" srcId="{A46E5E35-7CDF-4CC0-802F-042D67DB19EA}" destId="{FCB5D9BC-6D0E-4690-BF77-FCE4B5A0526B}" srcOrd="0" destOrd="0" parTransId="{0BF61FF4-E3D8-466F-9A9A-C736DBF16169}" sibTransId="{DA6DC28A-5005-40E0-82CF-9E313E211B33}"/>
    <dgm:cxn modelId="{98BA5F57-4F84-4BE8-80D9-78014EF70EEF}" srcId="{C28094F3-01EB-479F-A1EC-D366901A3EA2}" destId="{83306A90-2110-4931-967D-1C2F4978D83A}" srcOrd="2" destOrd="0" parTransId="{17321DB6-3E9F-43AE-9C7D-9CDAF1DFAA72}" sibTransId="{D123B367-4CA9-4655-8C83-D8724CFD1608}"/>
    <dgm:cxn modelId="{97B57896-0115-40AD-8EC3-8B9CE85D6ED8}" type="presOf" srcId="{FCB5D9BC-6D0E-4690-BF77-FCE4B5A0526B}" destId="{8E26F336-F9A9-45CE-881F-3026BE16AC19}" srcOrd="0" destOrd="0" presId="urn:microsoft.com/office/officeart/2005/8/layout/vList6"/>
    <dgm:cxn modelId="{023EAFB6-3534-4329-89A8-D3E0A074618F}" type="presOf" srcId="{CFBE3C35-C26D-458D-ADAE-CF1FFDC88A39}" destId="{3A04E521-2BA5-4B87-99A9-5D976A75633F}" srcOrd="0" destOrd="0" presId="urn:microsoft.com/office/officeart/2005/8/layout/vList6"/>
    <dgm:cxn modelId="{0EAD3FD1-90E2-41F9-A315-4F14807482F0}" type="presOf" srcId="{A46E5E35-7CDF-4CC0-802F-042D67DB19EA}" destId="{70BDDCE0-147B-4C68-8946-C52BBCD21FCE}" srcOrd="0" destOrd="0" presId="urn:microsoft.com/office/officeart/2005/8/layout/vList6"/>
    <dgm:cxn modelId="{9BCD0454-8B9A-404A-9E1C-BDA5804D3A68}" srcId="{4A69A09D-C813-4EE6-BE6A-F0B16FDEDF5D}" destId="{9A5EA71E-F78E-4E0C-BBC7-C226B7A8FD59}" srcOrd="1" destOrd="0" parTransId="{B10C9982-CF4E-47BE-9181-C1F119311B62}" sibTransId="{F08AD507-95BA-49AB-A7FB-2E72318FA94B}"/>
    <dgm:cxn modelId="{F4039366-3F8B-4858-B3B2-22BEEF0ED495}" type="presOf" srcId="{516738AE-F4FE-44AB-93FE-452AC4B3BA3D}" destId="{562880BC-FB34-4189-9653-002C4485FE09}" srcOrd="0" destOrd="0" presId="urn:microsoft.com/office/officeart/2005/8/layout/vList6"/>
    <dgm:cxn modelId="{D7E75316-EC1C-4D1B-B2A5-9166449539B9}" srcId="{C28094F3-01EB-479F-A1EC-D366901A3EA2}" destId="{4A69A09D-C813-4EE6-BE6A-F0B16FDEDF5D}" srcOrd="1" destOrd="0" parTransId="{9D0812C9-5B5F-4D80-9D01-1DF793DA023C}" sibTransId="{280F911C-0591-4CE3-8A91-4C14759EA742}"/>
    <dgm:cxn modelId="{8156A3A0-DF49-49E8-B0CD-5F7300BAEFC0}" srcId="{C28094F3-01EB-479F-A1EC-D366901A3EA2}" destId="{CFBE3C35-C26D-458D-ADAE-CF1FFDC88A39}" srcOrd="0" destOrd="0" parTransId="{0B668578-F5D2-4EC9-A47B-75D8ABD67174}" sibTransId="{D5358B3E-50CB-4614-9E70-3ED8DDC05E03}"/>
    <dgm:cxn modelId="{9F1457F4-16B1-442D-A2CD-DC57EE2DE1AD}" type="presParOf" srcId="{0E7B511C-A59B-41F6-9417-2963632B35D9}" destId="{023C95DF-5021-4E5D-8ECD-81CCF95E752F}" srcOrd="0" destOrd="0" presId="urn:microsoft.com/office/officeart/2005/8/layout/vList6"/>
    <dgm:cxn modelId="{1BACE269-2A7C-403E-9906-8ED695A4FA13}" type="presParOf" srcId="{023C95DF-5021-4E5D-8ECD-81CCF95E752F}" destId="{3A04E521-2BA5-4B87-99A9-5D976A75633F}" srcOrd="0" destOrd="0" presId="urn:microsoft.com/office/officeart/2005/8/layout/vList6"/>
    <dgm:cxn modelId="{2547C606-ACD2-4AD1-9FA7-FFB4CD0BCD83}" type="presParOf" srcId="{023C95DF-5021-4E5D-8ECD-81CCF95E752F}" destId="{F8C372D3-28BC-4850-AE65-314634882318}" srcOrd="1" destOrd="0" presId="urn:microsoft.com/office/officeart/2005/8/layout/vList6"/>
    <dgm:cxn modelId="{6F40D45C-8214-469A-8C10-89773A7C91D7}" type="presParOf" srcId="{0E7B511C-A59B-41F6-9417-2963632B35D9}" destId="{FED26387-2C93-4006-B26B-CF4071F5C8E4}" srcOrd="1" destOrd="0" presId="urn:microsoft.com/office/officeart/2005/8/layout/vList6"/>
    <dgm:cxn modelId="{87DC0C28-3372-493F-9ECE-CE021CA9158A}" type="presParOf" srcId="{0E7B511C-A59B-41F6-9417-2963632B35D9}" destId="{F51915E6-4796-4C46-9E91-35D1E6B8EAF4}" srcOrd="2" destOrd="0" presId="urn:microsoft.com/office/officeart/2005/8/layout/vList6"/>
    <dgm:cxn modelId="{2E56395A-1D1E-4F14-BBEB-9E8FCF98D77D}" type="presParOf" srcId="{F51915E6-4796-4C46-9E91-35D1E6B8EAF4}" destId="{52FA3332-F7D3-41FA-9641-E6D9B1B729A7}" srcOrd="0" destOrd="0" presId="urn:microsoft.com/office/officeart/2005/8/layout/vList6"/>
    <dgm:cxn modelId="{2013A54E-3B1E-46C1-9D33-C7DB3C41F9CC}" type="presParOf" srcId="{F51915E6-4796-4C46-9E91-35D1E6B8EAF4}" destId="{EFF9DC4E-1610-4C38-AF0D-1A3D26EEAA3D}" srcOrd="1" destOrd="0" presId="urn:microsoft.com/office/officeart/2005/8/layout/vList6"/>
    <dgm:cxn modelId="{05A88688-AE3A-4406-929A-530DF653A5FB}" type="presParOf" srcId="{0E7B511C-A59B-41F6-9417-2963632B35D9}" destId="{BFD56A98-02DB-4BBC-B4B0-730B3F259106}" srcOrd="3" destOrd="0" presId="urn:microsoft.com/office/officeart/2005/8/layout/vList6"/>
    <dgm:cxn modelId="{5C125996-EBB1-4B5D-B328-81B5D4BC98F6}" type="presParOf" srcId="{0E7B511C-A59B-41F6-9417-2963632B35D9}" destId="{8ECDC37C-B45F-474E-AC15-192E70254108}" srcOrd="4" destOrd="0" presId="urn:microsoft.com/office/officeart/2005/8/layout/vList6"/>
    <dgm:cxn modelId="{BCC48BA8-990A-4AD4-8249-440C90A13BAF}" type="presParOf" srcId="{8ECDC37C-B45F-474E-AC15-192E70254108}" destId="{6B07BCFC-A71D-4434-863F-097E62DC4C7B}" srcOrd="0" destOrd="0" presId="urn:microsoft.com/office/officeart/2005/8/layout/vList6"/>
    <dgm:cxn modelId="{8F1FF4D3-102A-459D-838A-D31D21AD0A5A}" type="presParOf" srcId="{8ECDC37C-B45F-474E-AC15-192E70254108}" destId="{8E2CC7BC-40AE-45A4-BD3E-F797A0E25CFE}" srcOrd="1" destOrd="0" presId="urn:microsoft.com/office/officeart/2005/8/layout/vList6"/>
    <dgm:cxn modelId="{19A1E3F8-716A-40F0-A965-43561ACCAD07}" type="presParOf" srcId="{0E7B511C-A59B-41F6-9417-2963632B35D9}" destId="{669D0D72-52C1-4E03-AD2A-F209DB15DAC8}" srcOrd="5" destOrd="0" presId="urn:microsoft.com/office/officeart/2005/8/layout/vList6"/>
    <dgm:cxn modelId="{91E21781-1C1E-4247-B422-DFB8B39F8A20}" type="presParOf" srcId="{0E7B511C-A59B-41F6-9417-2963632B35D9}" destId="{207D4E27-0BE9-4F7C-B1DA-8ABD4010BAEE}" srcOrd="6" destOrd="0" presId="urn:microsoft.com/office/officeart/2005/8/layout/vList6"/>
    <dgm:cxn modelId="{F9F1A8E8-D9EA-4E7D-9CE7-34076F53CE61}" type="presParOf" srcId="{207D4E27-0BE9-4F7C-B1DA-8ABD4010BAEE}" destId="{B9EEE476-BD79-4FD3-A492-0855A0985707}" srcOrd="0" destOrd="0" presId="urn:microsoft.com/office/officeart/2005/8/layout/vList6"/>
    <dgm:cxn modelId="{C9D95239-7802-407D-A821-53DF2E4FA0F5}" type="presParOf" srcId="{207D4E27-0BE9-4F7C-B1DA-8ABD4010BAEE}" destId="{562880BC-FB34-4189-9653-002C4485FE09}" srcOrd="1" destOrd="0" presId="urn:microsoft.com/office/officeart/2005/8/layout/vList6"/>
    <dgm:cxn modelId="{97A98790-F2E1-4E09-B814-FD79EE449202}" type="presParOf" srcId="{0E7B511C-A59B-41F6-9417-2963632B35D9}" destId="{3E60A95B-A350-48B5-B591-3C2586515250}" srcOrd="7" destOrd="0" presId="urn:microsoft.com/office/officeart/2005/8/layout/vList6"/>
    <dgm:cxn modelId="{F2B1979E-1A2E-4F9D-AB8A-FEF0BEB1714B}" type="presParOf" srcId="{0E7B511C-A59B-41F6-9417-2963632B35D9}" destId="{4B662693-1C4A-4F48-B46B-06BA7EB67635}" srcOrd="8" destOrd="0" presId="urn:microsoft.com/office/officeart/2005/8/layout/vList6"/>
    <dgm:cxn modelId="{4130C5A4-B1D2-4710-8E1A-A28C6379AC6D}" type="presParOf" srcId="{4B662693-1C4A-4F48-B46B-06BA7EB67635}" destId="{70BDDCE0-147B-4C68-8946-C52BBCD21FCE}" srcOrd="0" destOrd="0" presId="urn:microsoft.com/office/officeart/2005/8/layout/vList6"/>
    <dgm:cxn modelId="{3EEB4E5F-6757-47E4-A33F-673E53172860}" type="presParOf" srcId="{4B662693-1C4A-4F48-B46B-06BA7EB67635}" destId="{8E26F336-F9A9-45CE-881F-3026BE16AC19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77927A6-C00A-40E0-B167-DBA0C595B8AB}" type="doc">
      <dgm:prSet loTypeId="urn:microsoft.com/office/officeart/2005/8/layout/hList1" loCatId="list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2CA10E27-91C8-4A43-BD19-376615364549}">
      <dgm:prSet custT="1"/>
      <dgm:spPr/>
      <dgm:t>
        <a:bodyPr/>
        <a:lstStyle/>
        <a:p>
          <a:pPr algn="l" rtl="0"/>
          <a:r>
            <a:rPr lang="zh-TW" altLang="en-US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著作財產權原則上為著作人終身加五十年</a:t>
          </a:r>
          <a:r>
            <a:rPr lang="zh-TW" altLang="en-US" sz="18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。</a:t>
          </a:r>
          <a:endParaRPr lang="zh-TW" altLang="en-US" sz="18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0ECAA3C-AD8E-4471-B260-136775766491}" type="parTrans" cxnId="{A915355C-A8B7-4D29-964A-A31145C7FC76}">
      <dgm:prSet/>
      <dgm:spPr/>
      <dgm:t>
        <a:bodyPr/>
        <a:lstStyle/>
        <a:p>
          <a:pPr algn="l"/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C91123C-B0B4-413E-9AC7-C1B917BC7D41}" type="sibTrans" cxnId="{A915355C-A8B7-4D29-964A-A31145C7FC76}">
      <dgm:prSet/>
      <dgm:spPr/>
      <dgm:t>
        <a:bodyPr/>
        <a:lstStyle/>
        <a:p>
          <a:pPr algn="l"/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34AAC28-B8D9-42B4-969D-FE011287D03E}">
      <dgm:prSet custT="1"/>
      <dgm:spPr/>
      <dgm:t>
        <a:bodyPr/>
        <a:lstStyle/>
        <a:p>
          <a:pPr algn="l" rtl="0"/>
          <a:r>
            <a:rPr lang="zh-TW" sz="18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特定類別著作</a:t>
          </a:r>
          <a:r>
            <a:rPr lang="en-US" sz="18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(</a:t>
          </a:r>
          <a:r>
            <a:rPr lang="zh-TW" sz="18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法人、攝影、視聽、錄音及表演）為公開發表以後五十年。</a:t>
          </a:r>
          <a:endParaRPr lang="zh-TW" sz="18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2206B45-E022-4FA6-92F8-F200CD93001E}" type="parTrans" cxnId="{BA568DCF-DDA0-4902-995E-146AF2FE2A42}">
      <dgm:prSet/>
      <dgm:spPr/>
      <dgm:t>
        <a:bodyPr/>
        <a:lstStyle/>
        <a:p>
          <a:pPr algn="l"/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12A01D3-7C09-4A83-8CAE-8891879E882C}" type="sibTrans" cxnId="{BA568DCF-DDA0-4902-995E-146AF2FE2A42}">
      <dgm:prSet/>
      <dgm:spPr/>
      <dgm:t>
        <a:bodyPr/>
        <a:lstStyle/>
        <a:p>
          <a:pPr algn="l"/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BC56EDC-0122-4D33-A9C5-44092F3803B5}">
      <dgm:prSet custT="1"/>
      <dgm:spPr/>
      <dgm:t>
        <a:bodyPr/>
        <a:lstStyle/>
        <a:p>
          <a:pPr algn="l" rtl="0"/>
          <a:r>
            <a:rPr lang="zh-TW" altLang="en-US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著作人格權係</a:t>
          </a:r>
          <a:r>
            <a:rPr lang="zh-TW" altLang="en-US" sz="2000" b="1" u="sng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永久保護。</a:t>
          </a:r>
          <a:endParaRPr lang="zh-TW" altLang="en-US" sz="2000" u="sng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21A838E-D1A6-4933-8B50-9238236AC524}" type="parTrans" cxnId="{D52E91C7-8652-48C5-B334-6CEB6B400509}">
      <dgm:prSet/>
      <dgm:spPr/>
      <dgm:t>
        <a:bodyPr/>
        <a:lstStyle/>
        <a:p>
          <a:pPr algn="l"/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6256F5B-EF66-4570-9AE1-EF04D3DDAA6B}" type="sibTrans" cxnId="{D52E91C7-8652-48C5-B334-6CEB6B400509}">
      <dgm:prSet/>
      <dgm:spPr/>
      <dgm:t>
        <a:bodyPr/>
        <a:lstStyle/>
        <a:p>
          <a:pPr algn="l"/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78849DD-4D34-48F7-A7FA-602150D6B9C9}">
      <dgm:prSet custT="1"/>
      <dgm:spPr/>
      <dgm:t>
        <a:bodyPr/>
        <a:lstStyle/>
        <a:p>
          <a:pPr algn="l" rtl="0"/>
          <a:r>
            <a:rPr lang="zh-TW" altLang="en-US" sz="18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例：鄧雨賢先生於</a:t>
          </a:r>
          <a:r>
            <a:rPr lang="en-US" altLang="zh-TW" sz="18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1</a:t>
          </a:r>
          <a:r>
            <a:rPr lang="en-US" altLang="en-US" sz="18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944</a:t>
          </a:r>
          <a:r>
            <a:rPr lang="zh-TW" altLang="en-US" sz="18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年逝世，其創作之歌曲，著作財產權保護期間已屆滿。</a:t>
          </a:r>
          <a:endParaRPr lang="zh-TW" sz="18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F144A54-2802-4851-A7DD-6053EBAC161C}" type="parTrans" cxnId="{303431B9-1B21-4761-8596-E8BD4562DF5A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8213E87-FD5D-4095-A630-036CC5ECC6F6}" type="sibTrans" cxnId="{303431B9-1B21-4761-8596-E8BD4562DF5A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E155F102-3B90-43D9-9CE2-4D9B913DC20B}">
      <dgm:prSet custT="1"/>
      <dgm:spPr/>
      <dgm:t>
        <a:bodyPr/>
        <a:lstStyle/>
        <a:p>
          <a:r>
            <a:rPr lang="zh-TW" altLang="en-US" sz="18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如有他人利用鄧雨賢先生創作之歌曲錄製唱片，則該唱片之保護期間為唱片公開發表後五十年。</a:t>
          </a:r>
          <a:endParaRPr lang="zh-TW" altLang="en-US" sz="18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1447417-FAE1-447E-BAAC-1147471049EC}" type="parTrans" cxnId="{3F42E40E-1301-4F04-9542-DE62FCF6B7FE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C7F9F1C-2D16-4BEE-8545-A296999120C9}" type="sibTrans" cxnId="{3F42E40E-1301-4F04-9542-DE62FCF6B7FE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4EBD9DA-1751-4FCA-BBBE-B2C00EE7EB8A}">
      <dgm:prSet custT="1"/>
      <dgm:spPr/>
      <dgm:t>
        <a:bodyPr/>
        <a:lstStyle/>
        <a:p>
          <a:r>
            <a:rPr lang="zh-TW" altLang="en-US" sz="16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鄧雨賢先生雖已逝世逾五十年，但其著作人格權之保護，視同生存或存續，任何人不得侵害，亦即受到永久保護，利用其創作之歌曲，仍不得影響其著作人格權。</a:t>
          </a:r>
          <a:endParaRPr lang="zh-TW" altLang="en-US" sz="16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5D9210D-38BD-422B-AFAF-4ED30F242C8B}" type="parTrans" cxnId="{8C4A4EDD-BCF2-4DD9-8F34-730CC3E403B2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D0F4D48-9E72-41F7-98FA-9FF2CD03F6C5}" type="sibTrans" cxnId="{8C4A4EDD-BCF2-4DD9-8F34-730CC3E403B2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FBCAAE1-1A62-4532-9D38-90A022B5611D}" type="pres">
      <dgm:prSet presAssocID="{977927A6-C00A-40E0-B167-DBA0C595B8A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0FCCD316-D3E7-4359-ADB0-01A9E918B5F2}" type="pres">
      <dgm:prSet presAssocID="{2CA10E27-91C8-4A43-BD19-376615364549}" presName="composite" presStyleCnt="0"/>
      <dgm:spPr/>
    </dgm:pt>
    <dgm:pt modelId="{39871E8D-357F-4647-9641-BDA0E89E909D}" type="pres">
      <dgm:prSet presAssocID="{2CA10E27-91C8-4A43-BD19-376615364549}" presName="parTx" presStyleLbl="alignNode1" presStyleIdx="0" presStyleCnt="3" custScaleY="183671" custLinFactNeighborX="-103" custLinFactNeighborY="-2418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FF96F83-3816-4A39-9987-9F7643C0F024}" type="pres">
      <dgm:prSet presAssocID="{2CA10E27-91C8-4A43-BD19-376615364549}" presName="desTx" presStyleLbl="alignAccFollowNode1" presStyleIdx="0" presStyleCnt="3" custScaleY="95759" custLinFactNeighborY="4859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9C9F6DF-7A3F-47C8-AEAC-23F87E63F067}" type="pres">
      <dgm:prSet presAssocID="{3C91123C-B0B4-413E-9AC7-C1B917BC7D41}" presName="space" presStyleCnt="0"/>
      <dgm:spPr/>
    </dgm:pt>
    <dgm:pt modelId="{39609F7B-354C-4BED-855C-BD56BD5E5386}" type="pres">
      <dgm:prSet presAssocID="{634AAC28-B8D9-42B4-969D-FE011287D03E}" presName="composite" presStyleCnt="0"/>
      <dgm:spPr/>
    </dgm:pt>
    <dgm:pt modelId="{3CEA3664-3CBD-4185-A104-172137116316}" type="pres">
      <dgm:prSet presAssocID="{634AAC28-B8D9-42B4-969D-FE011287D03E}" presName="parTx" presStyleLbl="alignNode1" presStyleIdx="1" presStyleCnt="3" custScaleY="191208" custLinFactNeighborY="-1685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415CEB2-8756-44DE-AC78-29E87741C0ED}" type="pres">
      <dgm:prSet presAssocID="{634AAC28-B8D9-42B4-969D-FE011287D03E}" presName="desTx" presStyleLbl="alignAccFollowNode1" presStyleIdx="1" presStyleCnt="3" custScaleY="95791" custLinFactNeighborY="3248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F2EA01D-B200-4A42-8B6F-53BED3642CD9}" type="pres">
      <dgm:prSet presAssocID="{912A01D3-7C09-4A83-8CAE-8891879E882C}" presName="space" presStyleCnt="0"/>
      <dgm:spPr/>
    </dgm:pt>
    <dgm:pt modelId="{F1CDEE35-FDDA-446B-94B8-C51D91FF5472}" type="pres">
      <dgm:prSet presAssocID="{ABC56EDC-0122-4D33-A9C5-44092F3803B5}" presName="composite" presStyleCnt="0"/>
      <dgm:spPr/>
    </dgm:pt>
    <dgm:pt modelId="{BDC0B22F-C457-420A-8E9F-0E8FE0FF2FE6}" type="pres">
      <dgm:prSet presAssocID="{ABC56EDC-0122-4D33-A9C5-44092F3803B5}" presName="parTx" presStyleLbl="alignNode1" presStyleIdx="2" presStyleCnt="3" custScaleY="187125" custLinFactNeighborY="-1688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6973390-04B3-4826-92F1-68BA800F0A14}" type="pres">
      <dgm:prSet presAssocID="{ABC56EDC-0122-4D33-A9C5-44092F3803B5}" presName="desTx" presStyleLbl="alignAccFollowNode1" presStyleIdx="2" presStyleCnt="3" custScaleY="95759" custLinFactNeighborX="103" custLinFactNeighborY="304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96FBA663-CFA4-42D0-835D-0D4BA2967191}" type="presOf" srcId="{B78849DD-4D34-48F7-A7FA-602150D6B9C9}" destId="{EFF96F83-3816-4A39-9987-9F7643C0F024}" srcOrd="0" destOrd="0" presId="urn:microsoft.com/office/officeart/2005/8/layout/hList1"/>
    <dgm:cxn modelId="{3F42E40E-1301-4F04-9542-DE62FCF6B7FE}" srcId="{634AAC28-B8D9-42B4-969D-FE011287D03E}" destId="{E155F102-3B90-43D9-9CE2-4D9B913DC20B}" srcOrd="0" destOrd="0" parTransId="{01447417-FAE1-447E-BAAC-1147471049EC}" sibTransId="{5C7F9F1C-2D16-4BEE-8545-A296999120C9}"/>
    <dgm:cxn modelId="{A915355C-A8B7-4D29-964A-A31145C7FC76}" srcId="{977927A6-C00A-40E0-B167-DBA0C595B8AB}" destId="{2CA10E27-91C8-4A43-BD19-376615364549}" srcOrd="0" destOrd="0" parTransId="{00ECAA3C-AD8E-4471-B260-136775766491}" sibTransId="{3C91123C-B0B4-413E-9AC7-C1B917BC7D41}"/>
    <dgm:cxn modelId="{35EBB7A4-3210-407C-91BE-813E8C675609}" type="presOf" srcId="{977927A6-C00A-40E0-B167-DBA0C595B8AB}" destId="{CFBCAAE1-1A62-4532-9D38-90A022B5611D}" srcOrd="0" destOrd="0" presId="urn:microsoft.com/office/officeart/2005/8/layout/hList1"/>
    <dgm:cxn modelId="{8C4A4EDD-BCF2-4DD9-8F34-730CC3E403B2}" srcId="{ABC56EDC-0122-4D33-A9C5-44092F3803B5}" destId="{D4EBD9DA-1751-4FCA-BBBE-B2C00EE7EB8A}" srcOrd="0" destOrd="0" parTransId="{F5D9210D-38BD-422B-AFAF-4ED30F242C8B}" sibTransId="{4D0F4D48-9E72-41F7-98FA-9FF2CD03F6C5}"/>
    <dgm:cxn modelId="{D52E91C7-8652-48C5-B334-6CEB6B400509}" srcId="{977927A6-C00A-40E0-B167-DBA0C595B8AB}" destId="{ABC56EDC-0122-4D33-A9C5-44092F3803B5}" srcOrd="2" destOrd="0" parTransId="{321A838E-D1A6-4933-8B50-9238236AC524}" sibTransId="{26256F5B-EF66-4570-9AE1-EF04D3DDAA6B}"/>
    <dgm:cxn modelId="{BA568DCF-DDA0-4902-995E-146AF2FE2A42}" srcId="{977927A6-C00A-40E0-B167-DBA0C595B8AB}" destId="{634AAC28-B8D9-42B4-969D-FE011287D03E}" srcOrd="1" destOrd="0" parTransId="{22206B45-E022-4FA6-92F8-F200CD93001E}" sibTransId="{912A01D3-7C09-4A83-8CAE-8891879E882C}"/>
    <dgm:cxn modelId="{3666D0A9-BBD1-41A8-98B1-4914C20AC6E5}" type="presOf" srcId="{634AAC28-B8D9-42B4-969D-FE011287D03E}" destId="{3CEA3664-3CBD-4185-A104-172137116316}" srcOrd="0" destOrd="0" presId="urn:microsoft.com/office/officeart/2005/8/layout/hList1"/>
    <dgm:cxn modelId="{FF45EEFC-C960-495C-9462-6E423EB27C49}" type="presOf" srcId="{2CA10E27-91C8-4A43-BD19-376615364549}" destId="{39871E8D-357F-4647-9641-BDA0E89E909D}" srcOrd="0" destOrd="0" presId="urn:microsoft.com/office/officeart/2005/8/layout/hList1"/>
    <dgm:cxn modelId="{9F0B242E-75DC-4E23-8D50-AF6D2F47798D}" type="presOf" srcId="{ABC56EDC-0122-4D33-A9C5-44092F3803B5}" destId="{BDC0B22F-C457-420A-8E9F-0E8FE0FF2FE6}" srcOrd="0" destOrd="0" presId="urn:microsoft.com/office/officeart/2005/8/layout/hList1"/>
    <dgm:cxn modelId="{A153955A-0CB1-4754-88C2-23648A966DE4}" type="presOf" srcId="{E155F102-3B90-43D9-9CE2-4D9B913DC20B}" destId="{C415CEB2-8756-44DE-AC78-29E87741C0ED}" srcOrd="0" destOrd="0" presId="urn:microsoft.com/office/officeart/2005/8/layout/hList1"/>
    <dgm:cxn modelId="{303431B9-1B21-4761-8596-E8BD4562DF5A}" srcId="{2CA10E27-91C8-4A43-BD19-376615364549}" destId="{B78849DD-4D34-48F7-A7FA-602150D6B9C9}" srcOrd="0" destOrd="0" parTransId="{2F144A54-2802-4851-A7DD-6053EBAC161C}" sibTransId="{48213E87-FD5D-4095-A630-036CC5ECC6F6}"/>
    <dgm:cxn modelId="{00A27208-CCB3-4C3D-8D89-9A121CFC0FDF}" type="presOf" srcId="{D4EBD9DA-1751-4FCA-BBBE-B2C00EE7EB8A}" destId="{46973390-04B3-4826-92F1-68BA800F0A14}" srcOrd="0" destOrd="0" presId="urn:microsoft.com/office/officeart/2005/8/layout/hList1"/>
    <dgm:cxn modelId="{6CA6F80F-E5D2-4B79-8CE8-555DF1EFF2DA}" type="presParOf" srcId="{CFBCAAE1-1A62-4532-9D38-90A022B5611D}" destId="{0FCCD316-D3E7-4359-ADB0-01A9E918B5F2}" srcOrd="0" destOrd="0" presId="urn:microsoft.com/office/officeart/2005/8/layout/hList1"/>
    <dgm:cxn modelId="{BEB3A5B7-7848-4345-8921-DE3E0FD9B4F7}" type="presParOf" srcId="{0FCCD316-D3E7-4359-ADB0-01A9E918B5F2}" destId="{39871E8D-357F-4647-9641-BDA0E89E909D}" srcOrd="0" destOrd="0" presId="urn:microsoft.com/office/officeart/2005/8/layout/hList1"/>
    <dgm:cxn modelId="{988DF15C-F192-4B03-985B-FF818C332AB9}" type="presParOf" srcId="{0FCCD316-D3E7-4359-ADB0-01A9E918B5F2}" destId="{EFF96F83-3816-4A39-9987-9F7643C0F024}" srcOrd="1" destOrd="0" presId="urn:microsoft.com/office/officeart/2005/8/layout/hList1"/>
    <dgm:cxn modelId="{E6285DF4-BF99-44EC-A04E-07FECA15B755}" type="presParOf" srcId="{CFBCAAE1-1A62-4532-9D38-90A022B5611D}" destId="{59C9F6DF-7A3F-47C8-AEAC-23F87E63F067}" srcOrd="1" destOrd="0" presId="urn:microsoft.com/office/officeart/2005/8/layout/hList1"/>
    <dgm:cxn modelId="{BF3D15B8-D676-444F-B43E-8698AC5B9B6D}" type="presParOf" srcId="{CFBCAAE1-1A62-4532-9D38-90A022B5611D}" destId="{39609F7B-354C-4BED-855C-BD56BD5E5386}" srcOrd="2" destOrd="0" presId="urn:microsoft.com/office/officeart/2005/8/layout/hList1"/>
    <dgm:cxn modelId="{40E17704-2226-4EE1-8519-99F01BE1922E}" type="presParOf" srcId="{39609F7B-354C-4BED-855C-BD56BD5E5386}" destId="{3CEA3664-3CBD-4185-A104-172137116316}" srcOrd="0" destOrd="0" presId="urn:microsoft.com/office/officeart/2005/8/layout/hList1"/>
    <dgm:cxn modelId="{6FC4CE89-5536-4512-9824-A78948664D21}" type="presParOf" srcId="{39609F7B-354C-4BED-855C-BD56BD5E5386}" destId="{C415CEB2-8756-44DE-AC78-29E87741C0ED}" srcOrd="1" destOrd="0" presId="urn:microsoft.com/office/officeart/2005/8/layout/hList1"/>
    <dgm:cxn modelId="{26BF1790-4411-45AA-863F-BAE3C7F23306}" type="presParOf" srcId="{CFBCAAE1-1A62-4532-9D38-90A022B5611D}" destId="{BF2EA01D-B200-4A42-8B6F-53BED3642CD9}" srcOrd="3" destOrd="0" presId="urn:microsoft.com/office/officeart/2005/8/layout/hList1"/>
    <dgm:cxn modelId="{9594D9FE-0657-4657-A22A-D066BB021591}" type="presParOf" srcId="{CFBCAAE1-1A62-4532-9D38-90A022B5611D}" destId="{F1CDEE35-FDDA-446B-94B8-C51D91FF5472}" srcOrd="4" destOrd="0" presId="urn:microsoft.com/office/officeart/2005/8/layout/hList1"/>
    <dgm:cxn modelId="{65EF6417-C213-4BB6-A09C-661A715144C2}" type="presParOf" srcId="{F1CDEE35-FDDA-446B-94B8-C51D91FF5472}" destId="{BDC0B22F-C457-420A-8E9F-0E8FE0FF2FE6}" srcOrd="0" destOrd="0" presId="urn:microsoft.com/office/officeart/2005/8/layout/hList1"/>
    <dgm:cxn modelId="{75A36FD5-7EE2-49D0-99B7-F30502F9C1BE}" type="presParOf" srcId="{F1CDEE35-FDDA-446B-94B8-C51D91FF5472}" destId="{46973390-04B3-4826-92F1-68BA800F0A1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CFBBCEE-C88E-48D3-B945-490F6FB4DEE3}" type="doc">
      <dgm:prSet loTypeId="urn:microsoft.com/office/officeart/2005/8/layout/vList5" loCatId="list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0B0BDD67-76BC-4273-98B2-17DF13EC3813}">
      <dgm:prSet custT="1"/>
      <dgm:spPr/>
      <dgm:t>
        <a:bodyPr/>
        <a:lstStyle/>
        <a:p>
          <a:pPr rtl="0"/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利 用 人</a:t>
          </a:r>
          <a:endParaRPr lang="zh-TW" altLang="en-US" sz="24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F78BF8C-ED36-48B3-B5F1-E82FD10C5204}" type="parTrans" cxnId="{79B16DC4-97AA-47C6-ABBB-EC998197A444}">
      <dgm:prSet/>
      <dgm:spPr/>
      <dgm:t>
        <a:bodyPr/>
        <a:lstStyle/>
        <a:p>
          <a:endParaRPr lang="zh-TW" altLang="en-US"/>
        </a:p>
      </dgm:t>
    </dgm:pt>
    <dgm:pt modelId="{19F2A4CD-6CD7-4E0E-B22A-D0580093A84F}" type="sibTrans" cxnId="{79B16DC4-97AA-47C6-ABBB-EC998197A444}">
      <dgm:prSet/>
      <dgm:spPr/>
      <dgm:t>
        <a:bodyPr/>
        <a:lstStyle/>
        <a:p>
          <a:endParaRPr lang="zh-TW" altLang="en-US"/>
        </a:p>
      </dgm:t>
    </dgm:pt>
    <dgm:pt modelId="{F58AA03F-CC4A-4D5D-BB0A-21BF0A7D80F3}">
      <dgm:prSet custT="1"/>
      <dgm:spPr/>
      <dgm:t>
        <a:bodyPr/>
        <a:lstStyle/>
        <a:p>
          <a:pPr rtl="0"/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利用目的</a:t>
          </a:r>
          <a:endParaRPr lang="zh-TW" altLang="en-US" sz="24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F673C3F-392E-488D-A015-16C60B535A96}" type="parTrans" cxnId="{374C5B84-3A97-4E70-8E4A-B776B1EA74BE}">
      <dgm:prSet/>
      <dgm:spPr/>
      <dgm:t>
        <a:bodyPr/>
        <a:lstStyle/>
        <a:p>
          <a:endParaRPr lang="zh-TW" altLang="en-US"/>
        </a:p>
      </dgm:t>
    </dgm:pt>
    <dgm:pt modelId="{F7FE206E-79C8-4DF8-8C29-E0915B5C941D}" type="sibTrans" cxnId="{374C5B84-3A97-4E70-8E4A-B776B1EA74BE}">
      <dgm:prSet/>
      <dgm:spPr/>
      <dgm:t>
        <a:bodyPr/>
        <a:lstStyle/>
        <a:p>
          <a:endParaRPr lang="zh-TW" altLang="en-US"/>
        </a:p>
      </dgm:t>
    </dgm:pt>
    <dgm:pt modelId="{A6724F35-F747-4C86-A6E5-AE923E3B01CC}">
      <dgm:prSet custT="1"/>
      <dgm:spPr/>
      <dgm:t>
        <a:bodyPr/>
        <a:lstStyle/>
        <a:p>
          <a:pPr rtl="0"/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利用行為</a:t>
          </a:r>
          <a:endParaRPr lang="zh-TW" altLang="en-US" sz="24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D23D019-494D-450F-84D6-C9F24729FCA3}" type="parTrans" cxnId="{A53AAE12-498F-4D63-B5B7-9F1F9BF1C197}">
      <dgm:prSet/>
      <dgm:spPr/>
      <dgm:t>
        <a:bodyPr/>
        <a:lstStyle/>
        <a:p>
          <a:endParaRPr lang="zh-TW" altLang="en-US"/>
        </a:p>
      </dgm:t>
    </dgm:pt>
    <dgm:pt modelId="{EB49C35F-A8FD-44A2-A8ED-FCE5988630E9}" type="sibTrans" cxnId="{A53AAE12-498F-4D63-B5B7-9F1F9BF1C197}">
      <dgm:prSet/>
      <dgm:spPr/>
      <dgm:t>
        <a:bodyPr/>
        <a:lstStyle/>
        <a:p>
          <a:endParaRPr lang="zh-TW" altLang="en-US"/>
        </a:p>
      </dgm:t>
    </dgm:pt>
    <dgm:pt modelId="{3A0D7D12-4049-45E1-849F-5BCCCBF463B3}">
      <dgm:prSet custT="1"/>
      <dgm:spPr/>
      <dgm:t>
        <a:bodyPr/>
        <a:lstStyle/>
        <a:p>
          <a:pPr rtl="0"/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利用範圍</a:t>
          </a:r>
          <a:endParaRPr lang="zh-TW" altLang="en-US" sz="24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8471703-938D-46AF-9D8A-A328AAF7DE21}" type="parTrans" cxnId="{85B71736-1C5A-4156-8893-06629A1924E4}">
      <dgm:prSet/>
      <dgm:spPr/>
      <dgm:t>
        <a:bodyPr/>
        <a:lstStyle/>
        <a:p>
          <a:endParaRPr lang="zh-TW" altLang="en-US"/>
        </a:p>
      </dgm:t>
    </dgm:pt>
    <dgm:pt modelId="{0216A192-D01E-46DB-85AE-373E848D4B41}" type="sibTrans" cxnId="{85B71736-1C5A-4156-8893-06629A1924E4}">
      <dgm:prSet/>
      <dgm:spPr/>
      <dgm:t>
        <a:bodyPr/>
        <a:lstStyle/>
        <a:p>
          <a:endParaRPr lang="zh-TW" altLang="en-US"/>
        </a:p>
      </dgm:t>
    </dgm:pt>
    <dgm:pt modelId="{905E7648-8FD6-440B-AF2E-0327B5AF9551}">
      <dgm:prSet custT="1"/>
      <dgm:spPr/>
      <dgm:t>
        <a:bodyPr/>
        <a:lstStyle/>
        <a:p>
          <a:pPr rtl="0"/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中央或地方機關</a:t>
          </a:r>
          <a:endParaRPr lang="zh-TW" altLang="en-US" sz="24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2C7B72F-040E-465F-BAA0-34538A7CBB9A}" type="parTrans" cxnId="{4DDB41A5-3D34-464E-8EB1-4F509942EFED}">
      <dgm:prSet/>
      <dgm:spPr/>
      <dgm:t>
        <a:bodyPr/>
        <a:lstStyle/>
        <a:p>
          <a:endParaRPr lang="zh-TW" altLang="en-US"/>
        </a:p>
      </dgm:t>
    </dgm:pt>
    <dgm:pt modelId="{AC2A35B4-47D7-4D88-933F-AC6F8D03B95F}" type="sibTrans" cxnId="{4DDB41A5-3D34-464E-8EB1-4F509942EFED}">
      <dgm:prSet/>
      <dgm:spPr/>
      <dgm:t>
        <a:bodyPr/>
        <a:lstStyle/>
        <a:p>
          <a:endParaRPr lang="zh-TW" altLang="en-US"/>
        </a:p>
      </dgm:t>
    </dgm:pt>
    <dgm:pt modelId="{6BDD2DC8-B5E7-49EB-B6CB-3E8251DC369A}">
      <dgm:prSet custT="1"/>
      <dgm:spPr/>
      <dgm:t>
        <a:bodyPr/>
        <a:lstStyle/>
        <a:p>
          <a:pPr rtl="0">
            <a:spcAft>
              <a:spcPts val="0"/>
            </a:spcAft>
          </a:pPr>
          <a:r>
            <a:rPr lang="zh-TW" altLang="en-US" sz="22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內部參考資料</a:t>
          </a:r>
          <a:endParaRPr lang="zh-TW" altLang="en-US" sz="2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F6F4534-2DF0-4624-B07C-F331A3F4422B}" type="parTrans" cxnId="{014A1899-0B05-4C37-9AE8-3CBE4D42CEBF}">
      <dgm:prSet/>
      <dgm:spPr/>
      <dgm:t>
        <a:bodyPr/>
        <a:lstStyle/>
        <a:p>
          <a:endParaRPr lang="zh-TW" altLang="en-US"/>
        </a:p>
      </dgm:t>
    </dgm:pt>
    <dgm:pt modelId="{79B9DDD9-1731-491B-91FC-F445D1DCAABB}" type="sibTrans" cxnId="{014A1899-0B05-4C37-9AE8-3CBE4D42CEBF}">
      <dgm:prSet/>
      <dgm:spPr/>
      <dgm:t>
        <a:bodyPr/>
        <a:lstStyle/>
        <a:p>
          <a:endParaRPr lang="zh-TW" altLang="en-US"/>
        </a:p>
      </dgm:t>
    </dgm:pt>
    <dgm:pt modelId="{DCEB8375-8FC5-43C6-9FDB-C3F26BB2108C}">
      <dgm:prSet custT="1"/>
      <dgm:spPr/>
      <dgm:t>
        <a:bodyPr/>
        <a:lstStyle/>
        <a:p>
          <a:pPr rtl="0"/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重製、翻譯</a:t>
          </a:r>
          <a:endParaRPr lang="zh-TW" altLang="en-US" sz="24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F078EA5-F281-477B-B530-67CEE4B2EA2D}" type="parTrans" cxnId="{E691F760-243E-4405-A0C4-607E230F9974}">
      <dgm:prSet/>
      <dgm:spPr/>
      <dgm:t>
        <a:bodyPr/>
        <a:lstStyle/>
        <a:p>
          <a:endParaRPr lang="zh-TW" altLang="en-US"/>
        </a:p>
      </dgm:t>
    </dgm:pt>
    <dgm:pt modelId="{02CFAC0C-E717-4A4A-A26B-281E34EFD069}" type="sibTrans" cxnId="{E691F760-243E-4405-A0C4-607E230F9974}">
      <dgm:prSet/>
      <dgm:spPr/>
      <dgm:t>
        <a:bodyPr/>
        <a:lstStyle/>
        <a:p>
          <a:endParaRPr lang="zh-TW" altLang="en-US"/>
        </a:p>
      </dgm:t>
    </dgm:pt>
    <dgm:pt modelId="{A562C156-90D4-4B0E-BB8E-A9E3FDA203E6}">
      <dgm:prSet custT="1"/>
      <dgm:spPr/>
      <dgm:t>
        <a:bodyPr/>
        <a:lstStyle/>
        <a:p>
          <a:pPr rtl="0"/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合理範圍</a:t>
          </a:r>
          <a:endParaRPr lang="zh-TW" altLang="en-US" sz="24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35D0707-1D81-44E6-AF1D-3C95C85E9383}" type="parTrans" cxnId="{B8B7E7B6-8CCD-4690-A587-A1028CC26AF5}">
      <dgm:prSet/>
      <dgm:spPr/>
      <dgm:t>
        <a:bodyPr/>
        <a:lstStyle/>
        <a:p>
          <a:endParaRPr lang="zh-TW" altLang="en-US"/>
        </a:p>
      </dgm:t>
    </dgm:pt>
    <dgm:pt modelId="{ADBB69F6-D532-4B18-BC6C-994ECB3E59E6}" type="sibTrans" cxnId="{B8B7E7B6-8CCD-4690-A587-A1028CC26AF5}">
      <dgm:prSet/>
      <dgm:spPr/>
      <dgm:t>
        <a:bodyPr/>
        <a:lstStyle/>
        <a:p>
          <a:endParaRPr lang="zh-TW" altLang="en-US"/>
        </a:p>
      </dgm:t>
    </dgm:pt>
    <dgm:pt modelId="{73D75C97-9C2F-4A6F-9742-C877B048B5A5}">
      <dgm:prSet custT="1"/>
      <dgm:spPr/>
      <dgm:t>
        <a:bodyPr/>
        <a:lstStyle/>
        <a:p>
          <a:pPr rtl="0">
            <a:spcAft>
              <a:spcPts val="0"/>
            </a:spcAft>
          </a:pPr>
          <a:r>
            <a:rPr lang="zh-TW" altLang="en-US" sz="22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立法或行政目的所需</a:t>
          </a:r>
          <a:endParaRPr lang="zh-TW" altLang="en-US" sz="22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B30B4A4-AABC-49E6-9425-1C5A26989AE1}" type="parTrans" cxnId="{495298C9-B579-4720-9530-D0A369C809BF}">
      <dgm:prSet/>
      <dgm:spPr/>
      <dgm:t>
        <a:bodyPr/>
        <a:lstStyle/>
        <a:p>
          <a:endParaRPr lang="zh-TW" altLang="en-US"/>
        </a:p>
      </dgm:t>
    </dgm:pt>
    <dgm:pt modelId="{0B93C024-BB7E-422A-BF99-114496E03C34}" type="sibTrans" cxnId="{495298C9-B579-4720-9530-D0A369C809BF}">
      <dgm:prSet/>
      <dgm:spPr/>
      <dgm:t>
        <a:bodyPr/>
        <a:lstStyle/>
        <a:p>
          <a:endParaRPr lang="zh-TW" altLang="en-US"/>
        </a:p>
      </dgm:t>
    </dgm:pt>
    <dgm:pt modelId="{6A96376C-DCFC-430F-9338-81A949069E8D}" type="pres">
      <dgm:prSet presAssocID="{5CFBBCEE-C88E-48D3-B945-490F6FB4DEE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3FC8E9D0-8CD3-4548-8433-2845CC7022D3}" type="pres">
      <dgm:prSet presAssocID="{0B0BDD67-76BC-4273-98B2-17DF13EC3813}" presName="linNode" presStyleCnt="0"/>
      <dgm:spPr/>
    </dgm:pt>
    <dgm:pt modelId="{BF1E6C94-D178-4513-8112-69D5CFF7CCB8}" type="pres">
      <dgm:prSet presAssocID="{0B0BDD67-76BC-4273-98B2-17DF13EC3813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B86A8BD-1A7F-44FC-B4EB-242024E14A20}" type="pres">
      <dgm:prSet presAssocID="{0B0BDD67-76BC-4273-98B2-17DF13EC3813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6E1EDCE-A6BE-4745-9969-3CF316FE5AFD}" type="pres">
      <dgm:prSet presAssocID="{19F2A4CD-6CD7-4E0E-B22A-D0580093A84F}" presName="sp" presStyleCnt="0"/>
      <dgm:spPr/>
    </dgm:pt>
    <dgm:pt modelId="{BF4D41F6-00F7-483A-81DE-B30BCADB1839}" type="pres">
      <dgm:prSet presAssocID="{F58AA03F-CC4A-4D5D-BB0A-21BF0A7D80F3}" presName="linNode" presStyleCnt="0"/>
      <dgm:spPr/>
    </dgm:pt>
    <dgm:pt modelId="{5734AFFD-B6D7-42BF-A6A8-162CBC69AAE0}" type="pres">
      <dgm:prSet presAssocID="{F58AA03F-CC4A-4D5D-BB0A-21BF0A7D80F3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54B3093-D4EB-4C0D-AA7B-2AE75A6D89BD}" type="pres">
      <dgm:prSet presAssocID="{F58AA03F-CC4A-4D5D-BB0A-21BF0A7D80F3}" presName="descendantText" presStyleLbl="alignAccFollowNode1" presStyleIdx="1" presStyleCnt="4" custScaleY="13659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127FBA2-5B5E-464B-A070-C8E891FCC1D0}" type="pres">
      <dgm:prSet presAssocID="{F7FE206E-79C8-4DF8-8C29-E0915B5C941D}" presName="sp" presStyleCnt="0"/>
      <dgm:spPr/>
    </dgm:pt>
    <dgm:pt modelId="{5A65C77D-F7A7-48A0-8D60-DBF9FDAF16F3}" type="pres">
      <dgm:prSet presAssocID="{A6724F35-F747-4C86-A6E5-AE923E3B01CC}" presName="linNode" presStyleCnt="0"/>
      <dgm:spPr/>
    </dgm:pt>
    <dgm:pt modelId="{583833AA-9A62-49E2-B17C-AA4F167399CD}" type="pres">
      <dgm:prSet presAssocID="{A6724F35-F747-4C86-A6E5-AE923E3B01CC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9179FFA-6379-49D4-850F-CBCDEFA5D497}" type="pres">
      <dgm:prSet presAssocID="{A6724F35-F747-4C86-A6E5-AE923E3B01CC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86B21D9-44CC-4BAB-A5BC-132298DD1DD1}" type="pres">
      <dgm:prSet presAssocID="{EB49C35F-A8FD-44A2-A8ED-FCE5988630E9}" presName="sp" presStyleCnt="0"/>
      <dgm:spPr/>
    </dgm:pt>
    <dgm:pt modelId="{93E9BB6A-1D7F-426A-846F-2E94B14834F9}" type="pres">
      <dgm:prSet presAssocID="{3A0D7D12-4049-45E1-849F-5BCCCBF463B3}" presName="linNode" presStyleCnt="0"/>
      <dgm:spPr/>
    </dgm:pt>
    <dgm:pt modelId="{2BC58C27-F1FD-4EFE-BCEB-DBBD338EA4FC}" type="pres">
      <dgm:prSet presAssocID="{3A0D7D12-4049-45E1-849F-5BCCCBF463B3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D50EA26-1B23-4E30-8AD2-3E6C9ACC8F42}" type="pres">
      <dgm:prSet presAssocID="{3A0D7D12-4049-45E1-849F-5BCCCBF463B3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A53AAE12-498F-4D63-B5B7-9F1F9BF1C197}" srcId="{5CFBBCEE-C88E-48D3-B945-490F6FB4DEE3}" destId="{A6724F35-F747-4C86-A6E5-AE923E3B01CC}" srcOrd="2" destOrd="0" parTransId="{BD23D019-494D-450F-84D6-C9F24729FCA3}" sibTransId="{EB49C35F-A8FD-44A2-A8ED-FCE5988630E9}"/>
    <dgm:cxn modelId="{014A1899-0B05-4C37-9AE8-3CBE4D42CEBF}" srcId="{F58AA03F-CC4A-4D5D-BB0A-21BF0A7D80F3}" destId="{6BDD2DC8-B5E7-49EB-B6CB-3E8251DC369A}" srcOrd="1" destOrd="0" parTransId="{7F6F4534-2DF0-4624-B07C-F331A3F4422B}" sibTransId="{79B9DDD9-1731-491B-91FC-F445D1DCAABB}"/>
    <dgm:cxn modelId="{B8B7E7B6-8CCD-4690-A587-A1028CC26AF5}" srcId="{3A0D7D12-4049-45E1-849F-5BCCCBF463B3}" destId="{A562C156-90D4-4B0E-BB8E-A9E3FDA203E6}" srcOrd="0" destOrd="0" parTransId="{D35D0707-1D81-44E6-AF1D-3C95C85E9383}" sibTransId="{ADBB69F6-D532-4B18-BC6C-994ECB3E59E6}"/>
    <dgm:cxn modelId="{9E120764-BC3B-48AF-81CC-A47AF60B10AD}" type="presOf" srcId="{DCEB8375-8FC5-43C6-9FDB-C3F26BB2108C}" destId="{09179FFA-6379-49D4-850F-CBCDEFA5D497}" srcOrd="0" destOrd="0" presId="urn:microsoft.com/office/officeart/2005/8/layout/vList5"/>
    <dgm:cxn modelId="{E65578FB-5CD2-41B6-B947-8182F1D24F35}" type="presOf" srcId="{A562C156-90D4-4B0E-BB8E-A9E3FDA203E6}" destId="{2D50EA26-1B23-4E30-8AD2-3E6C9ACC8F42}" srcOrd="0" destOrd="0" presId="urn:microsoft.com/office/officeart/2005/8/layout/vList5"/>
    <dgm:cxn modelId="{79B16DC4-97AA-47C6-ABBB-EC998197A444}" srcId="{5CFBBCEE-C88E-48D3-B945-490F6FB4DEE3}" destId="{0B0BDD67-76BC-4273-98B2-17DF13EC3813}" srcOrd="0" destOrd="0" parTransId="{9F78BF8C-ED36-48B3-B5F1-E82FD10C5204}" sibTransId="{19F2A4CD-6CD7-4E0E-B22A-D0580093A84F}"/>
    <dgm:cxn modelId="{80EEE271-3AA0-48C3-87F8-EC8D8E1C5834}" type="presOf" srcId="{F58AA03F-CC4A-4D5D-BB0A-21BF0A7D80F3}" destId="{5734AFFD-B6D7-42BF-A6A8-162CBC69AAE0}" srcOrd="0" destOrd="0" presId="urn:microsoft.com/office/officeart/2005/8/layout/vList5"/>
    <dgm:cxn modelId="{E691F760-243E-4405-A0C4-607E230F9974}" srcId="{A6724F35-F747-4C86-A6E5-AE923E3B01CC}" destId="{DCEB8375-8FC5-43C6-9FDB-C3F26BB2108C}" srcOrd="0" destOrd="0" parTransId="{0F078EA5-F281-477B-B530-67CEE4B2EA2D}" sibTransId="{02CFAC0C-E717-4A4A-A26B-281E34EFD069}"/>
    <dgm:cxn modelId="{85B71736-1C5A-4156-8893-06629A1924E4}" srcId="{5CFBBCEE-C88E-48D3-B945-490F6FB4DEE3}" destId="{3A0D7D12-4049-45E1-849F-5BCCCBF463B3}" srcOrd="3" destOrd="0" parTransId="{B8471703-938D-46AF-9D8A-A328AAF7DE21}" sibTransId="{0216A192-D01E-46DB-85AE-373E848D4B41}"/>
    <dgm:cxn modelId="{8DECF200-3558-467F-90D1-DF8CF7DD132D}" type="presOf" srcId="{5CFBBCEE-C88E-48D3-B945-490F6FB4DEE3}" destId="{6A96376C-DCFC-430F-9338-81A949069E8D}" srcOrd="0" destOrd="0" presId="urn:microsoft.com/office/officeart/2005/8/layout/vList5"/>
    <dgm:cxn modelId="{4FDD248E-138D-432D-B91E-4359A4A0C858}" type="presOf" srcId="{A6724F35-F747-4C86-A6E5-AE923E3B01CC}" destId="{583833AA-9A62-49E2-B17C-AA4F167399CD}" srcOrd="0" destOrd="0" presId="urn:microsoft.com/office/officeart/2005/8/layout/vList5"/>
    <dgm:cxn modelId="{8CCBEF24-6635-45D2-9178-2D7805E7FDB9}" type="presOf" srcId="{73D75C97-9C2F-4A6F-9742-C877B048B5A5}" destId="{154B3093-D4EB-4C0D-AA7B-2AE75A6D89BD}" srcOrd="0" destOrd="0" presId="urn:microsoft.com/office/officeart/2005/8/layout/vList5"/>
    <dgm:cxn modelId="{9D67634F-1B9D-4F90-B171-6473DFFC43A4}" type="presOf" srcId="{0B0BDD67-76BC-4273-98B2-17DF13EC3813}" destId="{BF1E6C94-D178-4513-8112-69D5CFF7CCB8}" srcOrd="0" destOrd="0" presId="urn:microsoft.com/office/officeart/2005/8/layout/vList5"/>
    <dgm:cxn modelId="{495298C9-B579-4720-9530-D0A369C809BF}" srcId="{F58AA03F-CC4A-4D5D-BB0A-21BF0A7D80F3}" destId="{73D75C97-9C2F-4A6F-9742-C877B048B5A5}" srcOrd="0" destOrd="0" parTransId="{AB30B4A4-AABC-49E6-9425-1C5A26989AE1}" sibTransId="{0B93C024-BB7E-422A-BF99-114496E03C34}"/>
    <dgm:cxn modelId="{374C5B84-3A97-4E70-8E4A-B776B1EA74BE}" srcId="{5CFBBCEE-C88E-48D3-B945-490F6FB4DEE3}" destId="{F58AA03F-CC4A-4D5D-BB0A-21BF0A7D80F3}" srcOrd="1" destOrd="0" parTransId="{2F673C3F-392E-488D-A015-16C60B535A96}" sibTransId="{F7FE206E-79C8-4DF8-8C29-E0915B5C941D}"/>
    <dgm:cxn modelId="{314634D1-1CAF-466B-976D-87439B0F13D3}" type="presOf" srcId="{6BDD2DC8-B5E7-49EB-B6CB-3E8251DC369A}" destId="{154B3093-D4EB-4C0D-AA7B-2AE75A6D89BD}" srcOrd="0" destOrd="1" presId="urn:microsoft.com/office/officeart/2005/8/layout/vList5"/>
    <dgm:cxn modelId="{4DDB41A5-3D34-464E-8EB1-4F509942EFED}" srcId="{0B0BDD67-76BC-4273-98B2-17DF13EC3813}" destId="{905E7648-8FD6-440B-AF2E-0327B5AF9551}" srcOrd="0" destOrd="0" parTransId="{62C7B72F-040E-465F-BAA0-34538A7CBB9A}" sibTransId="{AC2A35B4-47D7-4D88-933F-AC6F8D03B95F}"/>
    <dgm:cxn modelId="{3F66CF4A-448A-460E-B5FF-77A7DD08727A}" type="presOf" srcId="{3A0D7D12-4049-45E1-849F-5BCCCBF463B3}" destId="{2BC58C27-F1FD-4EFE-BCEB-DBBD338EA4FC}" srcOrd="0" destOrd="0" presId="urn:microsoft.com/office/officeart/2005/8/layout/vList5"/>
    <dgm:cxn modelId="{1D2DF5EE-8BDA-4E85-BFD6-6CDF644C89E0}" type="presOf" srcId="{905E7648-8FD6-440B-AF2E-0327B5AF9551}" destId="{9B86A8BD-1A7F-44FC-B4EB-242024E14A20}" srcOrd="0" destOrd="0" presId="urn:microsoft.com/office/officeart/2005/8/layout/vList5"/>
    <dgm:cxn modelId="{D56B0988-B05E-40E5-AB78-C591273A29F6}" type="presParOf" srcId="{6A96376C-DCFC-430F-9338-81A949069E8D}" destId="{3FC8E9D0-8CD3-4548-8433-2845CC7022D3}" srcOrd="0" destOrd="0" presId="urn:microsoft.com/office/officeart/2005/8/layout/vList5"/>
    <dgm:cxn modelId="{B31DAA5E-8012-45DA-9DC8-93E4B70423B5}" type="presParOf" srcId="{3FC8E9D0-8CD3-4548-8433-2845CC7022D3}" destId="{BF1E6C94-D178-4513-8112-69D5CFF7CCB8}" srcOrd="0" destOrd="0" presId="urn:microsoft.com/office/officeart/2005/8/layout/vList5"/>
    <dgm:cxn modelId="{921A11DD-1419-4017-AA42-ABE7FD67C4D0}" type="presParOf" srcId="{3FC8E9D0-8CD3-4548-8433-2845CC7022D3}" destId="{9B86A8BD-1A7F-44FC-B4EB-242024E14A20}" srcOrd="1" destOrd="0" presId="urn:microsoft.com/office/officeart/2005/8/layout/vList5"/>
    <dgm:cxn modelId="{3D2D5A69-AE65-4D64-9068-08A83064DB94}" type="presParOf" srcId="{6A96376C-DCFC-430F-9338-81A949069E8D}" destId="{66E1EDCE-A6BE-4745-9969-3CF316FE5AFD}" srcOrd="1" destOrd="0" presId="urn:microsoft.com/office/officeart/2005/8/layout/vList5"/>
    <dgm:cxn modelId="{3DF01CF7-7A63-4E5B-8580-BBF840490BA2}" type="presParOf" srcId="{6A96376C-DCFC-430F-9338-81A949069E8D}" destId="{BF4D41F6-00F7-483A-81DE-B30BCADB1839}" srcOrd="2" destOrd="0" presId="urn:microsoft.com/office/officeart/2005/8/layout/vList5"/>
    <dgm:cxn modelId="{A7BC6A34-8BA2-4D01-9CC9-B81CD026B5A6}" type="presParOf" srcId="{BF4D41F6-00F7-483A-81DE-B30BCADB1839}" destId="{5734AFFD-B6D7-42BF-A6A8-162CBC69AAE0}" srcOrd="0" destOrd="0" presId="urn:microsoft.com/office/officeart/2005/8/layout/vList5"/>
    <dgm:cxn modelId="{668A06F0-3AEC-4D3B-B253-1DC1BF46E0AB}" type="presParOf" srcId="{BF4D41F6-00F7-483A-81DE-B30BCADB1839}" destId="{154B3093-D4EB-4C0D-AA7B-2AE75A6D89BD}" srcOrd="1" destOrd="0" presId="urn:microsoft.com/office/officeart/2005/8/layout/vList5"/>
    <dgm:cxn modelId="{A01F1BEC-3F3F-43B2-BADB-8B691C1DBF55}" type="presParOf" srcId="{6A96376C-DCFC-430F-9338-81A949069E8D}" destId="{E127FBA2-5B5E-464B-A070-C8E891FCC1D0}" srcOrd="3" destOrd="0" presId="urn:microsoft.com/office/officeart/2005/8/layout/vList5"/>
    <dgm:cxn modelId="{24B9C826-E914-42C5-AE39-A87A00DCC9FA}" type="presParOf" srcId="{6A96376C-DCFC-430F-9338-81A949069E8D}" destId="{5A65C77D-F7A7-48A0-8D60-DBF9FDAF16F3}" srcOrd="4" destOrd="0" presId="urn:microsoft.com/office/officeart/2005/8/layout/vList5"/>
    <dgm:cxn modelId="{351BB7D1-6188-4033-A5FB-6E2A2A2F2DB8}" type="presParOf" srcId="{5A65C77D-F7A7-48A0-8D60-DBF9FDAF16F3}" destId="{583833AA-9A62-49E2-B17C-AA4F167399CD}" srcOrd="0" destOrd="0" presId="urn:microsoft.com/office/officeart/2005/8/layout/vList5"/>
    <dgm:cxn modelId="{F3EAF896-71FD-4543-823E-A52370A161CB}" type="presParOf" srcId="{5A65C77D-F7A7-48A0-8D60-DBF9FDAF16F3}" destId="{09179FFA-6379-49D4-850F-CBCDEFA5D497}" srcOrd="1" destOrd="0" presId="urn:microsoft.com/office/officeart/2005/8/layout/vList5"/>
    <dgm:cxn modelId="{84CE8A5F-35E5-4006-9D4C-8385C4A4526E}" type="presParOf" srcId="{6A96376C-DCFC-430F-9338-81A949069E8D}" destId="{986B21D9-44CC-4BAB-A5BC-132298DD1DD1}" srcOrd="5" destOrd="0" presId="urn:microsoft.com/office/officeart/2005/8/layout/vList5"/>
    <dgm:cxn modelId="{16CBD06E-ECEE-4541-AB45-93D6128DFBC6}" type="presParOf" srcId="{6A96376C-DCFC-430F-9338-81A949069E8D}" destId="{93E9BB6A-1D7F-426A-846F-2E94B14834F9}" srcOrd="6" destOrd="0" presId="urn:microsoft.com/office/officeart/2005/8/layout/vList5"/>
    <dgm:cxn modelId="{F246F159-5ECA-4664-8E04-394CED620FAC}" type="presParOf" srcId="{93E9BB6A-1D7F-426A-846F-2E94B14834F9}" destId="{2BC58C27-F1FD-4EFE-BCEB-DBBD338EA4FC}" srcOrd="0" destOrd="0" presId="urn:microsoft.com/office/officeart/2005/8/layout/vList5"/>
    <dgm:cxn modelId="{ED801F5E-4689-4A96-AE86-B1AEF19C974D}" type="presParOf" srcId="{93E9BB6A-1D7F-426A-846F-2E94B14834F9}" destId="{2D50EA26-1B23-4E30-8AD2-3E6C9ACC8F4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34F3D14-2242-432F-A742-BDA1E2D3F9DD}" type="doc">
      <dgm:prSet loTypeId="urn:microsoft.com/office/officeart/2005/8/layout/vList5" loCatId="list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zh-TW" altLang="en-US"/>
        </a:p>
      </dgm:t>
    </dgm:pt>
    <dgm:pt modelId="{6FA8B48F-4273-445F-8F46-B62CD3118F0B}">
      <dgm:prSet custT="1"/>
      <dgm:spPr/>
      <dgm:t>
        <a:bodyPr/>
        <a:lstStyle/>
        <a:p>
          <a:pPr rtl="0"/>
          <a:r>
            <a:rPr lang="zh-TW" altLang="en-US" sz="28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利用人</a:t>
          </a:r>
          <a:endParaRPr lang="zh-TW" altLang="en-US" sz="28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AFDB776-05CE-49FF-BE10-1C3215AB1598}" type="parTrans" cxnId="{FB48C9DF-AE6D-4D87-A578-E1871016AF57}">
      <dgm:prSet/>
      <dgm:spPr/>
      <dgm:t>
        <a:bodyPr/>
        <a:lstStyle/>
        <a:p>
          <a:endParaRPr lang="zh-TW" altLang="en-US" sz="2800"/>
        </a:p>
      </dgm:t>
    </dgm:pt>
    <dgm:pt modelId="{2F4A5356-6892-4FC1-9D3F-E1813DDE1472}" type="sibTrans" cxnId="{FB48C9DF-AE6D-4D87-A578-E1871016AF57}">
      <dgm:prSet/>
      <dgm:spPr/>
      <dgm:t>
        <a:bodyPr/>
        <a:lstStyle/>
        <a:p>
          <a:endParaRPr lang="zh-TW" altLang="en-US" sz="2800"/>
        </a:p>
      </dgm:t>
    </dgm:pt>
    <dgm:pt modelId="{793371FF-21F0-45D2-9EE1-F3137A741BAE}">
      <dgm:prSet custT="1"/>
      <dgm:spPr/>
      <dgm:t>
        <a:bodyPr/>
        <a:lstStyle/>
        <a:p>
          <a:pPr rtl="0"/>
          <a:r>
            <a:rPr lang="zh-TW" altLang="en-US" sz="28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利用標的</a:t>
          </a:r>
          <a:endParaRPr lang="zh-TW" altLang="en-US" sz="28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EF8A80E-459C-4914-836E-BE7DD8320369}" type="parTrans" cxnId="{0A4E16DB-4391-4219-B4BB-30227938757B}">
      <dgm:prSet/>
      <dgm:spPr/>
      <dgm:t>
        <a:bodyPr/>
        <a:lstStyle/>
        <a:p>
          <a:endParaRPr lang="zh-TW" altLang="en-US" sz="2800"/>
        </a:p>
      </dgm:t>
    </dgm:pt>
    <dgm:pt modelId="{A5BA9C90-F0A4-4D76-B7E6-018997DB5797}" type="sibTrans" cxnId="{0A4E16DB-4391-4219-B4BB-30227938757B}">
      <dgm:prSet/>
      <dgm:spPr/>
      <dgm:t>
        <a:bodyPr/>
        <a:lstStyle/>
        <a:p>
          <a:endParaRPr lang="zh-TW" altLang="en-US" sz="2800"/>
        </a:p>
      </dgm:t>
    </dgm:pt>
    <dgm:pt modelId="{B95189C1-3637-4B27-9575-35D2951D0433}">
      <dgm:prSet custT="1"/>
      <dgm:spPr/>
      <dgm:t>
        <a:bodyPr/>
        <a:lstStyle/>
        <a:p>
          <a:pPr rtl="0">
            <a:lnSpc>
              <a:spcPct val="70000"/>
            </a:lnSpc>
            <a:spcAft>
              <a:spcPts val="0"/>
            </a:spcAft>
          </a:pPr>
          <a:r>
            <a:rPr lang="zh-TW" altLang="en-US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以中央或地方機關等公法人名義公開發表之著作</a:t>
          </a:r>
          <a:endParaRPr lang="zh-TW" altLang="en-US" sz="20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B2BE86A-1964-4956-9535-43449D7C9D8B}" type="parTrans" cxnId="{0D50F0FD-24C1-4DCD-8FB8-3F12BF946564}">
      <dgm:prSet/>
      <dgm:spPr/>
      <dgm:t>
        <a:bodyPr/>
        <a:lstStyle/>
        <a:p>
          <a:endParaRPr lang="zh-TW" altLang="en-US" sz="2800"/>
        </a:p>
      </dgm:t>
    </dgm:pt>
    <dgm:pt modelId="{2D5CE2CD-E50A-43EF-8C31-F674B656BFA1}" type="sibTrans" cxnId="{0D50F0FD-24C1-4DCD-8FB8-3F12BF946564}">
      <dgm:prSet/>
      <dgm:spPr/>
      <dgm:t>
        <a:bodyPr/>
        <a:lstStyle/>
        <a:p>
          <a:endParaRPr lang="zh-TW" altLang="en-US" sz="2800"/>
        </a:p>
      </dgm:t>
    </dgm:pt>
    <dgm:pt modelId="{253F4098-C050-4B76-9007-09025E5DDA61}">
      <dgm:prSet custT="1"/>
      <dgm:spPr/>
      <dgm:t>
        <a:bodyPr/>
        <a:lstStyle/>
        <a:p>
          <a:pPr rtl="0">
            <a:lnSpc>
              <a:spcPct val="70000"/>
            </a:lnSpc>
            <a:spcAft>
              <a:spcPts val="0"/>
            </a:spcAft>
          </a:pPr>
          <a:r>
            <a:rPr lang="zh-TW" altLang="en-US" sz="2000" b="1" u="sng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著作人</a:t>
          </a:r>
          <a:r>
            <a:rPr lang="zh-TW" altLang="en-US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為該中央或地方機關等公法人</a:t>
          </a:r>
          <a:endParaRPr lang="zh-TW" altLang="en-US" sz="20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3D089AA-8EA4-4DB1-A7F6-72102D4834F6}" type="parTrans" cxnId="{1D1E2C74-51EF-4230-A7F8-62238447427C}">
      <dgm:prSet/>
      <dgm:spPr/>
      <dgm:t>
        <a:bodyPr/>
        <a:lstStyle/>
        <a:p>
          <a:endParaRPr lang="zh-TW" altLang="en-US" sz="2800"/>
        </a:p>
      </dgm:t>
    </dgm:pt>
    <dgm:pt modelId="{496059FE-2023-4160-ADBD-E5405BA3715A}" type="sibTrans" cxnId="{1D1E2C74-51EF-4230-A7F8-62238447427C}">
      <dgm:prSet/>
      <dgm:spPr/>
      <dgm:t>
        <a:bodyPr/>
        <a:lstStyle/>
        <a:p>
          <a:endParaRPr lang="zh-TW" altLang="en-US" sz="2800"/>
        </a:p>
      </dgm:t>
    </dgm:pt>
    <dgm:pt modelId="{967144D5-3544-4605-9F62-A733F0607A9F}">
      <dgm:prSet custT="1"/>
      <dgm:spPr/>
      <dgm:t>
        <a:bodyPr/>
        <a:lstStyle/>
        <a:p>
          <a:pPr rtl="0"/>
          <a:r>
            <a:rPr lang="zh-TW" altLang="en-US" sz="28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利用行為</a:t>
          </a:r>
          <a:endParaRPr lang="zh-TW" altLang="en-US" sz="28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DEB7079-35ED-410E-9642-4F9FB629A534}" type="parTrans" cxnId="{434D3E0A-69DC-444F-8761-47A23E00D66F}">
      <dgm:prSet/>
      <dgm:spPr/>
      <dgm:t>
        <a:bodyPr/>
        <a:lstStyle/>
        <a:p>
          <a:endParaRPr lang="zh-TW" altLang="en-US" sz="2800"/>
        </a:p>
      </dgm:t>
    </dgm:pt>
    <dgm:pt modelId="{241F44A3-C1FB-4CE1-810F-00EF83D1119F}" type="sibTrans" cxnId="{434D3E0A-69DC-444F-8761-47A23E00D66F}">
      <dgm:prSet/>
      <dgm:spPr/>
      <dgm:t>
        <a:bodyPr/>
        <a:lstStyle/>
        <a:p>
          <a:endParaRPr lang="zh-TW" altLang="en-US" sz="2800"/>
        </a:p>
      </dgm:t>
    </dgm:pt>
    <dgm:pt modelId="{6DE2FCD0-2E2E-4C89-8FA7-4A36292815B6}">
      <dgm:prSet custT="1"/>
      <dgm:spPr/>
      <dgm:t>
        <a:bodyPr/>
        <a:lstStyle/>
        <a:p>
          <a:pPr rtl="0"/>
          <a:r>
            <a:rPr lang="zh-TW" altLang="en-US" sz="28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利用範圍</a:t>
          </a:r>
          <a:endParaRPr lang="zh-TW" altLang="en-US" sz="28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DF983E0-5975-4A46-89E2-CB90884819D7}" type="parTrans" cxnId="{E0801549-CA3E-4385-B1D6-A1CDFD8430B2}">
      <dgm:prSet/>
      <dgm:spPr/>
      <dgm:t>
        <a:bodyPr/>
        <a:lstStyle/>
        <a:p>
          <a:endParaRPr lang="zh-TW" altLang="en-US" sz="2800"/>
        </a:p>
      </dgm:t>
    </dgm:pt>
    <dgm:pt modelId="{5DBB59B6-6494-4A5E-8051-A26ED977B551}" type="sibTrans" cxnId="{E0801549-CA3E-4385-B1D6-A1CDFD8430B2}">
      <dgm:prSet/>
      <dgm:spPr/>
      <dgm:t>
        <a:bodyPr/>
        <a:lstStyle/>
        <a:p>
          <a:endParaRPr lang="zh-TW" altLang="en-US" sz="2800"/>
        </a:p>
      </dgm:t>
    </dgm:pt>
    <dgm:pt modelId="{3AA0772F-1CFC-4CF3-A60E-8143B722D1FA}">
      <dgm:prSet custT="1"/>
      <dgm:spPr/>
      <dgm:t>
        <a:bodyPr/>
        <a:lstStyle/>
        <a:p>
          <a:pPr rtl="0"/>
          <a:r>
            <a:rPr lang="zh-TW" altLang="en-US" sz="21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重製、公開播送 、公開傳輸、翻譯、散布 </a:t>
          </a:r>
          <a:endParaRPr lang="zh-TW" altLang="en-US" sz="21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45D0298-8745-4F3A-A03B-272E28591EA3}" type="parTrans" cxnId="{7A88EA5C-69C9-4C64-8305-2B786E6F8203}">
      <dgm:prSet/>
      <dgm:spPr/>
      <dgm:t>
        <a:bodyPr/>
        <a:lstStyle/>
        <a:p>
          <a:endParaRPr lang="zh-TW" altLang="en-US" sz="2800"/>
        </a:p>
      </dgm:t>
    </dgm:pt>
    <dgm:pt modelId="{D6DD7662-CDF8-448F-834B-86C76E6D7E0C}" type="sibTrans" cxnId="{7A88EA5C-69C9-4C64-8305-2B786E6F8203}">
      <dgm:prSet/>
      <dgm:spPr/>
      <dgm:t>
        <a:bodyPr/>
        <a:lstStyle/>
        <a:p>
          <a:endParaRPr lang="zh-TW" altLang="en-US" sz="2800"/>
        </a:p>
      </dgm:t>
    </dgm:pt>
    <dgm:pt modelId="{3718782D-93ED-44C7-8AD7-7004AB35ACD5}">
      <dgm:prSet custT="1"/>
      <dgm:spPr/>
      <dgm:t>
        <a:bodyPr/>
        <a:lstStyle/>
        <a:p>
          <a:pPr rtl="0"/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任何人</a:t>
          </a:r>
          <a:endParaRPr lang="zh-TW" altLang="en-US" sz="24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25840E6-2059-4A80-BC37-10627BA1B622}" type="parTrans" cxnId="{56BFBE09-15A0-4CDE-B636-A9067F0B6503}">
      <dgm:prSet/>
      <dgm:spPr/>
      <dgm:t>
        <a:bodyPr/>
        <a:lstStyle/>
        <a:p>
          <a:endParaRPr lang="zh-TW" altLang="en-US" sz="2800"/>
        </a:p>
      </dgm:t>
    </dgm:pt>
    <dgm:pt modelId="{E521FEC7-CCDF-4B3F-B534-44227407D1A8}" type="sibTrans" cxnId="{56BFBE09-15A0-4CDE-B636-A9067F0B6503}">
      <dgm:prSet/>
      <dgm:spPr/>
      <dgm:t>
        <a:bodyPr/>
        <a:lstStyle/>
        <a:p>
          <a:endParaRPr lang="zh-TW" altLang="en-US" sz="2800"/>
        </a:p>
      </dgm:t>
    </dgm:pt>
    <dgm:pt modelId="{D68DEB33-853B-4A89-9F76-222CFDB43D40}">
      <dgm:prSet custT="1"/>
      <dgm:spPr/>
      <dgm:t>
        <a:bodyPr/>
        <a:lstStyle/>
        <a:p>
          <a:pPr rtl="0"/>
          <a:r>
            <a:rPr lang="zh-TW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合理範圍</a:t>
          </a:r>
          <a:r>
            <a:rPr 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(</a:t>
          </a:r>
          <a:r>
            <a:rPr lang="zh-TW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較廣的合理範圍</a:t>
          </a:r>
          <a:r>
            <a:rPr 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)</a:t>
          </a:r>
          <a:endParaRPr lang="zh-TW" sz="24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5998AF8-846E-472E-AEA5-3F4C69DC9C78}" type="parTrans" cxnId="{A838865B-70FE-410C-AD30-0EAB50803BC0}">
      <dgm:prSet/>
      <dgm:spPr/>
      <dgm:t>
        <a:bodyPr/>
        <a:lstStyle/>
        <a:p>
          <a:endParaRPr lang="zh-TW" altLang="en-US" sz="2800"/>
        </a:p>
      </dgm:t>
    </dgm:pt>
    <dgm:pt modelId="{F0B23C45-8873-409D-A94B-D37483B3A272}" type="sibTrans" cxnId="{A838865B-70FE-410C-AD30-0EAB50803BC0}">
      <dgm:prSet/>
      <dgm:spPr/>
      <dgm:t>
        <a:bodyPr/>
        <a:lstStyle/>
        <a:p>
          <a:endParaRPr lang="zh-TW" altLang="en-US" sz="2800"/>
        </a:p>
      </dgm:t>
    </dgm:pt>
    <dgm:pt modelId="{F27F1325-06A3-4333-826C-A1E1DABDB666}" type="pres">
      <dgm:prSet presAssocID="{034F3D14-2242-432F-A742-BDA1E2D3F9D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AEC29A1F-15F3-4796-A1AD-C62C6A637D3A}" type="pres">
      <dgm:prSet presAssocID="{6FA8B48F-4273-445F-8F46-B62CD3118F0B}" presName="linNode" presStyleCnt="0"/>
      <dgm:spPr/>
    </dgm:pt>
    <dgm:pt modelId="{A22C51B4-F8D2-4C3F-81E7-2E0B5FE220C8}" type="pres">
      <dgm:prSet presAssocID="{6FA8B48F-4273-445F-8F46-B62CD3118F0B}" presName="parentText" presStyleLbl="node1" presStyleIdx="0" presStyleCnt="4" custScaleX="79859" custScaleY="71162" custLinFactNeighborX="-1760" custLinFactNeighborY="-4442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E9AB37F-7945-4BD8-B80D-401CC32CE566}" type="pres">
      <dgm:prSet presAssocID="{6FA8B48F-4273-445F-8F46-B62CD3118F0B}" presName="descendantText" presStyleLbl="alignAccFollowNode1" presStyleIdx="0" presStyleCnt="4" custScaleX="107809" custScaleY="7475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8C19952-B56E-4D1D-8F0E-0C93AB8FAAE4}" type="pres">
      <dgm:prSet presAssocID="{2F4A5356-6892-4FC1-9D3F-E1813DDE1472}" presName="sp" presStyleCnt="0"/>
      <dgm:spPr/>
    </dgm:pt>
    <dgm:pt modelId="{82D76CC5-0F46-4CBC-A13A-128BD51A03B3}" type="pres">
      <dgm:prSet presAssocID="{793371FF-21F0-45D2-9EE1-F3137A741BAE}" presName="linNode" presStyleCnt="0"/>
      <dgm:spPr/>
    </dgm:pt>
    <dgm:pt modelId="{5A4B22B1-63E3-495D-B6DD-83408BAC19B2}" type="pres">
      <dgm:prSet presAssocID="{793371FF-21F0-45D2-9EE1-F3137A741BAE}" presName="parentText" presStyleLbl="node1" presStyleIdx="1" presStyleCnt="4" custScaleX="79859" custScaleY="71162" custLinFactNeighborX="-1760" custLinFactNeighborY="-5858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F7AE861-C9C5-4FB8-A836-85CC189971FF}" type="pres">
      <dgm:prSet presAssocID="{793371FF-21F0-45D2-9EE1-F3137A741BAE}" presName="descendantText" presStyleLbl="alignAccFollowNode1" presStyleIdx="1" presStyleCnt="4" custScaleX="107809" custScaleY="105677" custLinFactNeighborX="-350" custLinFactNeighborY="-59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EEB8961-022A-429B-A189-0820B266D33A}" type="pres">
      <dgm:prSet presAssocID="{A5BA9C90-F0A4-4D76-B7E6-018997DB5797}" presName="sp" presStyleCnt="0"/>
      <dgm:spPr/>
    </dgm:pt>
    <dgm:pt modelId="{4A66FDCA-AB10-4DF4-8538-A7A86928D0E4}" type="pres">
      <dgm:prSet presAssocID="{967144D5-3544-4605-9F62-A733F0607A9F}" presName="linNode" presStyleCnt="0"/>
      <dgm:spPr/>
    </dgm:pt>
    <dgm:pt modelId="{D74BAE27-BB9D-46A1-A172-1C2609D598D1}" type="pres">
      <dgm:prSet presAssocID="{967144D5-3544-4605-9F62-A733F0607A9F}" presName="parentText" presStyleLbl="node1" presStyleIdx="2" presStyleCnt="4" custScaleX="79859" custScaleY="71162" custLinFactNeighborX="-1760" custLinFactNeighborY="-11601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A26B279-9605-41B6-8698-379DBC1019E6}" type="pres">
      <dgm:prSet presAssocID="{967144D5-3544-4605-9F62-A733F0607A9F}" presName="descendantText" presStyleLbl="alignAccFollowNode1" presStyleIdx="2" presStyleCnt="4" custScaleX="107809" custScaleY="87361" custLinFactNeighborX="-350" custLinFactNeighborY="-690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2E17A0E-19F3-462C-BD6F-1C801488B69E}" type="pres">
      <dgm:prSet presAssocID="{241F44A3-C1FB-4CE1-810F-00EF83D1119F}" presName="sp" presStyleCnt="0"/>
      <dgm:spPr/>
    </dgm:pt>
    <dgm:pt modelId="{D539952C-0FC4-4B0C-86F0-E3C61617F237}" type="pres">
      <dgm:prSet presAssocID="{6DE2FCD0-2E2E-4C89-8FA7-4A36292815B6}" presName="linNode" presStyleCnt="0"/>
      <dgm:spPr/>
    </dgm:pt>
    <dgm:pt modelId="{69E86A6B-C546-4338-9061-AAF9806AC999}" type="pres">
      <dgm:prSet presAssocID="{6DE2FCD0-2E2E-4C89-8FA7-4A36292815B6}" presName="parentText" presStyleLbl="node1" presStyleIdx="3" presStyleCnt="4" custScaleX="79859" custScaleY="66339" custLinFactNeighborX="-1760" custLinFactNeighborY="-16586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AEEC4A8-75BC-4674-9692-8B80207982AC}" type="pres">
      <dgm:prSet presAssocID="{6DE2FCD0-2E2E-4C89-8FA7-4A36292815B6}" presName="descendantText" presStyleLbl="alignAccFollowNode1" presStyleIdx="3" presStyleCnt="4" custScaleX="107809" custScaleY="66055" custLinFactNeighborX="-350" custLinFactNeighborY="-14339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434D3E0A-69DC-444F-8761-47A23E00D66F}" srcId="{034F3D14-2242-432F-A742-BDA1E2D3F9DD}" destId="{967144D5-3544-4605-9F62-A733F0607A9F}" srcOrd="2" destOrd="0" parTransId="{2DEB7079-35ED-410E-9642-4F9FB629A534}" sibTransId="{241F44A3-C1FB-4CE1-810F-00EF83D1119F}"/>
    <dgm:cxn modelId="{BFFC6C07-2718-4ABB-A12B-C2F814B70EE4}" type="presOf" srcId="{253F4098-C050-4B76-9007-09025E5DDA61}" destId="{7F7AE861-C9C5-4FB8-A836-85CC189971FF}" srcOrd="0" destOrd="1" presId="urn:microsoft.com/office/officeart/2005/8/layout/vList5"/>
    <dgm:cxn modelId="{512D0C15-7125-4CB1-9974-205A3B666FC1}" type="presOf" srcId="{793371FF-21F0-45D2-9EE1-F3137A741BAE}" destId="{5A4B22B1-63E3-495D-B6DD-83408BAC19B2}" srcOrd="0" destOrd="0" presId="urn:microsoft.com/office/officeart/2005/8/layout/vList5"/>
    <dgm:cxn modelId="{1D1E2C74-51EF-4230-A7F8-62238447427C}" srcId="{793371FF-21F0-45D2-9EE1-F3137A741BAE}" destId="{253F4098-C050-4B76-9007-09025E5DDA61}" srcOrd="1" destOrd="0" parTransId="{C3D089AA-8EA4-4DB1-A7F6-72102D4834F6}" sibTransId="{496059FE-2023-4160-ADBD-E5405BA3715A}"/>
    <dgm:cxn modelId="{56BFBE09-15A0-4CDE-B636-A9067F0B6503}" srcId="{6FA8B48F-4273-445F-8F46-B62CD3118F0B}" destId="{3718782D-93ED-44C7-8AD7-7004AB35ACD5}" srcOrd="0" destOrd="0" parTransId="{B25840E6-2059-4A80-BC37-10627BA1B622}" sibTransId="{E521FEC7-CCDF-4B3F-B534-44227407D1A8}"/>
    <dgm:cxn modelId="{7A88EA5C-69C9-4C64-8305-2B786E6F8203}" srcId="{967144D5-3544-4605-9F62-A733F0607A9F}" destId="{3AA0772F-1CFC-4CF3-A60E-8143B722D1FA}" srcOrd="0" destOrd="0" parTransId="{445D0298-8745-4F3A-A03B-272E28591EA3}" sibTransId="{D6DD7662-CDF8-448F-834B-86C76E6D7E0C}"/>
    <dgm:cxn modelId="{BFB974D4-3842-42FC-BA8D-CA4711D070EA}" type="presOf" srcId="{6FA8B48F-4273-445F-8F46-B62CD3118F0B}" destId="{A22C51B4-F8D2-4C3F-81E7-2E0B5FE220C8}" srcOrd="0" destOrd="0" presId="urn:microsoft.com/office/officeart/2005/8/layout/vList5"/>
    <dgm:cxn modelId="{2F479767-92A1-421A-B27E-F4B595CEE195}" type="presOf" srcId="{D68DEB33-853B-4A89-9F76-222CFDB43D40}" destId="{AAEEC4A8-75BC-4674-9692-8B80207982AC}" srcOrd="0" destOrd="0" presId="urn:microsoft.com/office/officeart/2005/8/layout/vList5"/>
    <dgm:cxn modelId="{053D66E3-5DD5-4021-B607-A129DF1F7AA8}" type="presOf" srcId="{3AA0772F-1CFC-4CF3-A60E-8143B722D1FA}" destId="{0A26B279-9605-41B6-8698-379DBC1019E6}" srcOrd="0" destOrd="0" presId="urn:microsoft.com/office/officeart/2005/8/layout/vList5"/>
    <dgm:cxn modelId="{0808ABD9-D5EE-49B7-AAB3-AFE86A1EAC1E}" type="presOf" srcId="{967144D5-3544-4605-9F62-A733F0607A9F}" destId="{D74BAE27-BB9D-46A1-A172-1C2609D598D1}" srcOrd="0" destOrd="0" presId="urn:microsoft.com/office/officeart/2005/8/layout/vList5"/>
    <dgm:cxn modelId="{64A3EF7E-6C78-4CE8-89FA-30255760FD47}" type="presOf" srcId="{6DE2FCD0-2E2E-4C89-8FA7-4A36292815B6}" destId="{69E86A6B-C546-4338-9061-AAF9806AC999}" srcOrd="0" destOrd="0" presId="urn:microsoft.com/office/officeart/2005/8/layout/vList5"/>
    <dgm:cxn modelId="{0A4E16DB-4391-4219-B4BB-30227938757B}" srcId="{034F3D14-2242-432F-A742-BDA1E2D3F9DD}" destId="{793371FF-21F0-45D2-9EE1-F3137A741BAE}" srcOrd="1" destOrd="0" parTransId="{FEF8A80E-459C-4914-836E-BE7DD8320369}" sibTransId="{A5BA9C90-F0A4-4D76-B7E6-018997DB5797}"/>
    <dgm:cxn modelId="{7F26549C-6C3F-456A-B53B-353ED705952D}" type="presOf" srcId="{B95189C1-3637-4B27-9575-35D2951D0433}" destId="{7F7AE861-C9C5-4FB8-A836-85CC189971FF}" srcOrd="0" destOrd="0" presId="urn:microsoft.com/office/officeart/2005/8/layout/vList5"/>
    <dgm:cxn modelId="{0D50F0FD-24C1-4DCD-8FB8-3F12BF946564}" srcId="{793371FF-21F0-45D2-9EE1-F3137A741BAE}" destId="{B95189C1-3637-4B27-9575-35D2951D0433}" srcOrd="0" destOrd="0" parTransId="{1B2BE86A-1964-4956-9535-43449D7C9D8B}" sibTransId="{2D5CE2CD-E50A-43EF-8C31-F674B656BFA1}"/>
    <dgm:cxn modelId="{D79B8921-1885-400F-B2F1-A1026445E2E8}" type="presOf" srcId="{034F3D14-2242-432F-A742-BDA1E2D3F9DD}" destId="{F27F1325-06A3-4333-826C-A1E1DABDB666}" srcOrd="0" destOrd="0" presId="urn:microsoft.com/office/officeart/2005/8/layout/vList5"/>
    <dgm:cxn modelId="{A838865B-70FE-410C-AD30-0EAB50803BC0}" srcId="{6DE2FCD0-2E2E-4C89-8FA7-4A36292815B6}" destId="{D68DEB33-853B-4A89-9F76-222CFDB43D40}" srcOrd="0" destOrd="0" parTransId="{F5998AF8-846E-472E-AEA5-3F4C69DC9C78}" sibTransId="{F0B23C45-8873-409D-A94B-D37483B3A272}"/>
    <dgm:cxn modelId="{FB48C9DF-AE6D-4D87-A578-E1871016AF57}" srcId="{034F3D14-2242-432F-A742-BDA1E2D3F9DD}" destId="{6FA8B48F-4273-445F-8F46-B62CD3118F0B}" srcOrd="0" destOrd="0" parTransId="{4AFDB776-05CE-49FF-BE10-1C3215AB1598}" sibTransId="{2F4A5356-6892-4FC1-9D3F-E1813DDE1472}"/>
    <dgm:cxn modelId="{2FF0B3F3-E75B-407A-B9F7-00C9B3189259}" type="presOf" srcId="{3718782D-93ED-44C7-8AD7-7004AB35ACD5}" destId="{AE9AB37F-7945-4BD8-B80D-401CC32CE566}" srcOrd="0" destOrd="0" presId="urn:microsoft.com/office/officeart/2005/8/layout/vList5"/>
    <dgm:cxn modelId="{E0801549-CA3E-4385-B1D6-A1CDFD8430B2}" srcId="{034F3D14-2242-432F-A742-BDA1E2D3F9DD}" destId="{6DE2FCD0-2E2E-4C89-8FA7-4A36292815B6}" srcOrd="3" destOrd="0" parTransId="{1DF983E0-5975-4A46-89E2-CB90884819D7}" sibTransId="{5DBB59B6-6494-4A5E-8051-A26ED977B551}"/>
    <dgm:cxn modelId="{7AF24543-96C1-41B6-AB55-5C910D4FBA54}" type="presParOf" srcId="{F27F1325-06A3-4333-826C-A1E1DABDB666}" destId="{AEC29A1F-15F3-4796-A1AD-C62C6A637D3A}" srcOrd="0" destOrd="0" presId="urn:microsoft.com/office/officeart/2005/8/layout/vList5"/>
    <dgm:cxn modelId="{09B55877-C46C-42D6-A93F-403375E71DD7}" type="presParOf" srcId="{AEC29A1F-15F3-4796-A1AD-C62C6A637D3A}" destId="{A22C51B4-F8D2-4C3F-81E7-2E0B5FE220C8}" srcOrd="0" destOrd="0" presId="urn:microsoft.com/office/officeart/2005/8/layout/vList5"/>
    <dgm:cxn modelId="{C058B23C-3CDA-45BF-BCC2-4384684D08CF}" type="presParOf" srcId="{AEC29A1F-15F3-4796-A1AD-C62C6A637D3A}" destId="{AE9AB37F-7945-4BD8-B80D-401CC32CE566}" srcOrd="1" destOrd="0" presId="urn:microsoft.com/office/officeart/2005/8/layout/vList5"/>
    <dgm:cxn modelId="{6EA53F45-DF25-4C79-B176-1927BCD7A632}" type="presParOf" srcId="{F27F1325-06A3-4333-826C-A1E1DABDB666}" destId="{28C19952-B56E-4D1D-8F0E-0C93AB8FAAE4}" srcOrd="1" destOrd="0" presId="urn:microsoft.com/office/officeart/2005/8/layout/vList5"/>
    <dgm:cxn modelId="{A858ED7E-9AED-4E34-BF95-6ABC96D0A129}" type="presParOf" srcId="{F27F1325-06A3-4333-826C-A1E1DABDB666}" destId="{82D76CC5-0F46-4CBC-A13A-128BD51A03B3}" srcOrd="2" destOrd="0" presId="urn:microsoft.com/office/officeart/2005/8/layout/vList5"/>
    <dgm:cxn modelId="{89E86316-3DD1-499C-94C7-ABA830682FC9}" type="presParOf" srcId="{82D76CC5-0F46-4CBC-A13A-128BD51A03B3}" destId="{5A4B22B1-63E3-495D-B6DD-83408BAC19B2}" srcOrd="0" destOrd="0" presId="urn:microsoft.com/office/officeart/2005/8/layout/vList5"/>
    <dgm:cxn modelId="{C0FF526C-B37A-4F06-A503-CFB588315136}" type="presParOf" srcId="{82D76CC5-0F46-4CBC-A13A-128BD51A03B3}" destId="{7F7AE861-C9C5-4FB8-A836-85CC189971FF}" srcOrd="1" destOrd="0" presId="urn:microsoft.com/office/officeart/2005/8/layout/vList5"/>
    <dgm:cxn modelId="{4EDEB7A8-DB1F-4467-96DD-40D2AC8B6671}" type="presParOf" srcId="{F27F1325-06A3-4333-826C-A1E1DABDB666}" destId="{3EEB8961-022A-429B-A189-0820B266D33A}" srcOrd="3" destOrd="0" presId="urn:microsoft.com/office/officeart/2005/8/layout/vList5"/>
    <dgm:cxn modelId="{75BA3827-5CEE-4D6E-8ED3-175E2D761798}" type="presParOf" srcId="{F27F1325-06A3-4333-826C-A1E1DABDB666}" destId="{4A66FDCA-AB10-4DF4-8538-A7A86928D0E4}" srcOrd="4" destOrd="0" presId="urn:microsoft.com/office/officeart/2005/8/layout/vList5"/>
    <dgm:cxn modelId="{05636DDA-F6D8-45D6-A7B7-62B2F82F42CD}" type="presParOf" srcId="{4A66FDCA-AB10-4DF4-8538-A7A86928D0E4}" destId="{D74BAE27-BB9D-46A1-A172-1C2609D598D1}" srcOrd="0" destOrd="0" presId="urn:microsoft.com/office/officeart/2005/8/layout/vList5"/>
    <dgm:cxn modelId="{66B12E5F-AD38-4312-A661-AC453735A0FB}" type="presParOf" srcId="{4A66FDCA-AB10-4DF4-8538-A7A86928D0E4}" destId="{0A26B279-9605-41B6-8698-379DBC1019E6}" srcOrd="1" destOrd="0" presId="urn:microsoft.com/office/officeart/2005/8/layout/vList5"/>
    <dgm:cxn modelId="{84BD126B-9EE6-4E68-9270-7AB13AC3DF51}" type="presParOf" srcId="{F27F1325-06A3-4333-826C-A1E1DABDB666}" destId="{22E17A0E-19F3-462C-BD6F-1C801488B69E}" srcOrd="5" destOrd="0" presId="urn:microsoft.com/office/officeart/2005/8/layout/vList5"/>
    <dgm:cxn modelId="{B9EF272B-8A0C-449B-8882-388D7DD1BBB2}" type="presParOf" srcId="{F27F1325-06A3-4333-826C-A1E1DABDB666}" destId="{D539952C-0FC4-4B0C-86F0-E3C61617F237}" srcOrd="6" destOrd="0" presId="urn:microsoft.com/office/officeart/2005/8/layout/vList5"/>
    <dgm:cxn modelId="{35C13FFC-A7FE-4AC3-A75A-94131334D6A7}" type="presParOf" srcId="{D539952C-0FC4-4B0C-86F0-E3C61617F237}" destId="{69E86A6B-C546-4338-9061-AAF9806AC999}" srcOrd="0" destOrd="0" presId="urn:microsoft.com/office/officeart/2005/8/layout/vList5"/>
    <dgm:cxn modelId="{0C7F97DD-819B-402A-82E5-DA989A5E2FBD}" type="presParOf" srcId="{D539952C-0FC4-4B0C-86F0-E3C61617F237}" destId="{AAEEC4A8-75BC-4674-9692-8B80207982AC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30C872-214D-482E-BB12-30108CCB778D}">
      <dsp:nvSpPr>
        <dsp:cNvPr id="0" name=""/>
        <dsp:cNvSpPr/>
      </dsp:nvSpPr>
      <dsp:spPr>
        <a:xfrm>
          <a:off x="4226" y="73654"/>
          <a:ext cx="1921520" cy="156455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創作保護主義</a:t>
          </a:r>
          <a:endParaRPr lang="zh-TW" altLang="en-US" sz="20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226" y="73654"/>
        <a:ext cx="1921520" cy="1043038"/>
      </dsp:txXfrm>
    </dsp:sp>
    <dsp:sp modelId="{DF9BBAB4-8C38-45A9-8EAD-305D9582BF29}">
      <dsp:nvSpPr>
        <dsp:cNvPr id="0" name=""/>
        <dsp:cNvSpPr/>
      </dsp:nvSpPr>
      <dsp:spPr>
        <a:xfrm>
          <a:off x="432051" y="1246251"/>
          <a:ext cx="1921520" cy="280197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8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不須申請登記、註冊</a:t>
          </a:r>
          <a:endParaRPr lang="zh-TW" altLang="en-US" sz="18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88330" y="1302530"/>
        <a:ext cx="1808962" cy="2689414"/>
      </dsp:txXfrm>
    </dsp:sp>
    <dsp:sp modelId="{07A8AE28-0087-4845-B6A8-C61B0F273341}">
      <dsp:nvSpPr>
        <dsp:cNvPr id="0" name=""/>
        <dsp:cNvSpPr/>
      </dsp:nvSpPr>
      <dsp:spPr>
        <a:xfrm rot="21587281">
          <a:off x="2217040" y="350197"/>
          <a:ext cx="617550" cy="47840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1400" b="1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217040" y="446143"/>
        <a:ext cx="474029" cy="287041"/>
      </dsp:txXfrm>
    </dsp:sp>
    <dsp:sp modelId="{CFC237DF-9627-480D-97D8-902F4E5E8FEA}">
      <dsp:nvSpPr>
        <dsp:cNvPr id="0" name=""/>
        <dsp:cNvSpPr/>
      </dsp:nvSpPr>
      <dsp:spPr>
        <a:xfrm>
          <a:off x="3090929" y="107913"/>
          <a:ext cx="1921520" cy="1427519"/>
        </a:xfrm>
        <a:prstGeom prst="roundRect">
          <a:avLst>
            <a:gd name="adj" fmla="val 10000"/>
          </a:avLst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保護表達</a:t>
          </a:r>
          <a:endParaRPr lang="zh-TW" altLang="en-US" sz="20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090929" y="107913"/>
        <a:ext cx="1921520" cy="951679"/>
      </dsp:txXfrm>
    </dsp:sp>
    <dsp:sp modelId="{89757240-27D0-449F-A15E-AE8BBF2BC24A}">
      <dsp:nvSpPr>
        <dsp:cNvPr id="0" name=""/>
        <dsp:cNvSpPr/>
      </dsp:nvSpPr>
      <dsp:spPr>
        <a:xfrm>
          <a:off x="3456381" y="1246251"/>
          <a:ext cx="1921520" cy="280197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不保護思想、方法、原理、發現等</a:t>
          </a:r>
          <a:endParaRPr lang="zh-TW" altLang="en-US" sz="20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512660" y="1302530"/>
        <a:ext cx="1808962" cy="2689414"/>
      </dsp:txXfrm>
    </dsp:sp>
    <dsp:sp modelId="{77AEC331-E785-42FA-B1B6-508B45453F45}">
      <dsp:nvSpPr>
        <dsp:cNvPr id="0" name=""/>
        <dsp:cNvSpPr/>
      </dsp:nvSpPr>
      <dsp:spPr>
        <a:xfrm rot="21598979">
          <a:off x="5303745" y="344088"/>
          <a:ext cx="617546" cy="47840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1400" b="1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5303745" y="439790"/>
        <a:ext cx="474025" cy="287041"/>
      </dsp:txXfrm>
    </dsp:sp>
    <dsp:sp modelId="{AA57AA6C-9B4A-45D0-9454-D420E9976F0C}">
      <dsp:nvSpPr>
        <dsp:cNvPr id="0" name=""/>
        <dsp:cNvSpPr/>
      </dsp:nvSpPr>
      <dsp:spPr>
        <a:xfrm>
          <a:off x="6177632" y="110663"/>
          <a:ext cx="1921520" cy="1416523"/>
        </a:xfrm>
        <a:prstGeom prst="roundRect">
          <a:avLst>
            <a:gd name="adj" fmla="val 10000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具備原創性、創作性</a:t>
          </a:r>
          <a:endParaRPr lang="zh-TW" altLang="en-US" sz="20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6177632" y="110663"/>
        <a:ext cx="1921520" cy="944349"/>
      </dsp:txXfrm>
    </dsp:sp>
    <dsp:sp modelId="{8FE6D64E-B3AC-4E54-87C9-70B094A382A8}">
      <dsp:nvSpPr>
        <dsp:cNvPr id="0" name=""/>
        <dsp:cNvSpPr/>
      </dsp:nvSpPr>
      <dsp:spPr>
        <a:xfrm>
          <a:off x="6552731" y="1246251"/>
          <a:ext cx="1921520" cy="280197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獨立創作、非抄襲他人</a:t>
          </a:r>
          <a:endParaRPr lang="zh-TW" altLang="en-US" sz="20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符合一定「創作高度」</a:t>
          </a:r>
          <a:endParaRPr lang="zh-TW" altLang="en-US" sz="20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6609010" y="1302530"/>
        <a:ext cx="1808962" cy="2689414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1/layout/TabList">
  <dgm:title val="標籤清單"/>
  <dgm:desc val="用來顯示非連續或分成群組的資訊方塊。適合用在少量階層 1 文字的情況。第一個階層 2 文字會顯示在階層 1 文字旁邊，而其餘的階層 2 文字會出現在階層 1 文字下方。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529" cy="497444"/>
          </a:xfrm>
          <a:prstGeom prst="rect">
            <a:avLst/>
          </a:prstGeom>
        </p:spPr>
        <p:txBody>
          <a:bodyPr vert="horz" lIns="91550" tIns="45775" rIns="91550" bIns="45775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55082" y="0"/>
            <a:ext cx="2950529" cy="497444"/>
          </a:xfrm>
          <a:prstGeom prst="rect">
            <a:avLst/>
          </a:prstGeom>
        </p:spPr>
        <p:txBody>
          <a:bodyPr vert="horz" lIns="91550" tIns="45775" rIns="91550" bIns="45775" rtlCol="0"/>
          <a:lstStyle>
            <a:lvl1pPr algn="r">
              <a:defRPr sz="1200"/>
            </a:lvl1pPr>
          </a:lstStyle>
          <a:p>
            <a:fld id="{077331BE-79CB-4EBF-9E05-3A7717FABBEC}" type="datetimeFigureOut">
              <a:rPr lang="zh-TW" altLang="en-US" smtClean="0"/>
              <a:t>2016/6/14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9440305"/>
            <a:ext cx="2950529" cy="497444"/>
          </a:xfrm>
          <a:prstGeom prst="rect">
            <a:avLst/>
          </a:prstGeom>
        </p:spPr>
        <p:txBody>
          <a:bodyPr vert="horz" lIns="91550" tIns="45775" rIns="91550" bIns="45775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55082" y="9440305"/>
            <a:ext cx="2950529" cy="497444"/>
          </a:xfrm>
          <a:prstGeom prst="rect">
            <a:avLst/>
          </a:prstGeom>
        </p:spPr>
        <p:txBody>
          <a:bodyPr vert="horz" lIns="91550" tIns="45775" rIns="91550" bIns="45775" rtlCol="0" anchor="b"/>
          <a:lstStyle>
            <a:lvl1pPr algn="r">
              <a:defRPr sz="1200"/>
            </a:lvl1pPr>
          </a:lstStyle>
          <a:p>
            <a:fld id="{A6E2227B-DB5D-45F0-93F4-42D651FEB25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397496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3" y="5"/>
            <a:ext cx="2949785" cy="496966"/>
          </a:xfrm>
          <a:prstGeom prst="rect">
            <a:avLst/>
          </a:prstGeom>
        </p:spPr>
        <p:txBody>
          <a:bodyPr vert="horz" lIns="90997" tIns="45500" rIns="90997" bIns="4550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5843" y="5"/>
            <a:ext cx="2949785" cy="496966"/>
          </a:xfrm>
          <a:prstGeom prst="rect">
            <a:avLst/>
          </a:prstGeom>
        </p:spPr>
        <p:txBody>
          <a:bodyPr vert="horz" lIns="90997" tIns="45500" rIns="90997" bIns="45500" rtlCol="0"/>
          <a:lstStyle>
            <a:lvl1pPr algn="r">
              <a:defRPr sz="1200"/>
            </a:lvl1pPr>
          </a:lstStyle>
          <a:p>
            <a:fld id="{EFE03391-2EDA-4B32-B129-AFC13896D73C}" type="datetimeFigureOut">
              <a:rPr lang="zh-TW" altLang="en-US" smtClean="0"/>
              <a:t>2016/6/14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997" tIns="45500" rIns="90997" bIns="4550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0722" y="4721186"/>
            <a:ext cx="5445760" cy="4472702"/>
          </a:xfrm>
          <a:prstGeom prst="rect">
            <a:avLst/>
          </a:prstGeom>
        </p:spPr>
        <p:txBody>
          <a:bodyPr vert="horz" lIns="90997" tIns="45500" rIns="90997" bIns="4550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3" y="9440648"/>
            <a:ext cx="2949785" cy="496966"/>
          </a:xfrm>
          <a:prstGeom prst="rect">
            <a:avLst/>
          </a:prstGeom>
        </p:spPr>
        <p:txBody>
          <a:bodyPr vert="horz" lIns="90997" tIns="45500" rIns="90997" bIns="4550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5843" y="9440648"/>
            <a:ext cx="2949785" cy="496966"/>
          </a:xfrm>
          <a:prstGeom prst="rect">
            <a:avLst/>
          </a:prstGeom>
        </p:spPr>
        <p:txBody>
          <a:bodyPr vert="horz" lIns="90997" tIns="45500" rIns="90997" bIns="45500" rtlCol="0" anchor="b"/>
          <a:lstStyle>
            <a:lvl1pPr algn="r">
              <a:defRPr sz="1200"/>
            </a:lvl1pPr>
          </a:lstStyle>
          <a:p>
            <a:fld id="{C7D7B5B9-52C2-4EB5-A879-3CCF3225FA3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98756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D7B5B9-52C2-4EB5-A879-3CCF3225FA3C}" type="slidenum">
              <a:rPr lang="zh-TW" altLang="en-US" smtClean="0"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72320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TW" altLang="en-US" smtClean="0">
              <a:ea typeface="新細明體" pitchFamily="18" charset="-120"/>
            </a:endParaRPr>
          </a:p>
        </p:txBody>
      </p:sp>
      <p:sp>
        <p:nvSpPr>
          <p:cNvPr id="71684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  <a:lvl2pPr marL="739352" indent="-284367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2pPr>
            <a:lvl3pPr marL="1137464" indent="-227493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3pPr>
            <a:lvl4pPr marL="1592453" indent="-227493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4pPr>
            <a:lvl5pPr marL="2047437" indent="-227493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5pPr>
            <a:lvl6pPr marL="2502425" indent="-22749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6pPr>
            <a:lvl7pPr marL="2957412" indent="-22749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7pPr>
            <a:lvl8pPr marL="3412396" indent="-22749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8pPr>
            <a:lvl9pPr marL="3867384" indent="-22749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 eaLnBrk="1" hangingPunct="1"/>
            <a:fld id="{5E811C37-9CD2-446B-9AFE-12BD3DA1E764}" type="slidenum">
              <a:rPr lang="en-US" altLang="zh-TW" sz="1200">
                <a:solidFill>
                  <a:prstClr val="black"/>
                </a:solidFill>
              </a:rPr>
              <a:pPr eaLnBrk="1" hangingPunct="1"/>
              <a:t>22</a:t>
            </a:fld>
            <a:endParaRPr lang="en-US" altLang="zh-TW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3211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D7B5B9-52C2-4EB5-A879-3CCF3225FA3C}" type="slidenum">
              <a:rPr lang="zh-TW" altLang="en-US" smtClean="0"/>
              <a:t>25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378966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F1061B-6C4E-446C-91B8-7773D978E345}" type="slidenum">
              <a:rPr lang="zh-TW" altLang="en-US" smtClean="0"/>
              <a:t>28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075998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投影片圖像版面配置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備忘稿版面配置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TW" altLang="en-US" dirty="0" smtClean="0"/>
          </a:p>
        </p:txBody>
      </p:sp>
      <p:sp>
        <p:nvSpPr>
          <p:cNvPr id="23555" name="投影片編號版面配置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4DA750E-A125-4C0F-A010-8D5590CAFD8A}" type="slidenum">
              <a:rPr lang="zh-TW" altLang="en-US" smtClean="0"/>
              <a:pPr/>
              <a:t>7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1408768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smtClean="0"/>
              <a:t>1.</a:t>
            </a:r>
            <a:r>
              <a:rPr lang="zh-TW" altLang="en-US" dirty="0" smtClean="0"/>
              <a:t>憲法、法律、命令或公文</a:t>
            </a:r>
          </a:p>
          <a:p>
            <a:r>
              <a:rPr lang="zh-TW" altLang="en-US" dirty="0" smtClean="0"/>
              <a:t>	含本國及外國。例如：政府機關回覆民眾</a:t>
            </a:r>
            <a:r>
              <a:rPr lang="en-US" altLang="zh-TW" dirty="0" smtClean="0"/>
              <a:t>E-mail</a:t>
            </a:r>
            <a:r>
              <a:rPr lang="zh-TW" altLang="en-US" dirty="0" smtClean="0"/>
              <a:t>的內容</a:t>
            </a:r>
          </a:p>
          <a:p>
            <a:r>
              <a:rPr lang="en-US" altLang="zh-TW" dirty="0" smtClean="0"/>
              <a:t>2.</a:t>
            </a:r>
            <a:r>
              <a:rPr lang="zh-TW" altLang="en-US" dirty="0" smtClean="0"/>
              <a:t>中央或地方機關就前款著作作成之翻譯物或編輯物</a:t>
            </a:r>
          </a:p>
          <a:p>
            <a:r>
              <a:rPr lang="zh-TW" altLang="en-US" dirty="0" smtClean="0"/>
              <a:t>	例如：賦稅署自行編製「稅法彙編」</a:t>
            </a:r>
          </a:p>
          <a:p>
            <a:r>
              <a:rPr lang="en-US" altLang="zh-TW" dirty="0" smtClean="0"/>
              <a:t>3.</a:t>
            </a:r>
            <a:r>
              <a:rPr lang="zh-TW" altLang="en-US" dirty="0" smtClean="0"/>
              <a:t>標語及通用之符號、名詞、公式、數表、表格、簿冊或時曆</a:t>
            </a:r>
          </a:p>
          <a:p>
            <a:r>
              <a:rPr lang="zh-TW" altLang="en-US" dirty="0" smtClean="0"/>
              <a:t>	例如：書名、報紙標題、黃曆、農民曆</a:t>
            </a:r>
          </a:p>
          <a:p>
            <a:r>
              <a:rPr lang="en-US" altLang="zh-TW" dirty="0" smtClean="0"/>
              <a:t>4.</a:t>
            </a:r>
            <a:r>
              <a:rPr lang="zh-TW" altLang="en-US" dirty="0" smtClean="0"/>
              <a:t>單純為傳達事實之新聞報導所作成之語文著作</a:t>
            </a:r>
          </a:p>
          <a:p>
            <a:r>
              <a:rPr lang="zh-TW" altLang="en-US" dirty="0" smtClean="0"/>
              <a:t>	例如：報載</a:t>
            </a:r>
            <a:r>
              <a:rPr lang="en-US" altLang="zh-TW" dirty="0" smtClean="0"/>
              <a:t>5</a:t>
            </a:r>
            <a:r>
              <a:rPr lang="zh-TW" altLang="en-US" dirty="0" smtClean="0"/>
              <a:t>月</a:t>
            </a:r>
            <a:r>
              <a:rPr lang="en-US" altLang="zh-TW" dirty="0" smtClean="0"/>
              <a:t>20</a:t>
            </a:r>
            <a:r>
              <a:rPr lang="zh-TW" altLang="en-US" dirty="0" smtClean="0"/>
              <a:t>日總統就職</a:t>
            </a:r>
          </a:p>
          <a:p>
            <a:r>
              <a:rPr lang="en-US" altLang="zh-TW" dirty="0" smtClean="0"/>
              <a:t>5.</a:t>
            </a:r>
            <a:r>
              <a:rPr lang="zh-TW" altLang="en-US" dirty="0" smtClean="0"/>
              <a:t>依法令舉行之各類考試試題及其備用試題</a:t>
            </a:r>
          </a:p>
          <a:p>
            <a:r>
              <a:rPr lang="zh-TW" altLang="en-US" dirty="0" smtClean="0"/>
              <a:t>	例如：高、普考等國家考試、高中職以下學校舉行之段考題目。</a:t>
            </a:r>
          </a:p>
          <a:p>
            <a:r>
              <a:rPr lang="zh-TW" altLang="en-US" dirty="0" smtClean="0"/>
              <a:t>	不包括托福考試試題。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6550AC-8AB9-47FC-9BFA-C10028454A27}" type="slidenum">
              <a:rPr lang="zh-TW" altLang="en-US" smtClean="0"/>
              <a:t>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331025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6550AC-8AB9-47FC-9BFA-C10028454A27}" type="slidenum">
              <a:rPr lang="zh-TW" altLang="en-US" smtClean="0"/>
              <a:t>10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331025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D7B5B9-52C2-4EB5-A879-3CCF3225FA3C}" type="slidenum">
              <a:rPr lang="zh-TW" altLang="en-US" smtClean="0"/>
              <a:t>12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36215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D7B5B9-52C2-4EB5-A879-3CCF3225FA3C}" type="slidenum">
              <a:rPr lang="zh-TW" altLang="en-US" smtClean="0"/>
              <a:t>13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260014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D7B5B9-52C2-4EB5-A879-3CCF3225FA3C}" type="slidenum">
              <a:rPr lang="zh-TW" altLang="en-US" smtClean="0"/>
              <a:t>14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870886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dirty="0" smtClean="0"/>
              <a:t>著作權法第</a:t>
            </a:r>
            <a:r>
              <a:rPr lang="en-US" altLang="zh-TW" dirty="0" smtClean="0"/>
              <a:t>3</a:t>
            </a:r>
            <a:r>
              <a:rPr lang="zh-TW" altLang="en-US" dirty="0" smtClean="0"/>
              <a:t>條第</a:t>
            </a:r>
            <a:r>
              <a:rPr lang="en-US" altLang="zh-TW" dirty="0" smtClean="0"/>
              <a:t>1</a:t>
            </a:r>
            <a:r>
              <a:rPr lang="zh-TW" altLang="en-US" dirty="0" smtClean="0"/>
              <a:t>項第</a:t>
            </a:r>
            <a:r>
              <a:rPr lang="en-US" altLang="zh-TW" dirty="0" smtClean="0"/>
              <a:t>9</a:t>
            </a:r>
            <a:r>
              <a:rPr lang="zh-TW" altLang="en-US" dirty="0" smtClean="0"/>
              <a:t>款</a:t>
            </a:r>
            <a:r>
              <a:rPr lang="en-US" altLang="zh-TW" dirty="0" smtClean="0"/>
              <a:t>-</a:t>
            </a:r>
            <a:r>
              <a:rPr lang="zh-TW" altLang="en-US" dirty="0" smtClean="0"/>
              <a:t>以演技、舞蹈、歌唱、彈奏樂器或其他方法向現場之公眾傳達著作內容。以擴音器或其他器材，將原播送之聲音或影像向公眾傳達者，亦屬之。</a:t>
            </a:r>
            <a:r>
              <a:rPr lang="en-US" altLang="zh-TW" dirty="0" smtClean="0"/>
              <a:t>) </a:t>
            </a:r>
          </a:p>
          <a:p>
            <a:r>
              <a:rPr lang="zh-TW" altLang="en-US" dirty="0" smtClean="0"/>
              <a:t>基於公眾直接收聽或收視為目的，以有線電、無線電或其他器材之廣播系統傳送訊息之方法，藉聲音或影像，向公眾傳達著作內容，係屬「公開播送」之行為。</a:t>
            </a:r>
            <a:r>
              <a:rPr lang="en-US" altLang="zh-TW" dirty="0" smtClean="0"/>
              <a:t>(</a:t>
            </a:r>
            <a:r>
              <a:rPr lang="zh-TW" altLang="en-US" dirty="0" smtClean="0"/>
              <a:t>一次播送</a:t>
            </a:r>
            <a:r>
              <a:rPr lang="en-US" altLang="zh-TW" dirty="0" smtClean="0"/>
              <a:t>)</a:t>
            </a:r>
          </a:p>
          <a:p>
            <a:endParaRPr lang="en-US" altLang="zh-TW" dirty="0" smtClean="0"/>
          </a:p>
          <a:p>
            <a:r>
              <a:rPr lang="zh-TW" altLang="en-US" dirty="0" smtClean="0"/>
              <a:t>業者於接收有線電視節目後，再以有線電、無線電或其他器材之廣播系統傳送訊息之方法，將有線電視原播送之聲音或影像向公眾傳達者，亦屬「公開播送」之行為。</a:t>
            </a:r>
            <a:r>
              <a:rPr lang="en-US" altLang="zh-TW" dirty="0" smtClean="0"/>
              <a:t>(</a:t>
            </a:r>
            <a:r>
              <a:rPr lang="zh-TW" altLang="en-US" dirty="0" smtClean="0"/>
              <a:t>再播送</a:t>
            </a:r>
            <a:r>
              <a:rPr lang="en-US" altLang="zh-TW" dirty="0" smtClean="0"/>
              <a:t>)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6550AC-8AB9-47FC-9BFA-C10028454A27}" type="slidenum">
              <a:rPr lang="zh-TW" altLang="en-US" smtClean="0"/>
              <a:t>15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750173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dirty="0" smtClean="0"/>
              <a:t>米老鼠延年益壽的故事</a:t>
            </a:r>
            <a:r>
              <a:rPr lang="en-US" altLang="zh-TW" dirty="0" smtClean="0"/>
              <a:t>……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6550AC-8AB9-47FC-9BFA-C10028454A27}" type="slidenum">
              <a:rPr lang="zh-TW" altLang="en-US" smtClean="0"/>
              <a:t>16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3295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Pr>
        <a:blipFill dpi="0" rotWithShape="1">
          <a:blip r:embed="rId2">
            <a:lum/>
          </a:blip>
          <a:srcRect/>
          <a:stretch>
            <a:fillRect t="75000" b="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823156" y="1715541"/>
            <a:ext cx="7772400" cy="1761027"/>
          </a:xfrm>
          <a:prstGeom prst="rect">
            <a:avLst/>
          </a:prstGeo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403648" y="3717032"/>
            <a:ext cx="6400800" cy="117653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D7213-AA56-4321-BE61-DF4A4C8C4501}" type="datetime1">
              <a:rPr lang="zh-TW" altLang="en-US" smtClean="0"/>
              <a:t>2016/6/14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經濟部智慧財產局</a:t>
            </a:r>
            <a:r>
              <a:rPr lang="en-US" altLang="zh-TW" smtClean="0"/>
              <a:t>(</a:t>
            </a:r>
            <a:r>
              <a:rPr lang="zh-TW" altLang="en-US" smtClean="0"/>
              <a:t>著作權組</a:t>
            </a:r>
            <a:r>
              <a:rPr lang="en-US" altLang="zh-TW" smtClean="0"/>
              <a:t>)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Rectangle 16"/>
          <p:cNvSpPr>
            <a:spLocks noChangeArrowheads="1"/>
          </p:cNvSpPr>
          <p:nvPr userDrawn="1"/>
        </p:nvSpPr>
        <p:spPr bwMode="gray">
          <a:xfrm>
            <a:off x="-28134" y="1196752"/>
            <a:ext cx="9200269" cy="45719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zh-TW" altLang="en-US">
              <a:gradFill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</a:endParaRPr>
          </a:p>
        </p:txBody>
      </p:sp>
      <p:pic>
        <p:nvPicPr>
          <p:cNvPr id="10" name="圖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9" y="125638"/>
            <a:ext cx="2937816" cy="986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485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2DD73-7D00-4F39-95F8-59E63931B682}" type="datetime1">
              <a:rPr lang="zh-TW" altLang="en-US" smtClean="0"/>
              <a:t>2016/6/14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經濟部智慧財產局</a:t>
            </a:r>
            <a:r>
              <a:rPr lang="en-US" altLang="zh-TW" smtClean="0"/>
              <a:t>(</a:t>
            </a:r>
            <a:r>
              <a:rPr lang="zh-TW" altLang="en-US" smtClean="0"/>
              <a:t>著作權組</a:t>
            </a:r>
            <a:r>
              <a:rPr lang="en-US" altLang="zh-TW" smtClean="0"/>
              <a:t>)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7766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4D584-A553-4521-895E-5664067237D7}" type="datetime1">
              <a:rPr lang="zh-TW" altLang="en-US" smtClean="0"/>
              <a:t>2016/6/14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經濟部智慧財產局</a:t>
            </a:r>
            <a:r>
              <a:rPr lang="en-US" altLang="zh-TW" smtClean="0"/>
              <a:t>(</a:t>
            </a:r>
            <a:r>
              <a:rPr lang="zh-TW" altLang="en-US" smtClean="0"/>
              <a:t>著作權組</a:t>
            </a:r>
            <a:r>
              <a:rPr lang="en-US" altLang="zh-TW" smtClean="0"/>
              <a:t>)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513525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標題投影片">
    <p:bg>
      <p:bgPr>
        <a:blipFill dpi="0" rotWithShape="1">
          <a:blip r:embed="rId2">
            <a:lum/>
          </a:blip>
          <a:srcRect/>
          <a:stretch>
            <a:fillRect t="8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204864"/>
            <a:ext cx="7772400" cy="1761027"/>
          </a:xfrm>
          <a:prstGeom prst="rect">
            <a:avLst/>
          </a:prstGeo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FFCDB-00CA-4BF9-8043-EEA4E51E94EC}" type="datetime1">
              <a:rPr lang="zh-TW" altLang="en-US" smtClean="0"/>
              <a:t>2016/6/14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經濟部智慧財產局</a:t>
            </a:r>
            <a:r>
              <a:rPr lang="en-US" altLang="zh-TW" smtClean="0"/>
              <a:t>(</a:t>
            </a:r>
            <a:r>
              <a:rPr lang="zh-TW" altLang="en-US" smtClean="0"/>
              <a:t>著作權組</a:t>
            </a:r>
            <a:r>
              <a:rPr lang="en-US" altLang="zh-TW" smtClean="0"/>
              <a:t>)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‹#›</a:t>
            </a:fld>
            <a:endParaRPr lang="zh-TW" altLang="en-US"/>
          </a:p>
        </p:txBody>
      </p:sp>
      <p:pic>
        <p:nvPicPr>
          <p:cNvPr id="10" name="圖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67" y="13062"/>
            <a:ext cx="2667651" cy="89565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565656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標題投影片">
    <p:bg>
      <p:bgPr>
        <a:blipFill dpi="0" rotWithShape="1">
          <a:blip r:embed="rId2">
            <a:lum/>
          </a:blip>
          <a:srcRect/>
          <a:stretch>
            <a:fillRect t="8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204864"/>
            <a:ext cx="7772400" cy="176102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98D42-CFF5-49E2-A68C-388D6BF8CC50}" type="datetime1">
              <a:rPr lang="zh-TW" altLang="en-US" smtClean="0"/>
              <a:t>2016/6/14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經濟部智慧財產局</a:t>
            </a:r>
            <a:r>
              <a:rPr lang="en-US" altLang="zh-TW" smtClean="0"/>
              <a:t>(</a:t>
            </a:r>
            <a:r>
              <a:rPr lang="zh-TW" altLang="en-US" smtClean="0"/>
              <a:t>著作權組</a:t>
            </a:r>
            <a:r>
              <a:rPr lang="en-US" altLang="zh-TW" smtClean="0"/>
              <a:t>)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‹#›</a:t>
            </a:fld>
            <a:endParaRPr lang="zh-TW" altLang="en-US"/>
          </a:p>
        </p:txBody>
      </p:sp>
      <p:pic>
        <p:nvPicPr>
          <p:cNvPr id="10" name="圖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69" y="72049"/>
            <a:ext cx="3135499" cy="1052736"/>
          </a:xfrm>
          <a:prstGeom prst="rect">
            <a:avLst/>
          </a:prstGeom>
        </p:spPr>
      </p:pic>
      <p:sp>
        <p:nvSpPr>
          <p:cNvPr id="7" name="Rectangle 16"/>
          <p:cNvSpPr>
            <a:spLocks noChangeArrowheads="1"/>
          </p:cNvSpPr>
          <p:nvPr userDrawn="1"/>
        </p:nvSpPr>
        <p:spPr bwMode="gray">
          <a:xfrm>
            <a:off x="-17344" y="1223041"/>
            <a:ext cx="9200269" cy="45719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/>
        </p:spPr>
        <p:txBody>
          <a:bodyPr wrap="none" anchor="ctr"/>
          <a:lstStyle>
            <a:defPPr>
              <a:defRPr lang="zh-TW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TW" altLang="en-US">
              <a:gradFill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68118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DFC9A-DE74-45FF-A1F0-FD955DC91FC2}" type="datetime1">
              <a:rPr lang="zh-TW" altLang="en-US" smtClean="0"/>
              <a:t>2016/6/14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經濟部智慧財產局</a:t>
            </a:r>
            <a:r>
              <a:rPr lang="en-US" altLang="zh-TW" smtClean="0"/>
              <a:t>(</a:t>
            </a:r>
            <a:r>
              <a:rPr lang="zh-TW" altLang="en-US" smtClean="0"/>
              <a:t>著作權組</a:t>
            </a:r>
            <a:r>
              <a:rPr lang="en-US" altLang="zh-TW" smtClean="0"/>
              <a:t>)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9844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2CDE3-1D8C-4133-875F-9C3E6AF60BA4}" type="datetime1">
              <a:rPr lang="zh-TW" altLang="en-US" smtClean="0"/>
              <a:t>2016/6/14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經濟部智慧財產局</a:t>
            </a:r>
            <a:r>
              <a:rPr lang="en-US" altLang="zh-TW" smtClean="0"/>
              <a:t>(</a:t>
            </a:r>
            <a:r>
              <a:rPr lang="zh-TW" altLang="en-US" smtClean="0"/>
              <a:t>著作權組</a:t>
            </a:r>
            <a:r>
              <a:rPr lang="en-US" altLang="zh-TW" smtClean="0"/>
              <a:t>)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86428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18B3C-BB09-48CF-BF59-EB6AE30C8C93}" type="datetime1">
              <a:rPr lang="zh-TW" altLang="en-US" smtClean="0"/>
              <a:t>2016/6/14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經濟部智慧財產局</a:t>
            </a:r>
            <a:r>
              <a:rPr lang="en-US" altLang="zh-TW" smtClean="0"/>
              <a:t>(</a:t>
            </a:r>
            <a:r>
              <a:rPr lang="zh-TW" altLang="en-US" smtClean="0"/>
              <a:t>著作權組</a:t>
            </a:r>
            <a:r>
              <a:rPr lang="en-US" altLang="zh-TW" smtClean="0"/>
              <a:t>)</a:t>
            </a:r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73363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22D86-71FC-41D1-BCAE-03389747281E}" type="datetime1">
              <a:rPr lang="zh-TW" altLang="en-US" smtClean="0"/>
              <a:t>2016/6/14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經濟部智慧財產局</a:t>
            </a:r>
            <a:r>
              <a:rPr lang="en-US" altLang="zh-TW" smtClean="0"/>
              <a:t>(</a:t>
            </a:r>
            <a:r>
              <a:rPr lang="zh-TW" altLang="en-US" smtClean="0"/>
              <a:t>著作權組</a:t>
            </a:r>
            <a:r>
              <a:rPr lang="en-US" altLang="zh-TW" smtClean="0"/>
              <a:t>)</a:t>
            </a:r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46966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B3C4D-6037-4A0E-99A9-BAE33CB38B7B}" type="datetime1">
              <a:rPr lang="zh-TW" altLang="en-US" smtClean="0"/>
              <a:t>2016/6/14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經濟部智慧財產局</a:t>
            </a:r>
            <a:r>
              <a:rPr lang="en-US" altLang="zh-TW" smtClean="0"/>
              <a:t>(</a:t>
            </a:r>
            <a:r>
              <a:rPr lang="zh-TW" altLang="en-US" smtClean="0"/>
              <a:t>著作權組</a:t>
            </a:r>
            <a:r>
              <a:rPr lang="en-US" altLang="zh-TW" smtClean="0"/>
              <a:t>)</a:t>
            </a: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81816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82ECB-7950-49A1-8507-648645B11371}" type="datetime1">
              <a:rPr lang="zh-TW" altLang="en-US" smtClean="0"/>
              <a:t>2016/6/14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經濟部智慧財產局</a:t>
            </a:r>
            <a:r>
              <a:rPr lang="en-US" altLang="zh-TW" smtClean="0"/>
              <a:t>(</a:t>
            </a:r>
            <a:r>
              <a:rPr lang="zh-TW" altLang="en-US" smtClean="0"/>
              <a:t>著作權組</a:t>
            </a:r>
            <a:r>
              <a:rPr lang="en-US" altLang="zh-TW" smtClean="0"/>
              <a:t>)</a:t>
            </a:r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73091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8580D-0642-4DB1-B446-944F0A8B4E5B}" type="datetime1">
              <a:rPr lang="zh-TW" altLang="en-US" smtClean="0"/>
              <a:t>2016/6/14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經濟部智慧財產局</a:t>
            </a:r>
            <a:r>
              <a:rPr lang="en-US" altLang="zh-TW" smtClean="0"/>
              <a:t>(</a:t>
            </a:r>
            <a:r>
              <a:rPr lang="zh-TW" altLang="en-US" smtClean="0"/>
              <a:t>著作權組</a:t>
            </a:r>
            <a:r>
              <a:rPr lang="en-US" altLang="zh-TW" smtClean="0"/>
              <a:t>)</a:t>
            </a:r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11924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6213E-F1DD-4B37-AD7F-2FBCF9F05AA8}" type="datetime1">
              <a:rPr lang="zh-TW" altLang="en-US" smtClean="0"/>
              <a:t>2016/6/14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經濟部智慧財產局</a:t>
            </a:r>
            <a:r>
              <a:rPr lang="en-US" altLang="zh-TW" smtClean="0"/>
              <a:t>(</a:t>
            </a:r>
            <a:r>
              <a:rPr lang="zh-TW" altLang="en-US" smtClean="0"/>
              <a:t>著作權組</a:t>
            </a:r>
            <a:r>
              <a:rPr lang="en-US" altLang="zh-TW" smtClean="0"/>
              <a:t>)</a:t>
            </a:r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39528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8328D-C212-4141-BF51-9C0AEB0FC37F}" type="datetime1">
              <a:rPr lang="zh-TW" altLang="en-US" smtClean="0"/>
              <a:t>2016/6/14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zh-TW" altLang="en-US" smtClean="0"/>
              <a:t>經濟部智慧財產局</a:t>
            </a:r>
            <a:r>
              <a:rPr lang="en-US" altLang="zh-TW" smtClean="0"/>
              <a:t>(</a:t>
            </a:r>
            <a:r>
              <a:rPr lang="zh-TW" altLang="en-US" smtClean="0"/>
              <a:t>著作權組</a:t>
            </a:r>
            <a:r>
              <a:rPr lang="en-US" altLang="zh-TW" smtClean="0"/>
              <a:t>)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D2D507-09EA-4C6F-96ED-053C801F8797}" type="slidenum">
              <a:rPr lang="zh-TW" altLang="en-US" smtClean="0"/>
              <a:t>‹#›</a:t>
            </a:fld>
            <a:endParaRPr lang="zh-TW" altLang="en-US"/>
          </a:p>
        </p:txBody>
      </p:sp>
      <p:pic>
        <p:nvPicPr>
          <p:cNvPr id="7" name="圖片 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82" y="175435"/>
            <a:ext cx="2555776" cy="858095"/>
          </a:xfrm>
          <a:prstGeom prst="rect">
            <a:avLst/>
          </a:prstGeom>
        </p:spPr>
      </p:pic>
      <p:sp>
        <p:nvSpPr>
          <p:cNvPr id="9" name="Rectangle 16"/>
          <p:cNvSpPr>
            <a:spLocks noChangeArrowheads="1"/>
          </p:cNvSpPr>
          <p:nvPr/>
        </p:nvSpPr>
        <p:spPr bwMode="gray">
          <a:xfrm>
            <a:off x="-35661" y="1131437"/>
            <a:ext cx="9200269" cy="45719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zh-TW" altLang="en-US">
              <a:gradFill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848690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6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76BED7-D285-44DC-9F2F-F83399AD03B8}" type="datetime1">
              <a:rPr lang="zh-TW" altLang="en-US" smtClean="0"/>
              <a:t>2016/6/14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zh-TW" altLang="en-US" smtClean="0"/>
              <a:t>經濟部智慧財產局</a:t>
            </a:r>
            <a:r>
              <a:rPr lang="en-US" altLang="zh-TW" smtClean="0"/>
              <a:t>(</a:t>
            </a:r>
            <a:r>
              <a:rPr lang="zh-TW" altLang="en-US" smtClean="0"/>
              <a:t>著作權組</a:t>
            </a:r>
            <a:r>
              <a:rPr lang="en-US" altLang="zh-TW" smtClean="0"/>
              <a:t>)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D2D507-09EA-4C6F-96ED-053C801F879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20542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7" Type="http://schemas.openxmlformats.org/officeDocument/2006/relationships/image" Target="../media/image16.png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tif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ti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7" Type="http://schemas.openxmlformats.org/officeDocument/2006/relationships/image" Target="../media/image23.png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www.tipo.gov.tw/ch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hyperlink" Target="https://www.facebook.com/copyright.com.tw/" TargetMode="Externa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971600" y="1700808"/>
            <a:ext cx="7416824" cy="1440160"/>
          </a:xfrm>
        </p:spPr>
        <p:txBody>
          <a:bodyPr>
            <a:normAutofit fontScale="90000"/>
          </a:bodyPr>
          <a:lstStyle/>
          <a:p>
            <a:pPr>
              <a:spcBef>
                <a:spcPts val="0"/>
              </a:spcBef>
            </a:pPr>
            <a:r>
              <a:rPr lang="zh-TW" altLang="en-US" sz="54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政府機關辦理採購及業務需注意之著作權觀念</a:t>
            </a:r>
            <a:endParaRPr lang="en-US" altLang="zh-TW" sz="5400" b="1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475656" y="3789040"/>
            <a:ext cx="6408712" cy="1008112"/>
          </a:xfrm>
        </p:spPr>
        <p:txBody>
          <a:bodyPr>
            <a:noAutofit/>
          </a:bodyPr>
          <a:lstStyle/>
          <a:p>
            <a:pPr>
              <a:lnSpc>
                <a:spcPts val="3000"/>
              </a:lnSpc>
            </a:pPr>
            <a:r>
              <a:rPr lang="zh-TW" alt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智慧財產</a:t>
            </a:r>
            <a:r>
              <a:rPr lang="zh-TW" altLang="en-US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局著作權</a:t>
            </a:r>
            <a:r>
              <a:rPr lang="zh-TW" alt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組</a:t>
            </a:r>
            <a:endParaRPr lang="en-US" altLang="zh-TW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ts val="3000"/>
              </a:lnSpc>
            </a:pPr>
            <a:r>
              <a:rPr lang="zh-TW" alt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講座</a:t>
            </a:r>
            <a:r>
              <a:rPr lang="en-US" altLang="zh-TW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lang="zh-TW" altLang="en-US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施</a:t>
            </a:r>
            <a:r>
              <a:rPr lang="zh-TW" alt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科長偉仁</a:t>
            </a:r>
            <a:endParaRPr lang="en-US" altLang="zh-TW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5069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1907704" y="260648"/>
            <a:ext cx="6984776" cy="738336"/>
          </a:xfrm>
        </p:spPr>
        <p:txBody>
          <a:bodyPr>
            <a:normAutofit/>
          </a:bodyPr>
          <a:lstStyle/>
          <a:p>
            <a:pPr lvl="0"/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政府文書是否受著</a:t>
            </a:r>
            <a:r>
              <a:rPr lang="zh-TW" altLang="zh-TW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作權保護</a:t>
            </a:r>
            <a:endParaRPr lang="zh-TW" altLang="zh-TW" sz="3600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C4CFB-BFA7-48E9-8717-E8A422716625}" type="slidenum">
              <a:rPr lang="zh-TW" altLang="en-US" smtClean="0"/>
              <a:t>10</a:t>
            </a:fld>
            <a:endParaRPr lang="zh-TW" altLang="en-US" dirty="0"/>
          </a:p>
        </p:txBody>
      </p:sp>
      <p:grpSp>
        <p:nvGrpSpPr>
          <p:cNvPr id="2" name="群組 1"/>
          <p:cNvGrpSpPr/>
          <p:nvPr/>
        </p:nvGrpSpPr>
        <p:grpSpPr>
          <a:xfrm>
            <a:off x="514475" y="1577930"/>
            <a:ext cx="7992888" cy="4680520"/>
            <a:chOff x="467544" y="1484784"/>
            <a:chExt cx="7416824" cy="4804747"/>
          </a:xfrm>
        </p:grpSpPr>
        <p:sp>
          <p:nvSpPr>
            <p:cNvPr id="10" name="圓角矩形 9"/>
            <p:cNvSpPr/>
            <p:nvPr/>
          </p:nvSpPr>
          <p:spPr>
            <a:xfrm>
              <a:off x="467544" y="1484784"/>
              <a:ext cx="2160240" cy="2232248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TW" altLang="en-US" b="1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宣導專書</a:t>
              </a:r>
              <a:r>
                <a:rPr lang="zh-TW" altLang="en-US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、</a:t>
              </a:r>
              <a:endParaRPr lang="en-US" altLang="zh-TW" b="1" dirty="0" smtClean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TW" altLang="en-US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學術研究報告、</a:t>
              </a:r>
              <a:endParaRPr lang="en-US" altLang="zh-TW" b="1" dirty="0" smtClean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TW" altLang="en-US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同仁拍攝之會議照片</a:t>
              </a:r>
              <a:endParaRPr lang="en-US" altLang="zh-TW" b="1" dirty="0" smtClean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TW" altLang="en-US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撰寫之出國報告</a:t>
              </a:r>
              <a:endPara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1" name="圓角矩形 10"/>
            <p:cNvSpPr/>
            <p:nvPr/>
          </p:nvSpPr>
          <p:spPr>
            <a:xfrm>
              <a:off x="467544" y="4077072"/>
              <a:ext cx="2160240" cy="2160240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zh-TW" altLang="en-US" sz="20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法律、命令</a:t>
              </a:r>
              <a:endParaRPr lang="en-US" altLang="zh-TW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zh-TW" altLang="en-US" sz="20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公文</a:t>
              </a:r>
              <a:endParaRPr lang="en-US" altLang="zh-TW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zh-TW" altLang="en-US" sz="2000" b="1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長官</a:t>
              </a:r>
              <a:r>
                <a:rPr lang="zh-TW" altLang="en-US" sz="20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之講稿</a:t>
              </a:r>
              <a:endParaRPr lang="en-US" altLang="zh-TW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zh-TW" altLang="en-US" sz="20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新聞稿</a:t>
              </a:r>
              <a:endParaRPr lang="en-US" altLang="zh-TW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zh-TW" altLang="en-US" sz="20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法院判決書</a:t>
              </a:r>
              <a:endPara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2" name="向右箭號 11"/>
            <p:cNvSpPr/>
            <p:nvPr/>
          </p:nvSpPr>
          <p:spPr>
            <a:xfrm>
              <a:off x="2884177" y="2429037"/>
              <a:ext cx="797698" cy="612068"/>
            </a:xfrm>
            <a:prstGeom prst="rightArrow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b="1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5" name="橢圓 14"/>
            <p:cNvSpPr/>
            <p:nvPr/>
          </p:nvSpPr>
          <p:spPr>
            <a:xfrm>
              <a:off x="6516216" y="1811626"/>
              <a:ext cx="1296144" cy="2016224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TW" altLang="en-US" sz="24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保</a:t>
              </a:r>
              <a:endParaRPr lang="en-US" altLang="zh-TW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 algn="ctr"/>
              <a:r>
                <a:rPr lang="zh-TW" altLang="en-US" sz="24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護</a:t>
              </a:r>
              <a:endParaRPr lang="zh-TW" altLang="en-US" sz="2400" b="1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6" name="十角星形 15"/>
            <p:cNvSpPr/>
            <p:nvPr/>
          </p:nvSpPr>
          <p:spPr>
            <a:xfrm>
              <a:off x="6588224" y="4345315"/>
              <a:ext cx="1296144" cy="1944216"/>
            </a:xfrm>
            <a:prstGeom prst="star10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TW" altLang="en-US" sz="2400" b="1" dirty="0" smtClean="0">
                  <a:solidFill>
                    <a:srgbClr val="C0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不</a:t>
              </a:r>
              <a:endParaRPr lang="en-US" altLang="zh-TW" sz="24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 algn="ctr"/>
              <a:r>
                <a:rPr lang="zh-TW" altLang="en-US" sz="24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保</a:t>
              </a:r>
              <a:endParaRPr lang="en-US" altLang="zh-TW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 algn="ctr"/>
              <a:r>
                <a:rPr lang="zh-TW" altLang="en-US" sz="24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護</a:t>
              </a:r>
              <a:endParaRPr lang="zh-TW" altLang="en-US" sz="2400" b="1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7" name="圓角矩形 16"/>
            <p:cNvSpPr/>
            <p:nvPr/>
          </p:nvSpPr>
          <p:spPr>
            <a:xfrm>
              <a:off x="3906849" y="1538789"/>
              <a:ext cx="1506558" cy="2124236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r>
                <a:rPr lang="zh-TW" altLang="en-US" sz="24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原創性</a:t>
              </a:r>
              <a:endParaRPr lang="en-US" altLang="zh-TW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 algn="ctr">
                <a:spcAft>
                  <a:spcPts val="600"/>
                </a:spcAft>
              </a:pPr>
              <a:r>
                <a:rPr lang="en-US" altLang="zh-TW" sz="2400" b="1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+</a:t>
              </a:r>
            </a:p>
            <a:p>
              <a:pPr algn="ctr">
                <a:spcAft>
                  <a:spcPts val="600"/>
                </a:spcAft>
              </a:pPr>
              <a:r>
                <a:rPr lang="zh-TW" altLang="en-US" sz="24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創作</a:t>
              </a:r>
              <a:r>
                <a:rPr lang="zh-TW" altLang="en-US" sz="2400" b="1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性</a:t>
              </a:r>
            </a:p>
          </p:txBody>
        </p:sp>
        <p:sp>
          <p:nvSpPr>
            <p:cNvPr id="18" name="向右箭號 17"/>
            <p:cNvSpPr/>
            <p:nvPr/>
          </p:nvSpPr>
          <p:spPr>
            <a:xfrm>
              <a:off x="5612548" y="2410343"/>
              <a:ext cx="797698" cy="612955"/>
            </a:xfrm>
            <a:prstGeom prst="rightArrow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b="1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9" name="向右箭號 18"/>
            <p:cNvSpPr/>
            <p:nvPr/>
          </p:nvSpPr>
          <p:spPr>
            <a:xfrm>
              <a:off x="3006637" y="4918066"/>
              <a:ext cx="797698" cy="597422"/>
            </a:xfrm>
            <a:prstGeom prst="rightArrow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b="1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1" name="向右箭號 20"/>
            <p:cNvSpPr/>
            <p:nvPr/>
          </p:nvSpPr>
          <p:spPr>
            <a:xfrm>
              <a:off x="5715027" y="4918066"/>
              <a:ext cx="797698" cy="675865"/>
            </a:xfrm>
            <a:prstGeom prst="rightArrow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b="1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5" name="圓角矩形 24"/>
            <p:cNvSpPr/>
            <p:nvPr/>
          </p:nvSpPr>
          <p:spPr>
            <a:xfrm>
              <a:off x="3919367" y="4077072"/>
              <a:ext cx="1506558" cy="2160239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TW" altLang="en-US" sz="2400" b="1" dirty="0">
                  <a:solidFill>
                    <a:srgbClr val="C0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非</a:t>
              </a:r>
              <a:r>
                <a:rPr lang="zh-TW" altLang="en-US" sz="20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受著作權保護標的</a:t>
              </a:r>
              <a:endPara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44760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內容版面配置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5026732"/>
              </p:ext>
            </p:extLst>
          </p:nvPr>
        </p:nvGraphicFramePr>
        <p:xfrm>
          <a:off x="871538" y="1268760"/>
          <a:ext cx="7804918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1403648" y="260648"/>
            <a:ext cx="7704856" cy="882352"/>
          </a:xfrm>
        </p:spPr>
        <p:txBody>
          <a:bodyPr/>
          <a:lstStyle/>
          <a:p>
            <a:pPr eaLnBrk="0" fontAlgn="base" hangingPunct="0">
              <a:spcAft>
                <a:spcPct val="0"/>
              </a:spcAft>
              <a:defRPr/>
            </a:pPr>
            <a:r>
              <a:rPr lang="zh-TW" altLang="en-US" sz="4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著作人 </a:t>
            </a:r>
            <a:r>
              <a:rPr lang="en-US" altLang="zh-TW" sz="4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V.S.</a:t>
            </a:r>
            <a:r>
              <a:rPr lang="zh-TW" altLang="en-US" sz="4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著作財產權人</a:t>
            </a:r>
            <a:endParaRPr lang="zh-TW" altLang="en-US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C4CFB-BFA7-48E9-8717-E8A422716625}" type="slidenum">
              <a:rPr lang="zh-TW" altLang="en-US" smtClean="0"/>
              <a:t>11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07692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1347106"/>
              </p:ext>
            </p:extLst>
          </p:nvPr>
        </p:nvGraphicFramePr>
        <p:xfrm>
          <a:off x="1115616" y="1196752"/>
          <a:ext cx="8208912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49C3E2-F9F8-4882-B9D0-7E4DEDB4B9A9}" type="slidenum">
              <a:rPr lang="zh-TW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292" name="標題 2"/>
          <p:cNvSpPr>
            <a:spLocks noGrp="1"/>
          </p:cNvSpPr>
          <p:nvPr>
            <p:ph type="title"/>
          </p:nvPr>
        </p:nvSpPr>
        <p:spPr bwMode="auto">
          <a:xfrm>
            <a:off x="2483768" y="116632"/>
            <a:ext cx="6480720" cy="93610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zh-TW" altLang="en-US" sz="3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公務員職務上完成的</a:t>
            </a:r>
            <a:r>
              <a:rPr lang="zh-TW" altLang="en-US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著作</a:t>
            </a:r>
            <a:r>
              <a:rPr lang="en-US" altLang="zh-TW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誰</a:t>
            </a:r>
            <a:r>
              <a:rPr lang="zh-TW" altLang="en-US" sz="3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擁有</a:t>
            </a:r>
            <a:r>
              <a:rPr lang="zh-TW" altLang="en-US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著作權</a:t>
            </a:r>
            <a:r>
              <a:rPr lang="zh-TW" altLang="en-US" sz="3200" b="1" dirty="0" smtClean="0">
                <a:latin typeface="微軟正黑體"/>
                <a:ea typeface="微軟正黑體"/>
              </a:rPr>
              <a:t>？</a:t>
            </a:r>
            <a:endParaRPr lang="zh-TW" altLang="en-US" sz="32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書卷 (水平) 1"/>
          <p:cNvSpPr/>
          <p:nvPr/>
        </p:nvSpPr>
        <p:spPr>
          <a:xfrm>
            <a:off x="467544" y="5013176"/>
            <a:ext cx="8136904" cy="1296144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TW" altLang="en-US" sz="22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公務員因個人興趣拍攝照片或非公務受邀演講，非屬職務上完成之著作</a:t>
            </a:r>
            <a:endParaRPr lang="zh-TW" altLang="en-US" sz="22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圓角矩形 2"/>
          <p:cNvSpPr/>
          <p:nvPr/>
        </p:nvSpPr>
        <p:spPr>
          <a:xfrm>
            <a:off x="179512" y="1628800"/>
            <a:ext cx="576064" cy="24575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lang="zh-TW" altLang="en-US" dirty="0" smtClean="0"/>
              <a:t>職   務    著   作</a:t>
            </a:r>
            <a:endParaRPr lang="zh-TW" altLang="en-US" dirty="0"/>
          </a:p>
        </p:txBody>
      </p:sp>
      <p:cxnSp>
        <p:nvCxnSpPr>
          <p:cNvPr id="7" name="直線單箭頭接點 6"/>
          <p:cNvCxnSpPr/>
          <p:nvPr/>
        </p:nvCxnSpPr>
        <p:spPr>
          <a:xfrm>
            <a:off x="899592" y="3429000"/>
            <a:ext cx="504056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字方塊 7"/>
          <p:cNvSpPr txBox="1"/>
          <p:nvPr/>
        </p:nvSpPr>
        <p:spPr>
          <a:xfrm>
            <a:off x="899592" y="371703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/>
              <a:t>是</a:t>
            </a:r>
            <a:endParaRPr lang="zh-TW" altLang="en-US" dirty="0"/>
          </a:p>
        </p:txBody>
      </p:sp>
      <p:cxnSp>
        <p:nvCxnSpPr>
          <p:cNvPr id="10" name="直線單箭頭接點 9"/>
          <p:cNvCxnSpPr/>
          <p:nvPr/>
        </p:nvCxnSpPr>
        <p:spPr>
          <a:xfrm>
            <a:off x="886089" y="1988840"/>
            <a:ext cx="504056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字方塊 10"/>
          <p:cNvSpPr txBox="1"/>
          <p:nvPr/>
        </p:nvSpPr>
        <p:spPr>
          <a:xfrm>
            <a:off x="886089" y="144413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/>
              <a:t>否</a:t>
            </a:r>
          </a:p>
        </p:txBody>
      </p:sp>
      <p:sp>
        <p:nvSpPr>
          <p:cNvPr id="12" name="圓角矩形 11"/>
          <p:cNvSpPr/>
          <p:nvPr/>
        </p:nvSpPr>
        <p:spPr>
          <a:xfrm>
            <a:off x="1403648" y="1444134"/>
            <a:ext cx="1800200" cy="90474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實際創作完成者享有著作權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015052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1691680" y="260648"/>
            <a:ext cx="7149480" cy="882352"/>
          </a:xfrm>
        </p:spPr>
        <p:txBody>
          <a:bodyPr>
            <a:normAutofit/>
          </a:bodyPr>
          <a:lstStyle/>
          <a:p>
            <a:r>
              <a:rPr lang="zh-TW" altLang="en-US" sz="40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公務員是否享有著作</a:t>
            </a:r>
            <a:r>
              <a:rPr lang="zh-TW" altLang="en-US" sz="40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人格</a:t>
            </a:r>
            <a:r>
              <a:rPr lang="zh-TW" altLang="en-US" sz="40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權</a:t>
            </a:r>
            <a:endParaRPr lang="zh-TW" altLang="en-US" sz="3600" b="1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4" name="內容版面配置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987238"/>
              </p:ext>
            </p:extLst>
          </p:nvPr>
        </p:nvGraphicFramePr>
        <p:xfrm>
          <a:off x="372148" y="1340768"/>
          <a:ext cx="8291264" cy="2376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C4CFB-BFA7-48E9-8717-E8A422716625}" type="slidenum">
              <a:rPr lang="zh-TW" altLang="en-US" smtClean="0"/>
              <a:t>13</a:t>
            </a:fld>
            <a:endParaRPr lang="zh-TW" altLang="en-US"/>
          </a:p>
        </p:txBody>
      </p:sp>
      <p:sp>
        <p:nvSpPr>
          <p:cNvPr id="5" name="書卷 (水平) 4"/>
          <p:cNvSpPr/>
          <p:nvPr/>
        </p:nvSpPr>
        <p:spPr>
          <a:xfrm>
            <a:off x="421784" y="3501008"/>
            <a:ext cx="8136904" cy="3168352"/>
          </a:xfrm>
          <a:prstGeom prst="horizont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著作人格權永久保護、不得讓與、繼承，得約定不行使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TW" altLang="en-US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公務員之創作，其著作財產權依法歸該公務員隸屬之法人享有者，</a:t>
            </a:r>
            <a:r>
              <a:rPr lang="zh-TW" altLang="en-US" sz="20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不得</a:t>
            </a:r>
            <a:r>
              <a:rPr lang="zh-TW" altLang="en-US" sz="20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主張</a:t>
            </a:r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「公開發表權」、「姓名表示權</a:t>
            </a:r>
            <a:r>
              <a:rPr lang="zh-TW" altLang="en-US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」（第</a:t>
            </a:r>
            <a:r>
              <a:rPr lang="en-US" altLang="zh-TW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15</a:t>
            </a:r>
            <a:r>
              <a:rPr lang="zh-TW" altLang="en-US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條但書及第</a:t>
            </a:r>
            <a:r>
              <a:rPr lang="en-US" altLang="zh-TW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16</a:t>
            </a:r>
            <a:r>
              <a:rPr lang="zh-TW" altLang="en-US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條第</a:t>
            </a:r>
            <a:r>
              <a:rPr lang="en-US" altLang="zh-TW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項</a:t>
            </a:r>
            <a:r>
              <a:rPr lang="zh-TW" altLang="en-US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規定）</a:t>
            </a:r>
            <a:endParaRPr lang="en-US" altLang="zh-TW" sz="20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只要</a:t>
            </a:r>
            <a:r>
              <a:rPr lang="zh-TW" altLang="en-US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不損害公務員的名譽</a:t>
            </a:r>
            <a:r>
              <a:rPr lang="en-US" altLang="zh-TW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,</a:t>
            </a:r>
            <a:r>
              <a:rPr lang="zh-TW" altLang="en-US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機關另行改作不需取得</a:t>
            </a:r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公務員同意，亦無須標明公務員的</a:t>
            </a:r>
            <a:r>
              <a:rPr lang="zh-TW" altLang="en-US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姓名</a:t>
            </a:r>
            <a:endParaRPr lang="en-US" altLang="zh-TW" sz="20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3085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34480" y="260648"/>
            <a:ext cx="7509520" cy="882352"/>
          </a:xfrm>
        </p:spPr>
        <p:txBody>
          <a:bodyPr/>
          <a:lstStyle/>
          <a:p>
            <a:r>
              <a:rPr lang="zh-TW" altLang="en-US" sz="40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哪些行為涉及著作</a:t>
            </a:r>
            <a:r>
              <a:rPr lang="zh-TW" altLang="en-US" sz="40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財產權</a:t>
            </a:r>
            <a:r>
              <a:rPr lang="en-US" altLang="zh-TW" sz="40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40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一</a:t>
            </a:r>
            <a:r>
              <a:rPr lang="en-US" altLang="zh-TW" sz="40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sz="4000" b="1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3685557"/>
              </p:ext>
            </p:extLst>
          </p:nvPr>
        </p:nvGraphicFramePr>
        <p:xfrm>
          <a:off x="539552" y="1772816"/>
          <a:ext cx="8229600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14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6799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897360" y="260648"/>
            <a:ext cx="6275040" cy="785818"/>
          </a:xfrm>
        </p:spPr>
        <p:txBody>
          <a:bodyPr>
            <a:normAutofit/>
          </a:bodyPr>
          <a:lstStyle/>
          <a:p>
            <a:r>
              <a:rPr lang="zh-TW" altLang="en-US" sz="36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哪些行為涉及著作</a:t>
            </a:r>
            <a:r>
              <a:rPr lang="zh-TW" altLang="en-US" sz="36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財產權</a:t>
            </a:r>
            <a:r>
              <a:rPr lang="en-US" altLang="zh-TW" sz="36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36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二</a:t>
            </a:r>
            <a:r>
              <a:rPr lang="en-US" altLang="zh-TW" sz="36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kumimoji="1" lang="zh-TW" altLang="en-US" sz="3900" b="1" dirty="0">
              <a:solidFill>
                <a:schemeClr val="tx2">
                  <a:lumMod val="50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65344-270C-4BA9-A1B8-556F926445B7}" type="slidenum">
              <a:rPr lang="en-US" smtClean="0"/>
              <a:pPr/>
              <a:t>15</a:t>
            </a:fld>
            <a:endParaRPr lang="en-US"/>
          </a:p>
        </p:txBody>
      </p:sp>
      <p:graphicFrame>
        <p:nvGraphicFramePr>
          <p:cNvPr id="6" name="內容版面配置區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9032489"/>
              </p:ext>
            </p:extLst>
          </p:nvPr>
        </p:nvGraphicFramePr>
        <p:xfrm>
          <a:off x="395536" y="1268760"/>
          <a:ext cx="8229600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72847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2555776" y="332656"/>
            <a:ext cx="6120680" cy="810344"/>
          </a:xfrm>
        </p:spPr>
        <p:txBody>
          <a:bodyPr/>
          <a:lstStyle/>
          <a:p>
            <a:r>
              <a:rPr lang="zh-TW" altLang="en-US" sz="4000" b="1" dirty="0" smtClean="0">
                <a:solidFill>
                  <a:schemeClr val="tx2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著作權保護期間有多久</a:t>
            </a:r>
            <a:endParaRPr lang="zh-TW" altLang="en-US" sz="4000" b="1" dirty="0">
              <a:solidFill>
                <a:schemeClr val="tx2">
                  <a:lumMod val="50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DD40E-944E-4827-B4DE-B83E9F1EB8BA}" type="slidenum">
              <a:rPr lang="en-US" altLang="zh-TW"/>
              <a:pPr/>
              <a:t>16</a:t>
            </a:fld>
            <a:endParaRPr lang="en-US" altLang="zh-TW"/>
          </a:p>
        </p:txBody>
      </p:sp>
      <p:graphicFrame>
        <p:nvGraphicFramePr>
          <p:cNvPr id="2" name="資料庫圖表 1"/>
          <p:cNvGraphicFramePr/>
          <p:nvPr>
            <p:extLst>
              <p:ext uri="{D42A27DB-BD31-4B8C-83A1-F6EECF244321}">
                <p14:modId xmlns:p14="http://schemas.microsoft.com/office/powerpoint/2010/main" val="574157073"/>
              </p:ext>
            </p:extLst>
          </p:nvPr>
        </p:nvGraphicFramePr>
        <p:xfrm>
          <a:off x="611560" y="1196752"/>
          <a:ext cx="8064896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19817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17</a:t>
            </a:fld>
            <a:endParaRPr lang="zh-TW" altLang="en-US"/>
          </a:p>
        </p:txBody>
      </p:sp>
      <p:sp>
        <p:nvSpPr>
          <p:cNvPr id="5" name="矩形 4"/>
          <p:cNvSpPr/>
          <p:nvPr/>
        </p:nvSpPr>
        <p:spPr>
          <a:xfrm>
            <a:off x="2555776" y="2348880"/>
            <a:ext cx="604867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n-US" altLang="zh-TW" sz="4400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/>
            <a:r>
              <a:rPr lang="zh-TW" altLang="en-US" sz="44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合理使用概念</a:t>
            </a:r>
            <a:endParaRPr lang="en-US" altLang="zh-TW" sz="4400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159912"/>
            <a:ext cx="2202543" cy="2649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902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標題 1"/>
          <p:cNvSpPr>
            <a:spLocks noGrp="1"/>
          </p:cNvSpPr>
          <p:nvPr>
            <p:ph type="title"/>
          </p:nvPr>
        </p:nvSpPr>
        <p:spPr>
          <a:xfrm>
            <a:off x="2051720" y="260648"/>
            <a:ext cx="6768752" cy="777875"/>
          </a:xfrm>
        </p:spPr>
        <p:txBody>
          <a:bodyPr/>
          <a:lstStyle/>
          <a:p>
            <a:pPr>
              <a:defRPr/>
            </a:pPr>
            <a:r>
              <a:rPr lang="zh-TW" altLang="en-US" sz="4000" b="1" dirty="0" smtClean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著作財產權之限制</a:t>
            </a:r>
            <a:r>
              <a:rPr lang="en-US" altLang="zh-TW" sz="4000" b="1" dirty="0" smtClean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-</a:t>
            </a:r>
            <a:r>
              <a:rPr lang="zh-TW" altLang="en-US" sz="4000" b="1" dirty="0" smtClean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公</a:t>
            </a:r>
            <a:r>
              <a:rPr lang="zh-TW" altLang="en-US" sz="4000" b="1" dirty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之</a:t>
            </a:r>
            <a:r>
              <a:rPr lang="zh-TW" altLang="en-US" sz="4000" b="1" dirty="0" smtClean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利用</a:t>
            </a:r>
            <a:endParaRPr lang="zh-TW" altLang="en-US" sz="4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5410752"/>
              </p:ext>
            </p:extLst>
          </p:nvPr>
        </p:nvGraphicFramePr>
        <p:xfrm>
          <a:off x="467544" y="1268760"/>
          <a:ext cx="8352928" cy="4202714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2952328"/>
                <a:gridCol w="5400600"/>
              </a:tblGrid>
              <a:tr h="43204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態樣</a:t>
                      </a:r>
                      <a:endParaRPr lang="zh-TW" altLang="en-US" sz="2000" b="1" dirty="0">
                        <a:solidFill>
                          <a:srgbClr val="00B050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利用情形</a:t>
                      </a:r>
                      <a:endParaRPr lang="zh-TW" altLang="en-US" sz="2000" b="1" dirty="0" smtClean="0">
                        <a:solidFill>
                          <a:srgbClr val="00B050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91439" marR="91439"/>
                </a:tc>
              </a:tr>
              <a:tr h="9258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政府公務目的</a:t>
                      </a:r>
                      <a:endParaRPr lang="zh-TW" altLang="en-US" sz="20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為立法或行政目的作為內部參考之用、圖書館保存資料、提供民眾閱覽、政府機關著作之開放利用等</a:t>
                      </a:r>
                      <a:endParaRPr lang="zh-TW" altLang="en-US" sz="2000" b="1" dirty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1439" marR="91439"/>
                </a:tc>
              </a:tr>
              <a:tr h="58632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司法目的</a:t>
                      </a:r>
                      <a:r>
                        <a:rPr lang="en-US" altLang="zh-TW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(§45)</a:t>
                      </a:r>
                      <a:endParaRPr lang="zh-TW" altLang="en-US" sz="2000" b="1" dirty="0">
                        <a:solidFill>
                          <a:schemeClr val="tx1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民刑事案件之裁判程序、行政救濟</a:t>
                      </a:r>
                      <a:endParaRPr lang="zh-TW" altLang="en-US" sz="2000" b="0" dirty="0">
                        <a:solidFill>
                          <a:schemeClr val="tx1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91439" marR="91439"/>
                </a:tc>
              </a:tr>
              <a:tr h="8178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引用</a:t>
                      </a:r>
                      <a:r>
                        <a:rPr lang="en-US" altLang="zh-TW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(§52)</a:t>
                      </a:r>
                      <a:endParaRPr lang="zh-TW" altLang="en-US" sz="2000" b="1" dirty="0">
                        <a:solidFill>
                          <a:schemeClr val="tx1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zh-TW" altLang="en-US" sz="2000" b="0" dirty="0" smtClean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機關為報導、評論、教學、研究或其他正當目的，引用他人著作為參證或註釋之用</a:t>
                      </a:r>
                      <a:endParaRPr lang="zh-TW" altLang="en-US" sz="2000" b="0" dirty="0">
                        <a:solidFill>
                          <a:schemeClr val="tx1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91439" marR="91439"/>
                </a:tc>
              </a:tr>
              <a:tr h="8178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新聞傳播</a:t>
                      </a:r>
                      <a:r>
                        <a:rPr lang="en-US" altLang="zh-TW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(§49</a:t>
                      </a:r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、</a:t>
                      </a:r>
                      <a:r>
                        <a:rPr lang="en-US" altLang="zh-TW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§52</a:t>
                      </a:r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、</a:t>
                      </a:r>
                      <a:r>
                        <a:rPr lang="en-US" altLang="zh-TW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§61)</a:t>
                      </a:r>
                      <a:endParaRPr lang="zh-TW" altLang="en-US" sz="2000" b="1" dirty="0">
                        <a:solidFill>
                          <a:schemeClr val="tx1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時事報導轉載（資訊、新聞自由）</a:t>
                      </a:r>
                      <a:endParaRPr lang="zh-TW" altLang="en-US" sz="2000" b="0" dirty="0">
                        <a:solidFill>
                          <a:schemeClr val="tx1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91439" marR="91439"/>
                </a:tc>
              </a:tr>
              <a:tr h="54286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非營利性活動</a:t>
                      </a:r>
                      <a:r>
                        <a:rPr lang="en-US" altLang="zh-TW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(§55)</a:t>
                      </a:r>
                      <a:endParaRPr lang="zh-TW" altLang="en-US" sz="2000" b="1" dirty="0" smtClean="0">
                        <a:solidFill>
                          <a:schemeClr val="tx1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非營利性之特定活動所需</a:t>
                      </a:r>
                      <a:endParaRPr lang="zh-TW" altLang="en-US" sz="2000" b="0" dirty="0">
                        <a:solidFill>
                          <a:schemeClr val="tx1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91439" marR="91439"/>
                </a:tc>
              </a:tr>
            </a:tbl>
          </a:graphicData>
        </a:graphic>
      </p:graphicFrame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18</a:t>
            </a:fld>
            <a:endParaRPr lang="zh-TW" altLang="en-US"/>
          </a:p>
        </p:txBody>
      </p:sp>
      <p:sp>
        <p:nvSpPr>
          <p:cNvPr id="3" name="矩形 2"/>
          <p:cNvSpPr/>
          <p:nvPr/>
        </p:nvSpPr>
        <p:spPr>
          <a:xfrm>
            <a:off x="683568" y="5921106"/>
            <a:ext cx="74746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400" b="1" i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注意！合理</a:t>
            </a:r>
            <a:r>
              <a:rPr lang="zh-TW" altLang="en-US" sz="2400" b="1" i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使用應明示</a:t>
            </a:r>
            <a:r>
              <a:rPr lang="zh-TW" altLang="en-US" sz="2400" b="1" i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出處</a:t>
            </a:r>
            <a:r>
              <a:rPr lang="en-US" altLang="zh-TW" sz="2400" b="1" i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(§64)</a:t>
            </a:r>
            <a:endParaRPr lang="zh-TW" altLang="en-US" sz="2400" b="1" i="1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70263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>
          <a:xfrm>
            <a:off x="1763688" y="386408"/>
            <a:ext cx="7416824" cy="882352"/>
          </a:xfrm>
        </p:spPr>
        <p:txBody>
          <a:bodyPr/>
          <a:lstStyle/>
          <a:p>
            <a:r>
              <a:rPr lang="zh-TW" altLang="en-US" sz="40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得否將他人著作內部參考</a:t>
            </a:r>
          </a:p>
        </p:txBody>
      </p:sp>
      <p:graphicFrame>
        <p:nvGraphicFramePr>
          <p:cNvPr id="3" name="內容版面配置區 2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695227026"/>
              </p:ext>
            </p:extLst>
          </p:nvPr>
        </p:nvGraphicFramePr>
        <p:xfrm>
          <a:off x="611560" y="1340768"/>
          <a:ext cx="7992888" cy="35283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19</a:t>
            </a:fld>
            <a:endParaRPr lang="zh-TW" altLang="en-US"/>
          </a:p>
        </p:txBody>
      </p:sp>
      <p:sp>
        <p:nvSpPr>
          <p:cNvPr id="8" name="書卷 (水平) 7"/>
          <p:cNvSpPr/>
          <p:nvPr/>
        </p:nvSpPr>
        <p:spPr>
          <a:xfrm>
            <a:off x="323528" y="4869160"/>
            <a:ext cx="8424936" cy="1800200"/>
          </a:xfrm>
          <a:prstGeom prst="horizontalScroll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zh-TW" altLang="en-US" sz="2200" b="1" dirty="0" smtClean="0">
                <a:solidFill>
                  <a:schemeClr val="tx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行政或立法機關基於立法或行政目的，翻譯國外研究、影印絕版著作供內部參考，且未對外散布，得主張合理使用。</a:t>
            </a:r>
            <a:endParaRPr lang="en-US" altLang="zh-TW" sz="2200" b="1" dirty="0" smtClean="0">
              <a:solidFill>
                <a:schemeClr val="tx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TW" altLang="en-US" sz="2200" b="1" dirty="0" smtClean="0">
                <a:solidFill>
                  <a:srgbClr val="00206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議會為監督市政剪輯平面報紙刊登市政、議政相關之新聞作為議會內部之參考資料，得主張合理使用</a:t>
            </a:r>
            <a:endParaRPr lang="zh-TW" altLang="en-US" sz="2200" b="1" dirty="0">
              <a:solidFill>
                <a:srgbClr val="00206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24101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259632" y="188640"/>
            <a:ext cx="8229600" cy="1143000"/>
          </a:xfrm>
        </p:spPr>
        <p:txBody>
          <a:bodyPr/>
          <a:lstStyle/>
          <a:p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引言</a:t>
            </a:r>
            <a:r>
              <a:rPr lang="en-US" altLang="zh-TW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政府遇到的著作權問題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>
          <a:xfrm>
            <a:off x="6601543" y="6421249"/>
            <a:ext cx="2133600" cy="365125"/>
          </a:xfrm>
        </p:spPr>
        <p:txBody>
          <a:bodyPr/>
          <a:lstStyle/>
          <a:p>
            <a:fld id="{51D2D507-09EA-4C6F-96ED-053C801F8797}" type="slidenum">
              <a:rPr lang="zh-TW" altLang="en-US" smtClean="0"/>
              <a:t>2</a:t>
            </a:fld>
            <a:endParaRPr lang="zh-TW" altLang="en-US"/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7508" y="1206086"/>
            <a:ext cx="9591124" cy="4633870"/>
          </a:xfrm>
          <a:prstGeom prst="rect">
            <a:avLst/>
          </a:prstGeom>
        </p:spPr>
      </p:pic>
      <p:pic>
        <p:nvPicPr>
          <p:cNvPr id="7" name="圖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6610" y="4509120"/>
            <a:ext cx="2699792" cy="1922435"/>
          </a:xfrm>
          <a:prstGeom prst="rect">
            <a:avLst/>
          </a:prstGeom>
        </p:spPr>
      </p:pic>
      <p:pic>
        <p:nvPicPr>
          <p:cNvPr id="8" name="圖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682913"/>
            <a:ext cx="2088232" cy="1294580"/>
          </a:xfrm>
          <a:prstGeom prst="rect">
            <a:avLst/>
          </a:prstGeom>
        </p:spPr>
      </p:pic>
      <p:pic>
        <p:nvPicPr>
          <p:cNvPr id="9" name="圖片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9211" y="4595983"/>
            <a:ext cx="1549867" cy="1292678"/>
          </a:xfrm>
          <a:prstGeom prst="rect">
            <a:avLst/>
          </a:prstGeom>
        </p:spPr>
      </p:pic>
      <p:pic>
        <p:nvPicPr>
          <p:cNvPr id="11" name="圖片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635" y="4513691"/>
            <a:ext cx="1748820" cy="1167052"/>
          </a:xfrm>
          <a:prstGeom prst="rect">
            <a:avLst/>
          </a:prstGeom>
        </p:spPr>
      </p:pic>
      <p:pic>
        <p:nvPicPr>
          <p:cNvPr id="12" name="圖片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5558" y="2579943"/>
            <a:ext cx="1970094" cy="1397550"/>
          </a:xfrm>
          <a:prstGeom prst="rect">
            <a:avLst/>
          </a:prstGeom>
        </p:spPr>
      </p:pic>
      <p:sp>
        <p:nvSpPr>
          <p:cNvPr id="13" name="橢圓 12"/>
          <p:cNvSpPr/>
          <p:nvPr/>
        </p:nvSpPr>
        <p:spPr>
          <a:xfrm>
            <a:off x="18143" y="3825823"/>
            <a:ext cx="1238133" cy="77016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4" name="橢圓 13"/>
          <p:cNvSpPr/>
          <p:nvPr/>
        </p:nvSpPr>
        <p:spPr>
          <a:xfrm>
            <a:off x="1310502" y="2194863"/>
            <a:ext cx="1238133" cy="77016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5" name="橢圓 14"/>
          <p:cNvSpPr/>
          <p:nvPr/>
        </p:nvSpPr>
        <p:spPr>
          <a:xfrm>
            <a:off x="6502219" y="2006622"/>
            <a:ext cx="1238133" cy="77016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6" name="橢圓 15"/>
          <p:cNvSpPr/>
          <p:nvPr/>
        </p:nvSpPr>
        <p:spPr>
          <a:xfrm>
            <a:off x="7910012" y="3825823"/>
            <a:ext cx="1238133" cy="77016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7" name="文字方塊 16"/>
          <p:cNvSpPr txBox="1"/>
          <p:nvPr/>
        </p:nvSpPr>
        <p:spPr>
          <a:xfrm>
            <a:off x="179512" y="3977492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辦展覽</a:t>
            </a:r>
            <a:endParaRPr lang="zh-TW" altLang="en-US" sz="2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8" name="文字方塊 17"/>
          <p:cNvSpPr txBox="1"/>
          <p:nvPr/>
        </p:nvSpPr>
        <p:spPr>
          <a:xfrm>
            <a:off x="1458248" y="2376672"/>
            <a:ext cx="10222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彩繪村</a:t>
            </a:r>
            <a:endParaRPr lang="zh-TW" altLang="en-US" sz="2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9" name="文字方塊 18"/>
          <p:cNvSpPr txBox="1"/>
          <p:nvPr/>
        </p:nvSpPr>
        <p:spPr>
          <a:xfrm>
            <a:off x="6653232" y="2194863"/>
            <a:ext cx="10151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辦活動</a:t>
            </a:r>
            <a:endParaRPr lang="zh-TW" altLang="en-US" sz="2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0" name="文字方塊 19"/>
          <p:cNvSpPr txBox="1"/>
          <p:nvPr/>
        </p:nvSpPr>
        <p:spPr>
          <a:xfrm>
            <a:off x="8061026" y="4026237"/>
            <a:ext cx="10474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文宣品</a:t>
            </a:r>
            <a:endParaRPr lang="zh-TW" altLang="en-US" sz="2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1" name="圓角矩形圖說文字 20"/>
          <p:cNvSpPr/>
          <p:nvPr/>
        </p:nvSpPr>
        <p:spPr>
          <a:xfrm>
            <a:off x="3380936" y="3936105"/>
            <a:ext cx="2232248" cy="482883"/>
          </a:xfrm>
          <a:prstGeom prst="wedgeRoundRectCallout">
            <a:avLst>
              <a:gd name="adj1" fmla="val 4218"/>
              <a:gd name="adj2" fmla="val 130387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如何合法利用</a:t>
            </a:r>
            <a:r>
              <a:rPr lang="en-US" altLang="zh-TW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?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14158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736" y="332656"/>
            <a:ext cx="6645424" cy="810344"/>
          </a:xfrm>
        </p:spPr>
        <p:txBody>
          <a:bodyPr/>
          <a:lstStyle/>
          <a:p>
            <a:pPr eaLnBrk="1" hangingPunct="1"/>
            <a:r>
              <a:rPr lang="zh-TW" altLang="en-US" sz="3600" b="1" dirty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公法人名義發表之</a:t>
            </a:r>
            <a:r>
              <a:rPr lang="zh-TW" altLang="en-US" sz="3600" b="1" dirty="0" smtClean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著作可否使用</a:t>
            </a:r>
            <a:endParaRPr lang="en-US" altLang="zh-TW" sz="3600" b="1" dirty="0">
              <a:solidFill>
                <a:srgbClr val="002060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graphicFrame>
        <p:nvGraphicFramePr>
          <p:cNvPr id="2" name="資料庫圖表 1"/>
          <p:cNvGraphicFramePr/>
          <p:nvPr>
            <p:extLst>
              <p:ext uri="{D42A27DB-BD31-4B8C-83A1-F6EECF244321}">
                <p14:modId xmlns:p14="http://schemas.microsoft.com/office/powerpoint/2010/main" val="2126785127"/>
              </p:ext>
            </p:extLst>
          </p:nvPr>
        </p:nvGraphicFramePr>
        <p:xfrm>
          <a:off x="683568" y="1124744"/>
          <a:ext cx="8229600" cy="37444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20</a:t>
            </a:fld>
            <a:endParaRPr lang="zh-TW" altLang="en-US"/>
          </a:p>
        </p:txBody>
      </p:sp>
      <p:sp>
        <p:nvSpPr>
          <p:cNvPr id="6" name="書卷 (水平) 5"/>
          <p:cNvSpPr/>
          <p:nvPr/>
        </p:nvSpPr>
        <p:spPr>
          <a:xfrm>
            <a:off x="323528" y="4725144"/>
            <a:ext cx="8568952" cy="2049724"/>
          </a:xfrm>
          <a:prstGeom prst="horizontalScroll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zh-TW" altLang="en-US" sz="2400" b="1" dirty="0" smtClean="0">
                <a:solidFill>
                  <a:schemeClr val="tx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出版社為出版介紹臺灣</a:t>
            </a:r>
            <a:r>
              <a:rPr lang="zh-TW" altLang="en-US" sz="2400" b="1" dirty="0">
                <a:solidFill>
                  <a:schemeClr val="tx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環境</a:t>
            </a:r>
            <a:r>
              <a:rPr lang="zh-TW" altLang="en-US" sz="2400" b="1" dirty="0" smtClean="0">
                <a:solidFill>
                  <a:schemeClr val="tx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之圖書，利用「交通部觀光局」名義於觀光局網站所公開發表太魯閣美景之</a:t>
            </a:r>
            <a:r>
              <a:rPr lang="zh-TW" altLang="en-US" sz="2400" b="1" dirty="0">
                <a:solidFill>
                  <a:schemeClr val="tx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圖</a:t>
            </a:r>
            <a:r>
              <a:rPr lang="zh-TW" altLang="en-US" sz="2400" b="1" dirty="0" smtClean="0">
                <a:solidFill>
                  <a:schemeClr val="tx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文，得主張合理使用</a:t>
            </a:r>
            <a:endParaRPr lang="en-US" altLang="zh-TW" sz="2400" b="1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099053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>
          <a:xfrm>
            <a:off x="2031032" y="332656"/>
            <a:ext cx="7149480" cy="88235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zh-TW" altLang="en-US" sz="40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在簡報、文宣引用他人著作合法嗎</a:t>
            </a:r>
            <a:endParaRPr lang="en-US" altLang="zh-TW" sz="4000" b="1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C4CFB-BFA7-48E9-8717-E8A422716625}" type="slidenum">
              <a:rPr lang="zh-TW" altLang="en-US" smtClean="0"/>
              <a:t>21</a:t>
            </a:fld>
            <a:endParaRPr lang="zh-TW" altLang="en-US"/>
          </a:p>
        </p:txBody>
      </p:sp>
      <p:graphicFrame>
        <p:nvGraphicFramePr>
          <p:cNvPr id="5" name="資料庫圖表 4"/>
          <p:cNvGraphicFramePr/>
          <p:nvPr>
            <p:extLst>
              <p:ext uri="{D42A27DB-BD31-4B8C-83A1-F6EECF244321}">
                <p14:modId xmlns:p14="http://schemas.microsoft.com/office/powerpoint/2010/main" val="1119018865"/>
              </p:ext>
            </p:extLst>
          </p:nvPr>
        </p:nvGraphicFramePr>
        <p:xfrm>
          <a:off x="755576" y="1196752"/>
          <a:ext cx="8064896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書卷 (水平) 5"/>
          <p:cNvSpPr/>
          <p:nvPr/>
        </p:nvSpPr>
        <p:spPr>
          <a:xfrm>
            <a:off x="683568" y="5445223"/>
            <a:ext cx="8136904" cy="1294789"/>
          </a:xfrm>
          <a:prstGeom prst="horizontalScroll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TW" altLang="en-US" sz="20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如研究報告中擷取他人文章片段、會議簡報中摘錄他人評論分析、公務員撰寫出席國外研討會報告 ，利用</a:t>
            </a:r>
            <a:r>
              <a:rPr lang="zh-TW" altLang="en-US" sz="2000" b="1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該研討會之</a:t>
            </a:r>
            <a:r>
              <a:rPr lang="zh-TW" altLang="en-US" sz="20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簡報或文章資料。</a:t>
            </a:r>
            <a:endParaRPr lang="en-US" altLang="zh-TW" sz="2000" b="1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166985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標題 9"/>
          <p:cNvSpPr>
            <a:spLocks noGrp="1"/>
          </p:cNvSpPr>
          <p:nvPr>
            <p:ph type="title"/>
          </p:nvPr>
        </p:nvSpPr>
        <p:spPr>
          <a:xfrm>
            <a:off x="2051720" y="332656"/>
            <a:ext cx="7092280" cy="676275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TW" altLang="en-US" sz="30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政府機關辦理活動如何才能主張合理使用</a:t>
            </a:r>
            <a:endParaRPr lang="zh-TW" altLang="en-US" sz="3000" b="1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DA4675-3E00-43A8-A6EC-F491B309B3A1}" type="slidenum">
              <a:rPr lang="zh-TW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6" name="內容版面配置區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1609694"/>
              </p:ext>
            </p:extLst>
          </p:nvPr>
        </p:nvGraphicFramePr>
        <p:xfrm>
          <a:off x="395536" y="1196752"/>
          <a:ext cx="8517632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圓角矩形圖說文字 1"/>
          <p:cNvSpPr/>
          <p:nvPr/>
        </p:nvSpPr>
        <p:spPr>
          <a:xfrm>
            <a:off x="7164288" y="4221088"/>
            <a:ext cx="1872208" cy="864096"/>
          </a:xfrm>
          <a:prstGeom prst="wedgeRoundRectCallout">
            <a:avLst>
              <a:gd name="adj1" fmla="val -43268"/>
              <a:gd name="adj2" fmla="val 88456"/>
              <a:gd name="adj3" fmla="val 16667"/>
            </a:avLst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不及於「重製」</a:t>
            </a:r>
            <a:r>
              <a:rPr lang="en-US" altLang="zh-TW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!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972950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27584" y="227013"/>
            <a:ext cx="8229600" cy="1143000"/>
          </a:xfrm>
        </p:spPr>
        <p:txBody>
          <a:bodyPr/>
          <a:lstStyle/>
          <a:p>
            <a:r>
              <a:rPr kumimoji="1" lang="en-US" altLang="zh-TW" dirty="0" smtClean="0"/>
              <a:t>Q:</a:t>
            </a:r>
            <a:r>
              <a:rPr kumimoji="1" lang="zh-TW" altLang="en-US" sz="4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可以主張合理使用嗎？</a:t>
            </a:r>
            <a:endParaRPr kumimoji="1" lang="zh-TW" altLang="en-US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23</a:t>
            </a:fld>
            <a:endParaRPr lang="zh-TW" altLang="en-US"/>
          </a:p>
        </p:txBody>
      </p:sp>
      <p:sp>
        <p:nvSpPr>
          <p:cNvPr id="5" name="圓角矩形 4"/>
          <p:cNvSpPr/>
          <p:nvPr/>
        </p:nvSpPr>
        <p:spPr>
          <a:xfrm>
            <a:off x="323528" y="1573982"/>
            <a:ext cx="3888432" cy="172819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TW" altLang="en-US"/>
          </a:p>
        </p:txBody>
      </p:sp>
      <p:sp>
        <p:nvSpPr>
          <p:cNvPr id="6" name="圓角矩形 5"/>
          <p:cNvSpPr/>
          <p:nvPr/>
        </p:nvSpPr>
        <p:spPr>
          <a:xfrm>
            <a:off x="4798368" y="1556792"/>
            <a:ext cx="3888432" cy="172819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TW" altLang="en-US"/>
          </a:p>
        </p:txBody>
      </p:sp>
      <p:sp>
        <p:nvSpPr>
          <p:cNvPr id="7" name="向下箭號 6"/>
          <p:cNvSpPr/>
          <p:nvPr/>
        </p:nvSpPr>
        <p:spPr>
          <a:xfrm>
            <a:off x="1871700" y="3356992"/>
            <a:ext cx="792088" cy="432048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TW" altLang="en-US"/>
          </a:p>
        </p:txBody>
      </p:sp>
      <p:sp>
        <p:nvSpPr>
          <p:cNvPr id="8" name="向下箭號 7"/>
          <p:cNvSpPr/>
          <p:nvPr/>
        </p:nvSpPr>
        <p:spPr>
          <a:xfrm>
            <a:off x="6444208" y="3356992"/>
            <a:ext cx="792088" cy="432048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TW" altLang="en-US"/>
          </a:p>
        </p:txBody>
      </p:sp>
      <p:sp>
        <p:nvSpPr>
          <p:cNvPr id="11" name="圓角矩形 10"/>
          <p:cNvSpPr/>
          <p:nvPr/>
        </p:nvSpPr>
        <p:spPr>
          <a:xfrm>
            <a:off x="323528" y="3843858"/>
            <a:ext cx="3888432" cy="172819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TW" altLang="en-US"/>
          </a:p>
        </p:txBody>
      </p:sp>
      <p:sp>
        <p:nvSpPr>
          <p:cNvPr id="12" name="圓角矩形 11"/>
          <p:cNvSpPr/>
          <p:nvPr/>
        </p:nvSpPr>
        <p:spPr>
          <a:xfrm>
            <a:off x="4798368" y="3843858"/>
            <a:ext cx="3888432" cy="172819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TW" altLang="en-US"/>
          </a:p>
        </p:txBody>
      </p:sp>
      <p:sp>
        <p:nvSpPr>
          <p:cNvPr id="13" name="文字方塊 12"/>
          <p:cNvSpPr txBox="1"/>
          <p:nvPr/>
        </p:nvSpPr>
        <p:spPr>
          <a:xfrm>
            <a:off x="899592" y="5807758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TW" sz="3600" b="1" dirty="0" smtClean="0">
                <a:latin typeface="Abadi MT Condensed Extra Bold" charset="0"/>
                <a:ea typeface="Abadi MT Condensed Extra Bold" charset="0"/>
                <a:cs typeface="Abadi MT Condensed Extra Bold" charset="0"/>
              </a:rPr>
              <a:t>YES</a:t>
            </a:r>
            <a:endParaRPr kumimoji="1" lang="zh-TW" altLang="en-US" sz="3600" b="1" dirty="0">
              <a:latin typeface="Abadi MT Condensed Extra Bold" charset="0"/>
              <a:ea typeface="Abadi MT Condensed Extra Bold" charset="0"/>
              <a:cs typeface="Abadi MT Condensed Extra Bold" charset="0"/>
            </a:endParaRPr>
          </a:p>
        </p:txBody>
      </p:sp>
      <p:sp>
        <p:nvSpPr>
          <p:cNvPr id="14" name="文字方塊 13"/>
          <p:cNvSpPr txBox="1"/>
          <p:nvPr/>
        </p:nvSpPr>
        <p:spPr>
          <a:xfrm>
            <a:off x="5467511" y="5795276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TW" sz="3600" b="1" dirty="0" smtClean="0">
                <a:solidFill>
                  <a:srgbClr val="FF0000"/>
                </a:solidFill>
                <a:latin typeface="Abadi MT Condensed Extra Bold" charset="0"/>
                <a:ea typeface="Abadi MT Condensed Extra Bold" charset="0"/>
                <a:cs typeface="Abadi MT Condensed Extra Bold" charset="0"/>
              </a:rPr>
              <a:t>NO</a:t>
            </a:r>
            <a:r>
              <a:rPr kumimoji="1" lang="zh-TW" altLang="en-US" sz="3600" b="1" dirty="0" smtClean="0">
                <a:solidFill>
                  <a:srgbClr val="FF0000"/>
                </a:solidFill>
                <a:latin typeface="標楷體"/>
                <a:ea typeface="標楷體"/>
                <a:cs typeface="Abadi MT Condensed Extra Bold" charset="0"/>
              </a:rPr>
              <a:t>！</a:t>
            </a:r>
            <a:endParaRPr kumimoji="1" lang="zh-TW" altLang="en-US" sz="3600" b="1" dirty="0">
              <a:solidFill>
                <a:srgbClr val="FF0000"/>
              </a:solidFill>
              <a:latin typeface="Abadi MT Condensed Extra Bold" charset="0"/>
              <a:ea typeface="Abadi MT Condensed Extra Bold" charset="0"/>
              <a:cs typeface="Abadi MT Condensed Extra Bold" charset="0"/>
            </a:endParaRPr>
          </a:p>
        </p:txBody>
      </p:sp>
      <p:sp>
        <p:nvSpPr>
          <p:cNvPr id="15" name="文字方塊 14"/>
          <p:cNvSpPr txBox="1"/>
          <p:nvPr/>
        </p:nvSpPr>
        <p:spPr>
          <a:xfrm>
            <a:off x="467544" y="1700808"/>
            <a:ext cx="3600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某區公所於里民活動中心舉辦母親節聯歡晚會，由社區居民以吉他演奏並演唱流行歌曲</a:t>
            </a:r>
            <a:endParaRPr kumimoji="1" lang="zh-TW" altLang="en-US" sz="2400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16" name="文字方塊 15"/>
          <p:cNvSpPr txBox="1"/>
          <p:nvPr/>
        </p:nvSpPr>
        <p:spPr>
          <a:xfrm>
            <a:off x="4920308" y="1628800"/>
            <a:ext cx="3600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某機關為宣導兩性平等議題，擬於某市民會館連續半年每月選定一日播放性別議題相關電影</a:t>
            </a:r>
            <a:endParaRPr kumimoji="1" lang="zh-TW" altLang="en-US" sz="2400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17" name="文字方塊 16"/>
          <p:cNvSpPr txBox="1"/>
          <p:nvPr/>
        </p:nvSpPr>
        <p:spPr>
          <a:xfrm>
            <a:off x="467544" y="3923124"/>
            <a:ext cx="3600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該活動非以營利為目的，未對觀眾收取費用，且未對表演人支付報酬，並為特定活動（非經常性舉辦）</a:t>
            </a:r>
            <a:endParaRPr kumimoji="1" lang="zh-TW" altLang="en-US" sz="2400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18" name="文字方塊 17"/>
          <p:cNvSpPr txBox="1"/>
          <p:nvPr/>
        </p:nvSpPr>
        <p:spPr>
          <a:xfrm>
            <a:off x="4945832" y="3933056"/>
            <a:ext cx="3600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該活動雖符合非營利性質，且未對觀眾收取費用，亦無支付報酬予表演人，惟屬經常性舉辦（每月一次）</a:t>
            </a:r>
            <a:endParaRPr kumimoji="1" lang="zh-TW" altLang="en-US" sz="2400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11251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24</a:t>
            </a:fld>
            <a:endParaRPr lang="zh-TW" altLang="en-US"/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730391"/>
            <a:ext cx="3470148" cy="245059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2195736" y="2867885"/>
            <a:ext cx="604867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4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委</a:t>
            </a:r>
            <a:r>
              <a:rPr lang="zh-TW" altLang="en-US" sz="4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外辦理</a:t>
            </a:r>
            <a:r>
              <a:rPr lang="zh-TW" altLang="en-US" sz="4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業務</a:t>
            </a:r>
            <a:endParaRPr lang="en-US" altLang="zh-TW" sz="44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95379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64AAEC-2287-42ED-829E-B808BB0B5D78}" type="slidenum">
              <a:rPr lang="zh-TW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</a:t>
            </a:fld>
            <a:endParaRPr lang="zh-TW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414" name="標題 2"/>
          <p:cNvSpPr>
            <a:spLocks noGrp="1"/>
          </p:cNvSpPr>
          <p:nvPr>
            <p:ph type="title"/>
          </p:nvPr>
        </p:nvSpPr>
        <p:spPr bwMode="auto">
          <a:xfrm>
            <a:off x="2123728" y="0"/>
            <a:ext cx="6807522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zh-TW" altLang="en-US" sz="32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出資聘人完成的著作</a:t>
            </a:r>
            <a:r>
              <a:rPr lang="en-US" altLang="zh-TW" sz="32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32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政府勞務採購</a:t>
            </a:r>
            <a:r>
              <a:rPr lang="en-US" altLang="zh-TW" sz="32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br>
              <a:rPr lang="en-US" altLang="zh-TW" sz="32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32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誰擁有著作權</a:t>
            </a:r>
            <a:r>
              <a:rPr lang="zh-TW" altLang="en-US" sz="3200" b="1" dirty="0" smtClean="0">
                <a:solidFill>
                  <a:srgbClr val="002060"/>
                </a:solidFill>
                <a:latin typeface="微軟正黑體"/>
                <a:ea typeface="微軟正黑體"/>
              </a:rPr>
              <a:t>？</a:t>
            </a:r>
            <a:endParaRPr lang="zh-TW" altLang="en-US" sz="3200" b="1" dirty="0" smtClean="0">
              <a:solidFill>
                <a:schemeClr val="tx2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8" name="圓角矩形 7"/>
          <p:cNvSpPr/>
          <p:nvPr/>
        </p:nvSpPr>
        <p:spPr>
          <a:xfrm>
            <a:off x="3310144" y="3371994"/>
            <a:ext cx="1969649" cy="66284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約定著作人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為出資人</a:t>
            </a:r>
          </a:p>
        </p:txBody>
      </p:sp>
      <p:sp>
        <p:nvSpPr>
          <p:cNvPr id="9" name="圓角矩形 8"/>
          <p:cNvSpPr/>
          <p:nvPr/>
        </p:nvSpPr>
        <p:spPr>
          <a:xfrm>
            <a:off x="3275856" y="2225850"/>
            <a:ext cx="2003937" cy="75330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無約定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著作人為受聘人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10" name="直線單箭頭接點 9"/>
          <p:cNvCxnSpPr>
            <a:stCxn id="14" idx="3"/>
            <a:endCxn id="9" idx="1"/>
          </p:cNvCxnSpPr>
          <p:nvPr/>
        </p:nvCxnSpPr>
        <p:spPr>
          <a:xfrm flipV="1">
            <a:off x="2267058" y="2602501"/>
            <a:ext cx="1008798" cy="3766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直線單箭頭接點 10"/>
          <p:cNvCxnSpPr>
            <a:stCxn id="14" idx="3"/>
            <a:endCxn id="8" idx="1"/>
          </p:cNvCxnSpPr>
          <p:nvPr/>
        </p:nvCxnSpPr>
        <p:spPr>
          <a:xfrm>
            <a:off x="2267058" y="2979152"/>
            <a:ext cx="1043086" cy="7242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圓角矩形 11"/>
          <p:cNvSpPr/>
          <p:nvPr/>
        </p:nvSpPr>
        <p:spPr>
          <a:xfrm>
            <a:off x="3131840" y="4647147"/>
            <a:ext cx="3600000" cy="1008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須適用現行法第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11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條，以受聘法人或其員工為著作人，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出資人無法成為著作人</a:t>
            </a:r>
            <a:endParaRPr lang="en-US" altLang="zh-TW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13" name="直線單箭頭接點 12"/>
          <p:cNvCxnSpPr>
            <a:stCxn id="15" idx="3"/>
            <a:endCxn id="12" idx="1"/>
          </p:cNvCxnSpPr>
          <p:nvPr/>
        </p:nvCxnSpPr>
        <p:spPr>
          <a:xfrm>
            <a:off x="2276414" y="5139272"/>
            <a:ext cx="855426" cy="118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圓角矩形 13"/>
          <p:cNvSpPr/>
          <p:nvPr/>
        </p:nvSpPr>
        <p:spPr>
          <a:xfrm>
            <a:off x="323528" y="2709152"/>
            <a:ext cx="1943530" cy="540000"/>
          </a:xfrm>
          <a:prstGeom prst="roundRect">
            <a:avLst/>
          </a:prstGeom>
          <a:solidFill>
            <a:srgbClr val="99CCFF"/>
          </a:solidFill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受聘人為自然人</a:t>
            </a:r>
            <a:endParaRPr lang="zh-TW" altLang="en-US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5" name="圓角矩形 14"/>
          <p:cNvSpPr/>
          <p:nvPr/>
        </p:nvSpPr>
        <p:spPr>
          <a:xfrm>
            <a:off x="323528" y="4869272"/>
            <a:ext cx="1952886" cy="540000"/>
          </a:xfrm>
          <a:prstGeom prst="roundRect">
            <a:avLst/>
          </a:prstGeom>
          <a:solidFill>
            <a:srgbClr val="99CCFF"/>
          </a:solidFill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受聘人為法人</a:t>
            </a:r>
            <a:endParaRPr lang="zh-TW" altLang="en-US" sz="20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18" name="直線單箭頭接點 17"/>
          <p:cNvCxnSpPr>
            <a:stCxn id="9" idx="3"/>
            <a:endCxn id="22" idx="1"/>
          </p:cNvCxnSpPr>
          <p:nvPr/>
        </p:nvCxnSpPr>
        <p:spPr>
          <a:xfrm flipV="1">
            <a:off x="5279793" y="1927325"/>
            <a:ext cx="976660" cy="6751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直線單箭頭接點 19"/>
          <p:cNvCxnSpPr>
            <a:stCxn id="9" idx="3"/>
            <a:endCxn id="29" idx="1"/>
          </p:cNvCxnSpPr>
          <p:nvPr/>
        </p:nvCxnSpPr>
        <p:spPr>
          <a:xfrm>
            <a:off x="5279793" y="2602501"/>
            <a:ext cx="990694" cy="19651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圓角矩形 21"/>
          <p:cNvSpPr/>
          <p:nvPr/>
        </p:nvSpPr>
        <p:spPr>
          <a:xfrm>
            <a:off x="6256453" y="1628800"/>
            <a:ext cx="2492011" cy="59705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著作財產權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有</a:t>
            </a:r>
            <a:r>
              <a:rPr lang="zh-TW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約定，從其約定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9" name="圓角矩形 28"/>
          <p:cNvSpPr/>
          <p:nvPr/>
        </p:nvSpPr>
        <p:spPr>
          <a:xfrm>
            <a:off x="6270487" y="2348880"/>
            <a:ext cx="2477977" cy="9002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無約定，受聘人享有著作財產權，出資人得利用該著作</a:t>
            </a:r>
          </a:p>
        </p:txBody>
      </p:sp>
      <p:sp>
        <p:nvSpPr>
          <p:cNvPr id="33" name="圓角矩形 32"/>
          <p:cNvSpPr/>
          <p:nvPr/>
        </p:nvSpPr>
        <p:spPr>
          <a:xfrm>
            <a:off x="6242418" y="3494837"/>
            <a:ext cx="2636027" cy="5400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出資人享有著作財產權</a:t>
            </a:r>
          </a:p>
        </p:txBody>
      </p:sp>
      <p:cxnSp>
        <p:nvCxnSpPr>
          <p:cNvPr id="34" name="直線單箭頭接點 33"/>
          <p:cNvCxnSpPr>
            <a:stCxn id="8" idx="3"/>
          </p:cNvCxnSpPr>
          <p:nvPr/>
        </p:nvCxnSpPr>
        <p:spPr>
          <a:xfrm flipV="1">
            <a:off x="5279793" y="3703415"/>
            <a:ext cx="962625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直線單箭頭接點 41"/>
          <p:cNvCxnSpPr>
            <a:stCxn id="12" idx="3"/>
            <a:endCxn id="51" idx="1"/>
          </p:cNvCxnSpPr>
          <p:nvPr/>
        </p:nvCxnSpPr>
        <p:spPr>
          <a:xfrm>
            <a:off x="6731840" y="5151147"/>
            <a:ext cx="842626" cy="4561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4" name="直線單箭頭接點 43"/>
          <p:cNvCxnSpPr>
            <a:stCxn id="12" idx="3"/>
            <a:endCxn id="50" idx="1"/>
          </p:cNvCxnSpPr>
          <p:nvPr/>
        </p:nvCxnSpPr>
        <p:spPr>
          <a:xfrm flipV="1">
            <a:off x="6731840" y="4833272"/>
            <a:ext cx="828592" cy="3178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0" name="圓角矩形 49"/>
          <p:cNvSpPr/>
          <p:nvPr/>
        </p:nvSpPr>
        <p:spPr>
          <a:xfrm>
            <a:off x="7560432" y="4563272"/>
            <a:ext cx="1332048" cy="540000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轉讓</a:t>
            </a:r>
            <a:endParaRPr lang="zh-TW" altLang="en-US" sz="20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1" name="圓角矩形 50"/>
          <p:cNvSpPr/>
          <p:nvPr/>
        </p:nvSpPr>
        <p:spPr>
          <a:xfrm>
            <a:off x="7574466" y="5337272"/>
            <a:ext cx="1332048" cy="540000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授權</a:t>
            </a:r>
            <a:endParaRPr lang="zh-TW" altLang="en-US" sz="20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6800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979712" y="260648"/>
            <a:ext cx="6987704" cy="882352"/>
          </a:xfrm>
        </p:spPr>
        <p:txBody>
          <a:bodyPr/>
          <a:lstStyle/>
          <a:p>
            <a:r>
              <a:rPr lang="zh-TW" altLang="en-US" sz="40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政府機關採購契約約定現狀</a:t>
            </a:r>
            <a:endParaRPr lang="zh-TW" altLang="en-US" sz="4000" b="1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>
          <a:xfrm>
            <a:off x="7203504" y="6096000"/>
            <a:ext cx="1905000" cy="457200"/>
          </a:xfrm>
        </p:spPr>
        <p:txBody>
          <a:bodyPr/>
          <a:lstStyle/>
          <a:p>
            <a:fld id="{51D2D507-09EA-4C6F-96ED-053C801F8797}" type="slidenum">
              <a:rPr lang="zh-TW" altLang="en-US" smtClean="0"/>
              <a:t>26</a:t>
            </a:fld>
            <a:endParaRPr lang="zh-TW" altLang="en-US"/>
          </a:p>
        </p:txBody>
      </p:sp>
      <p:sp>
        <p:nvSpPr>
          <p:cNvPr id="7" name="圓角矩形 6"/>
          <p:cNvSpPr/>
          <p:nvPr/>
        </p:nvSpPr>
        <p:spPr>
          <a:xfrm>
            <a:off x="737444" y="1268760"/>
            <a:ext cx="3618160" cy="1728192"/>
          </a:xfrm>
          <a:prstGeom prst="round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工程會發布之採購契約範本雖未強制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由機關取得著作財產權</a:t>
            </a:r>
            <a:endParaRPr lang="zh-TW" altLang="en-US" sz="2400" dirty="0">
              <a:latin typeface="微軟正黑體" panose="020B0604030504040204" pitchFamily="34" charset="-120"/>
              <a:ea typeface="微軟正黑體" panose="020B0604030504040204" pitchFamily="34" charset="-120"/>
              <a:cs typeface="Arial" panose="020B0604020202020204" pitchFamily="34" charset="0"/>
            </a:endParaRPr>
          </a:p>
        </p:txBody>
      </p:sp>
      <p:sp>
        <p:nvSpPr>
          <p:cNvPr id="8" name="圓角矩形 7"/>
          <p:cNvSpPr/>
          <p:nvPr/>
        </p:nvSpPr>
        <p:spPr>
          <a:xfrm>
            <a:off x="4661892" y="1295200"/>
            <a:ext cx="3744416" cy="1728192"/>
          </a:xfrm>
          <a:prstGeom prst="round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智慧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局曾通函請各單位斟酌有無取得著作財產權之必要性</a:t>
            </a:r>
            <a:endParaRPr lang="zh-TW" altLang="en-US" sz="2400" dirty="0">
              <a:latin typeface="微軟正黑體" panose="020B0604030504040204" pitchFamily="34" charset="-120"/>
              <a:ea typeface="微軟正黑體" panose="020B0604030504040204" pitchFamily="34" charset="-120"/>
              <a:cs typeface="Arial" panose="020B0604020202020204" pitchFamily="34" charset="0"/>
            </a:endParaRPr>
          </a:p>
        </p:txBody>
      </p:sp>
      <p:sp>
        <p:nvSpPr>
          <p:cNvPr id="9" name="向右箭號 8"/>
          <p:cNvSpPr/>
          <p:nvPr/>
        </p:nvSpPr>
        <p:spPr>
          <a:xfrm rot="5400000">
            <a:off x="2183674" y="2987927"/>
            <a:ext cx="693641" cy="764574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TW" altLang="en-US"/>
          </a:p>
        </p:txBody>
      </p:sp>
      <p:sp>
        <p:nvSpPr>
          <p:cNvPr id="10" name="向右箭號 9"/>
          <p:cNvSpPr/>
          <p:nvPr/>
        </p:nvSpPr>
        <p:spPr>
          <a:xfrm rot="5400000">
            <a:off x="6292427" y="2987928"/>
            <a:ext cx="693640" cy="764574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TW" altLang="en-US"/>
          </a:p>
        </p:txBody>
      </p:sp>
      <p:sp>
        <p:nvSpPr>
          <p:cNvPr id="11" name="圓角矩形 10"/>
          <p:cNvSpPr/>
          <p:nvPr/>
        </p:nvSpPr>
        <p:spPr>
          <a:xfrm>
            <a:off x="737444" y="3717035"/>
            <a:ext cx="7668864" cy="1232728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TW" altLang="en-US" sz="3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實務上各機關</a:t>
            </a:r>
            <a:r>
              <a:rPr lang="zh-TW" altLang="en-US" sz="3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通常</a:t>
            </a:r>
            <a:r>
              <a:rPr lang="zh-TW" altLang="en-US" sz="30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仍要求</a:t>
            </a:r>
            <a:r>
              <a:rPr lang="zh-TW" altLang="en-US" sz="3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取得履約成果之著作財產權</a:t>
            </a:r>
            <a:endParaRPr lang="en-US" altLang="zh-TW" sz="30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Arial" panose="020B0604020202020204" pitchFamily="34" charset="0"/>
            </a:endParaRPr>
          </a:p>
        </p:txBody>
      </p:sp>
      <p:sp>
        <p:nvSpPr>
          <p:cNvPr id="5" name="橢圓 4"/>
          <p:cNvSpPr/>
          <p:nvPr/>
        </p:nvSpPr>
        <p:spPr>
          <a:xfrm>
            <a:off x="1763688" y="5373216"/>
            <a:ext cx="6264696" cy="1296144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履約成果僅短時間利用</a:t>
            </a:r>
            <a:r>
              <a:rPr lang="en-US" altLang="zh-TW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,</a:t>
            </a:r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導致著作閒置</a:t>
            </a:r>
            <a:r>
              <a:rPr lang="en-US" altLang="zh-TW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,</a:t>
            </a:r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流通</a:t>
            </a:r>
            <a:r>
              <a:rPr lang="zh-TW" altLang="en-US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受</a:t>
            </a:r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限</a:t>
            </a:r>
            <a:r>
              <a:rPr lang="en-US" altLang="zh-TW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,</a:t>
            </a:r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未充分利用</a:t>
            </a:r>
            <a:endParaRPr lang="zh-TW" altLang="en-US" sz="24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向下箭號 5"/>
          <p:cNvSpPr/>
          <p:nvPr/>
        </p:nvSpPr>
        <p:spPr>
          <a:xfrm>
            <a:off x="4355604" y="4949763"/>
            <a:ext cx="720452" cy="423453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29524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979712" y="386408"/>
            <a:ext cx="7128792" cy="738336"/>
          </a:xfrm>
        </p:spPr>
        <p:txBody>
          <a:bodyPr/>
          <a:lstStyle/>
          <a:p>
            <a:pPr algn="l"/>
            <a:r>
              <a:rPr lang="zh-TW" altLang="en-US" sz="36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建議約定方式一</a:t>
            </a:r>
            <a:r>
              <a:rPr lang="en-US" altLang="zh-TW" sz="32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32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機關有利用權</a:t>
            </a:r>
            <a:r>
              <a:rPr lang="en-US" altLang="zh-TW" sz="32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)(</a:t>
            </a:r>
            <a:r>
              <a:rPr lang="zh-TW" altLang="en-US" sz="32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優先</a:t>
            </a:r>
            <a:r>
              <a:rPr lang="en-US" altLang="zh-TW" sz="32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sz="3200" b="1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27</a:t>
            </a:fld>
            <a:endParaRPr lang="zh-TW" altLang="en-US"/>
          </a:p>
        </p:txBody>
      </p:sp>
      <p:graphicFrame>
        <p:nvGraphicFramePr>
          <p:cNvPr id="4" name="資料庫圖表 3"/>
          <p:cNvGraphicFramePr/>
          <p:nvPr>
            <p:extLst>
              <p:ext uri="{D42A27DB-BD31-4B8C-83A1-F6EECF244321}">
                <p14:modId xmlns:p14="http://schemas.microsoft.com/office/powerpoint/2010/main" val="1000913719"/>
              </p:ext>
            </p:extLst>
          </p:nvPr>
        </p:nvGraphicFramePr>
        <p:xfrm>
          <a:off x="899592" y="1268760"/>
          <a:ext cx="7704856" cy="35283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書卷 (水平) 6"/>
          <p:cNvSpPr/>
          <p:nvPr/>
        </p:nvSpPr>
        <p:spPr>
          <a:xfrm>
            <a:off x="971600" y="4797152"/>
            <a:ext cx="7416824" cy="1944216"/>
          </a:xfrm>
          <a:prstGeom prst="horizontalScroll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zh-TW" altLang="en-US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委外撰寫文案，</a:t>
            </a:r>
            <a:r>
              <a:rPr lang="zh-TW" altLang="en-US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由廠商</a:t>
            </a:r>
            <a:r>
              <a:rPr lang="zh-TW" altLang="en-US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享有著作</a:t>
            </a:r>
            <a:r>
              <a:rPr lang="zh-TW" altLang="en-US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人格權及著作財產權</a:t>
            </a:r>
            <a:r>
              <a:rPr lang="zh-TW" altLang="en-US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，機關得</a:t>
            </a:r>
            <a:r>
              <a:rPr lang="zh-TW" altLang="en-US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無償</a:t>
            </a:r>
            <a:r>
              <a:rPr lang="zh-TW" altLang="en-US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、非</a:t>
            </a:r>
            <a:r>
              <a:rPr lang="zh-TW" altLang="en-US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專屬及不</a:t>
            </a:r>
            <a:r>
              <a:rPr lang="zh-TW" altLang="en-US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限地域、次數</a:t>
            </a:r>
            <a:r>
              <a:rPr lang="zh-TW" altLang="en-US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利用</a:t>
            </a:r>
            <a:r>
              <a:rPr lang="zh-TW" altLang="en-US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著作，任何</a:t>
            </a:r>
            <a:r>
              <a:rPr lang="zh-TW" altLang="en-US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人亦可</a:t>
            </a:r>
            <a:r>
              <a:rPr lang="zh-TW" altLang="en-US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經機關同意</a:t>
            </a:r>
            <a:r>
              <a:rPr lang="zh-TW" altLang="en-US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而利用該</a:t>
            </a:r>
            <a:r>
              <a:rPr lang="zh-TW" altLang="en-US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著作</a:t>
            </a:r>
            <a:endParaRPr lang="zh-TW" altLang="en-US" sz="2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59887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資料庫圖表 5"/>
          <p:cNvGraphicFramePr/>
          <p:nvPr>
            <p:extLst>
              <p:ext uri="{D42A27DB-BD31-4B8C-83A1-F6EECF244321}">
                <p14:modId xmlns:p14="http://schemas.microsoft.com/office/powerpoint/2010/main" val="3935582466"/>
              </p:ext>
            </p:extLst>
          </p:nvPr>
        </p:nvGraphicFramePr>
        <p:xfrm>
          <a:off x="971600" y="1268760"/>
          <a:ext cx="7632848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標題 1"/>
          <p:cNvSpPr>
            <a:spLocks noGrp="1"/>
          </p:cNvSpPr>
          <p:nvPr>
            <p:ph type="title"/>
          </p:nvPr>
        </p:nvSpPr>
        <p:spPr>
          <a:xfrm>
            <a:off x="2016224" y="260648"/>
            <a:ext cx="7236296" cy="792088"/>
          </a:xfrm>
        </p:spPr>
        <p:txBody>
          <a:bodyPr/>
          <a:lstStyle/>
          <a:p>
            <a:pPr algn="l"/>
            <a:r>
              <a:rPr lang="zh-TW" altLang="en-US" sz="4000" b="1" spc="-15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建議約定方式二</a:t>
            </a:r>
            <a:r>
              <a:rPr lang="en-US" altLang="zh-TW" sz="4000" b="1" spc="-15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4000" b="1" spc="-15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機關有著作權</a:t>
            </a:r>
            <a:r>
              <a:rPr lang="en-US" altLang="zh-TW" sz="4000" b="1" spc="-15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sz="4000" b="1" spc="-150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28</a:t>
            </a:fld>
            <a:endParaRPr lang="zh-TW" altLang="en-US"/>
          </a:p>
        </p:txBody>
      </p:sp>
      <p:sp>
        <p:nvSpPr>
          <p:cNvPr id="12" name="書卷 (水平) 11"/>
          <p:cNvSpPr/>
          <p:nvPr/>
        </p:nvSpPr>
        <p:spPr>
          <a:xfrm>
            <a:off x="755576" y="4725144"/>
            <a:ext cx="7416824" cy="1944216"/>
          </a:xfrm>
          <a:prstGeom prst="horizontalScroll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智慧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局辦理</a:t>
            </a: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著作權委託研究案，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由智慧局</a:t>
            </a: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享有著作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財產權，廠商</a:t>
            </a:r>
            <a:r>
              <a:rPr lang="en-US" altLang="zh-TW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學者</a:t>
            </a:r>
            <a:r>
              <a:rPr lang="en-US" altLang="zh-TW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得</a:t>
            </a: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基於教學、研究、著述、內部訓練等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正當</a:t>
            </a: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目的，無償使用該著作，廠商並得再授權他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人為上述</a:t>
            </a: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之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利用</a:t>
            </a:r>
            <a:endParaRPr lang="en-US" altLang="zh-TW" sz="20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80812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195736" y="260648"/>
            <a:ext cx="6840760" cy="882352"/>
          </a:xfrm>
        </p:spPr>
        <p:txBody>
          <a:bodyPr/>
          <a:lstStyle/>
          <a:p>
            <a:r>
              <a:rPr lang="zh-TW" altLang="en-US" sz="40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建議約定方式三</a:t>
            </a:r>
            <a:r>
              <a:rPr lang="en-US" altLang="zh-TW" sz="40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40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共同</a:t>
            </a:r>
            <a:r>
              <a:rPr lang="zh-TW" altLang="en-US" sz="40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開發型</a:t>
            </a:r>
            <a:r>
              <a:rPr lang="en-US" altLang="zh-TW" sz="40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sz="40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29</a:t>
            </a:fld>
            <a:endParaRPr lang="zh-TW" altLang="en-US"/>
          </a:p>
        </p:txBody>
      </p:sp>
      <p:graphicFrame>
        <p:nvGraphicFramePr>
          <p:cNvPr id="3" name="內容版面配置區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4448559"/>
              </p:ext>
            </p:extLst>
          </p:nvPr>
        </p:nvGraphicFramePr>
        <p:xfrm>
          <a:off x="395536" y="1340768"/>
          <a:ext cx="8229600" cy="33843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書卷 (水平) 5"/>
          <p:cNvSpPr/>
          <p:nvPr/>
        </p:nvSpPr>
        <p:spPr>
          <a:xfrm>
            <a:off x="683568" y="4754970"/>
            <a:ext cx="7560840" cy="1944216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TW" altLang="en-US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美術館</a:t>
            </a:r>
            <a:r>
              <a:rPr lang="zh-TW" altLang="en-US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提供典藏文物與廠商合作</a:t>
            </a:r>
            <a:r>
              <a:rPr lang="zh-TW" altLang="en-US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開發文</a:t>
            </a:r>
            <a:r>
              <a:rPr lang="zh-TW" altLang="en-US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創產品</a:t>
            </a:r>
            <a:r>
              <a:rPr lang="zh-TW" altLang="en-US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，與</a:t>
            </a:r>
            <a:r>
              <a:rPr lang="zh-TW" altLang="en-US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廠商約定共有，後續利用則</a:t>
            </a:r>
            <a:r>
              <a:rPr lang="zh-TW" altLang="en-US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另行約定</a:t>
            </a:r>
            <a:r>
              <a:rPr lang="zh-TW" altLang="en-US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由一方自行利用或須雙方同意，始得利用</a:t>
            </a:r>
            <a:r>
              <a:rPr lang="zh-TW" altLang="en-US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，並</a:t>
            </a:r>
            <a:r>
              <a:rPr lang="zh-TW" altLang="en-US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針對收益分配另行約定</a:t>
            </a:r>
          </a:p>
        </p:txBody>
      </p:sp>
    </p:spTree>
    <p:extLst>
      <p:ext uri="{BB962C8B-B14F-4D97-AF65-F5344CB8AC3E}">
        <p14:creationId xmlns:p14="http://schemas.microsoft.com/office/powerpoint/2010/main" val="213263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29600" cy="882352"/>
          </a:xfrm>
        </p:spPr>
        <p:txBody>
          <a:bodyPr/>
          <a:lstStyle/>
          <a:p>
            <a:r>
              <a:rPr lang="zh-TW" altLang="en-US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大綱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3</a:t>
            </a:fld>
            <a:endParaRPr lang="zh-TW" altLang="en-US"/>
          </a:p>
        </p:txBody>
      </p:sp>
      <p:sp>
        <p:nvSpPr>
          <p:cNvPr id="5" name="內容版面配置區 4"/>
          <p:cNvSpPr>
            <a:spLocks noGrp="1"/>
          </p:cNvSpPr>
          <p:nvPr>
            <p:ph idx="1"/>
          </p:nvPr>
        </p:nvSpPr>
        <p:spPr>
          <a:xfrm>
            <a:off x="827584" y="1340768"/>
            <a:ext cx="7704856" cy="5040560"/>
          </a:xfr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marL="0" lvl="0" indent="0">
              <a:buNone/>
            </a:pPr>
            <a:r>
              <a:rPr lang="zh-TW" altLang="en-US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公務員須瞭解的</a:t>
            </a:r>
            <a:r>
              <a:rPr lang="zh-TW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著作權基本概念</a:t>
            </a:r>
            <a:endParaRPr lang="en-US" altLang="zh-TW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150938" lvl="1" indent="-342900">
              <a:buFont typeface="Wingdings" panose="05000000000000000000" pitchFamily="2" charset="2"/>
              <a:buChar char="n"/>
            </a:pPr>
            <a:r>
              <a:rPr lang="zh-TW" altLang="en-US" sz="24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著作權的內涵</a:t>
            </a:r>
            <a:endParaRPr lang="en-US" altLang="zh-TW" sz="24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265238" lvl="1" indent="-100013">
              <a:buFont typeface="+mj-lt"/>
              <a:buAutoNum type="arabicPeriod"/>
            </a:pPr>
            <a:r>
              <a:rPr lang="zh-TW" altLang="en-US" sz="24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人格權介紹</a:t>
            </a:r>
            <a:endParaRPr lang="en-US" altLang="zh-TW" sz="24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265238" lvl="1" indent="-100013">
              <a:buFont typeface="+mj-lt"/>
              <a:buAutoNum type="arabicPeriod"/>
            </a:pPr>
            <a:r>
              <a:rPr lang="zh-TW" altLang="en-US" sz="24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財產權</a:t>
            </a:r>
            <a:r>
              <a:rPr lang="zh-TW" altLang="en-US" sz="24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介紹</a:t>
            </a:r>
            <a:endParaRPr lang="en-US" altLang="zh-TW" sz="24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265238" lvl="1" indent="-100013">
              <a:buFont typeface="+mj-lt"/>
              <a:buAutoNum type="arabicPeriod"/>
            </a:pPr>
            <a:r>
              <a:rPr lang="zh-TW" altLang="en-US" sz="24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保護期間      </a:t>
            </a:r>
            <a:endParaRPr lang="en-US" altLang="zh-TW" sz="24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150938" lvl="1" indent="-342900">
              <a:buFont typeface="Wingdings" panose="05000000000000000000" pitchFamily="2" charset="2"/>
              <a:buChar char="n"/>
            </a:pPr>
            <a:r>
              <a:rPr lang="zh-TW" altLang="en-US" sz="24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著作權合理使用概念</a:t>
            </a:r>
            <a:endParaRPr lang="en-US" altLang="zh-TW" sz="24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150938" lvl="1" indent="-342900">
              <a:buFont typeface="Wingdings" panose="05000000000000000000" pitchFamily="2" charset="2"/>
              <a:buChar char="n"/>
            </a:pPr>
            <a:r>
              <a:rPr lang="zh-TW" altLang="en-US" sz="24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委外辦理業務</a:t>
            </a:r>
            <a:endParaRPr lang="en-US" altLang="zh-TW" sz="24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792163" lvl="0" indent="17463" rtl="0">
              <a:buSzPct val="100000"/>
              <a:buFont typeface="Wingdings" panose="05000000000000000000" pitchFamily="2" charset="2"/>
              <a:buChar char="n"/>
            </a:pPr>
            <a:r>
              <a:rPr lang="zh-TW" altLang="en-US" sz="24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政府機關利用著作常見案例</a:t>
            </a:r>
            <a:endParaRPr lang="en-US" altLang="zh-TW" sz="24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792163" lvl="0" indent="17463" rtl="0">
              <a:buSzPct val="100000"/>
              <a:buFont typeface="Wingdings" panose="05000000000000000000" pitchFamily="2" charset="2"/>
              <a:buChar char="n"/>
            </a:pPr>
            <a:r>
              <a:rPr lang="zh-TW" altLang="en-US" sz="24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著作權授權管道</a:t>
            </a:r>
            <a:endParaRPr lang="zh-TW" sz="24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610290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29600" cy="882352"/>
          </a:xfrm>
        </p:spPr>
        <p:txBody>
          <a:bodyPr/>
          <a:lstStyle/>
          <a:p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廠商侵權怎麼辦</a:t>
            </a:r>
            <a:r>
              <a:rPr lang="en-US" altLang="zh-TW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?</a:t>
            </a:r>
            <a:endParaRPr lang="zh-TW" altLang="en-US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30</a:t>
            </a:fld>
            <a:endParaRPr lang="zh-TW" altLang="en-US"/>
          </a:p>
        </p:txBody>
      </p:sp>
      <p:graphicFrame>
        <p:nvGraphicFramePr>
          <p:cNvPr id="7" name="資料庫圖表 6"/>
          <p:cNvGraphicFramePr/>
          <p:nvPr>
            <p:extLst>
              <p:ext uri="{D42A27DB-BD31-4B8C-83A1-F6EECF244321}">
                <p14:modId xmlns:p14="http://schemas.microsoft.com/office/powerpoint/2010/main" val="3982636151"/>
              </p:ext>
            </p:extLst>
          </p:nvPr>
        </p:nvGraphicFramePr>
        <p:xfrm>
          <a:off x="251520" y="1268760"/>
          <a:ext cx="8784976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圖片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7836" y="116632"/>
            <a:ext cx="1273324" cy="1531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83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圓角矩形 30"/>
          <p:cNvSpPr/>
          <p:nvPr/>
        </p:nvSpPr>
        <p:spPr>
          <a:xfrm>
            <a:off x="7850944" y="5185478"/>
            <a:ext cx="1187624" cy="1152127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TW" altLang="en-US"/>
          </a:p>
        </p:txBody>
      </p:sp>
      <p:sp>
        <p:nvSpPr>
          <p:cNvPr id="27" name="圓角矩形 26"/>
          <p:cNvSpPr/>
          <p:nvPr/>
        </p:nvSpPr>
        <p:spPr>
          <a:xfrm>
            <a:off x="7871621" y="3501008"/>
            <a:ext cx="1187624" cy="1152127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29600" cy="764704"/>
          </a:xfrm>
        </p:spPr>
        <p:txBody>
          <a:bodyPr/>
          <a:lstStyle/>
          <a:p>
            <a:r>
              <a:rPr kumimoji="1" lang="zh-TW" altLang="en-US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處理建議</a:t>
            </a:r>
            <a:endParaRPr kumimoji="1" lang="zh-TW" altLang="en-US" b="1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31</a:t>
            </a:fld>
            <a:endParaRPr lang="zh-TW" altLang="en-US"/>
          </a:p>
        </p:txBody>
      </p:sp>
      <p:sp>
        <p:nvSpPr>
          <p:cNvPr id="5" name="橢圓 4"/>
          <p:cNvSpPr/>
          <p:nvPr/>
        </p:nvSpPr>
        <p:spPr>
          <a:xfrm>
            <a:off x="0" y="2499753"/>
            <a:ext cx="1656184" cy="1584176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TW" altLang="en-US" sz="2000" dirty="0"/>
          </a:p>
        </p:txBody>
      </p:sp>
      <p:sp>
        <p:nvSpPr>
          <p:cNvPr id="6" name="文字方塊 5"/>
          <p:cNvSpPr txBox="1"/>
          <p:nvPr/>
        </p:nvSpPr>
        <p:spPr>
          <a:xfrm>
            <a:off x="108012" y="2708920"/>
            <a:ext cx="14401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廠商交付契約標的（文宣、影片等）及授權證明</a:t>
            </a:r>
            <a:endParaRPr kumimoji="1" lang="zh-TW" altLang="en-US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7" name="向右箭號 6"/>
          <p:cNvSpPr/>
          <p:nvPr/>
        </p:nvSpPr>
        <p:spPr>
          <a:xfrm>
            <a:off x="1719441" y="3113099"/>
            <a:ext cx="365699" cy="361728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TW" altLang="en-US"/>
          </a:p>
        </p:txBody>
      </p:sp>
      <p:sp>
        <p:nvSpPr>
          <p:cNvPr id="10" name="圓角矩形 9"/>
          <p:cNvSpPr/>
          <p:nvPr/>
        </p:nvSpPr>
        <p:spPr>
          <a:xfrm>
            <a:off x="2123728" y="2552071"/>
            <a:ext cx="1440160" cy="151216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TW" altLang="en-US"/>
          </a:p>
        </p:txBody>
      </p:sp>
      <p:sp>
        <p:nvSpPr>
          <p:cNvPr id="11" name="文字方塊 10"/>
          <p:cNvSpPr txBox="1"/>
          <p:nvPr/>
        </p:nvSpPr>
        <p:spPr>
          <a:xfrm>
            <a:off x="2123728" y="2728958"/>
            <a:ext cx="14401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機關自行發現或第三人指出廠商可能侵權</a:t>
            </a:r>
            <a:endParaRPr kumimoji="1" lang="zh-TW" altLang="en-US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12" name="向右箭號 11"/>
          <p:cNvSpPr/>
          <p:nvPr/>
        </p:nvSpPr>
        <p:spPr>
          <a:xfrm>
            <a:off x="3635896" y="3113098"/>
            <a:ext cx="374534" cy="361729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TW" altLang="en-US"/>
          </a:p>
        </p:txBody>
      </p:sp>
      <p:sp>
        <p:nvSpPr>
          <p:cNvPr id="13" name="圓角矩形 12"/>
          <p:cNvSpPr/>
          <p:nvPr/>
        </p:nvSpPr>
        <p:spPr>
          <a:xfrm>
            <a:off x="3995936" y="2573038"/>
            <a:ext cx="1440160" cy="151216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TW" altLang="en-US"/>
          </a:p>
        </p:txBody>
      </p:sp>
      <p:sp>
        <p:nvSpPr>
          <p:cNvPr id="14" name="文字方塊 13"/>
          <p:cNvSpPr txBox="1"/>
          <p:nvPr/>
        </p:nvSpPr>
        <p:spPr>
          <a:xfrm>
            <a:off x="3995936" y="2753445"/>
            <a:ext cx="14401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機關進行初步調查判斷，同時請廠商說明</a:t>
            </a:r>
            <a:endParaRPr kumimoji="1" lang="zh-TW" altLang="en-US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16" name="橢圓圖說文字 15"/>
          <p:cNvSpPr/>
          <p:nvPr/>
        </p:nvSpPr>
        <p:spPr>
          <a:xfrm>
            <a:off x="3563889" y="1412776"/>
            <a:ext cx="2088232" cy="915012"/>
          </a:xfrm>
          <a:prstGeom prst="wedgeEllipseCallout">
            <a:avLst>
              <a:gd name="adj1" fmla="val 3077"/>
              <a:gd name="adj2" fmla="val 68062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掌握時效！</a:t>
            </a:r>
            <a:endParaRPr kumimoji="1" lang="zh-TW" altLang="en-US" sz="24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7" name="向右箭號 16"/>
          <p:cNvSpPr/>
          <p:nvPr/>
        </p:nvSpPr>
        <p:spPr>
          <a:xfrm>
            <a:off x="5508104" y="2552071"/>
            <a:ext cx="432048" cy="432048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TW" altLang="en-US"/>
          </a:p>
        </p:txBody>
      </p:sp>
      <p:sp>
        <p:nvSpPr>
          <p:cNvPr id="18" name="向右箭號 17"/>
          <p:cNvSpPr/>
          <p:nvPr/>
        </p:nvSpPr>
        <p:spPr>
          <a:xfrm>
            <a:off x="5508104" y="3737750"/>
            <a:ext cx="432048" cy="432048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TW" altLang="en-US"/>
          </a:p>
        </p:txBody>
      </p:sp>
      <p:sp>
        <p:nvSpPr>
          <p:cNvPr id="19" name="圓角矩形 18"/>
          <p:cNvSpPr/>
          <p:nvPr/>
        </p:nvSpPr>
        <p:spPr>
          <a:xfrm>
            <a:off x="6012160" y="1596543"/>
            <a:ext cx="1440160" cy="151216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TW" altLang="en-US"/>
          </a:p>
        </p:txBody>
      </p:sp>
      <p:sp>
        <p:nvSpPr>
          <p:cNvPr id="20" name="文字方塊 19"/>
          <p:cNvSpPr txBox="1"/>
          <p:nvPr/>
        </p:nvSpPr>
        <p:spPr>
          <a:xfrm>
            <a:off x="6084168" y="1781386"/>
            <a:ext cx="14401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明顯可判斷無侵權疑慮</a:t>
            </a:r>
            <a:endParaRPr kumimoji="1" lang="en-US" altLang="zh-TW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kumimoji="1"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（廠商提出證明文件等）</a:t>
            </a:r>
            <a:endParaRPr kumimoji="1" lang="zh-TW" altLang="en-US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21" name="圓角矩形 20"/>
          <p:cNvSpPr/>
          <p:nvPr/>
        </p:nvSpPr>
        <p:spPr>
          <a:xfrm>
            <a:off x="6012160" y="3212976"/>
            <a:ext cx="1440160" cy="187786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TW" altLang="en-US"/>
          </a:p>
        </p:txBody>
      </p:sp>
      <p:sp>
        <p:nvSpPr>
          <p:cNvPr id="22" name="文字方塊 21"/>
          <p:cNvSpPr txBox="1"/>
          <p:nvPr/>
        </p:nvSpPr>
        <p:spPr>
          <a:xfrm>
            <a:off x="6012160" y="3284984"/>
            <a:ext cx="14401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可能侵權</a:t>
            </a:r>
            <a:r>
              <a:rPr kumimoji="1" lang="zh-TW" altLang="en-US" b="1" dirty="0" smtClean="0"/>
              <a:t>！</a:t>
            </a:r>
            <a:endParaRPr kumimoji="1" lang="en-US" altLang="zh-TW" b="1" dirty="0" smtClean="0"/>
          </a:p>
          <a:p>
            <a:r>
              <a:rPr kumimoji="1" lang="zh-TW" altLang="en-US" b="1" u="sng" dirty="0" smtClean="0">
                <a:latin typeface="Microsoft JhengHei" charset="-120"/>
                <a:ea typeface="Microsoft JhengHei" charset="-120"/>
                <a:cs typeface="Microsoft JhengHei" charset="-120"/>
              </a:rPr>
              <a:t>馬上停止利用，並將侵權資料取下</a:t>
            </a:r>
            <a:r>
              <a:rPr kumimoji="1" lang="en-US" altLang="zh-TW" b="1" u="sng" dirty="0" smtClean="0">
                <a:latin typeface="Microsoft JhengHei" charset="-120"/>
                <a:ea typeface="Microsoft JhengHei" charset="-120"/>
                <a:cs typeface="Microsoft JhengHei" charset="-120"/>
              </a:rPr>
              <a:t>(</a:t>
            </a:r>
            <a:r>
              <a:rPr kumimoji="1" lang="zh-TW" altLang="en-US" b="1" u="sng" dirty="0" smtClean="0">
                <a:latin typeface="Microsoft JhengHei" charset="-120"/>
                <a:ea typeface="Microsoft JhengHei" charset="-120"/>
                <a:cs typeface="Microsoft JhengHei" charset="-120"/>
              </a:rPr>
              <a:t>例如機關網站</a:t>
            </a:r>
            <a:r>
              <a:rPr kumimoji="1" lang="en-US" altLang="zh-TW" b="1" u="sng" dirty="0" smtClean="0">
                <a:latin typeface="Microsoft JhengHei" charset="-120"/>
                <a:ea typeface="Microsoft JhengHei" charset="-120"/>
                <a:cs typeface="Microsoft JhengHei" charset="-120"/>
              </a:rPr>
              <a:t>)</a:t>
            </a:r>
            <a:r>
              <a:rPr kumimoji="1" lang="zh-TW" altLang="en-US" b="1" u="sng" dirty="0" smtClean="0">
                <a:latin typeface="Microsoft JhengHei" charset="-120"/>
                <a:ea typeface="Microsoft JhengHei" charset="-120"/>
                <a:cs typeface="Microsoft JhengHei" charset="-120"/>
              </a:rPr>
              <a:t>或回收</a:t>
            </a:r>
            <a:r>
              <a:rPr kumimoji="1" lang="zh-TW" altLang="en-US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 </a:t>
            </a:r>
            <a:endParaRPr kumimoji="1" lang="zh-TW" altLang="en-US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24" name="橢圓圖說文字 23"/>
          <p:cNvSpPr/>
          <p:nvPr/>
        </p:nvSpPr>
        <p:spPr>
          <a:xfrm>
            <a:off x="3454693" y="4726373"/>
            <a:ext cx="2458401" cy="1301824"/>
          </a:xfrm>
          <a:prstGeom prst="wedgeEllipseCallout">
            <a:avLst>
              <a:gd name="adj1" fmla="val 53898"/>
              <a:gd name="adj2" fmla="val -37730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zh-TW" altLang="en-US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未來進入訴訟，機關可舉證無侵權「故意」</a:t>
            </a:r>
            <a:endParaRPr kumimoji="1" lang="zh-TW" altLang="en-US" b="1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25" name="向右箭號 24"/>
          <p:cNvSpPr/>
          <p:nvPr/>
        </p:nvSpPr>
        <p:spPr>
          <a:xfrm>
            <a:off x="7534457" y="3861048"/>
            <a:ext cx="349911" cy="413464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TW" altLang="en-US"/>
          </a:p>
        </p:txBody>
      </p:sp>
      <p:sp>
        <p:nvSpPr>
          <p:cNvPr id="26" name="文字方塊 25"/>
          <p:cNvSpPr txBox="1"/>
          <p:nvPr/>
        </p:nvSpPr>
        <p:spPr>
          <a:xfrm>
            <a:off x="7892298" y="3645024"/>
            <a:ext cx="11462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要求廠商盡快合法取得授權</a:t>
            </a:r>
            <a:endParaRPr kumimoji="1" lang="zh-TW" altLang="en-US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28" name="向右箭號 27"/>
          <p:cNvSpPr/>
          <p:nvPr/>
        </p:nvSpPr>
        <p:spPr>
          <a:xfrm rot="5400000">
            <a:off x="1654198" y="3739736"/>
            <a:ext cx="365699" cy="361728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TW" altLang="en-US"/>
          </a:p>
        </p:txBody>
      </p:sp>
      <p:sp>
        <p:nvSpPr>
          <p:cNvPr id="3" name="圓角矩形 2"/>
          <p:cNvSpPr/>
          <p:nvPr/>
        </p:nvSpPr>
        <p:spPr>
          <a:xfrm>
            <a:off x="1190001" y="4238914"/>
            <a:ext cx="1296144" cy="972459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機關先行檢視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9" name="文字方塊 28"/>
          <p:cNvSpPr txBox="1"/>
          <p:nvPr/>
        </p:nvSpPr>
        <p:spPr>
          <a:xfrm>
            <a:off x="7869476" y="5211373"/>
            <a:ext cx="12550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若確定侵權則依契約向廠商求償，</a:t>
            </a:r>
            <a:endParaRPr kumimoji="1" lang="zh-TW" altLang="en-US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30" name="向右箭號 29"/>
          <p:cNvSpPr/>
          <p:nvPr/>
        </p:nvSpPr>
        <p:spPr>
          <a:xfrm rot="5400000">
            <a:off x="8282584" y="4727130"/>
            <a:ext cx="365699" cy="361728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1918399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32</a:t>
            </a:fld>
            <a:endParaRPr lang="zh-TW" altLang="en-US"/>
          </a:p>
        </p:txBody>
      </p:sp>
      <p:sp>
        <p:nvSpPr>
          <p:cNvPr id="5" name="矩形 4"/>
          <p:cNvSpPr/>
          <p:nvPr/>
        </p:nvSpPr>
        <p:spPr>
          <a:xfrm>
            <a:off x="899592" y="2643009"/>
            <a:ext cx="76328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40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政府機關利用著作常見案例</a:t>
            </a:r>
            <a:endParaRPr lang="en-US" altLang="zh-TW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4149080"/>
            <a:ext cx="3203848" cy="2281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805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51720" y="260648"/>
            <a:ext cx="6768752" cy="548680"/>
          </a:xfrm>
        </p:spPr>
        <p:txBody>
          <a:bodyPr/>
          <a:lstStyle/>
          <a:p>
            <a:pPr algn="l">
              <a:tabLst>
                <a:tab pos="1879600" algn="l"/>
              </a:tabLst>
            </a:pPr>
            <a:r>
              <a:rPr lang="en-US" altLang="zh-TW" sz="3200" b="1" dirty="0" smtClean="0"/>
              <a:t>Q1:</a:t>
            </a:r>
            <a:r>
              <a:rPr lang="zh-TW" altLang="en-US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彩繪村可以彩繪知名動漫角色嗎</a:t>
            </a:r>
            <a:r>
              <a:rPr lang="en-US" altLang="zh-TW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?</a:t>
            </a:r>
            <a:endParaRPr lang="zh-TW" altLang="en-US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319" y="2684296"/>
            <a:ext cx="8229600" cy="50405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7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解答</a:t>
            </a:r>
            <a:r>
              <a:rPr lang="zh-TW" altLang="en-US" sz="27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endParaRPr lang="en-US" altLang="zh-TW" sz="27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342900" lvl="1" indent="-342900">
              <a:buFont typeface="Arial" pitchFamily="34" charset="0"/>
              <a:buChar char="•"/>
            </a:pPr>
            <a:r>
              <a:rPr lang="zh-TW" altLang="en-US" sz="27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他人所創作的動漫角色，如龍貓、皮卡丘等，為其所享有之美術著作，未經同意或授權而自行繪製於牆面上，將侵害</a:t>
            </a:r>
            <a:r>
              <a:rPr lang="zh-TW" altLang="en-US" sz="27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重製</a:t>
            </a:r>
            <a:r>
              <a:rPr lang="zh-TW" altLang="en-US" sz="27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權</a:t>
            </a:r>
            <a:r>
              <a:rPr lang="zh-TW" altLang="en-US" sz="27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en-US" sz="27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另</a:t>
            </a:r>
            <a:r>
              <a:rPr lang="zh-TW" altLang="en-US" sz="27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加入自己的</a:t>
            </a:r>
            <a:r>
              <a:rPr lang="zh-TW" altLang="en-US" sz="27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創意，亦涉及改作行為。</a:t>
            </a:r>
            <a:endParaRPr lang="zh-TW" altLang="en-US" sz="27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7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為尊重著作權，並建立政府積極守法之正面形象，應事先取得同意或授權，或盡量與原創者</a:t>
            </a:r>
            <a:endParaRPr lang="en-US" altLang="zh-TW" sz="27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r>
              <a:rPr lang="zh-TW" altLang="en-US" sz="27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27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合作繪製原創作品，鼓勵創作。</a:t>
            </a:r>
            <a:endParaRPr lang="en-US" altLang="zh-TW" sz="27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zh-TW" altLang="en-US" sz="27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33</a:t>
            </a:fld>
            <a:endParaRPr lang="zh-TW" altLang="en-US"/>
          </a:p>
        </p:txBody>
      </p:sp>
      <p:sp>
        <p:nvSpPr>
          <p:cNvPr id="5" name="圓角矩形 4"/>
          <p:cNvSpPr/>
          <p:nvPr/>
        </p:nvSpPr>
        <p:spPr>
          <a:xfrm>
            <a:off x="683568" y="1299301"/>
            <a:ext cx="7920880" cy="138499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文字方塊 5"/>
          <p:cNvSpPr txBox="1"/>
          <p:nvPr/>
        </p:nvSpPr>
        <p:spPr>
          <a:xfrm>
            <a:off x="899592" y="1514744"/>
            <a:ext cx="74888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案例</a:t>
            </a: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：某地方政府為推動社區建設，與居民合作，由當地畫家於眷村牆面彩繪知名動漫角色</a:t>
            </a:r>
            <a:endParaRPr lang="en-US" altLang="zh-TW" sz="2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8" name="圖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5373216"/>
            <a:ext cx="2016224" cy="1249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498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51720" y="260648"/>
            <a:ext cx="7092280" cy="548680"/>
          </a:xfrm>
        </p:spPr>
        <p:txBody>
          <a:bodyPr/>
          <a:lstStyle/>
          <a:p>
            <a:pPr algn="l">
              <a:tabLst>
                <a:tab pos="1879600" algn="l"/>
              </a:tabLst>
            </a:pPr>
            <a:r>
              <a:rPr lang="en-US" altLang="zh-TW" sz="3200" b="1" dirty="0" smtClean="0"/>
              <a:t>Q2(1):</a:t>
            </a:r>
            <a:r>
              <a:rPr lang="zh-TW" altLang="en-US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製作文宣品可以引用他人著作嗎</a:t>
            </a:r>
            <a:r>
              <a:rPr lang="en-US" altLang="zh-TW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?</a:t>
            </a:r>
            <a:endParaRPr lang="zh-TW" altLang="en-US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710" y="2725762"/>
            <a:ext cx="8229600" cy="40156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7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解答</a:t>
            </a:r>
            <a:r>
              <a:rPr lang="zh-TW" altLang="en-US" sz="27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endParaRPr lang="en-US" altLang="zh-TW" sz="27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342900" lvl="1" indent="-342900">
              <a:buFont typeface="Arial" pitchFamily="34" charset="0"/>
              <a:buChar char="•"/>
            </a:pP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著作權法第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52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條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規定「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為報導、評論、教學、研究或其他正當目的之必要，在合理範圍內，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得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引用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已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公開發表之著作。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」</a:t>
            </a:r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342900" lvl="1" indent="-342900">
              <a:buFont typeface="Arial" pitchFamily="34" charset="0"/>
              <a:buChar char="•"/>
            </a:pP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「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引用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」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以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節錄或抄錄他人著作，供自己創作之參證或註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釋之用，需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以有自己的著作為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前提，並註明出處。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342900" lvl="1" indent="-342900">
              <a:buFont typeface="Arial" pitchFamily="34" charset="0"/>
              <a:buChar char="•"/>
            </a:pP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後續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散布亦屬合法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著作權法第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63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條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34</a:t>
            </a:fld>
            <a:endParaRPr lang="zh-TW" altLang="en-US"/>
          </a:p>
        </p:txBody>
      </p:sp>
      <p:sp>
        <p:nvSpPr>
          <p:cNvPr id="5" name="圓角矩形 4"/>
          <p:cNvSpPr/>
          <p:nvPr/>
        </p:nvSpPr>
        <p:spPr>
          <a:xfrm>
            <a:off x="683568" y="1340767"/>
            <a:ext cx="7920880" cy="138499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文字方塊 5"/>
          <p:cNvSpPr txBox="1"/>
          <p:nvPr/>
        </p:nvSpPr>
        <p:spPr>
          <a:xfrm>
            <a:off x="899592" y="1340767"/>
            <a:ext cx="73448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案例：</a:t>
            </a: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某機關為向民眾推廣文化政策，於文宣資料中引用知名作家的小說片段，並向大眾發放文宣。</a:t>
            </a:r>
            <a:endParaRPr lang="en-US" altLang="zh-TW" sz="2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7" name="圖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730" y="4934309"/>
            <a:ext cx="1175270" cy="1916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114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51720" y="260648"/>
            <a:ext cx="7092280" cy="548680"/>
          </a:xfrm>
        </p:spPr>
        <p:txBody>
          <a:bodyPr/>
          <a:lstStyle/>
          <a:p>
            <a:pPr algn="l">
              <a:tabLst>
                <a:tab pos="1879600" algn="l"/>
              </a:tabLst>
            </a:pPr>
            <a:r>
              <a:rPr lang="en-US" altLang="zh-TW" sz="3200" b="1" dirty="0" smtClean="0"/>
              <a:t>Q2(2):</a:t>
            </a:r>
            <a:r>
              <a:rPr lang="zh-TW" altLang="en-US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可以下載網路圖片製作文宣品嗎</a:t>
            </a:r>
            <a:r>
              <a:rPr lang="en-US" altLang="zh-TW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?</a:t>
            </a:r>
            <a:endParaRPr lang="zh-TW" altLang="en-US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710" y="3068960"/>
            <a:ext cx="8229600" cy="50405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7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解答</a:t>
            </a:r>
            <a:r>
              <a:rPr lang="zh-TW" altLang="en-US" sz="27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endParaRPr lang="en-US" altLang="zh-TW" sz="27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342900" lvl="1" indent="-342900">
              <a:buFont typeface="Arial" pitchFamily="34" charset="0"/>
              <a:buChar char="•"/>
            </a:pPr>
            <a:r>
              <a:rPr lang="zh-TW" altLang="en-US" sz="27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下載他人歌曲</a:t>
            </a:r>
            <a:r>
              <a:rPr lang="zh-TW" altLang="en-US" sz="27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zh-TW" altLang="en-US" sz="27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圖片，</a:t>
            </a:r>
            <a:r>
              <a:rPr lang="zh-TW" altLang="en-US" sz="27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是一種重製行為</a:t>
            </a:r>
            <a:r>
              <a:rPr lang="zh-TW" altLang="en-US" sz="27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en-US" sz="27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如未經著作財產權人同意或授權，可能侵害重製</a:t>
            </a:r>
            <a:r>
              <a:rPr lang="zh-TW" altLang="en-US" sz="27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權，將文宣品發送民眾，亦可能侵害散布權。</a:t>
            </a:r>
            <a:endParaRPr lang="zh-TW" altLang="en-US" sz="2700" b="1" dirty="0">
              <a:solidFill>
                <a:srgbClr val="9933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7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將影片上傳機關官網，可能侵害公開傳輸權。</a:t>
            </a:r>
            <a:endParaRPr lang="en-US" altLang="zh-TW" sz="27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7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向著作財產權人取得同意或授權，亦可使用</a:t>
            </a:r>
            <a:r>
              <a:rPr lang="zh-TW" altLang="en-US" sz="27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網路上免費授權的合法圖庫，</a:t>
            </a:r>
            <a:r>
              <a:rPr lang="zh-TW" altLang="en-US" sz="27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依其授權條款進行利用。</a:t>
            </a:r>
            <a:endParaRPr lang="en-US" altLang="zh-TW" sz="27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7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創用</a:t>
            </a:r>
            <a:r>
              <a:rPr lang="en-US" altLang="zh-TW" sz="27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CC</a:t>
            </a:r>
            <a:r>
              <a:rPr lang="zh-TW" altLang="en-US" sz="27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授權。</a:t>
            </a:r>
            <a:endParaRPr lang="en-US" altLang="zh-TW" sz="27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zh-TW" altLang="en-US" sz="27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35</a:t>
            </a:fld>
            <a:endParaRPr lang="zh-TW" altLang="en-US"/>
          </a:p>
        </p:txBody>
      </p:sp>
      <p:sp>
        <p:nvSpPr>
          <p:cNvPr id="5" name="圓角矩形 4"/>
          <p:cNvSpPr/>
          <p:nvPr/>
        </p:nvSpPr>
        <p:spPr>
          <a:xfrm>
            <a:off x="683568" y="1268761"/>
            <a:ext cx="7872797" cy="172819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文字方塊 5"/>
          <p:cNvSpPr txBox="1"/>
          <p:nvPr/>
        </p:nvSpPr>
        <p:spPr>
          <a:xfrm>
            <a:off x="899592" y="1268760"/>
            <a:ext cx="741682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案例：某機關想要印製文宣</a:t>
            </a: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品並製作宣導影片上傳網站供民眾閱覽，機關直接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從網路上下載圖片印製成精美的文宣，並下載音樂作為宣導影片之背景音樂。</a:t>
            </a:r>
            <a:endParaRPr lang="en-US" altLang="zh-TW" sz="2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7" name="圖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730" y="4934309"/>
            <a:ext cx="1175270" cy="1916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631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992739" y="260648"/>
            <a:ext cx="7160276" cy="548680"/>
          </a:xfrm>
        </p:spPr>
        <p:txBody>
          <a:bodyPr/>
          <a:lstStyle/>
          <a:p>
            <a:pPr algn="l">
              <a:tabLst>
                <a:tab pos="1879600" algn="l"/>
              </a:tabLst>
            </a:pPr>
            <a:r>
              <a:rPr lang="en-US" altLang="zh-TW" sz="3000" b="1" dirty="0" smtClean="0"/>
              <a:t>Q3(1):</a:t>
            </a:r>
            <a:r>
              <a:rPr lang="zh-TW" altLang="en-US" sz="3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辦理經常性活動得否主張合理使用</a:t>
            </a:r>
            <a:r>
              <a:rPr lang="en-US" altLang="zh-TW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?</a:t>
            </a:r>
            <a:endParaRPr lang="zh-TW" altLang="en-US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710" y="2725762"/>
            <a:ext cx="8229600" cy="50405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7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解答</a:t>
            </a:r>
            <a:r>
              <a:rPr lang="zh-TW" altLang="en-US" sz="27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endParaRPr lang="en-US" altLang="zh-TW" sz="27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7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著作權法第</a:t>
            </a:r>
            <a:r>
              <a:rPr lang="en-US" altLang="zh-TW" sz="27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55</a:t>
            </a:r>
            <a:r>
              <a:rPr lang="zh-TW" altLang="en-US" sz="27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條得主張合理使用之要件</a:t>
            </a:r>
            <a:r>
              <a:rPr lang="en-US" altLang="zh-TW" sz="27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非以營利為</a:t>
            </a: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目的。</a:t>
            </a:r>
            <a:endParaRPr lang="en-US" altLang="zh-TW" sz="28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活動須特定，非常態性、經常性辦理</a:t>
            </a: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8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未對觀眾收費</a:t>
            </a: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8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未對表演人支付</a:t>
            </a: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報酬。</a:t>
            </a:r>
            <a:endParaRPr lang="en-US" altLang="zh-TW" sz="28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因</a:t>
            </a: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該活動為「經常性」辦理，故不得主張合理使用，應取得音樂著作、錄音著作公開演出之授權。</a:t>
            </a:r>
            <a:endParaRPr lang="zh-TW" altLang="en-US" sz="27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36</a:t>
            </a:fld>
            <a:endParaRPr lang="zh-TW" altLang="en-US" dirty="0"/>
          </a:p>
        </p:txBody>
      </p:sp>
      <p:sp>
        <p:nvSpPr>
          <p:cNvPr id="5" name="圓角矩形 4"/>
          <p:cNvSpPr/>
          <p:nvPr/>
        </p:nvSpPr>
        <p:spPr>
          <a:xfrm>
            <a:off x="683568" y="1299301"/>
            <a:ext cx="7920880" cy="138499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文字方塊 5"/>
          <p:cNvSpPr txBox="1"/>
          <p:nvPr/>
        </p:nvSpPr>
        <p:spPr>
          <a:xfrm>
            <a:off x="864321" y="1514744"/>
            <a:ext cx="74888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案例</a:t>
            </a: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：某地方政府為鼓勵老年人參與社交活動，</a:t>
            </a:r>
            <a:r>
              <a:rPr lang="zh-TW" altLang="en-US" sz="28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每月</a:t>
            </a: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定期舉辦聯誼活動，並播放音樂增加氣氛。</a:t>
            </a:r>
            <a:endParaRPr lang="zh-TW" altLang="en-US" sz="2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8" name="圖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3789040"/>
            <a:ext cx="1575054" cy="1353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2607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835696" y="332656"/>
            <a:ext cx="7396693" cy="548680"/>
          </a:xfrm>
        </p:spPr>
        <p:txBody>
          <a:bodyPr/>
          <a:lstStyle/>
          <a:p>
            <a:pPr algn="l">
              <a:tabLst>
                <a:tab pos="1879600" algn="l"/>
              </a:tabLst>
            </a:pPr>
            <a:r>
              <a:rPr lang="en-US" altLang="zh-TW" sz="2800" b="1" dirty="0" smtClean="0"/>
              <a:t>Q3(2):</a:t>
            </a:r>
            <a:r>
              <a:rPr lang="zh-TW" altLang="en-US" sz="2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辦理跨年晚會、尾牙得否主張合理使用</a:t>
            </a:r>
            <a:r>
              <a:rPr lang="en-US" altLang="zh-TW" sz="2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?</a:t>
            </a:r>
            <a:endParaRPr lang="zh-TW" altLang="en-US" sz="28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710" y="2725762"/>
            <a:ext cx="8229600" cy="50405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7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解答</a:t>
            </a:r>
            <a:r>
              <a:rPr lang="zh-TW" altLang="en-US" sz="27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endParaRPr lang="en-US" altLang="zh-TW" sz="27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因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該縣市</a:t>
            </a: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政府對歌手支付報酬，故不得主張合理使用，應取得音樂著作公開演出之授權。</a:t>
            </a:r>
            <a:endParaRPr lang="en-US" altLang="zh-TW" sz="28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某</a:t>
            </a: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機關辦理內部尾牙活動，符合著作權法第</a:t>
            </a:r>
            <a:r>
              <a:rPr lang="en-US" altLang="zh-TW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55</a:t>
            </a: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條規定之非以營利為目的、非經常性、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未對</a:t>
            </a: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觀眾收費、且未對表演人支付使用報酬，故得主張</a:t>
            </a:r>
            <a:endParaRPr lang="en-US" altLang="zh-TW" sz="28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合理使用。</a:t>
            </a:r>
            <a:endParaRPr lang="zh-TW" altLang="en-US" sz="2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37</a:t>
            </a:fld>
            <a:endParaRPr lang="zh-TW" altLang="en-US" dirty="0"/>
          </a:p>
        </p:txBody>
      </p:sp>
      <p:sp>
        <p:nvSpPr>
          <p:cNvPr id="5" name="圓角矩形 4"/>
          <p:cNvSpPr/>
          <p:nvPr/>
        </p:nvSpPr>
        <p:spPr>
          <a:xfrm>
            <a:off x="683568" y="1299301"/>
            <a:ext cx="7920880" cy="138499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文字方塊 5"/>
          <p:cNvSpPr txBox="1"/>
          <p:nvPr/>
        </p:nvSpPr>
        <p:spPr>
          <a:xfrm>
            <a:off x="864321" y="1299301"/>
            <a:ext cx="74888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案例</a:t>
            </a: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：縣市政府辦理跨年晚會，邀請知名歌手演唱熱門歌曲；某機關辦理機關內部尾牙活動時，員工隨著播放的音樂表演舞蹈。</a:t>
            </a:r>
            <a:endParaRPr lang="zh-TW" altLang="en-US" sz="2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7" name="圖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8609" y="5109468"/>
            <a:ext cx="1429088" cy="1748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984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71004" y="260648"/>
            <a:ext cx="7331789" cy="548680"/>
          </a:xfrm>
        </p:spPr>
        <p:txBody>
          <a:bodyPr/>
          <a:lstStyle/>
          <a:p>
            <a:pPr algn="l">
              <a:tabLst>
                <a:tab pos="1879600" algn="l"/>
              </a:tabLst>
            </a:pPr>
            <a:r>
              <a:rPr lang="en-US" altLang="zh-TW" sz="3000" b="1" dirty="0" smtClean="0"/>
              <a:t>Q4:</a:t>
            </a:r>
            <a:r>
              <a:rPr lang="zh-TW" altLang="en-US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辦理競賽</a:t>
            </a:r>
            <a:r>
              <a:rPr lang="zh-TW" altLang="en-US" sz="3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活動得獎作品如何利用</a:t>
            </a:r>
            <a:r>
              <a:rPr lang="en-US" altLang="zh-TW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?</a:t>
            </a:r>
            <a:endParaRPr lang="zh-TW" altLang="en-US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710" y="2725762"/>
            <a:ext cx="8229600" cy="38715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解答</a:t>
            </a:r>
            <a:endParaRPr lang="en-US" altLang="zh-TW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/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比賽或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徵選活動之簡章屬於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民法上的要約，創作者一旦提供其作品參加比賽，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其行為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屬於承諾，當錄取的條件成就時，契約即成立，雙方均受簡章規定拘束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lvl="0" indent="0">
              <a:buNone/>
            </a:pPr>
            <a:endParaRPr lang="en-US" altLang="zh-TW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故主辦單位就得獎作品之歸屬，應於簡章或比賽辦法中明定，</a:t>
            </a:r>
            <a:r>
              <a:rPr lang="zh-TW" altLang="en-US" sz="24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且未必一律約定取得作品之著作財產權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，機關得依後續實際利用需求取得相應之使用權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例如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不限次數的重製、公開傳輸等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即可，提高參賽意願。</a:t>
            </a:r>
          </a:p>
          <a:p>
            <a:pPr lvl="0"/>
            <a:endParaRPr lang="zh-TW" altLang="en-US" sz="28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7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38</a:t>
            </a:fld>
            <a:endParaRPr lang="zh-TW" altLang="en-US" dirty="0"/>
          </a:p>
        </p:txBody>
      </p:sp>
      <p:sp>
        <p:nvSpPr>
          <p:cNvPr id="5" name="圓角矩形 4"/>
          <p:cNvSpPr/>
          <p:nvPr/>
        </p:nvSpPr>
        <p:spPr>
          <a:xfrm>
            <a:off x="683568" y="1299301"/>
            <a:ext cx="7920880" cy="138499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文字方塊 5"/>
          <p:cNvSpPr txBox="1"/>
          <p:nvPr/>
        </p:nvSpPr>
        <p:spPr>
          <a:xfrm>
            <a:off x="864321" y="1299301"/>
            <a:ext cx="748883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TW" altLang="en-US" sz="2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案例</a:t>
            </a:r>
            <a:r>
              <a:rPr lang="en-US" altLang="zh-TW" sz="2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lang="zh-TW" altLang="en-US" sz="2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某</a:t>
            </a:r>
            <a:r>
              <a:rPr lang="zh-TW" altLang="zh-TW" sz="2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機關辦理</a:t>
            </a:r>
            <a:r>
              <a:rPr lang="zh-TW" altLang="en-US" sz="2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小說創作比賽，於報名簡章</a:t>
            </a:r>
            <a:r>
              <a:rPr lang="zh-TW" altLang="zh-TW" sz="2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規定</a:t>
            </a:r>
            <a:r>
              <a:rPr lang="zh-TW" altLang="zh-TW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「得獎作品之著作</a:t>
            </a:r>
            <a:r>
              <a:rPr lang="en-US" altLang="zh-TW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zh-TW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財產</a:t>
            </a:r>
            <a:r>
              <a:rPr lang="en-US" altLang="zh-TW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zh-TW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權歸主辦單位」，則後續利用是否仍須得獎者同意</a:t>
            </a:r>
            <a:r>
              <a:rPr lang="en-US" altLang="zh-TW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?</a:t>
            </a:r>
            <a:endParaRPr lang="zh-TW" altLang="zh-TW" sz="28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defRPr/>
            </a:pPr>
            <a:endParaRPr lang="zh-TW" altLang="en-US" sz="2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03420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71004" y="260648"/>
            <a:ext cx="7331789" cy="548680"/>
          </a:xfrm>
        </p:spPr>
        <p:txBody>
          <a:bodyPr/>
          <a:lstStyle/>
          <a:p>
            <a:pPr algn="l">
              <a:tabLst>
                <a:tab pos="1879600" algn="l"/>
              </a:tabLst>
            </a:pPr>
            <a:r>
              <a:rPr lang="en-US" altLang="zh-TW" sz="3000" b="1" dirty="0" smtClean="0"/>
              <a:t>Q5:</a:t>
            </a:r>
            <a:r>
              <a:rPr lang="zh-TW" altLang="en-US" sz="3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政府資料開放應注意哪些著作權問題</a:t>
            </a:r>
            <a:r>
              <a:rPr lang="en-US" altLang="zh-TW" sz="3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?</a:t>
            </a:r>
            <a:endParaRPr lang="zh-TW" altLang="en-US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710" y="2725762"/>
            <a:ext cx="8229600" cy="38715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解答</a:t>
            </a:r>
            <a:endParaRPr lang="en-US" altLang="zh-TW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/>
            <a:r>
              <a:rPr lang="zh-TW" altLang="en-US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應先</a:t>
            </a:r>
            <a:r>
              <a:rPr lang="zh-TW" altLang="en-US" sz="24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盤點資料</a:t>
            </a:r>
            <a:r>
              <a:rPr lang="zh-TW" altLang="en-US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之權利狀態</a:t>
            </a:r>
            <a:r>
              <a:rPr lang="en-US" altLang="zh-TW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因部分資料機關自身並無再授權第三人利用之權限</a:t>
            </a:r>
            <a:r>
              <a:rPr lang="en-US" altLang="zh-TW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  <a:p>
            <a:pPr marL="0" lvl="0" indent="0">
              <a:buNone/>
            </a:pPr>
            <a:endParaRPr lang="zh-TW" altLang="en-US" sz="24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zh-TW" altLang="en-US" sz="28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7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39</a:t>
            </a:fld>
            <a:endParaRPr lang="zh-TW" altLang="en-US" dirty="0"/>
          </a:p>
        </p:txBody>
      </p:sp>
      <p:sp>
        <p:nvSpPr>
          <p:cNvPr id="5" name="圓角矩形 4"/>
          <p:cNvSpPr/>
          <p:nvPr/>
        </p:nvSpPr>
        <p:spPr>
          <a:xfrm>
            <a:off x="683568" y="1299301"/>
            <a:ext cx="7920880" cy="138499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文字方塊 5"/>
          <p:cNvSpPr txBox="1"/>
          <p:nvPr/>
        </p:nvSpPr>
        <p:spPr>
          <a:xfrm>
            <a:off x="864321" y="1299301"/>
            <a:ext cx="74888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TW" altLang="en-US" sz="2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案例</a:t>
            </a:r>
            <a:r>
              <a:rPr lang="en-US" altLang="zh-TW" sz="2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lang="zh-TW" altLang="en-US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2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某</a:t>
            </a:r>
            <a:r>
              <a:rPr lang="zh-TW" altLang="en-US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機關</a:t>
            </a:r>
            <a:r>
              <a:rPr lang="zh-TW" altLang="en-US" sz="2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為</a:t>
            </a:r>
            <a:r>
              <a:rPr lang="zh-TW" altLang="en-US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便利民眾共享及</a:t>
            </a:r>
            <a:r>
              <a:rPr lang="zh-TW" altLang="en-US" sz="2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應用政府資料，擬將相關資料皆上網供大眾參閱，應注意哪些著作權問題</a:t>
            </a:r>
            <a:r>
              <a:rPr lang="en-US" altLang="zh-TW" sz="2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?</a:t>
            </a:r>
            <a:endParaRPr lang="zh-TW" altLang="en-US" sz="2800" dirty="0"/>
          </a:p>
        </p:txBody>
      </p:sp>
      <p:sp>
        <p:nvSpPr>
          <p:cNvPr id="9" name="圓角矩形 8"/>
          <p:cNvSpPr/>
          <p:nvPr/>
        </p:nvSpPr>
        <p:spPr>
          <a:xfrm>
            <a:off x="251520" y="4149080"/>
            <a:ext cx="4248472" cy="252028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圓角矩形 9"/>
          <p:cNvSpPr/>
          <p:nvPr/>
        </p:nvSpPr>
        <p:spPr>
          <a:xfrm>
            <a:off x="4661119" y="4149080"/>
            <a:ext cx="4248472" cy="252028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11" name="文字方塊 10"/>
          <p:cNvSpPr txBox="1"/>
          <p:nvPr/>
        </p:nvSpPr>
        <p:spPr>
          <a:xfrm>
            <a:off x="467544" y="4678560"/>
            <a:ext cx="38884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zh-TW" altLang="zh-TW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屬於</a:t>
            </a:r>
            <a:r>
              <a:rPr lang="zh-TW" altLang="zh-TW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不受著作權法保護之內容</a:t>
            </a:r>
            <a:endParaRPr lang="zh-TW" altLang="en-US" sz="2000" dirty="0"/>
          </a:p>
          <a:p>
            <a:pPr marL="342900" indent="-342900">
              <a:buFont typeface="+mj-lt"/>
              <a:buAutoNum type="arabicPeriod"/>
            </a:pP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已逾保護期間之著作</a:t>
            </a:r>
          </a:p>
          <a:p>
            <a:pPr marL="342900" indent="-342900">
              <a:buFont typeface="+mj-lt"/>
              <a:buAutoNum type="arabicPeriod"/>
            </a:pP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機關「擁有完整著作財產權」且不涉及第三人著作</a:t>
            </a:r>
          </a:p>
          <a:p>
            <a:pPr marL="342900" indent="-342900">
              <a:buFont typeface="+mj-lt"/>
              <a:buAutoNum type="arabicPeriod"/>
            </a:pP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「已經著作財產權人授權得再授權第三人利用」之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資料</a:t>
            </a:r>
            <a:endParaRPr lang="zh-TW" altLang="en-US" sz="2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431540" y="4218879"/>
            <a:ext cx="3888432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zh-TW" altLang="en-US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得完全開放者</a:t>
            </a:r>
          </a:p>
        </p:txBody>
      </p:sp>
      <p:sp>
        <p:nvSpPr>
          <p:cNvPr id="14" name="文字方塊 13"/>
          <p:cNvSpPr txBox="1"/>
          <p:nvPr/>
        </p:nvSpPr>
        <p:spPr>
          <a:xfrm>
            <a:off x="4841139" y="4245446"/>
            <a:ext cx="3888432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TW" altLang="zh-TW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應</a:t>
            </a:r>
            <a:r>
              <a:rPr lang="zh-TW" altLang="zh-TW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特別聲明</a:t>
            </a:r>
            <a:r>
              <a:rPr lang="zh-TW" altLang="en-US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須另行取得</a:t>
            </a:r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授權</a:t>
            </a:r>
            <a:endParaRPr lang="zh-TW" altLang="zh-TW" sz="24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5" name="文字方塊 14"/>
          <p:cNvSpPr txBox="1"/>
          <p:nvPr/>
        </p:nvSpPr>
        <p:spPr>
          <a:xfrm>
            <a:off x="4841139" y="4734147"/>
            <a:ext cx="388843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zh-TW" altLang="zh-TW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資料內容之著作財產權屬機關享有，但內容中有利用到他人著作者</a:t>
            </a:r>
          </a:p>
          <a:p>
            <a:pPr marL="342900" lvl="0" indent="-342900">
              <a:buFont typeface="+mj-lt"/>
              <a:buAutoNum type="arabicPeriod"/>
            </a:pP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資料內容之著作財產權不屬於機關享有，機關獲得使用的範圍有限制</a:t>
            </a:r>
          </a:p>
          <a:p>
            <a:pPr marL="342900" indent="-342900">
              <a:buFont typeface="+mj-lt"/>
              <a:buAutoNum type="arabicPeriod"/>
            </a:pPr>
            <a:endParaRPr lang="zh-TW" altLang="en-US" sz="2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82486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4</a:t>
            </a:fld>
            <a:endParaRPr lang="zh-TW" altLang="en-US"/>
          </a:p>
        </p:txBody>
      </p:sp>
      <p:sp>
        <p:nvSpPr>
          <p:cNvPr id="5" name="矩形 4"/>
          <p:cNvSpPr/>
          <p:nvPr/>
        </p:nvSpPr>
        <p:spPr>
          <a:xfrm>
            <a:off x="2015530" y="3101993"/>
            <a:ext cx="604867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44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著作權的內涵</a:t>
            </a:r>
            <a:endParaRPr lang="en-US" altLang="zh-TW" sz="4400" b="1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7" name="圖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3861048"/>
            <a:ext cx="1569569" cy="2559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72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40</a:t>
            </a:fld>
            <a:endParaRPr lang="zh-TW" altLang="en-US"/>
          </a:p>
        </p:txBody>
      </p:sp>
      <p:sp>
        <p:nvSpPr>
          <p:cNvPr id="5" name="矩形 4"/>
          <p:cNvSpPr/>
          <p:nvPr/>
        </p:nvSpPr>
        <p:spPr>
          <a:xfrm>
            <a:off x="2735501" y="3130069"/>
            <a:ext cx="374441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4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著作授權管道</a:t>
            </a:r>
            <a:endParaRPr lang="en-US" altLang="zh-TW" sz="44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3837955"/>
            <a:ext cx="3133460" cy="2763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613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7653536" cy="954360"/>
          </a:xfrm>
        </p:spPr>
        <p:txBody>
          <a:bodyPr/>
          <a:lstStyle/>
          <a:p>
            <a:r>
              <a:rPr lang="zh-TW" altLang="en-US" sz="4000" b="1" dirty="0" smtClean="0">
                <a:solidFill>
                  <a:schemeClr val="tx2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自辦活動利用他人著作</a:t>
            </a:r>
            <a:endParaRPr lang="zh-TW" altLang="en-US" sz="4000" b="1" dirty="0">
              <a:solidFill>
                <a:schemeClr val="tx2">
                  <a:lumMod val="50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41</a:t>
            </a:fld>
            <a:endParaRPr lang="zh-TW" altLang="en-US"/>
          </a:p>
        </p:txBody>
      </p:sp>
      <p:sp>
        <p:nvSpPr>
          <p:cNvPr id="5" name="圓角矩形 4"/>
          <p:cNvSpPr/>
          <p:nvPr/>
        </p:nvSpPr>
        <p:spPr>
          <a:xfrm>
            <a:off x="5724128" y="1556792"/>
            <a:ext cx="2520280" cy="86409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著作財產權人</a:t>
            </a:r>
            <a:endParaRPr lang="en-US" altLang="zh-TW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en-US" altLang="zh-TW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含表演人</a:t>
            </a:r>
            <a:r>
              <a:rPr lang="en-US" altLang="zh-TW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</p:txBody>
      </p:sp>
      <p:sp>
        <p:nvSpPr>
          <p:cNvPr id="6" name="向下箭號 5"/>
          <p:cNvSpPr/>
          <p:nvPr/>
        </p:nvSpPr>
        <p:spPr>
          <a:xfrm>
            <a:off x="6660232" y="2636912"/>
            <a:ext cx="720080" cy="1800200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交 付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圓角矩形 6"/>
          <p:cNvSpPr/>
          <p:nvPr/>
        </p:nvSpPr>
        <p:spPr>
          <a:xfrm>
            <a:off x="5796136" y="4797152"/>
            <a:ext cx="2404579" cy="100811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政府機關</a:t>
            </a:r>
            <a:endParaRPr lang="en-US" altLang="zh-TW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" name="內容版面配置區 2"/>
          <p:cNvSpPr>
            <a:spLocks noGrp="1"/>
          </p:cNvSpPr>
          <p:nvPr>
            <p:ph sz="half" idx="1"/>
          </p:nvPr>
        </p:nvSpPr>
        <p:spPr>
          <a:xfrm>
            <a:off x="445388" y="1916832"/>
            <a:ext cx="4414644" cy="3456384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>
              <a:spcAft>
                <a:spcPts val="1200"/>
              </a:spcAft>
              <a:buNone/>
            </a:pPr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建議處理方式：</a:t>
            </a:r>
            <a:endParaRPr lang="en-US" altLang="zh-TW" sz="36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 algn="just">
              <a:buNone/>
            </a:pPr>
            <a:r>
              <a:rPr lang="zh-TW" altLang="en-US" sz="3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若政府機關需要著作財產權人</a:t>
            </a:r>
            <a:r>
              <a:rPr lang="en-US" altLang="zh-TW" sz="3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3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含表演人</a:t>
            </a:r>
            <a:r>
              <a:rPr lang="en-US" altLang="zh-TW" sz="3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3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授權利用相關權限，</a:t>
            </a:r>
            <a:r>
              <a:rPr lang="zh-TW" altLang="en-US" sz="30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應取得著作財產權人</a:t>
            </a:r>
            <a:r>
              <a:rPr lang="en-US" altLang="zh-TW" sz="30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30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表演人</a:t>
            </a:r>
            <a:r>
              <a:rPr lang="en-US" altLang="zh-TW" sz="30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30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之授權。</a:t>
            </a:r>
            <a:endParaRPr lang="zh-TW" altLang="en-US" sz="3000" dirty="0">
              <a:solidFill>
                <a:srgbClr val="C00000"/>
              </a:solidFill>
            </a:endParaRPr>
          </a:p>
        </p:txBody>
      </p:sp>
      <p:sp>
        <p:nvSpPr>
          <p:cNvPr id="10" name="AutoShape 11"/>
          <p:cNvSpPr>
            <a:spLocks noChangeArrowheads="1"/>
          </p:cNvSpPr>
          <p:nvPr/>
        </p:nvSpPr>
        <p:spPr bwMode="auto">
          <a:xfrm rot="5400000">
            <a:off x="5356356" y="3205333"/>
            <a:ext cx="1368238" cy="519434"/>
          </a:xfrm>
          <a:prstGeom prst="flowChartTerminator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ts val="1200"/>
              </a:lnSpc>
              <a:spcAft>
                <a:spcPts val="0"/>
              </a:spcAft>
            </a:pPr>
            <a:endParaRPr lang="en-US" altLang="zh-TW" sz="1400" b="1" kern="100" dirty="0" smtClean="0">
              <a:effectLst/>
              <a:latin typeface="+mn-ea"/>
              <a:ea typeface="+mn-ea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zh-TW" b="1" kern="100" spc="20" dirty="0" smtClean="0">
                <a:effectLst/>
                <a:latin typeface="+mn-ea"/>
                <a:ea typeface="+mn-ea"/>
                <a:cs typeface="Times New Roman"/>
              </a:rPr>
              <a:t>授</a:t>
            </a:r>
            <a:endParaRPr lang="en-US" altLang="zh-TW" b="1" kern="100" spc="20" dirty="0" smtClean="0">
              <a:effectLst/>
              <a:latin typeface="+mn-ea"/>
              <a:ea typeface="+mn-ea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zh-TW" b="1" kern="100" spc="20" dirty="0" smtClean="0">
                <a:effectLst/>
                <a:latin typeface="+mn-ea"/>
                <a:ea typeface="+mn-ea"/>
                <a:cs typeface="Times New Roman"/>
              </a:rPr>
              <a:t>權</a:t>
            </a:r>
            <a:r>
              <a:rPr lang="zh-TW" b="1" kern="100" spc="20" dirty="0">
                <a:effectLst/>
                <a:latin typeface="+mn-ea"/>
                <a:ea typeface="+mn-ea"/>
                <a:cs typeface="Times New Roman"/>
              </a:rPr>
              <a:t>書</a:t>
            </a:r>
          </a:p>
        </p:txBody>
      </p:sp>
    </p:spTree>
    <p:extLst>
      <p:ext uri="{BB962C8B-B14F-4D97-AF65-F5344CB8AC3E}">
        <p14:creationId xmlns:p14="http://schemas.microsoft.com/office/powerpoint/2010/main" val="1336902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7653536" cy="954360"/>
          </a:xfrm>
        </p:spPr>
        <p:txBody>
          <a:bodyPr/>
          <a:lstStyle/>
          <a:p>
            <a:r>
              <a:rPr lang="zh-TW" altLang="en-US" sz="4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委辦活動利用他人著作</a:t>
            </a:r>
            <a:endParaRPr lang="zh-TW" altLang="en-US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42</a:t>
            </a:fld>
            <a:endParaRPr lang="zh-TW" altLang="en-US"/>
          </a:p>
        </p:txBody>
      </p:sp>
      <p:sp>
        <p:nvSpPr>
          <p:cNvPr id="13" name="內容版面配置區 2"/>
          <p:cNvSpPr>
            <a:spLocks noGrp="1"/>
          </p:cNvSpPr>
          <p:nvPr>
            <p:ph sz="half" idx="1"/>
          </p:nvPr>
        </p:nvSpPr>
        <p:spPr>
          <a:xfrm>
            <a:off x="251520" y="1929304"/>
            <a:ext cx="4126612" cy="3947968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建議處理方式：</a:t>
            </a:r>
            <a:endParaRPr lang="en-US" altLang="zh-TW" sz="36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 algn="just">
              <a:spcBef>
                <a:spcPts val="1200"/>
              </a:spcBef>
              <a:spcAft>
                <a:spcPts val="1200"/>
              </a:spcAft>
              <a:buNone/>
            </a:pPr>
            <a:r>
              <a:rPr lang="zh-TW" altLang="en-US" sz="2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若</a:t>
            </a:r>
            <a:r>
              <a:rPr lang="zh-TW" altLang="en-US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乙方</a:t>
            </a:r>
            <a:r>
              <a:rPr lang="en-US" altLang="zh-TW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承辦廠商</a:t>
            </a:r>
            <a:r>
              <a:rPr lang="en-US" altLang="zh-TW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履行與甲方</a:t>
            </a:r>
            <a:r>
              <a:rPr lang="en-US" altLang="zh-TW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政府機關</a:t>
            </a:r>
            <a:r>
              <a:rPr lang="en-US" altLang="zh-TW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間專案契約所完成之著作中，涉及</a:t>
            </a:r>
            <a:r>
              <a:rPr lang="zh-TW" altLang="en-US" sz="2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利用第三人丙之</a:t>
            </a:r>
            <a:r>
              <a:rPr lang="zh-TW" altLang="en-US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著作為素材，</a:t>
            </a:r>
            <a:r>
              <a:rPr lang="zh-TW" altLang="en-US" sz="28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承辦廠商應取得該素材之著作財產權人之授權書</a:t>
            </a:r>
            <a:endParaRPr lang="zh-TW" altLang="en-US" sz="28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 algn="just">
              <a:buNone/>
            </a:pPr>
            <a:endParaRPr lang="en-US" altLang="zh-TW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AutoShape 3"/>
          <p:cNvSpPr>
            <a:spLocks noChangeArrowheads="1"/>
          </p:cNvSpPr>
          <p:nvPr/>
        </p:nvSpPr>
        <p:spPr bwMode="auto">
          <a:xfrm>
            <a:off x="5173273" y="1954159"/>
            <a:ext cx="1291165" cy="1041558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zh-TW" sz="1400" b="1" kern="100" dirty="0">
                <a:effectLst/>
                <a:latin typeface="+mn-ea"/>
                <a:ea typeface="+mn-ea"/>
                <a:cs typeface="Times New Roman"/>
              </a:rPr>
              <a:t>承辦廠商</a:t>
            </a:r>
          </a:p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zh-TW" sz="1400" b="1" kern="100" dirty="0">
                <a:effectLst/>
                <a:latin typeface="+mn-ea"/>
                <a:ea typeface="+mn-ea"/>
                <a:cs typeface="Times New Roman"/>
              </a:rPr>
              <a:t>乙</a:t>
            </a:r>
          </a:p>
        </p:txBody>
      </p:sp>
      <p:sp>
        <p:nvSpPr>
          <p:cNvPr id="12" name="AutoShape 4"/>
          <p:cNvSpPr>
            <a:spLocks noChangeArrowheads="1"/>
          </p:cNvSpPr>
          <p:nvPr/>
        </p:nvSpPr>
        <p:spPr bwMode="auto">
          <a:xfrm>
            <a:off x="7421681" y="1954159"/>
            <a:ext cx="1326783" cy="1041558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zh-TW" sz="1400" b="1" kern="100" dirty="0">
                <a:effectLst/>
                <a:latin typeface="+mn-ea"/>
                <a:ea typeface="+mn-ea"/>
                <a:cs typeface="Times New Roman"/>
              </a:rPr>
              <a:t>著作人</a:t>
            </a:r>
          </a:p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en-US" sz="1400" b="1" kern="100" dirty="0">
                <a:effectLst/>
                <a:latin typeface="+mn-ea"/>
                <a:ea typeface="+mn-ea"/>
                <a:cs typeface="Times New Roman"/>
              </a:rPr>
              <a:t>(</a:t>
            </a:r>
            <a:r>
              <a:rPr lang="zh-TW" sz="1400" b="1" kern="100" dirty="0">
                <a:effectLst/>
                <a:latin typeface="+mn-ea"/>
                <a:ea typeface="+mn-ea"/>
                <a:cs typeface="Times New Roman"/>
              </a:rPr>
              <a:t>第三人</a:t>
            </a:r>
            <a:r>
              <a:rPr lang="en-US" sz="1400" b="1" kern="100" dirty="0">
                <a:effectLst/>
                <a:latin typeface="+mn-ea"/>
                <a:ea typeface="+mn-ea"/>
                <a:cs typeface="Times New Roman"/>
              </a:rPr>
              <a:t>)</a:t>
            </a:r>
            <a:endParaRPr lang="zh-TW" sz="1400" b="1" kern="100" dirty="0">
              <a:effectLst/>
              <a:latin typeface="+mn-ea"/>
              <a:ea typeface="+mn-ea"/>
              <a:cs typeface="Times New Roman"/>
            </a:endParaRPr>
          </a:p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zh-TW" sz="1400" b="1" kern="100" dirty="0">
                <a:effectLst/>
                <a:latin typeface="+mn-ea"/>
                <a:ea typeface="+mn-ea"/>
                <a:cs typeface="Times New Roman"/>
              </a:rPr>
              <a:t>丙</a:t>
            </a:r>
          </a:p>
        </p:txBody>
      </p:sp>
      <p:sp>
        <p:nvSpPr>
          <p:cNvPr id="14" name="AutoShape 5"/>
          <p:cNvSpPr>
            <a:spLocks noChangeArrowheads="1"/>
          </p:cNvSpPr>
          <p:nvPr/>
        </p:nvSpPr>
        <p:spPr bwMode="auto">
          <a:xfrm>
            <a:off x="5173273" y="4778030"/>
            <a:ext cx="1291165" cy="1027234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zh-TW" sz="1400" b="1" kern="100" dirty="0">
                <a:effectLst/>
                <a:latin typeface="+mn-ea"/>
                <a:ea typeface="+mn-ea"/>
                <a:cs typeface="Times New Roman"/>
              </a:rPr>
              <a:t>政府機關</a:t>
            </a:r>
          </a:p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zh-TW" sz="1400" b="1" kern="100" dirty="0">
                <a:effectLst/>
                <a:latin typeface="+mn-ea"/>
                <a:ea typeface="+mn-ea"/>
                <a:cs typeface="Times New Roman"/>
              </a:rPr>
              <a:t>甲</a:t>
            </a:r>
          </a:p>
        </p:txBody>
      </p:sp>
      <p:cxnSp>
        <p:nvCxnSpPr>
          <p:cNvPr id="15" name="AutoShape 6"/>
          <p:cNvCxnSpPr>
            <a:cxnSpLocks noChangeShapeType="1"/>
          </p:cNvCxnSpPr>
          <p:nvPr/>
        </p:nvCxnSpPr>
        <p:spPr bwMode="auto">
          <a:xfrm>
            <a:off x="6464438" y="2571113"/>
            <a:ext cx="957243" cy="1023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AutoShape 7"/>
          <p:cNvSpPr>
            <a:spLocks noChangeArrowheads="1"/>
          </p:cNvSpPr>
          <p:nvPr/>
        </p:nvSpPr>
        <p:spPr bwMode="auto">
          <a:xfrm>
            <a:off x="6507124" y="3755951"/>
            <a:ext cx="1056678" cy="393133"/>
          </a:xfrm>
          <a:prstGeom prst="flowChartTerminator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lnSpc>
                <a:spcPts val="1200"/>
              </a:lnSpc>
              <a:spcAft>
                <a:spcPts val="0"/>
              </a:spcAft>
            </a:pPr>
            <a:r>
              <a:rPr lang="en-US" altLang="zh-TW" sz="1400" b="1" kern="100" dirty="0" smtClean="0">
                <a:effectLst/>
                <a:latin typeface="+mn-ea"/>
                <a:ea typeface="+mn-ea"/>
                <a:cs typeface="Times New Roman"/>
              </a:rPr>
              <a:t>  </a:t>
            </a:r>
            <a:r>
              <a:rPr lang="zh-TW" sz="1400" b="1" kern="100" dirty="0" smtClean="0">
                <a:effectLst/>
                <a:latin typeface="+mn-ea"/>
                <a:ea typeface="+mn-ea"/>
                <a:cs typeface="Times New Roman"/>
              </a:rPr>
              <a:t>授權</a:t>
            </a:r>
            <a:r>
              <a:rPr lang="zh-TW" sz="1400" b="1" kern="100" dirty="0">
                <a:effectLst/>
                <a:latin typeface="+mn-ea"/>
                <a:ea typeface="+mn-ea"/>
                <a:cs typeface="Times New Roman"/>
              </a:rPr>
              <a:t>書</a:t>
            </a:r>
          </a:p>
        </p:txBody>
      </p:sp>
      <p:sp>
        <p:nvSpPr>
          <p:cNvPr id="17" name="AutoShape 8"/>
          <p:cNvSpPr>
            <a:spLocks noChangeArrowheads="1"/>
          </p:cNvSpPr>
          <p:nvPr/>
        </p:nvSpPr>
        <p:spPr bwMode="auto">
          <a:xfrm rot="10800000">
            <a:off x="5941291" y="2995717"/>
            <a:ext cx="1943075" cy="577299"/>
          </a:xfrm>
          <a:prstGeom prst="curvedDownArrow">
            <a:avLst>
              <a:gd name="adj1" fmla="val 43391"/>
              <a:gd name="adj2" fmla="val 119311"/>
              <a:gd name="adj3" fmla="val 38858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altLang="zh-TW" sz="1400" b="1" kern="100" dirty="0" smtClean="0">
                <a:effectLst/>
                <a:latin typeface="+mn-ea"/>
                <a:ea typeface="+mn-ea"/>
                <a:cs typeface="Times New Roman"/>
              </a:rPr>
              <a:t>    </a:t>
            </a:r>
            <a:r>
              <a:rPr lang="zh-TW" sz="1400" b="1" kern="100" dirty="0" smtClean="0">
                <a:effectLst/>
                <a:latin typeface="+mn-ea"/>
                <a:ea typeface="+mn-ea"/>
                <a:cs typeface="Times New Roman"/>
              </a:rPr>
              <a:t>交付</a:t>
            </a:r>
            <a:endParaRPr lang="zh-TW" sz="1400" b="1" kern="100" dirty="0">
              <a:effectLst/>
              <a:latin typeface="+mn-ea"/>
              <a:ea typeface="+mn-ea"/>
              <a:cs typeface="Times New Roman"/>
            </a:endParaRPr>
          </a:p>
        </p:txBody>
      </p:sp>
      <p:sp>
        <p:nvSpPr>
          <p:cNvPr id="18" name="Text Box 9"/>
          <p:cNvSpPr txBox="1">
            <a:spLocks noChangeArrowheads="1"/>
          </p:cNvSpPr>
          <p:nvPr/>
        </p:nvSpPr>
        <p:spPr bwMode="auto">
          <a:xfrm>
            <a:off x="6598006" y="2168013"/>
            <a:ext cx="678975" cy="306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dist">
              <a:lnSpc>
                <a:spcPts val="1200"/>
              </a:lnSpc>
              <a:spcAft>
                <a:spcPts val="0"/>
              </a:spcAft>
            </a:pPr>
            <a:r>
              <a:rPr lang="zh-TW" sz="1400" b="1" kern="100" dirty="0">
                <a:effectLst/>
                <a:latin typeface="+mn-ea"/>
                <a:ea typeface="+mn-ea"/>
                <a:cs typeface="Times New Roman"/>
              </a:rPr>
              <a:t>利用</a:t>
            </a:r>
          </a:p>
        </p:txBody>
      </p:sp>
      <p:sp>
        <p:nvSpPr>
          <p:cNvPr id="19" name="AutoShape 10"/>
          <p:cNvSpPr>
            <a:spLocks noChangeArrowheads="1"/>
          </p:cNvSpPr>
          <p:nvPr/>
        </p:nvSpPr>
        <p:spPr bwMode="auto">
          <a:xfrm>
            <a:off x="5507708" y="3192323"/>
            <a:ext cx="521660" cy="1520388"/>
          </a:xfrm>
          <a:prstGeom prst="downArrow">
            <a:avLst>
              <a:gd name="adj1" fmla="val 52250"/>
              <a:gd name="adj2" fmla="val 52124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 upright="1">
            <a:noAutofit/>
          </a:bodyPr>
          <a:lstStyle/>
          <a:p>
            <a:pPr algn="dist">
              <a:spcAft>
                <a:spcPts val="0"/>
              </a:spcAft>
            </a:pPr>
            <a:r>
              <a:rPr lang="zh-TW" sz="1400" b="1" kern="100" dirty="0">
                <a:effectLst/>
                <a:latin typeface="+mn-ea"/>
                <a:ea typeface="+mn-ea"/>
                <a:cs typeface="Times New Roman"/>
              </a:rPr>
              <a:t>再交付</a:t>
            </a:r>
          </a:p>
        </p:txBody>
      </p:sp>
      <p:sp>
        <p:nvSpPr>
          <p:cNvPr id="20" name="AutoShape 11"/>
          <p:cNvSpPr>
            <a:spLocks noChangeArrowheads="1"/>
          </p:cNvSpPr>
          <p:nvPr/>
        </p:nvSpPr>
        <p:spPr bwMode="auto">
          <a:xfrm rot="5400000">
            <a:off x="4783309" y="3424288"/>
            <a:ext cx="1029052" cy="420538"/>
          </a:xfrm>
          <a:prstGeom prst="flowChartTerminator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zh-TW" sz="1400" b="1" kern="100" dirty="0" smtClean="0">
                <a:effectLst/>
                <a:latin typeface="+mn-ea"/>
                <a:ea typeface="+mn-ea"/>
                <a:cs typeface="Times New Roman"/>
              </a:rPr>
              <a:t>授</a:t>
            </a:r>
            <a:endParaRPr lang="en-US" altLang="zh-TW" sz="1400" b="1" kern="100" dirty="0" smtClean="0">
              <a:effectLst/>
              <a:latin typeface="+mn-ea"/>
              <a:ea typeface="+mn-ea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zh-TW" sz="1400" b="1" kern="100" dirty="0" smtClean="0">
                <a:effectLst/>
                <a:latin typeface="+mn-ea"/>
                <a:ea typeface="+mn-ea"/>
                <a:cs typeface="Times New Roman"/>
              </a:rPr>
              <a:t>權</a:t>
            </a:r>
            <a:r>
              <a:rPr lang="zh-TW" sz="1400" b="1" kern="100" dirty="0">
                <a:effectLst/>
                <a:latin typeface="+mn-ea"/>
                <a:ea typeface="+mn-ea"/>
                <a:cs typeface="Times New Roman"/>
              </a:rPr>
              <a:t>書</a:t>
            </a:r>
          </a:p>
        </p:txBody>
      </p:sp>
    </p:spTree>
    <p:extLst>
      <p:ext uri="{BB962C8B-B14F-4D97-AF65-F5344CB8AC3E}">
        <p14:creationId xmlns:p14="http://schemas.microsoft.com/office/powerpoint/2010/main" val="1869487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954360"/>
          </a:xfrm>
        </p:spPr>
        <p:txBody>
          <a:bodyPr/>
          <a:lstStyle/>
          <a:p>
            <a:r>
              <a:rPr lang="zh-TW" altLang="en-US" sz="4000" b="1" dirty="0" smtClean="0">
                <a:solidFill>
                  <a:schemeClr val="accent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利用著作之授權管道</a:t>
            </a:r>
            <a:endParaRPr lang="zh-TW" altLang="en-US" sz="4000" b="1" dirty="0">
              <a:solidFill>
                <a:schemeClr val="accent1">
                  <a:lumMod val="50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43</a:t>
            </a:fld>
            <a:endParaRPr lang="zh-TW" altLang="en-US"/>
          </a:p>
        </p:txBody>
      </p:sp>
      <p:sp>
        <p:nvSpPr>
          <p:cNvPr id="5" name="圓角矩形 4"/>
          <p:cNvSpPr/>
          <p:nvPr/>
        </p:nvSpPr>
        <p:spPr>
          <a:xfrm>
            <a:off x="251520" y="5733256"/>
            <a:ext cx="8136904" cy="93610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266700" lvl="1" indent="-266700" defTabSz="1244600">
              <a:spcBef>
                <a:spcPct val="0"/>
              </a:spcBef>
              <a:buChar char="••"/>
            </a:pP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音樂授權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流程可參考智慧局網站「影視音產業利用音樂專區」</a:t>
            </a:r>
            <a:endParaRPr lang="zh-TW" altLang="zh-TW" sz="2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3" name="資料庫圖表 2"/>
          <p:cNvGraphicFramePr/>
          <p:nvPr>
            <p:extLst>
              <p:ext uri="{D42A27DB-BD31-4B8C-83A1-F6EECF244321}">
                <p14:modId xmlns:p14="http://schemas.microsoft.com/office/powerpoint/2010/main" val="3129056947"/>
              </p:ext>
            </p:extLst>
          </p:nvPr>
        </p:nvGraphicFramePr>
        <p:xfrm>
          <a:off x="179512" y="908720"/>
          <a:ext cx="6096000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圖片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3122415"/>
            <a:ext cx="1584176" cy="2583746"/>
          </a:xfrm>
          <a:prstGeom prst="rect">
            <a:avLst/>
          </a:prstGeom>
        </p:spPr>
      </p:pic>
      <p:sp>
        <p:nvSpPr>
          <p:cNvPr id="9" name="橢圓形圖說文字 8"/>
          <p:cNvSpPr/>
          <p:nvPr/>
        </p:nvSpPr>
        <p:spPr>
          <a:xfrm>
            <a:off x="5292080" y="1335126"/>
            <a:ext cx="3744416" cy="1661825"/>
          </a:xfrm>
          <a:prstGeom prst="wedgeEllipseCallout">
            <a:avLst>
              <a:gd name="adj1" fmla="val 16075"/>
              <a:gd name="adj2" fmla="val 62912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2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圖文文宣建議</a:t>
            </a:r>
            <a:r>
              <a:rPr lang="zh-TW" altLang="en-US" sz="2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多</a:t>
            </a:r>
            <a:r>
              <a:rPr lang="zh-TW" altLang="en-US" sz="2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與</a:t>
            </a:r>
            <a:r>
              <a:rPr lang="zh-TW" altLang="en-US" sz="2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原創</a:t>
            </a:r>
            <a:r>
              <a:rPr lang="zh-TW" altLang="en-US" sz="2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者合作</a:t>
            </a:r>
            <a:r>
              <a:rPr lang="zh-TW" altLang="en-US" sz="2600" b="1" dirty="0" smtClean="0">
                <a:latin typeface="微軟正黑體"/>
                <a:ea typeface="微軟正黑體"/>
              </a:rPr>
              <a:t>！鼓勵創作</a:t>
            </a:r>
            <a:r>
              <a:rPr lang="en-US" altLang="zh-TW" sz="2600" b="1" dirty="0" smtClean="0">
                <a:latin typeface="微軟正黑體"/>
                <a:ea typeface="微軟正黑體"/>
              </a:rPr>
              <a:t>!</a:t>
            </a:r>
            <a:endParaRPr lang="zh-TW" altLang="en-US" sz="2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71816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8229600" cy="1143000"/>
          </a:xfrm>
        </p:spPr>
        <p:txBody>
          <a:bodyPr/>
          <a:lstStyle/>
          <a:p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更多著作權訊息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44</a:t>
            </a:fld>
            <a:endParaRPr lang="zh-TW" altLang="en-US"/>
          </a:p>
        </p:txBody>
      </p:sp>
      <p:pic>
        <p:nvPicPr>
          <p:cNvPr id="5" name="Picture 3" descr="C:\Documents and Settings\00295\桌面\2009宜蘭\智慧局logo.jpg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528" y="1700808"/>
            <a:ext cx="1260802" cy="1127003"/>
          </a:xfrm>
        </p:spPr>
      </p:pic>
      <p:sp>
        <p:nvSpPr>
          <p:cNvPr id="6" name="文字方塊 5">
            <a:hlinkClick r:id="rId2"/>
          </p:cNvPr>
          <p:cNvSpPr txBox="1"/>
          <p:nvPr/>
        </p:nvSpPr>
        <p:spPr>
          <a:xfrm>
            <a:off x="1619672" y="1916832"/>
            <a:ext cx="30672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atinLnBrk="1">
              <a:defRPr/>
            </a:pPr>
            <a:r>
              <a:rPr kumimoji="0" lang="zh-TW" alt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軟正黑體" panose="020B0604030504040204" pitchFamily="34" charset="-120"/>
                <a:ea typeface="微軟正黑體" panose="020B0604030504040204" pitchFamily="34" charset="-120"/>
              </a:rPr>
              <a:t>智慧局網站</a:t>
            </a:r>
            <a:endParaRPr kumimoji="0" lang="en-US" altLang="zh-TW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atinLnBrk="1">
              <a:defRPr/>
            </a:pPr>
            <a:r>
              <a:rPr kumimoji="0" lang="en-US" altLang="zh-TW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http://www.tipo.gov.tw/</a:t>
            </a:r>
            <a:endParaRPr kumimoji="0" lang="zh-TW" altLang="en-US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文字方塊 6">
            <a:hlinkClick r:id="rId2"/>
          </p:cNvPr>
          <p:cNvSpPr txBox="1"/>
          <p:nvPr/>
        </p:nvSpPr>
        <p:spPr>
          <a:xfrm>
            <a:off x="6076726" y="1927332"/>
            <a:ext cx="306727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atinLnBrk="1">
              <a:defRPr/>
            </a:pPr>
            <a:r>
              <a:rPr lang="zh-TW" altLang="en-US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軟正黑體" panose="020B0604030504040204" pitchFamily="34" charset="-120"/>
                <a:ea typeface="微軟正黑體" panose="020B0604030504040204" pitchFamily="34" charset="-120"/>
              </a:rPr>
              <a:t>原創我挺</a:t>
            </a:r>
            <a:r>
              <a:rPr lang="zh-TW" alt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軟正黑體" panose="020B0604030504040204" pitchFamily="34" charset="-120"/>
                <a:ea typeface="微軟正黑體" panose="020B0604030504040204" pitchFamily="34" charset="-120"/>
              </a:rPr>
              <a:t>你粉絲團</a:t>
            </a:r>
            <a:endParaRPr kumimoji="0" lang="en-US" altLang="zh-TW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atinLnBrk="1">
              <a:defRPr/>
            </a:pPr>
            <a:r>
              <a:rPr lang="en-US" altLang="zh-TW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hlinkClick r:id="rId4"/>
              </a:rPr>
              <a:t>https://www.facebook.com/copyright.com.tw/</a:t>
            </a:r>
            <a:r>
              <a:rPr lang="en-US" altLang="zh-TW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endParaRPr kumimoji="0" lang="zh-TW" altLang="en-US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8" name="Picture 2" descr="原創我挺你的大頭貼照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6192" y="1694019"/>
            <a:ext cx="1091952" cy="1091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向下箭號 8"/>
          <p:cNvSpPr/>
          <p:nvPr/>
        </p:nvSpPr>
        <p:spPr>
          <a:xfrm>
            <a:off x="2204320" y="2785972"/>
            <a:ext cx="648072" cy="576064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文字方塊 9"/>
          <p:cNvSpPr txBox="1"/>
          <p:nvPr/>
        </p:nvSpPr>
        <p:spPr>
          <a:xfrm>
            <a:off x="1819835" y="3420289"/>
            <a:ext cx="1417041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TW" altLang="en-US" sz="3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著作權</a:t>
            </a:r>
            <a:endParaRPr lang="zh-TW" altLang="en-US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向下箭號 10"/>
          <p:cNvSpPr/>
          <p:nvPr/>
        </p:nvSpPr>
        <p:spPr>
          <a:xfrm>
            <a:off x="2204320" y="4085782"/>
            <a:ext cx="648072" cy="576064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文字方塊 11"/>
          <p:cNvSpPr txBox="1"/>
          <p:nvPr/>
        </p:nvSpPr>
        <p:spPr>
          <a:xfrm>
            <a:off x="1170247" y="4661846"/>
            <a:ext cx="271621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TW" altLang="en-US" sz="3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著作權知識</a:t>
            </a:r>
            <a:r>
              <a:rPr lang="en-US" altLang="zh-TW" sz="3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+</a:t>
            </a:r>
            <a:endParaRPr lang="zh-TW" altLang="en-US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" name="向下箭號 12"/>
          <p:cNvSpPr/>
          <p:nvPr/>
        </p:nvSpPr>
        <p:spPr>
          <a:xfrm>
            <a:off x="2204320" y="5266403"/>
            <a:ext cx="648072" cy="576064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4" name="文字方塊 13"/>
          <p:cNvSpPr txBox="1"/>
          <p:nvPr/>
        </p:nvSpPr>
        <p:spPr>
          <a:xfrm>
            <a:off x="846210" y="5842467"/>
            <a:ext cx="3293741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政府機關著作權</a:t>
            </a:r>
          </a:p>
        </p:txBody>
      </p:sp>
      <p:sp>
        <p:nvSpPr>
          <p:cNvPr id="15" name="向下箭號 14"/>
          <p:cNvSpPr/>
          <p:nvPr/>
        </p:nvSpPr>
        <p:spPr>
          <a:xfrm>
            <a:off x="6732240" y="2852936"/>
            <a:ext cx="648072" cy="576064"/>
          </a:xfrm>
          <a:prstGeom prst="down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6" name="文字方塊 15"/>
          <p:cNvSpPr txBox="1"/>
          <p:nvPr/>
        </p:nvSpPr>
        <p:spPr>
          <a:xfrm>
            <a:off x="5580112" y="3527137"/>
            <a:ext cx="3275856" cy="206210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著作權問與</a:t>
            </a:r>
            <a:r>
              <a:rPr lang="zh-TW" altLang="en-US" sz="3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答</a:t>
            </a:r>
            <a:endParaRPr lang="en-US" altLang="zh-TW" sz="32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著作權小</a:t>
            </a:r>
            <a:r>
              <a:rPr lang="zh-TW" altLang="en-US" sz="3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常識</a:t>
            </a:r>
            <a:endParaRPr lang="en-US" altLang="zh-TW" sz="32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著作權懶人</a:t>
            </a:r>
            <a:r>
              <a:rPr lang="zh-TW" altLang="en-US" sz="3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包</a:t>
            </a:r>
            <a:endParaRPr lang="en-US" altLang="zh-TW" sz="32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著作權</a:t>
            </a:r>
            <a:r>
              <a:rPr lang="zh-TW" altLang="en-US" sz="3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漫畫</a:t>
            </a:r>
            <a:endParaRPr lang="en-US" altLang="zh-TW" sz="32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8470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type="subTitle" idx="4294967295"/>
          </p:nvPr>
        </p:nvSpPr>
        <p:spPr>
          <a:xfrm>
            <a:off x="1763688" y="2924944"/>
            <a:ext cx="5616624" cy="1008112"/>
          </a:xfrm>
        </p:spPr>
        <p:txBody>
          <a:bodyPr>
            <a:noAutofit/>
          </a:bodyPr>
          <a:lstStyle/>
          <a:p>
            <a:pPr marL="0" indent="0" algn="ctr">
              <a:lnSpc>
                <a:spcPts val="5000"/>
              </a:lnSpc>
              <a:buNone/>
            </a:pPr>
            <a:r>
              <a:rPr lang="zh-TW" altLang="en-US" sz="40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感 謝</a:t>
            </a:r>
            <a:r>
              <a:rPr lang="zh-TW" altLang="en-US" sz="40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en-US" sz="40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並 請 指 教</a:t>
            </a:r>
            <a:endParaRPr lang="zh-TW" altLang="en-US" sz="4000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45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0546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692696"/>
          </a:xfrm>
        </p:spPr>
        <p:txBody>
          <a:bodyPr/>
          <a:lstStyle/>
          <a:p>
            <a:pPr lvl="1" algn="ctr" rtl="0">
              <a:spcBef>
                <a:spcPct val="0"/>
              </a:spcBef>
            </a:pPr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什麼是著作權</a:t>
            </a:r>
            <a:r>
              <a:rPr lang="en-US" altLang="zh-TW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?</a:t>
            </a:r>
            <a:endParaRPr lang="zh-TW" altLang="en-US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zh-TW" altLang="en-US" sz="2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著作</a:t>
            </a:r>
            <a:r>
              <a:rPr lang="zh-TW" altLang="en-US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是指屬於文學、科學、藝術或其他學術範圍之創作</a:t>
            </a:r>
            <a:r>
              <a:rPr lang="en-US" altLang="zh-TW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第</a:t>
            </a:r>
            <a:r>
              <a:rPr lang="en-US" altLang="zh-TW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lang="zh-TW" altLang="en-US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條第</a:t>
            </a:r>
            <a:r>
              <a:rPr lang="en-US" altLang="zh-TW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項第</a:t>
            </a:r>
            <a:r>
              <a:rPr lang="en-US" altLang="zh-TW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款</a:t>
            </a:r>
            <a:r>
              <a:rPr lang="en-US" altLang="zh-TW" sz="2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2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。</a:t>
            </a:r>
            <a:endParaRPr lang="en-US" altLang="zh-TW" sz="28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  <a:defRPr/>
            </a:pPr>
            <a:endParaRPr lang="en-US" altLang="zh-TW" sz="28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符合「原創性」（自行創作、非</a:t>
            </a:r>
            <a:r>
              <a:rPr lang="zh-TW" altLang="en-US" sz="2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抄襲</a:t>
            </a:r>
            <a:r>
              <a:rPr lang="zh-TW" altLang="en-US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他人）及「創作性」（最起碼之創作高度</a:t>
            </a:r>
            <a:r>
              <a:rPr lang="zh-TW" altLang="en-US" sz="2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）</a:t>
            </a:r>
            <a:r>
              <a:rPr lang="zh-TW" altLang="en-US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8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28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著作人於著作完成時即享有著作權，</a:t>
            </a:r>
            <a:r>
              <a:rPr lang="zh-TW" altLang="en-US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不須申請登記、</a:t>
            </a:r>
            <a:r>
              <a:rPr lang="zh-TW" altLang="en-US" sz="2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註冊</a:t>
            </a:r>
            <a:r>
              <a:rPr lang="zh-TW" altLang="en-US" sz="2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8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2800" b="1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著作權</a:t>
            </a:r>
            <a:r>
              <a:rPr lang="zh-TW" altLang="en-US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的保護僅及於該著作之表達，而不及於其所表達之思想、程序、製程、系統、操作方法、概念、原理、</a:t>
            </a:r>
            <a:r>
              <a:rPr lang="zh-TW" altLang="en-US" sz="2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發現</a:t>
            </a:r>
            <a:r>
              <a:rPr lang="zh-TW" altLang="en-US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8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zh-TW" altLang="en-US" sz="28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28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28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  <a:defRPr/>
            </a:pPr>
            <a:endParaRPr lang="en-US" altLang="zh-TW" sz="28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defRPr/>
            </a:pPr>
            <a:endParaRPr lang="zh-TW" altLang="en-US" sz="28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51524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1"/>
          <p:cNvSpPr>
            <a:spLocks noGrp="1"/>
          </p:cNvSpPr>
          <p:nvPr>
            <p:ph type="title"/>
          </p:nvPr>
        </p:nvSpPr>
        <p:spPr>
          <a:xfrm>
            <a:off x="806895" y="322853"/>
            <a:ext cx="8229601" cy="729883"/>
          </a:xfrm>
        </p:spPr>
        <p:txBody>
          <a:bodyPr lIns="92364" tIns="46182" rIns="92364" bIns="46182"/>
          <a:lstStyle/>
          <a:p>
            <a:pPr>
              <a:defRPr/>
            </a:pPr>
            <a:r>
              <a:rPr lang="zh-TW" altLang="en-US" sz="4000" b="1" dirty="0" smtClean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著作權有哪些基本</a:t>
            </a:r>
            <a:r>
              <a:rPr lang="zh-TW" altLang="en-US" sz="4000" b="1" dirty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原則</a:t>
            </a: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6</a:t>
            </a:fld>
            <a:endParaRPr lang="zh-TW" altLang="en-US"/>
          </a:p>
        </p:txBody>
      </p:sp>
      <p:graphicFrame>
        <p:nvGraphicFramePr>
          <p:cNvPr id="3" name="資料庫圖表 2"/>
          <p:cNvGraphicFramePr/>
          <p:nvPr>
            <p:extLst>
              <p:ext uri="{D42A27DB-BD31-4B8C-83A1-F6EECF244321}">
                <p14:modId xmlns:p14="http://schemas.microsoft.com/office/powerpoint/2010/main" val="1551964337"/>
              </p:ext>
            </p:extLst>
          </p:nvPr>
        </p:nvGraphicFramePr>
        <p:xfrm>
          <a:off x="251520" y="1268760"/>
          <a:ext cx="8496944" cy="4048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書卷 (水平) 7"/>
          <p:cNvSpPr/>
          <p:nvPr/>
        </p:nvSpPr>
        <p:spPr>
          <a:xfrm>
            <a:off x="1331640" y="4941168"/>
            <a:ext cx="6552728" cy="1689684"/>
          </a:xfrm>
          <a:prstGeom prst="horizontalScroll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zh-TW" altLang="en-US" sz="2000" b="1" dirty="0" smtClean="0">
                <a:solidFill>
                  <a:schemeClr val="tx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體操動作有沒有受到保護</a:t>
            </a:r>
            <a:endParaRPr lang="en-US" altLang="zh-TW" sz="2000" b="1" dirty="0" smtClean="0">
              <a:solidFill>
                <a:schemeClr val="tx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TW" altLang="en-US" sz="2000" b="1" dirty="0" smtClean="0">
                <a:solidFill>
                  <a:schemeClr val="tx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不</a:t>
            </a:r>
            <a:r>
              <a:rPr lang="zh-TW" altLang="en-US" sz="2000" b="1" dirty="0">
                <a:solidFill>
                  <a:schemeClr val="tx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同人</a:t>
            </a:r>
            <a:r>
              <a:rPr lang="zh-TW" altLang="en-US" sz="2000" b="1" dirty="0" smtClean="0">
                <a:solidFill>
                  <a:schemeClr val="tx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能否在同一角度拍攝</a:t>
            </a:r>
            <a:r>
              <a:rPr lang="en-US" altLang="zh-TW" sz="2000" b="1" dirty="0" smtClean="0">
                <a:solidFill>
                  <a:schemeClr val="tx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101</a:t>
            </a:r>
            <a:r>
              <a:rPr lang="zh-TW" altLang="en-US" sz="2000" b="1" dirty="0" smtClean="0">
                <a:solidFill>
                  <a:schemeClr val="tx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大樓</a:t>
            </a:r>
            <a:endParaRPr lang="en-US" altLang="zh-TW" sz="2000" b="1" dirty="0" smtClean="0">
              <a:solidFill>
                <a:schemeClr val="tx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TW" altLang="en-US" sz="2000" b="1" dirty="0" smtClean="0">
                <a:solidFill>
                  <a:schemeClr val="tx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小朋友畫畫 </a:t>
            </a:r>
            <a:r>
              <a:rPr lang="en-US" altLang="zh-TW" sz="2000" b="1" dirty="0" smtClean="0">
                <a:solidFill>
                  <a:schemeClr val="tx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V.S.</a:t>
            </a:r>
            <a:r>
              <a:rPr lang="zh-TW" altLang="en-US" sz="2000" b="1" dirty="0" smtClean="0">
                <a:solidFill>
                  <a:schemeClr val="tx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大師作畫</a:t>
            </a:r>
            <a:endParaRPr lang="en-US" altLang="zh-TW" sz="2000" b="1" dirty="0" smtClean="0">
              <a:solidFill>
                <a:schemeClr val="tx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52432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3"/>
          <p:cNvSpPr>
            <a:spLocks noChangeArrowheads="1"/>
          </p:cNvSpPr>
          <p:nvPr/>
        </p:nvSpPr>
        <p:spPr bwMode="auto">
          <a:xfrm>
            <a:off x="577850" y="0"/>
            <a:ext cx="8566150" cy="671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altLang="zh-TW"/>
              <a:t> </a:t>
            </a:r>
            <a:endParaRPr lang="zh-TW" altLang="en-US"/>
          </a:p>
        </p:txBody>
      </p:sp>
      <p:sp>
        <p:nvSpPr>
          <p:cNvPr id="14345" name="Text Box 4"/>
          <p:cNvSpPr txBox="1">
            <a:spLocks noChangeArrowheads="1"/>
          </p:cNvSpPr>
          <p:nvPr/>
        </p:nvSpPr>
        <p:spPr bwMode="auto">
          <a:xfrm>
            <a:off x="571472" y="1714488"/>
            <a:ext cx="642942" cy="243143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endParaRPr lang="en-US" altLang="zh-TW" sz="2200" b="1" dirty="0" smtClean="0">
              <a:latin typeface="+mj-ea"/>
              <a:ea typeface="+mj-ea"/>
            </a:endParaRPr>
          </a:p>
          <a:p>
            <a:pPr algn="ctr">
              <a:defRPr/>
            </a:pPr>
            <a:r>
              <a:rPr lang="zh-TW" altLang="en-US" sz="2200" b="1" dirty="0" smtClean="0">
                <a:latin typeface="微軟正黑體" pitchFamily="34" charset="-120"/>
                <a:ea typeface="微軟正黑體" pitchFamily="34" charset="-120"/>
              </a:rPr>
              <a:t>著 </a:t>
            </a:r>
            <a:endParaRPr lang="en-US" altLang="zh-TW" sz="2200" b="1" dirty="0">
              <a:latin typeface="微軟正黑體" pitchFamily="34" charset="-120"/>
              <a:ea typeface="微軟正黑體" pitchFamily="34" charset="-120"/>
            </a:endParaRPr>
          </a:p>
          <a:p>
            <a:pPr algn="ctr">
              <a:defRPr/>
            </a:pPr>
            <a:endParaRPr lang="en-US" altLang="zh-TW" sz="2200" b="1" dirty="0" smtClean="0">
              <a:latin typeface="微軟正黑體" pitchFamily="34" charset="-120"/>
              <a:ea typeface="微軟正黑體" pitchFamily="34" charset="-120"/>
            </a:endParaRPr>
          </a:p>
          <a:p>
            <a:pPr algn="ctr">
              <a:defRPr/>
            </a:pPr>
            <a:r>
              <a:rPr lang="zh-TW" altLang="en-US" sz="2200" b="1" dirty="0" smtClean="0">
                <a:latin typeface="微軟正黑體" pitchFamily="34" charset="-120"/>
                <a:ea typeface="微軟正黑體" pitchFamily="34" charset="-120"/>
              </a:rPr>
              <a:t>作</a:t>
            </a:r>
            <a:endParaRPr lang="en-US" altLang="zh-TW" sz="2200" b="1" dirty="0">
              <a:latin typeface="微軟正黑體" pitchFamily="34" charset="-120"/>
              <a:ea typeface="微軟正黑體" pitchFamily="34" charset="-120"/>
            </a:endParaRPr>
          </a:p>
          <a:p>
            <a:pPr algn="ctr">
              <a:defRPr/>
            </a:pPr>
            <a:endParaRPr lang="en-US" altLang="zh-TW" sz="2200" b="1" dirty="0" smtClean="0">
              <a:latin typeface="微軟正黑體" pitchFamily="34" charset="-120"/>
              <a:ea typeface="微軟正黑體" pitchFamily="34" charset="-120"/>
            </a:endParaRPr>
          </a:p>
          <a:p>
            <a:pPr algn="ctr">
              <a:defRPr/>
            </a:pPr>
            <a:r>
              <a:rPr lang="zh-TW" altLang="en-US" sz="2200" b="1" dirty="0" smtClean="0">
                <a:latin typeface="微軟正黑體" pitchFamily="34" charset="-120"/>
                <a:ea typeface="微軟正黑體" pitchFamily="34" charset="-120"/>
              </a:rPr>
              <a:t>權</a:t>
            </a:r>
            <a:endParaRPr lang="en-US" altLang="zh-TW" sz="2200" b="1" dirty="0">
              <a:latin typeface="微軟正黑體" pitchFamily="34" charset="-120"/>
              <a:ea typeface="微軟正黑體" pitchFamily="34" charset="-120"/>
            </a:endParaRPr>
          </a:p>
          <a:p>
            <a:pPr algn="ctr">
              <a:defRPr/>
            </a:pPr>
            <a:endParaRPr lang="zh-TW" altLang="en-US" sz="2000" b="1" dirty="0">
              <a:latin typeface="+mj-ea"/>
              <a:ea typeface="+mj-ea"/>
            </a:endParaRPr>
          </a:p>
        </p:txBody>
      </p:sp>
      <p:sp>
        <p:nvSpPr>
          <p:cNvPr id="14348" name="Text Box 7"/>
          <p:cNvSpPr txBox="1">
            <a:spLocks noChangeArrowheads="1"/>
          </p:cNvSpPr>
          <p:nvPr/>
        </p:nvSpPr>
        <p:spPr bwMode="auto">
          <a:xfrm>
            <a:off x="1709061" y="1989823"/>
            <a:ext cx="495134" cy="651520"/>
          </a:xfrm>
          <a:prstGeom prst="rect">
            <a:avLst/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zh-TW" altLang="en-US" b="1" dirty="0">
                <a:latin typeface="微軟正黑體" pitchFamily="34" charset="-120"/>
                <a:ea typeface="微軟正黑體" pitchFamily="34" charset="-120"/>
              </a:rPr>
              <a:t>主體</a:t>
            </a:r>
          </a:p>
        </p:txBody>
      </p:sp>
      <p:sp>
        <p:nvSpPr>
          <p:cNvPr id="14349" name="Text Box 8"/>
          <p:cNvSpPr txBox="1">
            <a:spLocks noChangeArrowheads="1"/>
          </p:cNvSpPr>
          <p:nvPr/>
        </p:nvSpPr>
        <p:spPr bwMode="auto">
          <a:xfrm>
            <a:off x="1709061" y="3227164"/>
            <a:ext cx="494283" cy="65152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zh-TW" altLang="en-US" b="1" dirty="0">
                <a:latin typeface="微軟正黑體" pitchFamily="34" charset="-120"/>
                <a:ea typeface="微軟正黑體" pitchFamily="34" charset="-120"/>
              </a:rPr>
              <a:t>客體</a:t>
            </a:r>
          </a:p>
        </p:txBody>
      </p:sp>
      <p:sp>
        <p:nvSpPr>
          <p:cNvPr id="14352" name="Text Box 12"/>
          <p:cNvSpPr txBox="1">
            <a:spLocks noChangeArrowheads="1"/>
          </p:cNvSpPr>
          <p:nvPr/>
        </p:nvSpPr>
        <p:spPr bwMode="auto">
          <a:xfrm>
            <a:off x="2699792" y="2135268"/>
            <a:ext cx="1089042" cy="375701"/>
          </a:xfrm>
          <a:prstGeom prst="rect">
            <a:avLst/>
          </a:prstGeom>
          <a:solidFill>
            <a:srgbClr val="CDE5FB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TW" altLang="en-US" b="1" dirty="0" smtClean="0">
                <a:latin typeface="微軟正黑體" pitchFamily="34" charset="-120"/>
                <a:ea typeface="微軟正黑體" pitchFamily="34" charset="-120"/>
              </a:rPr>
              <a:t>著作人</a:t>
            </a:r>
            <a:endParaRPr lang="zh-TW" altLang="en-US" b="1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22543" name="Text Box 14"/>
          <p:cNvSpPr txBox="1">
            <a:spLocks noChangeArrowheads="1"/>
          </p:cNvSpPr>
          <p:nvPr/>
        </p:nvSpPr>
        <p:spPr bwMode="auto">
          <a:xfrm>
            <a:off x="571500" y="4786313"/>
            <a:ext cx="4422775" cy="1323439"/>
          </a:xfrm>
          <a:prstGeom prst="rect">
            <a:avLst/>
          </a:prstGeom>
          <a:solidFill>
            <a:srgbClr val="E6C0C1"/>
          </a:solidFill>
          <a:ln w="28575">
            <a:solidFill>
              <a:srgbClr val="C00000"/>
            </a:solidFill>
            <a:prstDash val="sysDash"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69875" lvl="1" indent="-269875">
              <a:buClr>
                <a:schemeClr val="accent2"/>
              </a:buClr>
              <a:buFont typeface="Wingdings" pitchFamily="2" charset="2"/>
              <a:buChar char="n"/>
            </a:pPr>
            <a:r>
              <a:rPr lang="zh-TW" altLang="en-US" sz="1600" b="1" dirty="0">
                <a:latin typeface="微軟正黑體" pitchFamily="34" charset="-120"/>
                <a:ea typeface="微軟正黑體" pitchFamily="34" charset="-120"/>
              </a:rPr>
              <a:t>有形利用著作：</a:t>
            </a:r>
            <a:endParaRPr lang="en-US" altLang="zh-TW" sz="1600" b="1" dirty="0">
              <a:latin typeface="微軟正黑體" pitchFamily="34" charset="-120"/>
              <a:ea typeface="微軟正黑體" pitchFamily="34" charset="-120"/>
            </a:endParaRPr>
          </a:p>
          <a:p>
            <a:pPr marL="269875" lvl="1" indent="-269875"/>
            <a:r>
              <a:rPr lang="zh-TW" altLang="en-US" sz="1600" b="1" dirty="0">
                <a:latin typeface="微軟正黑體" pitchFamily="34" charset="-120"/>
                <a:ea typeface="微軟正黑體" pitchFamily="34" charset="-120"/>
              </a:rPr>
              <a:t>    重製、公開展示、出租、改作、編輯、 散布</a:t>
            </a:r>
            <a:endParaRPr lang="en-US" altLang="zh-TW" sz="1600" b="1" dirty="0">
              <a:latin typeface="微軟正黑體" pitchFamily="34" charset="-120"/>
              <a:ea typeface="微軟正黑體" pitchFamily="34" charset="-120"/>
            </a:endParaRPr>
          </a:p>
          <a:p>
            <a:pPr marL="269875" lvl="1" indent="-269875">
              <a:buClr>
                <a:schemeClr val="accent2"/>
              </a:buClr>
              <a:buFont typeface="Wingdings" pitchFamily="2" charset="2"/>
              <a:buChar char="n"/>
            </a:pPr>
            <a:r>
              <a:rPr lang="zh-TW" altLang="en-US" sz="1600" b="1" dirty="0">
                <a:latin typeface="微軟正黑體" pitchFamily="34" charset="-120"/>
                <a:ea typeface="微軟正黑體" pitchFamily="34" charset="-120"/>
              </a:rPr>
              <a:t>無形利用著作：</a:t>
            </a:r>
            <a:endParaRPr lang="en-US" altLang="zh-TW" sz="1600" b="1" dirty="0">
              <a:latin typeface="微軟正黑體" pitchFamily="34" charset="-120"/>
              <a:ea typeface="微軟正黑體" pitchFamily="34" charset="-120"/>
            </a:endParaRPr>
          </a:p>
          <a:p>
            <a:pPr marL="269875" lvl="1" indent="-269875">
              <a:buClr>
                <a:schemeClr val="accent2"/>
              </a:buClr>
            </a:pPr>
            <a:r>
              <a:rPr lang="zh-TW" altLang="en-US" sz="1600" b="1" dirty="0">
                <a:latin typeface="微軟正黑體" pitchFamily="34" charset="-120"/>
                <a:ea typeface="微軟正黑體" pitchFamily="34" charset="-120"/>
              </a:rPr>
              <a:t>    公開播送、公開口述、公開上映、公開傳輸、公開</a:t>
            </a:r>
            <a:r>
              <a:rPr lang="zh-TW" altLang="en-US" sz="1600" b="1" dirty="0" smtClean="0">
                <a:latin typeface="微軟正黑體" pitchFamily="34" charset="-120"/>
                <a:ea typeface="微軟正黑體" pitchFamily="34" charset="-120"/>
              </a:rPr>
              <a:t>演出</a:t>
            </a:r>
            <a:endParaRPr lang="zh-TW" altLang="en-US" sz="1600" b="1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4357" name="Text Box 17"/>
          <p:cNvSpPr txBox="1">
            <a:spLocks noChangeArrowheads="1"/>
          </p:cNvSpPr>
          <p:nvPr/>
        </p:nvSpPr>
        <p:spPr bwMode="auto">
          <a:xfrm>
            <a:off x="4217462" y="1746970"/>
            <a:ext cx="1460729" cy="3757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zh-TW" altLang="en-US" b="1" dirty="0">
                <a:latin typeface="微軟正黑體" pitchFamily="34" charset="-120"/>
                <a:ea typeface="微軟正黑體" pitchFamily="34" charset="-120"/>
              </a:rPr>
              <a:t>著作人格權</a:t>
            </a:r>
          </a:p>
        </p:txBody>
      </p:sp>
      <p:sp>
        <p:nvSpPr>
          <p:cNvPr id="14358" name="Text Box 18"/>
          <p:cNvSpPr txBox="1">
            <a:spLocks noChangeArrowheads="1"/>
          </p:cNvSpPr>
          <p:nvPr/>
        </p:nvSpPr>
        <p:spPr bwMode="auto">
          <a:xfrm>
            <a:off x="4217459" y="2459400"/>
            <a:ext cx="1459027" cy="37570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zh-TW" altLang="en-US" b="1" dirty="0">
                <a:latin typeface="微軟正黑體" pitchFamily="34" charset="-120"/>
                <a:ea typeface="微軟正黑體" pitchFamily="34" charset="-120"/>
              </a:rPr>
              <a:t>著作財產權</a:t>
            </a:r>
          </a:p>
        </p:txBody>
      </p:sp>
      <p:sp>
        <p:nvSpPr>
          <p:cNvPr id="14360" name="Text Box 20"/>
          <p:cNvSpPr txBox="1">
            <a:spLocks noChangeArrowheads="1"/>
          </p:cNvSpPr>
          <p:nvPr/>
        </p:nvSpPr>
        <p:spPr bwMode="auto">
          <a:xfrm>
            <a:off x="4427984" y="3552924"/>
            <a:ext cx="1458177" cy="376617"/>
          </a:xfrm>
          <a:prstGeom prst="rect">
            <a:avLst/>
          </a:prstGeom>
          <a:solidFill>
            <a:srgbClr val="E6C0C1"/>
          </a:solidFill>
          <a:ln w="9525">
            <a:solidFill>
              <a:srgbClr val="00000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zh-TW" altLang="en-US" b="1" dirty="0">
                <a:latin typeface="微軟正黑體" pitchFamily="34" charset="-120"/>
                <a:ea typeface="微軟正黑體" pitchFamily="34" charset="-120"/>
              </a:rPr>
              <a:t>授權與讓與</a:t>
            </a:r>
          </a:p>
        </p:txBody>
      </p:sp>
      <p:sp>
        <p:nvSpPr>
          <p:cNvPr id="14362" name="Text Box 22"/>
          <p:cNvSpPr txBox="1">
            <a:spLocks noChangeArrowheads="1"/>
          </p:cNvSpPr>
          <p:nvPr/>
        </p:nvSpPr>
        <p:spPr bwMode="auto">
          <a:xfrm>
            <a:off x="6043774" y="2202468"/>
            <a:ext cx="1376505" cy="376617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zh-TW" altLang="en-US" b="1" dirty="0">
                <a:latin typeface="微軟正黑體" pitchFamily="34" charset="-120"/>
                <a:ea typeface="微軟正黑體" pitchFamily="34" charset="-120"/>
              </a:rPr>
              <a:t>合理使用</a:t>
            </a:r>
          </a:p>
        </p:txBody>
      </p:sp>
      <p:sp>
        <p:nvSpPr>
          <p:cNvPr id="14365" name="Text Box 25"/>
          <p:cNvSpPr txBox="1">
            <a:spLocks noChangeArrowheads="1"/>
          </p:cNvSpPr>
          <p:nvPr/>
        </p:nvSpPr>
        <p:spPr bwMode="auto">
          <a:xfrm>
            <a:off x="7807383" y="1913791"/>
            <a:ext cx="449193" cy="1569660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zh-TW" altLang="en-US" sz="1600" b="1" dirty="0" smtClean="0">
                <a:latin typeface="微軟正黑體" pitchFamily="34" charset="-120"/>
                <a:ea typeface="微軟正黑體" pitchFamily="34" charset="-120"/>
              </a:rPr>
              <a:t>著作權受侵害</a:t>
            </a:r>
            <a:endParaRPr lang="zh-TW" altLang="en-US" sz="1600" b="1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22559" name="文字方塊 38"/>
          <p:cNvSpPr txBox="1">
            <a:spLocks noChangeArrowheads="1"/>
          </p:cNvSpPr>
          <p:nvPr/>
        </p:nvSpPr>
        <p:spPr bwMode="auto">
          <a:xfrm>
            <a:off x="5285738" y="4769132"/>
            <a:ext cx="2714625" cy="1077912"/>
          </a:xfrm>
          <a:prstGeom prst="rect">
            <a:avLst/>
          </a:prstGeom>
          <a:solidFill>
            <a:srgbClr val="E6C0C1"/>
          </a:solidFill>
          <a:ln w="28575">
            <a:solidFill>
              <a:srgbClr val="C00000"/>
            </a:solidFill>
            <a:prstDash val="sysDash"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chemeClr val="accent2"/>
              </a:buClr>
              <a:buFont typeface="Wingdings" pitchFamily="2" charset="2"/>
              <a:buChar char="n"/>
            </a:pPr>
            <a:r>
              <a:rPr lang="zh-TW" altLang="en-US" sz="1600" b="1" dirty="0">
                <a:latin typeface="微軟正黑體" pitchFamily="34" charset="-120"/>
                <a:ea typeface="微軟正黑體" pitchFamily="34" charset="-120"/>
              </a:rPr>
              <a:t>三種授權方式：</a:t>
            </a:r>
            <a:endParaRPr lang="en-US" altLang="zh-TW" sz="1600" b="1" dirty="0">
              <a:latin typeface="微軟正黑體" pitchFamily="34" charset="-120"/>
              <a:ea typeface="微軟正黑體" pitchFamily="34" charset="-120"/>
            </a:endParaRPr>
          </a:p>
          <a:p>
            <a:pPr lvl="1">
              <a:buClr>
                <a:schemeClr val="accent1"/>
              </a:buClr>
              <a:buFont typeface="Wingdings" pitchFamily="2" charset="2"/>
              <a:buChar char="n"/>
            </a:pPr>
            <a:r>
              <a:rPr lang="zh-TW" altLang="en-US" sz="1600" b="1" dirty="0">
                <a:latin typeface="微軟正黑體" pitchFamily="34" charset="-120"/>
                <a:ea typeface="微軟正黑體" pitchFamily="34" charset="-120"/>
              </a:rPr>
              <a:t>權利人自己行使</a:t>
            </a:r>
            <a:endParaRPr lang="en-US" altLang="zh-TW" sz="1600" b="1" dirty="0">
              <a:latin typeface="微軟正黑體" pitchFamily="34" charset="-120"/>
              <a:ea typeface="微軟正黑體" pitchFamily="34" charset="-120"/>
            </a:endParaRPr>
          </a:p>
          <a:p>
            <a:pPr lvl="1">
              <a:buClr>
                <a:schemeClr val="accent1"/>
              </a:buClr>
              <a:buFont typeface="Wingdings" pitchFamily="2" charset="2"/>
              <a:buChar char="n"/>
            </a:pPr>
            <a:r>
              <a:rPr lang="zh-TW" altLang="en-US" sz="1600" b="1" dirty="0">
                <a:latin typeface="微軟正黑體" pitchFamily="34" charset="-120"/>
                <a:ea typeface="微軟正黑體" pitchFamily="34" charset="-120"/>
              </a:rPr>
              <a:t>委託他人</a:t>
            </a:r>
            <a:r>
              <a:rPr lang="en-US" altLang="zh-TW" sz="1600" b="1" dirty="0"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zh-TW" altLang="en-US" sz="1600" b="1" dirty="0">
                <a:latin typeface="微軟正黑體" pitchFamily="34" charset="-120"/>
                <a:ea typeface="微軟正黑體" pitchFamily="34" charset="-120"/>
              </a:rPr>
              <a:t>經紀人</a:t>
            </a:r>
            <a:r>
              <a:rPr lang="en-US" altLang="zh-TW" sz="1600" b="1" dirty="0">
                <a:latin typeface="微軟正黑體" pitchFamily="34" charset="-120"/>
                <a:ea typeface="微軟正黑體" pitchFamily="34" charset="-120"/>
              </a:rPr>
              <a:t>)</a:t>
            </a:r>
          </a:p>
          <a:p>
            <a:pPr lvl="1">
              <a:buClr>
                <a:schemeClr val="accent1"/>
              </a:buClr>
              <a:buFont typeface="Wingdings" pitchFamily="2" charset="2"/>
              <a:buChar char="n"/>
            </a:pPr>
            <a:r>
              <a:rPr lang="zh-TW" altLang="en-US" sz="1600" b="1" dirty="0">
                <a:latin typeface="微軟正黑體" pitchFamily="34" charset="-120"/>
                <a:ea typeface="微軟正黑體" pitchFamily="34" charset="-120"/>
              </a:rPr>
              <a:t>著作權集管團體管理</a:t>
            </a: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88269" y="188640"/>
            <a:ext cx="8229600" cy="882352"/>
          </a:xfrm>
        </p:spPr>
        <p:txBody>
          <a:bodyPr/>
          <a:lstStyle/>
          <a:p>
            <a:pPr>
              <a:defRPr/>
            </a:pP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著作權法簡圖</a:t>
            </a:r>
          </a:p>
        </p:txBody>
      </p:sp>
      <p:sp>
        <p:nvSpPr>
          <p:cNvPr id="34" name="Text Box 25"/>
          <p:cNvSpPr txBox="1">
            <a:spLocks noChangeArrowheads="1"/>
          </p:cNvSpPr>
          <p:nvPr/>
        </p:nvSpPr>
        <p:spPr bwMode="auto">
          <a:xfrm>
            <a:off x="8596323" y="1916193"/>
            <a:ext cx="449193" cy="147732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zh-TW" altLang="en-US" b="1" dirty="0">
                <a:latin typeface="微軟正黑體" pitchFamily="34" charset="-120"/>
                <a:ea typeface="微軟正黑體" pitchFamily="34" charset="-120"/>
              </a:rPr>
              <a:t>民</a:t>
            </a:r>
            <a:r>
              <a:rPr lang="zh-TW" altLang="en-US" b="1" dirty="0" smtClean="0">
                <a:latin typeface="微軟正黑體" pitchFamily="34" charset="-120"/>
                <a:ea typeface="微軟正黑體" pitchFamily="34" charset="-120"/>
              </a:rPr>
              <a:t>刑事救濟</a:t>
            </a:r>
            <a:endParaRPr lang="zh-TW" altLang="en-US" b="1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35" name="Text Box 12"/>
          <p:cNvSpPr txBox="1">
            <a:spLocks noChangeArrowheads="1"/>
          </p:cNvSpPr>
          <p:nvPr/>
        </p:nvSpPr>
        <p:spPr bwMode="auto">
          <a:xfrm>
            <a:off x="2676642" y="3378794"/>
            <a:ext cx="1107293" cy="375701"/>
          </a:xfrm>
          <a:prstGeom prst="rect">
            <a:avLst/>
          </a:prstGeom>
          <a:solidFill>
            <a:srgbClr val="CDE5FB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TW" altLang="en-US" b="1" dirty="0" smtClean="0">
                <a:latin typeface="微軟正黑體" pitchFamily="34" charset="-120"/>
                <a:ea typeface="微軟正黑體" pitchFamily="34" charset="-120"/>
              </a:rPr>
              <a:t>著    </a:t>
            </a:r>
            <a:r>
              <a:rPr lang="zh-TW" altLang="en-US" b="1" dirty="0">
                <a:latin typeface="微軟正黑體" pitchFamily="34" charset="-120"/>
                <a:ea typeface="微軟正黑體" pitchFamily="34" charset="-120"/>
              </a:rPr>
              <a:t>作</a:t>
            </a:r>
          </a:p>
        </p:txBody>
      </p:sp>
      <p:cxnSp>
        <p:nvCxnSpPr>
          <p:cNvPr id="37" name="直線單箭頭接點 36"/>
          <p:cNvCxnSpPr/>
          <p:nvPr/>
        </p:nvCxnSpPr>
        <p:spPr>
          <a:xfrm>
            <a:off x="1258181" y="3071813"/>
            <a:ext cx="428625" cy="3571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2" name="直線單箭頭接點 41"/>
          <p:cNvCxnSpPr/>
          <p:nvPr/>
        </p:nvCxnSpPr>
        <p:spPr>
          <a:xfrm flipV="1">
            <a:off x="1227765" y="2253025"/>
            <a:ext cx="428625" cy="3571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0" name="直線單箭頭接點 49"/>
          <p:cNvCxnSpPr/>
          <p:nvPr/>
        </p:nvCxnSpPr>
        <p:spPr>
          <a:xfrm>
            <a:off x="2203344" y="3540125"/>
            <a:ext cx="496448" cy="238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3" name="直線單箭頭接點 52"/>
          <p:cNvCxnSpPr/>
          <p:nvPr/>
        </p:nvCxnSpPr>
        <p:spPr>
          <a:xfrm flipV="1">
            <a:off x="3788834" y="2075751"/>
            <a:ext cx="428628" cy="255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6" name="直線單箭頭接點 55"/>
          <p:cNvCxnSpPr/>
          <p:nvPr/>
        </p:nvCxnSpPr>
        <p:spPr>
          <a:xfrm>
            <a:off x="3788834" y="2376230"/>
            <a:ext cx="428625" cy="3159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1" name="直線單箭頭接點 60"/>
          <p:cNvCxnSpPr/>
          <p:nvPr/>
        </p:nvCxnSpPr>
        <p:spPr>
          <a:xfrm>
            <a:off x="5042188" y="2878718"/>
            <a:ext cx="0" cy="60473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3" name="直線單箭頭接點 62"/>
          <p:cNvCxnSpPr/>
          <p:nvPr/>
        </p:nvCxnSpPr>
        <p:spPr>
          <a:xfrm flipV="1">
            <a:off x="5676486" y="2429583"/>
            <a:ext cx="357190" cy="21431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6" name="直線單箭頭接點 65"/>
          <p:cNvCxnSpPr>
            <a:endCxn id="34" idx="1"/>
          </p:cNvCxnSpPr>
          <p:nvPr/>
        </p:nvCxnSpPr>
        <p:spPr>
          <a:xfrm>
            <a:off x="8256984" y="2654857"/>
            <a:ext cx="339339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8" name="直線單箭頭接點 67"/>
          <p:cNvCxnSpPr/>
          <p:nvPr/>
        </p:nvCxnSpPr>
        <p:spPr>
          <a:xfrm>
            <a:off x="7450195" y="2680887"/>
            <a:ext cx="357188" cy="15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0" name="直線單箭頭接點 69"/>
          <p:cNvCxnSpPr/>
          <p:nvPr/>
        </p:nvCxnSpPr>
        <p:spPr>
          <a:xfrm flipH="1">
            <a:off x="3563888" y="2930205"/>
            <a:ext cx="777765" cy="1748063"/>
          </a:xfrm>
          <a:prstGeom prst="straightConnector1">
            <a:avLst/>
          </a:prstGeom>
          <a:ln>
            <a:solidFill>
              <a:srgbClr val="00B0F0"/>
            </a:solidFill>
            <a:prstDash val="lgDashDotDot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2" name="直線單箭頭接點 71"/>
          <p:cNvCxnSpPr/>
          <p:nvPr/>
        </p:nvCxnSpPr>
        <p:spPr>
          <a:xfrm>
            <a:off x="5350581" y="3950496"/>
            <a:ext cx="157523" cy="727772"/>
          </a:xfrm>
          <a:prstGeom prst="straightConnector1">
            <a:avLst/>
          </a:prstGeom>
          <a:ln>
            <a:solidFill>
              <a:srgbClr val="00B050"/>
            </a:solidFill>
            <a:prstDash val="sysDot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581" name="文字方塊 102"/>
          <p:cNvSpPr txBox="1">
            <a:spLocks noChangeArrowheads="1"/>
          </p:cNvSpPr>
          <p:nvPr/>
        </p:nvSpPr>
        <p:spPr bwMode="auto">
          <a:xfrm>
            <a:off x="8543928" y="3662095"/>
            <a:ext cx="400110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pPr algn="ctr"/>
            <a:r>
              <a:rPr lang="en-US" altLang="zh-TW" sz="1400" b="1" dirty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zh-TW" altLang="en-US" sz="1400" b="1" dirty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原則上告訴乃論罪</a:t>
            </a:r>
            <a:r>
              <a:rPr lang="en-US" altLang="zh-TW" sz="1400" b="1" dirty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)</a:t>
            </a:r>
            <a:endParaRPr lang="zh-TW" altLang="en-US" sz="1400" b="1" dirty="0">
              <a:solidFill>
                <a:srgbClr val="FF0000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cxnSp>
        <p:nvCxnSpPr>
          <p:cNvPr id="39" name="直線單箭頭接點 38"/>
          <p:cNvCxnSpPr>
            <a:stCxn id="14348" idx="3"/>
          </p:cNvCxnSpPr>
          <p:nvPr/>
        </p:nvCxnSpPr>
        <p:spPr>
          <a:xfrm>
            <a:off x="2204195" y="2315583"/>
            <a:ext cx="495597" cy="157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5" name="Text Box 22"/>
          <p:cNvSpPr txBox="1">
            <a:spLocks noChangeArrowheads="1"/>
          </p:cNvSpPr>
          <p:nvPr/>
        </p:nvSpPr>
        <p:spPr bwMode="auto">
          <a:xfrm>
            <a:off x="6035293" y="2835101"/>
            <a:ext cx="1376505" cy="584775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zh-TW" altLang="en-US" sz="1600" b="1" dirty="0" smtClean="0">
                <a:latin typeface="微軟正黑體" pitchFamily="34" charset="-120"/>
                <a:ea typeface="微軟正黑體" pitchFamily="34" charset="-120"/>
              </a:rPr>
              <a:t>著作財產</a:t>
            </a:r>
            <a:endParaRPr lang="en-US" altLang="zh-TW" sz="1600" b="1" dirty="0" smtClean="0">
              <a:latin typeface="微軟正黑體" pitchFamily="34" charset="-120"/>
              <a:ea typeface="微軟正黑體" pitchFamily="34" charset="-120"/>
            </a:endParaRPr>
          </a:p>
          <a:p>
            <a:pPr algn="ctr">
              <a:defRPr/>
            </a:pPr>
            <a:r>
              <a:rPr lang="zh-TW" altLang="en-US" sz="1600" b="1" dirty="0" smtClean="0">
                <a:latin typeface="微軟正黑體" pitchFamily="34" charset="-120"/>
                <a:ea typeface="微軟正黑體" pitchFamily="34" charset="-120"/>
              </a:rPr>
              <a:t>權期間</a:t>
            </a:r>
            <a:endParaRPr lang="zh-TW" altLang="en-US" sz="1600" b="1" dirty="0">
              <a:latin typeface="微軟正黑體" pitchFamily="34" charset="-120"/>
              <a:ea typeface="微軟正黑體" pitchFamily="34" charset="-120"/>
            </a:endParaRPr>
          </a:p>
        </p:txBody>
      </p:sp>
      <p:cxnSp>
        <p:nvCxnSpPr>
          <p:cNvPr id="46" name="直線單箭頭接點 45"/>
          <p:cNvCxnSpPr/>
          <p:nvPr/>
        </p:nvCxnSpPr>
        <p:spPr>
          <a:xfrm>
            <a:off x="5666701" y="2766409"/>
            <a:ext cx="357190" cy="21431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5796136" y="928822"/>
            <a:ext cx="1832653" cy="818148"/>
          </a:xfrm>
          <a:prstGeom prst="rect">
            <a:avLst/>
          </a:prstGeom>
          <a:ln w="19050">
            <a:solidFill>
              <a:srgbClr val="C00000"/>
            </a:solidFill>
            <a:prstDash val="dash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180975" indent="-180975">
              <a:buFont typeface="Wingdings" panose="05000000000000000000" pitchFamily="2" charset="2"/>
              <a:buChar char="n"/>
            </a:pPr>
            <a:r>
              <a:rPr lang="zh-TW" altLang="en-US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公開發表權</a:t>
            </a:r>
            <a:endParaRPr lang="en-US" altLang="zh-TW" sz="16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80975" indent="-180975">
              <a:buFont typeface="Wingdings" panose="05000000000000000000" pitchFamily="2" charset="2"/>
              <a:buChar char="n"/>
            </a:pPr>
            <a:r>
              <a:rPr lang="zh-TW" altLang="en-US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姓名表示權</a:t>
            </a:r>
            <a:endParaRPr lang="en-US" altLang="zh-TW" sz="16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80975" indent="-180975">
              <a:buFont typeface="Wingdings" panose="05000000000000000000" pitchFamily="2" charset="2"/>
              <a:buChar char="n"/>
            </a:pPr>
            <a:r>
              <a:rPr lang="zh-TW" altLang="en-US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禁止不當變更權</a:t>
            </a:r>
            <a:endParaRPr lang="zh-TW" altLang="en-US" sz="1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5" name="直線單箭頭接點 4"/>
          <p:cNvCxnSpPr/>
          <p:nvPr/>
        </p:nvCxnSpPr>
        <p:spPr>
          <a:xfrm flipV="1">
            <a:off x="4802551" y="1484784"/>
            <a:ext cx="993585" cy="229082"/>
          </a:xfrm>
          <a:prstGeom prst="straightConnector1">
            <a:avLst/>
          </a:prstGeom>
          <a:ln w="25400">
            <a:solidFill>
              <a:srgbClr val="0070C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7</a:t>
            </a:fld>
            <a:endParaRPr lang="zh-TW" altLang="en-US"/>
          </a:p>
        </p:txBody>
      </p:sp>
      <p:cxnSp>
        <p:nvCxnSpPr>
          <p:cNvPr id="12" name="直線單箭頭接點 11"/>
          <p:cNvCxnSpPr/>
          <p:nvPr/>
        </p:nvCxnSpPr>
        <p:spPr>
          <a:xfrm>
            <a:off x="5666701" y="2033888"/>
            <a:ext cx="2140682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3535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8229600" cy="836712"/>
          </a:xfrm>
        </p:spPr>
        <p:txBody>
          <a:bodyPr/>
          <a:lstStyle/>
          <a:p>
            <a:pPr lvl="1" algn="ctr" rtl="0">
              <a:spcBef>
                <a:spcPct val="0"/>
              </a:spcBef>
            </a:pPr>
            <a:r>
              <a:rPr lang="en-US" altLang="zh-TW" sz="36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Q</a:t>
            </a:r>
            <a:r>
              <a:rPr lang="zh-TW" altLang="en-US" sz="3600" b="1" dirty="0" smtClean="0">
                <a:solidFill>
                  <a:schemeClr val="tx1"/>
                </a:solidFill>
                <a:latin typeface="微軟正黑體"/>
                <a:ea typeface="微軟正黑體"/>
              </a:rPr>
              <a:t>：</a:t>
            </a:r>
            <a:r>
              <a:rPr lang="zh-TW" altLang="en-US" sz="36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政策或活動點子是否有著作權</a:t>
            </a:r>
            <a:endParaRPr lang="zh-TW" altLang="en-US" sz="28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93204" y="3068960"/>
            <a:ext cx="8229600" cy="2985195"/>
          </a:xfrm>
        </p:spPr>
        <p:txBody>
          <a:bodyPr>
            <a:normAutofit lnSpcReduction="10000"/>
          </a:bodyPr>
          <a:lstStyle/>
          <a:p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著作權保護僅</a:t>
            </a: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及於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著作內容之表達</a:t>
            </a: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，不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及於其所表達之思想、概念、</a:t>
            </a: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方法等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因此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，就活動之發想及流程規劃等</a:t>
            </a: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部分，並無侵害著作權。</a:t>
            </a:r>
            <a:endParaRPr lang="en-US" altLang="zh-TW" sz="28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28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惟</a:t>
            </a:r>
            <a:r>
              <a:rPr lang="en-US" altLang="zh-TW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A</a:t>
            </a: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縣政府的活動文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案、照片、影片及文宣等內容</a:t>
            </a: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，屬著作權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法所保護之</a:t>
            </a: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著作，應取得同意或授權，方可利用。</a:t>
            </a:r>
            <a:endParaRPr lang="zh-TW" altLang="en-US" sz="2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8</a:t>
            </a:fld>
            <a:endParaRPr lang="zh-TW" altLang="en-US"/>
          </a:p>
        </p:txBody>
      </p:sp>
      <p:sp>
        <p:nvSpPr>
          <p:cNvPr id="5" name="圓角矩形 4"/>
          <p:cNvSpPr/>
          <p:nvPr/>
        </p:nvSpPr>
        <p:spPr>
          <a:xfrm>
            <a:off x="395536" y="1340768"/>
            <a:ext cx="8424936" cy="158417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文字方塊 5"/>
          <p:cNvSpPr txBox="1"/>
          <p:nvPr/>
        </p:nvSpPr>
        <p:spPr>
          <a:xfrm>
            <a:off x="611560" y="1440358"/>
            <a:ext cx="80648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A</a:t>
            </a:r>
            <a:r>
              <a:rPr lang="zh-TW" altLang="en-US" sz="2800" b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縣政府辦理成年</a:t>
            </a:r>
            <a:r>
              <a:rPr lang="zh-TW" altLang="en-US" sz="2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禮活動，</a:t>
            </a:r>
            <a:r>
              <a:rPr lang="en-US" altLang="zh-TW" sz="2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B</a:t>
            </a:r>
            <a:r>
              <a:rPr lang="zh-TW" altLang="en-US" sz="2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縣政府也想辦理類似活動，並依照</a:t>
            </a:r>
            <a:r>
              <a:rPr lang="en-US" altLang="zh-TW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A</a:t>
            </a:r>
            <a:r>
              <a:rPr lang="zh-TW" altLang="en-US" sz="2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縣政府的活動方式、流程，是否會侵害</a:t>
            </a:r>
            <a:r>
              <a:rPr lang="en-US" altLang="zh-TW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A</a:t>
            </a:r>
            <a:r>
              <a:rPr lang="zh-TW" altLang="en-US" sz="2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縣政府的著作權</a:t>
            </a:r>
            <a:r>
              <a:rPr lang="zh-TW" altLang="en-US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？</a:t>
            </a:r>
          </a:p>
        </p:txBody>
      </p:sp>
      <p:pic>
        <p:nvPicPr>
          <p:cNvPr id="8" name="圖片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521"/>
          <a:stretch/>
        </p:blipFill>
        <p:spPr>
          <a:xfrm>
            <a:off x="7884368" y="5564679"/>
            <a:ext cx="1066219" cy="1156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66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1763688" y="260648"/>
            <a:ext cx="6912768" cy="738336"/>
          </a:xfrm>
        </p:spPr>
        <p:txBody>
          <a:bodyPr>
            <a:normAutofit/>
          </a:bodyPr>
          <a:lstStyle/>
          <a:p>
            <a:pPr lvl="0"/>
            <a:r>
              <a:rPr lang="zh-TW" altLang="en-US" sz="40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哪些標的不</a:t>
            </a:r>
            <a:r>
              <a:rPr lang="zh-TW" altLang="zh-TW" sz="40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受</a:t>
            </a:r>
            <a:r>
              <a:rPr lang="zh-TW" altLang="zh-TW" sz="40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著作權</a:t>
            </a:r>
            <a:r>
              <a:rPr lang="zh-TW" altLang="zh-TW" sz="40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保護</a:t>
            </a:r>
            <a:r>
              <a:rPr lang="en-US" altLang="zh-TW" sz="40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(§9)</a:t>
            </a:r>
            <a:endParaRPr lang="zh-TW" altLang="zh-TW" sz="4000" dirty="0">
              <a:solidFill>
                <a:srgbClr val="002060"/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C4CFB-BFA7-48E9-8717-E8A422716625}" type="slidenum">
              <a:rPr lang="zh-TW" altLang="en-US" smtClean="0"/>
              <a:t>9</a:t>
            </a:fld>
            <a:endParaRPr lang="zh-TW" altLang="en-US"/>
          </a:p>
        </p:txBody>
      </p:sp>
      <p:graphicFrame>
        <p:nvGraphicFramePr>
          <p:cNvPr id="18" name="表格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074043"/>
              </p:ext>
            </p:extLst>
          </p:nvPr>
        </p:nvGraphicFramePr>
        <p:xfrm>
          <a:off x="899592" y="1916832"/>
          <a:ext cx="7416824" cy="3888431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7416824"/>
              </a:tblGrid>
              <a:tr h="67908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憲法、法律、命令、公文</a:t>
                      </a:r>
                      <a:endParaRPr lang="zh-TW" altLang="en-US" sz="2400" b="1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</a:tr>
              <a:tr h="67908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政府機關就前款著作作成之翻譯物</a:t>
                      </a:r>
                      <a:endParaRPr lang="zh-TW" altLang="en-US" sz="2400" b="1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</a:tr>
              <a:tr h="11721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2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標語及通用之符號、名詞、公式、數表、表格、簿冊或時曆</a:t>
                      </a:r>
                      <a:endParaRPr lang="zh-TW" altLang="en-US" sz="2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</a:tr>
              <a:tr h="67908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2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單純為傳達事實之新聞報導所作成之語文著作</a:t>
                      </a:r>
                      <a:endParaRPr lang="zh-TW" altLang="en-US" sz="2400" b="1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</a:tr>
              <a:tr h="67908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依法令舉</a:t>
                      </a:r>
                      <a:r>
                        <a:rPr lang="zh-TW" altLang="zh-TW" sz="2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行之各類考試試題及其備用試題</a:t>
                      </a:r>
                      <a:endParaRPr lang="zh-TW" altLang="en-US" sz="2400" b="1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5822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21429</TotalTime>
  <Words>3847</Words>
  <Application>Microsoft Office PowerPoint</Application>
  <PresentationFormat>如螢幕大小 (4:3)</PresentationFormat>
  <Paragraphs>475</Paragraphs>
  <Slides>45</Slides>
  <Notes>12</Notes>
  <HiddenSlides>0</HiddenSlides>
  <MMClips>0</MMClips>
  <ScaleCrop>false</ScaleCrop>
  <HeadingPairs>
    <vt:vector size="4" baseType="variant">
      <vt:variant>
        <vt:lpstr>佈景主題</vt:lpstr>
      </vt:variant>
      <vt:variant>
        <vt:i4>2</vt:i4>
      </vt:variant>
      <vt:variant>
        <vt:lpstr>投影片標題</vt:lpstr>
      </vt:variant>
      <vt:variant>
        <vt:i4>45</vt:i4>
      </vt:variant>
    </vt:vector>
  </HeadingPairs>
  <TitlesOfParts>
    <vt:vector size="47" baseType="lpstr">
      <vt:lpstr>Office 佈景主題</vt:lpstr>
      <vt:lpstr>1_Office 佈景主題</vt:lpstr>
      <vt:lpstr>政府機關辦理採購及業務需注意之著作權觀念</vt:lpstr>
      <vt:lpstr>引言：政府遇到的著作權問題</vt:lpstr>
      <vt:lpstr>大綱</vt:lpstr>
      <vt:lpstr>PowerPoint 簡報</vt:lpstr>
      <vt:lpstr>什麼是著作權?</vt:lpstr>
      <vt:lpstr>著作權有哪些基本原則</vt:lpstr>
      <vt:lpstr>著作權法簡圖</vt:lpstr>
      <vt:lpstr>Q：政策或活動點子是否有著作權</vt:lpstr>
      <vt:lpstr>哪些標的不受著作權保護(§9)</vt:lpstr>
      <vt:lpstr>政府文書是否受著作權保護</vt:lpstr>
      <vt:lpstr>著作人 V.S. 著作財產權人</vt:lpstr>
      <vt:lpstr>公務員職務上完成的著作 誰擁有著作權？</vt:lpstr>
      <vt:lpstr>公務員是否享有著作人格權</vt:lpstr>
      <vt:lpstr>哪些行為涉及著作財產權(一)</vt:lpstr>
      <vt:lpstr>哪些行為涉及著作財產權(二)</vt:lpstr>
      <vt:lpstr>著作權保護期間有多久</vt:lpstr>
      <vt:lpstr>PowerPoint 簡報</vt:lpstr>
      <vt:lpstr>著作財產權之限制-公之利用</vt:lpstr>
      <vt:lpstr>得否將他人著作內部參考</vt:lpstr>
      <vt:lpstr>公法人名義發表之著作可否使用</vt:lpstr>
      <vt:lpstr>在簡報、文宣引用他人著作合法嗎</vt:lpstr>
      <vt:lpstr>政府機關辦理活動如何才能主張合理使用</vt:lpstr>
      <vt:lpstr>Q:可以主張合理使用嗎？</vt:lpstr>
      <vt:lpstr>PowerPoint 簡報</vt:lpstr>
      <vt:lpstr>出資聘人完成的著作(政府勞務採購) 誰擁有著作權？</vt:lpstr>
      <vt:lpstr>政府機關採購契約約定現狀</vt:lpstr>
      <vt:lpstr>建議約定方式一(機關有利用權)(優先)</vt:lpstr>
      <vt:lpstr>建議約定方式二(機關有著作權)</vt:lpstr>
      <vt:lpstr>建議約定方式三(共同開發型)</vt:lpstr>
      <vt:lpstr>廠商侵權怎麼辦?</vt:lpstr>
      <vt:lpstr>處理建議</vt:lpstr>
      <vt:lpstr>PowerPoint 簡報</vt:lpstr>
      <vt:lpstr>Q1:彩繪村可以彩繪知名動漫角色嗎?</vt:lpstr>
      <vt:lpstr>Q2(1):製作文宣品可以引用他人著作嗎?</vt:lpstr>
      <vt:lpstr>Q2(2):可以下載網路圖片製作文宣品嗎?</vt:lpstr>
      <vt:lpstr>Q3(1):辦理經常性活動得否主張合理使用?</vt:lpstr>
      <vt:lpstr>Q3(2):辦理跨年晚會、尾牙得否主張合理使用?</vt:lpstr>
      <vt:lpstr>Q4:辦理競賽活動得獎作品如何利用?</vt:lpstr>
      <vt:lpstr>Q5:政府資料開放應注意哪些著作權問題?</vt:lpstr>
      <vt:lpstr>PowerPoint 簡報</vt:lpstr>
      <vt:lpstr>自辦活動利用他人著作</vt:lpstr>
      <vt:lpstr>委辦活動利用他人著作</vt:lpstr>
      <vt:lpstr>利用著作之授權管道</vt:lpstr>
      <vt:lpstr>更多著作權訊息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100年度智慧財產局業務座談會 新專利法相關法制修正重點</dc:title>
  <dc:creator>00572</dc:creator>
  <cp:lastModifiedBy>00611陳俞安</cp:lastModifiedBy>
  <cp:revision>1412</cp:revision>
  <cp:lastPrinted>2016-06-03T06:32:45Z</cp:lastPrinted>
  <dcterms:created xsi:type="dcterms:W3CDTF">2012-04-26T02:48:05Z</dcterms:created>
  <dcterms:modified xsi:type="dcterms:W3CDTF">2016-06-14T04:53:45Z</dcterms:modified>
</cp:coreProperties>
</file>