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 ContentType="image/tiff"/>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5.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6.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7.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8.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9.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10.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notesSlides/notesSlide11.xml" ContentType="application/vnd.openxmlformats-officedocument.presentationml.notesSlide+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notesSlides/notesSlide12.xml" ContentType="application/vnd.openxmlformats-officedocument.presentationml.notesSlide+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notesSlides/notesSlide13.xml" ContentType="application/vnd.openxmlformats-officedocument.presentationml.notesSlide+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notesSlides/notesSlide14.xml" ContentType="application/vnd.openxmlformats-officedocument.presentationml.notesSlide+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2" r:id="rId2"/>
  </p:sldMasterIdLst>
  <p:notesMasterIdLst>
    <p:notesMasterId r:id="rId61"/>
  </p:notesMasterIdLst>
  <p:handoutMasterIdLst>
    <p:handoutMasterId r:id="rId62"/>
  </p:handoutMasterIdLst>
  <p:sldIdLst>
    <p:sldId id="256" r:id="rId3"/>
    <p:sldId id="920" r:id="rId4"/>
    <p:sldId id="260" r:id="rId5"/>
    <p:sldId id="972" r:id="rId6"/>
    <p:sldId id="926" r:id="rId7"/>
    <p:sldId id="927" r:id="rId8"/>
    <p:sldId id="969" r:id="rId9"/>
    <p:sldId id="957" r:id="rId10"/>
    <p:sldId id="928" r:id="rId11"/>
    <p:sldId id="952" r:id="rId12"/>
    <p:sldId id="970" r:id="rId13"/>
    <p:sldId id="958" r:id="rId14"/>
    <p:sldId id="930" r:id="rId15"/>
    <p:sldId id="953" r:id="rId16"/>
    <p:sldId id="932" r:id="rId17"/>
    <p:sldId id="971" r:id="rId18"/>
    <p:sldId id="959" r:id="rId19"/>
    <p:sldId id="954" r:id="rId20"/>
    <p:sldId id="955" r:id="rId21"/>
    <p:sldId id="973" r:id="rId22"/>
    <p:sldId id="960" r:id="rId23"/>
    <p:sldId id="966" r:id="rId24"/>
    <p:sldId id="974" r:id="rId25"/>
    <p:sldId id="961" r:id="rId26"/>
    <p:sldId id="962" r:id="rId27"/>
    <p:sldId id="963" r:id="rId28"/>
    <p:sldId id="964" r:id="rId29"/>
    <p:sldId id="965" r:id="rId30"/>
    <p:sldId id="967" r:id="rId31"/>
    <p:sldId id="975" r:id="rId32"/>
    <p:sldId id="933" r:id="rId33"/>
    <p:sldId id="934" r:id="rId34"/>
    <p:sldId id="943" r:id="rId35"/>
    <p:sldId id="944" r:id="rId36"/>
    <p:sldId id="976" r:id="rId37"/>
    <p:sldId id="977" r:id="rId38"/>
    <p:sldId id="945" r:id="rId39"/>
    <p:sldId id="946" r:id="rId40"/>
    <p:sldId id="978" r:id="rId41"/>
    <p:sldId id="979" r:id="rId42"/>
    <p:sldId id="980" r:id="rId43"/>
    <p:sldId id="984" r:id="rId44"/>
    <p:sldId id="938" r:id="rId45"/>
    <p:sldId id="968" r:id="rId46"/>
    <p:sldId id="937" r:id="rId47"/>
    <p:sldId id="922" r:id="rId48"/>
    <p:sldId id="921" r:id="rId49"/>
    <p:sldId id="924" r:id="rId50"/>
    <p:sldId id="923" r:id="rId51"/>
    <p:sldId id="925" r:id="rId52"/>
    <p:sldId id="935" r:id="rId53"/>
    <p:sldId id="940" r:id="rId54"/>
    <p:sldId id="941" r:id="rId55"/>
    <p:sldId id="948" r:id="rId56"/>
    <p:sldId id="949" r:id="rId57"/>
    <p:sldId id="947" r:id="rId58"/>
    <p:sldId id="956" r:id="rId59"/>
    <p:sldId id="983" r:id="rId60"/>
  </p:sldIdLst>
  <p:sldSz cx="9144000" cy="6858000" type="screen4x3"/>
  <p:notesSz cx="6807200" cy="9939338"/>
  <p:defaultTex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CCFFCC"/>
    <a:srgbClr val="3399FF"/>
    <a:srgbClr val="99CCFF"/>
    <a:srgbClr val="6699FF"/>
    <a:srgbClr val="66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等深淺樣式 2 - 輔色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75DCB02-9BB8-47FD-8907-85C794F793BA}" styleName="佈景主題樣式 1 - 輔色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C2FFA5D-87B4-456A-9821-1D502468CF0F}" styleName="佈景主題樣式 1 - 輔色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93296810-A885-4BE3-A3E7-6D5BEEA58F35}" styleName="中等深淺樣式 2 - 輔色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BDBED569-4797-4DF1-A0F4-6AAB3CD982D8}" styleName="淺色樣式 3 - 輔色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BC89EF96-8CEA-46FF-86C4-4CE0E7609802}" styleName="淺色樣式 3 - 輔色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8B1032C-EA38-4F05-BA0D-38AFFFC7BED3}" styleName="淺色樣式 3 - 輔色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ED083AE6-46FA-4A59-8FB0-9F97EB10719F}" styleName="淺色樣式 3 - 輔色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3B4B98B0-60AC-42C2-AFA5-B58CD77FA1E5}" styleName="淺色樣式 1 - 輔色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8799B23B-EC83-4686-B30A-512413B5E67A}" styleName="淺色樣式 3 - 輔色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577" autoAdjust="0"/>
    <p:restoredTop sz="93009" autoAdjust="0"/>
  </p:normalViewPr>
  <p:slideViewPr>
    <p:cSldViewPr>
      <p:cViewPr>
        <p:scale>
          <a:sx n="110" d="100"/>
          <a:sy n="110" d="100"/>
        </p:scale>
        <p:origin x="-542" y="1282"/>
      </p:cViewPr>
      <p:guideLst>
        <p:guide orient="horz" pos="2160"/>
        <p:guide pos="2880"/>
      </p:guideLst>
    </p:cSldViewPr>
  </p:slideViewPr>
  <p:outlineViewPr>
    <p:cViewPr>
      <p:scale>
        <a:sx n="33" d="100"/>
        <a:sy n="33" d="100"/>
      </p:scale>
      <p:origin x="0" y="25344"/>
    </p:cViewPr>
  </p:outlineViewPr>
  <p:notesTextViewPr>
    <p:cViewPr>
      <p:scale>
        <a:sx n="1" d="1"/>
        <a:sy n="1" d="1"/>
      </p:scale>
      <p:origin x="0" y="0"/>
    </p:cViewPr>
  </p:notesTextViewPr>
  <p:sorterViewPr>
    <p:cViewPr>
      <p:scale>
        <a:sx n="80" d="100"/>
        <a:sy n="80" d="100"/>
      </p:scale>
      <p:origin x="0" y="7956"/>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presProps" Target="pres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viewProps" Target="viewProp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5_1">
  <dgm:title val=""/>
  <dgm:desc val=""/>
  <dgm:catLst>
    <dgm:cat type="accent5" pri="11100"/>
  </dgm:catLst>
  <dgm:styleLbl name="node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5">
        <a:shade val="80000"/>
      </a:schemeClr>
    </dgm:linClrLst>
    <dgm:effectClrLst/>
    <dgm:txLinClrLst/>
    <dgm:txFillClrLst/>
    <dgm:txEffectClrLst/>
  </dgm:styleLbl>
  <dgm:styleLbl name="node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f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align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b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dgm:txEffectClrLst/>
  </dgm:styleLbl>
  <dgm:styleLbl name="parChTrans2D2">
    <dgm:fillClrLst meth="repeat">
      <a:schemeClr val="accent5"/>
    </dgm:fillClrLst>
    <dgm:linClrLst meth="repeat">
      <a:schemeClr val="accent5"/>
    </dgm:linClrLst>
    <dgm:effectClrLst/>
    <dgm:txLinClrLst/>
    <dgm:txFillClrLst/>
    <dgm:txEffectClrLst/>
  </dgm:styleLbl>
  <dgm:styleLbl name="parChTrans2D3">
    <dgm:fillClrLst meth="repeat">
      <a:schemeClr val="accent5"/>
    </dgm:fillClrLst>
    <dgm:linClrLst meth="repeat">
      <a:schemeClr val="accent5"/>
    </dgm:linClrLst>
    <dgm:effectClrLst/>
    <dgm:txLinClrLst/>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con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align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trAlignAcc1">
    <dgm:fillClrLst meth="repeat">
      <a:schemeClr val="accent5">
        <a:alpha val="40000"/>
        <a:tint val="40000"/>
      </a:schemeClr>
    </dgm:fillClrLst>
    <dgm:linClrLst meth="repeat">
      <a:schemeClr val="accent5"/>
    </dgm:linClrLst>
    <dgm:effectClrLst/>
    <dgm:txLinClrLst/>
    <dgm:txFillClrLst meth="repeat">
      <a:schemeClr val="dk1"/>
    </dgm:txFillClrLst>
    <dgm:txEffectClrLst/>
  </dgm:styleLbl>
  <dgm:styleLbl name="b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fgAcc0">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2">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3">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4">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89C9C3A-7890-41B7-9B79-B8E9A1EB6AD9}" type="doc">
      <dgm:prSet loTypeId="urn:microsoft.com/office/officeart/2005/8/layout/radial3" loCatId="relationship" qsTypeId="urn:microsoft.com/office/officeart/2005/8/quickstyle/simple3" qsCatId="simple" csTypeId="urn:microsoft.com/office/officeart/2005/8/colors/colorful1" csCatId="colorful" phldr="1"/>
      <dgm:spPr/>
      <dgm:t>
        <a:bodyPr/>
        <a:lstStyle/>
        <a:p>
          <a:endParaRPr lang="zh-TW" altLang="en-US"/>
        </a:p>
      </dgm:t>
    </dgm:pt>
    <dgm:pt modelId="{4586AC28-CD16-49CB-A090-0D1318305F26}">
      <dgm:prSet/>
      <dgm:spPr/>
      <dgm:t>
        <a:bodyPr/>
        <a:lstStyle/>
        <a:p>
          <a:pPr rtl="0">
            <a:spcAft>
              <a:spcPts val="0"/>
            </a:spcAft>
          </a:pPr>
          <a:r>
            <a:rPr lang="zh-TW" dirty="0" smtClean="0">
              <a:latin typeface="微軟正黑體" panose="020B0604030504040204" pitchFamily="34" charset="-120"/>
              <a:ea typeface="微軟正黑體" panose="020B0604030504040204" pitchFamily="34" charset="-120"/>
            </a:rPr>
            <a:t>立法</a:t>
          </a:r>
          <a:endParaRPr lang="en-US" altLang="zh-TW" dirty="0" smtClean="0">
            <a:latin typeface="微軟正黑體" panose="020B0604030504040204" pitchFamily="34" charset="-120"/>
            <a:ea typeface="微軟正黑體" panose="020B0604030504040204" pitchFamily="34" charset="-120"/>
          </a:endParaRPr>
        </a:p>
        <a:p>
          <a:pPr rtl="0">
            <a:spcAft>
              <a:spcPts val="0"/>
            </a:spcAft>
          </a:pPr>
          <a:r>
            <a:rPr lang="zh-TW" dirty="0" smtClean="0">
              <a:latin typeface="微軟正黑體" panose="020B0604030504040204" pitchFamily="34" charset="-120"/>
              <a:ea typeface="微軟正黑體" panose="020B0604030504040204" pitchFamily="34" charset="-120"/>
            </a:rPr>
            <a:t>目的</a:t>
          </a:r>
          <a:endParaRPr lang="zh-TW" dirty="0">
            <a:latin typeface="微軟正黑體" panose="020B0604030504040204" pitchFamily="34" charset="-120"/>
            <a:ea typeface="微軟正黑體" panose="020B0604030504040204" pitchFamily="34" charset="-120"/>
          </a:endParaRPr>
        </a:p>
      </dgm:t>
    </dgm:pt>
    <dgm:pt modelId="{5E99ED9A-5E8D-4DA4-8AF6-E182A4ECBE99}" type="parTrans" cxnId="{32762397-1FC1-4A97-BD07-C864EF24925F}">
      <dgm:prSet/>
      <dgm:spPr/>
      <dgm:t>
        <a:bodyPr/>
        <a:lstStyle/>
        <a:p>
          <a:endParaRPr lang="zh-TW" altLang="en-US"/>
        </a:p>
      </dgm:t>
    </dgm:pt>
    <dgm:pt modelId="{8A560432-23A5-4955-A543-EBA484F60C85}" type="sibTrans" cxnId="{32762397-1FC1-4A97-BD07-C864EF24925F}">
      <dgm:prSet/>
      <dgm:spPr/>
      <dgm:t>
        <a:bodyPr/>
        <a:lstStyle/>
        <a:p>
          <a:endParaRPr lang="zh-TW" altLang="en-US"/>
        </a:p>
      </dgm:t>
    </dgm:pt>
    <dgm:pt modelId="{3769472D-0D48-4E45-96BE-8C766743CD49}">
      <dgm:prSet/>
      <dgm:spPr/>
      <dgm:t>
        <a:bodyPr/>
        <a:lstStyle/>
        <a:p>
          <a:pPr rtl="0"/>
          <a:r>
            <a:rPr lang="zh-TW" b="1" dirty="0" smtClean="0">
              <a:latin typeface="微軟正黑體" panose="020B0604030504040204" pitchFamily="34" charset="-120"/>
              <a:ea typeface="微軟正黑體" panose="020B0604030504040204" pitchFamily="34" charset="-120"/>
            </a:rPr>
            <a:t>調和社會公共利益</a:t>
          </a:r>
          <a:endParaRPr lang="zh-TW" b="1" dirty="0">
            <a:latin typeface="微軟正黑體" panose="020B0604030504040204" pitchFamily="34" charset="-120"/>
            <a:ea typeface="微軟正黑體" panose="020B0604030504040204" pitchFamily="34" charset="-120"/>
          </a:endParaRPr>
        </a:p>
      </dgm:t>
    </dgm:pt>
    <dgm:pt modelId="{F223AAD9-631A-4BB6-B96F-F362CA11A736}" type="parTrans" cxnId="{EF7B3720-E741-4F8F-8EF0-7FCF3F444784}">
      <dgm:prSet/>
      <dgm:spPr/>
      <dgm:t>
        <a:bodyPr/>
        <a:lstStyle/>
        <a:p>
          <a:endParaRPr lang="zh-TW" altLang="en-US"/>
        </a:p>
      </dgm:t>
    </dgm:pt>
    <dgm:pt modelId="{E5313878-3391-44F9-88C8-90BD16266BB3}" type="sibTrans" cxnId="{EF7B3720-E741-4F8F-8EF0-7FCF3F444784}">
      <dgm:prSet/>
      <dgm:spPr/>
      <dgm:t>
        <a:bodyPr/>
        <a:lstStyle/>
        <a:p>
          <a:endParaRPr lang="zh-TW" altLang="en-US"/>
        </a:p>
      </dgm:t>
    </dgm:pt>
    <dgm:pt modelId="{EE6CC72A-ACB6-468E-B5D5-F759BD60DCCC}">
      <dgm:prSet/>
      <dgm:spPr/>
      <dgm:t>
        <a:bodyPr/>
        <a:lstStyle/>
        <a:p>
          <a:pPr rtl="0"/>
          <a:r>
            <a:rPr lang="zh-TW" b="1" dirty="0" smtClean="0">
              <a:latin typeface="微軟正黑體" panose="020B0604030504040204" pitchFamily="34" charset="-120"/>
              <a:ea typeface="微軟正黑體" panose="020B0604030504040204" pitchFamily="34" charset="-120"/>
            </a:rPr>
            <a:t>促進國家文化發展</a:t>
          </a:r>
          <a:endParaRPr lang="zh-TW" b="1" dirty="0">
            <a:latin typeface="微軟正黑體" panose="020B0604030504040204" pitchFamily="34" charset="-120"/>
            <a:ea typeface="微軟正黑體" panose="020B0604030504040204" pitchFamily="34" charset="-120"/>
          </a:endParaRPr>
        </a:p>
      </dgm:t>
    </dgm:pt>
    <dgm:pt modelId="{779E2B75-9563-4BCF-9AD7-739F34DDD53F}" type="parTrans" cxnId="{F702F7A5-06C0-48E8-A945-384F1EBDBD62}">
      <dgm:prSet/>
      <dgm:spPr/>
      <dgm:t>
        <a:bodyPr/>
        <a:lstStyle/>
        <a:p>
          <a:endParaRPr lang="zh-TW" altLang="en-US"/>
        </a:p>
      </dgm:t>
    </dgm:pt>
    <dgm:pt modelId="{AAB0D991-7420-4790-A888-0AFCF1FFB8CB}" type="sibTrans" cxnId="{F702F7A5-06C0-48E8-A945-384F1EBDBD62}">
      <dgm:prSet/>
      <dgm:spPr/>
      <dgm:t>
        <a:bodyPr/>
        <a:lstStyle/>
        <a:p>
          <a:endParaRPr lang="zh-TW" altLang="en-US"/>
        </a:p>
      </dgm:t>
    </dgm:pt>
    <dgm:pt modelId="{E5CD7730-9170-4947-91A7-F18AB72595C6}">
      <dgm:prSet custT="1"/>
      <dgm:spPr/>
      <dgm:t>
        <a:bodyPr/>
        <a:lstStyle/>
        <a:p>
          <a:r>
            <a:rPr lang="zh-TW" altLang="en-US" sz="3000" b="1" dirty="0" smtClean="0">
              <a:latin typeface="微軟正黑體" panose="020B0604030504040204" pitchFamily="34" charset="-120"/>
              <a:ea typeface="微軟正黑體" panose="020B0604030504040204" pitchFamily="34" charset="-120"/>
            </a:rPr>
            <a:t>保障著作人著作權益</a:t>
          </a:r>
        </a:p>
      </dgm:t>
    </dgm:pt>
    <dgm:pt modelId="{252C989E-3289-4062-BE71-75F6CD21BCF5}" type="parTrans" cxnId="{96F8696C-B6C1-40CD-A593-832AFA337B72}">
      <dgm:prSet/>
      <dgm:spPr/>
      <dgm:t>
        <a:bodyPr/>
        <a:lstStyle/>
        <a:p>
          <a:endParaRPr lang="zh-TW" altLang="en-US"/>
        </a:p>
      </dgm:t>
    </dgm:pt>
    <dgm:pt modelId="{CF43BB02-A5CB-4C58-8DDB-1AEFFB10E574}" type="sibTrans" cxnId="{96F8696C-B6C1-40CD-A593-832AFA337B72}">
      <dgm:prSet/>
      <dgm:spPr/>
      <dgm:t>
        <a:bodyPr/>
        <a:lstStyle/>
        <a:p>
          <a:endParaRPr lang="zh-TW" altLang="en-US"/>
        </a:p>
      </dgm:t>
    </dgm:pt>
    <dgm:pt modelId="{650B76CD-B70C-4FE0-B202-BB285663AA6C}" type="pres">
      <dgm:prSet presAssocID="{989C9C3A-7890-41B7-9B79-B8E9A1EB6AD9}" presName="composite" presStyleCnt="0">
        <dgm:presLayoutVars>
          <dgm:chMax val="1"/>
          <dgm:dir/>
          <dgm:resizeHandles val="exact"/>
        </dgm:presLayoutVars>
      </dgm:prSet>
      <dgm:spPr/>
      <dgm:t>
        <a:bodyPr/>
        <a:lstStyle/>
        <a:p>
          <a:endParaRPr lang="zh-TW" altLang="en-US"/>
        </a:p>
      </dgm:t>
    </dgm:pt>
    <dgm:pt modelId="{48F1837D-66EE-4CB7-A067-08240D1091C0}" type="pres">
      <dgm:prSet presAssocID="{989C9C3A-7890-41B7-9B79-B8E9A1EB6AD9}" presName="radial" presStyleCnt="0">
        <dgm:presLayoutVars>
          <dgm:animLvl val="ctr"/>
        </dgm:presLayoutVars>
      </dgm:prSet>
      <dgm:spPr/>
      <dgm:t>
        <a:bodyPr/>
        <a:lstStyle/>
        <a:p>
          <a:endParaRPr lang="zh-TW" altLang="en-US"/>
        </a:p>
      </dgm:t>
    </dgm:pt>
    <dgm:pt modelId="{BF84DD6F-5E29-4532-8478-EA4ED7519AF5}" type="pres">
      <dgm:prSet presAssocID="{4586AC28-CD16-49CB-A090-0D1318305F26}" presName="centerShape" presStyleLbl="vennNode1" presStyleIdx="0" presStyleCnt="4" custScaleX="93028" custScaleY="88346" custLinFactNeighborX="-745" custLinFactNeighborY="1474"/>
      <dgm:spPr/>
      <dgm:t>
        <a:bodyPr/>
        <a:lstStyle/>
        <a:p>
          <a:endParaRPr lang="zh-TW" altLang="en-US"/>
        </a:p>
      </dgm:t>
    </dgm:pt>
    <dgm:pt modelId="{D11F1A7C-93F4-4D6A-97C9-A71552C8A56C}" type="pres">
      <dgm:prSet presAssocID="{E5CD7730-9170-4947-91A7-F18AB72595C6}" presName="node" presStyleLbl="vennNode1" presStyleIdx="1" presStyleCnt="4" custScaleX="180887" custScaleY="139362" custRadScaleRad="100000" custRadScaleInc="0">
        <dgm:presLayoutVars>
          <dgm:bulletEnabled val="1"/>
        </dgm:presLayoutVars>
      </dgm:prSet>
      <dgm:spPr/>
      <dgm:t>
        <a:bodyPr/>
        <a:lstStyle/>
        <a:p>
          <a:endParaRPr lang="zh-TW" altLang="en-US"/>
        </a:p>
      </dgm:t>
    </dgm:pt>
    <dgm:pt modelId="{C3A25AEA-3B57-4316-B92C-8455F49BA208}" type="pres">
      <dgm:prSet presAssocID="{3769472D-0D48-4E45-96BE-8C766743CD49}" presName="node" presStyleLbl="vennNode1" presStyleIdx="2" presStyleCnt="4" custScaleX="148844" custScaleY="130418" custRadScaleRad="105243" custRadScaleInc="-742">
        <dgm:presLayoutVars>
          <dgm:bulletEnabled val="1"/>
        </dgm:presLayoutVars>
      </dgm:prSet>
      <dgm:spPr/>
      <dgm:t>
        <a:bodyPr/>
        <a:lstStyle/>
        <a:p>
          <a:endParaRPr lang="zh-TW" altLang="en-US"/>
        </a:p>
      </dgm:t>
    </dgm:pt>
    <dgm:pt modelId="{54A18A16-7F18-4E1E-B5BC-1C5D2E1DB43D}" type="pres">
      <dgm:prSet presAssocID="{EE6CC72A-ACB6-468E-B5D5-F759BD60DCCC}" presName="node" presStyleLbl="vennNode1" presStyleIdx="3" presStyleCnt="4" custScaleX="148844" custScaleY="130418" custRadScaleRad="103862" custRadScaleInc="2204">
        <dgm:presLayoutVars>
          <dgm:bulletEnabled val="1"/>
        </dgm:presLayoutVars>
      </dgm:prSet>
      <dgm:spPr/>
      <dgm:t>
        <a:bodyPr/>
        <a:lstStyle/>
        <a:p>
          <a:endParaRPr lang="zh-TW" altLang="en-US"/>
        </a:p>
      </dgm:t>
    </dgm:pt>
  </dgm:ptLst>
  <dgm:cxnLst>
    <dgm:cxn modelId="{DC169A8F-D648-47E3-85C6-58FBFFF7E3BA}" type="presOf" srcId="{E5CD7730-9170-4947-91A7-F18AB72595C6}" destId="{D11F1A7C-93F4-4D6A-97C9-A71552C8A56C}" srcOrd="0" destOrd="0" presId="urn:microsoft.com/office/officeart/2005/8/layout/radial3"/>
    <dgm:cxn modelId="{0402624A-E4E9-4A02-9F9E-2AD79F18D297}" type="presOf" srcId="{989C9C3A-7890-41B7-9B79-B8E9A1EB6AD9}" destId="{650B76CD-B70C-4FE0-B202-BB285663AA6C}" srcOrd="0" destOrd="0" presId="urn:microsoft.com/office/officeart/2005/8/layout/radial3"/>
    <dgm:cxn modelId="{F702F7A5-06C0-48E8-A945-384F1EBDBD62}" srcId="{4586AC28-CD16-49CB-A090-0D1318305F26}" destId="{EE6CC72A-ACB6-468E-B5D5-F759BD60DCCC}" srcOrd="2" destOrd="0" parTransId="{779E2B75-9563-4BCF-9AD7-739F34DDD53F}" sibTransId="{AAB0D991-7420-4790-A888-0AFCF1FFB8CB}"/>
    <dgm:cxn modelId="{32762397-1FC1-4A97-BD07-C864EF24925F}" srcId="{989C9C3A-7890-41B7-9B79-B8E9A1EB6AD9}" destId="{4586AC28-CD16-49CB-A090-0D1318305F26}" srcOrd="0" destOrd="0" parTransId="{5E99ED9A-5E8D-4DA4-8AF6-E182A4ECBE99}" sibTransId="{8A560432-23A5-4955-A543-EBA484F60C85}"/>
    <dgm:cxn modelId="{EF7B3720-E741-4F8F-8EF0-7FCF3F444784}" srcId="{4586AC28-CD16-49CB-A090-0D1318305F26}" destId="{3769472D-0D48-4E45-96BE-8C766743CD49}" srcOrd="1" destOrd="0" parTransId="{F223AAD9-631A-4BB6-B96F-F362CA11A736}" sibTransId="{E5313878-3391-44F9-88C8-90BD16266BB3}"/>
    <dgm:cxn modelId="{E9DF2913-FBA9-4830-BF38-0246FBF81DE2}" type="presOf" srcId="{4586AC28-CD16-49CB-A090-0D1318305F26}" destId="{BF84DD6F-5E29-4532-8478-EA4ED7519AF5}" srcOrd="0" destOrd="0" presId="urn:microsoft.com/office/officeart/2005/8/layout/radial3"/>
    <dgm:cxn modelId="{47C86E5F-8BEE-41B3-945D-6633987743FE}" type="presOf" srcId="{3769472D-0D48-4E45-96BE-8C766743CD49}" destId="{C3A25AEA-3B57-4316-B92C-8455F49BA208}" srcOrd="0" destOrd="0" presId="urn:microsoft.com/office/officeart/2005/8/layout/radial3"/>
    <dgm:cxn modelId="{76BABFCA-45BA-4D29-9DD4-EA4EA8F02ED6}" type="presOf" srcId="{EE6CC72A-ACB6-468E-B5D5-F759BD60DCCC}" destId="{54A18A16-7F18-4E1E-B5BC-1C5D2E1DB43D}" srcOrd="0" destOrd="0" presId="urn:microsoft.com/office/officeart/2005/8/layout/radial3"/>
    <dgm:cxn modelId="{96F8696C-B6C1-40CD-A593-832AFA337B72}" srcId="{4586AC28-CD16-49CB-A090-0D1318305F26}" destId="{E5CD7730-9170-4947-91A7-F18AB72595C6}" srcOrd="0" destOrd="0" parTransId="{252C989E-3289-4062-BE71-75F6CD21BCF5}" sibTransId="{CF43BB02-A5CB-4C58-8DDB-1AEFFB10E574}"/>
    <dgm:cxn modelId="{B3DE2C3B-F87B-41F0-8107-29FACD708E3E}" type="presParOf" srcId="{650B76CD-B70C-4FE0-B202-BB285663AA6C}" destId="{48F1837D-66EE-4CB7-A067-08240D1091C0}" srcOrd="0" destOrd="0" presId="urn:microsoft.com/office/officeart/2005/8/layout/radial3"/>
    <dgm:cxn modelId="{7DF58ACD-7B22-466C-A669-ECA4F70AC4DA}" type="presParOf" srcId="{48F1837D-66EE-4CB7-A067-08240D1091C0}" destId="{BF84DD6F-5E29-4532-8478-EA4ED7519AF5}" srcOrd="0" destOrd="0" presId="urn:microsoft.com/office/officeart/2005/8/layout/radial3"/>
    <dgm:cxn modelId="{1573F7DB-03F3-4882-BCED-4C27EEA10F3D}" type="presParOf" srcId="{48F1837D-66EE-4CB7-A067-08240D1091C0}" destId="{D11F1A7C-93F4-4D6A-97C9-A71552C8A56C}" srcOrd="1" destOrd="0" presId="urn:microsoft.com/office/officeart/2005/8/layout/radial3"/>
    <dgm:cxn modelId="{3DCDA652-2F51-4E9A-BE93-64F86865E737}" type="presParOf" srcId="{48F1837D-66EE-4CB7-A067-08240D1091C0}" destId="{C3A25AEA-3B57-4316-B92C-8455F49BA208}" srcOrd="2" destOrd="0" presId="urn:microsoft.com/office/officeart/2005/8/layout/radial3"/>
    <dgm:cxn modelId="{E4A57C59-8B2D-4480-BFC1-19FAA80550D7}" type="presParOf" srcId="{48F1837D-66EE-4CB7-A067-08240D1091C0}" destId="{54A18A16-7F18-4E1E-B5BC-1C5D2E1DB43D}" srcOrd="3" destOrd="0" presId="urn:microsoft.com/office/officeart/2005/8/layout/radial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C28094F3-01EB-479F-A1EC-D366901A3EA2}" type="doc">
      <dgm:prSet loTypeId="urn:microsoft.com/office/officeart/2005/8/layout/vList6" loCatId="list" qsTypeId="urn:microsoft.com/office/officeart/2005/8/quickstyle/simple2" qsCatId="simple" csTypeId="urn:microsoft.com/office/officeart/2005/8/colors/colorful3" csCatId="colorful" phldr="1"/>
      <dgm:spPr/>
      <dgm:t>
        <a:bodyPr/>
        <a:lstStyle/>
        <a:p>
          <a:endParaRPr lang="zh-TW" altLang="en-US"/>
        </a:p>
      </dgm:t>
    </dgm:pt>
    <dgm:pt modelId="{CFBE3C35-C26D-458D-ADAE-CF1FFDC88A39}">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公開播送</a:t>
          </a:r>
          <a:endParaRPr lang="zh-TW" altLang="en-US" sz="2400" dirty="0">
            <a:latin typeface="微軟正黑體" panose="020B0604030504040204" pitchFamily="34" charset="-120"/>
            <a:ea typeface="微軟正黑體" panose="020B0604030504040204" pitchFamily="34" charset="-120"/>
          </a:endParaRPr>
        </a:p>
      </dgm:t>
    </dgm:pt>
    <dgm:pt modelId="{0B668578-F5D2-4EC9-A47B-75D8ABD67174}" type="parTrans" cxnId="{8156A3A0-DF49-49E8-B0CD-5F7300BAEFC0}">
      <dgm:prSet/>
      <dgm:spPr/>
      <dgm:t>
        <a:bodyPr/>
        <a:lstStyle/>
        <a:p>
          <a:endParaRPr lang="zh-TW" altLang="en-US"/>
        </a:p>
      </dgm:t>
    </dgm:pt>
    <dgm:pt modelId="{D5358B3E-50CB-4614-9E70-3ED8DDC05E03}" type="sibTrans" cxnId="{8156A3A0-DF49-49E8-B0CD-5F7300BAEFC0}">
      <dgm:prSet/>
      <dgm:spPr/>
      <dgm:t>
        <a:bodyPr/>
        <a:lstStyle/>
        <a:p>
          <a:endParaRPr lang="zh-TW" altLang="en-US"/>
        </a:p>
      </dgm:t>
    </dgm:pt>
    <dgm:pt modelId="{6EEDEB63-0FE0-4047-B3EB-9185103F96C5}">
      <dgm:prSet custT="1"/>
      <dgm:spPr/>
      <dgm:t>
        <a:bodyPr/>
        <a:lstStyle/>
        <a:p>
          <a:pPr rtl="0"/>
          <a:r>
            <a:rPr lang="zh-TW" sz="1600" b="1" dirty="0" smtClean="0">
              <a:solidFill>
                <a:schemeClr val="tx1"/>
              </a:solidFill>
              <a:latin typeface="微軟正黑體" panose="020B0604030504040204" pitchFamily="34" charset="-120"/>
              <a:ea typeface="微軟正黑體" panose="020B0604030504040204" pitchFamily="34" charset="-120"/>
            </a:rPr>
            <a:t>電視台、廣播電台播放節目</a:t>
          </a:r>
          <a:r>
            <a:rPr lang="en-US" sz="1600" b="1" dirty="0" smtClean="0">
              <a:solidFill>
                <a:schemeClr val="tx1"/>
              </a:solidFill>
              <a:latin typeface="微軟正黑體" panose="020B0604030504040204" pitchFamily="34" charset="-120"/>
              <a:ea typeface="微軟正黑體" panose="020B0604030504040204" pitchFamily="34" charset="-120"/>
            </a:rPr>
            <a:t>(</a:t>
          </a:r>
          <a:r>
            <a:rPr lang="zh-TW" sz="1600" b="1" dirty="0" smtClean="0">
              <a:solidFill>
                <a:schemeClr val="tx1"/>
              </a:solidFill>
              <a:latin typeface="微軟正黑體" panose="020B0604030504040204" pitchFamily="34" charset="-120"/>
              <a:ea typeface="微軟正黑體" panose="020B0604030504040204" pitchFamily="34" charset="-120"/>
            </a:rPr>
            <a:t>原播送</a:t>
          </a:r>
          <a:r>
            <a:rPr lang="en-US" sz="1600" b="1" dirty="0" smtClean="0">
              <a:solidFill>
                <a:schemeClr val="tx1"/>
              </a:solidFill>
              <a:latin typeface="微軟正黑體" panose="020B0604030504040204" pitchFamily="34" charset="-120"/>
              <a:ea typeface="微軟正黑體" panose="020B0604030504040204" pitchFamily="34" charset="-120"/>
            </a:rPr>
            <a:t>/</a:t>
          </a:r>
          <a:r>
            <a:rPr lang="zh-TW" sz="1600" b="1" dirty="0" smtClean="0">
              <a:solidFill>
                <a:schemeClr val="tx1"/>
              </a:solidFill>
              <a:latin typeface="微軟正黑體" panose="020B0604030504040204" pitchFamily="34" charset="-120"/>
              <a:ea typeface="微軟正黑體" panose="020B0604030504040204" pitchFamily="34" charset="-120"/>
            </a:rPr>
            <a:t>一次公播</a:t>
          </a:r>
          <a:r>
            <a:rPr lang="en-US" sz="1600" b="1" dirty="0" smtClean="0">
              <a:solidFill>
                <a:schemeClr val="tx1"/>
              </a:solidFill>
              <a:latin typeface="微軟正黑體" panose="020B0604030504040204" pitchFamily="34" charset="-120"/>
              <a:ea typeface="微軟正黑體" panose="020B0604030504040204" pitchFamily="34" charset="-120"/>
            </a:rPr>
            <a:t>)</a:t>
          </a:r>
          <a:endParaRPr lang="zh-TW" sz="1600" dirty="0">
            <a:solidFill>
              <a:schemeClr val="tx1"/>
            </a:solidFill>
            <a:latin typeface="微軟正黑體" panose="020B0604030504040204" pitchFamily="34" charset="-120"/>
            <a:ea typeface="微軟正黑體" panose="020B0604030504040204" pitchFamily="34" charset="-120"/>
          </a:endParaRPr>
        </a:p>
      </dgm:t>
    </dgm:pt>
    <dgm:pt modelId="{7D4DB4EA-58BE-410F-AB3D-0AEECDA251A7}" type="parTrans" cxnId="{FB4E810E-3A2A-4B74-834D-E5795E0FB981}">
      <dgm:prSet/>
      <dgm:spPr/>
      <dgm:t>
        <a:bodyPr/>
        <a:lstStyle/>
        <a:p>
          <a:endParaRPr lang="zh-TW" altLang="en-US"/>
        </a:p>
      </dgm:t>
    </dgm:pt>
    <dgm:pt modelId="{A84D9F11-D978-4073-A696-A430ABFE799E}" type="sibTrans" cxnId="{FB4E810E-3A2A-4B74-834D-E5795E0FB981}">
      <dgm:prSet/>
      <dgm:spPr/>
      <dgm:t>
        <a:bodyPr/>
        <a:lstStyle/>
        <a:p>
          <a:endParaRPr lang="zh-TW" altLang="en-US"/>
        </a:p>
      </dgm:t>
    </dgm:pt>
    <dgm:pt modelId="{72F7F1D6-D466-45F6-B9F2-9CDC8ABC238B}">
      <dgm:prSet custT="1"/>
      <dgm:spPr/>
      <dgm:t>
        <a:bodyPr/>
        <a:lstStyle/>
        <a:p>
          <a:pPr rtl="0"/>
          <a:r>
            <a:rPr lang="zh-TW" sz="1600" b="1" dirty="0" smtClean="0">
              <a:solidFill>
                <a:schemeClr val="tx1"/>
              </a:solidFill>
              <a:latin typeface="微軟正黑體" panose="020B0604030504040204" pitchFamily="34" charset="-120"/>
              <a:ea typeface="微軟正黑體" panose="020B0604030504040204" pitchFamily="34" charset="-120"/>
            </a:rPr>
            <a:t>有線系統台或旅館房間播放電視、廣播 </a:t>
          </a:r>
          <a:r>
            <a:rPr lang="en-US" sz="1600" b="1" dirty="0" smtClean="0">
              <a:solidFill>
                <a:schemeClr val="tx1"/>
              </a:solidFill>
              <a:latin typeface="微軟正黑體" panose="020B0604030504040204" pitchFamily="34" charset="-120"/>
              <a:ea typeface="微軟正黑體" panose="020B0604030504040204" pitchFamily="34" charset="-120"/>
            </a:rPr>
            <a:t>(</a:t>
          </a:r>
          <a:r>
            <a:rPr lang="zh-TW" sz="1600" b="1" dirty="0" smtClean="0">
              <a:solidFill>
                <a:schemeClr val="tx1"/>
              </a:solidFill>
              <a:latin typeface="微軟正黑體" panose="020B0604030504040204" pitchFamily="34" charset="-120"/>
              <a:ea typeface="微軟正黑體" panose="020B0604030504040204" pitchFamily="34" charset="-120"/>
            </a:rPr>
            <a:t>再播送</a:t>
          </a:r>
          <a:r>
            <a:rPr lang="en-US" sz="1600" b="1" dirty="0" smtClean="0">
              <a:solidFill>
                <a:schemeClr val="tx1"/>
              </a:solidFill>
              <a:latin typeface="微軟正黑體" panose="020B0604030504040204" pitchFamily="34" charset="-120"/>
              <a:ea typeface="微軟正黑體" panose="020B0604030504040204" pitchFamily="34" charset="-120"/>
            </a:rPr>
            <a:t>/</a:t>
          </a:r>
          <a:r>
            <a:rPr lang="zh-TW" sz="1600" b="1" dirty="0" smtClean="0">
              <a:solidFill>
                <a:schemeClr val="tx1"/>
              </a:solidFill>
              <a:latin typeface="微軟正黑體" panose="020B0604030504040204" pitchFamily="34" charset="-120"/>
              <a:ea typeface="微軟正黑體" panose="020B0604030504040204" pitchFamily="34" charset="-120"/>
            </a:rPr>
            <a:t>二次公播</a:t>
          </a:r>
          <a:r>
            <a:rPr lang="en-US" sz="1600" b="1" dirty="0" smtClean="0">
              <a:solidFill>
                <a:schemeClr val="tx1"/>
              </a:solidFill>
              <a:latin typeface="微軟正黑體" panose="020B0604030504040204" pitchFamily="34" charset="-120"/>
              <a:ea typeface="微軟正黑體" panose="020B0604030504040204" pitchFamily="34" charset="-120"/>
            </a:rPr>
            <a:t>)</a:t>
          </a:r>
          <a:endParaRPr lang="zh-TW" sz="1600" dirty="0">
            <a:solidFill>
              <a:schemeClr val="tx1"/>
            </a:solidFill>
            <a:latin typeface="微軟正黑體" panose="020B0604030504040204" pitchFamily="34" charset="-120"/>
            <a:ea typeface="微軟正黑體" panose="020B0604030504040204" pitchFamily="34" charset="-120"/>
          </a:endParaRPr>
        </a:p>
      </dgm:t>
    </dgm:pt>
    <dgm:pt modelId="{36B40F32-E0CA-4C65-94F8-62761B31F0A5}" type="parTrans" cxnId="{301BEF01-BA13-4943-9999-A49FD65A92DF}">
      <dgm:prSet/>
      <dgm:spPr/>
      <dgm:t>
        <a:bodyPr/>
        <a:lstStyle/>
        <a:p>
          <a:endParaRPr lang="zh-TW" altLang="en-US"/>
        </a:p>
      </dgm:t>
    </dgm:pt>
    <dgm:pt modelId="{113B3FD2-4DC5-4EB9-A9B0-5B540498F8D1}" type="sibTrans" cxnId="{301BEF01-BA13-4943-9999-A49FD65A92DF}">
      <dgm:prSet/>
      <dgm:spPr/>
      <dgm:t>
        <a:bodyPr/>
        <a:lstStyle/>
        <a:p>
          <a:endParaRPr lang="zh-TW" altLang="en-US"/>
        </a:p>
      </dgm:t>
    </dgm:pt>
    <dgm:pt modelId="{4A69A09D-C813-4EE6-BE6A-F0B16FDEDF5D}">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公開演出</a:t>
          </a:r>
          <a:endParaRPr lang="zh-TW" altLang="en-US" sz="2400" dirty="0">
            <a:latin typeface="微軟正黑體" panose="020B0604030504040204" pitchFamily="34" charset="-120"/>
            <a:ea typeface="微軟正黑體" panose="020B0604030504040204" pitchFamily="34" charset="-120"/>
          </a:endParaRPr>
        </a:p>
      </dgm:t>
    </dgm:pt>
    <dgm:pt modelId="{9D0812C9-5B5F-4D80-9D01-1DF793DA023C}" type="parTrans" cxnId="{D7E75316-EC1C-4D1B-B2A5-9166449539B9}">
      <dgm:prSet/>
      <dgm:spPr/>
      <dgm:t>
        <a:bodyPr/>
        <a:lstStyle/>
        <a:p>
          <a:endParaRPr lang="zh-TW" altLang="en-US"/>
        </a:p>
      </dgm:t>
    </dgm:pt>
    <dgm:pt modelId="{280F911C-0591-4CE3-8A91-4C14759EA742}" type="sibTrans" cxnId="{D7E75316-EC1C-4D1B-B2A5-9166449539B9}">
      <dgm:prSet/>
      <dgm:spPr/>
      <dgm:t>
        <a:bodyPr/>
        <a:lstStyle/>
        <a:p>
          <a:endParaRPr lang="zh-TW" altLang="en-US"/>
        </a:p>
      </dgm:t>
    </dgm:pt>
    <dgm:pt modelId="{7FA0A414-2B09-4E3C-9A6F-B5584FB63E35}">
      <dgm:prSet custT="1"/>
      <dgm:spPr/>
      <dgm:t>
        <a:bodyPr/>
        <a:lstStyle/>
        <a:p>
          <a:pPr rtl="0">
            <a:lnSpc>
              <a:spcPct val="100000"/>
            </a:lnSpc>
            <a:spcBef>
              <a:spcPts val="0"/>
            </a:spcBef>
            <a:spcAft>
              <a:spcPts val="0"/>
            </a:spcAft>
          </a:pPr>
          <a:r>
            <a:rPr lang="zh-TW" altLang="en-US" sz="1800" b="1" dirty="0" smtClean="0">
              <a:solidFill>
                <a:schemeClr val="tx1"/>
              </a:solidFill>
              <a:latin typeface="微軟正黑體" panose="020B0604030504040204" pitchFamily="34" charset="-120"/>
              <a:ea typeface="微軟正黑體" panose="020B0604030504040204" pitchFamily="34" charset="-120"/>
            </a:rPr>
            <a:t>在活動中心演奏或演唱歌曲</a:t>
          </a:r>
          <a:endParaRPr lang="zh-TW" altLang="en-US" sz="1800" b="1" dirty="0">
            <a:solidFill>
              <a:schemeClr val="tx1"/>
            </a:solidFill>
            <a:latin typeface="微軟正黑體" panose="020B0604030504040204" pitchFamily="34" charset="-120"/>
            <a:ea typeface="微軟正黑體" panose="020B0604030504040204" pitchFamily="34" charset="-120"/>
          </a:endParaRPr>
        </a:p>
      </dgm:t>
    </dgm:pt>
    <dgm:pt modelId="{0DB1E935-7D9B-4CA7-88CE-E2492521B430}" type="parTrans" cxnId="{B2464FB3-9D5A-49BB-B7A5-F31962BAE9C7}">
      <dgm:prSet/>
      <dgm:spPr/>
      <dgm:t>
        <a:bodyPr/>
        <a:lstStyle/>
        <a:p>
          <a:endParaRPr lang="zh-TW" altLang="en-US"/>
        </a:p>
      </dgm:t>
    </dgm:pt>
    <dgm:pt modelId="{159426DC-07DB-4CB2-9D47-6E7D72E5F3FE}" type="sibTrans" cxnId="{B2464FB3-9D5A-49BB-B7A5-F31962BAE9C7}">
      <dgm:prSet/>
      <dgm:spPr/>
      <dgm:t>
        <a:bodyPr/>
        <a:lstStyle/>
        <a:p>
          <a:endParaRPr lang="zh-TW" altLang="en-US"/>
        </a:p>
      </dgm:t>
    </dgm:pt>
    <dgm:pt modelId="{9A5EA71E-F78E-4E0C-BBC7-C226B7A8FD59}">
      <dgm:prSet custT="1"/>
      <dgm:spPr/>
      <dgm:t>
        <a:bodyPr/>
        <a:lstStyle/>
        <a:p>
          <a:pPr rtl="0">
            <a:lnSpc>
              <a:spcPct val="100000"/>
            </a:lnSpc>
            <a:spcBef>
              <a:spcPts val="0"/>
            </a:spcBef>
            <a:spcAft>
              <a:spcPts val="0"/>
            </a:spcAft>
          </a:pPr>
          <a:r>
            <a:rPr lang="zh-TW" sz="1800" b="1" dirty="0" smtClean="0">
              <a:solidFill>
                <a:schemeClr val="tx1"/>
              </a:solidFill>
              <a:latin typeface="微軟正黑體" panose="020B0604030504040204" pitchFamily="34" charset="-120"/>
              <a:ea typeface="微軟正黑體" panose="020B0604030504040204" pitchFamily="34" charset="-120"/>
            </a:rPr>
            <a:t>辦公室午休時間播放音樂</a:t>
          </a:r>
          <a:r>
            <a:rPr lang="en-US" sz="1800" b="1" dirty="0" smtClean="0">
              <a:solidFill>
                <a:schemeClr val="tx1"/>
              </a:solidFill>
              <a:latin typeface="微軟正黑體" panose="020B0604030504040204" pitchFamily="34" charset="-120"/>
              <a:ea typeface="微軟正黑體" panose="020B0604030504040204" pitchFamily="34" charset="-120"/>
            </a:rPr>
            <a:t>CD</a:t>
          </a:r>
          <a:endParaRPr lang="zh-TW" sz="1800" b="1" dirty="0">
            <a:solidFill>
              <a:schemeClr val="tx1"/>
            </a:solidFill>
            <a:latin typeface="微軟正黑體" panose="020B0604030504040204" pitchFamily="34" charset="-120"/>
            <a:ea typeface="微軟正黑體" panose="020B0604030504040204" pitchFamily="34" charset="-120"/>
          </a:endParaRPr>
        </a:p>
      </dgm:t>
    </dgm:pt>
    <dgm:pt modelId="{B10C9982-CF4E-47BE-9181-C1F119311B62}" type="parTrans" cxnId="{9BCD0454-8B9A-404A-9E1C-BDA5804D3A68}">
      <dgm:prSet/>
      <dgm:spPr/>
      <dgm:t>
        <a:bodyPr/>
        <a:lstStyle/>
        <a:p>
          <a:endParaRPr lang="zh-TW" altLang="en-US"/>
        </a:p>
      </dgm:t>
    </dgm:pt>
    <dgm:pt modelId="{F08AD507-95BA-49AB-A7FB-2E72318FA94B}" type="sibTrans" cxnId="{9BCD0454-8B9A-404A-9E1C-BDA5804D3A68}">
      <dgm:prSet/>
      <dgm:spPr/>
      <dgm:t>
        <a:bodyPr/>
        <a:lstStyle/>
        <a:p>
          <a:endParaRPr lang="zh-TW" altLang="en-US"/>
        </a:p>
      </dgm:t>
    </dgm:pt>
    <dgm:pt modelId="{871C0CD8-140C-48BD-AB96-8AC47E18FCB7}">
      <dgm:prSet custT="1"/>
      <dgm:spPr/>
      <dgm:t>
        <a:bodyPr/>
        <a:lstStyle/>
        <a:p>
          <a:pPr rtl="0">
            <a:lnSpc>
              <a:spcPct val="100000"/>
            </a:lnSpc>
            <a:spcBef>
              <a:spcPts val="0"/>
            </a:spcBef>
            <a:spcAft>
              <a:spcPts val="0"/>
            </a:spcAft>
          </a:pPr>
          <a:r>
            <a:rPr lang="zh-TW" altLang="en-US" sz="1800" b="1" dirty="0" smtClean="0">
              <a:solidFill>
                <a:schemeClr val="tx1"/>
              </a:solidFill>
              <a:latin typeface="微軟正黑體" panose="020B0604030504040204" pitchFamily="34" charset="-120"/>
              <a:ea typeface="微軟正黑體" panose="020B0604030504040204" pitchFamily="34" charset="-120"/>
            </a:rPr>
            <a:t>將電視、廣播節目以擴音器播送至各辦公樓層</a:t>
          </a:r>
          <a:endParaRPr lang="zh-TW" altLang="en-US" sz="1800" b="1" dirty="0">
            <a:solidFill>
              <a:schemeClr val="tx1"/>
            </a:solidFill>
            <a:latin typeface="微軟正黑體" panose="020B0604030504040204" pitchFamily="34" charset="-120"/>
            <a:ea typeface="微軟正黑體" panose="020B0604030504040204" pitchFamily="34" charset="-120"/>
          </a:endParaRPr>
        </a:p>
      </dgm:t>
    </dgm:pt>
    <dgm:pt modelId="{E5526AC1-1FB1-4E9F-B1AB-215F10E2921B}" type="parTrans" cxnId="{90A3BDB4-B013-4514-8460-EB1132D5A269}">
      <dgm:prSet/>
      <dgm:spPr/>
      <dgm:t>
        <a:bodyPr/>
        <a:lstStyle/>
        <a:p>
          <a:endParaRPr lang="zh-TW" altLang="en-US"/>
        </a:p>
      </dgm:t>
    </dgm:pt>
    <dgm:pt modelId="{B1A76328-711D-4F02-AFAF-8A4ACE3B33C0}" type="sibTrans" cxnId="{90A3BDB4-B013-4514-8460-EB1132D5A269}">
      <dgm:prSet/>
      <dgm:spPr/>
      <dgm:t>
        <a:bodyPr/>
        <a:lstStyle/>
        <a:p>
          <a:endParaRPr lang="zh-TW" altLang="en-US"/>
        </a:p>
      </dgm:t>
    </dgm:pt>
    <dgm:pt modelId="{83306A90-2110-4931-967D-1C2F4978D83A}">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公開上映</a:t>
          </a:r>
          <a:endParaRPr lang="zh-TW" altLang="en-US" sz="2400" dirty="0">
            <a:latin typeface="微軟正黑體" panose="020B0604030504040204" pitchFamily="34" charset="-120"/>
            <a:ea typeface="微軟正黑體" panose="020B0604030504040204" pitchFamily="34" charset="-120"/>
          </a:endParaRPr>
        </a:p>
      </dgm:t>
    </dgm:pt>
    <dgm:pt modelId="{17321DB6-3E9F-43AE-9C7D-9CDAF1DFAA72}" type="parTrans" cxnId="{98BA5F57-4F84-4BE8-80D9-78014EF70EEF}">
      <dgm:prSet/>
      <dgm:spPr/>
      <dgm:t>
        <a:bodyPr/>
        <a:lstStyle/>
        <a:p>
          <a:endParaRPr lang="zh-TW" altLang="en-US"/>
        </a:p>
      </dgm:t>
    </dgm:pt>
    <dgm:pt modelId="{D123B367-4CA9-4655-8C83-D8724CFD1608}" type="sibTrans" cxnId="{98BA5F57-4F84-4BE8-80D9-78014EF70EEF}">
      <dgm:prSet/>
      <dgm:spPr/>
      <dgm:t>
        <a:bodyPr/>
        <a:lstStyle/>
        <a:p>
          <a:endParaRPr lang="zh-TW" altLang="en-US"/>
        </a:p>
      </dgm:t>
    </dgm:pt>
    <dgm:pt modelId="{6C2D0D9E-079E-489C-8951-6C9602880EC6}">
      <dgm:prSet custT="1"/>
      <dgm:spPr/>
      <dgm:t>
        <a:bodyPr anchor="ctr"/>
        <a:lstStyle/>
        <a:p>
          <a:pPr rtl="0">
            <a:spcAft>
              <a:spcPts val="0"/>
            </a:spcAft>
          </a:pPr>
          <a:r>
            <a:rPr lang="zh-TW" sz="1800" b="1" dirty="0" smtClean="0">
              <a:solidFill>
                <a:schemeClr val="tx1"/>
              </a:solidFill>
              <a:latin typeface="微軟正黑體" panose="020B0604030504040204" pitchFamily="34" charset="-120"/>
              <a:ea typeface="微軟正黑體" panose="020B0604030504040204" pitchFamily="34" charset="-120"/>
            </a:rPr>
            <a:t>在禮堂、會議中心播放</a:t>
          </a:r>
          <a:r>
            <a:rPr lang="en-US" sz="1800" b="1" dirty="0" smtClean="0">
              <a:solidFill>
                <a:schemeClr val="tx1"/>
              </a:solidFill>
              <a:latin typeface="微軟正黑體" panose="020B0604030504040204" pitchFamily="34" charset="-120"/>
              <a:ea typeface="微軟正黑體" panose="020B0604030504040204" pitchFamily="34" charset="-120"/>
            </a:rPr>
            <a:t>DVD</a:t>
          </a:r>
          <a:r>
            <a:rPr lang="zh-TW" sz="1800" b="1" dirty="0" smtClean="0">
              <a:solidFill>
                <a:schemeClr val="tx1"/>
              </a:solidFill>
              <a:latin typeface="微軟正黑體" panose="020B0604030504040204" pitchFamily="34" charset="-120"/>
              <a:ea typeface="微軟正黑體" panose="020B0604030504040204" pitchFamily="34" charset="-120"/>
            </a:rPr>
            <a:t>影片</a:t>
          </a:r>
          <a:endParaRPr lang="zh-TW" sz="1800" dirty="0">
            <a:solidFill>
              <a:schemeClr val="tx1"/>
            </a:solidFill>
            <a:latin typeface="微軟正黑體" panose="020B0604030504040204" pitchFamily="34" charset="-120"/>
            <a:ea typeface="微軟正黑體" panose="020B0604030504040204" pitchFamily="34" charset="-120"/>
          </a:endParaRPr>
        </a:p>
      </dgm:t>
    </dgm:pt>
    <dgm:pt modelId="{DCBBF362-2B58-42C1-9E66-1B1B18E9A099}" type="parTrans" cxnId="{3F806561-902A-461E-8F2A-319668572638}">
      <dgm:prSet/>
      <dgm:spPr/>
      <dgm:t>
        <a:bodyPr/>
        <a:lstStyle/>
        <a:p>
          <a:endParaRPr lang="zh-TW" altLang="en-US"/>
        </a:p>
      </dgm:t>
    </dgm:pt>
    <dgm:pt modelId="{6D239E80-587A-40F7-A17C-F9C2E240862F}" type="sibTrans" cxnId="{3F806561-902A-461E-8F2A-319668572638}">
      <dgm:prSet/>
      <dgm:spPr/>
      <dgm:t>
        <a:bodyPr/>
        <a:lstStyle/>
        <a:p>
          <a:endParaRPr lang="zh-TW" altLang="en-US"/>
        </a:p>
      </dgm:t>
    </dgm:pt>
    <dgm:pt modelId="{5AD7D990-C8F1-4998-B0DB-9B7F2B839B91}">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公開傳輸</a:t>
          </a:r>
          <a:endParaRPr lang="zh-TW" altLang="en-US" sz="2400" dirty="0">
            <a:latin typeface="微軟正黑體" panose="020B0604030504040204" pitchFamily="34" charset="-120"/>
            <a:ea typeface="微軟正黑體" panose="020B0604030504040204" pitchFamily="34" charset="-120"/>
          </a:endParaRPr>
        </a:p>
      </dgm:t>
    </dgm:pt>
    <dgm:pt modelId="{189D7E42-DA81-4F84-A996-8B5F0F715C16}" type="parTrans" cxnId="{40B3EEF5-CE6E-48EF-9B43-1B4CDDD10002}">
      <dgm:prSet/>
      <dgm:spPr/>
      <dgm:t>
        <a:bodyPr/>
        <a:lstStyle/>
        <a:p>
          <a:endParaRPr lang="zh-TW" altLang="en-US"/>
        </a:p>
      </dgm:t>
    </dgm:pt>
    <dgm:pt modelId="{900B99BA-4917-40A0-AA96-D4E9E1338E9E}" type="sibTrans" cxnId="{40B3EEF5-CE6E-48EF-9B43-1B4CDDD10002}">
      <dgm:prSet/>
      <dgm:spPr/>
      <dgm:t>
        <a:bodyPr/>
        <a:lstStyle/>
        <a:p>
          <a:endParaRPr lang="zh-TW" altLang="en-US"/>
        </a:p>
      </dgm:t>
    </dgm:pt>
    <dgm:pt modelId="{516738AE-F4FE-44AB-93FE-452AC4B3BA3D}">
      <dgm:prSet custT="1"/>
      <dgm:spPr/>
      <dgm:t>
        <a:bodyPr/>
        <a:lstStyle/>
        <a:p>
          <a:pPr rtl="0"/>
          <a:r>
            <a:rPr lang="zh-TW" altLang="en-US" sz="1800" b="1" dirty="0" smtClean="0">
              <a:solidFill>
                <a:schemeClr val="tx1"/>
              </a:solidFill>
              <a:latin typeface="微軟正黑體" panose="020B0604030504040204" pitchFamily="34" charset="-120"/>
              <a:ea typeface="微軟正黑體" panose="020B0604030504040204" pitchFamily="34" charset="-120"/>
            </a:rPr>
            <a:t>將宣導文宣、影片、圖片、音樂上傳至網路</a:t>
          </a:r>
          <a:endParaRPr lang="zh-TW" altLang="en-US" sz="1800" dirty="0">
            <a:solidFill>
              <a:schemeClr val="tx1"/>
            </a:solidFill>
            <a:latin typeface="微軟正黑體" panose="020B0604030504040204" pitchFamily="34" charset="-120"/>
            <a:ea typeface="微軟正黑體" panose="020B0604030504040204" pitchFamily="34" charset="-120"/>
          </a:endParaRPr>
        </a:p>
      </dgm:t>
    </dgm:pt>
    <dgm:pt modelId="{6131DA7C-C650-4B43-9406-01C84ED8477D}" type="parTrans" cxnId="{7B8426F8-6A0D-4A3B-9AFA-C0CAF471E828}">
      <dgm:prSet/>
      <dgm:spPr/>
      <dgm:t>
        <a:bodyPr/>
        <a:lstStyle/>
        <a:p>
          <a:endParaRPr lang="zh-TW" altLang="en-US"/>
        </a:p>
      </dgm:t>
    </dgm:pt>
    <dgm:pt modelId="{D8E6C290-CE64-479D-B4CA-57F19D53DFCE}" type="sibTrans" cxnId="{7B8426F8-6A0D-4A3B-9AFA-C0CAF471E828}">
      <dgm:prSet/>
      <dgm:spPr/>
      <dgm:t>
        <a:bodyPr/>
        <a:lstStyle/>
        <a:p>
          <a:endParaRPr lang="zh-TW" altLang="en-US"/>
        </a:p>
      </dgm:t>
    </dgm:pt>
    <dgm:pt modelId="{A46E5E35-7CDF-4CC0-802F-042D67DB19EA}">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公開口述</a:t>
          </a:r>
          <a:endParaRPr lang="zh-TW" altLang="en-US" sz="2400" dirty="0">
            <a:latin typeface="微軟正黑體" panose="020B0604030504040204" pitchFamily="34" charset="-120"/>
            <a:ea typeface="微軟正黑體" panose="020B0604030504040204" pitchFamily="34" charset="-120"/>
          </a:endParaRPr>
        </a:p>
      </dgm:t>
    </dgm:pt>
    <dgm:pt modelId="{645D6A1E-23C2-4C8B-97F8-61DC241D59DB}" type="parTrans" cxnId="{C22486B4-B93D-4273-8306-5B406302C958}">
      <dgm:prSet/>
      <dgm:spPr/>
      <dgm:t>
        <a:bodyPr/>
        <a:lstStyle/>
        <a:p>
          <a:endParaRPr lang="zh-TW" altLang="en-US"/>
        </a:p>
      </dgm:t>
    </dgm:pt>
    <dgm:pt modelId="{574A860F-672C-4B62-ABAC-7B62076FBFBB}" type="sibTrans" cxnId="{C22486B4-B93D-4273-8306-5B406302C958}">
      <dgm:prSet/>
      <dgm:spPr/>
      <dgm:t>
        <a:bodyPr/>
        <a:lstStyle/>
        <a:p>
          <a:endParaRPr lang="zh-TW" altLang="en-US"/>
        </a:p>
      </dgm:t>
    </dgm:pt>
    <dgm:pt modelId="{FCB5D9BC-6D0E-4690-BF77-FCE4B5A0526B}">
      <dgm:prSet custT="1"/>
      <dgm:spPr/>
      <dgm:t>
        <a:bodyPr/>
        <a:lstStyle/>
        <a:p>
          <a:pPr rtl="0"/>
          <a:r>
            <a:rPr lang="zh-TW" altLang="en-US" sz="1800" b="1" dirty="0" smtClean="0">
              <a:solidFill>
                <a:schemeClr val="tx1"/>
              </a:solidFill>
              <a:latin typeface="微軟正黑體" panose="020B0604030504040204" pitchFamily="34" charset="-120"/>
              <a:ea typeface="微軟正黑體" panose="020B0604030504040204" pitchFamily="34" charset="-120"/>
            </a:rPr>
            <a:t>演講、朗誦</a:t>
          </a:r>
          <a:endParaRPr lang="zh-TW" altLang="en-US" sz="1800" dirty="0">
            <a:solidFill>
              <a:schemeClr val="tx1"/>
            </a:solidFill>
            <a:latin typeface="微軟正黑體" panose="020B0604030504040204" pitchFamily="34" charset="-120"/>
            <a:ea typeface="微軟正黑體" panose="020B0604030504040204" pitchFamily="34" charset="-120"/>
          </a:endParaRPr>
        </a:p>
      </dgm:t>
    </dgm:pt>
    <dgm:pt modelId="{0BF61FF4-E3D8-466F-9A9A-C736DBF16169}" type="parTrans" cxnId="{28BAA488-E775-4032-9E34-8009F86F74AA}">
      <dgm:prSet/>
      <dgm:spPr/>
      <dgm:t>
        <a:bodyPr/>
        <a:lstStyle/>
        <a:p>
          <a:endParaRPr lang="zh-TW" altLang="en-US"/>
        </a:p>
      </dgm:t>
    </dgm:pt>
    <dgm:pt modelId="{DA6DC28A-5005-40E0-82CF-9E313E211B33}" type="sibTrans" cxnId="{28BAA488-E775-4032-9E34-8009F86F74AA}">
      <dgm:prSet/>
      <dgm:spPr/>
      <dgm:t>
        <a:bodyPr/>
        <a:lstStyle/>
        <a:p>
          <a:endParaRPr lang="zh-TW" altLang="en-US"/>
        </a:p>
      </dgm:t>
    </dgm:pt>
    <dgm:pt modelId="{0E7B511C-A59B-41F6-9417-2963632B35D9}" type="pres">
      <dgm:prSet presAssocID="{C28094F3-01EB-479F-A1EC-D366901A3EA2}" presName="Name0" presStyleCnt="0">
        <dgm:presLayoutVars>
          <dgm:dir/>
          <dgm:animLvl val="lvl"/>
          <dgm:resizeHandles/>
        </dgm:presLayoutVars>
      </dgm:prSet>
      <dgm:spPr/>
      <dgm:t>
        <a:bodyPr/>
        <a:lstStyle/>
        <a:p>
          <a:endParaRPr lang="zh-TW" altLang="en-US"/>
        </a:p>
      </dgm:t>
    </dgm:pt>
    <dgm:pt modelId="{023C95DF-5021-4E5D-8ECD-81CCF95E752F}" type="pres">
      <dgm:prSet presAssocID="{CFBE3C35-C26D-458D-ADAE-CF1FFDC88A39}" presName="linNode" presStyleCnt="0"/>
      <dgm:spPr/>
      <dgm:t>
        <a:bodyPr/>
        <a:lstStyle/>
        <a:p>
          <a:endParaRPr lang="zh-TW" altLang="en-US"/>
        </a:p>
      </dgm:t>
    </dgm:pt>
    <dgm:pt modelId="{3A04E521-2BA5-4B87-99A9-5D976A75633F}" type="pres">
      <dgm:prSet presAssocID="{CFBE3C35-C26D-458D-ADAE-CF1FFDC88A39}" presName="parentShp" presStyleLbl="node1" presStyleIdx="0" presStyleCnt="5" custScaleX="57498" custScaleY="152761" custLinFactNeighborX="-14167" custLinFactNeighborY="-185">
        <dgm:presLayoutVars>
          <dgm:bulletEnabled val="1"/>
        </dgm:presLayoutVars>
      </dgm:prSet>
      <dgm:spPr/>
      <dgm:t>
        <a:bodyPr/>
        <a:lstStyle/>
        <a:p>
          <a:endParaRPr lang="zh-TW" altLang="en-US"/>
        </a:p>
      </dgm:t>
    </dgm:pt>
    <dgm:pt modelId="{F8C372D3-28BC-4850-AE65-314634882318}" type="pres">
      <dgm:prSet presAssocID="{CFBE3C35-C26D-458D-ADAE-CF1FFDC88A39}" presName="childShp" presStyleLbl="bgAccFollowNode1" presStyleIdx="0" presStyleCnt="5" custScaleX="123333" custScaleY="175979">
        <dgm:presLayoutVars>
          <dgm:bulletEnabled val="1"/>
        </dgm:presLayoutVars>
      </dgm:prSet>
      <dgm:spPr/>
      <dgm:t>
        <a:bodyPr/>
        <a:lstStyle/>
        <a:p>
          <a:endParaRPr lang="zh-TW" altLang="en-US"/>
        </a:p>
      </dgm:t>
    </dgm:pt>
    <dgm:pt modelId="{FED26387-2C93-4006-B26B-CF4071F5C8E4}" type="pres">
      <dgm:prSet presAssocID="{D5358B3E-50CB-4614-9E70-3ED8DDC05E03}" presName="spacing" presStyleCnt="0"/>
      <dgm:spPr/>
      <dgm:t>
        <a:bodyPr/>
        <a:lstStyle/>
        <a:p>
          <a:endParaRPr lang="zh-TW" altLang="en-US"/>
        </a:p>
      </dgm:t>
    </dgm:pt>
    <dgm:pt modelId="{F51915E6-4796-4C46-9E91-35D1E6B8EAF4}" type="pres">
      <dgm:prSet presAssocID="{4A69A09D-C813-4EE6-BE6A-F0B16FDEDF5D}" presName="linNode" presStyleCnt="0"/>
      <dgm:spPr/>
      <dgm:t>
        <a:bodyPr/>
        <a:lstStyle/>
        <a:p>
          <a:endParaRPr lang="zh-TW" altLang="en-US"/>
        </a:p>
      </dgm:t>
    </dgm:pt>
    <dgm:pt modelId="{52FA3332-F7D3-41FA-9641-E6D9B1B729A7}" type="pres">
      <dgm:prSet presAssocID="{4A69A09D-C813-4EE6-BE6A-F0B16FDEDF5D}" presName="parentShp" presStyleLbl="node1" presStyleIdx="1" presStyleCnt="5" custScaleX="60741" custScaleY="248414" custLinFactNeighborX="-2582" custLinFactNeighborY="-3491">
        <dgm:presLayoutVars>
          <dgm:bulletEnabled val="1"/>
        </dgm:presLayoutVars>
      </dgm:prSet>
      <dgm:spPr/>
      <dgm:t>
        <a:bodyPr/>
        <a:lstStyle/>
        <a:p>
          <a:endParaRPr lang="zh-TW" altLang="en-US"/>
        </a:p>
      </dgm:t>
    </dgm:pt>
    <dgm:pt modelId="{EFF9DC4E-1610-4C38-AF0D-1A3D26EEAA3D}" type="pres">
      <dgm:prSet presAssocID="{4A69A09D-C813-4EE6-BE6A-F0B16FDEDF5D}" presName="childShp" presStyleLbl="bgAccFollowNode1" presStyleIdx="1" presStyleCnt="5" custScaleX="124822" custScaleY="280096" custLinFactNeighborX="-1135" custLinFactNeighborY="-12283">
        <dgm:presLayoutVars>
          <dgm:bulletEnabled val="1"/>
        </dgm:presLayoutVars>
      </dgm:prSet>
      <dgm:spPr/>
      <dgm:t>
        <a:bodyPr/>
        <a:lstStyle/>
        <a:p>
          <a:endParaRPr lang="zh-TW" altLang="en-US"/>
        </a:p>
      </dgm:t>
    </dgm:pt>
    <dgm:pt modelId="{BFD56A98-02DB-4BBC-B4B0-730B3F259106}" type="pres">
      <dgm:prSet presAssocID="{280F911C-0591-4CE3-8A91-4C14759EA742}" presName="spacing" presStyleCnt="0"/>
      <dgm:spPr/>
      <dgm:t>
        <a:bodyPr/>
        <a:lstStyle/>
        <a:p>
          <a:endParaRPr lang="zh-TW" altLang="en-US"/>
        </a:p>
      </dgm:t>
    </dgm:pt>
    <dgm:pt modelId="{8ECDC37C-B45F-474E-AC15-192E70254108}" type="pres">
      <dgm:prSet presAssocID="{83306A90-2110-4931-967D-1C2F4978D83A}" presName="linNode" presStyleCnt="0"/>
      <dgm:spPr/>
      <dgm:t>
        <a:bodyPr/>
        <a:lstStyle/>
        <a:p>
          <a:endParaRPr lang="zh-TW" altLang="en-US"/>
        </a:p>
      </dgm:t>
    </dgm:pt>
    <dgm:pt modelId="{6B07BCFC-A71D-4434-863F-097E62DC4C7B}" type="pres">
      <dgm:prSet presAssocID="{83306A90-2110-4931-967D-1C2F4978D83A}" presName="parentShp" presStyleLbl="node1" presStyleIdx="2" presStyleCnt="5" custScaleX="57498" custScaleY="125970" custLinFactNeighborX="-2582" custLinFactNeighborY="-10635">
        <dgm:presLayoutVars>
          <dgm:bulletEnabled val="1"/>
        </dgm:presLayoutVars>
      </dgm:prSet>
      <dgm:spPr/>
      <dgm:t>
        <a:bodyPr/>
        <a:lstStyle/>
        <a:p>
          <a:endParaRPr lang="zh-TW" altLang="en-US"/>
        </a:p>
      </dgm:t>
    </dgm:pt>
    <dgm:pt modelId="{8E2CC7BC-40AE-45A4-BD3E-F797A0E25CFE}" type="pres">
      <dgm:prSet presAssocID="{83306A90-2110-4931-967D-1C2F4978D83A}" presName="childShp" presStyleLbl="bgAccFollowNode1" presStyleIdx="2" presStyleCnt="5" custScaleX="123333" custScaleY="128663" custLinFactNeighborX="-62" custLinFactNeighborY="-13473">
        <dgm:presLayoutVars>
          <dgm:bulletEnabled val="1"/>
        </dgm:presLayoutVars>
      </dgm:prSet>
      <dgm:spPr/>
      <dgm:t>
        <a:bodyPr/>
        <a:lstStyle/>
        <a:p>
          <a:endParaRPr lang="zh-TW" altLang="en-US"/>
        </a:p>
      </dgm:t>
    </dgm:pt>
    <dgm:pt modelId="{669D0D72-52C1-4E03-AD2A-F209DB15DAC8}" type="pres">
      <dgm:prSet presAssocID="{D123B367-4CA9-4655-8C83-D8724CFD1608}" presName="spacing" presStyleCnt="0"/>
      <dgm:spPr/>
      <dgm:t>
        <a:bodyPr/>
        <a:lstStyle/>
        <a:p>
          <a:endParaRPr lang="zh-TW" altLang="en-US"/>
        </a:p>
      </dgm:t>
    </dgm:pt>
    <dgm:pt modelId="{207D4E27-0BE9-4F7C-B1DA-8ABD4010BAEE}" type="pres">
      <dgm:prSet presAssocID="{5AD7D990-C8F1-4998-B0DB-9B7F2B839B91}" presName="linNode" presStyleCnt="0"/>
      <dgm:spPr/>
      <dgm:t>
        <a:bodyPr/>
        <a:lstStyle/>
        <a:p>
          <a:endParaRPr lang="zh-TW" altLang="en-US"/>
        </a:p>
      </dgm:t>
    </dgm:pt>
    <dgm:pt modelId="{B9EEE476-BD79-4FD3-A492-0855A0985707}" type="pres">
      <dgm:prSet presAssocID="{5AD7D990-C8F1-4998-B0DB-9B7F2B839B91}" presName="parentShp" presStyleLbl="node1" presStyleIdx="3" presStyleCnt="5" custScaleX="57498" custLinFactNeighborX="-14167" custLinFactNeighborY="-185">
        <dgm:presLayoutVars>
          <dgm:bulletEnabled val="1"/>
        </dgm:presLayoutVars>
      </dgm:prSet>
      <dgm:spPr/>
      <dgm:t>
        <a:bodyPr/>
        <a:lstStyle/>
        <a:p>
          <a:endParaRPr lang="zh-TW" altLang="en-US"/>
        </a:p>
      </dgm:t>
    </dgm:pt>
    <dgm:pt modelId="{562880BC-FB34-4189-9653-002C4485FE09}" type="pres">
      <dgm:prSet presAssocID="{5AD7D990-C8F1-4998-B0DB-9B7F2B839B91}" presName="childShp" presStyleLbl="bgAccFollowNode1" presStyleIdx="3" presStyleCnt="5" custScaleX="123333" custLinFactNeighborX="0" custLinFactNeighborY="-6396">
        <dgm:presLayoutVars>
          <dgm:bulletEnabled val="1"/>
        </dgm:presLayoutVars>
      </dgm:prSet>
      <dgm:spPr/>
      <dgm:t>
        <a:bodyPr/>
        <a:lstStyle/>
        <a:p>
          <a:endParaRPr lang="zh-TW" altLang="en-US"/>
        </a:p>
      </dgm:t>
    </dgm:pt>
    <dgm:pt modelId="{3E60A95B-A350-48B5-B591-3C2586515250}" type="pres">
      <dgm:prSet presAssocID="{900B99BA-4917-40A0-AA96-D4E9E1338E9E}" presName="spacing" presStyleCnt="0"/>
      <dgm:spPr/>
      <dgm:t>
        <a:bodyPr/>
        <a:lstStyle/>
        <a:p>
          <a:endParaRPr lang="zh-TW" altLang="en-US"/>
        </a:p>
      </dgm:t>
    </dgm:pt>
    <dgm:pt modelId="{4B662693-1C4A-4F48-B46B-06BA7EB67635}" type="pres">
      <dgm:prSet presAssocID="{A46E5E35-7CDF-4CC0-802F-042D67DB19EA}" presName="linNode" presStyleCnt="0"/>
      <dgm:spPr/>
      <dgm:t>
        <a:bodyPr/>
        <a:lstStyle/>
        <a:p>
          <a:endParaRPr lang="zh-TW" altLang="en-US"/>
        </a:p>
      </dgm:t>
    </dgm:pt>
    <dgm:pt modelId="{70BDDCE0-147B-4C68-8946-C52BBCD21FCE}" type="pres">
      <dgm:prSet presAssocID="{A46E5E35-7CDF-4CC0-802F-042D67DB19EA}" presName="parentShp" presStyleLbl="node1" presStyleIdx="4" presStyleCnt="5" custScaleX="57498" custLinFactNeighborX="-14167" custLinFactNeighborY="-185">
        <dgm:presLayoutVars>
          <dgm:bulletEnabled val="1"/>
        </dgm:presLayoutVars>
      </dgm:prSet>
      <dgm:spPr/>
      <dgm:t>
        <a:bodyPr/>
        <a:lstStyle/>
        <a:p>
          <a:endParaRPr lang="zh-TW" altLang="en-US"/>
        </a:p>
      </dgm:t>
    </dgm:pt>
    <dgm:pt modelId="{8E26F336-F9A9-45CE-881F-3026BE16AC19}" type="pres">
      <dgm:prSet presAssocID="{A46E5E35-7CDF-4CC0-802F-042D67DB19EA}" presName="childShp" presStyleLbl="bgAccFollowNode1" presStyleIdx="4" presStyleCnt="5" custScaleX="123333">
        <dgm:presLayoutVars>
          <dgm:bulletEnabled val="1"/>
        </dgm:presLayoutVars>
      </dgm:prSet>
      <dgm:spPr/>
      <dgm:t>
        <a:bodyPr/>
        <a:lstStyle/>
        <a:p>
          <a:endParaRPr lang="zh-TW" altLang="en-US"/>
        </a:p>
      </dgm:t>
    </dgm:pt>
  </dgm:ptLst>
  <dgm:cxnLst>
    <dgm:cxn modelId="{7B89AE66-69B9-4BA6-BA3B-84DF0C2F5627}" type="presOf" srcId="{72F7F1D6-D466-45F6-B9F2-9CDC8ABC238B}" destId="{F8C372D3-28BC-4850-AE65-314634882318}" srcOrd="0" destOrd="1" presId="urn:microsoft.com/office/officeart/2005/8/layout/vList6"/>
    <dgm:cxn modelId="{301BEF01-BA13-4943-9999-A49FD65A92DF}" srcId="{CFBE3C35-C26D-458D-ADAE-CF1FFDC88A39}" destId="{72F7F1D6-D466-45F6-B9F2-9CDC8ABC238B}" srcOrd="1" destOrd="0" parTransId="{36B40F32-E0CA-4C65-94F8-62761B31F0A5}" sibTransId="{113B3FD2-4DC5-4EB9-A9B0-5B540498F8D1}"/>
    <dgm:cxn modelId="{56898760-2CEB-4715-ABE1-E56D4B02CC8B}" type="presOf" srcId="{9A5EA71E-F78E-4E0C-BBC7-C226B7A8FD59}" destId="{EFF9DC4E-1610-4C38-AF0D-1A3D26EEAA3D}" srcOrd="0" destOrd="1" presId="urn:microsoft.com/office/officeart/2005/8/layout/vList6"/>
    <dgm:cxn modelId="{249D9CBD-79F4-4845-A7AA-EE73B08BD298}" type="presOf" srcId="{7FA0A414-2B09-4E3C-9A6F-B5584FB63E35}" destId="{EFF9DC4E-1610-4C38-AF0D-1A3D26EEAA3D}" srcOrd="0" destOrd="0" presId="urn:microsoft.com/office/officeart/2005/8/layout/vList6"/>
    <dgm:cxn modelId="{E1A7EDC8-95FF-44F7-B81A-52B5025E77B3}" type="presOf" srcId="{4A69A09D-C813-4EE6-BE6A-F0B16FDEDF5D}" destId="{52FA3332-F7D3-41FA-9641-E6D9B1B729A7}" srcOrd="0" destOrd="0" presId="urn:microsoft.com/office/officeart/2005/8/layout/vList6"/>
    <dgm:cxn modelId="{5C17F72D-FD92-4940-9DE9-42675585ADD4}" type="presOf" srcId="{871C0CD8-140C-48BD-AB96-8AC47E18FCB7}" destId="{EFF9DC4E-1610-4C38-AF0D-1A3D26EEAA3D}" srcOrd="0" destOrd="2" presId="urn:microsoft.com/office/officeart/2005/8/layout/vList6"/>
    <dgm:cxn modelId="{2E994D7B-6615-46BB-8511-F02F7F143526}" type="presOf" srcId="{6C2D0D9E-079E-489C-8951-6C9602880EC6}" destId="{8E2CC7BC-40AE-45A4-BD3E-F797A0E25CFE}" srcOrd="0" destOrd="0" presId="urn:microsoft.com/office/officeart/2005/8/layout/vList6"/>
    <dgm:cxn modelId="{3F806561-902A-461E-8F2A-319668572638}" srcId="{83306A90-2110-4931-967D-1C2F4978D83A}" destId="{6C2D0D9E-079E-489C-8951-6C9602880EC6}" srcOrd="0" destOrd="0" parTransId="{DCBBF362-2B58-42C1-9E66-1B1B18E9A099}" sibTransId="{6D239E80-587A-40F7-A17C-F9C2E240862F}"/>
    <dgm:cxn modelId="{C6690058-9419-4A9D-8B80-39246D9BD3A2}" type="presOf" srcId="{83306A90-2110-4931-967D-1C2F4978D83A}" destId="{6B07BCFC-A71D-4434-863F-097E62DC4C7B}" srcOrd="0" destOrd="0" presId="urn:microsoft.com/office/officeart/2005/8/layout/vList6"/>
    <dgm:cxn modelId="{40B3EEF5-CE6E-48EF-9B43-1B4CDDD10002}" srcId="{C28094F3-01EB-479F-A1EC-D366901A3EA2}" destId="{5AD7D990-C8F1-4998-B0DB-9B7F2B839B91}" srcOrd="3" destOrd="0" parTransId="{189D7E42-DA81-4F84-A996-8B5F0F715C16}" sibTransId="{900B99BA-4917-40A0-AA96-D4E9E1338E9E}"/>
    <dgm:cxn modelId="{BD6CD75E-B31E-42EC-9818-BF6781881928}" type="presOf" srcId="{6EEDEB63-0FE0-4047-B3EB-9185103F96C5}" destId="{F8C372D3-28BC-4850-AE65-314634882318}" srcOrd="0" destOrd="0" presId="urn:microsoft.com/office/officeart/2005/8/layout/vList6"/>
    <dgm:cxn modelId="{90A3BDB4-B013-4514-8460-EB1132D5A269}" srcId="{4A69A09D-C813-4EE6-BE6A-F0B16FDEDF5D}" destId="{871C0CD8-140C-48BD-AB96-8AC47E18FCB7}" srcOrd="2" destOrd="0" parTransId="{E5526AC1-1FB1-4E9F-B1AB-215F10E2921B}" sibTransId="{B1A76328-711D-4F02-AFAF-8A4ACE3B33C0}"/>
    <dgm:cxn modelId="{7B8426F8-6A0D-4A3B-9AFA-C0CAF471E828}" srcId="{5AD7D990-C8F1-4998-B0DB-9B7F2B839B91}" destId="{516738AE-F4FE-44AB-93FE-452AC4B3BA3D}" srcOrd="0" destOrd="0" parTransId="{6131DA7C-C650-4B43-9406-01C84ED8477D}" sibTransId="{D8E6C290-CE64-479D-B4CA-57F19D53DFCE}"/>
    <dgm:cxn modelId="{05C65C21-61AC-42B7-923D-691E60141C34}" type="presOf" srcId="{C28094F3-01EB-479F-A1EC-D366901A3EA2}" destId="{0E7B511C-A59B-41F6-9417-2963632B35D9}" srcOrd="0" destOrd="0" presId="urn:microsoft.com/office/officeart/2005/8/layout/vList6"/>
    <dgm:cxn modelId="{FB4E810E-3A2A-4B74-834D-E5795E0FB981}" srcId="{CFBE3C35-C26D-458D-ADAE-CF1FFDC88A39}" destId="{6EEDEB63-0FE0-4047-B3EB-9185103F96C5}" srcOrd="0" destOrd="0" parTransId="{7D4DB4EA-58BE-410F-AB3D-0AEECDA251A7}" sibTransId="{A84D9F11-D978-4073-A696-A430ABFE799E}"/>
    <dgm:cxn modelId="{C22486B4-B93D-4273-8306-5B406302C958}" srcId="{C28094F3-01EB-479F-A1EC-D366901A3EA2}" destId="{A46E5E35-7CDF-4CC0-802F-042D67DB19EA}" srcOrd="4" destOrd="0" parTransId="{645D6A1E-23C2-4C8B-97F8-61DC241D59DB}" sibTransId="{574A860F-672C-4B62-ABAC-7B62076FBFBB}"/>
    <dgm:cxn modelId="{D38834DE-A8C5-4A99-A0C4-86C6B961BB11}" type="presOf" srcId="{5AD7D990-C8F1-4998-B0DB-9B7F2B839B91}" destId="{B9EEE476-BD79-4FD3-A492-0855A0985707}" srcOrd="0" destOrd="0" presId="urn:microsoft.com/office/officeart/2005/8/layout/vList6"/>
    <dgm:cxn modelId="{B2464FB3-9D5A-49BB-B7A5-F31962BAE9C7}" srcId="{4A69A09D-C813-4EE6-BE6A-F0B16FDEDF5D}" destId="{7FA0A414-2B09-4E3C-9A6F-B5584FB63E35}" srcOrd="0" destOrd="0" parTransId="{0DB1E935-7D9B-4CA7-88CE-E2492521B430}" sibTransId="{159426DC-07DB-4CB2-9D47-6E7D72E5F3FE}"/>
    <dgm:cxn modelId="{28BAA488-E775-4032-9E34-8009F86F74AA}" srcId="{A46E5E35-7CDF-4CC0-802F-042D67DB19EA}" destId="{FCB5D9BC-6D0E-4690-BF77-FCE4B5A0526B}" srcOrd="0" destOrd="0" parTransId="{0BF61FF4-E3D8-466F-9A9A-C736DBF16169}" sibTransId="{DA6DC28A-5005-40E0-82CF-9E313E211B33}"/>
    <dgm:cxn modelId="{98BA5F57-4F84-4BE8-80D9-78014EF70EEF}" srcId="{C28094F3-01EB-479F-A1EC-D366901A3EA2}" destId="{83306A90-2110-4931-967D-1C2F4978D83A}" srcOrd="2" destOrd="0" parTransId="{17321DB6-3E9F-43AE-9C7D-9CDAF1DFAA72}" sibTransId="{D123B367-4CA9-4655-8C83-D8724CFD1608}"/>
    <dgm:cxn modelId="{97B57896-0115-40AD-8EC3-8B9CE85D6ED8}" type="presOf" srcId="{FCB5D9BC-6D0E-4690-BF77-FCE4B5A0526B}" destId="{8E26F336-F9A9-45CE-881F-3026BE16AC19}" srcOrd="0" destOrd="0" presId="urn:microsoft.com/office/officeart/2005/8/layout/vList6"/>
    <dgm:cxn modelId="{023EAFB6-3534-4329-89A8-D3E0A074618F}" type="presOf" srcId="{CFBE3C35-C26D-458D-ADAE-CF1FFDC88A39}" destId="{3A04E521-2BA5-4B87-99A9-5D976A75633F}" srcOrd="0" destOrd="0" presId="urn:microsoft.com/office/officeart/2005/8/layout/vList6"/>
    <dgm:cxn modelId="{0EAD3FD1-90E2-41F9-A315-4F14807482F0}" type="presOf" srcId="{A46E5E35-7CDF-4CC0-802F-042D67DB19EA}" destId="{70BDDCE0-147B-4C68-8946-C52BBCD21FCE}" srcOrd="0" destOrd="0" presId="urn:microsoft.com/office/officeart/2005/8/layout/vList6"/>
    <dgm:cxn modelId="{9BCD0454-8B9A-404A-9E1C-BDA5804D3A68}" srcId="{4A69A09D-C813-4EE6-BE6A-F0B16FDEDF5D}" destId="{9A5EA71E-F78E-4E0C-BBC7-C226B7A8FD59}" srcOrd="1" destOrd="0" parTransId="{B10C9982-CF4E-47BE-9181-C1F119311B62}" sibTransId="{F08AD507-95BA-49AB-A7FB-2E72318FA94B}"/>
    <dgm:cxn modelId="{F4039366-3F8B-4858-B3B2-22BEEF0ED495}" type="presOf" srcId="{516738AE-F4FE-44AB-93FE-452AC4B3BA3D}" destId="{562880BC-FB34-4189-9653-002C4485FE09}" srcOrd="0" destOrd="0" presId="urn:microsoft.com/office/officeart/2005/8/layout/vList6"/>
    <dgm:cxn modelId="{D7E75316-EC1C-4D1B-B2A5-9166449539B9}" srcId="{C28094F3-01EB-479F-A1EC-D366901A3EA2}" destId="{4A69A09D-C813-4EE6-BE6A-F0B16FDEDF5D}" srcOrd="1" destOrd="0" parTransId="{9D0812C9-5B5F-4D80-9D01-1DF793DA023C}" sibTransId="{280F911C-0591-4CE3-8A91-4C14759EA742}"/>
    <dgm:cxn modelId="{8156A3A0-DF49-49E8-B0CD-5F7300BAEFC0}" srcId="{C28094F3-01EB-479F-A1EC-D366901A3EA2}" destId="{CFBE3C35-C26D-458D-ADAE-CF1FFDC88A39}" srcOrd="0" destOrd="0" parTransId="{0B668578-F5D2-4EC9-A47B-75D8ABD67174}" sibTransId="{D5358B3E-50CB-4614-9E70-3ED8DDC05E03}"/>
    <dgm:cxn modelId="{9F1457F4-16B1-442D-A2CD-DC57EE2DE1AD}" type="presParOf" srcId="{0E7B511C-A59B-41F6-9417-2963632B35D9}" destId="{023C95DF-5021-4E5D-8ECD-81CCF95E752F}" srcOrd="0" destOrd="0" presId="urn:microsoft.com/office/officeart/2005/8/layout/vList6"/>
    <dgm:cxn modelId="{1BACE269-2A7C-403E-9906-8ED695A4FA13}" type="presParOf" srcId="{023C95DF-5021-4E5D-8ECD-81CCF95E752F}" destId="{3A04E521-2BA5-4B87-99A9-5D976A75633F}" srcOrd="0" destOrd="0" presId="urn:microsoft.com/office/officeart/2005/8/layout/vList6"/>
    <dgm:cxn modelId="{2547C606-ACD2-4AD1-9FA7-FFB4CD0BCD83}" type="presParOf" srcId="{023C95DF-5021-4E5D-8ECD-81CCF95E752F}" destId="{F8C372D3-28BC-4850-AE65-314634882318}" srcOrd="1" destOrd="0" presId="urn:microsoft.com/office/officeart/2005/8/layout/vList6"/>
    <dgm:cxn modelId="{6F40D45C-8214-469A-8C10-89773A7C91D7}" type="presParOf" srcId="{0E7B511C-A59B-41F6-9417-2963632B35D9}" destId="{FED26387-2C93-4006-B26B-CF4071F5C8E4}" srcOrd="1" destOrd="0" presId="urn:microsoft.com/office/officeart/2005/8/layout/vList6"/>
    <dgm:cxn modelId="{87DC0C28-3372-493F-9ECE-CE021CA9158A}" type="presParOf" srcId="{0E7B511C-A59B-41F6-9417-2963632B35D9}" destId="{F51915E6-4796-4C46-9E91-35D1E6B8EAF4}" srcOrd="2" destOrd="0" presId="urn:microsoft.com/office/officeart/2005/8/layout/vList6"/>
    <dgm:cxn modelId="{2E56395A-1D1E-4F14-BBEB-9E8FCF98D77D}" type="presParOf" srcId="{F51915E6-4796-4C46-9E91-35D1E6B8EAF4}" destId="{52FA3332-F7D3-41FA-9641-E6D9B1B729A7}" srcOrd="0" destOrd="0" presId="urn:microsoft.com/office/officeart/2005/8/layout/vList6"/>
    <dgm:cxn modelId="{2013A54E-3B1E-46C1-9D33-C7DB3C41F9CC}" type="presParOf" srcId="{F51915E6-4796-4C46-9E91-35D1E6B8EAF4}" destId="{EFF9DC4E-1610-4C38-AF0D-1A3D26EEAA3D}" srcOrd="1" destOrd="0" presId="urn:microsoft.com/office/officeart/2005/8/layout/vList6"/>
    <dgm:cxn modelId="{05A88688-AE3A-4406-929A-530DF653A5FB}" type="presParOf" srcId="{0E7B511C-A59B-41F6-9417-2963632B35D9}" destId="{BFD56A98-02DB-4BBC-B4B0-730B3F259106}" srcOrd="3" destOrd="0" presId="urn:microsoft.com/office/officeart/2005/8/layout/vList6"/>
    <dgm:cxn modelId="{5C125996-EBB1-4B5D-B328-81B5D4BC98F6}" type="presParOf" srcId="{0E7B511C-A59B-41F6-9417-2963632B35D9}" destId="{8ECDC37C-B45F-474E-AC15-192E70254108}" srcOrd="4" destOrd="0" presId="urn:microsoft.com/office/officeart/2005/8/layout/vList6"/>
    <dgm:cxn modelId="{BCC48BA8-990A-4AD4-8249-440C90A13BAF}" type="presParOf" srcId="{8ECDC37C-B45F-474E-AC15-192E70254108}" destId="{6B07BCFC-A71D-4434-863F-097E62DC4C7B}" srcOrd="0" destOrd="0" presId="urn:microsoft.com/office/officeart/2005/8/layout/vList6"/>
    <dgm:cxn modelId="{8F1FF4D3-102A-459D-838A-D31D21AD0A5A}" type="presParOf" srcId="{8ECDC37C-B45F-474E-AC15-192E70254108}" destId="{8E2CC7BC-40AE-45A4-BD3E-F797A0E25CFE}" srcOrd="1" destOrd="0" presId="urn:microsoft.com/office/officeart/2005/8/layout/vList6"/>
    <dgm:cxn modelId="{19A1E3F8-716A-40F0-A965-43561ACCAD07}" type="presParOf" srcId="{0E7B511C-A59B-41F6-9417-2963632B35D9}" destId="{669D0D72-52C1-4E03-AD2A-F209DB15DAC8}" srcOrd="5" destOrd="0" presId="urn:microsoft.com/office/officeart/2005/8/layout/vList6"/>
    <dgm:cxn modelId="{91E21781-1C1E-4247-B422-DFB8B39F8A20}" type="presParOf" srcId="{0E7B511C-A59B-41F6-9417-2963632B35D9}" destId="{207D4E27-0BE9-4F7C-B1DA-8ABD4010BAEE}" srcOrd="6" destOrd="0" presId="urn:microsoft.com/office/officeart/2005/8/layout/vList6"/>
    <dgm:cxn modelId="{F9F1A8E8-D9EA-4E7D-9CE7-34076F53CE61}" type="presParOf" srcId="{207D4E27-0BE9-4F7C-B1DA-8ABD4010BAEE}" destId="{B9EEE476-BD79-4FD3-A492-0855A0985707}" srcOrd="0" destOrd="0" presId="urn:microsoft.com/office/officeart/2005/8/layout/vList6"/>
    <dgm:cxn modelId="{C9D95239-7802-407D-A821-53DF2E4FA0F5}" type="presParOf" srcId="{207D4E27-0BE9-4F7C-B1DA-8ABD4010BAEE}" destId="{562880BC-FB34-4189-9653-002C4485FE09}" srcOrd="1" destOrd="0" presId="urn:microsoft.com/office/officeart/2005/8/layout/vList6"/>
    <dgm:cxn modelId="{97A98790-F2E1-4E09-B814-FD79EE449202}" type="presParOf" srcId="{0E7B511C-A59B-41F6-9417-2963632B35D9}" destId="{3E60A95B-A350-48B5-B591-3C2586515250}" srcOrd="7" destOrd="0" presId="urn:microsoft.com/office/officeart/2005/8/layout/vList6"/>
    <dgm:cxn modelId="{F2B1979E-1A2E-4F9D-AB8A-FEF0BEB1714B}" type="presParOf" srcId="{0E7B511C-A59B-41F6-9417-2963632B35D9}" destId="{4B662693-1C4A-4F48-B46B-06BA7EB67635}" srcOrd="8" destOrd="0" presId="urn:microsoft.com/office/officeart/2005/8/layout/vList6"/>
    <dgm:cxn modelId="{4130C5A4-B1D2-4710-8E1A-A28C6379AC6D}" type="presParOf" srcId="{4B662693-1C4A-4F48-B46B-06BA7EB67635}" destId="{70BDDCE0-147B-4C68-8946-C52BBCD21FCE}" srcOrd="0" destOrd="0" presId="urn:microsoft.com/office/officeart/2005/8/layout/vList6"/>
    <dgm:cxn modelId="{3EEB4E5F-6757-47E4-A33F-673E53172860}" type="presParOf" srcId="{4B662693-1C4A-4F48-B46B-06BA7EB67635}" destId="{8E26F336-F9A9-45CE-881F-3026BE16AC19}" srcOrd="1" destOrd="0" presId="urn:microsoft.com/office/officeart/2005/8/layout/v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623F9F5A-1262-4D6A-8892-17AEA63EE108}" type="doc">
      <dgm:prSet loTypeId="urn:microsoft.com/office/officeart/2005/8/layout/vList5" loCatId="list" qsTypeId="urn:microsoft.com/office/officeart/2005/8/quickstyle/simple1" qsCatId="simple" csTypeId="urn:microsoft.com/office/officeart/2005/8/colors/colorful3" csCatId="colorful" phldr="1"/>
      <dgm:spPr/>
      <dgm:t>
        <a:bodyPr/>
        <a:lstStyle/>
        <a:p>
          <a:endParaRPr lang="zh-TW" altLang="en-US"/>
        </a:p>
      </dgm:t>
    </dgm:pt>
    <dgm:pt modelId="{5F78337B-B415-4544-B245-D4BBB9334ACB}">
      <dgm:prSet phldrT="[文字]" custT="1"/>
      <dgm:spPr/>
      <dgm:t>
        <a:bodyPr/>
        <a:lstStyle/>
        <a:p>
          <a:r>
            <a:rPr lang="zh-TW" altLang="en-US" sz="2600" b="1" dirty="0" smtClean="0">
              <a:latin typeface="微軟正黑體" pitchFamily="34" charset="-120"/>
              <a:ea typeface="微軟正黑體" pitchFamily="34" charset="-120"/>
            </a:rPr>
            <a:t>授權利用</a:t>
          </a:r>
          <a:r>
            <a:rPr lang="en-US" altLang="zh-TW" sz="2600" b="1" dirty="0" smtClean="0">
              <a:latin typeface="微軟正黑體" pitchFamily="34" charset="-120"/>
              <a:ea typeface="微軟正黑體" pitchFamily="34" charset="-120"/>
            </a:rPr>
            <a:t>(</a:t>
          </a:r>
          <a:r>
            <a:rPr lang="zh-TW" altLang="en-US" sz="2600" b="1" dirty="0" smtClean="0">
              <a:latin typeface="微軟正黑體" pitchFamily="34" charset="-120"/>
              <a:ea typeface="微軟正黑體" pitchFamily="34" charset="-120"/>
            </a:rPr>
            <a:t>第</a:t>
          </a:r>
          <a:r>
            <a:rPr lang="en-US" altLang="zh-TW" sz="2600" b="1" dirty="0" smtClean="0">
              <a:latin typeface="微軟正黑體" pitchFamily="34" charset="-120"/>
              <a:ea typeface="微軟正黑體" pitchFamily="34" charset="-120"/>
            </a:rPr>
            <a:t>37</a:t>
          </a:r>
          <a:r>
            <a:rPr lang="zh-TW" altLang="en-US" sz="2600" b="1" dirty="0" smtClean="0">
              <a:latin typeface="微軟正黑體" pitchFamily="34" charset="-120"/>
              <a:ea typeface="微軟正黑體" pitchFamily="34" charset="-120"/>
            </a:rPr>
            <a:t>條</a:t>
          </a:r>
          <a:r>
            <a:rPr lang="en-US" altLang="zh-TW" sz="2600" b="1" dirty="0" smtClean="0">
              <a:latin typeface="微軟正黑體" pitchFamily="34" charset="-120"/>
              <a:ea typeface="微軟正黑體" pitchFamily="34" charset="-120"/>
            </a:rPr>
            <a:t>)</a:t>
          </a:r>
          <a:endParaRPr lang="zh-TW" altLang="en-US" sz="2600" b="1" dirty="0">
            <a:latin typeface="微軟正黑體" pitchFamily="34" charset="-120"/>
            <a:ea typeface="微軟正黑體" pitchFamily="34" charset="-120"/>
          </a:endParaRPr>
        </a:p>
      </dgm:t>
    </dgm:pt>
    <dgm:pt modelId="{EFC7FE63-DE54-417B-9424-F1CAB7EF8217}" type="parTrans" cxnId="{2602AA9F-69C2-4C4F-9257-C5066F643181}">
      <dgm:prSet/>
      <dgm:spPr/>
      <dgm:t>
        <a:bodyPr/>
        <a:lstStyle/>
        <a:p>
          <a:endParaRPr lang="zh-TW" altLang="en-US" b="1"/>
        </a:p>
      </dgm:t>
    </dgm:pt>
    <dgm:pt modelId="{AF1D3540-DA4F-4E03-902D-FDCA2507B5BB}" type="sibTrans" cxnId="{2602AA9F-69C2-4C4F-9257-C5066F643181}">
      <dgm:prSet/>
      <dgm:spPr/>
      <dgm:t>
        <a:bodyPr/>
        <a:lstStyle/>
        <a:p>
          <a:endParaRPr lang="zh-TW" altLang="en-US" b="1"/>
        </a:p>
      </dgm:t>
    </dgm:pt>
    <dgm:pt modelId="{ACD27583-D2E5-45E8-B946-B37B0EEE2343}">
      <dgm:prSet phldrT="[文字]" custT="1"/>
      <dgm:spPr/>
      <dgm:t>
        <a:bodyPr/>
        <a:lstStyle/>
        <a:p>
          <a:pPr>
            <a:spcAft>
              <a:spcPts val="0"/>
            </a:spcAft>
          </a:pPr>
          <a:r>
            <a:rPr lang="zh-TW" altLang="en-US" sz="2000" b="1" dirty="0" smtClean="0">
              <a:latin typeface="微軟正黑體" pitchFamily="34" charset="-120"/>
              <a:ea typeface="微軟正黑體" pitchFamily="34" charset="-120"/>
            </a:rPr>
            <a:t>著作財產權人得授權他人利用著作</a:t>
          </a:r>
          <a:endParaRPr lang="zh-TW" altLang="en-US" sz="2000" b="1" dirty="0">
            <a:latin typeface="微軟正黑體" pitchFamily="34" charset="-120"/>
            <a:ea typeface="微軟正黑體" pitchFamily="34" charset="-120"/>
          </a:endParaRPr>
        </a:p>
      </dgm:t>
    </dgm:pt>
    <dgm:pt modelId="{5188E9DA-ED9A-4A90-9C65-B9A4C16719F4}" type="parTrans" cxnId="{37D17430-1514-46F2-AA9C-12EC9E68ED3D}">
      <dgm:prSet/>
      <dgm:spPr/>
      <dgm:t>
        <a:bodyPr/>
        <a:lstStyle/>
        <a:p>
          <a:endParaRPr lang="zh-TW" altLang="en-US" b="1"/>
        </a:p>
      </dgm:t>
    </dgm:pt>
    <dgm:pt modelId="{9EC8DF35-D61C-4524-9FD0-0AC91B5F8572}" type="sibTrans" cxnId="{37D17430-1514-46F2-AA9C-12EC9E68ED3D}">
      <dgm:prSet/>
      <dgm:spPr/>
      <dgm:t>
        <a:bodyPr/>
        <a:lstStyle/>
        <a:p>
          <a:endParaRPr lang="zh-TW" altLang="en-US" b="1"/>
        </a:p>
      </dgm:t>
    </dgm:pt>
    <dgm:pt modelId="{B4B4A8E4-033D-4DB7-A164-ECB7D422BF12}">
      <dgm:prSet phldrT="[文字]" custT="1"/>
      <dgm:spPr/>
      <dgm:t>
        <a:bodyPr/>
        <a:lstStyle/>
        <a:p>
          <a:pPr>
            <a:spcAft>
              <a:spcPts val="0"/>
            </a:spcAft>
          </a:pPr>
          <a:r>
            <a:rPr lang="zh-TW" altLang="en-US" sz="2000" b="1" dirty="0" smtClean="0">
              <a:latin typeface="微軟正黑體" pitchFamily="34" charset="-120"/>
              <a:ea typeface="微軟正黑體" pitchFamily="34" charset="-120"/>
            </a:rPr>
            <a:t>授權利用之地域、時間、內容及利用方法等，依當事人之約定</a:t>
          </a:r>
          <a:endParaRPr lang="zh-TW" altLang="en-US" sz="2000" b="1" dirty="0">
            <a:latin typeface="微軟正黑體" pitchFamily="34" charset="-120"/>
            <a:ea typeface="微軟正黑體" pitchFamily="34" charset="-120"/>
          </a:endParaRPr>
        </a:p>
      </dgm:t>
    </dgm:pt>
    <dgm:pt modelId="{BB744EDD-4EDD-41A8-9399-633880DB735E}" type="parTrans" cxnId="{5ADFF0CD-AF28-4BC5-B6D6-01D852AE0D58}">
      <dgm:prSet/>
      <dgm:spPr/>
      <dgm:t>
        <a:bodyPr/>
        <a:lstStyle/>
        <a:p>
          <a:endParaRPr lang="zh-TW" altLang="en-US" b="1"/>
        </a:p>
      </dgm:t>
    </dgm:pt>
    <dgm:pt modelId="{0AB382B8-1356-48CC-90EB-5C61577DACE9}" type="sibTrans" cxnId="{5ADFF0CD-AF28-4BC5-B6D6-01D852AE0D58}">
      <dgm:prSet/>
      <dgm:spPr/>
      <dgm:t>
        <a:bodyPr/>
        <a:lstStyle/>
        <a:p>
          <a:endParaRPr lang="zh-TW" altLang="en-US" b="1"/>
        </a:p>
      </dgm:t>
    </dgm:pt>
    <dgm:pt modelId="{0729BD94-5A5D-4FC9-8308-E32D8928F5A6}">
      <dgm:prSet phldrT="[文字]" custT="1"/>
      <dgm:spPr/>
      <dgm:t>
        <a:bodyPr/>
        <a:lstStyle/>
        <a:p>
          <a:r>
            <a:rPr lang="zh-TW" altLang="en-US" sz="2600" b="1" dirty="0" smtClean="0">
              <a:latin typeface="微軟正黑體" pitchFamily="34" charset="-120"/>
              <a:ea typeface="微軟正黑體" pitchFamily="34" charset="-120"/>
            </a:rPr>
            <a:t>非專屬授權</a:t>
          </a:r>
          <a:endParaRPr lang="zh-TW" altLang="en-US" sz="2600" b="1" dirty="0">
            <a:latin typeface="微軟正黑體" pitchFamily="34" charset="-120"/>
            <a:ea typeface="微軟正黑體" pitchFamily="34" charset="-120"/>
          </a:endParaRPr>
        </a:p>
      </dgm:t>
    </dgm:pt>
    <dgm:pt modelId="{B33E0F54-DB46-49BA-BE68-8536878CFB89}" type="parTrans" cxnId="{9E53E929-BEFF-43F2-A6FF-9FB3D8AF1F3D}">
      <dgm:prSet/>
      <dgm:spPr/>
      <dgm:t>
        <a:bodyPr/>
        <a:lstStyle/>
        <a:p>
          <a:endParaRPr lang="zh-TW" altLang="en-US" b="1"/>
        </a:p>
      </dgm:t>
    </dgm:pt>
    <dgm:pt modelId="{BAA4C1CF-84C5-4C29-B8DA-8427708DBA02}" type="sibTrans" cxnId="{9E53E929-BEFF-43F2-A6FF-9FB3D8AF1F3D}">
      <dgm:prSet/>
      <dgm:spPr/>
      <dgm:t>
        <a:bodyPr/>
        <a:lstStyle/>
        <a:p>
          <a:endParaRPr lang="zh-TW" altLang="en-US" b="1"/>
        </a:p>
      </dgm:t>
    </dgm:pt>
    <dgm:pt modelId="{3650FBB0-D0EE-4A90-B3E1-FD46B9A9C274}">
      <dgm:prSet phldrT="[文字]" custT="1"/>
      <dgm:spPr/>
      <dgm:t>
        <a:bodyPr/>
        <a:lstStyle/>
        <a:p>
          <a:pPr>
            <a:spcAft>
              <a:spcPts val="0"/>
            </a:spcAft>
          </a:pPr>
          <a:r>
            <a:rPr lang="zh-TW" altLang="en-US" sz="2000" b="1" dirty="0" smtClean="0">
              <a:latin typeface="微軟正黑體" pitchFamily="34" charset="-120"/>
              <a:ea typeface="微軟正黑體" pitchFamily="34" charset="-120"/>
            </a:rPr>
            <a:t>著作財產權人得授權多人，不受限制</a:t>
          </a:r>
          <a:endParaRPr lang="zh-TW" altLang="en-US" sz="2000" b="1" dirty="0">
            <a:latin typeface="微軟正黑體" pitchFamily="34" charset="-120"/>
            <a:ea typeface="微軟正黑體" pitchFamily="34" charset="-120"/>
          </a:endParaRPr>
        </a:p>
      </dgm:t>
    </dgm:pt>
    <dgm:pt modelId="{8CFDA829-C27C-4239-8CFC-D4CF759834D7}" type="parTrans" cxnId="{167D3F51-4379-484C-AE3E-89A62BFDE51F}">
      <dgm:prSet/>
      <dgm:spPr/>
      <dgm:t>
        <a:bodyPr/>
        <a:lstStyle/>
        <a:p>
          <a:endParaRPr lang="zh-TW" altLang="en-US" b="1"/>
        </a:p>
      </dgm:t>
    </dgm:pt>
    <dgm:pt modelId="{5A255394-22AB-4511-900C-70501BBF0346}" type="sibTrans" cxnId="{167D3F51-4379-484C-AE3E-89A62BFDE51F}">
      <dgm:prSet/>
      <dgm:spPr/>
      <dgm:t>
        <a:bodyPr/>
        <a:lstStyle/>
        <a:p>
          <a:endParaRPr lang="zh-TW" altLang="en-US" b="1"/>
        </a:p>
      </dgm:t>
    </dgm:pt>
    <dgm:pt modelId="{1F565766-C8AA-40F7-8CBD-93E9D246B7A6}">
      <dgm:prSet phldrT="[文字]" custT="1"/>
      <dgm:spPr/>
      <dgm:t>
        <a:bodyPr/>
        <a:lstStyle/>
        <a:p>
          <a:r>
            <a:rPr lang="zh-TW" altLang="en-US" sz="2600" b="1" dirty="0" smtClean="0">
              <a:latin typeface="微軟正黑體" pitchFamily="34" charset="-120"/>
              <a:ea typeface="微軟正黑體" pitchFamily="34" charset="-120"/>
            </a:rPr>
            <a:t>專屬授權</a:t>
          </a:r>
          <a:endParaRPr lang="zh-TW" altLang="en-US" sz="2600" b="1" dirty="0">
            <a:latin typeface="微軟正黑體" pitchFamily="34" charset="-120"/>
            <a:ea typeface="微軟正黑體" pitchFamily="34" charset="-120"/>
          </a:endParaRPr>
        </a:p>
      </dgm:t>
    </dgm:pt>
    <dgm:pt modelId="{DD4215C2-E805-4C6F-8EBD-C00867D8A9F3}" type="parTrans" cxnId="{0D0F88C2-26F8-4358-ACB9-853B0FC1B681}">
      <dgm:prSet/>
      <dgm:spPr/>
      <dgm:t>
        <a:bodyPr/>
        <a:lstStyle/>
        <a:p>
          <a:endParaRPr lang="zh-TW" altLang="en-US" b="1"/>
        </a:p>
      </dgm:t>
    </dgm:pt>
    <dgm:pt modelId="{4E1B9F73-8EDA-4C5B-B455-901CDFBC0873}" type="sibTrans" cxnId="{0D0F88C2-26F8-4358-ACB9-853B0FC1B681}">
      <dgm:prSet/>
      <dgm:spPr/>
      <dgm:t>
        <a:bodyPr/>
        <a:lstStyle/>
        <a:p>
          <a:endParaRPr lang="zh-TW" altLang="en-US" b="1"/>
        </a:p>
      </dgm:t>
    </dgm:pt>
    <dgm:pt modelId="{CB7C12A8-A9C2-4181-B76E-B582CCF8FDBE}">
      <dgm:prSet phldrT="[文字]" custT="1"/>
      <dgm:spPr/>
      <dgm:t>
        <a:bodyPr/>
        <a:lstStyle/>
        <a:p>
          <a:pPr>
            <a:spcAft>
              <a:spcPts val="0"/>
            </a:spcAft>
          </a:pPr>
          <a:r>
            <a:rPr lang="zh-TW" altLang="en-US" sz="1700" b="1" smtClean="0">
              <a:latin typeface="微軟正黑體" pitchFamily="34" charset="-120"/>
              <a:ea typeface="微軟正黑體" pitchFamily="34" charset="-120"/>
            </a:rPr>
            <a:t>獨占的許諾，在專屬授權之範圍內，著作財產權人不得行使權利、不得就同一內容再授權第三人</a:t>
          </a:r>
          <a:endParaRPr lang="zh-TW" altLang="en-US" sz="1700" b="1" dirty="0">
            <a:latin typeface="微軟正黑體" pitchFamily="34" charset="-120"/>
            <a:ea typeface="微軟正黑體" pitchFamily="34" charset="-120"/>
          </a:endParaRPr>
        </a:p>
      </dgm:t>
    </dgm:pt>
    <dgm:pt modelId="{C93580E2-0539-4D4C-8D7F-E92585CF5CC6}" type="parTrans" cxnId="{3A3BF406-8181-4EDC-9CE4-4F19A52A50C8}">
      <dgm:prSet/>
      <dgm:spPr/>
      <dgm:t>
        <a:bodyPr/>
        <a:lstStyle/>
        <a:p>
          <a:endParaRPr lang="zh-TW" altLang="en-US" b="1"/>
        </a:p>
      </dgm:t>
    </dgm:pt>
    <dgm:pt modelId="{8239B3F3-FE11-4A7D-BBCA-7D96F719FC8D}" type="sibTrans" cxnId="{3A3BF406-8181-4EDC-9CE4-4F19A52A50C8}">
      <dgm:prSet/>
      <dgm:spPr/>
      <dgm:t>
        <a:bodyPr/>
        <a:lstStyle/>
        <a:p>
          <a:endParaRPr lang="zh-TW" altLang="en-US" b="1"/>
        </a:p>
      </dgm:t>
    </dgm:pt>
    <dgm:pt modelId="{A5076EBD-2DA5-4123-88A4-0A729FF7B979}">
      <dgm:prSet phldrT="[文字]" custT="1"/>
      <dgm:spPr/>
      <dgm:t>
        <a:bodyPr/>
        <a:lstStyle/>
        <a:p>
          <a:pPr>
            <a:spcAft>
              <a:spcPts val="0"/>
            </a:spcAft>
          </a:pPr>
          <a:r>
            <a:rPr lang="zh-TW" altLang="en-US" sz="1700" b="1" dirty="0" smtClean="0">
              <a:latin typeface="微軟正黑體" pitchFamily="34" charset="-120"/>
              <a:ea typeface="微軟正黑體" pitchFamily="34" charset="-120"/>
            </a:rPr>
            <a:t>專屬被授權人得以自己名義為訴訟上之行為</a:t>
          </a:r>
          <a:endParaRPr lang="zh-TW" altLang="en-US" sz="1700" b="1" dirty="0">
            <a:latin typeface="微軟正黑體" pitchFamily="34" charset="-120"/>
            <a:ea typeface="微軟正黑體" pitchFamily="34" charset="-120"/>
          </a:endParaRPr>
        </a:p>
      </dgm:t>
    </dgm:pt>
    <dgm:pt modelId="{F8952D43-BB38-4789-99D7-C2BF4F4A90DD}" type="parTrans" cxnId="{19C90D48-D88B-49A5-BF9F-E3B3DF74DF23}">
      <dgm:prSet/>
      <dgm:spPr/>
      <dgm:t>
        <a:bodyPr/>
        <a:lstStyle/>
        <a:p>
          <a:endParaRPr lang="zh-TW" altLang="en-US" b="1"/>
        </a:p>
      </dgm:t>
    </dgm:pt>
    <dgm:pt modelId="{4D193E85-ACEB-4EE1-A524-F31BE4444B34}" type="sibTrans" cxnId="{19C90D48-D88B-49A5-BF9F-E3B3DF74DF23}">
      <dgm:prSet/>
      <dgm:spPr/>
      <dgm:t>
        <a:bodyPr/>
        <a:lstStyle/>
        <a:p>
          <a:endParaRPr lang="zh-TW" altLang="en-US" b="1"/>
        </a:p>
      </dgm:t>
    </dgm:pt>
    <dgm:pt modelId="{47E48557-3D4A-45D7-AA89-D9437B3C6BB7}">
      <dgm:prSet phldrT="[文字]" custT="1"/>
      <dgm:spPr/>
      <dgm:t>
        <a:bodyPr/>
        <a:lstStyle/>
        <a:p>
          <a:pPr>
            <a:spcAft>
              <a:spcPts val="0"/>
            </a:spcAft>
          </a:pPr>
          <a:r>
            <a:rPr lang="zh-TW" altLang="en-US" sz="2000" b="1" smtClean="0">
              <a:latin typeface="微軟正黑體" pitchFamily="34" charset="-120"/>
              <a:ea typeface="微軟正黑體" pitchFamily="34" charset="-120"/>
            </a:rPr>
            <a:t>其約定不明之部分，推定為未授權</a:t>
          </a:r>
          <a:endParaRPr lang="zh-TW" altLang="en-US" sz="2000" b="1" dirty="0">
            <a:latin typeface="微軟正黑體" pitchFamily="34" charset="-120"/>
            <a:ea typeface="微軟正黑體" pitchFamily="34" charset="-120"/>
          </a:endParaRPr>
        </a:p>
      </dgm:t>
    </dgm:pt>
    <dgm:pt modelId="{26C7414D-2939-4D85-8745-F961DB7878FB}" type="parTrans" cxnId="{1069D268-6D98-47D4-9E47-B3D082B63908}">
      <dgm:prSet/>
      <dgm:spPr/>
      <dgm:t>
        <a:bodyPr/>
        <a:lstStyle/>
        <a:p>
          <a:endParaRPr lang="zh-TW" altLang="en-US" b="1"/>
        </a:p>
      </dgm:t>
    </dgm:pt>
    <dgm:pt modelId="{BBCDA5CC-9C18-413C-A79F-CC5A6F52437D}" type="sibTrans" cxnId="{1069D268-6D98-47D4-9E47-B3D082B63908}">
      <dgm:prSet/>
      <dgm:spPr/>
      <dgm:t>
        <a:bodyPr/>
        <a:lstStyle/>
        <a:p>
          <a:endParaRPr lang="zh-TW" altLang="en-US" b="1"/>
        </a:p>
      </dgm:t>
    </dgm:pt>
    <dgm:pt modelId="{5B91CA69-FC72-4AB2-AF1C-1F88F9AFE2F2}">
      <dgm:prSet phldrT="[文字]" custT="1"/>
      <dgm:spPr/>
      <dgm:t>
        <a:bodyPr/>
        <a:lstStyle/>
        <a:p>
          <a:pPr>
            <a:spcAft>
              <a:spcPts val="0"/>
            </a:spcAft>
          </a:pPr>
          <a:r>
            <a:rPr lang="zh-TW" altLang="en-US" sz="2000" b="1" dirty="0" smtClean="0">
              <a:latin typeface="微軟正黑體" pitchFamily="34" charset="-120"/>
              <a:ea typeface="微軟正黑體" pitchFamily="34" charset="-120"/>
            </a:rPr>
            <a:t>原則禁止再授權</a:t>
          </a:r>
          <a:r>
            <a:rPr lang="en-US" altLang="zh-TW" sz="2000" b="1" dirty="0" smtClean="0">
              <a:latin typeface="微軟正黑體" pitchFamily="34" charset="-120"/>
              <a:ea typeface="微軟正黑體" pitchFamily="34" charset="-120"/>
            </a:rPr>
            <a:t>(</a:t>
          </a:r>
          <a:r>
            <a:rPr lang="zh-TW" altLang="en-US" sz="2000" b="1" dirty="0" smtClean="0">
              <a:latin typeface="微軟正黑體" pitchFamily="34" charset="-120"/>
              <a:ea typeface="微軟正黑體" pitchFamily="34" charset="-120"/>
            </a:rPr>
            <a:t>第</a:t>
          </a:r>
          <a:r>
            <a:rPr lang="en-US" altLang="zh-TW" sz="2000" b="1" dirty="0" smtClean="0">
              <a:latin typeface="微軟正黑體" pitchFamily="34" charset="-120"/>
              <a:ea typeface="微軟正黑體" pitchFamily="34" charset="-120"/>
            </a:rPr>
            <a:t>37</a:t>
          </a:r>
          <a:r>
            <a:rPr lang="zh-TW" altLang="en-US" sz="2000" b="1" dirty="0" smtClean="0">
              <a:latin typeface="微軟正黑體" pitchFamily="34" charset="-120"/>
              <a:ea typeface="微軟正黑體" pitchFamily="34" charset="-120"/>
            </a:rPr>
            <a:t>條第</a:t>
          </a:r>
          <a:r>
            <a:rPr lang="en-US" altLang="zh-TW" sz="2000" b="1" dirty="0" smtClean="0">
              <a:latin typeface="微軟正黑體" pitchFamily="34" charset="-120"/>
              <a:ea typeface="微軟正黑體" pitchFamily="34" charset="-120"/>
            </a:rPr>
            <a:t>3</a:t>
          </a:r>
          <a:r>
            <a:rPr lang="zh-TW" altLang="en-US" sz="2000" b="1" dirty="0" smtClean="0">
              <a:latin typeface="微軟正黑體" pitchFamily="34" charset="-120"/>
              <a:ea typeface="微軟正黑體" pitchFamily="34" charset="-120"/>
            </a:rPr>
            <a:t>項</a:t>
          </a:r>
          <a:r>
            <a:rPr lang="en-US" altLang="zh-TW" sz="2000" b="1" dirty="0" smtClean="0">
              <a:latin typeface="微軟正黑體" pitchFamily="34" charset="-120"/>
              <a:ea typeface="微軟正黑體" pitchFamily="34" charset="-120"/>
            </a:rPr>
            <a:t>)</a:t>
          </a:r>
          <a:endParaRPr lang="zh-TW" altLang="en-US" sz="2000" b="1" dirty="0">
            <a:latin typeface="微軟正黑體" pitchFamily="34" charset="-120"/>
            <a:ea typeface="微軟正黑體" pitchFamily="34" charset="-120"/>
          </a:endParaRPr>
        </a:p>
      </dgm:t>
    </dgm:pt>
    <dgm:pt modelId="{60D351EC-B0C4-439B-A750-2BE84E833DA3}" type="parTrans" cxnId="{9DB5AFFD-204D-43A3-946C-19C0BE4E7D21}">
      <dgm:prSet/>
      <dgm:spPr/>
      <dgm:t>
        <a:bodyPr/>
        <a:lstStyle/>
        <a:p>
          <a:endParaRPr lang="zh-TW" altLang="en-US" b="1"/>
        </a:p>
      </dgm:t>
    </dgm:pt>
    <dgm:pt modelId="{65E72F8D-8C81-43E3-AFCB-915CC00671F2}" type="sibTrans" cxnId="{9DB5AFFD-204D-43A3-946C-19C0BE4E7D21}">
      <dgm:prSet/>
      <dgm:spPr/>
      <dgm:t>
        <a:bodyPr/>
        <a:lstStyle/>
        <a:p>
          <a:endParaRPr lang="zh-TW" altLang="en-US" b="1"/>
        </a:p>
      </dgm:t>
    </dgm:pt>
    <dgm:pt modelId="{9F793351-FE32-49C2-93A5-33EAFDA7BE8E}">
      <dgm:prSet phldrT="[文字]" custT="1"/>
      <dgm:spPr/>
      <dgm:t>
        <a:bodyPr/>
        <a:lstStyle/>
        <a:p>
          <a:pPr>
            <a:spcAft>
              <a:spcPts val="0"/>
            </a:spcAft>
          </a:pPr>
          <a:r>
            <a:rPr lang="zh-TW" altLang="en-US" sz="1700" b="1" dirty="0" smtClean="0">
              <a:latin typeface="微軟正黑體" pitchFamily="34" charset="-120"/>
              <a:ea typeface="微軟正黑體" pitchFamily="34" charset="-120"/>
            </a:rPr>
            <a:t>著作財產權人在專屬授權範圍內，不得行使權利</a:t>
          </a:r>
          <a:endParaRPr lang="zh-TW" altLang="en-US" sz="1700" b="1" dirty="0">
            <a:latin typeface="微軟正黑體" pitchFamily="34" charset="-120"/>
            <a:ea typeface="微軟正黑體" pitchFamily="34" charset="-120"/>
          </a:endParaRPr>
        </a:p>
      </dgm:t>
    </dgm:pt>
    <dgm:pt modelId="{02DC44AD-A9CF-41E7-9FEA-FCAE4DD9BFEA}" type="parTrans" cxnId="{F4D64644-97E6-409A-AC51-F8873E3230A1}">
      <dgm:prSet/>
      <dgm:spPr/>
      <dgm:t>
        <a:bodyPr/>
        <a:lstStyle/>
        <a:p>
          <a:endParaRPr lang="zh-TW" altLang="en-US" b="1"/>
        </a:p>
      </dgm:t>
    </dgm:pt>
    <dgm:pt modelId="{2DE60251-25C6-459A-8FC5-A4EA7115EC0B}" type="sibTrans" cxnId="{F4D64644-97E6-409A-AC51-F8873E3230A1}">
      <dgm:prSet/>
      <dgm:spPr/>
      <dgm:t>
        <a:bodyPr/>
        <a:lstStyle/>
        <a:p>
          <a:endParaRPr lang="zh-TW" altLang="en-US" b="1"/>
        </a:p>
      </dgm:t>
    </dgm:pt>
    <dgm:pt modelId="{321DE267-F7DC-4818-9E5A-5E60A6881928}" type="pres">
      <dgm:prSet presAssocID="{623F9F5A-1262-4D6A-8892-17AEA63EE108}" presName="Name0" presStyleCnt="0">
        <dgm:presLayoutVars>
          <dgm:dir/>
          <dgm:animLvl val="lvl"/>
          <dgm:resizeHandles val="exact"/>
        </dgm:presLayoutVars>
      </dgm:prSet>
      <dgm:spPr/>
      <dgm:t>
        <a:bodyPr/>
        <a:lstStyle/>
        <a:p>
          <a:endParaRPr lang="zh-TW" altLang="en-US"/>
        </a:p>
      </dgm:t>
    </dgm:pt>
    <dgm:pt modelId="{1B912512-2921-47C6-ADF1-021BD8716341}" type="pres">
      <dgm:prSet presAssocID="{5F78337B-B415-4544-B245-D4BBB9334ACB}" presName="linNode" presStyleCnt="0"/>
      <dgm:spPr/>
      <dgm:t>
        <a:bodyPr/>
        <a:lstStyle/>
        <a:p>
          <a:endParaRPr lang="zh-TW" altLang="en-US"/>
        </a:p>
      </dgm:t>
    </dgm:pt>
    <dgm:pt modelId="{7FAECF64-3C48-46A1-BC6B-C9F83CF68C16}" type="pres">
      <dgm:prSet presAssocID="{5F78337B-B415-4544-B245-D4BBB9334ACB}" presName="parentText" presStyleLbl="node1" presStyleIdx="0" presStyleCnt="3" custScaleX="86516">
        <dgm:presLayoutVars>
          <dgm:chMax val="1"/>
          <dgm:bulletEnabled val="1"/>
        </dgm:presLayoutVars>
      </dgm:prSet>
      <dgm:spPr/>
      <dgm:t>
        <a:bodyPr/>
        <a:lstStyle/>
        <a:p>
          <a:endParaRPr lang="zh-TW" altLang="en-US"/>
        </a:p>
      </dgm:t>
    </dgm:pt>
    <dgm:pt modelId="{161200DF-1031-4EE5-87E5-B0E413B7B5F0}" type="pres">
      <dgm:prSet presAssocID="{5F78337B-B415-4544-B245-D4BBB9334ACB}" presName="descendantText" presStyleLbl="alignAccFollowNode1" presStyleIdx="0" presStyleCnt="3" custScaleX="107690" custScaleY="118518">
        <dgm:presLayoutVars>
          <dgm:bulletEnabled val="1"/>
        </dgm:presLayoutVars>
      </dgm:prSet>
      <dgm:spPr/>
      <dgm:t>
        <a:bodyPr/>
        <a:lstStyle/>
        <a:p>
          <a:endParaRPr lang="zh-TW" altLang="en-US"/>
        </a:p>
      </dgm:t>
    </dgm:pt>
    <dgm:pt modelId="{B4137091-35D3-4E1B-BA88-76F7ED979DD8}" type="pres">
      <dgm:prSet presAssocID="{AF1D3540-DA4F-4E03-902D-FDCA2507B5BB}" presName="sp" presStyleCnt="0"/>
      <dgm:spPr/>
      <dgm:t>
        <a:bodyPr/>
        <a:lstStyle/>
        <a:p>
          <a:endParaRPr lang="zh-TW" altLang="en-US"/>
        </a:p>
      </dgm:t>
    </dgm:pt>
    <dgm:pt modelId="{70F832B0-7085-4A73-9FE8-A7A5B5ABFE64}" type="pres">
      <dgm:prSet presAssocID="{0729BD94-5A5D-4FC9-8308-E32D8928F5A6}" presName="linNode" presStyleCnt="0"/>
      <dgm:spPr/>
      <dgm:t>
        <a:bodyPr/>
        <a:lstStyle/>
        <a:p>
          <a:endParaRPr lang="zh-TW" altLang="en-US"/>
        </a:p>
      </dgm:t>
    </dgm:pt>
    <dgm:pt modelId="{46445C2E-2403-4330-8748-D3D09064A9E8}" type="pres">
      <dgm:prSet presAssocID="{0729BD94-5A5D-4FC9-8308-E32D8928F5A6}" presName="parentText" presStyleLbl="node1" presStyleIdx="1" presStyleCnt="3" custScaleX="86516">
        <dgm:presLayoutVars>
          <dgm:chMax val="1"/>
          <dgm:bulletEnabled val="1"/>
        </dgm:presLayoutVars>
      </dgm:prSet>
      <dgm:spPr/>
      <dgm:t>
        <a:bodyPr/>
        <a:lstStyle/>
        <a:p>
          <a:endParaRPr lang="zh-TW" altLang="en-US"/>
        </a:p>
      </dgm:t>
    </dgm:pt>
    <dgm:pt modelId="{ED361336-5B3A-44B0-A6F4-B09B7ADD3468}" type="pres">
      <dgm:prSet presAssocID="{0729BD94-5A5D-4FC9-8308-E32D8928F5A6}" presName="descendantText" presStyleLbl="alignAccFollowNode1" presStyleIdx="1" presStyleCnt="3" custScaleX="107690" custScaleY="118518">
        <dgm:presLayoutVars>
          <dgm:bulletEnabled val="1"/>
        </dgm:presLayoutVars>
      </dgm:prSet>
      <dgm:spPr/>
      <dgm:t>
        <a:bodyPr/>
        <a:lstStyle/>
        <a:p>
          <a:endParaRPr lang="zh-TW" altLang="en-US"/>
        </a:p>
      </dgm:t>
    </dgm:pt>
    <dgm:pt modelId="{11C69D1C-7951-4647-88DF-70980985A5EA}" type="pres">
      <dgm:prSet presAssocID="{BAA4C1CF-84C5-4C29-B8DA-8427708DBA02}" presName="sp" presStyleCnt="0"/>
      <dgm:spPr/>
      <dgm:t>
        <a:bodyPr/>
        <a:lstStyle/>
        <a:p>
          <a:endParaRPr lang="zh-TW" altLang="en-US"/>
        </a:p>
      </dgm:t>
    </dgm:pt>
    <dgm:pt modelId="{4FBF7A38-45E7-4902-94F0-278B444E11C5}" type="pres">
      <dgm:prSet presAssocID="{1F565766-C8AA-40F7-8CBD-93E9D246B7A6}" presName="linNode" presStyleCnt="0"/>
      <dgm:spPr/>
      <dgm:t>
        <a:bodyPr/>
        <a:lstStyle/>
        <a:p>
          <a:endParaRPr lang="zh-TW" altLang="en-US"/>
        </a:p>
      </dgm:t>
    </dgm:pt>
    <dgm:pt modelId="{00E11918-04DF-4DB2-B8EE-2131537BF3CB}" type="pres">
      <dgm:prSet presAssocID="{1F565766-C8AA-40F7-8CBD-93E9D246B7A6}" presName="parentText" presStyleLbl="node1" presStyleIdx="2" presStyleCnt="3" custScaleX="86516">
        <dgm:presLayoutVars>
          <dgm:chMax val="1"/>
          <dgm:bulletEnabled val="1"/>
        </dgm:presLayoutVars>
      </dgm:prSet>
      <dgm:spPr/>
      <dgm:t>
        <a:bodyPr/>
        <a:lstStyle/>
        <a:p>
          <a:endParaRPr lang="zh-TW" altLang="en-US"/>
        </a:p>
      </dgm:t>
    </dgm:pt>
    <dgm:pt modelId="{97441E48-7A55-4635-BE7D-8B9109FE77D6}" type="pres">
      <dgm:prSet presAssocID="{1F565766-C8AA-40F7-8CBD-93E9D246B7A6}" presName="descendantText" presStyleLbl="alignAccFollowNode1" presStyleIdx="2" presStyleCnt="3" custScaleX="107690" custScaleY="118518">
        <dgm:presLayoutVars>
          <dgm:bulletEnabled val="1"/>
        </dgm:presLayoutVars>
      </dgm:prSet>
      <dgm:spPr/>
      <dgm:t>
        <a:bodyPr/>
        <a:lstStyle/>
        <a:p>
          <a:endParaRPr lang="zh-TW" altLang="en-US"/>
        </a:p>
      </dgm:t>
    </dgm:pt>
  </dgm:ptLst>
  <dgm:cxnLst>
    <dgm:cxn modelId="{5ADFF0CD-AF28-4BC5-B6D6-01D852AE0D58}" srcId="{5F78337B-B415-4544-B245-D4BBB9334ACB}" destId="{B4B4A8E4-033D-4DB7-A164-ECB7D422BF12}" srcOrd="1" destOrd="0" parTransId="{BB744EDD-4EDD-41A8-9399-633880DB735E}" sibTransId="{0AB382B8-1356-48CC-90EB-5C61577DACE9}"/>
    <dgm:cxn modelId="{3A3BF406-8181-4EDC-9CE4-4F19A52A50C8}" srcId="{1F565766-C8AA-40F7-8CBD-93E9D246B7A6}" destId="{CB7C12A8-A9C2-4181-B76E-B582CCF8FDBE}" srcOrd="0" destOrd="0" parTransId="{C93580E2-0539-4D4C-8D7F-E92585CF5CC6}" sibTransId="{8239B3F3-FE11-4A7D-BBCA-7D96F719FC8D}"/>
    <dgm:cxn modelId="{1C276030-2ACD-4C19-9932-F3D8E41AFF94}" type="presOf" srcId="{B4B4A8E4-033D-4DB7-A164-ECB7D422BF12}" destId="{161200DF-1031-4EE5-87E5-B0E413B7B5F0}" srcOrd="0" destOrd="1" presId="urn:microsoft.com/office/officeart/2005/8/layout/vList5"/>
    <dgm:cxn modelId="{37D17430-1514-46F2-AA9C-12EC9E68ED3D}" srcId="{5F78337B-B415-4544-B245-D4BBB9334ACB}" destId="{ACD27583-D2E5-45E8-B946-B37B0EEE2343}" srcOrd="0" destOrd="0" parTransId="{5188E9DA-ED9A-4A90-9C65-B9A4C16719F4}" sibTransId="{9EC8DF35-D61C-4524-9FD0-0AC91B5F8572}"/>
    <dgm:cxn modelId="{9DB5AFFD-204D-43A3-946C-19C0BE4E7D21}" srcId="{0729BD94-5A5D-4FC9-8308-E32D8928F5A6}" destId="{5B91CA69-FC72-4AB2-AF1C-1F88F9AFE2F2}" srcOrd="1" destOrd="0" parTransId="{60D351EC-B0C4-439B-A750-2BE84E833DA3}" sibTransId="{65E72F8D-8C81-43E3-AFCB-915CC00671F2}"/>
    <dgm:cxn modelId="{C76079E0-2098-4C4E-BEEA-C193084AA83D}" type="presOf" srcId="{5B91CA69-FC72-4AB2-AF1C-1F88F9AFE2F2}" destId="{ED361336-5B3A-44B0-A6F4-B09B7ADD3468}" srcOrd="0" destOrd="1" presId="urn:microsoft.com/office/officeart/2005/8/layout/vList5"/>
    <dgm:cxn modelId="{6EED09BD-0970-43D7-BAE8-9BB378FB70A8}" type="presOf" srcId="{ACD27583-D2E5-45E8-B946-B37B0EEE2343}" destId="{161200DF-1031-4EE5-87E5-B0E413B7B5F0}" srcOrd="0" destOrd="0" presId="urn:microsoft.com/office/officeart/2005/8/layout/vList5"/>
    <dgm:cxn modelId="{167D3F51-4379-484C-AE3E-89A62BFDE51F}" srcId="{0729BD94-5A5D-4FC9-8308-E32D8928F5A6}" destId="{3650FBB0-D0EE-4A90-B3E1-FD46B9A9C274}" srcOrd="0" destOrd="0" parTransId="{8CFDA829-C27C-4239-8CFC-D4CF759834D7}" sibTransId="{5A255394-22AB-4511-900C-70501BBF0346}"/>
    <dgm:cxn modelId="{D29A54C3-0313-4D03-B377-70F9AAA9A3D1}" type="presOf" srcId="{5F78337B-B415-4544-B245-D4BBB9334ACB}" destId="{7FAECF64-3C48-46A1-BC6B-C9F83CF68C16}" srcOrd="0" destOrd="0" presId="urn:microsoft.com/office/officeart/2005/8/layout/vList5"/>
    <dgm:cxn modelId="{F4D64644-97E6-409A-AC51-F8873E3230A1}" srcId="{1F565766-C8AA-40F7-8CBD-93E9D246B7A6}" destId="{9F793351-FE32-49C2-93A5-33EAFDA7BE8E}" srcOrd="2" destOrd="0" parTransId="{02DC44AD-A9CF-41E7-9FEA-FCAE4DD9BFEA}" sibTransId="{2DE60251-25C6-459A-8FC5-A4EA7115EC0B}"/>
    <dgm:cxn modelId="{A08D15E1-7009-45BF-9E90-8B5A39FB5A4D}" type="presOf" srcId="{9F793351-FE32-49C2-93A5-33EAFDA7BE8E}" destId="{97441E48-7A55-4635-BE7D-8B9109FE77D6}" srcOrd="0" destOrd="2" presId="urn:microsoft.com/office/officeart/2005/8/layout/vList5"/>
    <dgm:cxn modelId="{54B869B8-F445-48E6-9912-E484A7F57DA4}" type="presOf" srcId="{3650FBB0-D0EE-4A90-B3E1-FD46B9A9C274}" destId="{ED361336-5B3A-44B0-A6F4-B09B7ADD3468}" srcOrd="0" destOrd="0" presId="urn:microsoft.com/office/officeart/2005/8/layout/vList5"/>
    <dgm:cxn modelId="{4C3E4A8B-7AF3-4296-B20A-D8610856F554}" type="presOf" srcId="{1F565766-C8AA-40F7-8CBD-93E9D246B7A6}" destId="{00E11918-04DF-4DB2-B8EE-2131537BF3CB}" srcOrd="0" destOrd="0" presId="urn:microsoft.com/office/officeart/2005/8/layout/vList5"/>
    <dgm:cxn modelId="{19C90D48-D88B-49A5-BF9F-E3B3DF74DF23}" srcId="{1F565766-C8AA-40F7-8CBD-93E9D246B7A6}" destId="{A5076EBD-2DA5-4123-88A4-0A729FF7B979}" srcOrd="1" destOrd="0" parTransId="{F8952D43-BB38-4789-99D7-C2BF4F4A90DD}" sibTransId="{4D193E85-ACEB-4EE1-A524-F31BE4444B34}"/>
    <dgm:cxn modelId="{2602AA9F-69C2-4C4F-9257-C5066F643181}" srcId="{623F9F5A-1262-4D6A-8892-17AEA63EE108}" destId="{5F78337B-B415-4544-B245-D4BBB9334ACB}" srcOrd="0" destOrd="0" parTransId="{EFC7FE63-DE54-417B-9424-F1CAB7EF8217}" sibTransId="{AF1D3540-DA4F-4E03-902D-FDCA2507B5BB}"/>
    <dgm:cxn modelId="{0D0F88C2-26F8-4358-ACB9-853B0FC1B681}" srcId="{623F9F5A-1262-4D6A-8892-17AEA63EE108}" destId="{1F565766-C8AA-40F7-8CBD-93E9D246B7A6}" srcOrd="2" destOrd="0" parTransId="{DD4215C2-E805-4C6F-8EBD-C00867D8A9F3}" sibTransId="{4E1B9F73-8EDA-4C5B-B455-901CDFBC0873}"/>
    <dgm:cxn modelId="{1069D268-6D98-47D4-9E47-B3D082B63908}" srcId="{5F78337B-B415-4544-B245-D4BBB9334ACB}" destId="{47E48557-3D4A-45D7-AA89-D9437B3C6BB7}" srcOrd="2" destOrd="0" parTransId="{26C7414D-2939-4D85-8745-F961DB7878FB}" sibTransId="{BBCDA5CC-9C18-413C-A79F-CC5A6F52437D}"/>
    <dgm:cxn modelId="{B7A00AA2-7D5F-4655-B4ED-A9040709D28A}" type="presOf" srcId="{CB7C12A8-A9C2-4181-B76E-B582CCF8FDBE}" destId="{97441E48-7A55-4635-BE7D-8B9109FE77D6}" srcOrd="0" destOrd="0" presId="urn:microsoft.com/office/officeart/2005/8/layout/vList5"/>
    <dgm:cxn modelId="{9E53E929-BEFF-43F2-A6FF-9FB3D8AF1F3D}" srcId="{623F9F5A-1262-4D6A-8892-17AEA63EE108}" destId="{0729BD94-5A5D-4FC9-8308-E32D8928F5A6}" srcOrd="1" destOrd="0" parTransId="{B33E0F54-DB46-49BA-BE68-8536878CFB89}" sibTransId="{BAA4C1CF-84C5-4C29-B8DA-8427708DBA02}"/>
    <dgm:cxn modelId="{59662C1E-FC95-447E-AC30-EE58E02C86A2}" type="presOf" srcId="{A5076EBD-2DA5-4123-88A4-0A729FF7B979}" destId="{97441E48-7A55-4635-BE7D-8B9109FE77D6}" srcOrd="0" destOrd="1" presId="urn:microsoft.com/office/officeart/2005/8/layout/vList5"/>
    <dgm:cxn modelId="{AD748B5C-2F6B-4791-83C3-55154E350A33}" type="presOf" srcId="{0729BD94-5A5D-4FC9-8308-E32D8928F5A6}" destId="{46445C2E-2403-4330-8748-D3D09064A9E8}" srcOrd="0" destOrd="0" presId="urn:microsoft.com/office/officeart/2005/8/layout/vList5"/>
    <dgm:cxn modelId="{F407FE84-0F84-404D-B852-96895489A294}" type="presOf" srcId="{623F9F5A-1262-4D6A-8892-17AEA63EE108}" destId="{321DE267-F7DC-4818-9E5A-5E60A6881928}" srcOrd="0" destOrd="0" presId="urn:microsoft.com/office/officeart/2005/8/layout/vList5"/>
    <dgm:cxn modelId="{3E91F0D0-6F2C-4E27-8D21-4FB508844275}" type="presOf" srcId="{47E48557-3D4A-45D7-AA89-D9437B3C6BB7}" destId="{161200DF-1031-4EE5-87E5-B0E413B7B5F0}" srcOrd="0" destOrd="2" presId="urn:microsoft.com/office/officeart/2005/8/layout/vList5"/>
    <dgm:cxn modelId="{EA760ED9-3C3E-4F83-82D5-F86925273BFC}" type="presParOf" srcId="{321DE267-F7DC-4818-9E5A-5E60A6881928}" destId="{1B912512-2921-47C6-ADF1-021BD8716341}" srcOrd="0" destOrd="0" presId="urn:microsoft.com/office/officeart/2005/8/layout/vList5"/>
    <dgm:cxn modelId="{A56E7137-4B8C-403E-A639-ECDA2484F8BB}" type="presParOf" srcId="{1B912512-2921-47C6-ADF1-021BD8716341}" destId="{7FAECF64-3C48-46A1-BC6B-C9F83CF68C16}" srcOrd="0" destOrd="0" presId="urn:microsoft.com/office/officeart/2005/8/layout/vList5"/>
    <dgm:cxn modelId="{C12884F0-DA4E-4058-82CB-823D5A6EB50C}" type="presParOf" srcId="{1B912512-2921-47C6-ADF1-021BD8716341}" destId="{161200DF-1031-4EE5-87E5-B0E413B7B5F0}" srcOrd="1" destOrd="0" presId="urn:microsoft.com/office/officeart/2005/8/layout/vList5"/>
    <dgm:cxn modelId="{651C9A03-AB36-4DB5-9817-237680EB5F21}" type="presParOf" srcId="{321DE267-F7DC-4818-9E5A-5E60A6881928}" destId="{B4137091-35D3-4E1B-BA88-76F7ED979DD8}" srcOrd="1" destOrd="0" presId="urn:microsoft.com/office/officeart/2005/8/layout/vList5"/>
    <dgm:cxn modelId="{6493D7E4-4E09-42D2-9CB0-705FD46A6BA2}" type="presParOf" srcId="{321DE267-F7DC-4818-9E5A-5E60A6881928}" destId="{70F832B0-7085-4A73-9FE8-A7A5B5ABFE64}" srcOrd="2" destOrd="0" presId="urn:microsoft.com/office/officeart/2005/8/layout/vList5"/>
    <dgm:cxn modelId="{0FB36E7D-1CC2-4489-93F7-BA43EBC5909D}" type="presParOf" srcId="{70F832B0-7085-4A73-9FE8-A7A5B5ABFE64}" destId="{46445C2E-2403-4330-8748-D3D09064A9E8}" srcOrd="0" destOrd="0" presId="urn:microsoft.com/office/officeart/2005/8/layout/vList5"/>
    <dgm:cxn modelId="{5B6483E0-D29F-4C90-906D-7F10B2D848C7}" type="presParOf" srcId="{70F832B0-7085-4A73-9FE8-A7A5B5ABFE64}" destId="{ED361336-5B3A-44B0-A6F4-B09B7ADD3468}" srcOrd="1" destOrd="0" presId="urn:microsoft.com/office/officeart/2005/8/layout/vList5"/>
    <dgm:cxn modelId="{52E80DDC-D113-40C3-9454-D3B3537FC21C}" type="presParOf" srcId="{321DE267-F7DC-4818-9E5A-5E60A6881928}" destId="{11C69D1C-7951-4647-88DF-70980985A5EA}" srcOrd="3" destOrd="0" presId="urn:microsoft.com/office/officeart/2005/8/layout/vList5"/>
    <dgm:cxn modelId="{4A3FD42F-CE9C-40DF-824B-AE5771A564BE}" type="presParOf" srcId="{321DE267-F7DC-4818-9E5A-5E60A6881928}" destId="{4FBF7A38-45E7-4902-94F0-278B444E11C5}" srcOrd="4" destOrd="0" presId="urn:microsoft.com/office/officeart/2005/8/layout/vList5"/>
    <dgm:cxn modelId="{7C57E25F-C822-4B84-9FDA-7C4E78ECCDC2}" type="presParOf" srcId="{4FBF7A38-45E7-4902-94F0-278B444E11C5}" destId="{00E11918-04DF-4DB2-B8EE-2131537BF3CB}" srcOrd="0" destOrd="0" presId="urn:microsoft.com/office/officeart/2005/8/layout/vList5"/>
    <dgm:cxn modelId="{16A75719-F153-4B34-A025-84154B1FDCCF}" type="presParOf" srcId="{4FBF7A38-45E7-4902-94F0-278B444E11C5}" destId="{97441E48-7A55-4635-BE7D-8B9109FE77D6}"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977927A6-C00A-40E0-B167-DBA0C595B8AB}" type="doc">
      <dgm:prSet loTypeId="urn:microsoft.com/office/officeart/2005/8/layout/hList1" loCatId="list" qsTypeId="urn:microsoft.com/office/officeart/2005/8/quickstyle/simple2" qsCatId="simple" csTypeId="urn:microsoft.com/office/officeart/2005/8/colors/colorful1" csCatId="colorful" phldr="1"/>
      <dgm:spPr/>
      <dgm:t>
        <a:bodyPr/>
        <a:lstStyle/>
        <a:p>
          <a:endParaRPr lang="zh-TW" altLang="en-US"/>
        </a:p>
      </dgm:t>
    </dgm:pt>
    <dgm:pt modelId="{2CA10E27-91C8-4A43-BD19-376615364549}">
      <dgm:prSet custT="1"/>
      <dgm:spPr/>
      <dgm:t>
        <a:bodyPr/>
        <a:lstStyle/>
        <a:p>
          <a:pPr algn="l" rtl="0"/>
          <a:r>
            <a:rPr lang="zh-TW" altLang="en-US" sz="2000" b="1" dirty="0" smtClean="0">
              <a:latin typeface="微軟正黑體" panose="020B0604030504040204" pitchFamily="34" charset="-120"/>
              <a:ea typeface="微軟正黑體" panose="020B0604030504040204" pitchFamily="34" charset="-120"/>
            </a:rPr>
            <a:t>著作財產權原則上為著作人終身加五十年</a:t>
          </a:r>
          <a:r>
            <a:rPr lang="zh-TW" altLang="en-US" sz="1800" b="1" dirty="0" smtClean="0">
              <a:latin typeface="微軟正黑體" panose="020B0604030504040204" pitchFamily="34" charset="-120"/>
              <a:ea typeface="微軟正黑體" panose="020B0604030504040204" pitchFamily="34" charset="-120"/>
            </a:rPr>
            <a:t>。</a:t>
          </a:r>
          <a:endParaRPr lang="zh-TW" altLang="en-US" sz="1800" dirty="0">
            <a:latin typeface="微軟正黑體" panose="020B0604030504040204" pitchFamily="34" charset="-120"/>
            <a:ea typeface="微軟正黑體" panose="020B0604030504040204" pitchFamily="34" charset="-120"/>
          </a:endParaRPr>
        </a:p>
      </dgm:t>
    </dgm:pt>
    <dgm:pt modelId="{00ECAA3C-AD8E-4471-B260-136775766491}" type="parTrans" cxnId="{A915355C-A8B7-4D29-964A-A31145C7FC76}">
      <dgm:prSet/>
      <dgm:spPr/>
      <dgm:t>
        <a:bodyPr/>
        <a:lstStyle/>
        <a:p>
          <a:pPr algn="l"/>
          <a:endParaRPr lang="zh-TW" altLang="en-US">
            <a:latin typeface="微軟正黑體" panose="020B0604030504040204" pitchFamily="34" charset="-120"/>
            <a:ea typeface="微軟正黑體" panose="020B0604030504040204" pitchFamily="34" charset="-120"/>
          </a:endParaRPr>
        </a:p>
      </dgm:t>
    </dgm:pt>
    <dgm:pt modelId="{3C91123C-B0B4-413E-9AC7-C1B917BC7D41}" type="sibTrans" cxnId="{A915355C-A8B7-4D29-964A-A31145C7FC76}">
      <dgm:prSet/>
      <dgm:spPr/>
      <dgm:t>
        <a:bodyPr/>
        <a:lstStyle/>
        <a:p>
          <a:pPr algn="l"/>
          <a:endParaRPr lang="zh-TW" altLang="en-US">
            <a:latin typeface="微軟正黑體" panose="020B0604030504040204" pitchFamily="34" charset="-120"/>
            <a:ea typeface="微軟正黑體" panose="020B0604030504040204" pitchFamily="34" charset="-120"/>
          </a:endParaRPr>
        </a:p>
      </dgm:t>
    </dgm:pt>
    <dgm:pt modelId="{634AAC28-B8D9-42B4-969D-FE011287D03E}">
      <dgm:prSet custT="1"/>
      <dgm:spPr/>
      <dgm:t>
        <a:bodyPr/>
        <a:lstStyle/>
        <a:p>
          <a:pPr algn="l" rtl="0"/>
          <a:r>
            <a:rPr lang="zh-TW" sz="1800" b="1" dirty="0" smtClean="0">
              <a:latin typeface="微軟正黑體" panose="020B0604030504040204" pitchFamily="34" charset="-120"/>
              <a:ea typeface="微軟正黑體" panose="020B0604030504040204" pitchFamily="34" charset="-120"/>
            </a:rPr>
            <a:t>特定類別著作</a:t>
          </a:r>
          <a:r>
            <a:rPr lang="en-US" sz="1800" b="1" dirty="0" smtClean="0">
              <a:latin typeface="微軟正黑體" panose="020B0604030504040204" pitchFamily="34" charset="-120"/>
              <a:ea typeface="微軟正黑體" panose="020B0604030504040204" pitchFamily="34" charset="-120"/>
            </a:rPr>
            <a:t>(</a:t>
          </a:r>
          <a:r>
            <a:rPr lang="zh-TW" sz="1800" b="1" dirty="0" smtClean="0">
              <a:latin typeface="微軟正黑體" panose="020B0604030504040204" pitchFamily="34" charset="-120"/>
              <a:ea typeface="微軟正黑體" panose="020B0604030504040204" pitchFamily="34" charset="-120"/>
            </a:rPr>
            <a:t>法人、攝影、視聽、錄音及表演）為公開發表以後五十年。</a:t>
          </a:r>
          <a:endParaRPr lang="zh-TW" sz="1800" dirty="0">
            <a:latin typeface="微軟正黑體" panose="020B0604030504040204" pitchFamily="34" charset="-120"/>
            <a:ea typeface="微軟正黑體" panose="020B0604030504040204" pitchFamily="34" charset="-120"/>
          </a:endParaRPr>
        </a:p>
      </dgm:t>
    </dgm:pt>
    <dgm:pt modelId="{22206B45-E022-4FA6-92F8-F200CD93001E}" type="parTrans" cxnId="{BA568DCF-DDA0-4902-995E-146AF2FE2A42}">
      <dgm:prSet/>
      <dgm:spPr/>
      <dgm:t>
        <a:bodyPr/>
        <a:lstStyle/>
        <a:p>
          <a:pPr algn="l"/>
          <a:endParaRPr lang="zh-TW" altLang="en-US">
            <a:latin typeface="微軟正黑體" panose="020B0604030504040204" pitchFamily="34" charset="-120"/>
            <a:ea typeface="微軟正黑體" panose="020B0604030504040204" pitchFamily="34" charset="-120"/>
          </a:endParaRPr>
        </a:p>
      </dgm:t>
    </dgm:pt>
    <dgm:pt modelId="{912A01D3-7C09-4A83-8CAE-8891879E882C}" type="sibTrans" cxnId="{BA568DCF-DDA0-4902-995E-146AF2FE2A42}">
      <dgm:prSet/>
      <dgm:spPr/>
      <dgm:t>
        <a:bodyPr/>
        <a:lstStyle/>
        <a:p>
          <a:pPr algn="l"/>
          <a:endParaRPr lang="zh-TW" altLang="en-US">
            <a:latin typeface="微軟正黑體" panose="020B0604030504040204" pitchFamily="34" charset="-120"/>
            <a:ea typeface="微軟正黑體" panose="020B0604030504040204" pitchFamily="34" charset="-120"/>
          </a:endParaRPr>
        </a:p>
      </dgm:t>
    </dgm:pt>
    <dgm:pt modelId="{ABC56EDC-0122-4D33-A9C5-44092F3803B5}">
      <dgm:prSet custT="1"/>
      <dgm:spPr/>
      <dgm:t>
        <a:bodyPr/>
        <a:lstStyle/>
        <a:p>
          <a:pPr algn="l" rtl="0"/>
          <a:r>
            <a:rPr lang="zh-TW" altLang="en-US" sz="2000" b="1" dirty="0" smtClean="0">
              <a:latin typeface="微軟正黑體" panose="020B0604030504040204" pitchFamily="34" charset="-120"/>
              <a:ea typeface="微軟正黑體" panose="020B0604030504040204" pitchFamily="34" charset="-120"/>
            </a:rPr>
            <a:t>著作人格權係</a:t>
          </a:r>
          <a:r>
            <a:rPr lang="zh-TW" altLang="en-US" sz="2000" b="1" u="sng" dirty="0" smtClean="0">
              <a:latin typeface="微軟正黑體" panose="020B0604030504040204" pitchFamily="34" charset="-120"/>
              <a:ea typeface="微軟正黑體" panose="020B0604030504040204" pitchFamily="34" charset="-120"/>
            </a:rPr>
            <a:t>永久保護。</a:t>
          </a:r>
          <a:endParaRPr lang="zh-TW" altLang="en-US" sz="2000" u="sng" dirty="0">
            <a:latin typeface="微軟正黑體" panose="020B0604030504040204" pitchFamily="34" charset="-120"/>
            <a:ea typeface="微軟正黑體" panose="020B0604030504040204" pitchFamily="34" charset="-120"/>
          </a:endParaRPr>
        </a:p>
      </dgm:t>
    </dgm:pt>
    <dgm:pt modelId="{321A838E-D1A6-4933-8B50-9238236AC524}" type="parTrans" cxnId="{D52E91C7-8652-48C5-B334-6CEB6B400509}">
      <dgm:prSet/>
      <dgm:spPr/>
      <dgm:t>
        <a:bodyPr/>
        <a:lstStyle/>
        <a:p>
          <a:pPr algn="l"/>
          <a:endParaRPr lang="zh-TW" altLang="en-US">
            <a:latin typeface="微軟正黑體" panose="020B0604030504040204" pitchFamily="34" charset="-120"/>
            <a:ea typeface="微軟正黑體" panose="020B0604030504040204" pitchFamily="34" charset="-120"/>
          </a:endParaRPr>
        </a:p>
      </dgm:t>
    </dgm:pt>
    <dgm:pt modelId="{26256F5B-EF66-4570-9AE1-EF04D3DDAA6B}" type="sibTrans" cxnId="{D52E91C7-8652-48C5-B334-6CEB6B400509}">
      <dgm:prSet/>
      <dgm:spPr/>
      <dgm:t>
        <a:bodyPr/>
        <a:lstStyle/>
        <a:p>
          <a:pPr algn="l"/>
          <a:endParaRPr lang="zh-TW" altLang="en-US">
            <a:latin typeface="微軟正黑體" panose="020B0604030504040204" pitchFamily="34" charset="-120"/>
            <a:ea typeface="微軟正黑體" panose="020B0604030504040204" pitchFamily="34" charset="-120"/>
          </a:endParaRPr>
        </a:p>
      </dgm:t>
    </dgm:pt>
    <dgm:pt modelId="{B78849DD-4D34-48F7-A7FA-602150D6B9C9}">
      <dgm:prSet custT="1"/>
      <dgm:spPr/>
      <dgm:t>
        <a:bodyPr/>
        <a:lstStyle/>
        <a:p>
          <a:pPr algn="l" rtl="0"/>
          <a:r>
            <a:rPr lang="zh-TW" altLang="en-US" sz="1800" dirty="0" smtClean="0">
              <a:latin typeface="微軟正黑體" panose="020B0604030504040204" pitchFamily="34" charset="-120"/>
              <a:ea typeface="微軟正黑體" panose="020B0604030504040204" pitchFamily="34" charset="-120"/>
            </a:rPr>
            <a:t>例：鄧雨賢先生於</a:t>
          </a:r>
          <a:r>
            <a:rPr lang="en-US" altLang="zh-TW" sz="1800" dirty="0" smtClean="0">
              <a:latin typeface="微軟正黑體" panose="020B0604030504040204" pitchFamily="34" charset="-120"/>
              <a:ea typeface="微軟正黑體" panose="020B0604030504040204" pitchFamily="34" charset="-120"/>
            </a:rPr>
            <a:t>1</a:t>
          </a:r>
          <a:r>
            <a:rPr lang="en-US" altLang="en-US" sz="1800" dirty="0" smtClean="0">
              <a:latin typeface="微軟正黑體" panose="020B0604030504040204" pitchFamily="34" charset="-120"/>
              <a:ea typeface="微軟正黑體" panose="020B0604030504040204" pitchFamily="34" charset="-120"/>
            </a:rPr>
            <a:t>944</a:t>
          </a:r>
          <a:r>
            <a:rPr lang="zh-TW" altLang="en-US" sz="1800" dirty="0" smtClean="0">
              <a:latin typeface="微軟正黑體" panose="020B0604030504040204" pitchFamily="34" charset="-120"/>
              <a:ea typeface="微軟正黑體" panose="020B0604030504040204" pitchFamily="34" charset="-120"/>
            </a:rPr>
            <a:t>年逝世，其創作之歌曲，著作財產權保護期間已屆滿。</a:t>
          </a:r>
          <a:endParaRPr lang="zh-TW" sz="1800" dirty="0">
            <a:latin typeface="微軟正黑體" panose="020B0604030504040204" pitchFamily="34" charset="-120"/>
            <a:ea typeface="微軟正黑體" panose="020B0604030504040204" pitchFamily="34" charset="-120"/>
          </a:endParaRPr>
        </a:p>
      </dgm:t>
    </dgm:pt>
    <dgm:pt modelId="{2F144A54-2802-4851-A7DD-6053EBAC161C}" type="parTrans" cxnId="{303431B9-1B21-4761-8596-E8BD4562DF5A}">
      <dgm:prSet/>
      <dgm:spPr/>
      <dgm:t>
        <a:bodyPr/>
        <a:lstStyle/>
        <a:p>
          <a:endParaRPr lang="zh-TW" altLang="en-US">
            <a:latin typeface="微軟正黑體" panose="020B0604030504040204" pitchFamily="34" charset="-120"/>
            <a:ea typeface="微軟正黑體" panose="020B0604030504040204" pitchFamily="34" charset="-120"/>
          </a:endParaRPr>
        </a:p>
      </dgm:t>
    </dgm:pt>
    <dgm:pt modelId="{48213E87-FD5D-4095-A630-036CC5ECC6F6}" type="sibTrans" cxnId="{303431B9-1B21-4761-8596-E8BD4562DF5A}">
      <dgm:prSet/>
      <dgm:spPr/>
      <dgm:t>
        <a:bodyPr/>
        <a:lstStyle/>
        <a:p>
          <a:endParaRPr lang="zh-TW" altLang="en-US">
            <a:latin typeface="微軟正黑體" panose="020B0604030504040204" pitchFamily="34" charset="-120"/>
            <a:ea typeface="微軟正黑體" panose="020B0604030504040204" pitchFamily="34" charset="-120"/>
          </a:endParaRPr>
        </a:p>
      </dgm:t>
    </dgm:pt>
    <dgm:pt modelId="{E155F102-3B90-43D9-9CE2-4D9B913DC20B}">
      <dgm:prSet custT="1"/>
      <dgm:spPr/>
      <dgm:t>
        <a:bodyPr/>
        <a:lstStyle/>
        <a:p>
          <a:r>
            <a:rPr lang="zh-TW" altLang="en-US" sz="1800" dirty="0" smtClean="0">
              <a:latin typeface="微軟正黑體" panose="020B0604030504040204" pitchFamily="34" charset="-120"/>
              <a:ea typeface="微軟正黑體" panose="020B0604030504040204" pitchFamily="34" charset="-120"/>
            </a:rPr>
            <a:t>如有他人利用鄧雨賢先生創作之歌曲錄製唱片，則該唱片之保護期間為唱片公開發表後五十年。</a:t>
          </a:r>
          <a:endParaRPr lang="zh-TW" altLang="en-US" sz="1800" dirty="0">
            <a:latin typeface="微軟正黑體" panose="020B0604030504040204" pitchFamily="34" charset="-120"/>
            <a:ea typeface="微軟正黑體" panose="020B0604030504040204" pitchFamily="34" charset="-120"/>
          </a:endParaRPr>
        </a:p>
      </dgm:t>
    </dgm:pt>
    <dgm:pt modelId="{01447417-FAE1-447E-BAAC-1147471049EC}" type="parTrans" cxnId="{3F42E40E-1301-4F04-9542-DE62FCF6B7FE}">
      <dgm:prSet/>
      <dgm:spPr/>
      <dgm:t>
        <a:bodyPr/>
        <a:lstStyle/>
        <a:p>
          <a:endParaRPr lang="zh-TW" altLang="en-US">
            <a:latin typeface="微軟正黑體" panose="020B0604030504040204" pitchFamily="34" charset="-120"/>
            <a:ea typeface="微軟正黑體" panose="020B0604030504040204" pitchFamily="34" charset="-120"/>
          </a:endParaRPr>
        </a:p>
      </dgm:t>
    </dgm:pt>
    <dgm:pt modelId="{5C7F9F1C-2D16-4BEE-8545-A296999120C9}" type="sibTrans" cxnId="{3F42E40E-1301-4F04-9542-DE62FCF6B7FE}">
      <dgm:prSet/>
      <dgm:spPr/>
      <dgm:t>
        <a:bodyPr/>
        <a:lstStyle/>
        <a:p>
          <a:endParaRPr lang="zh-TW" altLang="en-US">
            <a:latin typeface="微軟正黑體" panose="020B0604030504040204" pitchFamily="34" charset="-120"/>
            <a:ea typeface="微軟正黑體" panose="020B0604030504040204" pitchFamily="34" charset="-120"/>
          </a:endParaRPr>
        </a:p>
      </dgm:t>
    </dgm:pt>
    <dgm:pt modelId="{D4EBD9DA-1751-4FCA-BBBE-B2C00EE7EB8A}">
      <dgm:prSet custT="1"/>
      <dgm:spPr/>
      <dgm:t>
        <a:bodyPr/>
        <a:lstStyle/>
        <a:p>
          <a:r>
            <a:rPr lang="zh-TW" altLang="en-US" sz="1600" dirty="0" smtClean="0">
              <a:latin typeface="微軟正黑體" panose="020B0604030504040204" pitchFamily="34" charset="-120"/>
              <a:ea typeface="微軟正黑體" panose="020B0604030504040204" pitchFamily="34" charset="-120"/>
            </a:rPr>
            <a:t>鄧雨賢先生雖已逝世逾五十年，但其著作人格權之保護，視同生存或存續，任何人不得侵害，亦即受到永久保護，利用其創作之歌曲，仍不得影響其著作人格權。</a:t>
          </a:r>
          <a:endParaRPr lang="zh-TW" altLang="en-US" sz="1600" dirty="0">
            <a:latin typeface="微軟正黑體" panose="020B0604030504040204" pitchFamily="34" charset="-120"/>
            <a:ea typeface="微軟正黑體" panose="020B0604030504040204" pitchFamily="34" charset="-120"/>
          </a:endParaRPr>
        </a:p>
      </dgm:t>
    </dgm:pt>
    <dgm:pt modelId="{F5D9210D-38BD-422B-AFAF-4ED30F242C8B}" type="parTrans" cxnId="{8C4A4EDD-BCF2-4DD9-8F34-730CC3E403B2}">
      <dgm:prSet/>
      <dgm:spPr/>
      <dgm:t>
        <a:bodyPr/>
        <a:lstStyle/>
        <a:p>
          <a:endParaRPr lang="zh-TW" altLang="en-US">
            <a:latin typeface="微軟正黑體" panose="020B0604030504040204" pitchFamily="34" charset="-120"/>
            <a:ea typeface="微軟正黑體" panose="020B0604030504040204" pitchFamily="34" charset="-120"/>
          </a:endParaRPr>
        </a:p>
      </dgm:t>
    </dgm:pt>
    <dgm:pt modelId="{4D0F4D48-9E72-41F7-98FA-9FF2CD03F6C5}" type="sibTrans" cxnId="{8C4A4EDD-BCF2-4DD9-8F34-730CC3E403B2}">
      <dgm:prSet/>
      <dgm:spPr/>
      <dgm:t>
        <a:bodyPr/>
        <a:lstStyle/>
        <a:p>
          <a:endParaRPr lang="zh-TW" altLang="en-US">
            <a:latin typeface="微軟正黑體" panose="020B0604030504040204" pitchFamily="34" charset="-120"/>
            <a:ea typeface="微軟正黑體" panose="020B0604030504040204" pitchFamily="34" charset="-120"/>
          </a:endParaRPr>
        </a:p>
      </dgm:t>
    </dgm:pt>
    <dgm:pt modelId="{CFBCAAE1-1A62-4532-9D38-90A022B5611D}" type="pres">
      <dgm:prSet presAssocID="{977927A6-C00A-40E0-B167-DBA0C595B8AB}" presName="Name0" presStyleCnt="0">
        <dgm:presLayoutVars>
          <dgm:dir/>
          <dgm:animLvl val="lvl"/>
          <dgm:resizeHandles val="exact"/>
        </dgm:presLayoutVars>
      </dgm:prSet>
      <dgm:spPr/>
      <dgm:t>
        <a:bodyPr/>
        <a:lstStyle/>
        <a:p>
          <a:endParaRPr lang="zh-TW" altLang="en-US"/>
        </a:p>
      </dgm:t>
    </dgm:pt>
    <dgm:pt modelId="{0FCCD316-D3E7-4359-ADB0-01A9E918B5F2}" type="pres">
      <dgm:prSet presAssocID="{2CA10E27-91C8-4A43-BD19-376615364549}" presName="composite" presStyleCnt="0"/>
      <dgm:spPr/>
    </dgm:pt>
    <dgm:pt modelId="{39871E8D-357F-4647-9641-BDA0E89E909D}" type="pres">
      <dgm:prSet presAssocID="{2CA10E27-91C8-4A43-BD19-376615364549}" presName="parTx" presStyleLbl="alignNode1" presStyleIdx="0" presStyleCnt="3" custScaleY="183671" custLinFactNeighborX="-103" custLinFactNeighborY="-24180">
        <dgm:presLayoutVars>
          <dgm:chMax val="0"/>
          <dgm:chPref val="0"/>
          <dgm:bulletEnabled val="1"/>
        </dgm:presLayoutVars>
      </dgm:prSet>
      <dgm:spPr/>
      <dgm:t>
        <a:bodyPr/>
        <a:lstStyle/>
        <a:p>
          <a:endParaRPr lang="zh-TW" altLang="en-US"/>
        </a:p>
      </dgm:t>
    </dgm:pt>
    <dgm:pt modelId="{EFF96F83-3816-4A39-9987-9F7643C0F024}" type="pres">
      <dgm:prSet presAssocID="{2CA10E27-91C8-4A43-BD19-376615364549}" presName="desTx" presStyleLbl="alignAccFollowNode1" presStyleIdx="0" presStyleCnt="3" custScaleY="95759" custLinFactNeighborY="4859">
        <dgm:presLayoutVars>
          <dgm:bulletEnabled val="1"/>
        </dgm:presLayoutVars>
      </dgm:prSet>
      <dgm:spPr/>
      <dgm:t>
        <a:bodyPr/>
        <a:lstStyle/>
        <a:p>
          <a:endParaRPr lang="zh-TW" altLang="en-US"/>
        </a:p>
      </dgm:t>
    </dgm:pt>
    <dgm:pt modelId="{59C9F6DF-7A3F-47C8-AEAC-23F87E63F067}" type="pres">
      <dgm:prSet presAssocID="{3C91123C-B0B4-413E-9AC7-C1B917BC7D41}" presName="space" presStyleCnt="0"/>
      <dgm:spPr/>
    </dgm:pt>
    <dgm:pt modelId="{39609F7B-354C-4BED-855C-BD56BD5E5386}" type="pres">
      <dgm:prSet presAssocID="{634AAC28-B8D9-42B4-969D-FE011287D03E}" presName="composite" presStyleCnt="0"/>
      <dgm:spPr/>
    </dgm:pt>
    <dgm:pt modelId="{3CEA3664-3CBD-4185-A104-172137116316}" type="pres">
      <dgm:prSet presAssocID="{634AAC28-B8D9-42B4-969D-FE011287D03E}" presName="parTx" presStyleLbl="alignNode1" presStyleIdx="1" presStyleCnt="3" custScaleY="191208" custLinFactNeighborY="-16858">
        <dgm:presLayoutVars>
          <dgm:chMax val="0"/>
          <dgm:chPref val="0"/>
          <dgm:bulletEnabled val="1"/>
        </dgm:presLayoutVars>
      </dgm:prSet>
      <dgm:spPr/>
      <dgm:t>
        <a:bodyPr/>
        <a:lstStyle/>
        <a:p>
          <a:endParaRPr lang="zh-TW" altLang="en-US"/>
        </a:p>
      </dgm:t>
    </dgm:pt>
    <dgm:pt modelId="{C415CEB2-8756-44DE-AC78-29E87741C0ED}" type="pres">
      <dgm:prSet presAssocID="{634AAC28-B8D9-42B4-969D-FE011287D03E}" presName="desTx" presStyleLbl="alignAccFollowNode1" presStyleIdx="1" presStyleCnt="3" custScaleY="95791" custLinFactNeighborY="3248">
        <dgm:presLayoutVars>
          <dgm:bulletEnabled val="1"/>
        </dgm:presLayoutVars>
      </dgm:prSet>
      <dgm:spPr/>
      <dgm:t>
        <a:bodyPr/>
        <a:lstStyle/>
        <a:p>
          <a:endParaRPr lang="zh-TW" altLang="en-US"/>
        </a:p>
      </dgm:t>
    </dgm:pt>
    <dgm:pt modelId="{BF2EA01D-B200-4A42-8B6F-53BED3642CD9}" type="pres">
      <dgm:prSet presAssocID="{912A01D3-7C09-4A83-8CAE-8891879E882C}" presName="space" presStyleCnt="0"/>
      <dgm:spPr/>
    </dgm:pt>
    <dgm:pt modelId="{F1CDEE35-FDDA-446B-94B8-C51D91FF5472}" type="pres">
      <dgm:prSet presAssocID="{ABC56EDC-0122-4D33-A9C5-44092F3803B5}" presName="composite" presStyleCnt="0"/>
      <dgm:spPr/>
    </dgm:pt>
    <dgm:pt modelId="{BDC0B22F-C457-420A-8E9F-0E8FE0FF2FE6}" type="pres">
      <dgm:prSet presAssocID="{ABC56EDC-0122-4D33-A9C5-44092F3803B5}" presName="parTx" presStyleLbl="alignNode1" presStyleIdx="2" presStyleCnt="3" custScaleY="187125" custLinFactNeighborY="-16887">
        <dgm:presLayoutVars>
          <dgm:chMax val="0"/>
          <dgm:chPref val="0"/>
          <dgm:bulletEnabled val="1"/>
        </dgm:presLayoutVars>
      </dgm:prSet>
      <dgm:spPr/>
      <dgm:t>
        <a:bodyPr/>
        <a:lstStyle/>
        <a:p>
          <a:endParaRPr lang="zh-TW" altLang="en-US"/>
        </a:p>
      </dgm:t>
    </dgm:pt>
    <dgm:pt modelId="{46973390-04B3-4826-92F1-68BA800F0A14}" type="pres">
      <dgm:prSet presAssocID="{ABC56EDC-0122-4D33-A9C5-44092F3803B5}" presName="desTx" presStyleLbl="alignAccFollowNode1" presStyleIdx="2" presStyleCnt="3" custScaleY="95759" custLinFactNeighborX="103" custLinFactNeighborY="3042">
        <dgm:presLayoutVars>
          <dgm:bulletEnabled val="1"/>
        </dgm:presLayoutVars>
      </dgm:prSet>
      <dgm:spPr/>
      <dgm:t>
        <a:bodyPr/>
        <a:lstStyle/>
        <a:p>
          <a:endParaRPr lang="zh-TW" altLang="en-US"/>
        </a:p>
      </dgm:t>
    </dgm:pt>
  </dgm:ptLst>
  <dgm:cxnLst>
    <dgm:cxn modelId="{96FBA663-CFA4-42D0-835D-0D4BA2967191}" type="presOf" srcId="{B78849DD-4D34-48F7-A7FA-602150D6B9C9}" destId="{EFF96F83-3816-4A39-9987-9F7643C0F024}" srcOrd="0" destOrd="0" presId="urn:microsoft.com/office/officeart/2005/8/layout/hList1"/>
    <dgm:cxn modelId="{3F42E40E-1301-4F04-9542-DE62FCF6B7FE}" srcId="{634AAC28-B8D9-42B4-969D-FE011287D03E}" destId="{E155F102-3B90-43D9-9CE2-4D9B913DC20B}" srcOrd="0" destOrd="0" parTransId="{01447417-FAE1-447E-BAAC-1147471049EC}" sibTransId="{5C7F9F1C-2D16-4BEE-8545-A296999120C9}"/>
    <dgm:cxn modelId="{A915355C-A8B7-4D29-964A-A31145C7FC76}" srcId="{977927A6-C00A-40E0-B167-DBA0C595B8AB}" destId="{2CA10E27-91C8-4A43-BD19-376615364549}" srcOrd="0" destOrd="0" parTransId="{00ECAA3C-AD8E-4471-B260-136775766491}" sibTransId="{3C91123C-B0B4-413E-9AC7-C1B917BC7D41}"/>
    <dgm:cxn modelId="{35EBB7A4-3210-407C-91BE-813E8C675609}" type="presOf" srcId="{977927A6-C00A-40E0-B167-DBA0C595B8AB}" destId="{CFBCAAE1-1A62-4532-9D38-90A022B5611D}" srcOrd="0" destOrd="0" presId="urn:microsoft.com/office/officeart/2005/8/layout/hList1"/>
    <dgm:cxn modelId="{8C4A4EDD-BCF2-4DD9-8F34-730CC3E403B2}" srcId="{ABC56EDC-0122-4D33-A9C5-44092F3803B5}" destId="{D4EBD9DA-1751-4FCA-BBBE-B2C00EE7EB8A}" srcOrd="0" destOrd="0" parTransId="{F5D9210D-38BD-422B-AFAF-4ED30F242C8B}" sibTransId="{4D0F4D48-9E72-41F7-98FA-9FF2CD03F6C5}"/>
    <dgm:cxn modelId="{D52E91C7-8652-48C5-B334-6CEB6B400509}" srcId="{977927A6-C00A-40E0-B167-DBA0C595B8AB}" destId="{ABC56EDC-0122-4D33-A9C5-44092F3803B5}" srcOrd="2" destOrd="0" parTransId="{321A838E-D1A6-4933-8B50-9238236AC524}" sibTransId="{26256F5B-EF66-4570-9AE1-EF04D3DDAA6B}"/>
    <dgm:cxn modelId="{BA568DCF-DDA0-4902-995E-146AF2FE2A42}" srcId="{977927A6-C00A-40E0-B167-DBA0C595B8AB}" destId="{634AAC28-B8D9-42B4-969D-FE011287D03E}" srcOrd="1" destOrd="0" parTransId="{22206B45-E022-4FA6-92F8-F200CD93001E}" sibTransId="{912A01D3-7C09-4A83-8CAE-8891879E882C}"/>
    <dgm:cxn modelId="{3666D0A9-BBD1-41A8-98B1-4914C20AC6E5}" type="presOf" srcId="{634AAC28-B8D9-42B4-969D-FE011287D03E}" destId="{3CEA3664-3CBD-4185-A104-172137116316}" srcOrd="0" destOrd="0" presId="urn:microsoft.com/office/officeart/2005/8/layout/hList1"/>
    <dgm:cxn modelId="{FF45EEFC-C960-495C-9462-6E423EB27C49}" type="presOf" srcId="{2CA10E27-91C8-4A43-BD19-376615364549}" destId="{39871E8D-357F-4647-9641-BDA0E89E909D}" srcOrd="0" destOrd="0" presId="urn:microsoft.com/office/officeart/2005/8/layout/hList1"/>
    <dgm:cxn modelId="{9F0B242E-75DC-4E23-8D50-AF6D2F47798D}" type="presOf" srcId="{ABC56EDC-0122-4D33-A9C5-44092F3803B5}" destId="{BDC0B22F-C457-420A-8E9F-0E8FE0FF2FE6}" srcOrd="0" destOrd="0" presId="urn:microsoft.com/office/officeart/2005/8/layout/hList1"/>
    <dgm:cxn modelId="{A153955A-0CB1-4754-88C2-23648A966DE4}" type="presOf" srcId="{E155F102-3B90-43D9-9CE2-4D9B913DC20B}" destId="{C415CEB2-8756-44DE-AC78-29E87741C0ED}" srcOrd="0" destOrd="0" presId="urn:microsoft.com/office/officeart/2005/8/layout/hList1"/>
    <dgm:cxn modelId="{303431B9-1B21-4761-8596-E8BD4562DF5A}" srcId="{2CA10E27-91C8-4A43-BD19-376615364549}" destId="{B78849DD-4D34-48F7-A7FA-602150D6B9C9}" srcOrd="0" destOrd="0" parTransId="{2F144A54-2802-4851-A7DD-6053EBAC161C}" sibTransId="{48213E87-FD5D-4095-A630-036CC5ECC6F6}"/>
    <dgm:cxn modelId="{00A27208-CCB3-4C3D-8D89-9A121CFC0FDF}" type="presOf" srcId="{D4EBD9DA-1751-4FCA-BBBE-B2C00EE7EB8A}" destId="{46973390-04B3-4826-92F1-68BA800F0A14}" srcOrd="0" destOrd="0" presId="urn:microsoft.com/office/officeart/2005/8/layout/hList1"/>
    <dgm:cxn modelId="{6CA6F80F-E5D2-4B79-8CE8-555DF1EFF2DA}" type="presParOf" srcId="{CFBCAAE1-1A62-4532-9D38-90A022B5611D}" destId="{0FCCD316-D3E7-4359-ADB0-01A9E918B5F2}" srcOrd="0" destOrd="0" presId="urn:microsoft.com/office/officeart/2005/8/layout/hList1"/>
    <dgm:cxn modelId="{BEB3A5B7-7848-4345-8921-DE3E0FD9B4F7}" type="presParOf" srcId="{0FCCD316-D3E7-4359-ADB0-01A9E918B5F2}" destId="{39871E8D-357F-4647-9641-BDA0E89E909D}" srcOrd="0" destOrd="0" presId="urn:microsoft.com/office/officeart/2005/8/layout/hList1"/>
    <dgm:cxn modelId="{988DF15C-F192-4B03-985B-FF818C332AB9}" type="presParOf" srcId="{0FCCD316-D3E7-4359-ADB0-01A9E918B5F2}" destId="{EFF96F83-3816-4A39-9987-9F7643C0F024}" srcOrd="1" destOrd="0" presId="urn:microsoft.com/office/officeart/2005/8/layout/hList1"/>
    <dgm:cxn modelId="{E6285DF4-BF99-44EC-A04E-07FECA15B755}" type="presParOf" srcId="{CFBCAAE1-1A62-4532-9D38-90A022B5611D}" destId="{59C9F6DF-7A3F-47C8-AEAC-23F87E63F067}" srcOrd="1" destOrd="0" presId="urn:microsoft.com/office/officeart/2005/8/layout/hList1"/>
    <dgm:cxn modelId="{BF3D15B8-D676-444F-B43E-8698AC5B9B6D}" type="presParOf" srcId="{CFBCAAE1-1A62-4532-9D38-90A022B5611D}" destId="{39609F7B-354C-4BED-855C-BD56BD5E5386}" srcOrd="2" destOrd="0" presId="urn:microsoft.com/office/officeart/2005/8/layout/hList1"/>
    <dgm:cxn modelId="{40E17704-2226-4EE1-8519-99F01BE1922E}" type="presParOf" srcId="{39609F7B-354C-4BED-855C-BD56BD5E5386}" destId="{3CEA3664-3CBD-4185-A104-172137116316}" srcOrd="0" destOrd="0" presId="urn:microsoft.com/office/officeart/2005/8/layout/hList1"/>
    <dgm:cxn modelId="{6FC4CE89-5536-4512-9824-A78948664D21}" type="presParOf" srcId="{39609F7B-354C-4BED-855C-BD56BD5E5386}" destId="{C415CEB2-8756-44DE-AC78-29E87741C0ED}" srcOrd="1" destOrd="0" presId="urn:microsoft.com/office/officeart/2005/8/layout/hList1"/>
    <dgm:cxn modelId="{26BF1790-4411-45AA-863F-BAE3C7F23306}" type="presParOf" srcId="{CFBCAAE1-1A62-4532-9D38-90A022B5611D}" destId="{BF2EA01D-B200-4A42-8B6F-53BED3642CD9}" srcOrd="3" destOrd="0" presId="urn:microsoft.com/office/officeart/2005/8/layout/hList1"/>
    <dgm:cxn modelId="{9594D9FE-0657-4657-A22A-D066BB021591}" type="presParOf" srcId="{CFBCAAE1-1A62-4532-9D38-90A022B5611D}" destId="{F1CDEE35-FDDA-446B-94B8-C51D91FF5472}" srcOrd="4" destOrd="0" presId="urn:microsoft.com/office/officeart/2005/8/layout/hList1"/>
    <dgm:cxn modelId="{65EF6417-C213-4BB6-A09C-661A715144C2}" type="presParOf" srcId="{F1CDEE35-FDDA-446B-94B8-C51D91FF5472}" destId="{BDC0B22F-C457-420A-8E9F-0E8FE0FF2FE6}" srcOrd="0" destOrd="0" presId="urn:microsoft.com/office/officeart/2005/8/layout/hList1"/>
    <dgm:cxn modelId="{75A36FD5-7EE2-49D0-99B7-F30502F9C1BE}" type="presParOf" srcId="{F1CDEE35-FDDA-446B-94B8-C51D91FF5472}" destId="{46973390-04B3-4826-92F1-68BA800F0A14}"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DBECA87E-E105-440A-8619-8980E418D931}" type="doc">
      <dgm:prSet loTypeId="urn:microsoft.com/office/officeart/2005/8/layout/list1" loCatId="list" qsTypeId="urn:microsoft.com/office/officeart/2005/8/quickstyle/simple1" qsCatId="simple" csTypeId="urn:microsoft.com/office/officeart/2005/8/colors/colorful3" csCatId="colorful" phldr="1"/>
      <dgm:spPr/>
      <dgm:t>
        <a:bodyPr/>
        <a:lstStyle/>
        <a:p>
          <a:endParaRPr lang="zh-TW" altLang="en-US"/>
        </a:p>
      </dgm:t>
    </dgm:pt>
    <dgm:pt modelId="{70743884-CB27-4D7C-8EB3-292F3DE8DB8E}">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列舉規定</a:t>
          </a:r>
          <a:endParaRPr lang="zh-TW" altLang="en-US" sz="2400" dirty="0">
            <a:latin typeface="微軟正黑體" panose="020B0604030504040204" pitchFamily="34" charset="-120"/>
            <a:ea typeface="微軟正黑體" panose="020B0604030504040204" pitchFamily="34" charset="-120"/>
          </a:endParaRPr>
        </a:p>
      </dgm:t>
    </dgm:pt>
    <dgm:pt modelId="{589C8548-22B1-4BD0-950C-3F4561DE7735}" type="parTrans" cxnId="{CC871B15-CD9A-4717-9075-405EB3B1B818}">
      <dgm:prSet/>
      <dgm:spPr/>
      <dgm:t>
        <a:bodyPr/>
        <a:lstStyle/>
        <a:p>
          <a:endParaRPr lang="zh-TW" altLang="en-US"/>
        </a:p>
      </dgm:t>
    </dgm:pt>
    <dgm:pt modelId="{5C2C0B1A-C57F-48E2-87B7-01AD7195F1D5}" type="sibTrans" cxnId="{CC871B15-CD9A-4717-9075-405EB3B1B818}">
      <dgm:prSet/>
      <dgm:spPr/>
      <dgm:t>
        <a:bodyPr/>
        <a:lstStyle/>
        <a:p>
          <a:endParaRPr lang="zh-TW" altLang="en-US"/>
        </a:p>
      </dgm:t>
    </dgm:pt>
    <dgm:pt modelId="{81B43FB9-6A5E-46ED-8414-E27F02FD90E1}">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第</a:t>
          </a:r>
          <a:r>
            <a:rPr lang="en-US" altLang="zh-TW" sz="2400" b="1" dirty="0" smtClean="0">
              <a:latin typeface="微軟正黑體" panose="020B0604030504040204" pitchFamily="34" charset="-120"/>
              <a:ea typeface="微軟正黑體" panose="020B0604030504040204" pitchFamily="34" charset="-120"/>
            </a:rPr>
            <a:t>44</a:t>
          </a:r>
          <a:r>
            <a:rPr lang="zh-TW" altLang="en-US" sz="2400" b="1" dirty="0" smtClean="0">
              <a:latin typeface="微軟正黑體" panose="020B0604030504040204" pitchFamily="34" charset="-120"/>
              <a:ea typeface="微軟正黑體" panose="020B0604030504040204" pitchFamily="34" charset="-120"/>
            </a:rPr>
            <a:t>條至第</a:t>
          </a:r>
          <a:r>
            <a:rPr lang="en-US" altLang="zh-TW" sz="2400" b="1" dirty="0" smtClean="0">
              <a:latin typeface="微軟正黑體" panose="020B0604030504040204" pitchFamily="34" charset="-120"/>
              <a:ea typeface="微軟正黑體" panose="020B0604030504040204" pitchFamily="34" charset="-120"/>
            </a:rPr>
            <a:t>63</a:t>
          </a:r>
          <a:r>
            <a:rPr lang="zh-TW" altLang="en-US" sz="2400" b="1" dirty="0" smtClean="0">
              <a:latin typeface="微軟正黑體" panose="020B0604030504040204" pitchFamily="34" charset="-120"/>
              <a:ea typeface="微軟正黑體" panose="020B0604030504040204" pitchFamily="34" charset="-120"/>
            </a:rPr>
            <a:t>條</a:t>
          </a:r>
          <a:endParaRPr lang="zh-TW" altLang="en-US" sz="2400" dirty="0">
            <a:latin typeface="微軟正黑體" panose="020B0604030504040204" pitchFamily="34" charset="-120"/>
            <a:ea typeface="微軟正黑體" panose="020B0604030504040204" pitchFamily="34" charset="-120"/>
          </a:endParaRPr>
        </a:p>
      </dgm:t>
    </dgm:pt>
    <dgm:pt modelId="{3E82B1C9-AF99-4A2E-AB91-F4E9561D9037}" type="parTrans" cxnId="{AB656AAD-BB8B-4680-B20B-C12FA4259A18}">
      <dgm:prSet/>
      <dgm:spPr/>
      <dgm:t>
        <a:bodyPr/>
        <a:lstStyle/>
        <a:p>
          <a:endParaRPr lang="zh-TW" altLang="en-US"/>
        </a:p>
      </dgm:t>
    </dgm:pt>
    <dgm:pt modelId="{9E056605-24E2-40EA-A44F-BB8C66C4152D}" type="sibTrans" cxnId="{AB656AAD-BB8B-4680-B20B-C12FA4259A18}">
      <dgm:prSet/>
      <dgm:spPr/>
      <dgm:t>
        <a:bodyPr/>
        <a:lstStyle/>
        <a:p>
          <a:endParaRPr lang="zh-TW" altLang="en-US"/>
        </a:p>
      </dgm:t>
    </dgm:pt>
    <dgm:pt modelId="{F18F7625-0178-4EAC-BDA7-BAE875D7DA8C}">
      <dgm:prSet custT="1"/>
      <dgm:spPr/>
      <dgm:t>
        <a:bodyPr/>
        <a:lstStyle/>
        <a:p>
          <a:pPr rtl="0"/>
          <a:r>
            <a:rPr lang="zh-TW" altLang="en-US" sz="2400" b="1" smtClean="0">
              <a:latin typeface="微軟正黑體" panose="020B0604030504040204" pitchFamily="34" charset="-120"/>
              <a:ea typeface="微軟正黑體" panose="020B0604030504040204" pitchFamily="34" charset="-120"/>
            </a:rPr>
            <a:t>概括規定</a:t>
          </a:r>
          <a:endParaRPr lang="zh-TW" altLang="en-US" sz="2400">
            <a:latin typeface="微軟正黑體" panose="020B0604030504040204" pitchFamily="34" charset="-120"/>
            <a:ea typeface="微軟正黑體" panose="020B0604030504040204" pitchFamily="34" charset="-120"/>
          </a:endParaRPr>
        </a:p>
      </dgm:t>
    </dgm:pt>
    <dgm:pt modelId="{4A9F5C63-F21D-4B8A-B2A1-1FB5861CD656}" type="parTrans" cxnId="{75ECDD67-37F4-4B09-B40D-DB736DE45454}">
      <dgm:prSet/>
      <dgm:spPr/>
      <dgm:t>
        <a:bodyPr/>
        <a:lstStyle/>
        <a:p>
          <a:endParaRPr lang="zh-TW" altLang="en-US"/>
        </a:p>
      </dgm:t>
    </dgm:pt>
    <dgm:pt modelId="{6C8D5130-F67D-417F-9B01-AEE74C529B61}" type="sibTrans" cxnId="{75ECDD67-37F4-4B09-B40D-DB736DE45454}">
      <dgm:prSet/>
      <dgm:spPr/>
      <dgm:t>
        <a:bodyPr/>
        <a:lstStyle/>
        <a:p>
          <a:endParaRPr lang="zh-TW" altLang="en-US"/>
        </a:p>
      </dgm:t>
    </dgm:pt>
    <dgm:pt modelId="{E9EE4989-0227-4DB5-AE00-D928E3E54505}">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第</a:t>
          </a:r>
          <a:r>
            <a:rPr lang="en-US" altLang="zh-TW" sz="2400" b="1" dirty="0" smtClean="0">
              <a:latin typeface="微軟正黑體" panose="020B0604030504040204" pitchFamily="34" charset="-120"/>
              <a:ea typeface="微軟正黑體" panose="020B0604030504040204" pitchFamily="34" charset="-120"/>
            </a:rPr>
            <a:t>65</a:t>
          </a:r>
          <a:r>
            <a:rPr lang="zh-TW" altLang="en-US" sz="2400" b="1" dirty="0" smtClean="0">
              <a:latin typeface="微軟正黑體" panose="020B0604030504040204" pitchFamily="34" charset="-120"/>
              <a:ea typeface="微軟正黑體" panose="020B0604030504040204" pitchFamily="34" charset="-120"/>
            </a:rPr>
            <a:t>條</a:t>
          </a:r>
          <a:endParaRPr lang="zh-TW" altLang="en-US" sz="2400" dirty="0">
            <a:latin typeface="微軟正黑體" panose="020B0604030504040204" pitchFamily="34" charset="-120"/>
            <a:ea typeface="微軟正黑體" panose="020B0604030504040204" pitchFamily="34" charset="-120"/>
          </a:endParaRPr>
        </a:p>
      </dgm:t>
    </dgm:pt>
    <dgm:pt modelId="{32FB65B5-33AE-44E2-B566-319B96359807}" type="parTrans" cxnId="{2DB91CFF-A707-4F3E-BE51-B04D210D9FF9}">
      <dgm:prSet/>
      <dgm:spPr/>
      <dgm:t>
        <a:bodyPr/>
        <a:lstStyle/>
        <a:p>
          <a:endParaRPr lang="zh-TW" altLang="en-US"/>
        </a:p>
      </dgm:t>
    </dgm:pt>
    <dgm:pt modelId="{F699CA89-EE2B-4527-BC7E-71E8AB9EF0E2}" type="sibTrans" cxnId="{2DB91CFF-A707-4F3E-BE51-B04D210D9FF9}">
      <dgm:prSet/>
      <dgm:spPr/>
      <dgm:t>
        <a:bodyPr/>
        <a:lstStyle/>
        <a:p>
          <a:endParaRPr lang="zh-TW" altLang="en-US"/>
        </a:p>
      </dgm:t>
    </dgm:pt>
    <dgm:pt modelId="{9AEA6074-0C04-453C-8FE8-A217C417C4BB}">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明示出處義務</a:t>
          </a:r>
          <a:endParaRPr lang="zh-TW" altLang="en-US" sz="2400" dirty="0">
            <a:latin typeface="微軟正黑體" panose="020B0604030504040204" pitchFamily="34" charset="-120"/>
            <a:ea typeface="微軟正黑體" panose="020B0604030504040204" pitchFamily="34" charset="-120"/>
          </a:endParaRPr>
        </a:p>
      </dgm:t>
    </dgm:pt>
    <dgm:pt modelId="{B7E2C76C-04D4-4DA7-A0E2-3B23D25E955F}" type="parTrans" cxnId="{527B468D-EAA0-4161-837F-CADC7F4A133C}">
      <dgm:prSet/>
      <dgm:spPr/>
      <dgm:t>
        <a:bodyPr/>
        <a:lstStyle/>
        <a:p>
          <a:endParaRPr lang="zh-TW" altLang="en-US"/>
        </a:p>
      </dgm:t>
    </dgm:pt>
    <dgm:pt modelId="{E9BF526F-7AC4-422C-A116-E847CDBCF9B9}" type="sibTrans" cxnId="{527B468D-EAA0-4161-837F-CADC7F4A133C}">
      <dgm:prSet/>
      <dgm:spPr/>
      <dgm:t>
        <a:bodyPr/>
        <a:lstStyle/>
        <a:p>
          <a:endParaRPr lang="zh-TW" altLang="en-US"/>
        </a:p>
      </dgm:t>
    </dgm:pt>
    <dgm:pt modelId="{A505CC40-D463-4642-8861-D11021D6F5E5}">
      <dgm:prSet custT="1"/>
      <dgm:spPr/>
      <dgm:t>
        <a:bodyPr/>
        <a:lstStyle/>
        <a:p>
          <a:pPr rtl="0">
            <a:spcAft>
              <a:spcPts val="0"/>
            </a:spcAft>
          </a:pPr>
          <a:r>
            <a:rPr lang="zh-TW" altLang="en-US" sz="2000" b="1" dirty="0" smtClean="0">
              <a:latin typeface="微軟正黑體" panose="020B0604030504040204" pitchFamily="34" charset="-120"/>
              <a:ea typeface="微軟正黑體" panose="020B0604030504040204" pitchFamily="34" charset="-120"/>
            </a:rPr>
            <a:t>第</a:t>
          </a:r>
          <a:r>
            <a:rPr lang="en-US" altLang="zh-TW" sz="2000" b="1" dirty="0" smtClean="0">
              <a:latin typeface="微軟正黑體" panose="020B0604030504040204" pitchFamily="34" charset="-120"/>
              <a:ea typeface="微軟正黑體" panose="020B0604030504040204" pitchFamily="34" charset="-120"/>
            </a:rPr>
            <a:t>64</a:t>
          </a:r>
          <a:r>
            <a:rPr lang="zh-TW" altLang="en-US" sz="2000" b="1" dirty="0" smtClean="0">
              <a:latin typeface="微軟正黑體" panose="020B0604030504040204" pitchFamily="34" charset="-120"/>
              <a:ea typeface="微軟正黑體" panose="020B0604030504040204" pitchFamily="34" charset="-120"/>
            </a:rPr>
            <a:t>條</a:t>
          </a:r>
          <a:r>
            <a:rPr lang="zh-TW" sz="2000" b="1" dirty="0" smtClean="0">
              <a:latin typeface="微軟正黑體" panose="020B0604030504040204" pitchFamily="34" charset="-120"/>
              <a:ea typeface="微軟正黑體" panose="020B0604030504040204" pitchFamily="34" charset="-120"/>
            </a:rPr>
            <a:t>明示方法</a:t>
          </a:r>
          <a:r>
            <a:rPr lang="zh-TW" altLang="en-US" sz="2000" b="1" dirty="0" smtClean="0">
              <a:latin typeface="微軟正黑體" panose="020B0604030504040204" pitchFamily="34" charset="-120"/>
              <a:ea typeface="微軟正黑體" panose="020B0604030504040204" pitchFamily="34" charset="-120"/>
            </a:rPr>
            <a:t>→</a:t>
          </a:r>
          <a:r>
            <a:rPr lang="zh-TW" sz="2000" b="1" dirty="0" smtClean="0">
              <a:latin typeface="微軟正黑體" panose="020B0604030504040204" pitchFamily="34" charset="-120"/>
              <a:ea typeface="微軟正黑體" panose="020B0604030504040204" pitchFamily="34" charset="-120"/>
            </a:rPr>
            <a:t>以合理方式明示</a:t>
          </a:r>
          <a:endParaRPr lang="zh-TW" altLang="en-US" sz="2000" dirty="0">
            <a:latin typeface="微軟正黑體" panose="020B0604030504040204" pitchFamily="34" charset="-120"/>
            <a:ea typeface="微軟正黑體" panose="020B0604030504040204" pitchFamily="34" charset="-120"/>
          </a:endParaRPr>
        </a:p>
      </dgm:t>
    </dgm:pt>
    <dgm:pt modelId="{991FEE9D-300A-4A8A-908E-AFA18ECECC2A}" type="parTrans" cxnId="{6711130B-9990-41E5-ABC6-CEF3C2D03080}">
      <dgm:prSet/>
      <dgm:spPr/>
      <dgm:t>
        <a:bodyPr/>
        <a:lstStyle/>
        <a:p>
          <a:endParaRPr lang="zh-TW" altLang="en-US"/>
        </a:p>
      </dgm:t>
    </dgm:pt>
    <dgm:pt modelId="{D3E43AD3-B75D-482C-B554-D44EFAD5AAA4}" type="sibTrans" cxnId="{6711130B-9990-41E5-ABC6-CEF3C2D03080}">
      <dgm:prSet/>
      <dgm:spPr/>
      <dgm:t>
        <a:bodyPr/>
        <a:lstStyle/>
        <a:p>
          <a:endParaRPr lang="zh-TW" altLang="en-US"/>
        </a:p>
      </dgm:t>
    </dgm:pt>
    <dgm:pt modelId="{A867C4F5-8BF9-4312-93DD-A50631EB4F6C}">
      <dgm:prSet custT="1"/>
      <dgm:spPr/>
      <dgm:t>
        <a:bodyPr/>
        <a:lstStyle/>
        <a:p>
          <a:pPr rtl="0">
            <a:spcAft>
              <a:spcPts val="0"/>
            </a:spcAft>
          </a:pPr>
          <a:r>
            <a:rPr lang="zh-TW" altLang="en-US" sz="2000" b="1" dirty="0" smtClean="0">
              <a:solidFill>
                <a:srgbClr val="7030A0"/>
              </a:solidFill>
              <a:latin typeface="微軟正黑體" panose="020B0604030504040204" pitchFamily="34" charset="-120"/>
              <a:ea typeface="微軟正黑體" panose="020B0604030504040204" pitchFamily="34" charset="-120"/>
            </a:rPr>
            <a:t>著作人為自然人時應明示其姓名</a:t>
          </a:r>
          <a:endParaRPr lang="zh-TW" altLang="en-US" sz="2000" b="1" dirty="0">
            <a:solidFill>
              <a:srgbClr val="7030A0"/>
            </a:solidFill>
            <a:latin typeface="微軟正黑體" panose="020B0604030504040204" pitchFamily="34" charset="-120"/>
            <a:ea typeface="微軟正黑體" panose="020B0604030504040204" pitchFamily="34" charset="-120"/>
          </a:endParaRPr>
        </a:p>
      </dgm:t>
    </dgm:pt>
    <dgm:pt modelId="{4CEDA4C0-E912-487F-8960-2F345C54958A}" type="parTrans" cxnId="{D71D83D5-AC7C-47EB-877D-81BC4678B5D4}">
      <dgm:prSet/>
      <dgm:spPr/>
      <dgm:t>
        <a:bodyPr/>
        <a:lstStyle/>
        <a:p>
          <a:endParaRPr lang="zh-TW" altLang="en-US"/>
        </a:p>
      </dgm:t>
    </dgm:pt>
    <dgm:pt modelId="{95565E4A-559A-4B44-AC93-8A606CFD948C}" type="sibTrans" cxnId="{D71D83D5-AC7C-47EB-877D-81BC4678B5D4}">
      <dgm:prSet/>
      <dgm:spPr/>
      <dgm:t>
        <a:bodyPr/>
        <a:lstStyle/>
        <a:p>
          <a:endParaRPr lang="zh-TW" altLang="en-US"/>
        </a:p>
      </dgm:t>
    </dgm:pt>
    <dgm:pt modelId="{E0956D66-BD44-4876-AB9A-D0A84E9271F3}">
      <dgm:prSet custT="1"/>
      <dgm:spPr/>
      <dgm:t>
        <a:bodyPr/>
        <a:lstStyle/>
        <a:p>
          <a:pPr rtl="0">
            <a:spcAft>
              <a:spcPts val="0"/>
            </a:spcAft>
          </a:pPr>
          <a:r>
            <a:rPr lang="zh-TW" altLang="en-US" sz="2000" b="1" dirty="0" smtClean="0">
              <a:solidFill>
                <a:srgbClr val="7030A0"/>
              </a:solidFill>
              <a:latin typeface="微軟正黑體" panose="020B0604030504040204" pitchFamily="34" charset="-120"/>
              <a:ea typeface="微軟正黑體" panose="020B0604030504040204" pitchFamily="34" charset="-120"/>
            </a:rPr>
            <a:t>著作人為法人時應明示其名稱</a:t>
          </a:r>
          <a:endParaRPr lang="zh-TW" altLang="en-US" sz="2000" b="1" dirty="0">
            <a:solidFill>
              <a:srgbClr val="7030A0"/>
            </a:solidFill>
            <a:latin typeface="微軟正黑體" panose="020B0604030504040204" pitchFamily="34" charset="-120"/>
            <a:ea typeface="微軟正黑體" panose="020B0604030504040204" pitchFamily="34" charset="-120"/>
          </a:endParaRPr>
        </a:p>
      </dgm:t>
    </dgm:pt>
    <dgm:pt modelId="{3CA99B2E-9369-4D9F-ABD1-BF54AD314F48}" type="parTrans" cxnId="{E0D3E483-D5F3-4BBF-ADBF-EE74859395DB}">
      <dgm:prSet/>
      <dgm:spPr/>
      <dgm:t>
        <a:bodyPr/>
        <a:lstStyle/>
        <a:p>
          <a:endParaRPr lang="zh-TW" altLang="en-US"/>
        </a:p>
      </dgm:t>
    </dgm:pt>
    <dgm:pt modelId="{D27F1C73-EEBE-4504-9ECF-1BC2B6B9BD3C}" type="sibTrans" cxnId="{E0D3E483-D5F3-4BBF-ADBF-EE74859395DB}">
      <dgm:prSet/>
      <dgm:spPr/>
      <dgm:t>
        <a:bodyPr/>
        <a:lstStyle/>
        <a:p>
          <a:endParaRPr lang="zh-TW" altLang="en-US"/>
        </a:p>
      </dgm:t>
    </dgm:pt>
    <dgm:pt modelId="{66DC35CD-CD02-40CC-A34A-72B4A510B363}">
      <dgm:prSet custT="1"/>
      <dgm:spPr/>
      <dgm:t>
        <a:bodyPr/>
        <a:lstStyle/>
        <a:p>
          <a:pPr rtl="0">
            <a:spcAft>
              <a:spcPts val="0"/>
            </a:spcAft>
          </a:pPr>
          <a:r>
            <a:rPr lang="zh-TW" altLang="en-US" sz="2000" b="1" dirty="0" smtClean="0">
              <a:solidFill>
                <a:srgbClr val="7030A0"/>
              </a:solidFill>
              <a:latin typeface="微軟正黑體" panose="020B0604030504040204" pitchFamily="34" charset="-120"/>
              <a:ea typeface="微軟正黑體" panose="020B0604030504040204" pitchFamily="34" charset="-120"/>
            </a:rPr>
            <a:t>不具名的著作或著作人不明時註明來源</a:t>
          </a:r>
          <a:endParaRPr lang="zh-TW" altLang="en-US" sz="2000" b="1" dirty="0">
            <a:solidFill>
              <a:srgbClr val="7030A0"/>
            </a:solidFill>
            <a:latin typeface="微軟正黑體" panose="020B0604030504040204" pitchFamily="34" charset="-120"/>
            <a:ea typeface="微軟正黑體" panose="020B0604030504040204" pitchFamily="34" charset="-120"/>
          </a:endParaRPr>
        </a:p>
      </dgm:t>
    </dgm:pt>
    <dgm:pt modelId="{654FF89D-AC44-4F46-B2AB-B4D62F780062}" type="parTrans" cxnId="{060584DA-6E6A-423D-93B0-E3D23D6DCFB7}">
      <dgm:prSet/>
      <dgm:spPr/>
      <dgm:t>
        <a:bodyPr/>
        <a:lstStyle/>
        <a:p>
          <a:endParaRPr lang="zh-TW" altLang="en-US"/>
        </a:p>
      </dgm:t>
    </dgm:pt>
    <dgm:pt modelId="{D14F12E0-D8A2-4E41-9115-5F900259CE6E}" type="sibTrans" cxnId="{060584DA-6E6A-423D-93B0-E3D23D6DCFB7}">
      <dgm:prSet/>
      <dgm:spPr/>
      <dgm:t>
        <a:bodyPr/>
        <a:lstStyle/>
        <a:p>
          <a:endParaRPr lang="zh-TW" altLang="en-US"/>
        </a:p>
      </dgm:t>
    </dgm:pt>
    <dgm:pt modelId="{A199E8D1-8C8B-473A-9AF1-3A00753D8031}">
      <dgm:prSet custT="1"/>
      <dgm:spPr/>
      <dgm:t>
        <a:bodyPr/>
        <a:lstStyle/>
        <a:p>
          <a:pPr rtl="0">
            <a:spcAft>
              <a:spcPts val="0"/>
            </a:spcAft>
          </a:pPr>
          <a:r>
            <a:rPr lang="zh-TW" altLang="en-US" sz="2000" b="1" dirty="0" smtClean="0">
              <a:solidFill>
                <a:srgbClr val="C00000"/>
              </a:solidFill>
              <a:latin typeface="微軟正黑體" panose="020B0604030504040204" pitchFamily="34" charset="-120"/>
              <a:ea typeface="微軟正黑體" panose="020B0604030504040204" pitchFamily="34" charset="-120"/>
            </a:rPr>
            <a:t>合理使用應明示出處，但明示出處，未必當然是合理使用</a:t>
          </a:r>
          <a:endParaRPr lang="zh-TW" altLang="en-US" sz="2000" b="1" dirty="0">
            <a:solidFill>
              <a:srgbClr val="C00000"/>
            </a:solidFill>
            <a:latin typeface="微軟正黑體" panose="020B0604030504040204" pitchFamily="34" charset="-120"/>
            <a:ea typeface="微軟正黑體" panose="020B0604030504040204" pitchFamily="34" charset="-120"/>
          </a:endParaRPr>
        </a:p>
      </dgm:t>
    </dgm:pt>
    <dgm:pt modelId="{EEF0504A-BA22-4D19-9BDE-1FCD8CCFE21D}" type="parTrans" cxnId="{E671AA9C-5109-441E-B344-71E122080855}">
      <dgm:prSet/>
      <dgm:spPr/>
      <dgm:t>
        <a:bodyPr/>
        <a:lstStyle/>
        <a:p>
          <a:endParaRPr lang="zh-TW" altLang="en-US"/>
        </a:p>
      </dgm:t>
    </dgm:pt>
    <dgm:pt modelId="{E82C1D22-DF93-43CF-BAA5-BE29233B9C4A}" type="sibTrans" cxnId="{E671AA9C-5109-441E-B344-71E122080855}">
      <dgm:prSet/>
      <dgm:spPr/>
      <dgm:t>
        <a:bodyPr/>
        <a:lstStyle/>
        <a:p>
          <a:endParaRPr lang="zh-TW" altLang="en-US"/>
        </a:p>
      </dgm:t>
    </dgm:pt>
    <dgm:pt modelId="{D7943218-3556-4AD7-9647-13B1FE615125}" type="pres">
      <dgm:prSet presAssocID="{DBECA87E-E105-440A-8619-8980E418D931}" presName="linear" presStyleCnt="0">
        <dgm:presLayoutVars>
          <dgm:dir/>
          <dgm:animLvl val="lvl"/>
          <dgm:resizeHandles val="exact"/>
        </dgm:presLayoutVars>
      </dgm:prSet>
      <dgm:spPr/>
      <dgm:t>
        <a:bodyPr/>
        <a:lstStyle/>
        <a:p>
          <a:endParaRPr lang="zh-TW" altLang="en-US"/>
        </a:p>
      </dgm:t>
    </dgm:pt>
    <dgm:pt modelId="{38064D32-F704-4BB6-9152-C237B655A2D4}" type="pres">
      <dgm:prSet presAssocID="{70743884-CB27-4D7C-8EB3-292F3DE8DB8E}" presName="parentLin" presStyleCnt="0"/>
      <dgm:spPr/>
    </dgm:pt>
    <dgm:pt modelId="{5465F9EA-F282-4EF7-A07A-0E6039B49FB2}" type="pres">
      <dgm:prSet presAssocID="{70743884-CB27-4D7C-8EB3-292F3DE8DB8E}" presName="parentLeftMargin" presStyleLbl="node1" presStyleIdx="0" presStyleCnt="3"/>
      <dgm:spPr/>
      <dgm:t>
        <a:bodyPr/>
        <a:lstStyle/>
        <a:p>
          <a:endParaRPr lang="zh-TW" altLang="en-US"/>
        </a:p>
      </dgm:t>
    </dgm:pt>
    <dgm:pt modelId="{84E2D780-3956-40E7-8F55-761F3AFC9B97}" type="pres">
      <dgm:prSet presAssocID="{70743884-CB27-4D7C-8EB3-292F3DE8DB8E}" presName="parentText" presStyleLbl="node1" presStyleIdx="0" presStyleCnt="3">
        <dgm:presLayoutVars>
          <dgm:chMax val="0"/>
          <dgm:bulletEnabled val="1"/>
        </dgm:presLayoutVars>
      </dgm:prSet>
      <dgm:spPr/>
      <dgm:t>
        <a:bodyPr/>
        <a:lstStyle/>
        <a:p>
          <a:endParaRPr lang="zh-TW" altLang="en-US"/>
        </a:p>
      </dgm:t>
    </dgm:pt>
    <dgm:pt modelId="{948380EE-B7D3-468B-9BA0-72920B668A2B}" type="pres">
      <dgm:prSet presAssocID="{70743884-CB27-4D7C-8EB3-292F3DE8DB8E}" presName="negativeSpace" presStyleCnt="0"/>
      <dgm:spPr/>
    </dgm:pt>
    <dgm:pt modelId="{8D2AC6D6-C478-45DC-AA4A-FF688D29BDE0}" type="pres">
      <dgm:prSet presAssocID="{70743884-CB27-4D7C-8EB3-292F3DE8DB8E}" presName="childText" presStyleLbl="conFgAcc1" presStyleIdx="0" presStyleCnt="3">
        <dgm:presLayoutVars>
          <dgm:bulletEnabled val="1"/>
        </dgm:presLayoutVars>
      </dgm:prSet>
      <dgm:spPr/>
      <dgm:t>
        <a:bodyPr/>
        <a:lstStyle/>
        <a:p>
          <a:endParaRPr lang="zh-TW" altLang="en-US"/>
        </a:p>
      </dgm:t>
    </dgm:pt>
    <dgm:pt modelId="{F8086EBE-B9EB-43F1-A876-A4E998CE587C}" type="pres">
      <dgm:prSet presAssocID="{5C2C0B1A-C57F-48E2-87B7-01AD7195F1D5}" presName="spaceBetweenRectangles" presStyleCnt="0"/>
      <dgm:spPr/>
    </dgm:pt>
    <dgm:pt modelId="{384D341D-4D5D-4817-82FF-7796B9DE76A4}" type="pres">
      <dgm:prSet presAssocID="{F18F7625-0178-4EAC-BDA7-BAE875D7DA8C}" presName="parentLin" presStyleCnt="0"/>
      <dgm:spPr/>
    </dgm:pt>
    <dgm:pt modelId="{0653AFFE-2016-4BC4-8293-2F920CE8EE41}" type="pres">
      <dgm:prSet presAssocID="{F18F7625-0178-4EAC-BDA7-BAE875D7DA8C}" presName="parentLeftMargin" presStyleLbl="node1" presStyleIdx="0" presStyleCnt="3"/>
      <dgm:spPr/>
      <dgm:t>
        <a:bodyPr/>
        <a:lstStyle/>
        <a:p>
          <a:endParaRPr lang="zh-TW" altLang="en-US"/>
        </a:p>
      </dgm:t>
    </dgm:pt>
    <dgm:pt modelId="{B02BAE75-805B-46D8-A0C1-42D567CBFCD4}" type="pres">
      <dgm:prSet presAssocID="{F18F7625-0178-4EAC-BDA7-BAE875D7DA8C}" presName="parentText" presStyleLbl="node1" presStyleIdx="1" presStyleCnt="3">
        <dgm:presLayoutVars>
          <dgm:chMax val="0"/>
          <dgm:bulletEnabled val="1"/>
        </dgm:presLayoutVars>
      </dgm:prSet>
      <dgm:spPr/>
      <dgm:t>
        <a:bodyPr/>
        <a:lstStyle/>
        <a:p>
          <a:endParaRPr lang="zh-TW" altLang="en-US"/>
        </a:p>
      </dgm:t>
    </dgm:pt>
    <dgm:pt modelId="{C1DBBB94-8909-48EC-BF65-B7E8D8FF1C4E}" type="pres">
      <dgm:prSet presAssocID="{F18F7625-0178-4EAC-BDA7-BAE875D7DA8C}" presName="negativeSpace" presStyleCnt="0"/>
      <dgm:spPr/>
    </dgm:pt>
    <dgm:pt modelId="{AE5574F1-7B1C-43EB-944F-181A5443AA9C}" type="pres">
      <dgm:prSet presAssocID="{F18F7625-0178-4EAC-BDA7-BAE875D7DA8C}" presName="childText" presStyleLbl="conFgAcc1" presStyleIdx="1" presStyleCnt="3">
        <dgm:presLayoutVars>
          <dgm:bulletEnabled val="1"/>
        </dgm:presLayoutVars>
      </dgm:prSet>
      <dgm:spPr/>
      <dgm:t>
        <a:bodyPr/>
        <a:lstStyle/>
        <a:p>
          <a:endParaRPr lang="zh-TW" altLang="en-US"/>
        </a:p>
      </dgm:t>
    </dgm:pt>
    <dgm:pt modelId="{70A61F41-E246-487F-A490-C93EA4CE4A35}" type="pres">
      <dgm:prSet presAssocID="{6C8D5130-F67D-417F-9B01-AEE74C529B61}" presName="spaceBetweenRectangles" presStyleCnt="0"/>
      <dgm:spPr/>
    </dgm:pt>
    <dgm:pt modelId="{75DDA540-0528-41C8-BEDE-A14D9CBEFE50}" type="pres">
      <dgm:prSet presAssocID="{9AEA6074-0C04-453C-8FE8-A217C417C4BB}" presName="parentLin" presStyleCnt="0"/>
      <dgm:spPr/>
    </dgm:pt>
    <dgm:pt modelId="{B9FC0FD8-D581-41EC-8D4F-0335336E9EBE}" type="pres">
      <dgm:prSet presAssocID="{9AEA6074-0C04-453C-8FE8-A217C417C4BB}" presName="parentLeftMargin" presStyleLbl="node1" presStyleIdx="1" presStyleCnt="3"/>
      <dgm:spPr/>
      <dgm:t>
        <a:bodyPr/>
        <a:lstStyle/>
        <a:p>
          <a:endParaRPr lang="zh-TW" altLang="en-US"/>
        </a:p>
      </dgm:t>
    </dgm:pt>
    <dgm:pt modelId="{EFEFA823-3366-478A-BC07-6ABA1C294799}" type="pres">
      <dgm:prSet presAssocID="{9AEA6074-0C04-453C-8FE8-A217C417C4BB}" presName="parentText" presStyleLbl="node1" presStyleIdx="2" presStyleCnt="3">
        <dgm:presLayoutVars>
          <dgm:chMax val="0"/>
          <dgm:bulletEnabled val="1"/>
        </dgm:presLayoutVars>
      </dgm:prSet>
      <dgm:spPr/>
      <dgm:t>
        <a:bodyPr/>
        <a:lstStyle/>
        <a:p>
          <a:endParaRPr lang="zh-TW" altLang="en-US"/>
        </a:p>
      </dgm:t>
    </dgm:pt>
    <dgm:pt modelId="{CE7DE21C-9733-4466-BC65-7287A4298E3F}" type="pres">
      <dgm:prSet presAssocID="{9AEA6074-0C04-453C-8FE8-A217C417C4BB}" presName="negativeSpace" presStyleCnt="0"/>
      <dgm:spPr/>
    </dgm:pt>
    <dgm:pt modelId="{1922B3E2-F9FC-4DAB-9D00-C943A4D56FF8}" type="pres">
      <dgm:prSet presAssocID="{9AEA6074-0C04-453C-8FE8-A217C417C4BB}" presName="childText" presStyleLbl="conFgAcc1" presStyleIdx="2" presStyleCnt="3">
        <dgm:presLayoutVars>
          <dgm:bulletEnabled val="1"/>
        </dgm:presLayoutVars>
      </dgm:prSet>
      <dgm:spPr/>
      <dgm:t>
        <a:bodyPr/>
        <a:lstStyle/>
        <a:p>
          <a:endParaRPr lang="zh-TW" altLang="en-US"/>
        </a:p>
      </dgm:t>
    </dgm:pt>
  </dgm:ptLst>
  <dgm:cxnLst>
    <dgm:cxn modelId="{F7CB3B52-F92E-4DD4-BFDC-301142112E97}" type="presOf" srcId="{A867C4F5-8BF9-4312-93DD-A50631EB4F6C}" destId="{1922B3E2-F9FC-4DAB-9D00-C943A4D56FF8}" srcOrd="0" destOrd="1" presId="urn:microsoft.com/office/officeart/2005/8/layout/list1"/>
    <dgm:cxn modelId="{B2129DAA-05E8-4F8A-AFEE-C8B3975B996F}" type="presOf" srcId="{66DC35CD-CD02-40CC-A34A-72B4A510B363}" destId="{1922B3E2-F9FC-4DAB-9D00-C943A4D56FF8}" srcOrd="0" destOrd="3" presId="urn:microsoft.com/office/officeart/2005/8/layout/list1"/>
    <dgm:cxn modelId="{527B468D-EAA0-4161-837F-CADC7F4A133C}" srcId="{DBECA87E-E105-440A-8619-8980E418D931}" destId="{9AEA6074-0C04-453C-8FE8-A217C417C4BB}" srcOrd="2" destOrd="0" parTransId="{B7E2C76C-04D4-4DA7-A0E2-3B23D25E955F}" sibTransId="{E9BF526F-7AC4-422C-A116-E847CDBCF9B9}"/>
    <dgm:cxn modelId="{9AD20773-3386-4532-A3DA-C9D0030C6DEA}" type="presOf" srcId="{F18F7625-0178-4EAC-BDA7-BAE875D7DA8C}" destId="{B02BAE75-805B-46D8-A0C1-42D567CBFCD4}" srcOrd="1" destOrd="0" presId="urn:microsoft.com/office/officeart/2005/8/layout/list1"/>
    <dgm:cxn modelId="{060584DA-6E6A-423D-93B0-E3D23D6DCFB7}" srcId="{A505CC40-D463-4642-8861-D11021D6F5E5}" destId="{66DC35CD-CD02-40CC-A34A-72B4A510B363}" srcOrd="2" destOrd="0" parTransId="{654FF89D-AC44-4F46-B2AB-B4D62F780062}" sibTransId="{D14F12E0-D8A2-4E41-9115-5F900259CE6E}"/>
    <dgm:cxn modelId="{75ECDD67-37F4-4B09-B40D-DB736DE45454}" srcId="{DBECA87E-E105-440A-8619-8980E418D931}" destId="{F18F7625-0178-4EAC-BDA7-BAE875D7DA8C}" srcOrd="1" destOrd="0" parTransId="{4A9F5C63-F21D-4B8A-B2A1-1FB5861CD656}" sibTransId="{6C8D5130-F67D-417F-9B01-AEE74C529B61}"/>
    <dgm:cxn modelId="{4D93DE0E-8DB8-42AD-8558-B3B7DDB2F40E}" type="presOf" srcId="{F18F7625-0178-4EAC-BDA7-BAE875D7DA8C}" destId="{0653AFFE-2016-4BC4-8293-2F920CE8EE41}" srcOrd="0" destOrd="0" presId="urn:microsoft.com/office/officeart/2005/8/layout/list1"/>
    <dgm:cxn modelId="{80B14859-1F01-43A2-A3C4-E01CBF1B6609}" type="presOf" srcId="{9AEA6074-0C04-453C-8FE8-A217C417C4BB}" destId="{EFEFA823-3366-478A-BC07-6ABA1C294799}" srcOrd="1" destOrd="0" presId="urn:microsoft.com/office/officeart/2005/8/layout/list1"/>
    <dgm:cxn modelId="{E462E713-BC7E-4861-8A7C-95F2A7B50675}" type="presOf" srcId="{70743884-CB27-4D7C-8EB3-292F3DE8DB8E}" destId="{5465F9EA-F282-4EF7-A07A-0E6039B49FB2}" srcOrd="0" destOrd="0" presId="urn:microsoft.com/office/officeart/2005/8/layout/list1"/>
    <dgm:cxn modelId="{E0D3E483-D5F3-4BBF-ADBF-EE74859395DB}" srcId="{A505CC40-D463-4642-8861-D11021D6F5E5}" destId="{E0956D66-BD44-4876-AB9A-D0A84E9271F3}" srcOrd="1" destOrd="0" parTransId="{3CA99B2E-9369-4D9F-ABD1-BF54AD314F48}" sibTransId="{D27F1C73-EEBE-4504-9ECF-1BC2B6B9BD3C}"/>
    <dgm:cxn modelId="{E671AA9C-5109-441E-B344-71E122080855}" srcId="{9AEA6074-0C04-453C-8FE8-A217C417C4BB}" destId="{A199E8D1-8C8B-473A-9AF1-3A00753D8031}" srcOrd="1" destOrd="0" parTransId="{EEF0504A-BA22-4D19-9BDE-1FCD8CCFE21D}" sibTransId="{E82C1D22-DF93-43CF-BAA5-BE29233B9C4A}"/>
    <dgm:cxn modelId="{2DB91CFF-A707-4F3E-BE51-B04D210D9FF9}" srcId="{F18F7625-0178-4EAC-BDA7-BAE875D7DA8C}" destId="{E9EE4989-0227-4DB5-AE00-D928E3E54505}" srcOrd="0" destOrd="0" parTransId="{32FB65B5-33AE-44E2-B566-319B96359807}" sibTransId="{F699CA89-EE2B-4527-BC7E-71E8AB9EF0E2}"/>
    <dgm:cxn modelId="{33611B5F-ABD0-46EA-8E3E-875A25891B56}" type="presOf" srcId="{E0956D66-BD44-4876-AB9A-D0A84E9271F3}" destId="{1922B3E2-F9FC-4DAB-9D00-C943A4D56FF8}" srcOrd="0" destOrd="2" presId="urn:microsoft.com/office/officeart/2005/8/layout/list1"/>
    <dgm:cxn modelId="{D71D83D5-AC7C-47EB-877D-81BC4678B5D4}" srcId="{A505CC40-D463-4642-8861-D11021D6F5E5}" destId="{A867C4F5-8BF9-4312-93DD-A50631EB4F6C}" srcOrd="0" destOrd="0" parTransId="{4CEDA4C0-E912-487F-8960-2F345C54958A}" sibTransId="{95565E4A-559A-4B44-AC93-8A606CFD948C}"/>
    <dgm:cxn modelId="{E85A8771-8A97-4EAB-AE15-B465020AC55E}" type="presOf" srcId="{A199E8D1-8C8B-473A-9AF1-3A00753D8031}" destId="{1922B3E2-F9FC-4DAB-9D00-C943A4D56FF8}" srcOrd="0" destOrd="4" presId="urn:microsoft.com/office/officeart/2005/8/layout/list1"/>
    <dgm:cxn modelId="{AB656AAD-BB8B-4680-B20B-C12FA4259A18}" srcId="{70743884-CB27-4D7C-8EB3-292F3DE8DB8E}" destId="{81B43FB9-6A5E-46ED-8414-E27F02FD90E1}" srcOrd="0" destOrd="0" parTransId="{3E82B1C9-AF99-4A2E-AB91-F4E9561D9037}" sibTransId="{9E056605-24E2-40EA-A44F-BB8C66C4152D}"/>
    <dgm:cxn modelId="{29260C0F-7AEC-4510-9396-F2D6E17100B0}" type="presOf" srcId="{81B43FB9-6A5E-46ED-8414-E27F02FD90E1}" destId="{8D2AC6D6-C478-45DC-AA4A-FF688D29BDE0}" srcOrd="0" destOrd="0" presId="urn:microsoft.com/office/officeart/2005/8/layout/list1"/>
    <dgm:cxn modelId="{4AE8F4E4-8A09-4572-BBAC-16CEFE7CBBAE}" type="presOf" srcId="{70743884-CB27-4D7C-8EB3-292F3DE8DB8E}" destId="{84E2D780-3956-40E7-8F55-761F3AFC9B97}" srcOrd="1" destOrd="0" presId="urn:microsoft.com/office/officeart/2005/8/layout/list1"/>
    <dgm:cxn modelId="{6711130B-9990-41E5-ABC6-CEF3C2D03080}" srcId="{9AEA6074-0C04-453C-8FE8-A217C417C4BB}" destId="{A505CC40-D463-4642-8861-D11021D6F5E5}" srcOrd="0" destOrd="0" parTransId="{991FEE9D-300A-4A8A-908E-AFA18ECECC2A}" sibTransId="{D3E43AD3-B75D-482C-B554-D44EFAD5AAA4}"/>
    <dgm:cxn modelId="{D02B55BF-535D-49ED-AC9B-006E6F2680F2}" type="presOf" srcId="{9AEA6074-0C04-453C-8FE8-A217C417C4BB}" destId="{B9FC0FD8-D581-41EC-8D4F-0335336E9EBE}" srcOrd="0" destOrd="0" presId="urn:microsoft.com/office/officeart/2005/8/layout/list1"/>
    <dgm:cxn modelId="{CC871B15-CD9A-4717-9075-405EB3B1B818}" srcId="{DBECA87E-E105-440A-8619-8980E418D931}" destId="{70743884-CB27-4D7C-8EB3-292F3DE8DB8E}" srcOrd="0" destOrd="0" parTransId="{589C8548-22B1-4BD0-950C-3F4561DE7735}" sibTransId="{5C2C0B1A-C57F-48E2-87B7-01AD7195F1D5}"/>
    <dgm:cxn modelId="{99D42ECB-4E83-4FAB-AF12-72BA8241714C}" type="presOf" srcId="{DBECA87E-E105-440A-8619-8980E418D931}" destId="{D7943218-3556-4AD7-9647-13B1FE615125}" srcOrd="0" destOrd="0" presId="urn:microsoft.com/office/officeart/2005/8/layout/list1"/>
    <dgm:cxn modelId="{90E6E279-BEB7-4CA1-BA2E-E7D379B37AD4}" type="presOf" srcId="{A505CC40-D463-4642-8861-D11021D6F5E5}" destId="{1922B3E2-F9FC-4DAB-9D00-C943A4D56FF8}" srcOrd="0" destOrd="0" presId="urn:microsoft.com/office/officeart/2005/8/layout/list1"/>
    <dgm:cxn modelId="{4AE86A02-BC22-4634-B4BB-4B587C5F5757}" type="presOf" srcId="{E9EE4989-0227-4DB5-AE00-D928E3E54505}" destId="{AE5574F1-7B1C-43EB-944F-181A5443AA9C}" srcOrd="0" destOrd="0" presId="urn:microsoft.com/office/officeart/2005/8/layout/list1"/>
    <dgm:cxn modelId="{E6317377-AEDD-4FFC-A14F-D57B2702B98C}" type="presParOf" srcId="{D7943218-3556-4AD7-9647-13B1FE615125}" destId="{38064D32-F704-4BB6-9152-C237B655A2D4}" srcOrd="0" destOrd="0" presId="urn:microsoft.com/office/officeart/2005/8/layout/list1"/>
    <dgm:cxn modelId="{77DC5E0D-2ECE-43BD-8F7F-BB7D01BC8F61}" type="presParOf" srcId="{38064D32-F704-4BB6-9152-C237B655A2D4}" destId="{5465F9EA-F282-4EF7-A07A-0E6039B49FB2}" srcOrd="0" destOrd="0" presId="urn:microsoft.com/office/officeart/2005/8/layout/list1"/>
    <dgm:cxn modelId="{2BB47575-5AE6-4C59-9367-056FDB2F5119}" type="presParOf" srcId="{38064D32-F704-4BB6-9152-C237B655A2D4}" destId="{84E2D780-3956-40E7-8F55-761F3AFC9B97}" srcOrd="1" destOrd="0" presId="urn:microsoft.com/office/officeart/2005/8/layout/list1"/>
    <dgm:cxn modelId="{059EA9A1-FB80-47FA-A6CC-19758304F1DE}" type="presParOf" srcId="{D7943218-3556-4AD7-9647-13B1FE615125}" destId="{948380EE-B7D3-468B-9BA0-72920B668A2B}" srcOrd="1" destOrd="0" presId="urn:microsoft.com/office/officeart/2005/8/layout/list1"/>
    <dgm:cxn modelId="{4936951A-9381-4CCA-B139-200865DB1F05}" type="presParOf" srcId="{D7943218-3556-4AD7-9647-13B1FE615125}" destId="{8D2AC6D6-C478-45DC-AA4A-FF688D29BDE0}" srcOrd="2" destOrd="0" presId="urn:microsoft.com/office/officeart/2005/8/layout/list1"/>
    <dgm:cxn modelId="{9EC0A000-E3EA-4A06-B2CB-0F52500E1999}" type="presParOf" srcId="{D7943218-3556-4AD7-9647-13B1FE615125}" destId="{F8086EBE-B9EB-43F1-A876-A4E998CE587C}" srcOrd="3" destOrd="0" presId="urn:microsoft.com/office/officeart/2005/8/layout/list1"/>
    <dgm:cxn modelId="{48778261-8C2A-4642-931C-EDA415DBCB6B}" type="presParOf" srcId="{D7943218-3556-4AD7-9647-13B1FE615125}" destId="{384D341D-4D5D-4817-82FF-7796B9DE76A4}" srcOrd="4" destOrd="0" presId="urn:microsoft.com/office/officeart/2005/8/layout/list1"/>
    <dgm:cxn modelId="{1685A71D-D606-4E8D-9ADF-2947327B95DF}" type="presParOf" srcId="{384D341D-4D5D-4817-82FF-7796B9DE76A4}" destId="{0653AFFE-2016-4BC4-8293-2F920CE8EE41}" srcOrd="0" destOrd="0" presId="urn:microsoft.com/office/officeart/2005/8/layout/list1"/>
    <dgm:cxn modelId="{1E15DAFF-CD2D-407E-BBDF-991E6D860A53}" type="presParOf" srcId="{384D341D-4D5D-4817-82FF-7796B9DE76A4}" destId="{B02BAE75-805B-46D8-A0C1-42D567CBFCD4}" srcOrd="1" destOrd="0" presId="urn:microsoft.com/office/officeart/2005/8/layout/list1"/>
    <dgm:cxn modelId="{827B3D05-8077-40C7-A865-619D4DB7557D}" type="presParOf" srcId="{D7943218-3556-4AD7-9647-13B1FE615125}" destId="{C1DBBB94-8909-48EC-BF65-B7E8D8FF1C4E}" srcOrd="5" destOrd="0" presId="urn:microsoft.com/office/officeart/2005/8/layout/list1"/>
    <dgm:cxn modelId="{915F340B-E6CB-49A1-B1CD-D2EE9B4CF173}" type="presParOf" srcId="{D7943218-3556-4AD7-9647-13B1FE615125}" destId="{AE5574F1-7B1C-43EB-944F-181A5443AA9C}" srcOrd="6" destOrd="0" presId="urn:microsoft.com/office/officeart/2005/8/layout/list1"/>
    <dgm:cxn modelId="{957B6090-7801-4132-9753-B48460170CF5}" type="presParOf" srcId="{D7943218-3556-4AD7-9647-13B1FE615125}" destId="{70A61F41-E246-487F-A490-C93EA4CE4A35}" srcOrd="7" destOrd="0" presId="urn:microsoft.com/office/officeart/2005/8/layout/list1"/>
    <dgm:cxn modelId="{0F93F7F9-4AA9-48FE-86D5-86A59551F94E}" type="presParOf" srcId="{D7943218-3556-4AD7-9647-13B1FE615125}" destId="{75DDA540-0528-41C8-BEDE-A14D9CBEFE50}" srcOrd="8" destOrd="0" presId="urn:microsoft.com/office/officeart/2005/8/layout/list1"/>
    <dgm:cxn modelId="{12A31EAA-6100-4AAF-AA7F-03B3E7052DF6}" type="presParOf" srcId="{75DDA540-0528-41C8-BEDE-A14D9CBEFE50}" destId="{B9FC0FD8-D581-41EC-8D4F-0335336E9EBE}" srcOrd="0" destOrd="0" presId="urn:microsoft.com/office/officeart/2005/8/layout/list1"/>
    <dgm:cxn modelId="{17A8D33C-6040-4275-B7F5-608DDEB35B64}" type="presParOf" srcId="{75DDA540-0528-41C8-BEDE-A14D9CBEFE50}" destId="{EFEFA823-3366-478A-BC07-6ABA1C294799}" srcOrd="1" destOrd="0" presId="urn:microsoft.com/office/officeart/2005/8/layout/list1"/>
    <dgm:cxn modelId="{BE34D436-44E6-40B1-8CF1-3C02546E3B03}" type="presParOf" srcId="{D7943218-3556-4AD7-9647-13B1FE615125}" destId="{CE7DE21C-9733-4466-BC65-7287A4298E3F}" srcOrd="9" destOrd="0" presId="urn:microsoft.com/office/officeart/2005/8/layout/list1"/>
    <dgm:cxn modelId="{86946169-BCAF-4259-8CBC-98E1C272B052}" type="presParOf" srcId="{D7943218-3556-4AD7-9647-13B1FE615125}" destId="{1922B3E2-F9FC-4DAB-9D00-C943A4D56FF8}"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5CFBBCEE-C88E-48D3-B945-490F6FB4DEE3}" type="doc">
      <dgm:prSet loTypeId="urn:microsoft.com/office/officeart/2005/8/layout/vList5" loCatId="list" qsTypeId="urn:microsoft.com/office/officeart/2005/8/quickstyle/simple3" qsCatId="simple" csTypeId="urn:microsoft.com/office/officeart/2005/8/colors/colorful1" csCatId="colorful" phldr="1"/>
      <dgm:spPr/>
      <dgm:t>
        <a:bodyPr/>
        <a:lstStyle/>
        <a:p>
          <a:endParaRPr lang="zh-TW" altLang="en-US"/>
        </a:p>
      </dgm:t>
    </dgm:pt>
    <dgm:pt modelId="{0B0BDD67-76BC-4273-98B2-17DF13EC3813}">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利 用 人</a:t>
          </a:r>
          <a:endParaRPr lang="zh-TW" altLang="en-US" sz="2400" dirty="0">
            <a:latin typeface="微軟正黑體" panose="020B0604030504040204" pitchFamily="34" charset="-120"/>
            <a:ea typeface="微軟正黑體" panose="020B0604030504040204" pitchFamily="34" charset="-120"/>
          </a:endParaRPr>
        </a:p>
      </dgm:t>
    </dgm:pt>
    <dgm:pt modelId="{9F78BF8C-ED36-48B3-B5F1-E82FD10C5204}" type="parTrans" cxnId="{79B16DC4-97AA-47C6-ABBB-EC998197A444}">
      <dgm:prSet/>
      <dgm:spPr/>
      <dgm:t>
        <a:bodyPr/>
        <a:lstStyle/>
        <a:p>
          <a:endParaRPr lang="zh-TW" altLang="en-US"/>
        </a:p>
      </dgm:t>
    </dgm:pt>
    <dgm:pt modelId="{19F2A4CD-6CD7-4E0E-B22A-D0580093A84F}" type="sibTrans" cxnId="{79B16DC4-97AA-47C6-ABBB-EC998197A444}">
      <dgm:prSet/>
      <dgm:spPr/>
      <dgm:t>
        <a:bodyPr/>
        <a:lstStyle/>
        <a:p>
          <a:endParaRPr lang="zh-TW" altLang="en-US"/>
        </a:p>
      </dgm:t>
    </dgm:pt>
    <dgm:pt modelId="{F58AA03F-CC4A-4D5D-BB0A-21BF0A7D80F3}">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利用目的</a:t>
          </a:r>
          <a:endParaRPr lang="zh-TW" altLang="en-US" sz="2400" dirty="0">
            <a:latin typeface="微軟正黑體" panose="020B0604030504040204" pitchFamily="34" charset="-120"/>
            <a:ea typeface="微軟正黑體" panose="020B0604030504040204" pitchFamily="34" charset="-120"/>
          </a:endParaRPr>
        </a:p>
      </dgm:t>
    </dgm:pt>
    <dgm:pt modelId="{2F673C3F-392E-488D-A015-16C60B535A96}" type="parTrans" cxnId="{374C5B84-3A97-4E70-8E4A-B776B1EA74BE}">
      <dgm:prSet/>
      <dgm:spPr/>
      <dgm:t>
        <a:bodyPr/>
        <a:lstStyle/>
        <a:p>
          <a:endParaRPr lang="zh-TW" altLang="en-US"/>
        </a:p>
      </dgm:t>
    </dgm:pt>
    <dgm:pt modelId="{F7FE206E-79C8-4DF8-8C29-E0915B5C941D}" type="sibTrans" cxnId="{374C5B84-3A97-4E70-8E4A-B776B1EA74BE}">
      <dgm:prSet/>
      <dgm:spPr/>
      <dgm:t>
        <a:bodyPr/>
        <a:lstStyle/>
        <a:p>
          <a:endParaRPr lang="zh-TW" altLang="en-US"/>
        </a:p>
      </dgm:t>
    </dgm:pt>
    <dgm:pt modelId="{A6724F35-F747-4C86-A6E5-AE923E3B01CC}">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利用行為</a:t>
          </a:r>
          <a:endParaRPr lang="zh-TW" altLang="en-US" sz="2400" dirty="0">
            <a:latin typeface="微軟正黑體" panose="020B0604030504040204" pitchFamily="34" charset="-120"/>
            <a:ea typeface="微軟正黑體" panose="020B0604030504040204" pitchFamily="34" charset="-120"/>
          </a:endParaRPr>
        </a:p>
      </dgm:t>
    </dgm:pt>
    <dgm:pt modelId="{BD23D019-494D-450F-84D6-C9F24729FCA3}" type="parTrans" cxnId="{A53AAE12-498F-4D63-B5B7-9F1F9BF1C197}">
      <dgm:prSet/>
      <dgm:spPr/>
      <dgm:t>
        <a:bodyPr/>
        <a:lstStyle/>
        <a:p>
          <a:endParaRPr lang="zh-TW" altLang="en-US"/>
        </a:p>
      </dgm:t>
    </dgm:pt>
    <dgm:pt modelId="{EB49C35F-A8FD-44A2-A8ED-FCE5988630E9}" type="sibTrans" cxnId="{A53AAE12-498F-4D63-B5B7-9F1F9BF1C197}">
      <dgm:prSet/>
      <dgm:spPr/>
      <dgm:t>
        <a:bodyPr/>
        <a:lstStyle/>
        <a:p>
          <a:endParaRPr lang="zh-TW" altLang="en-US"/>
        </a:p>
      </dgm:t>
    </dgm:pt>
    <dgm:pt modelId="{3A0D7D12-4049-45E1-849F-5BCCCBF463B3}">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利用範圍</a:t>
          </a:r>
          <a:endParaRPr lang="zh-TW" altLang="en-US" sz="2400" dirty="0">
            <a:latin typeface="微軟正黑體" panose="020B0604030504040204" pitchFamily="34" charset="-120"/>
            <a:ea typeface="微軟正黑體" panose="020B0604030504040204" pitchFamily="34" charset="-120"/>
          </a:endParaRPr>
        </a:p>
      </dgm:t>
    </dgm:pt>
    <dgm:pt modelId="{B8471703-938D-46AF-9D8A-A328AAF7DE21}" type="parTrans" cxnId="{85B71736-1C5A-4156-8893-06629A1924E4}">
      <dgm:prSet/>
      <dgm:spPr/>
      <dgm:t>
        <a:bodyPr/>
        <a:lstStyle/>
        <a:p>
          <a:endParaRPr lang="zh-TW" altLang="en-US"/>
        </a:p>
      </dgm:t>
    </dgm:pt>
    <dgm:pt modelId="{0216A192-D01E-46DB-85AE-373E848D4B41}" type="sibTrans" cxnId="{85B71736-1C5A-4156-8893-06629A1924E4}">
      <dgm:prSet/>
      <dgm:spPr/>
      <dgm:t>
        <a:bodyPr/>
        <a:lstStyle/>
        <a:p>
          <a:endParaRPr lang="zh-TW" altLang="en-US"/>
        </a:p>
      </dgm:t>
    </dgm:pt>
    <dgm:pt modelId="{905E7648-8FD6-440B-AF2E-0327B5AF9551}">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中央或地方機關</a:t>
          </a:r>
          <a:endParaRPr lang="zh-TW" altLang="en-US" sz="2400" dirty="0">
            <a:latin typeface="微軟正黑體" panose="020B0604030504040204" pitchFamily="34" charset="-120"/>
            <a:ea typeface="微軟正黑體" panose="020B0604030504040204" pitchFamily="34" charset="-120"/>
          </a:endParaRPr>
        </a:p>
      </dgm:t>
    </dgm:pt>
    <dgm:pt modelId="{62C7B72F-040E-465F-BAA0-34538A7CBB9A}" type="parTrans" cxnId="{4DDB41A5-3D34-464E-8EB1-4F509942EFED}">
      <dgm:prSet/>
      <dgm:spPr/>
      <dgm:t>
        <a:bodyPr/>
        <a:lstStyle/>
        <a:p>
          <a:endParaRPr lang="zh-TW" altLang="en-US"/>
        </a:p>
      </dgm:t>
    </dgm:pt>
    <dgm:pt modelId="{AC2A35B4-47D7-4D88-933F-AC6F8D03B95F}" type="sibTrans" cxnId="{4DDB41A5-3D34-464E-8EB1-4F509942EFED}">
      <dgm:prSet/>
      <dgm:spPr/>
      <dgm:t>
        <a:bodyPr/>
        <a:lstStyle/>
        <a:p>
          <a:endParaRPr lang="zh-TW" altLang="en-US"/>
        </a:p>
      </dgm:t>
    </dgm:pt>
    <dgm:pt modelId="{6BDD2DC8-B5E7-49EB-B6CB-3E8251DC369A}">
      <dgm:prSet custT="1"/>
      <dgm:spPr/>
      <dgm:t>
        <a:bodyPr/>
        <a:lstStyle/>
        <a:p>
          <a:pPr rtl="0">
            <a:spcAft>
              <a:spcPts val="0"/>
            </a:spcAft>
          </a:pPr>
          <a:r>
            <a:rPr lang="zh-TW" altLang="en-US" sz="2200" b="1" dirty="0" smtClean="0">
              <a:latin typeface="微軟正黑體" panose="020B0604030504040204" pitchFamily="34" charset="-120"/>
              <a:ea typeface="微軟正黑體" panose="020B0604030504040204" pitchFamily="34" charset="-120"/>
            </a:rPr>
            <a:t>內部參考資料</a:t>
          </a:r>
          <a:endParaRPr lang="zh-TW" altLang="en-US" sz="2200" dirty="0">
            <a:latin typeface="微軟正黑體" panose="020B0604030504040204" pitchFamily="34" charset="-120"/>
            <a:ea typeface="微軟正黑體" panose="020B0604030504040204" pitchFamily="34" charset="-120"/>
          </a:endParaRPr>
        </a:p>
      </dgm:t>
    </dgm:pt>
    <dgm:pt modelId="{7F6F4534-2DF0-4624-B07C-F331A3F4422B}" type="parTrans" cxnId="{014A1899-0B05-4C37-9AE8-3CBE4D42CEBF}">
      <dgm:prSet/>
      <dgm:spPr/>
      <dgm:t>
        <a:bodyPr/>
        <a:lstStyle/>
        <a:p>
          <a:endParaRPr lang="zh-TW" altLang="en-US"/>
        </a:p>
      </dgm:t>
    </dgm:pt>
    <dgm:pt modelId="{79B9DDD9-1731-491B-91FC-F445D1DCAABB}" type="sibTrans" cxnId="{014A1899-0B05-4C37-9AE8-3CBE4D42CEBF}">
      <dgm:prSet/>
      <dgm:spPr/>
      <dgm:t>
        <a:bodyPr/>
        <a:lstStyle/>
        <a:p>
          <a:endParaRPr lang="zh-TW" altLang="en-US"/>
        </a:p>
      </dgm:t>
    </dgm:pt>
    <dgm:pt modelId="{DCEB8375-8FC5-43C6-9FDB-C3F26BB2108C}">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重製、翻譯</a:t>
          </a:r>
          <a:endParaRPr lang="zh-TW" altLang="en-US" sz="2400" dirty="0">
            <a:latin typeface="微軟正黑體" panose="020B0604030504040204" pitchFamily="34" charset="-120"/>
            <a:ea typeface="微軟正黑體" panose="020B0604030504040204" pitchFamily="34" charset="-120"/>
          </a:endParaRPr>
        </a:p>
      </dgm:t>
    </dgm:pt>
    <dgm:pt modelId="{0F078EA5-F281-477B-B530-67CEE4B2EA2D}" type="parTrans" cxnId="{E691F760-243E-4405-A0C4-607E230F9974}">
      <dgm:prSet/>
      <dgm:spPr/>
      <dgm:t>
        <a:bodyPr/>
        <a:lstStyle/>
        <a:p>
          <a:endParaRPr lang="zh-TW" altLang="en-US"/>
        </a:p>
      </dgm:t>
    </dgm:pt>
    <dgm:pt modelId="{02CFAC0C-E717-4A4A-A26B-281E34EFD069}" type="sibTrans" cxnId="{E691F760-243E-4405-A0C4-607E230F9974}">
      <dgm:prSet/>
      <dgm:spPr/>
      <dgm:t>
        <a:bodyPr/>
        <a:lstStyle/>
        <a:p>
          <a:endParaRPr lang="zh-TW" altLang="en-US"/>
        </a:p>
      </dgm:t>
    </dgm:pt>
    <dgm:pt modelId="{A562C156-90D4-4B0E-BB8E-A9E3FDA203E6}">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合理範圍</a:t>
          </a:r>
          <a:endParaRPr lang="zh-TW" altLang="en-US" sz="2400" dirty="0">
            <a:latin typeface="微軟正黑體" panose="020B0604030504040204" pitchFamily="34" charset="-120"/>
            <a:ea typeface="微軟正黑體" panose="020B0604030504040204" pitchFamily="34" charset="-120"/>
          </a:endParaRPr>
        </a:p>
      </dgm:t>
    </dgm:pt>
    <dgm:pt modelId="{D35D0707-1D81-44E6-AF1D-3C95C85E9383}" type="parTrans" cxnId="{B8B7E7B6-8CCD-4690-A587-A1028CC26AF5}">
      <dgm:prSet/>
      <dgm:spPr/>
      <dgm:t>
        <a:bodyPr/>
        <a:lstStyle/>
        <a:p>
          <a:endParaRPr lang="zh-TW" altLang="en-US"/>
        </a:p>
      </dgm:t>
    </dgm:pt>
    <dgm:pt modelId="{ADBB69F6-D532-4B18-BC6C-994ECB3E59E6}" type="sibTrans" cxnId="{B8B7E7B6-8CCD-4690-A587-A1028CC26AF5}">
      <dgm:prSet/>
      <dgm:spPr/>
      <dgm:t>
        <a:bodyPr/>
        <a:lstStyle/>
        <a:p>
          <a:endParaRPr lang="zh-TW" altLang="en-US"/>
        </a:p>
      </dgm:t>
    </dgm:pt>
    <dgm:pt modelId="{73D75C97-9C2F-4A6F-9742-C877B048B5A5}">
      <dgm:prSet custT="1"/>
      <dgm:spPr/>
      <dgm:t>
        <a:bodyPr/>
        <a:lstStyle/>
        <a:p>
          <a:pPr rtl="0">
            <a:spcAft>
              <a:spcPts val="0"/>
            </a:spcAft>
          </a:pPr>
          <a:r>
            <a:rPr lang="zh-TW" altLang="en-US" sz="2200" b="1" dirty="0" smtClean="0">
              <a:latin typeface="微軟正黑體" panose="020B0604030504040204" pitchFamily="34" charset="-120"/>
              <a:ea typeface="微軟正黑體" panose="020B0604030504040204" pitchFamily="34" charset="-120"/>
            </a:rPr>
            <a:t>立法或行政目的所需</a:t>
          </a:r>
          <a:endParaRPr lang="zh-TW" altLang="en-US" sz="2200" b="1" dirty="0">
            <a:latin typeface="微軟正黑體" panose="020B0604030504040204" pitchFamily="34" charset="-120"/>
            <a:ea typeface="微軟正黑體" panose="020B0604030504040204" pitchFamily="34" charset="-120"/>
          </a:endParaRPr>
        </a:p>
      </dgm:t>
    </dgm:pt>
    <dgm:pt modelId="{AB30B4A4-AABC-49E6-9425-1C5A26989AE1}" type="parTrans" cxnId="{495298C9-B579-4720-9530-D0A369C809BF}">
      <dgm:prSet/>
      <dgm:spPr/>
      <dgm:t>
        <a:bodyPr/>
        <a:lstStyle/>
        <a:p>
          <a:endParaRPr lang="zh-TW" altLang="en-US"/>
        </a:p>
      </dgm:t>
    </dgm:pt>
    <dgm:pt modelId="{0B93C024-BB7E-422A-BF99-114496E03C34}" type="sibTrans" cxnId="{495298C9-B579-4720-9530-D0A369C809BF}">
      <dgm:prSet/>
      <dgm:spPr/>
      <dgm:t>
        <a:bodyPr/>
        <a:lstStyle/>
        <a:p>
          <a:endParaRPr lang="zh-TW" altLang="en-US"/>
        </a:p>
      </dgm:t>
    </dgm:pt>
    <dgm:pt modelId="{6A96376C-DCFC-430F-9338-81A949069E8D}" type="pres">
      <dgm:prSet presAssocID="{5CFBBCEE-C88E-48D3-B945-490F6FB4DEE3}" presName="Name0" presStyleCnt="0">
        <dgm:presLayoutVars>
          <dgm:dir/>
          <dgm:animLvl val="lvl"/>
          <dgm:resizeHandles val="exact"/>
        </dgm:presLayoutVars>
      </dgm:prSet>
      <dgm:spPr/>
      <dgm:t>
        <a:bodyPr/>
        <a:lstStyle/>
        <a:p>
          <a:endParaRPr lang="zh-TW" altLang="en-US"/>
        </a:p>
      </dgm:t>
    </dgm:pt>
    <dgm:pt modelId="{3FC8E9D0-8CD3-4548-8433-2845CC7022D3}" type="pres">
      <dgm:prSet presAssocID="{0B0BDD67-76BC-4273-98B2-17DF13EC3813}" presName="linNode" presStyleCnt="0"/>
      <dgm:spPr/>
    </dgm:pt>
    <dgm:pt modelId="{BF1E6C94-D178-4513-8112-69D5CFF7CCB8}" type="pres">
      <dgm:prSet presAssocID="{0B0BDD67-76BC-4273-98B2-17DF13EC3813}" presName="parentText" presStyleLbl="node1" presStyleIdx="0" presStyleCnt="4">
        <dgm:presLayoutVars>
          <dgm:chMax val="1"/>
          <dgm:bulletEnabled val="1"/>
        </dgm:presLayoutVars>
      </dgm:prSet>
      <dgm:spPr/>
      <dgm:t>
        <a:bodyPr/>
        <a:lstStyle/>
        <a:p>
          <a:endParaRPr lang="zh-TW" altLang="en-US"/>
        </a:p>
      </dgm:t>
    </dgm:pt>
    <dgm:pt modelId="{9B86A8BD-1A7F-44FC-B4EB-242024E14A20}" type="pres">
      <dgm:prSet presAssocID="{0B0BDD67-76BC-4273-98B2-17DF13EC3813}" presName="descendantText" presStyleLbl="alignAccFollowNode1" presStyleIdx="0" presStyleCnt="4">
        <dgm:presLayoutVars>
          <dgm:bulletEnabled val="1"/>
        </dgm:presLayoutVars>
      </dgm:prSet>
      <dgm:spPr/>
      <dgm:t>
        <a:bodyPr/>
        <a:lstStyle/>
        <a:p>
          <a:endParaRPr lang="zh-TW" altLang="en-US"/>
        </a:p>
      </dgm:t>
    </dgm:pt>
    <dgm:pt modelId="{66E1EDCE-A6BE-4745-9969-3CF316FE5AFD}" type="pres">
      <dgm:prSet presAssocID="{19F2A4CD-6CD7-4E0E-B22A-D0580093A84F}" presName="sp" presStyleCnt="0"/>
      <dgm:spPr/>
    </dgm:pt>
    <dgm:pt modelId="{BF4D41F6-00F7-483A-81DE-B30BCADB1839}" type="pres">
      <dgm:prSet presAssocID="{F58AA03F-CC4A-4D5D-BB0A-21BF0A7D80F3}" presName="linNode" presStyleCnt="0"/>
      <dgm:spPr/>
    </dgm:pt>
    <dgm:pt modelId="{5734AFFD-B6D7-42BF-A6A8-162CBC69AAE0}" type="pres">
      <dgm:prSet presAssocID="{F58AA03F-CC4A-4D5D-BB0A-21BF0A7D80F3}" presName="parentText" presStyleLbl="node1" presStyleIdx="1" presStyleCnt="4">
        <dgm:presLayoutVars>
          <dgm:chMax val="1"/>
          <dgm:bulletEnabled val="1"/>
        </dgm:presLayoutVars>
      </dgm:prSet>
      <dgm:spPr/>
      <dgm:t>
        <a:bodyPr/>
        <a:lstStyle/>
        <a:p>
          <a:endParaRPr lang="zh-TW" altLang="en-US"/>
        </a:p>
      </dgm:t>
    </dgm:pt>
    <dgm:pt modelId="{154B3093-D4EB-4C0D-AA7B-2AE75A6D89BD}" type="pres">
      <dgm:prSet presAssocID="{F58AA03F-CC4A-4D5D-BB0A-21BF0A7D80F3}" presName="descendantText" presStyleLbl="alignAccFollowNode1" presStyleIdx="1" presStyleCnt="4" custScaleY="136592">
        <dgm:presLayoutVars>
          <dgm:bulletEnabled val="1"/>
        </dgm:presLayoutVars>
      </dgm:prSet>
      <dgm:spPr/>
      <dgm:t>
        <a:bodyPr/>
        <a:lstStyle/>
        <a:p>
          <a:endParaRPr lang="zh-TW" altLang="en-US"/>
        </a:p>
      </dgm:t>
    </dgm:pt>
    <dgm:pt modelId="{E127FBA2-5B5E-464B-A070-C8E891FCC1D0}" type="pres">
      <dgm:prSet presAssocID="{F7FE206E-79C8-4DF8-8C29-E0915B5C941D}" presName="sp" presStyleCnt="0"/>
      <dgm:spPr/>
    </dgm:pt>
    <dgm:pt modelId="{5A65C77D-F7A7-48A0-8D60-DBF9FDAF16F3}" type="pres">
      <dgm:prSet presAssocID="{A6724F35-F747-4C86-A6E5-AE923E3B01CC}" presName="linNode" presStyleCnt="0"/>
      <dgm:spPr/>
    </dgm:pt>
    <dgm:pt modelId="{583833AA-9A62-49E2-B17C-AA4F167399CD}" type="pres">
      <dgm:prSet presAssocID="{A6724F35-F747-4C86-A6E5-AE923E3B01CC}" presName="parentText" presStyleLbl="node1" presStyleIdx="2" presStyleCnt="4">
        <dgm:presLayoutVars>
          <dgm:chMax val="1"/>
          <dgm:bulletEnabled val="1"/>
        </dgm:presLayoutVars>
      </dgm:prSet>
      <dgm:spPr/>
      <dgm:t>
        <a:bodyPr/>
        <a:lstStyle/>
        <a:p>
          <a:endParaRPr lang="zh-TW" altLang="en-US"/>
        </a:p>
      </dgm:t>
    </dgm:pt>
    <dgm:pt modelId="{09179FFA-6379-49D4-850F-CBCDEFA5D497}" type="pres">
      <dgm:prSet presAssocID="{A6724F35-F747-4C86-A6E5-AE923E3B01CC}" presName="descendantText" presStyleLbl="alignAccFollowNode1" presStyleIdx="2" presStyleCnt="4">
        <dgm:presLayoutVars>
          <dgm:bulletEnabled val="1"/>
        </dgm:presLayoutVars>
      </dgm:prSet>
      <dgm:spPr/>
      <dgm:t>
        <a:bodyPr/>
        <a:lstStyle/>
        <a:p>
          <a:endParaRPr lang="zh-TW" altLang="en-US"/>
        </a:p>
      </dgm:t>
    </dgm:pt>
    <dgm:pt modelId="{986B21D9-44CC-4BAB-A5BC-132298DD1DD1}" type="pres">
      <dgm:prSet presAssocID="{EB49C35F-A8FD-44A2-A8ED-FCE5988630E9}" presName="sp" presStyleCnt="0"/>
      <dgm:spPr/>
    </dgm:pt>
    <dgm:pt modelId="{93E9BB6A-1D7F-426A-846F-2E94B14834F9}" type="pres">
      <dgm:prSet presAssocID="{3A0D7D12-4049-45E1-849F-5BCCCBF463B3}" presName="linNode" presStyleCnt="0"/>
      <dgm:spPr/>
    </dgm:pt>
    <dgm:pt modelId="{2BC58C27-F1FD-4EFE-BCEB-DBBD338EA4FC}" type="pres">
      <dgm:prSet presAssocID="{3A0D7D12-4049-45E1-849F-5BCCCBF463B3}" presName="parentText" presStyleLbl="node1" presStyleIdx="3" presStyleCnt="4">
        <dgm:presLayoutVars>
          <dgm:chMax val="1"/>
          <dgm:bulletEnabled val="1"/>
        </dgm:presLayoutVars>
      </dgm:prSet>
      <dgm:spPr/>
      <dgm:t>
        <a:bodyPr/>
        <a:lstStyle/>
        <a:p>
          <a:endParaRPr lang="zh-TW" altLang="en-US"/>
        </a:p>
      </dgm:t>
    </dgm:pt>
    <dgm:pt modelId="{2D50EA26-1B23-4E30-8AD2-3E6C9ACC8F42}" type="pres">
      <dgm:prSet presAssocID="{3A0D7D12-4049-45E1-849F-5BCCCBF463B3}" presName="descendantText" presStyleLbl="alignAccFollowNode1" presStyleIdx="3" presStyleCnt="4">
        <dgm:presLayoutVars>
          <dgm:bulletEnabled val="1"/>
        </dgm:presLayoutVars>
      </dgm:prSet>
      <dgm:spPr/>
      <dgm:t>
        <a:bodyPr/>
        <a:lstStyle/>
        <a:p>
          <a:endParaRPr lang="zh-TW" altLang="en-US"/>
        </a:p>
      </dgm:t>
    </dgm:pt>
  </dgm:ptLst>
  <dgm:cxnLst>
    <dgm:cxn modelId="{A53AAE12-498F-4D63-B5B7-9F1F9BF1C197}" srcId="{5CFBBCEE-C88E-48D3-B945-490F6FB4DEE3}" destId="{A6724F35-F747-4C86-A6E5-AE923E3B01CC}" srcOrd="2" destOrd="0" parTransId="{BD23D019-494D-450F-84D6-C9F24729FCA3}" sibTransId="{EB49C35F-A8FD-44A2-A8ED-FCE5988630E9}"/>
    <dgm:cxn modelId="{014A1899-0B05-4C37-9AE8-3CBE4D42CEBF}" srcId="{F58AA03F-CC4A-4D5D-BB0A-21BF0A7D80F3}" destId="{6BDD2DC8-B5E7-49EB-B6CB-3E8251DC369A}" srcOrd="1" destOrd="0" parTransId="{7F6F4534-2DF0-4624-B07C-F331A3F4422B}" sibTransId="{79B9DDD9-1731-491B-91FC-F445D1DCAABB}"/>
    <dgm:cxn modelId="{B8B7E7B6-8CCD-4690-A587-A1028CC26AF5}" srcId="{3A0D7D12-4049-45E1-849F-5BCCCBF463B3}" destId="{A562C156-90D4-4B0E-BB8E-A9E3FDA203E6}" srcOrd="0" destOrd="0" parTransId="{D35D0707-1D81-44E6-AF1D-3C95C85E9383}" sibTransId="{ADBB69F6-D532-4B18-BC6C-994ECB3E59E6}"/>
    <dgm:cxn modelId="{9E120764-BC3B-48AF-81CC-A47AF60B10AD}" type="presOf" srcId="{DCEB8375-8FC5-43C6-9FDB-C3F26BB2108C}" destId="{09179FFA-6379-49D4-850F-CBCDEFA5D497}" srcOrd="0" destOrd="0" presId="urn:microsoft.com/office/officeart/2005/8/layout/vList5"/>
    <dgm:cxn modelId="{E65578FB-5CD2-41B6-B947-8182F1D24F35}" type="presOf" srcId="{A562C156-90D4-4B0E-BB8E-A9E3FDA203E6}" destId="{2D50EA26-1B23-4E30-8AD2-3E6C9ACC8F42}" srcOrd="0" destOrd="0" presId="urn:microsoft.com/office/officeart/2005/8/layout/vList5"/>
    <dgm:cxn modelId="{79B16DC4-97AA-47C6-ABBB-EC998197A444}" srcId="{5CFBBCEE-C88E-48D3-B945-490F6FB4DEE3}" destId="{0B0BDD67-76BC-4273-98B2-17DF13EC3813}" srcOrd="0" destOrd="0" parTransId="{9F78BF8C-ED36-48B3-B5F1-E82FD10C5204}" sibTransId="{19F2A4CD-6CD7-4E0E-B22A-D0580093A84F}"/>
    <dgm:cxn modelId="{80EEE271-3AA0-48C3-87F8-EC8D8E1C5834}" type="presOf" srcId="{F58AA03F-CC4A-4D5D-BB0A-21BF0A7D80F3}" destId="{5734AFFD-B6D7-42BF-A6A8-162CBC69AAE0}" srcOrd="0" destOrd="0" presId="urn:microsoft.com/office/officeart/2005/8/layout/vList5"/>
    <dgm:cxn modelId="{E691F760-243E-4405-A0C4-607E230F9974}" srcId="{A6724F35-F747-4C86-A6E5-AE923E3B01CC}" destId="{DCEB8375-8FC5-43C6-9FDB-C3F26BB2108C}" srcOrd="0" destOrd="0" parTransId="{0F078EA5-F281-477B-B530-67CEE4B2EA2D}" sibTransId="{02CFAC0C-E717-4A4A-A26B-281E34EFD069}"/>
    <dgm:cxn modelId="{85B71736-1C5A-4156-8893-06629A1924E4}" srcId="{5CFBBCEE-C88E-48D3-B945-490F6FB4DEE3}" destId="{3A0D7D12-4049-45E1-849F-5BCCCBF463B3}" srcOrd="3" destOrd="0" parTransId="{B8471703-938D-46AF-9D8A-A328AAF7DE21}" sibTransId="{0216A192-D01E-46DB-85AE-373E848D4B41}"/>
    <dgm:cxn modelId="{8DECF200-3558-467F-90D1-DF8CF7DD132D}" type="presOf" srcId="{5CFBBCEE-C88E-48D3-B945-490F6FB4DEE3}" destId="{6A96376C-DCFC-430F-9338-81A949069E8D}" srcOrd="0" destOrd="0" presId="urn:microsoft.com/office/officeart/2005/8/layout/vList5"/>
    <dgm:cxn modelId="{4FDD248E-138D-432D-B91E-4359A4A0C858}" type="presOf" srcId="{A6724F35-F747-4C86-A6E5-AE923E3B01CC}" destId="{583833AA-9A62-49E2-B17C-AA4F167399CD}" srcOrd="0" destOrd="0" presId="urn:microsoft.com/office/officeart/2005/8/layout/vList5"/>
    <dgm:cxn modelId="{8CCBEF24-6635-45D2-9178-2D7805E7FDB9}" type="presOf" srcId="{73D75C97-9C2F-4A6F-9742-C877B048B5A5}" destId="{154B3093-D4EB-4C0D-AA7B-2AE75A6D89BD}" srcOrd="0" destOrd="0" presId="urn:microsoft.com/office/officeart/2005/8/layout/vList5"/>
    <dgm:cxn modelId="{9D67634F-1B9D-4F90-B171-6473DFFC43A4}" type="presOf" srcId="{0B0BDD67-76BC-4273-98B2-17DF13EC3813}" destId="{BF1E6C94-D178-4513-8112-69D5CFF7CCB8}" srcOrd="0" destOrd="0" presId="urn:microsoft.com/office/officeart/2005/8/layout/vList5"/>
    <dgm:cxn modelId="{495298C9-B579-4720-9530-D0A369C809BF}" srcId="{F58AA03F-CC4A-4D5D-BB0A-21BF0A7D80F3}" destId="{73D75C97-9C2F-4A6F-9742-C877B048B5A5}" srcOrd="0" destOrd="0" parTransId="{AB30B4A4-AABC-49E6-9425-1C5A26989AE1}" sibTransId="{0B93C024-BB7E-422A-BF99-114496E03C34}"/>
    <dgm:cxn modelId="{374C5B84-3A97-4E70-8E4A-B776B1EA74BE}" srcId="{5CFBBCEE-C88E-48D3-B945-490F6FB4DEE3}" destId="{F58AA03F-CC4A-4D5D-BB0A-21BF0A7D80F3}" srcOrd="1" destOrd="0" parTransId="{2F673C3F-392E-488D-A015-16C60B535A96}" sibTransId="{F7FE206E-79C8-4DF8-8C29-E0915B5C941D}"/>
    <dgm:cxn modelId="{314634D1-1CAF-466B-976D-87439B0F13D3}" type="presOf" srcId="{6BDD2DC8-B5E7-49EB-B6CB-3E8251DC369A}" destId="{154B3093-D4EB-4C0D-AA7B-2AE75A6D89BD}" srcOrd="0" destOrd="1" presId="urn:microsoft.com/office/officeart/2005/8/layout/vList5"/>
    <dgm:cxn modelId="{4DDB41A5-3D34-464E-8EB1-4F509942EFED}" srcId="{0B0BDD67-76BC-4273-98B2-17DF13EC3813}" destId="{905E7648-8FD6-440B-AF2E-0327B5AF9551}" srcOrd="0" destOrd="0" parTransId="{62C7B72F-040E-465F-BAA0-34538A7CBB9A}" sibTransId="{AC2A35B4-47D7-4D88-933F-AC6F8D03B95F}"/>
    <dgm:cxn modelId="{3F66CF4A-448A-460E-B5FF-77A7DD08727A}" type="presOf" srcId="{3A0D7D12-4049-45E1-849F-5BCCCBF463B3}" destId="{2BC58C27-F1FD-4EFE-BCEB-DBBD338EA4FC}" srcOrd="0" destOrd="0" presId="urn:microsoft.com/office/officeart/2005/8/layout/vList5"/>
    <dgm:cxn modelId="{1D2DF5EE-8BDA-4E85-BFD6-6CDF644C89E0}" type="presOf" srcId="{905E7648-8FD6-440B-AF2E-0327B5AF9551}" destId="{9B86A8BD-1A7F-44FC-B4EB-242024E14A20}" srcOrd="0" destOrd="0" presId="urn:microsoft.com/office/officeart/2005/8/layout/vList5"/>
    <dgm:cxn modelId="{D56B0988-B05E-40E5-AB78-C591273A29F6}" type="presParOf" srcId="{6A96376C-DCFC-430F-9338-81A949069E8D}" destId="{3FC8E9D0-8CD3-4548-8433-2845CC7022D3}" srcOrd="0" destOrd="0" presId="urn:microsoft.com/office/officeart/2005/8/layout/vList5"/>
    <dgm:cxn modelId="{B31DAA5E-8012-45DA-9DC8-93E4B70423B5}" type="presParOf" srcId="{3FC8E9D0-8CD3-4548-8433-2845CC7022D3}" destId="{BF1E6C94-D178-4513-8112-69D5CFF7CCB8}" srcOrd="0" destOrd="0" presId="urn:microsoft.com/office/officeart/2005/8/layout/vList5"/>
    <dgm:cxn modelId="{921A11DD-1419-4017-AA42-ABE7FD67C4D0}" type="presParOf" srcId="{3FC8E9D0-8CD3-4548-8433-2845CC7022D3}" destId="{9B86A8BD-1A7F-44FC-B4EB-242024E14A20}" srcOrd="1" destOrd="0" presId="urn:microsoft.com/office/officeart/2005/8/layout/vList5"/>
    <dgm:cxn modelId="{3D2D5A69-AE65-4D64-9068-08A83064DB94}" type="presParOf" srcId="{6A96376C-DCFC-430F-9338-81A949069E8D}" destId="{66E1EDCE-A6BE-4745-9969-3CF316FE5AFD}" srcOrd="1" destOrd="0" presId="urn:microsoft.com/office/officeart/2005/8/layout/vList5"/>
    <dgm:cxn modelId="{3DF01CF7-7A63-4E5B-8580-BBF840490BA2}" type="presParOf" srcId="{6A96376C-DCFC-430F-9338-81A949069E8D}" destId="{BF4D41F6-00F7-483A-81DE-B30BCADB1839}" srcOrd="2" destOrd="0" presId="urn:microsoft.com/office/officeart/2005/8/layout/vList5"/>
    <dgm:cxn modelId="{A7BC6A34-8BA2-4D01-9CC9-B81CD026B5A6}" type="presParOf" srcId="{BF4D41F6-00F7-483A-81DE-B30BCADB1839}" destId="{5734AFFD-B6D7-42BF-A6A8-162CBC69AAE0}" srcOrd="0" destOrd="0" presId="urn:microsoft.com/office/officeart/2005/8/layout/vList5"/>
    <dgm:cxn modelId="{668A06F0-3AEC-4D3B-B253-1DC1BF46E0AB}" type="presParOf" srcId="{BF4D41F6-00F7-483A-81DE-B30BCADB1839}" destId="{154B3093-D4EB-4C0D-AA7B-2AE75A6D89BD}" srcOrd="1" destOrd="0" presId="urn:microsoft.com/office/officeart/2005/8/layout/vList5"/>
    <dgm:cxn modelId="{A01F1BEC-3F3F-43B2-BADB-8B691C1DBF55}" type="presParOf" srcId="{6A96376C-DCFC-430F-9338-81A949069E8D}" destId="{E127FBA2-5B5E-464B-A070-C8E891FCC1D0}" srcOrd="3" destOrd="0" presId="urn:microsoft.com/office/officeart/2005/8/layout/vList5"/>
    <dgm:cxn modelId="{24B9C826-E914-42C5-AE39-A87A00DCC9FA}" type="presParOf" srcId="{6A96376C-DCFC-430F-9338-81A949069E8D}" destId="{5A65C77D-F7A7-48A0-8D60-DBF9FDAF16F3}" srcOrd="4" destOrd="0" presId="urn:microsoft.com/office/officeart/2005/8/layout/vList5"/>
    <dgm:cxn modelId="{351BB7D1-6188-4033-A5FB-6E2A2A2F2DB8}" type="presParOf" srcId="{5A65C77D-F7A7-48A0-8D60-DBF9FDAF16F3}" destId="{583833AA-9A62-49E2-B17C-AA4F167399CD}" srcOrd="0" destOrd="0" presId="urn:microsoft.com/office/officeart/2005/8/layout/vList5"/>
    <dgm:cxn modelId="{F3EAF896-71FD-4543-823E-A52370A161CB}" type="presParOf" srcId="{5A65C77D-F7A7-48A0-8D60-DBF9FDAF16F3}" destId="{09179FFA-6379-49D4-850F-CBCDEFA5D497}" srcOrd="1" destOrd="0" presId="urn:microsoft.com/office/officeart/2005/8/layout/vList5"/>
    <dgm:cxn modelId="{84CE8A5F-35E5-4006-9D4C-8385C4A4526E}" type="presParOf" srcId="{6A96376C-DCFC-430F-9338-81A949069E8D}" destId="{986B21D9-44CC-4BAB-A5BC-132298DD1DD1}" srcOrd="5" destOrd="0" presId="urn:microsoft.com/office/officeart/2005/8/layout/vList5"/>
    <dgm:cxn modelId="{16CBD06E-ECEE-4541-AB45-93D6128DFBC6}" type="presParOf" srcId="{6A96376C-DCFC-430F-9338-81A949069E8D}" destId="{93E9BB6A-1D7F-426A-846F-2E94B14834F9}" srcOrd="6" destOrd="0" presId="urn:microsoft.com/office/officeart/2005/8/layout/vList5"/>
    <dgm:cxn modelId="{F246F159-5ECA-4664-8E04-394CED620FAC}" type="presParOf" srcId="{93E9BB6A-1D7F-426A-846F-2E94B14834F9}" destId="{2BC58C27-F1FD-4EFE-BCEB-DBBD338EA4FC}" srcOrd="0" destOrd="0" presId="urn:microsoft.com/office/officeart/2005/8/layout/vList5"/>
    <dgm:cxn modelId="{ED801F5E-4689-4A96-AE86-B1AEF19C974D}" type="presParOf" srcId="{93E9BB6A-1D7F-426A-846F-2E94B14834F9}" destId="{2D50EA26-1B23-4E30-8AD2-3E6C9ACC8F42}"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034F3D14-2242-432F-A742-BDA1E2D3F9DD}" type="doc">
      <dgm:prSet loTypeId="urn:microsoft.com/office/officeart/2005/8/layout/vList5" loCatId="list" qsTypeId="urn:microsoft.com/office/officeart/2005/8/quickstyle/simple2" qsCatId="simple" csTypeId="urn:microsoft.com/office/officeart/2005/8/colors/colorful2" csCatId="colorful" phldr="1"/>
      <dgm:spPr/>
      <dgm:t>
        <a:bodyPr/>
        <a:lstStyle/>
        <a:p>
          <a:endParaRPr lang="zh-TW" altLang="en-US"/>
        </a:p>
      </dgm:t>
    </dgm:pt>
    <dgm:pt modelId="{6FA8B48F-4273-445F-8F46-B62CD3118F0B}">
      <dgm:prSet custT="1"/>
      <dgm:spPr/>
      <dgm:t>
        <a:bodyPr/>
        <a:lstStyle/>
        <a:p>
          <a:pPr rtl="0"/>
          <a:r>
            <a:rPr lang="zh-TW" altLang="en-US" sz="2800" b="1" dirty="0" smtClean="0">
              <a:latin typeface="微軟正黑體" panose="020B0604030504040204" pitchFamily="34" charset="-120"/>
              <a:ea typeface="微軟正黑體" panose="020B0604030504040204" pitchFamily="34" charset="-120"/>
            </a:rPr>
            <a:t>利用人</a:t>
          </a:r>
          <a:endParaRPr lang="zh-TW" altLang="en-US" sz="2800" dirty="0">
            <a:latin typeface="微軟正黑體" panose="020B0604030504040204" pitchFamily="34" charset="-120"/>
            <a:ea typeface="微軟正黑體" panose="020B0604030504040204" pitchFamily="34" charset="-120"/>
          </a:endParaRPr>
        </a:p>
      </dgm:t>
    </dgm:pt>
    <dgm:pt modelId="{4AFDB776-05CE-49FF-BE10-1C3215AB1598}" type="parTrans" cxnId="{FB48C9DF-AE6D-4D87-A578-E1871016AF57}">
      <dgm:prSet/>
      <dgm:spPr/>
      <dgm:t>
        <a:bodyPr/>
        <a:lstStyle/>
        <a:p>
          <a:endParaRPr lang="zh-TW" altLang="en-US" sz="2800"/>
        </a:p>
      </dgm:t>
    </dgm:pt>
    <dgm:pt modelId="{2F4A5356-6892-4FC1-9D3F-E1813DDE1472}" type="sibTrans" cxnId="{FB48C9DF-AE6D-4D87-A578-E1871016AF57}">
      <dgm:prSet/>
      <dgm:spPr/>
      <dgm:t>
        <a:bodyPr/>
        <a:lstStyle/>
        <a:p>
          <a:endParaRPr lang="zh-TW" altLang="en-US" sz="2800"/>
        </a:p>
      </dgm:t>
    </dgm:pt>
    <dgm:pt modelId="{793371FF-21F0-45D2-9EE1-F3137A741BAE}">
      <dgm:prSet custT="1"/>
      <dgm:spPr/>
      <dgm:t>
        <a:bodyPr/>
        <a:lstStyle/>
        <a:p>
          <a:pPr rtl="0"/>
          <a:r>
            <a:rPr lang="zh-TW" altLang="en-US" sz="2800" b="1" dirty="0" smtClean="0">
              <a:latin typeface="微軟正黑體" panose="020B0604030504040204" pitchFamily="34" charset="-120"/>
              <a:ea typeface="微軟正黑體" panose="020B0604030504040204" pitchFamily="34" charset="-120"/>
            </a:rPr>
            <a:t>利用標的</a:t>
          </a:r>
          <a:endParaRPr lang="zh-TW" altLang="en-US" sz="2800" dirty="0">
            <a:latin typeface="微軟正黑體" panose="020B0604030504040204" pitchFamily="34" charset="-120"/>
            <a:ea typeface="微軟正黑體" panose="020B0604030504040204" pitchFamily="34" charset="-120"/>
          </a:endParaRPr>
        </a:p>
      </dgm:t>
    </dgm:pt>
    <dgm:pt modelId="{FEF8A80E-459C-4914-836E-BE7DD8320369}" type="parTrans" cxnId="{0A4E16DB-4391-4219-B4BB-30227938757B}">
      <dgm:prSet/>
      <dgm:spPr/>
      <dgm:t>
        <a:bodyPr/>
        <a:lstStyle/>
        <a:p>
          <a:endParaRPr lang="zh-TW" altLang="en-US" sz="2800"/>
        </a:p>
      </dgm:t>
    </dgm:pt>
    <dgm:pt modelId="{A5BA9C90-F0A4-4D76-B7E6-018997DB5797}" type="sibTrans" cxnId="{0A4E16DB-4391-4219-B4BB-30227938757B}">
      <dgm:prSet/>
      <dgm:spPr/>
      <dgm:t>
        <a:bodyPr/>
        <a:lstStyle/>
        <a:p>
          <a:endParaRPr lang="zh-TW" altLang="en-US" sz="2800"/>
        </a:p>
      </dgm:t>
    </dgm:pt>
    <dgm:pt modelId="{B95189C1-3637-4B27-9575-35D2951D0433}">
      <dgm:prSet custT="1"/>
      <dgm:spPr/>
      <dgm:t>
        <a:bodyPr/>
        <a:lstStyle/>
        <a:p>
          <a:pPr rtl="0">
            <a:lnSpc>
              <a:spcPct val="70000"/>
            </a:lnSpc>
            <a:spcAft>
              <a:spcPts val="0"/>
            </a:spcAft>
          </a:pPr>
          <a:r>
            <a:rPr lang="zh-TW" altLang="en-US" sz="2000" b="1" dirty="0" smtClean="0">
              <a:latin typeface="微軟正黑體" panose="020B0604030504040204" pitchFamily="34" charset="-120"/>
              <a:ea typeface="微軟正黑體" panose="020B0604030504040204" pitchFamily="34" charset="-120"/>
            </a:rPr>
            <a:t>以中央或地方機關等公法人名義公開發表之著作</a:t>
          </a:r>
          <a:endParaRPr lang="zh-TW" altLang="en-US" sz="2000" dirty="0">
            <a:latin typeface="微軟正黑體" panose="020B0604030504040204" pitchFamily="34" charset="-120"/>
            <a:ea typeface="微軟正黑體" panose="020B0604030504040204" pitchFamily="34" charset="-120"/>
          </a:endParaRPr>
        </a:p>
      </dgm:t>
    </dgm:pt>
    <dgm:pt modelId="{1B2BE86A-1964-4956-9535-43449D7C9D8B}" type="parTrans" cxnId="{0D50F0FD-24C1-4DCD-8FB8-3F12BF946564}">
      <dgm:prSet/>
      <dgm:spPr/>
      <dgm:t>
        <a:bodyPr/>
        <a:lstStyle/>
        <a:p>
          <a:endParaRPr lang="zh-TW" altLang="en-US" sz="2800"/>
        </a:p>
      </dgm:t>
    </dgm:pt>
    <dgm:pt modelId="{2D5CE2CD-E50A-43EF-8C31-F674B656BFA1}" type="sibTrans" cxnId="{0D50F0FD-24C1-4DCD-8FB8-3F12BF946564}">
      <dgm:prSet/>
      <dgm:spPr/>
      <dgm:t>
        <a:bodyPr/>
        <a:lstStyle/>
        <a:p>
          <a:endParaRPr lang="zh-TW" altLang="en-US" sz="2800"/>
        </a:p>
      </dgm:t>
    </dgm:pt>
    <dgm:pt modelId="{253F4098-C050-4B76-9007-09025E5DDA61}">
      <dgm:prSet custT="1"/>
      <dgm:spPr/>
      <dgm:t>
        <a:bodyPr/>
        <a:lstStyle/>
        <a:p>
          <a:pPr rtl="0">
            <a:lnSpc>
              <a:spcPct val="70000"/>
            </a:lnSpc>
            <a:spcAft>
              <a:spcPts val="0"/>
            </a:spcAft>
          </a:pPr>
          <a:r>
            <a:rPr lang="zh-TW" altLang="en-US" sz="2000" b="1" u="sng" dirty="0" smtClean="0">
              <a:latin typeface="微軟正黑體" panose="020B0604030504040204" pitchFamily="34" charset="-120"/>
              <a:ea typeface="微軟正黑體" panose="020B0604030504040204" pitchFamily="34" charset="-120"/>
            </a:rPr>
            <a:t>著作人</a:t>
          </a:r>
          <a:r>
            <a:rPr lang="zh-TW" altLang="en-US" sz="2000" b="1" dirty="0" smtClean="0">
              <a:latin typeface="微軟正黑體" panose="020B0604030504040204" pitchFamily="34" charset="-120"/>
              <a:ea typeface="微軟正黑體" panose="020B0604030504040204" pitchFamily="34" charset="-120"/>
            </a:rPr>
            <a:t>為該中央或地方機關等公法人</a:t>
          </a:r>
          <a:endParaRPr lang="zh-TW" altLang="en-US" sz="2000" dirty="0">
            <a:latin typeface="微軟正黑體" panose="020B0604030504040204" pitchFamily="34" charset="-120"/>
            <a:ea typeface="微軟正黑體" panose="020B0604030504040204" pitchFamily="34" charset="-120"/>
          </a:endParaRPr>
        </a:p>
      </dgm:t>
    </dgm:pt>
    <dgm:pt modelId="{C3D089AA-8EA4-4DB1-A7F6-72102D4834F6}" type="parTrans" cxnId="{1D1E2C74-51EF-4230-A7F8-62238447427C}">
      <dgm:prSet/>
      <dgm:spPr/>
      <dgm:t>
        <a:bodyPr/>
        <a:lstStyle/>
        <a:p>
          <a:endParaRPr lang="zh-TW" altLang="en-US" sz="2800"/>
        </a:p>
      </dgm:t>
    </dgm:pt>
    <dgm:pt modelId="{496059FE-2023-4160-ADBD-E5405BA3715A}" type="sibTrans" cxnId="{1D1E2C74-51EF-4230-A7F8-62238447427C}">
      <dgm:prSet/>
      <dgm:spPr/>
      <dgm:t>
        <a:bodyPr/>
        <a:lstStyle/>
        <a:p>
          <a:endParaRPr lang="zh-TW" altLang="en-US" sz="2800"/>
        </a:p>
      </dgm:t>
    </dgm:pt>
    <dgm:pt modelId="{967144D5-3544-4605-9F62-A733F0607A9F}">
      <dgm:prSet custT="1"/>
      <dgm:spPr/>
      <dgm:t>
        <a:bodyPr/>
        <a:lstStyle/>
        <a:p>
          <a:pPr rtl="0"/>
          <a:r>
            <a:rPr lang="zh-TW" altLang="en-US" sz="2800" b="1" dirty="0" smtClean="0">
              <a:latin typeface="微軟正黑體" panose="020B0604030504040204" pitchFamily="34" charset="-120"/>
              <a:ea typeface="微軟正黑體" panose="020B0604030504040204" pitchFamily="34" charset="-120"/>
            </a:rPr>
            <a:t>利用行為</a:t>
          </a:r>
          <a:endParaRPr lang="zh-TW" altLang="en-US" sz="2800" dirty="0">
            <a:latin typeface="微軟正黑體" panose="020B0604030504040204" pitchFamily="34" charset="-120"/>
            <a:ea typeface="微軟正黑體" panose="020B0604030504040204" pitchFamily="34" charset="-120"/>
          </a:endParaRPr>
        </a:p>
      </dgm:t>
    </dgm:pt>
    <dgm:pt modelId="{2DEB7079-35ED-410E-9642-4F9FB629A534}" type="parTrans" cxnId="{434D3E0A-69DC-444F-8761-47A23E00D66F}">
      <dgm:prSet/>
      <dgm:spPr/>
      <dgm:t>
        <a:bodyPr/>
        <a:lstStyle/>
        <a:p>
          <a:endParaRPr lang="zh-TW" altLang="en-US" sz="2800"/>
        </a:p>
      </dgm:t>
    </dgm:pt>
    <dgm:pt modelId="{241F44A3-C1FB-4CE1-810F-00EF83D1119F}" type="sibTrans" cxnId="{434D3E0A-69DC-444F-8761-47A23E00D66F}">
      <dgm:prSet/>
      <dgm:spPr/>
      <dgm:t>
        <a:bodyPr/>
        <a:lstStyle/>
        <a:p>
          <a:endParaRPr lang="zh-TW" altLang="en-US" sz="2800"/>
        </a:p>
      </dgm:t>
    </dgm:pt>
    <dgm:pt modelId="{6DE2FCD0-2E2E-4C89-8FA7-4A36292815B6}">
      <dgm:prSet custT="1"/>
      <dgm:spPr/>
      <dgm:t>
        <a:bodyPr/>
        <a:lstStyle/>
        <a:p>
          <a:pPr rtl="0"/>
          <a:r>
            <a:rPr lang="zh-TW" altLang="en-US" sz="2800" b="1" dirty="0" smtClean="0">
              <a:latin typeface="微軟正黑體" panose="020B0604030504040204" pitchFamily="34" charset="-120"/>
              <a:ea typeface="微軟正黑體" panose="020B0604030504040204" pitchFamily="34" charset="-120"/>
            </a:rPr>
            <a:t>利用範圍</a:t>
          </a:r>
          <a:endParaRPr lang="zh-TW" altLang="en-US" sz="2800" dirty="0">
            <a:latin typeface="微軟正黑體" panose="020B0604030504040204" pitchFamily="34" charset="-120"/>
            <a:ea typeface="微軟正黑體" panose="020B0604030504040204" pitchFamily="34" charset="-120"/>
          </a:endParaRPr>
        </a:p>
      </dgm:t>
    </dgm:pt>
    <dgm:pt modelId="{1DF983E0-5975-4A46-89E2-CB90884819D7}" type="parTrans" cxnId="{E0801549-CA3E-4385-B1D6-A1CDFD8430B2}">
      <dgm:prSet/>
      <dgm:spPr/>
      <dgm:t>
        <a:bodyPr/>
        <a:lstStyle/>
        <a:p>
          <a:endParaRPr lang="zh-TW" altLang="en-US" sz="2800"/>
        </a:p>
      </dgm:t>
    </dgm:pt>
    <dgm:pt modelId="{5DBB59B6-6494-4A5E-8051-A26ED977B551}" type="sibTrans" cxnId="{E0801549-CA3E-4385-B1D6-A1CDFD8430B2}">
      <dgm:prSet/>
      <dgm:spPr/>
      <dgm:t>
        <a:bodyPr/>
        <a:lstStyle/>
        <a:p>
          <a:endParaRPr lang="zh-TW" altLang="en-US" sz="2800"/>
        </a:p>
      </dgm:t>
    </dgm:pt>
    <dgm:pt modelId="{3AA0772F-1CFC-4CF3-A60E-8143B722D1FA}">
      <dgm:prSet custT="1"/>
      <dgm:spPr/>
      <dgm:t>
        <a:bodyPr/>
        <a:lstStyle/>
        <a:p>
          <a:pPr rtl="0"/>
          <a:r>
            <a:rPr lang="zh-TW" altLang="en-US" sz="2100" b="1" dirty="0" smtClean="0">
              <a:latin typeface="微軟正黑體" panose="020B0604030504040204" pitchFamily="34" charset="-120"/>
              <a:ea typeface="微軟正黑體" panose="020B0604030504040204" pitchFamily="34" charset="-120"/>
            </a:rPr>
            <a:t>重製、公開播送 、公開傳輸、翻譯、散布 </a:t>
          </a:r>
          <a:endParaRPr lang="zh-TW" altLang="en-US" sz="2100" dirty="0">
            <a:latin typeface="微軟正黑體" panose="020B0604030504040204" pitchFamily="34" charset="-120"/>
            <a:ea typeface="微軟正黑體" panose="020B0604030504040204" pitchFamily="34" charset="-120"/>
          </a:endParaRPr>
        </a:p>
      </dgm:t>
    </dgm:pt>
    <dgm:pt modelId="{445D0298-8745-4F3A-A03B-272E28591EA3}" type="parTrans" cxnId="{7A88EA5C-69C9-4C64-8305-2B786E6F8203}">
      <dgm:prSet/>
      <dgm:spPr/>
      <dgm:t>
        <a:bodyPr/>
        <a:lstStyle/>
        <a:p>
          <a:endParaRPr lang="zh-TW" altLang="en-US" sz="2800"/>
        </a:p>
      </dgm:t>
    </dgm:pt>
    <dgm:pt modelId="{D6DD7662-CDF8-448F-834B-86C76E6D7E0C}" type="sibTrans" cxnId="{7A88EA5C-69C9-4C64-8305-2B786E6F8203}">
      <dgm:prSet/>
      <dgm:spPr/>
      <dgm:t>
        <a:bodyPr/>
        <a:lstStyle/>
        <a:p>
          <a:endParaRPr lang="zh-TW" altLang="en-US" sz="2800"/>
        </a:p>
      </dgm:t>
    </dgm:pt>
    <dgm:pt modelId="{3718782D-93ED-44C7-8AD7-7004AB35ACD5}">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任何人</a:t>
          </a:r>
          <a:endParaRPr lang="zh-TW" altLang="en-US" sz="2400" dirty="0">
            <a:latin typeface="微軟正黑體" panose="020B0604030504040204" pitchFamily="34" charset="-120"/>
            <a:ea typeface="微軟正黑體" panose="020B0604030504040204" pitchFamily="34" charset="-120"/>
          </a:endParaRPr>
        </a:p>
      </dgm:t>
    </dgm:pt>
    <dgm:pt modelId="{B25840E6-2059-4A80-BC37-10627BA1B622}" type="parTrans" cxnId="{56BFBE09-15A0-4CDE-B636-A9067F0B6503}">
      <dgm:prSet/>
      <dgm:spPr/>
      <dgm:t>
        <a:bodyPr/>
        <a:lstStyle/>
        <a:p>
          <a:endParaRPr lang="zh-TW" altLang="en-US" sz="2800"/>
        </a:p>
      </dgm:t>
    </dgm:pt>
    <dgm:pt modelId="{E521FEC7-CCDF-4B3F-B534-44227407D1A8}" type="sibTrans" cxnId="{56BFBE09-15A0-4CDE-B636-A9067F0B6503}">
      <dgm:prSet/>
      <dgm:spPr/>
      <dgm:t>
        <a:bodyPr/>
        <a:lstStyle/>
        <a:p>
          <a:endParaRPr lang="zh-TW" altLang="en-US" sz="2800"/>
        </a:p>
      </dgm:t>
    </dgm:pt>
    <dgm:pt modelId="{D68DEB33-853B-4A89-9F76-222CFDB43D40}">
      <dgm:prSet custT="1"/>
      <dgm:spPr/>
      <dgm:t>
        <a:bodyPr/>
        <a:lstStyle/>
        <a:p>
          <a:pPr rtl="0"/>
          <a:r>
            <a:rPr lang="zh-TW" sz="2400" b="1" dirty="0" smtClean="0">
              <a:latin typeface="微軟正黑體" panose="020B0604030504040204" pitchFamily="34" charset="-120"/>
              <a:ea typeface="微軟正黑體" panose="020B0604030504040204" pitchFamily="34" charset="-120"/>
            </a:rPr>
            <a:t>合理範圍</a:t>
          </a:r>
          <a:r>
            <a:rPr lang="en-US" sz="2400" b="1" dirty="0" smtClean="0">
              <a:latin typeface="微軟正黑體" panose="020B0604030504040204" pitchFamily="34" charset="-120"/>
              <a:ea typeface="微軟正黑體" panose="020B0604030504040204" pitchFamily="34" charset="-120"/>
            </a:rPr>
            <a:t>(</a:t>
          </a:r>
          <a:r>
            <a:rPr lang="zh-TW" sz="2400" b="1" dirty="0" smtClean="0">
              <a:latin typeface="微軟正黑體" panose="020B0604030504040204" pitchFamily="34" charset="-120"/>
              <a:ea typeface="微軟正黑體" panose="020B0604030504040204" pitchFamily="34" charset="-120"/>
            </a:rPr>
            <a:t>較廣的合理範圍</a:t>
          </a:r>
          <a:r>
            <a:rPr lang="en-US" sz="2400" b="1" dirty="0" smtClean="0">
              <a:latin typeface="微軟正黑體" panose="020B0604030504040204" pitchFamily="34" charset="-120"/>
              <a:ea typeface="微軟正黑體" panose="020B0604030504040204" pitchFamily="34" charset="-120"/>
            </a:rPr>
            <a:t>)</a:t>
          </a:r>
          <a:endParaRPr lang="zh-TW" sz="2400" dirty="0">
            <a:latin typeface="微軟正黑體" panose="020B0604030504040204" pitchFamily="34" charset="-120"/>
            <a:ea typeface="微軟正黑體" panose="020B0604030504040204" pitchFamily="34" charset="-120"/>
          </a:endParaRPr>
        </a:p>
      </dgm:t>
    </dgm:pt>
    <dgm:pt modelId="{F5998AF8-846E-472E-AEA5-3F4C69DC9C78}" type="parTrans" cxnId="{A838865B-70FE-410C-AD30-0EAB50803BC0}">
      <dgm:prSet/>
      <dgm:spPr/>
      <dgm:t>
        <a:bodyPr/>
        <a:lstStyle/>
        <a:p>
          <a:endParaRPr lang="zh-TW" altLang="en-US" sz="2800"/>
        </a:p>
      </dgm:t>
    </dgm:pt>
    <dgm:pt modelId="{F0B23C45-8873-409D-A94B-D37483B3A272}" type="sibTrans" cxnId="{A838865B-70FE-410C-AD30-0EAB50803BC0}">
      <dgm:prSet/>
      <dgm:spPr/>
      <dgm:t>
        <a:bodyPr/>
        <a:lstStyle/>
        <a:p>
          <a:endParaRPr lang="zh-TW" altLang="en-US" sz="2800"/>
        </a:p>
      </dgm:t>
    </dgm:pt>
    <dgm:pt modelId="{F27F1325-06A3-4333-826C-A1E1DABDB666}" type="pres">
      <dgm:prSet presAssocID="{034F3D14-2242-432F-A742-BDA1E2D3F9DD}" presName="Name0" presStyleCnt="0">
        <dgm:presLayoutVars>
          <dgm:dir/>
          <dgm:animLvl val="lvl"/>
          <dgm:resizeHandles val="exact"/>
        </dgm:presLayoutVars>
      </dgm:prSet>
      <dgm:spPr/>
      <dgm:t>
        <a:bodyPr/>
        <a:lstStyle/>
        <a:p>
          <a:endParaRPr lang="zh-TW" altLang="en-US"/>
        </a:p>
      </dgm:t>
    </dgm:pt>
    <dgm:pt modelId="{AEC29A1F-15F3-4796-A1AD-C62C6A637D3A}" type="pres">
      <dgm:prSet presAssocID="{6FA8B48F-4273-445F-8F46-B62CD3118F0B}" presName="linNode" presStyleCnt="0"/>
      <dgm:spPr/>
    </dgm:pt>
    <dgm:pt modelId="{A22C51B4-F8D2-4C3F-81E7-2E0B5FE220C8}" type="pres">
      <dgm:prSet presAssocID="{6FA8B48F-4273-445F-8F46-B62CD3118F0B}" presName="parentText" presStyleLbl="node1" presStyleIdx="0" presStyleCnt="4" custScaleX="79859" custScaleY="71162" custLinFactNeighborX="-1760" custLinFactNeighborY="-4442">
        <dgm:presLayoutVars>
          <dgm:chMax val="1"/>
          <dgm:bulletEnabled val="1"/>
        </dgm:presLayoutVars>
      </dgm:prSet>
      <dgm:spPr/>
      <dgm:t>
        <a:bodyPr/>
        <a:lstStyle/>
        <a:p>
          <a:endParaRPr lang="zh-TW" altLang="en-US"/>
        </a:p>
      </dgm:t>
    </dgm:pt>
    <dgm:pt modelId="{AE9AB37F-7945-4BD8-B80D-401CC32CE566}" type="pres">
      <dgm:prSet presAssocID="{6FA8B48F-4273-445F-8F46-B62CD3118F0B}" presName="descendantText" presStyleLbl="alignAccFollowNode1" presStyleIdx="0" presStyleCnt="4" custScaleX="107809" custScaleY="74756">
        <dgm:presLayoutVars>
          <dgm:bulletEnabled val="1"/>
        </dgm:presLayoutVars>
      </dgm:prSet>
      <dgm:spPr/>
      <dgm:t>
        <a:bodyPr/>
        <a:lstStyle/>
        <a:p>
          <a:endParaRPr lang="zh-TW" altLang="en-US"/>
        </a:p>
      </dgm:t>
    </dgm:pt>
    <dgm:pt modelId="{28C19952-B56E-4D1D-8F0E-0C93AB8FAAE4}" type="pres">
      <dgm:prSet presAssocID="{2F4A5356-6892-4FC1-9D3F-E1813DDE1472}" presName="sp" presStyleCnt="0"/>
      <dgm:spPr/>
    </dgm:pt>
    <dgm:pt modelId="{82D76CC5-0F46-4CBC-A13A-128BD51A03B3}" type="pres">
      <dgm:prSet presAssocID="{793371FF-21F0-45D2-9EE1-F3137A741BAE}" presName="linNode" presStyleCnt="0"/>
      <dgm:spPr/>
    </dgm:pt>
    <dgm:pt modelId="{5A4B22B1-63E3-495D-B6DD-83408BAC19B2}" type="pres">
      <dgm:prSet presAssocID="{793371FF-21F0-45D2-9EE1-F3137A741BAE}" presName="parentText" presStyleLbl="node1" presStyleIdx="1" presStyleCnt="4" custScaleX="79859" custScaleY="71162" custLinFactNeighborX="-1760" custLinFactNeighborY="-5858">
        <dgm:presLayoutVars>
          <dgm:chMax val="1"/>
          <dgm:bulletEnabled val="1"/>
        </dgm:presLayoutVars>
      </dgm:prSet>
      <dgm:spPr/>
      <dgm:t>
        <a:bodyPr/>
        <a:lstStyle/>
        <a:p>
          <a:endParaRPr lang="zh-TW" altLang="en-US"/>
        </a:p>
      </dgm:t>
    </dgm:pt>
    <dgm:pt modelId="{7F7AE861-C9C5-4FB8-A836-85CC189971FF}" type="pres">
      <dgm:prSet presAssocID="{793371FF-21F0-45D2-9EE1-F3137A741BAE}" presName="descendantText" presStyleLbl="alignAccFollowNode1" presStyleIdx="1" presStyleCnt="4" custScaleX="107809" custScaleY="105677" custLinFactNeighborX="-350" custLinFactNeighborY="-5900">
        <dgm:presLayoutVars>
          <dgm:bulletEnabled val="1"/>
        </dgm:presLayoutVars>
      </dgm:prSet>
      <dgm:spPr/>
      <dgm:t>
        <a:bodyPr/>
        <a:lstStyle/>
        <a:p>
          <a:endParaRPr lang="zh-TW" altLang="en-US"/>
        </a:p>
      </dgm:t>
    </dgm:pt>
    <dgm:pt modelId="{3EEB8961-022A-429B-A189-0820B266D33A}" type="pres">
      <dgm:prSet presAssocID="{A5BA9C90-F0A4-4D76-B7E6-018997DB5797}" presName="sp" presStyleCnt="0"/>
      <dgm:spPr/>
    </dgm:pt>
    <dgm:pt modelId="{4A66FDCA-AB10-4DF4-8538-A7A86928D0E4}" type="pres">
      <dgm:prSet presAssocID="{967144D5-3544-4605-9F62-A733F0607A9F}" presName="linNode" presStyleCnt="0"/>
      <dgm:spPr/>
    </dgm:pt>
    <dgm:pt modelId="{D74BAE27-BB9D-46A1-A172-1C2609D598D1}" type="pres">
      <dgm:prSet presAssocID="{967144D5-3544-4605-9F62-A733F0607A9F}" presName="parentText" presStyleLbl="node1" presStyleIdx="2" presStyleCnt="4" custScaleX="79859" custScaleY="71162" custLinFactNeighborX="-1760" custLinFactNeighborY="-11601">
        <dgm:presLayoutVars>
          <dgm:chMax val="1"/>
          <dgm:bulletEnabled val="1"/>
        </dgm:presLayoutVars>
      </dgm:prSet>
      <dgm:spPr/>
      <dgm:t>
        <a:bodyPr/>
        <a:lstStyle/>
        <a:p>
          <a:endParaRPr lang="zh-TW" altLang="en-US"/>
        </a:p>
      </dgm:t>
    </dgm:pt>
    <dgm:pt modelId="{0A26B279-9605-41B6-8698-379DBC1019E6}" type="pres">
      <dgm:prSet presAssocID="{967144D5-3544-4605-9F62-A733F0607A9F}" presName="descendantText" presStyleLbl="alignAccFollowNode1" presStyleIdx="2" presStyleCnt="4" custScaleX="107809" custScaleY="87361" custLinFactNeighborX="-350" custLinFactNeighborY="-6904">
        <dgm:presLayoutVars>
          <dgm:bulletEnabled val="1"/>
        </dgm:presLayoutVars>
      </dgm:prSet>
      <dgm:spPr/>
      <dgm:t>
        <a:bodyPr/>
        <a:lstStyle/>
        <a:p>
          <a:endParaRPr lang="zh-TW" altLang="en-US"/>
        </a:p>
      </dgm:t>
    </dgm:pt>
    <dgm:pt modelId="{22E17A0E-19F3-462C-BD6F-1C801488B69E}" type="pres">
      <dgm:prSet presAssocID="{241F44A3-C1FB-4CE1-810F-00EF83D1119F}" presName="sp" presStyleCnt="0"/>
      <dgm:spPr/>
    </dgm:pt>
    <dgm:pt modelId="{D539952C-0FC4-4B0C-86F0-E3C61617F237}" type="pres">
      <dgm:prSet presAssocID="{6DE2FCD0-2E2E-4C89-8FA7-4A36292815B6}" presName="linNode" presStyleCnt="0"/>
      <dgm:spPr/>
    </dgm:pt>
    <dgm:pt modelId="{69E86A6B-C546-4338-9061-AAF9806AC999}" type="pres">
      <dgm:prSet presAssocID="{6DE2FCD0-2E2E-4C89-8FA7-4A36292815B6}" presName="parentText" presStyleLbl="node1" presStyleIdx="3" presStyleCnt="4" custScaleX="79859" custScaleY="66339" custLinFactNeighborX="-1760" custLinFactNeighborY="-16586">
        <dgm:presLayoutVars>
          <dgm:chMax val="1"/>
          <dgm:bulletEnabled val="1"/>
        </dgm:presLayoutVars>
      </dgm:prSet>
      <dgm:spPr/>
      <dgm:t>
        <a:bodyPr/>
        <a:lstStyle/>
        <a:p>
          <a:endParaRPr lang="zh-TW" altLang="en-US"/>
        </a:p>
      </dgm:t>
    </dgm:pt>
    <dgm:pt modelId="{AAEEC4A8-75BC-4674-9692-8B80207982AC}" type="pres">
      <dgm:prSet presAssocID="{6DE2FCD0-2E2E-4C89-8FA7-4A36292815B6}" presName="descendantText" presStyleLbl="alignAccFollowNode1" presStyleIdx="3" presStyleCnt="4" custScaleX="107809" custScaleY="66055" custLinFactNeighborX="-350" custLinFactNeighborY="-14339">
        <dgm:presLayoutVars>
          <dgm:bulletEnabled val="1"/>
        </dgm:presLayoutVars>
      </dgm:prSet>
      <dgm:spPr/>
      <dgm:t>
        <a:bodyPr/>
        <a:lstStyle/>
        <a:p>
          <a:endParaRPr lang="zh-TW" altLang="en-US"/>
        </a:p>
      </dgm:t>
    </dgm:pt>
  </dgm:ptLst>
  <dgm:cxnLst>
    <dgm:cxn modelId="{434D3E0A-69DC-444F-8761-47A23E00D66F}" srcId="{034F3D14-2242-432F-A742-BDA1E2D3F9DD}" destId="{967144D5-3544-4605-9F62-A733F0607A9F}" srcOrd="2" destOrd="0" parTransId="{2DEB7079-35ED-410E-9642-4F9FB629A534}" sibTransId="{241F44A3-C1FB-4CE1-810F-00EF83D1119F}"/>
    <dgm:cxn modelId="{BFFC6C07-2718-4ABB-A12B-C2F814B70EE4}" type="presOf" srcId="{253F4098-C050-4B76-9007-09025E5DDA61}" destId="{7F7AE861-C9C5-4FB8-A836-85CC189971FF}" srcOrd="0" destOrd="1" presId="urn:microsoft.com/office/officeart/2005/8/layout/vList5"/>
    <dgm:cxn modelId="{512D0C15-7125-4CB1-9974-205A3B666FC1}" type="presOf" srcId="{793371FF-21F0-45D2-9EE1-F3137A741BAE}" destId="{5A4B22B1-63E3-495D-B6DD-83408BAC19B2}" srcOrd="0" destOrd="0" presId="urn:microsoft.com/office/officeart/2005/8/layout/vList5"/>
    <dgm:cxn modelId="{1D1E2C74-51EF-4230-A7F8-62238447427C}" srcId="{793371FF-21F0-45D2-9EE1-F3137A741BAE}" destId="{253F4098-C050-4B76-9007-09025E5DDA61}" srcOrd="1" destOrd="0" parTransId="{C3D089AA-8EA4-4DB1-A7F6-72102D4834F6}" sibTransId="{496059FE-2023-4160-ADBD-E5405BA3715A}"/>
    <dgm:cxn modelId="{56BFBE09-15A0-4CDE-B636-A9067F0B6503}" srcId="{6FA8B48F-4273-445F-8F46-B62CD3118F0B}" destId="{3718782D-93ED-44C7-8AD7-7004AB35ACD5}" srcOrd="0" destOrd="0" parTransId="{B25840E6-2059-4A80-BC37-10627BA1B622}" sibTransId="{E521FEC7-CCDF-4B3F-B534-44227407D1A8}"/>
    <dgm:cxn modelId="{7A88EA5C-69C9-4C64-8305-2B786E6F8203}" srcId="{967144D5-3544-4605-9F62-A733F0607A9F}" destId="{3AA0772F-1CFC-4CF3-A60E-8143B722D1FA}" srcOrd="0" destOrd="0" parTransId="{445D0298-8745-4F3A-A03B-272E28591EA3}" sibTransId="{D6DD7662-CDF8-448F-834B-86C76E6D7E0C}"/>
    <dgm:cxn modelId="{BFB974D4-3842-42FC-BA8D-CA4711D070EA}" type="presOf" srcId="{6FA8B48F-4273-445F-8F46-B62CD3118F0B}" destId="{A22C51B4-F8D2-4C3F-81E7-2E0B5FE220C8}" srcOrd="0" destOrd="0" presId="urn:microsoft.com/office/officeart/2005/8/layout/vList5"/>
    <dgm:cxn modelId="{2F479767-92A1-421A-B27E-F4B595CEE195}" type="presOf" srcId="{D68DEB33-853B-4A89-9F76-222CFDB43D40}" destId="{AAEEC4A8-75BC-4674-9692-8B80207982AC}" srcOrd="0" destOrd="0" presId="urn:microsoft.com/office/officeart/2005/8/layout/vList5"/>
    <dgm:cxn modelId="{053D66E3-5DD5-4021-B607-A129DF1F7AA8}" type="presOf" srcId="{3AA0772F-1CFC-4CF3-A60E-8143B722D1FA}" destId="{0A26B279-9605-41B6-8698-379DBC1019E6}" srcOrd="0" destOrd="0" presId="urn:microsoft.com/office/officeart/2005/8/layout/vList5"/>
    <dgm:cxn modelId="{0808ABD9-D5EE-49B7-AAB3-AFE86A1EAC1E}" type="presOf" srcId="{967144D5-3544-4605-9F62-A733F0607A9F}" destId="{D74BAE27-BB9D-46A1-A172-1C2609D598D1}" srcOrd="0" destOrd="0" presId="urn:microsoft.com/office/officeart/2005/8/layout/vList5"/>
    <dgm:cxn modelId="{64A3EF7E-6C78-4CE8-89FA-30255760FD47}" type="presOf" srcId="{6DE2FCD0-2E2E-4C89-8FA7-4A36292815B6}" destId="{69E86A6B-C546-4338-9061-AAF9806AC999}" srcOrd="0" destOrd="0" presId="urn:microsoft.com/office/officeart/2005/8/layout/vList5"/>
    <dgm:cxn modelId="{0A4E16DB-4391-4219-B4BB-30227938757B}" srcId="{034F3D14-2242-432F-A742-BDA1E2D3F9DD}" destId="{793371FF-21F0-45D2-9EE1-F3137A741BAE}" srcOrd="1" destOrd="0" parTransId="{FEF8A80E-459C-4914-836E-BE7DD8320369}" sibTransId="{A5BA9C90-F0A4-4D76-B7E6-018997DB5797}"/>
    <dgm:cxn modelId="{7F26549C-6C3F-456A-B53B-353ED705952D}" type="presOf" srcId="{B95189C1-3637-4B27-9575-35D2951D0433}" destId="{7F7AE861-C9C5-4FB8-A836-85CC189971FF}" srcOrd="0" destOrd="0" presId="urn:microsoft.com/office/officeart/2005/8/layout/vList5"/>
    <dgm:cxn modelId="{0D50F0FD-24C1-4DCD-8FB8-3F12BF946564}" srcId="{793371FF-21F0-45D2-9EE1-F3137A741BAE}" destId="{B95189C1-3637-4B27-9575-35D2951D0433}" srcOrd="0" destOrd="0" parTransId="{1B2BE86A-1964-4956-9535-43449D7C9D8B}" sibTransId="{2D5CE2CD-E50A-43EF-8C31-F674B656BFA1}"/>
    <dgm:cxn modelId="{D79B8921-1885-400F-B2F1-A1026445E2E8}" type="presOf" srcId="{034F3D14-2242-432F-A742-BDA1E2D3F9DD}" destId="{F27F1325-06A3-4333-826C-A1E1DABDB666}" srcOrd="0" destOrd="0" presId="urn:microsoft.com/office/officeart/2005/8/layout/vList5"/>
    <dgm:cxn modelId="{A838865B-70FE-410C-AD30-0EAB50803BC0}" srcId="{6DE2FCD0-2E2E-4C89-8FA7-4A36292815B6}" destId="{D68DEB33-853B-4A89-9F76-222CFDB43D40}" srcOrd="0" destOrd="0" parTransId="{F5998AF8-846E-472E-AEA5-3F4C69DC9C78}" sibTransId="{F0B23C45-8873-409D-A94B-D37483B3A272}"/>
    <dgm:cxn modelId="{FB48C9DF-AE6D-4D87-A578-E1871016AF57}" srcId="{034F3D14-2242-432F-A742-BDA1E2D3F9DD}" destId="{6FA8B48F-4273-445F-8F46-B62CD3118F0B}" srcOrd="0" destOrd="0" parTransId="{4AFDB776-05CE-49FF-BE10-1C3215AB1598}" sibTransId="{2F4A5356-6892-4FC1-9D3F-E1813DDE1472}"/>
    <dgm:cxn modelId="{2FF0B3F3-E75B-407A-B9F7-00C9B3189259}" type="presOf" srcId="{3718782D-93ED-44C7-8AD7-7004AB35ACD5}" destId="{AE9AB37F-7945-4BD8-B80D-401CC32CE566}" srcOrd="0" destOrd="0" presId="urn:microsoft.com/office/officeart/2005/8/layout/vList5"/>
    <dgm:cxn modelId="{E0801549-CA3E-4385-B1D6-A1CDFD8430B2}" srcId="{034F3D14-2242-432F-A742-BDA1E2D3F9DD}" destId="{6DE2FCD0-2E2E-4C89-8FA7-4A36292815B6}" srcOrd="3" destOrd="0" parTransId="{1DF983E0-5975-4A46-89E2-CB90884819D7}" sibTransId="{5DBB59B6-6494-4A5E-8051-A26ED977B551}"/>
    <dgm:cxn modelId="{7AF24543-96C1-41B6-AB55-5C910D4FBA54}" type="presParOf" srcId="{F27F1325-06A3-4333-826C-A1E1DABDB666}" destId="{AEC29A1F-15F3-4796-A1AD-C62C6A637D3A}" srcOrd="0" destOrd="0" presId="urn:microsoft.com/office/officeart/2005/8/layout/vList5"/>
    <dgm:cxn modelId="{09B55877-C46C-42D6-A93F-403375E71DD7}" type="presParOf" srcId="{AEC29A1F-15F3-4796-A1AD-C62C6A637D3A}" destId="{A22C51B4-F8D2-4C3F-81E7-2E0B5FE220C8}" srcOrd="0" destOrd="0" presId="urn:microsoft.com/office/officeart/2005/8/layout/vList5"/>
    <dgm:cxn modelId="{C058B23C-3CDA-45BF-BCC2-4384684D08CF}" type="presParOf" srcId="{AEC29A1F-15F3-4796-A1AD-C62C6A637D3A}" destId="{AE9AB37F-7945-4BD8-B80D-401CC32CE566}" srcOrd="1" destOrd="0" presId="urn:microsoft.com/office/officeart/2005/8/layout/vList5"/>
    <dgm:cxn modelId="{6EA53F45-DF25-4C79-B176-1927BCD7A632}" type="presParOf" srcId="{F27F1325-06A3-4333-826C-A1E1DABDB666}" destId="{28C19952-B56E-4D1D-8F0E-0C93AB8FAAE4}" srcOrd="1" destOrd="0" presId="urn:microsoft.com/office/officeart/2005/8/layout/vList5"/>
    <dgm:cxn modelId="{A858ED7E-9AED-4E34-BF95-6ABC96D0A129}" type="presParOf" srcId="{F27F1325-06A3-4333-826C-A1E1DABDB666}" destId="{82D76CC5-0F46-4CBC-A13A-128BD51A03B3}" srcOrd="2" destOrd="0" presId="urn:microsoft.com/office/officeart/2005/8/layout/vList5"/>
    <dgm:cxn modelId="{89E86316-3DD1-499C-94C7-ABA830682FC9}" type="presParOf" srcId="{82D76CC5-0F46-4CBC-A13A-128BD51A03B3}" destId="{5A4B22B1-63E3-495D-B6DD-83408BAC19B2}" srcOrd="0" destOrd="0" presId="urn:microsoft.com/office/officeart/2005/8/layout/vList5"/>
    <dgm:cxn modelId="{C0FF526C-B37A-4F06-A503-CFB588315136}" type="presParOf" srcId="{82D76CC5-0F46-4CBC-A13A-128BD51A03B3}" destId="{7F7AE861-C9C5-4FB8-A836-85CC189971FF}" srcOrd="1" destOrd="0" presId="urn:microsoft.com/office/officeart/2005/8/layout/vList5"/>
    <dgm:cxn modelId="{4EDEB7A8-DB1F-4467-96DD-40D2AC8B6671}" type="presParOf" srcId="{F27F1325-06A3-4333-826C-A1E1DABDB666}" destId="{3EEB8961-022A-429B-A189-0820B266D33A}" srcOrd="3" destOrd="0" presId="urn:microsoft.com/office/officeart/2005/8/layout/vList5"/>
    <dgm:cxn modelId="{75BA3827-5CEE-4D6E-8ED3-175E2D761798}" type="presParOf" srcId="{F27F1325-06A3-4333-826C-A1E1DABDB666}" destId="{4A66FDCA-AB10-4DF4-8538-A7A86928D0E4}" srcOrd="4" destOrd="0" presId="urn:microsoft.com/office/officeart/2005/8/layout/vList5"/>
    <dgm:cxn modelId="{05636DDA-F6D8-45D6-A7B7-62B2F82F42CD}" type="presParOf" srcId="{4A66FDCA-AB10-4DF4-8538-A7A86928D0E4}" destId="{D74BAE27-BB9D-46A1-A172-1C2609D598D1}" srcOrd="0" destOrd="0" presId="urn:microsoft.com/office/officeart/2005/8/layout/vList5"/>
    <dgm:cxn modelId="{66B12E5F-AD38-4312-A661-AC453735A0FB}" type="presParOf" srcId="{4A66FDCA-AB10-4DF4-8538-A7A86928D0E4}" destId="{0A26B279-9605-41B6-8698-379DBC1019E6}" srcOrd="1" destOrd="0" presId="urn:microsoft.com/office/officeart/2005/8/layout/vList5"/>
    <dgm:cxn modelId="{84BD126B-9EE6-4E68-9270-7AB13AC3DF51}" type="presParOf" srcId="{F27F1325-06A3-4333-826C-A1E1DABDB666}" destId="{22E17A0E-19F3-462C-BD6F-1C801488B69E}" srcOrd="5" destOrd="0" presId="urn:microsoft.com/office/officeart/2005/8/layout/vList5"/>
    <dgm:cxn modelId="{B9EF272B-8A0C-449B-8882-388D7DD1BBB2}" type="presParOf" srcId="{F27F1325-06A3-4333-826C-A1E1DABDB666}" destId="{D539952C-0FC4-4B0C-86F0-E3C61617F237}" srcOrd="6" destOrd="0" presId="urn:microsoft.com/office/officeart/2005/8/layout/vList5"/>
    <dgm:cxn modelId="{35C13FFC-A7FE-4AC3-A75A-94131334D6A7}" type="presParOf" srcId="{D539952C-0FC4-4B0C-86F0-E3C61617F237}" destId="{69E86A6B-C546-4338-9061-AAF9806AC999}" srcOrd="0" destOrd="0" presId="urn:microsoft.com/office/officeart/2005/8/layout/vList5"/>
    <dgm:cxn modelId="{0C7F97DD-819B-402A-82E5-DA989A5E2FBD}" type="presParOf" srcId="{D539952C-0FC4-4B0C-86F0-E3C61617F237}" destId="{AAEEC4A8-75BC-4674-9692-8B80207982AC}"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9FDF8DAF-BA9C-43F6-BF45-9AAD4CB86383}" type="doc">
      <dgm:prSet loTypeId="urn:microsoft.com/office/officeart/2005/8/layout/vList5" loCatId="list" qsTypeId="urn:microsoft.com/office/officeart/2005/8/quickstyle/simple2" qsCatId="simple" csTypeId="urn:microsoft.com/office/officeart/2005/8/colors/colorful3" csCatId="colorful" phldr="1"/>
      <dgm:spPr/>
      <dgm:t>
        <a:bodyPr/>
        <a:lstStyle/>
        <a:p>
          <a:endParaRPr lang="zh-TW" altLang="en-US"/>
        </a:p>
      </dgm:t>
    </dgm:pt>
    <dgm:pt modelId="{B829BEB1-9C31-4628-9961-8E46A862A86A}">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利用人</a:t>
          </a:r>
          <a:endParaRPr lang="zh-TW" altLang="en-US" sz="2400" dirty="0">
            <a:latin typeface="微軟正黑體" panose="020B0604030504040204" pitchFamily="34" charset="-120"/>
            <a:ea typeface="微軟正黑體" panose="020B0604030504040204" pitchFamily="34" charset="-120"/>
          </a:endParaRPr>
        </a:p>
      </dgm:t>
    </dgm:pt>
    <dgm:pt modelId="{257BDF3B-F88B-45BF-B3A9-E90747239E34}" type="parTrans" cxnId="{B4A4A141-696E-4D91-A1A5-90FD8A632568}">
      <dgm:prSet/>
      <dgm:spPr/>
      <dgm:t>
        <a:bodyPr/>
        <a:lstStyle/>
        <a:p>
          <a:endParaRPr lang="zh-TW" altLang="en-US"/>
        </a:p>
      </dgm:t>
    </dgm:pt>
    <dgm:pt modelId="{E653B3F3-494F-485D-9DA5-5A17D3A8518B}" type="sibTrans" cxnId="{B4A4A141-696E-4D91-A1A5-90FD8A632568}">
      <dgm:prSet/>
      <dgm:spPr/>
      <dgm:t>
        <a:bodyPr/>
        <a:lstStyle/>
        <a:p>
          <a:endParaRPr lang="zh-TW" altLang="en-US"/>
        </a:p>
      </dgm:t>
    </dgm:pt>
    <dgm:pt modelId="{31898E15-3186-4626-ADB6-FD28CFDD50A2}">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利用目的</a:t>
          </a:r>
          <a:endParaRPr lang="zh-TW" altLang="en-US" sz="2400" dirty="0">
            <a:latin typeface="微軟正黑體" panose="020B0604030504040204" pitchFamily="34" charset="-120"/>
            <a:ea typeface="微軟正黑體" panose="020B0604030504040204" pitchFamily="34" charset="-120"/>
          </a:endParaRPr>
        </a:p>
      </dgm:t>
    </dgm:pt>
    <dgm:pt modelId="{C3EBBFD6-FBA3-47D2-914B-BD277A3B57E7}" type="parTrans" cxnId="{FE181A39-970A-473C-8EC8-2288163DCDBC}">
      <dgm:prSet/>
      <dgm:spPr/>
      <dgm:t>
        <a:bodyPr/>
        <a:lstStyle/>
        <a:p>
          <a:endParaRPr lang="zh-TW" altLang="en-US"/>
        </a:p>
      </dgm:t>
    </dgm:pt>
    <dgm:pt modelId="{541B55FD-3F4C-4CE8-93DD-43539A6A89B8}" type="sibTrans" cxnId="{FE181A39-970A-473C-8EC8-2288163DCDBC}">
      <dgm:prSet/>
      <dgm:spPr/>
      <dgm:t>
        <a:bodyPr/>
        <a:lstStyle/>
        <a:p>
          <a:endParaRPr lang="zh-TW" altLang="en-US"/>
        </a:p>
      </dgm:t>
    </dgm:pt>
    <dgm:pt modelId="{7E7D2FD2-A81D-4B29-B1A3-92B97A07C8FB}">
      <dgm:prSet custT="1"/>
      <dgm:spPr/>
      <dgm:t>
        <a:bodyPr/>
        <a:lstStyle/>
        <a:p>
          <a:pPr rtl="0">
            <a:spcAft>
              <a:spcPts val="0"/>
            </a:spcAft>
          </a:pPr>
          <a:r>
            <a:rPr lang="zh-TW" altLang="en-US" sz="1700" b="1" dirty="0" smtClean="0">
              <a:latin typeface="微軟正黑體" panose="020B0604030504040204" pitchFamily="34" charset="-120"/>
              <a:ea typeface="微軟正黑體" panose="020B0604030504040204" pitchFamily="34" charset="-120"/>
            </a:rPr>
            <a:t>節錄或抄錄他人著作供自己著作之</a:t>
          </a:r>
          <a:r>
            <a:rPr lang="zh-TW" altLang="en-US" sz="1700" b="1" u="sng" dirty="0" smtClean="0">
              <a:latin typeface="微軟正黑體" panose="020B0604030504040204" pitchFamily="34" charset="-120"/>
              <a:ea typeface="微軟正黑體" panose="020B0604030504040204" pitchFamily="34" charset="-120"/>
            </a:rPr>
            <a:t>注釋或參證</a:t>
          </a:r>
          <a:r>
            <a:rPr lang="zh-TW" altLang="en-US" sz="1700" b="1" dirty="0" smtClean="0">
              <a:latin typeface="微軟正黑體" panose="020B0604030504040204" pitchFamily="34" charset="-120"/>
              <a:ea typeface="微軟正黑體" panose="020B0604030504040204" pitchFamily="34" charset="-120"/>
            </a:rPr>
            <a:t>之用</a:t>
          </a:r>
          <a:endParaRPr lang="zh-TW" altLang="en-US" sz="1700" dirty="0">
            <a:latin typeface="微軟正黑體" panose="020B0604030504040204" pitchFamily="34" charset="-120"/>
            <a:ea typeface="微軟正黑體" panose="020B0604030504040204" pitchFamily="34" charset="-120"/>
          </a:endParaRPr>
        </a:p>
      </dgm:t>
    </dgm:pt>
    <dgm:pt modelId="{39C1BF63-3293-47C1-BFC2-39E778726F1B}" type="parTrans" cxnId="{51AB37C8-58B2-42A8-BA0F-4E5254C29646}">
      <dgm:prSet/>
      <dgm:spPr/>
      <dgm:t>
        <a:bodyPr/>
        <a:lstStyle/>
        <a:p>
          <a:endParaRPr lang="zh-TW" altLang="en-US"/>
        </a:p>
      </dgm:t>
    </dgm:pt>
    <dgm:pt modelId="{62A3B0A2-B409-4354-8AF4-95AE3287B931}" type="sibTrans" cxnId="{51AB37C8-58B2-42A8-BA0F-4E5254C29646}">
      <dgm:prSet/>
      <dgm:spPr/>
      <dgm:t>
        <a:bodyPr/>
        <a:lstStyle/>
        <a:p>
          <a:endParaRPr lang="zh-TW" altLang="en-US"/>
        </a:p>
      </dgm:t>
    </dgm:pt>
    <dgm:pt modelId="{13FA89F2-CF7E-407C-A50A-2DF07149883D}">
      <dgm:prSet custT="1"/>
      <dgm:spPr/>
      <dgm:t>
        <a:bodyPr/>
        <a:lstStyle/>
        <a:p>
          <a:pPr rtl="0">
            <a:spcAft>
              <a:spcPts val="0"/>
            </a:spcAft>
          </a:pPr>
          <a:r>
            <a:rPr lang="zh-TW" altLang="en-US" sz="1700" b="1" dirty="0" smtClean="0">
              <a:latin typeface="微軟正黑體" panose="020B0604030504040204" pitchFamily="34" charset="-120"/>
              <a:ea typeface="微軟正黑體" panose="020B0604030504040204" pitchFamily="34" charset="-120"/>
            </a:rPr>
            <a:t>引用之部分係</a:t>
          </a:r>
          <a:r>
            <a:rPr lang="zh-TW" altLang="en-US" sz="1700" b="1" u="sng" dirty="0" smtClean="0">
              <a:latin typeface="微軟正黑體" panose="020B0604030504040204" pitchFamily="34" charset="-120"/>
              <a:ea typeface="微軟正黑體" panose="020B0604030504040204" pitchFamily="34" charset="-120"/>
            </a:rPr>
            <a:t>附屬</a:t>
          </a:r>
          <a:r>
            <a:rPr lang="zh-TW" altLang="en-US" sz="1700" b="1" dirty="0" smtClean="0">
              <a:latin typeface="微軟正黑體" panose="020B0604030504040204" pitchFamily="34" charset="-120"/>
              <a:ea typeface="微軟正黑體" panose="020B0604030504040204" pitchFamily="34" charset="-120"/>
            </a:rPr>
            <a:t>於自己著作之內容</a:t>
          </a:r>
          <a:endParaRPr lang="zh-TW" altLang="en-US" sz="1700" dirty="0">
            <a:latin typeface="微軟正黑體" panose="020B0604030504040204" pitchFamily="34" charset="-120"/>
            <a:ea typeface="微軟正黑體" panose="020B0604030504040204" pitchFamily="34" charset="-120"/>
          </a:endParaRPr>
        </a:p>
      </dgm:t>
    </dgm:pt>
    <dgm:pt modelId="{E681AC95-4CA3-4A0B-9BE2-5949D922E80E}" type="parTrans" cxnId="{E32000BC-EC3D-4C2B-9FAF-5A351D808CF6}">
      <dgm:prSet/>
      <dgm:spPr/>
      <dgm:t>
        <a:bodyPr/>
        <a:lstStyle/>
        <a:p>
          <a:endParaRPr lang="zh-TW" altLang="en-US"/>
        </a:p>
      </dgm:t>
    </dgm:pt>
    <dgm:pt modelId="{0E2E2984-93F7-4BAC-935F-341D46965BB4}" type="sibTrans" cxnId="{E32000BC-EC3D-4C2B-9FAF-5A351D808CF6}">
      <dgm:prSet/>
      <dgm:spPr/>
      <dgm:t>
        <a:bodyPr/>
        <a:lstStyle/>
        <a:p>
          <a:endParaRPr lang="zh-TW" altLang="en-US"/>
        </a:p>
      </dgm:t>
    </dgm:pt>
    <dgm:pt modelId="{918C8C95-8BB7-40EB-9D16-2943511B55B0}">
      <dgm:prSet custT="1"/>
      <dgm:spPr/>
      <dgm:t>
        <a:bodyPr/>
        <a:lstStyle/>
        <a:p>
          <a:pPr rtl="0">
            <a:spcAft>
              <a:spcPts val="0"/>
            </a:spcAft>
          </a:pPr>
          <a:r>
            <a:rPr lang="zh-TW" altLang="en-US" sz="1700" b="1" dirty="0" smtClean="0">
              <a:latin typeface="微軟正黑體" panose="020B0604030504040204" pitchFamily="34" charset="-120"/>
              <a:ea typeface="微軟正黑體" panose="020B0604030504040204" pitchFamily="34" charset="-120"/>
            </a:rPr>
            <a:t>引用部分與自已部分</a:t>
          </a:r>
          <a:r>
            <a:rPr lang="zh-TW" altLang="en-US" sz="1700" b="1" u="sng" dirty="0" smtClean="0">
              <a:latin typeface="微軟正黑體" panose="020B0604030504040204" pitchFamily="34" charset="-120"/>
              <a:ea typeface="微軟正黑體" panose="020B0604030504040204" pitchFamily="34" charset="-120"/>
            </a:rPr>
            <a:t>得加以區別</a:t>
          </a:r>
          <a:endParaRPr lang="zh-TW" altLang="en-US" sz="1700" dirty="0">
            <a:latin typeface="微軟正黑體" panose="020B0604030504040204" pitchFamily="34" charset="-120"/>
            <a:ea typeface="微軟正黑體" panose="020B0604030504040204" pitchFamily="34" charset="-120"/>
          </a:endParaRPr>
        </a:p>
      </dgm:t>
    </dgm:pt>
    <dgm:pt modelId="{251E10EA-219A-41B3-9F45-1F6AC081323C}" type="parTrans" cxnId="{D9BA0E11-E40C-486D-90D2-A77D603F6796}">
      <dgm:prSet/>
      <dgm:spPr/>
      <dgm:t>
        <a:bodyPr/>
        <a:lstStyle/>
        <a:p>
          <a:endParaRPr lang="zh-TW" altLang="en-US"/>
        </a:p>
      </dgm:t>
    </dgm:pt>
    <dgm:pt modelId="{0A4D2575-C603-441B-BE2C-32A47DB0A7E0}" type="sibTrans" cxnId="{D9BA0E11-E40C-486D-90D2-A77D603F6796}">
      <dgm:prSet/>
      <dgm:spPr/>
      <dgm:t>
        <a:bodyPr/>
        <a:lstStyle/>
        <a:p>
          <a:endParaRPr lang="zh-TW" altLang="en-US"/>
        </a:p>
      </dgm:t>
    </dgm:pt>
    <dgm:pt modelId="{DF6C4C88-45AB-421C-ADC4-DB60AACD3D6A}">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引用之對象</a:t>
          </a:r>
          <a:endParaRPr lang="zh-TW" altLang="en-US" sz="2400" dirty="0">
            <a:latin typeface="微軟正黑體" panose="020B0604030504040204" pitchFamily="34" charset="-120"/>
            <a:ea typeface="微軟正黑體" panose="020B0604030504040204" pitchFamily="34" charset="-120"/>
          </a:endParaRPr>
        </a:p>
      </dgm:t>
    </dgm:pt>
    <dgm:pt modelId="{56D5F4FD-C8BB-422D-BCBA-FB4D5BEFE4F3}" type="parTrans" cxnId="{5B6995D5-64B6-4914-A191-E6DD8DC55034}">
      <dgm:prSet/>
      <dgm:spPr/>
      <dgm:t>
        <a:bodyPr/>
        <a:lstStyle/>
        <a:p>
          <a:endParaRPr lang="zh-TW" altLang="en-US"/>
        </a:p>
      </dgm:t>
    </dgm:pt>
    <dgm:pt modelId="{4708FBBB-094F-4B10-A386-9722A7BAC3E9}" type="sibTrans" cxnId="{5B6995D5-64B6-4914-A191-E6DD8DC55034}">
      <dgm:prSet/>
      <dgm:spPr/>
      <dgm:t>
        <a:bodyPr/>
        <a:lstStyle/>
        <a:p>
          <a:endParaRPr lang="zh-TW" altLang="en-US"/>
        </a:p>
      </dgm:t>
    </dgm:pt>
    <dgm:pt modelId="{A13DCDCD-FC6B-44E2-81CD-FACFEB86CD26}">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利用範圍</a:t>
          </a:r>
          <a:endParaRPr lang="zh-TW" altLang="en-US" sz="2400" dirty="0">
            <a:latin typeface="微軟正黑體" panose="020B0604030504040204" pitchFamily="34" charset="-120"/>
            <a:ea typeface="微軟正黑體" panose="020B0604030504040204" pitchFamily="34" charset="-120"/>
          </a:endParaRPr>
        </a:p>
      </dgm:t>
    </dgm:pt>
    <dgm:pt modelId="{EFC5AD35-780E-4FC0-BB7D-1E9791C80972}" type="parTrans" cxnId="{26893DC0-53F5-4810-816F-E241D26114BB}">
      <dgm:prSet/>
      <dgm:spPr/>
      <dgm:t>
        <a:bodyPr/>
        <a:lstStyle/>
        <a:p>
          <a:endParaRPr lang="zh-TW" altLang="en-US"/>
        </a:p>
      </dgm:t>
    </dgm:pt>
    <dgm:pt modelId="{67AB7FFF-406C-4EC3-AE0C-A75D921D5823}" type="sibTrans" cxnId="{26893DC0-53F5-4810-816F-E241D26114BB}">
      <dgm:prSet/>
      <dgm:spPr/>
      <dgm:t>
        <a:bodyPr/>
        <a:lstStyle/>
        <a:p>
          <a:endParaRPr lang="zh-TW" altLang="en-US"/>
        </a:p>
      </dgm:t>
    </dgm:pt>
    <dgm:pt modelId="{25CC9302-2623-4E93-8B1D-5382D863A035}">
      <dgm:prSet custT="1"/>
      <dgm:spPr/>
      <dgm:t>
        <a:bodyPr/>
        <a:lstStyle/>
        <a:p>
          <a:pPr rtl="0"/>
          <a:r>
            <a:rPr lang="zh-TW" altLang="en-US" sz="2000" b="1" dirty="0" smtClean="0">
              <a:latin typeface="微軟正黑體" panose="020B0604030504040204" pitchFamily="34" charset="-120"/>
              <a:ea typeface="微軟正黑體" panose="020B0604030504040204" pitchFamily="34" charset="-120"/>
            </a:rPr>
            <a:t>任何人</a:t>
          </a:r>
          <a:endParaRPr lang="zh-TW" altLang="en-US" sz="2000" dirty="0">
            <a:latin typeface="微軟正黑體" panose="020B0604030504040204" pitchFamily="34" charset="-120"/>
            <a:ea typeface="微軟正黑體" panose="020B0604030504040204" pitchFamily="34" charset="-120"/>
          </a:endParaRPr>
        </a:p>
      </dgm:t>
    </dgm:pt>
    <dgm:pt modelId="{5FDC31A3-1991-447D-B2A9-9EC0FF75FB38}" type="parTrans" cxnId="{390E25CE-4EF6-41B8-9883-24B9B5FA5A4F}">
      <dgm:prSet/>
      <dgm:spPr/>
      <dgm:t>
        <a:bodyPr/>
        <a:lstStyle/>
        <a:p>
          <a:endParaRPr lang="zh-TW" altLang="en-US"/>
        </a:p>
      </dgm:t>
    </dgm:pt>
    <dgm:pt modelId="{11C3134A-6645-48CB-887D-0B0E1434FE26}" type="sibTrans" cxnId="{390E25CE-4EF6-41B8-9883-24B9B5FA5A4F}">
      <dgm:prSet/>
      <dgm:spPr/>
      <dgm:t>
        <a:bodyPr/>
        <a:lstStyle/>
        <a:p>
          <a:endParaRPr lang="zh-TW" altLang="en-US"/>
        </a:p>
      </dgm:t>
    </dgm:pt>
    <dgm:pt modelId="{46F61EBF-911A-4EC7-A6D1-711DDE9F5F41}">
      <dgm:prSet custT="1"/>
      <dgm:spPr/>
      <dgm:t>
        <a:bodyPr/>
        <a:lstStyle/>
        <a:p>
          <a:pPr rtl="0">
            <a:spcAft>
              <a:spcPts val="0"/>
            </a:spcAft>
          </a:pPr>
          <a:r>
            <a:rPr lang="zh-TW" sz="1800" b="1" dirty="0" smtClean="0">
              <a:latin typeface="微軟正黑體" panose="020B0604030504040204" pitchFamily="34" charset="-120"/>
              <a:ea typeface="微軟正黑體" panose="020B0604030504040204" pitchFamily="34" charset="-120"/>
            </a:rPr>
            <a:t>報導、評論、教學、研究 、其他正當目的</a:t>
          </a:r>
          <a:r>
            <a:rPr lang="en-US" sz="1800" b="1" dirty="0" smtClean="0">
              <a:latin typeface="微軟正黑體" panose="020B0604030504040204" pitchFamily="34" charset="-120"/>
              <a:ea typeface="微軟正黑體" panose="020B0604030504040204" pitchFamily="34" charset="-120"/>
            </a:rPr>
            <a:t>(</a:t>
          </a:r>
          <a:r>
            <a:rPr lang="zh-TW" sz="1800" b="1" dirty="0" smtClean="0">
              <a:latin typeface="微軟正黑體" panose="020B0604030504040204" pitchFamily="34" charset="-120"/>
              <a:ea typeface="微軟正黑體" panose="020B0604030504040204" pitchFamily="34" charset="-120"/>
            </a:rPr>
            <a:t>例如：著書</a:t>
          </a:r>
          <a:r>
            <a:rPr lang="en-US" sz="1800" b="1" dirty="0" smtClean="0">
              <a:latin typeface="微軟正黑體" panose="020B0604030504040204" pitchFamily="34" charset="-120"/>
              <a:ea typeface="微軟正黑體" panose="020B0604030504040204" pitchFamily="34" charset="-120"/>
            </a:rPr>
            <a:t>)</a:t>
          </a:r>
          <a:endParaRPr lang="zh-TW" sz="1800" dirty="0">
            <a:latin typeface="微軟正黑體" panose="020B0604030504040204" pitchFamily="34" charset="-120"/>
            <a:ea typeface="微軟正黑體" panose="020B0604030504040204" pitchFamily="34" charset="-120"/>
          </a:endParaRPr>
        </a:p>
      </dgm:t>
    </dgm:pt>
    <dgm:pt modelId="{3AA3F0EE-996F-4532-94B7-1069C956D7B0}" type="parTrans" cxnId="{B21C32A7-D95E-41D3-A2C6-8216D13CAF22}">
      <dgm:prSet/>
      <dgm:spPr/>
      <dgm:t>
        <a:bodyPr/>
        <a:lstStyle/>
        <a:p>
          <a:endParaRPr lang="zh-TW" altLang="en-US"/>
        </a:p>
      </dgm:t>
    </dgm:pt>
    <dgm:pt modelId="{71325850-CC05-49AD-A31D-3E955199DDF1}" type="sibTrans" cxnId="{B21C32A7-D95E-41D3-A2C6-8216D13CAF22}">
      <dgm:prSet/>
      <dgm:spPr/>
      <dgm:t>
        <a:bodyPr/>
        <a:lstStyle/>
        <a:p>
          <a:endParaRPr lang="zh-TW" altLang="en-US"/>
        </a:p>
      </dgm:t>
    </dgm:pt>
    <dgm:pt modelId="{015DEF95-C62E-4CD3-912D-AE2DB52A8CEA}">
      <dgm:prSet custT="1"/>
      <dgm:spPr/>
      <dgm:t>
        <a:bodyPr/>
        <a:lstStyle/>
        <a:p>
          <a:pPr rtl="0"/>
          <a:r>
            <a:rPr lang="zh-TW" altLang="en-US" sz="2000" b="1" dirty="0" smtClean="0">
              <a:latin typeface="微軟正黑體" panose="020B0604030504040204" pitchFamily="34" charset="-120"/>
              <a:ea typeface="微軟正黑體" panose="020B0604030504040204" pitchFamily="34" charset="-120"/>
            </a:rPr>
            <a:t>已公開發表之著作</a:t>
          </a:r>
          <a:endParaRPr lang="zh-TW" altLang="en-US" sz="2000" dirty="0">
            <a:latin typeface="微軟正黑體" panose="020B0604030504040204" pitchFamily="34" charset="-120"/>
            <a:ea typeface="微軟正黑體" panose="020B0604030504040204" pitchFamily="34" charset="-120"/>
          </a:endParaRPr>
        </a:p>
      </dgm:t>
    </dgm:pt>
    <dgm:pt modelId="{A34148FA-C06A-4B85-AB32-B268B2B0FC25}" type="parTrans" cxnId="{A0358D9B-4523-4007-AEA9-800CC80719AB}">
      <dgm:prSet/>
      <dgm:spPr/>
      <dgm:t>
        <a:bodyPr/>
        <a:lstStyle/>
        <a:p>
          <a:endParaRPr lang="zh-TW" altLang="en-US"/>
        </a:p>
      </dgm:t>
    </dgm:pt>
    <dgm:pt modelId="{C56F489A-820D-4BE4-B36F-685A40CD5F00}" type="sibTrans" cxnId="{A0358D9B-4523-4007-AEA9-800CC80719AB}">
      <dgm:prSet/>
      <dgm:spPr/>
      <dgm:t>
        <a:bodyPr/>
        <a:lstStyle/>
        <a:p>
          <a:endParaRPr lang="zh-TW" altLang="en-US"/>
        </a:p>
      </dgm:t>
    </dgm:pt>
    <dgm:pt modelId="{4F50C74B-E611-428F-9566-6A1E0363D3F6}">
      <dgm:prSet custT="1"/>
      <dgm:spPr/>
      <dgm:t>
        <a:bodyPr/>
        <a:lstStyle/>
        <a:p>
          <a:pPr rtl="0"/>
          <a:r>
            <a:rPr lang="zh-TW" altLang="en-US" sz="2000" b="1" dirty="0" smtClean="0">
              <a:latin typeface="微軟正黑體" panose="020B0604030504040204" pitchFamily="34" charset="-120"/>
              <a:ea typeface="微軟正黑體" panose="020B0604030504040204" pitchFamily="34" charset="-120"/>
            </a:rPr>
            <a:t>合理範圍</a:t>
          </a:r>
          <a:endParaRPr lang="zh-TW" altLang="en-US" sz="2000" dirty="0">
            <a:latin typeface="微軟正黑體" panose="020B0604030504040204" pitchFamily="34" charset="-120"/>
            <a:ea typeface="微軟正黑體" panose="020B0604030504040204" pitchFamily="34" charset="-120"/>
          </a:endParaRPr>
        </a:p>
      </dgm:t>
    </dgm:pt>
    <dgm:pt modelId="{62C822A5-6FEC-48BB-9E8C-2740A5226AD1}" type="parTrans" cxnId="{83B6CA41-F93A-4D6E-A736-3F9302460343}">
      <dgm:prSet/>
      <dgm:spPr/>
      <dgm:t>
        <a:bodyPr/>
        <a:lstStyle/>
        <a:p>
          <a:endParaRPr lang="zh-TW" altLang="en-US"/>
        </a:p>
      </dgm:t>
    </dgm:pt>
    <dgm:pt modelId="{7A8D7DEF-278F-41A2-B3B0-20350A6AD840}" type="sibTrans" cxnId="{83B6CA41-F93A-4D6E-A736-3F9302460343}">
      <dgm:prSet/>
      <dgm:spPr/>
      <dgm:t>
        <a:bodyPr/>
        <a:lstStyle/>
        <a:p>
          <a:endParaRPr lang="zh-TW" altLang="en-US"/>
        </a:p>
      </dgm:t>
    </dgm:pt>
    <dgm:pt modelId="{C16EDE38-8441-4424-B493-401353535C61}">
      <dgm:prSet custT="1"/>
      <dgm:spPr/>
      <dgm:t>
        <a:bodyPr/>
        <a:lstStyle/>
        <a:p>
          <a:pPr rtl="0"/>
          <a:r>
            <a:rPr lang="zh-TW" sz="2400" b="1" dirty="0" smtClean="0">
              <a:latin typeface="微軟正黑體" panose="020B0604030504040204" pitchFamily="34" charset="-120"/>
              <a:ea typeface="微軟正黑體" panose="020B0604030504040204" pitchFamily="34" charset="-120"/>
            </a:rPr>
            <a:t>利用行為─引用</a:t>
          </a:r>
          <a:r>
            <a:rPr lang="en-US" sz="2400" b="1" dirty="0" smtClean="0">
              <a:latin typeface="微軟正黑體" panose="020B0604030504040204" pitchFamily="34" charset="-120"/>
              <a:ea typeface="微軟正黑體" panose="020B0604030504040204" pitchFamily="34" charset="-120"/>
            </a:rPr>
            <a:t>(</a:t>
          </a:r>
          <a:r>
            <a:rPr lang="zh-TW" sz="2400" b="1" dirty="0" smtClean="0">
              <a:latin typeface="微軟正黑體" panose="020B0604030504040204" pitchFamily="34" charset="-120"/>
              <a:ea typeface="微軟正黑體" panose="020B0604030504040204" pitchFamily="34" charset="-120"/>
            </a:rPr>
            <a:t>部分重製</a:t>
          </a:r>
          <a:r>
            <a:rPr lang="en-US" sz="2400" b="1" dirty="0" smtClean="0">
              <a:latin typeface="微軟正黑體" panose="020B0604030504040204" pitchFamily="34" charset="-120"/>
              <a:ea typeface="微軟正黑體" panose="020B0604030504040204" pitchFamily="34" charset="-120"/>
            </a:rPr>
            <a:t>)</a:t>
          </a:r>
          <a:endParaRPr lang="zh-TW" sz="2400" dirty="0">
            <a:latin typeface="微軟正黑體" panose="020B0604030504040204" pitchFamily="34" charset="-120"/>
            <a:ea typeface="微軟正黑體" panose="020B0604030504040204" pitchFamily="34" charset="-120"/>
          </a:endParaRPr>
        </a:p>
      </dgm:t>
    </dgm:pt>
    <dgm:pt modelId="{C511AF57-070F-41E9-BEBC-FA12ED93F46E}" type="parTrans" cxnId="{7F632F37-3CD0-40EA-8453-526644138EE2}">
      <dgm:prSet/>
      <dgm:spPr/>
      <dgm:t>
        <a:bodyPr/>
        <a:lstStyle/>
        <a:p>
          <a:endParaRPr lang="zh-TW" altLang="en-US"/>
        </a:p>
      </dgm:t>
    </dgm:pt>
    <dgm:pt modelId="{06AF0B67-6BD4-4191-9704-017A1B6B5CED}" type="sibTrans" cxnId="{7F632F37-3CD0-40EA-8453-526644138EE2}">
      <dgm:prSet/>
      <dgm:spPr/>
      <dgm:t>
        <a:bodyPr/>
        <a:lstStyle/>
        <a:p>
          <a:endParaRPr lang="zh-TW" altLang="en-US"/>
        </a:p>
      </dgm:t>
    </dgm:pt>
    <dgm:pt modelId="{4A52029E-54CB-4746-A0EB-934DC2D49971}">
      <dgm:prSet custT="1"/>
      <dgm:spPr/>
      <dgm:t>
        <a:bodyPr/>
        <a:lstStyle/>
        <a:p>
          <a:pPr rtl="0">
            <a:spcAft>
              <a:spcPts val="0"/>
            </a:spcAft>
          </a:pPr>
          <a:r>
            <a:rPr lang="zh-TW" altLang="en-US" sz="1700" b="1" dirty="0" smtClean="0">
              <a:latin typeface="微軟正黑體" panose="020B0604030504040204" pitchFamily="34" charset="-120"/>
              <a:ea typeface="微軟正黑體" panose="020B0604030504040204" pitchFamily="34" charset="-120"/>
            </a:rPr>
            <a:t>有</a:t>
          </a:r>
          <a:r>
            <a:rPr lang="zh-TW" altLang="en-US" sz="1700" b="1" u="sng" dirty="0" smtClean="0">
              <a:latin typeface="微軟正黑體" panose="020B0604030504040204" pitchFamily="34" charset="-120"/>
              <a:ea typeface="微軟正黑體" panose="020B0604030504040204" pitchFamily="34" charset="-120"/>
            </a:rPr>
            <a:t>必要性</a:t>
          </a:r>
          <a:endParaRPr lang="zh-TW" altLang="en-US" sz="1700" b="1" u="sng" dirty="0">
            <a:latin typeface="微軟正黑體" panose="020B0604030504040204" pitchFamily="34" charset="-120"/>
            <a:ea typeface="微軟正黑體" panose="020B0604030504040204" pitchFamily="34" charset="-120"/>
          </a:endParaRPr>
        </a:p>
      </dgm:t>
    </dgm:pt>
    <dgm:pt modelId="{49ADCC18-236F-4909-A0A6-1873B450DA04}" type="parTrans" cxnId="{AC3A0561-1CB5-4FD1-B681-70E1405F7BA8}">
      <dgm:prSet/>
      <dgm:spPr/>
      <dgm:t>
        <a:bodyPr/>
        <a:lstStyle/>
        <a:p>
          <a:endParaRPr lang="zh-TW" altLang="en-US"/>
        </a:p>
      </dgm:t>
    </dgm:pt>
    <dgm:pt modelId="{B0E14799-517B-4C87-BE13-BF8250153F58}" type="sibTrans" cxnId="{AC3A0561-1CB5-4FD1-B681-70E1405F7BA8}">
      <dgm:prSet/>
      <dgm:spPr/>
      <dgm:t>
        <a:bodyPr/>
        <a:lstStyle/>
        <a:p>
          <a:endParaRPr lang="zh-TW" altLang="en-US"/>
        </a:p>
      </dgm:t>
    </dgm:pt>
    <dgm:pt modelId="{643911A1-6BD5-4BE7-994A-1B18A95F8FA5}" type="pres">
      <dgm:prSet presAssocID="{9FDF8DAF-BA9C-43F6-BF45-9AAD4CB86383}" presName="Name0" presStyleCnt="0">
        <dgm:presLayoutVars>
          <dgm:dir/>
          <dgm:animLvl val="lvl"/>
          <dgm:resizeHandles val="exact"/>
        </dgm:presLayoutVars>
      </dgm:prSet>
      <dgm:spPr/>
      <dgm:t>
        <a:bodyPr/>
        <a:lstStyle/>
        <a:p>
          <a:endParaRPr lang="zh-TW" altLang="en-US"/>
        </a:p>
      </dgm:t>
    </dgm:pt>
    <dgm:pt modelId="{D8284F01-065E-4190-B110-92C9938CC2DC}" type="pres">
      <dgm:prSet presAssocID="{B829BEB1-9C31-4628-9961-8E46A862A86A}" presName="linNode" presStyleCnt="0"/>
      <dgm:spPr/>
    </dgm:pt>
    <dgm:pt modelId="{DCC46769-ADAF-4D5F-B70F-E5623906E85C}" type="pres">
      <dgm:prSet presAssocID="{B829BEB1-9C31-4628-9961-8E46A862A86A}" presName="parentText" presStyleLbl="node1" presStyleIdx="0" presStyleCnt="5" custScaleX="88670">
        <dgm:presLayoutVars>
          <dgm:chMax val="1"/>
          <dgm:bulletEnabled val="1"/>
        </dgm:presLayoutVars>
      </dgm:prSet>
      <dgm:spPr/>
      <dgm:t>
        <a:bodyPr/>
        <a:lstStyle/>
        <a:p>
          <a:endParaRPr lang="zh-TW" altLang="en-US"/>
        </a:p>
      </dgm:t>
    </dgm:pt>
    <dgm:pt modelId="{274CD74E-2A49-4BE2-9631-29F3140A9FBC}" type="pres">
      <dgm:prSet presAssocID="{B829BEB1-9C31-4628-9961-8E46A862A86A}" presName="descendantText" presStyleLbl="alignAccFollowNode1" presStyleIdx="0" presStyleCnt="5" custScaleX="107407">
        <dgm:presLayoutVars>
          <dgm:bulletEnabled val="1"/>
        </dgm:presLayoutVars>
      </dgm:prSet>
      <dgm:spPr/>
      <dgm:t>
        <a:bodyPr/>
        <a:lstStyle/>
        <a:p>
          <a:endParaRPr lang="zh-TW" altLang="en-US"/>
        </a:p>
      </dgm:t>
    </dgm:pt>
    <dgm:pt modelId="{696DBC3C-620A-482D-B74C-627B6D0E9CB1}" type="pres">
      <dgm:prSet presAssocID="{E653B3F3-494F-485D-9DA5-5A17D3A8518B}" presName="sp" presStyleCnt="0"/>
      <dgm:spPr/>
    </dgm:pt>
    <dgm:pt modelId="{551F7E79-C1DD-42B5-82F7-85781439C227}" type="pres">
      <dgm:prSet presAssocID="{31898E15-3186-4626-ADB6-FD28CFDD50A2}" presName="linNode" presStyleCnt="0"/>
      <dgm:spPr/>
    </dgm:pt>
    <dgm:pt modelId="{DC708BA6-84FB-44DA-AA60-7DD4FB62B1A9}" type="pres">
      <dgm:prSet presAssocID="{31898E15-3186-4626-ADB6-FD28CFDD50A2}" presName="parentText" presStyleLbl="node1" presStyleIdx="1" presStyleCnt="5" custScaleX="88670">
        <dgm:presLayoutVars>
          <dgm:chMax val="1"/>
          <dgm:bulletEnabled val="1"/>
        </dgm:presLayoutVars>
      </dgm:prSet>
      <dgm:spPr/>
      <dgm:t>
        <a:bodyPr/>
        <a:lstStyle/>
        <a:p>
          <a:endParaRPr lang="zh-TW" altLang="en-US"/>
        </a:p>
      </dgm:t>
    </dgm:pt>
    <dgm:pt modelId="{6D92463C-AE3F-4EC7-801A-CE08580FAD83}" type="pres">
      <dgm:prSet presAssocID="{31898E15-3186-4626-ADB6-FD28CFDD50A2}" presName="descendantText" presStyleLbl="alignAccFollowNode1" presStyleIdx="1" presStyleCnt="5" custScaleX="107407">
        <dgm:presLayoutVars>
          <dgm:bulletEnabled val="1"/>
        </dgm:presLayoutVars>
      </dgm:prSet>
      <dgm:spPr/>
      <dgm:t>
        <a:bodyPr/>
        <a:lstStyle/>
        <a:p>
          <a:endParaRPr lang="zh-TW" altLang="en-US"/>
        </a:p>
      </dgm:t>
    </dgm:pt>
    <dgm:pt modelId="{EEC497AB-FD2B-4D03-82EF-F00FEE2B9358}" type="pres">
      <dgm:prSet presAssocID="{541B55FD-3F4C-4CE8-93DD-43539A6A89B8}" presName="sp" presStyleCnt="0"/>
      <dgm:spPr/>
    </dgm:pt>
    <dgm:pt modelId="{69320970-E08F-4D92-B3B7-5DC522C0BEA9}" type="pres">
      <dgm:prSet presAssocID="{C16EDE38-8441-4424-B493-401353535C61}" presName="linNode" presStyleCnt="0"/>
      <dgm:spPr/>
    </dgm:pt>
    <dgm:pt modelId="{CF164543-C883-4C93-87E0-F57F10454424}" type="pres">
      <dgm:prSet presAssocID="{C16EDE38-8441-4424-B493-401353535C61}" presName="parentText" presStyleLbl="node1" presStyleIdx="2" presStyleCnt="5" custScaleX="88670" custScaleY="140041">
        <dgm:presLayoutVars>
          <dgm:chMax val="1"/>
          <dgm:bulletEnabled val="1"/>
        </dgm:presLayoutVars>
      </dgm:prSet>
      <dgm:spPr/>
      <dgm:t>
        <a:bodyPr/>
        <a:lstStyle/>
        <a:p>
          <a:endParaRPr lang="zh-TW" altLang="en-US"/>
        </a:p>
      </dgm:t>
    </dgm:pt>
    <dgm:pt modelId="{E7A7E329-3D06-4D3F-BF16-02CD714D9E51}" type="pres">
      <dgm:prSet presAssocID="{C16EDE38-8441-4424-B493-401353535C61}" presName="descendantText" presStyleLbl="alignAccFollowNode1" presStyleIdx="2" presStyleCnt="5" custScaleX="107091" custScaleY="200059">
        <dgm:presLayoutVars>
          <dgm:bulletEnabled val="1"/>
        </dgm:presLayoutVars>
      </dgm:prSet>
      <dgm:spPr/>
      <dgm:t>
        <a:bodyPr/>
        <a:lstStyle/>
        <a:p>
          <a:endParaRPr lang="zh-TW" altLang="en-US"/>
        </a:p>
      </dgm:t>
    </dgm:pt>
    <dgm:pt modelId="{B292C302-6656-46D1-B901-0B4882BD5A32}" type="pres">
      <dgm:prSet presAssocID="{06AF0B67-6BD4-4191-9704-017A1B6B5CED}" presName="sp" presStyleCnt="0"/>
      <dgm:spPr/>
    </dgm:pt>
    <dgm:pt modelId="{93A23080-1041-4E5C-AEA4-5BD7C476B5A8}" type="pres">
      <dgm:prSet presAssocID="{DF6C4C88-45AB-421C-ADC4-DB60AACD3D6A}" presName="linNode" presStyleCnt="0"/>
      <dgm:spPr/>
    </dgm:pt>
    <dgm:pt modelId="{EB74A0D0-AADC-466F-9FBA-052020FC994E}" type="pres">
      <dgm:prSet presAssocID="{DF6C4C88-45AB-421C-ADC4-DB60AACD3D6A}" presName="parentText" presStyleLbl="node1" presStyleIdx="3" presStyleCnt="5" custScaleX="88670">
        <dgm:presLayoutVars>
          <dgm:chMax val="1"/>
          <dgm:bulletEnabled val="1"/>
        </dgm:presLayoutVars>
      </dgm:prSet>
      <dgm:spPr/>
      <dgm:t>
        <a:bodyPr/>
        <a:lstStyle/>
        <a:p>
          <a:endParaRPr lang="zh-TW" altLang="en-US"/>
        </a:p>
      </dgm:t>
    </dgm:pt>
    <dgm:pt modelId="{5F8654DC-240A-4776-8533-CDE0C2771370}" type="pres">
      <dgm:prSet presAssocID="{DF6C4C88-45AB-421C-ADC4-DB60AACD3D6A}" presName="descendantText" presStyleLbl="alignAccFollowNode1" presStyleIdx="3" presStyleCnt="5" custScaleX="107407" custLinFactNeighborX="1193" custLinFactNeighborY="3560">
        <dgm:presLayoutVars>
          <dgm:bulletEnabled val="1"/>
        </dgm:presLayoutVars>
      </dgm:prSet>
      <dgm:spPr/>
      <dgm:t>
        <a:bodyPr/>
        <a:lstStyle/>
        <a:p>
          <a:endParaRPr lang="zh-TW" altLang="en-US"/>
        </a:p>
      </dgm:t>
    </dgm:pt>
    <dgm:pt modelId="{BBBA47BD-3459-44AB-ACB8-D8D1C9D47933}" type="pres">
      <dgm:prSet presAssocID="{4708FBBB-094F-4B10-A386-9722A7BAC3E9}" presName="sp" presStyleCnt="0"/>
      <dgm:spPr/>
    </dgm:pt>
    <dgm:pt modelId="{B720E4C5-8FC0-4B14-8539-6EB649501392}" type="pres">
      <dgm:prSet presAssocID="{A13DCDCD-FC6B-44E2-81CD-FACFEB86CD26}" presName="linNode" presStyleCnt="0"/>
      <dgm:spPr/>
    </dgm:pt>
    <dgm:pt modelId="{CDA985CB-B198-4E09-9333-FE24D1494C2A}" type="pres">
      <dgm:prSet presAssocID="{A13DCDCD-FC6B-44E2-81CD-FACFEB86CD26}" presName="parentText" presStyleLbl="node1" presStyleIdx="4" presStyleCnt="5" custScaleX="88670">
        <dgm:presLayoutVars>
          <dgm:chMax val="1"/>
          <dgm:bulletEnabled val="1"/>
        </dgm:presLayoutVars>
      </dgm:prSet>
      <dgm:spPr/>
      <dgm:t>
        <a:bodyPr/>
        <a:lstStyle/>
        <a:p>
          <a:endParaRPr lang="zh-TW" altLang="en-US"/>
        </a:p>
      </dgm:t>
    </dgm:pt>
    <dgm:pt modelId="{94085FE5-9179-406A-B823-1C17C6F44EBC}" type="pres">
      <dgm:prSet presAssocID="{A13DCDCD-FC6B-44E2-81CD-FACFEB86CD26}" presName="descendantText" presStyleLbl="alignAccFollowNode1" presStyleIdx="4" presStyleCnt="5" custScaleX="107407" custScaleY="116479" custLinFactNeighborX="-1304" custLinFactNeighborY="12843">
        <dgm:presLayoutVars>
          <dgm:bulletEnabled val="1"/>
        </dgm:presLayoutVars>
      </dgm:prSet>
      <dgm:spPr/>
      <dgm:t>
        <a:bodyPr/>
        <a:lstStyle/>
        <a:p>
          <a:endParaRPr lang="zh-TW" altLang="en-US"/>
        </a:p>
      </dgm:t>
    </dgm:pt>
  </dgm:ptLst>
  <dgm:cxnLst>
    <dgm:cxn modelId="{7FEF7525-F93B-4AFB-BD7A-709381FB25A9}" type="presOf" srcId="{918C8C95-8BB7-40EB-9D16-2943511B55B0}" destId="{E7A7E329-3D06-4D3F-BF16-02CD714D9E51}" srcOrd="0" destOrd="3" presId="urn:microsoft.com/office/officeart/2005/8/layout/vList5"/>
    <dgm:cxn modelId="{B21C32A7-D95E-41D3-A2C6-8216D13CAF22}" srcId="{31898E15-3186-4626-ADB6-FD28CFDD50A2}" destId="{46F61EBF-911A-4EC7-A6D1-711DDE9F5F41}" srcOrd="0" destOrd="0" parTransId="{3AA3F0EE-996F-4532-94B7-1069C956D7B0}" sibTransId="{71325850-CC05-49AD-A31D-3E955199DDF1}"/>
    <dgm:cxn modelId="{FE181A39-970A-473C-8EC8-2288163DCDBC}" srcId="{9FDF8DAF-BA9C-43F6-BF45-9AAD4CB86383}" destId="{31898E15-3186-4626-ADB6-FD28CFDD50A2}" srcOrd="1" destOrd="0" parTransId="{C3EBBFD6-FBA3-47D2-914B-BD277A3B57E7}" sibTransId="{541B55FD-3F4C-4CE8-93DD-43539A6A89B8}"/>
    <dgm:cxn modelId="{77D0582A-CE68-4B1E-B480-32DFC46E1AEF}" type="presOf" srcId="{C16EDE38-8441-4424-B493-401353535C61}" destId="{CF164543-C883-4C93-87E0-F57F10454424}" srcOrd="0" destOrd="0" presId="urn:microsoft.com/office/officeart/2005/8/layout/vList5"/>
    <dgm:cxn modelId="{A03B4CD3-14D5-467D-B947-E3F6F93E35F1}" type="presOf" srcId="{46F61EBF-911A-4EC7-A6D1-711DDE9F5F41}" destId="{6D92463C-AE3F-4EC7-801A-CE08580FAD83}" srcOrd="0" destOrd="0" presId="urn:microsoft.com/office/officeart/2005/8/layout/vList5"/>
    <dgm:cxn modelId="{E32000BC-EC3D-4C2B-9FAF-5A351D808CF6}" srcId="{C16EDE38-8441-4424-B493-401353535C61}" destId="{13FA89F2-CF7E-407C-A50A-2DF07149883D}" srcOrd="2" destOrd="0" parTransId="{E681AC95-4CA3-4A0B-9BE2-5949D922E80E}" sibTransId="{0E2E2984-93F7-4BAC-935F-341D46965BB4}"/>
    <dgm:cxn modelId="{A0358D9B-4523-4007-AEA9-800CC80719AB}" srcId="{DF6C4C88-45AB-421C-ADC4-DB60AACD3D6A}" destId="{015DEF95-C62E-4CD3-912D-AE2DB52A8CEA}" srcOrd="0" destOrd="0" parTransId="{A34148FA-C06A-4B85-AB32-B268B2B0FC25}" sibTransId="{C56F489A-820D-4BE4-B36F-685A40CD5F00}"/>
    <dgm:cxn modelId="{04BF9383-B415-45A0-B2A1-968AF32F820C}" type="presOf" srcId="{B829BEB1-9C31-4628-9961-8E46A862A86A}" destId="{DCC46769-ADAF-4D5F-B70F-E5623906E85C}" srcOrd="0" destOrd="0" presId="urn:microsoft.com/office/officeart/2005/8/layout/vList5"/>
    <dgm:cxn modelId="{8131618A-A4BA-4FFE-A7AB-65AA29D75733}" type="presOf" srcId="{DF6C4C88-45AB-421C-ADC4-DB60AACD3D6A}" destId="{EB74A0D0-AADC-466F-9FBA-052020FC994E}" srcOrd="0" destOrd="0" presId="urn:microsoft.com/office/officeart/2005/8/layout/vList5"/>
    <dgm:cxn modelId="{26893DC0-53F5-4810-816F-E241D26114BB}" srcId="{9FDF8DAF-BA9C-43F6-BF45-9AAD4CB86383}" destId="{A13DCDCD-FC6B-44E2-81CD-FACFEB86CD26}" srcOrd="4" destOrd="0" parTransId="{EFC5AD35-780E-4FC0-BB7D-1E9791C80972}" sibTransId="{67AB7FFF-406C-4EC3-AE0C-A75D921D5823}"/>
    <dgm:cxn modelId="{A67128C7-FFBF-4F38-9409-49FE189E46FE}" type="presOf" srcId="{4F50C74B-E611-428F-9566-6A1E0363D3F6}" destId="{94085FE5-9179-406A-B823-1C17C6F44EBC}" srcOrd="0" destOrd="0" presId="urn:microsoft.com/office/officeart/2005/8/layout/vList5"/>
    <dgm:cxn modelId="{AC3A0561-1CB5-4FD1-B681-70E1405F7BA8}" srcId="{C16EDE38-8441-4424-B493-401353535C61}" destId="{4A52029E-54CB-4746-A0EB-934DC2D49971}" srcOrd="0" destOrd="0" parTransId="{49ADCC18-236F-4909-A0A6-1873B450DA04}" sibTransId="{B0E14799-517B-4C87-BE13-BF8250153F58}"/>
    <dgm:cxn modelId="{7C2A240C-B243-4A49-9A98-22796FDF1D7E}" type="presOf" srcId="{31898E15-3186-4626-ADB6-FD28CFDD50A2}" destId="{DC708BA6-84FB-44DA-AA60-7DD4FB62B1A9}" srcOrd="0" destOrd="0" presId="urn:microsoft.com/office/officeart/2005/8/layout/vList5"/>
    <dgm:cxn modelId="{D85B4A20-D76A-4437-A01B-3B67171AEF21}" type="presOf" srcId="{13FA89F2-CF7E-407C-A50A-2DF07149883D}" destId="{E7A7E329-3D06-4D3F-BF16-02CD714D9E51}" srcOrd="0" destOrd="2" presId="urn:microsoft.com/office/officeart/2005/8/layout/vList5"/>
    <dgm:cxn modelId="{0489477D-A6D7-4443-BC7C-53EBEA63E745}" type="presOf" srcId="{9FDF8DAF-BA9C-43F6-BF45-9AAD4CB86383}" destId="{643911A1-6BD5-4BE7-994A-1B18A95F8FA5}" srcOrd="0" destOrd="0" presId="urn:microsoft.com/office/officeart/2005/8/layout/vList5"/>
    <dgm:cxn modelId="{C4C87FBD-431E-49E8-8D9D-85212FC76D0D}" type="presOf" srcId="{25CC9302-2623-4E93-8B1D-5382D863A035}" destId="{274CD74E-2A49-4BE2-9631-29F3140A9FBC}" srcOrd="0" destOrd="0" presId="urn:microsoft.com/office/officeart/2005/8/layout/vList5"/>
    <dgm:cxn modelId="{D9BA0E11-E40C-486D-90D2-A77D603F6796}" srcId="{C16EDE38-8441-4424-B493-401353535C61}" destId="{918C8C95-8BB7-40EB-9D16-2943511B55B0}" srcOrd="3" destOrd="0" parTransId="{251E10EA-219A-41B3-9F45-1F6AC081323C}" sibTransId="{0A4D2575-C603-441B-BE2C-32A47DB0A7E0}"/>
    <dgm:cxn modelId="{7F632F37-3CD0-40EA-8453-526644138EE2}" srcId="{9FDF8DAF-BA9C-43F6-BF45-9AAD4CB86383}" destId="{C16EDE38-8441-4424-B493-401353535C61}" srcOrd="2" destOrd="0" parTransId="{C511AF57-070F-41E9-BEBC-FA12ED93F46E}" sibTransId="{06AF0B67-6BD4-4191-9704-017A1B6B5CED}"/>
    <dgm:cxn modelId="{83B6CA41-F93A-4D6E-A736-3F9302460343}" srcId="{A13DCDCD-FC6B-44E2-81CD-FACFEB86CD26}" destId="{4F50C74B-E611-428F-9566-6A1E0363D3F6}" srcOrd="0" destOrd="0" parTransId="{62C822A5-6FEC-48BB-9E8C-2740A5226AD1}" sibTransId="{7A8D7DEF-278F-41A2-B3B0-20350A6AD840}"/>
    <dgm:cxn modelId="{46F4412E-B625-4E12-95CF-9474E02ABB9E}" type="presOf" srcId="{A13DCDCD-FC6B-44E2-81CD-FACFEB86CD26}" destId="{CDA985CB-B198-4E09-9333-FE24D1494C2A}" srcOrd="0" destOrd="0" presId="urn:microsoft.com/office/officeart/2005/8/layout/vList5"/>
    <dgm:cxn modelId="{390E25CE-4EF6-41B8-9883-24B9B5FA5A4F}" srcId="{B829BEB1-9C31-4628-9961-8E46A862A86A}" destId="{25CC9302-2623-4E93-8B1D-5382D863A035}" srcOrd="0" destOrd="0" parTransId="{5FDC31A3-1991-447D-B2A9-9EC0FF75FB38}" sibTransId="{11C3134A-6645-48CB-887D-0B0E1434FE26}"/>
    <dgm:cxn modelId="{B4A4A141-696E-4D91-A1A5-90FD8A632568}" srcId="{9FDF8DAF-BA9C-43F6-BF45-9AAD4CB86383}" destId="{B829BEB1-9C31-4628-9961-8E46A862A86A}" srcOrd="0" destOrd="0" parTransId="{257BDF3B-F88B-45BF-B3A9-E90747239E34}" sibTransId="{E653B3F3-494F-485D-9DA5-5A17D3A8518B}"/>
    <dgm:cxn modelId="{EDB4B51A-BA0A-44F5-880D-B6CFE6A138BC}" type="presOf" srcId="{015DEF95-C62E-4CD3-912D-AE2DB52A8CEA}" destId="{5F8654DC-240A-4776-8533-CDE0C2771370}" srcOrd="0" destOrd="0" presId="urn:microsoft.com/office/officeart/2005/8/layout/vList5"/>
    <dgm:cxn modelId="{5B6995D5-64B6-4914-A191-E6DD8DC55034}" srcId="{9FDF8DAF-BA9C-43F6-BF45-9AAD4CB86383}" destId="{DF6C4C88-45AB-421C-ADC4-DB60AACD3D6A}" srcOrd="3" destOrd="0" parTransId="{56D5F4FD-C8BB-422D-BCBA-FB4D5BEFE4F3}" sibTransId="{4708FBBB-094F-4B10-A386-9722A7BAC3E9}"/>
    <dgm:cxn modelId="{D34B1BBD-F507-45A0-9973-1DC275E4514A}" type="presOf" srcId="{7E7D2FD2-A81D-4B29-B1A3-92B97A07C8FB}" destId="{E7A7E329-3D06-4D3F-BF16-02CD714D9E51}" srcOrd="0" destOrd="1" presId="urn:microsoft.com/office/officeart/2005/8/layout/vList5"/>
    <dgm:cxn modelId="{2024FFBA-695A-4EB8-86C9-CDD9274C0CC2}" type="presOf" srcId="{4A52029E-54CB-4746-A0EB-934DC2D49971}" destId="{E7A7E329-3D06-4D3F-BF16-02CD714D9E51}" srcOrd="0" destOrd="0" presId="urn:microsoft.com/office/officeart/2005/8/layout/vList5"/>
    <dgm:cxn modelId="{51AB37C8-58B2-42A8-BA0F-4E5254C29646}" srcId="{C16EDE38-8441-4424-B493-401353535C61}" destId="{7E7D2FD2-A81D-4B29-B1A3-92B97A07C8FB}" srcOrd="1" destOrd="0" parTransId="{39C1BF63-3293-47C1-BFC2-39E778726F1B}" sibTransId="{62A3B0A2-B409-4354-8AF4-95AE3287B931}"/>
    <dgm:cxn modelId="{BCFBEA3E-9F8C-4924-B2CB-4FE57C46EB2D}" type="presParOf" srcId="{643911A1-6BD5-4BE7-994A-1B18A95F8FA5}" destId="{D8284F01-065E-4190-B110-92C9938CC2DC}" srcOrd="0" destOrd="0" presId="urn:microsoft.com/office/officeart/2005/8/layout/vList5"/>
    <dgm:cxn modelId="{347233A9-B858-4F8A-9D87-EC272647306F}" type="presParOf" srcId="{D8284F01-065E-4190-B110-92C9938CC2DC}" destId="{DCC46769-ADAF-4D5F-B70F-E5623906E85C}" srcOrd="0" destOrd="0" presId="urn:microsoft.com/office/officeart/2005/8/layout/vList5"/>
    <dgm:cxn modelId="{C64A1A74-1A25-460B-8630-98502591D716}" type="presParOf" srcId="{D8284F01-065E-4190-B110-92C9938CC2DC}" destId="{274CD74E-2A49-4BE2-9631-29F3140A9FBC}" srcOrd="1" destOrd="0" presId="urn:microsoft.com/office/officeart/2005/8/layout/vList5"/>
    <dgm:cxn modelId="{A165E293-4220-45E0-9C6A-6CFD394EFABC}" type="presParOf" srcId="{643911A1-6BD5-4BE7-994A-1B18A95F8FA5}" destId="{696DBC3C-620A-482D-B74C-627B6D0E9CB1}" srcOrd="1" destOrd="0" presId="urn:microsoft.com/office/officeart/2005/8/layout/vList5"/>
    <dgm:cxn modelId="{CF4F3053-29A6-4153-A708-0D0F7BB6B2B4}" type="presParOf" srcId="{643911A1-6BD5-4BE7-994A-1B18A95F8FA5}" destId="{551F7E79-C1DD-42B5-82F7-85781439C227}" srcOrd="2" destOrd="0" presId="urn:microsoft.com/office/officeart/2005/8/layout/vList5"/>
    <dgm:cxn modelId="{54A24268-7975-47D5-A79D-770D2DCF5398}" type="presParOf" srcId="{551F7E79-C1DD-42B5-82F7-85781439C227}" destId="{DC708BA6-84FB-44DA-AA60-7DD4FB62B1A9}" srcOrd="0" destOrd="0" presId="urn:microsoft.com/office/officeart/2005/8/layout/vList5"/>
    <dgm:cxn modelId="{5D474315-2C0B-4E1F-82FE-192FB4C58C3D}" type="presParOf" srcId="{551F7E79-C1DD-42B5-82F7-85781439C227}" destId="{6D92463C-AE3F-4EC7-801A-CE08580FAD83}" srcOrd="1" destOrd="0" presId="urn:microsoft.com/office/officeart/2005/8/layout/vList5"/>
    <dgm:cxn modelId="{E5889BBD-90D2-433B-86BC-795C23266744}" type="presParOf" srcId="{643911A1-6BD5-4BE7-994A-1B18A95F8FA5}" destId="{EEC497AB-FD2B-4D03-82EF-F00FEE2B9358}" srcOrd="3" destOrd="0" presId="urn:microsoft.com/office/officeart/2005/8/layout/vList5"/>
    <dgm:cxn modelId="{576B3D61-BB6F-42B6-A3FA-DD35B83D34E9}" type="presParOf" srcId="{643911A1-6BD5-4BE7-994A-1B18A95F8FA5}" destId="{69320970-E08F-4D92-B3B7-5DC522C0BEA9}" srcOrd="4" destOrd="0" presId="urn:microsoft.com/office/officeart/2005/8/layout/vList5"/>
    <dgm:cxn modelId="{681262A0-6488-4D7B-9AB2-99417E12BE37}" type="presParOf" srcId="{69320970-E08F-4D92-B3B7-5DC522C0BEA9}" destId="{CF164543-C883-4C93-87E0-F57F10454424}" srcOrd="0" destOrd="0" presId="urn:microsoft.com/office/officeart/2005/8/layout/vList5"/>
    <dgm:cxn modelId="{EF4B5887-4848-4BAD-9738-D9A0F3617BA1}" type="presParOf" srcId="{69320970-E08F-4D92-B3B7-5DC522C0BEA9}" destId="{E7A7E329-3D06-4D3F-BF16-02CD714D9E51}" srcOrd="1" destOrd="0" presId="urn:microsoft.com/office/officeart/2005/8/layout/vList5"/>
    <dgm:cxn modelId="{D57FCCB9-D5A5-4312-B016-9049F86F7507}" type="presParOf" srcId="{643911A1-6BD5-4BE7-994A-1B18A95F8FA5}" destId="{B292C302-6656-46D1-B901-0B4882BD5A32}" srcOrd="5" destOrd="0" presId="urn:microsoft.com/office/officeart/2005/8/layout/vList5"/>
    <dgm:cxn modelId="{44F687CC-ABEC-4E03-8BC7-B9B6C170FF46}" type="presParOf" srcId="{643911A1-6BD5-4BE7-994A-1B18A95F8FA5}" destId="{93A23080-1041-4E5C-AEA4-5BD7C476B5A8}" srcOrd="6" destOrd="0" presId="urn:microsoft.com/office/officeart/2005/8/layout/vList5"/>
    <dgm:cxn modelId="{C8427B1E-89CF-4767-B9C1-CA587B94019F}" type="presParOf" srcId="{93A23080-1041-4E5C-AEA4-5BD7C476B5A8}" destId="{EB74A0D0-AADC-466F-9FBA-052020FC994E}" srcOrd="0" destOrd="0" presId="urn:microsoft.com/office/officeart/2005/8/layout/vList5"/>
    <dgm:cxn modelId="{C6E85744-A9E9-48C8-BA20-BD958580C30F}" type="presParOf" srcId="{93A23080-1041-4E5C-AEA4-5BD7C476B5A8}" destId="{5F8654DC-240A-4776-8533-CDE0C2771370}" srcOrd="1" destOrd="0" presId="urn:microsoft.com/office/officeart/2005/8/layout/vList5"/>
    <dgm:cxn modelId="{82FF370A-3F8F-4B5E-87DE-203BE4E3EA86}" type="presParOf" srcId="{643911A1-6BD5-4BE7-994A-1B18A95F8FA5}" destId="{BBBA47BD-3459-44AB-ACB8-D8D1C9D47933}" srcOrd="7" destOrd="0" presId="urn:microsoft.com/office/officeart/2005/8/layout/vList5"/>
    <dgm:cxn modelId="{F0CED539-DF6B-4F01-985C-177B45E84554}" type="presParOf" srcId="{643911A1-6BD5-4BE7-994A-1B18A95F8FA5}" destId="{B720E4C5-8FC0-4B14-8539-6EB649501392}" srcOrd="8" destOrd="0" presId="urn:microsoft.com/office/officeart/2005/8/layout/vList5"/>
    <dgm:cxn modelId="{00252A92-9F8D-4D32-862B-239C61E41AFE}" type="presParOf" srcId="{B720E4C5-8FC0-4B14-8539-6EB649501392}" destId="{CDA985CB-B198-4E09-9333-FE24D1494C2A}" srcOrd="0" destOrd="0" presId="urn:microsoft.com/office/officeart/2005/8/layout/vList5"/>
    <dgm:cxn modelId="{13DAEEE2-7348-4555-BA25-B340163D0550}" type="presParOf" srcId="{B720E4C5-8FC0-4B14-8539-6EB649501392}" destId="{94085FE5-9179-406A-B823-1C17C6F44EBC}"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1B730A84-D062-4D7B-8420-6CE9040A7216}" type="doc">
      <dgm:prSet loTypeId="urn:microsoft.com/office/officeart/2005/8/layout/vList5" loCatId="list" qsTypeId="urn:microsoft.com/office/officeart/2005/8/quickstyle/simple2" qsCatId="simple" csTypeId="urn:microsoft.com/office/officeart/2005/8/colors/colorful1" csCatId="colorful" phldr="1"/>
      <dgm:spPr/>
      <dgm:t>
        <a:bodyPr/>
        <a:lstStyle/>
        <a:p>
          <a:endParaRPr lang="zh-TW" altLang="en-US"/>
        </a:p>
      </dgm:t>
    </dgm:pt>
    <dgm:pt modelId="{B22FEC1A-1BD5-4038-B0EA-5AC64B33DD7E}">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利用人</a:t>
          </a:r>
          <a:endParaRPr lang="zh-TW" altLang="en-US" sz="2400" dirty="0">
            <a:latin typeface="微軟正黑體" panose="020B0604030504040204" pitchFamily="34" charset="-120"/>
            <a:ea typeface="微軟正黑體" panose="020B0604030504040204" pitchFamily="34" charset="-120"/>
          </a:endParaRPr>
        </a:p>
      </dgm:t>
    </dgm:pt>
    <dgm:pt modelId="{CDFEE46E-21C5-4128-8987-5A59594D31E5}" type="parTrans" cxnId="{30F01CEF-E4BD-489A-AE8C-876FE0BC11EE}">
      <dgm:prSet/>
      <dgm:spPr/>
      <dgm:t>
        <a:bodyPr/>
        <a:lstStyle/>
        <a:p>
          <a:endParaRPr lang="zh-TW" altLang="en-US"/>
        </a:p>
      </dgm:t>
    </dgm:pt>
    <dgm:pt modelId="{CBB98565-5762-49C1-BB16-1EC0FBC5E7A1}" type="sibTrans" cxnId="{30F01CEF-E4BD-489A-AE8C-876FE0BC11EE}">
      <dgm:prSet/>
      <dgm:spPr/>
      <dgm:t>
        <a:bodyPr/>
        <a:lstStyle/>
        <a:p>
          <a:endParaRPr lang="zh-TW" altLang="en-US"/>
        </a:p>
      </dgm:t>
    </dgm:pt>
    <dgm:pt modelId="{B78B9B83-7E93-491B-90EE-E3325B191507}">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利用條件</a:t>
          </a:r>
          <a:endParaRPr lang="zh-TW" altLang="en-US" sz="2400" dirty="0">
            <a:latin typeface="微軟正黑體" panose="020B0604030504040204" pitchFamily="34" charset="-120"/>
            <a:ea typeface="微軟正黑體" panose="020B0604030504040204" pitchFamily="34" charset="-120"/>
          </a:endParaRPr>
        </a:p>
      </dgm:t>
    </dgm:pt>
    <dgm:pt modelId="{7FA71AA5-24D6-43B2-B8E1-33801E1ED8D2}" type="parTrans" cxnId="{A30CF702-E81D-4CBC-89D0-2425CD7CAF61}">
      <dgm:prSet/>
      <dgm:spPr/>
      <dgm:t>
        <a:bodyPr/>
        <a:lstStyle/>
        <a:p>
          <a:endParaRPr lang="zh-TW" altLang="en-US"/>
        </a:p>
      </dgm:t>
    </dgm:pt>
    <dgm:pt modelId="{0A0FDFD6-4E75-44A5-9CD8-069053CA5BAD}" type="sibTrans" cxnId="{A30CF702-E81D-4CBC-89D0-2425CD7CAF61}">
      <dgm:prSet/>
      <dgm:spPr/>
      <dgm:t>
        <a:bodyPr/>
        <a:lstStyle/>
        <a:p>
          <a:endParaRPr lang="zh-TW" altLang="en-US"/>
        </a:p>
      </dgm:t>
    </dgm:pt>
    <dgm:pt modelId="{BA3F7E5F-544E-404A-B998-26BBD921BC2C}">
      <dgm:prSet custT="1"/>
      <dgm:spPr/>
      <dgm:t>
        <a:bodyPr/>
        <a:lstStyle/>
        <a:p>
          <a:pPr rtl="0">
            <a:spcAft>
              <a:spcPts val="0"/>
            </a:spcAft>
          </a:pPr>
          <a:r>
            <a:rPr lang="zh-TW" altLang="en-US" sz="2000" b="1" dirty="0" smtClean="0">
              <a:latin typeface="微軟正黑體" panose="020B0604030504040204" pitchFamily="34" charset="-120"/>
              <a:ea typeface="微軟正黑體" panose="020B0604030504040204" pitchFamily="34" charset="-120"/>
            </a:rPr>
            <a:t>非以營利為目的</a:t>
          </a:r>
          <a:endParaRPr lang="zh-TW" altLang="en-US" sz="2000" dirty="0">
            <a:latin typeface="微軟正黑體" panose="020B0604030504040204" pitchFamily="34" charset="-120"/>
            <a:ea typeface="微軟正黑體" panose="020B0604030504040204" pitchFamily="34" charset="-120"/>
          </a:endParaRPr>
        </a:p>
      </dgm:t>
    </dgm:pt>
    <dgm:pt modelId="{6E82D742-D2F9-4527-84EE-2DAA51EFEE8D}" type="parTrans" cxnId="{2E4ABE8E-E89B-43D5-A073-ED3E00E99CBE}">
      <dgm:prSet/>
      <dgm:spPr/>
      <dgm:t>
        <a:bodyPr/>
        <a:lstStyle/>
        <a:p>
          <a:endParaRPr lang="zh-TW" altLang="en-US"/>
        </a:p>
      </dgm:t>
    </dgm:pt>
    <dgm:pt modelId="{3E6D329A-94F6-426F-8360-E594CEFE03D3}" type="sibTrans" cxnId="{2E4ABE8E-E89B-43D5-A073-ED3E00E99CBE}">
      <dgm:prSet/>
      <dgm:spPr/>
      <dgm:t>
        <a:bodyPr/>
        <a:lstStyle/>
        <a:p>
          <a:endParaRPr lang="zh-TW" altLang="en-US"/>
        </a:p>
      </dgm:t>
    </dgm:pt>
    <dgm:pt modelId="{5F0BB079-C807-4E40-8444-BA65E8C8A44D}">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利用行為</a:t>
          </a:r>
          <a:endParaRPr lang="zh-TW" altLang="en-US" sz="2400" dirty="0">
            <a:latin typeface="微軟正黑體" panose="020B0604030504040204" pitchFamily="34" charset="-120"/>
            <a:ea typeface="微軟正黑體" panose="020B0604030504040204" pitchFamily="34" charset="-120"/>
          </a:endParaRPr>
        </a:p>
      </dgm:t>
    </dgm:pt>
    <dgm:pt modelId="{3C51C0E7-F78D-4377-9FD7-85AA6F9B3CF6}" type="parTrans" cxnId="{B6D6E4EC-8B7B-466B-BE02-DF4B19EAEE44}">
      <dgm:prSet/>
      <dgm:spPr/>
      <dgm:t>
        <a:bodyPr/>
        <a:lstStyle/>
        <a:p>
          <a:endParaRPr lang="zh-TW" altLang="en-US"/>
        </a:p>
      </dgm:t>
    </dgm:pt>
    <dgm:pt modelId="{5576193A-0FD8-4FD8-9D67-C406FE9F0732}" type="sibTrans" cxnId="{B6D6E4EC-8B7B-466B-BE02-DF4B19EAEE44}">
      <dgm:prSet/>
      <dgm:spPr/>
      <dgm:t>
        <a:bodyPr/>
        <a:lstStyle/>
        <a:p>
          <a:endParaRPr lang="zh-TW" altLang="en-US"/>
        </a:p>
      </dgm:t>
    </dgm:pt>
    <dgm:pt modelId="{29E87473-774D-4ED1-A918-885CE6DB3423}">
      <dgm:prSet custT="1"/>
      <dgm:spPr/>
      <dgm:t>
        <a:bodyPr/>
        <a:lstStyle/>
        <a:p>
          <a:pPr rtl="0"/>
          <a:r>
            <a:rPr lang="zh-TW" altLang="en-US" sz="2000" b="1" dirty="0" smtClean="0">
              <a:latin typeface="微軟正黑體" panose="020B0604030504040204" pitchFamily="34" charset="-120"/>
              <a:ea typeface="微軟正黑體" panose="020B0604030504040204" pitchFamily="34" charset="-120"/>
            </a:rPr>
            <a:t>公開口述、公開播送、公開上映或公開演出</a:t>
          </a:r>
          <a:endParaRPr lang="zh-TW" altLang="en-US" sz="2000" dirty="0">
            <a:latin typeface="微軟正黑體" panose="020B0604030504040204" pitchFamily="34" charset="-120"/>
            <a:ea typeface="微軟正黑體" panose="020B0604030504040204" pitchFamily="34" charset="-120"/>
          </a:endParaRPr>
        </a:p>
      </dgm:t>
    </dgm:pt>
    <dgm:pt modelId="{6D3DD688-5261-4D93-B1DA-9C5E01CBF801}" type="parTrans" cxnId="{18F077CE-C8F2-492F-A80B-342A6ACF051B}">
      <dgm:prSet/>
      <dgm:spPr/>
      <dgm:t>
        <a:bodyPr/>
        <a:lstStyle/>
        <a:p>
          <a:endParaRPr lang="zh-TW" altLang="en-US"/>
        </a:p>
      </dgm:t>
    </dgm:pt>
    <dgm:pt modelId="{A0E9737B-E8AF-4FBC-8ACF-FD4F32FD30DB}" type="sibTrans" cxnId="{18F077CE-C8F2-492F-A80B-342A6ACF051B}">
      <dgm:prSet/>
      <dgm:spPr/>
      <dgm:t>
        <a:bodyPr/>
        <a:lstStyle/>
        <a:p>
          <a:endParaRPr lang="zh-TW" altLang="en-US"/>
        </a:p>
      </dgm:t>
    </dgm:pt>
    <dgm:pt modelId="{35CD4BFB-4359-43B4-8E63-8C263798D1AE}">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政府機關</a:t>
          </a:r>
          <a:endParaRPr lang="zh-TW" altLang="en-US" sz="2400" dirty="0">
            <a:latin typeface="微軟正黑體" panose="020B0604030504040204" pitchFamily="34" charset="-120"/>
            <a:ea typeface="微軟正黑體" panose="020B0604030504040204" pitchFamily="34" charset="-120"/>
          </a:endParaRPr>
        </a:p>
      </dgm:t>
    </dgm:pt>
    <dgm:pt modelId="{52AD5C1B-D169-42F5-AE94-A65A530CC89D}" type="parTrans" cxnId="{14D8756C-BA95-41CD-A44F-F657B6C6E811}">
      <dgm:prSet/>
      <dgm:spPr/>
      <dgm:t>
        <a:bodyPr/>
        <a:lstStyle/>
        <a:p>
          <a:endParaRPr lang="zh-TW" altLang="en-US"/>
        </a:p>
      </dgm:t>
    </dgm:pt>
    <dgm:pt modelId="{EB72F7FC-BDF4-46BB-B899-2182C950A6CB}" type="sibTrans" cxnId="{14D8756C-BA95-41CD-A44F-F657B6C6E811}">
      <dgm:prSet/>
      <dgm:spPr/>
      <dgm:t>
        <a:bodyPr/>
        <a:lstStyle/>
        <a:p>
          <a:endParaRPr lang="zh-TW" altLang="en-US"/>
        </a:p>
      </dgm:t>
    </dgm:pt>
    <dgm:pt modelId="{0BD4C655-718C-42FC-A70D-2F00F061296F}">
      <dgm:prSet custT="1"/>
      <dgm:spPr/>
      <dgm:t>
        <a:bodyPr/>
        <a:lstStyle/>
        <a:p>
          <a:r>
            <a:rPr lang="zh-TW" altLang="en-US" sz="2000" b="1" dirty="0" smtClean="0">
              <a:latin typeface="微軟正黑體" panose="020B0604030504040204" pitchFamily="34" charset="-120"/>
              <a:ea typeface="微軟正黑體" panose="020B0604030504040204" pitchFamily="34" charset="-120"/>
            </a:rPr>
            <a:t>未對觀眾或聽眾直接或間接收取任何費用</a:t>
          </a:r>
          <a:r>
            <a:rPr lang="en-US" altLang="en-US" sz="2000" b="1" dirty="0" smtClean="0">
              <a:solidFill>
                <a:srgbClr val="0070C0"/>
              </a:solidFill>
              <a:latin typeface="微軟正黑體" panose="020B0604030504040204" pitchFamily="34" charset="-120"/>
              <a:ea typeface="微軟正黑體" panose="020B0604030504040204" pitchFamily="34" charset="-120"/>
            </a:rPr>
            <a:t>(</a:t>
          </a:r>
          <a:r>
            <a:rPr lang="zh-TW" altLang="en-US" sz="2000" b="1" dirty="0" smtClean="0">
              <a:solidFill>
                <a:srgbClr val="0070C0"/>
              </a:solidFill>
              <a:latin typeface="微軟正黑體" panose="020B0604030504040204" pitchFamily="34" charset="-120"/>
              <a:ea typeface="微軟正黑體" panose="020B0604030504040204" pitchFamily="34" charset="-120"/>
            </a:rPr>
            <a:t>含清潔費</a:t>
          </a:r>
          <a:r>
            <a:rPr lang="en-US" altLang="en-US" sz="2000" b="1" dirty="0" smtClean="0">
              <a:solidFill>
                <a:srgbClr val="0070C0"/>
              </a:solidFill>
              <a:latin typeface="微軟正黑體" panose="020B0604030504040204" pitchFamily="34" charset="-120"/>
              <a:ea typeface="微軟正黑體" panose="020B0604030504040204" pitchFamily="34" charset="-120"/>
            </a:rPr>
            <a:t>,</a:t>
          </a:r>
          <a:r>
            <a:rPr lang="zh-TW" altLang="en-US" sz="2000" b="1" dirty="0" smtClean="0">
              <a:solidFill>
                <a:srgbClr val="0070C0"/>
              </a:solidFill>
              <a:latin typeface="微軟正黑體" panose="020B0604030504040204" pitchFamily="34" charset="-120"/>
              <a:ea typeface="微軟正黑體" panose="020B0604030504040204" pitchFamily="34" charset="-120"/>
            </a:rPr>
            <a:t>入場費等</a:t>
          </a:r>
          <a:r>
            <a:rPr lang="en-US" altLang="en-US" sz="2000" b="1" dirty="0" smtClean="0">
              <a:solidFill>
                <a:srgbClr val="0070C0"/>
              </a:solidFill>
              <a:latin typeface="微軟正黑體" panose="020B0604030504040204" pitchFamily="34" charset="-120"/>
              <a:ea typeface="微軟正黑體" panose="020B0604030504040204" pitchFamily="34" charset="-120"/>
            </a:rPr>
            <a:t>)</a:t>
          </a:r>
          <a:endParaRPr lang="zh-TW" altLang="en-US" sz="2000" b="1" dirty="0" smtClean="0">
            <a:solidFill>
              <a:srgbClr val="0070C0"/>
            </a:solidFill>
            <a:latin typeface="微軟正黑體" panose="020B0604030504040204" pitchFamily="34" charset="-120"/>
            <a:ea typeface="微軟正黑體" panose="020B0604030504040204" pitchFamily="34" charset="-120"/>
          </a:endParaRPr>
        </a:p>
      </dgm:t>
    </dgm:pt>
    <dgm:pt modelId="{A8E5C2E9-ED9C-4FA5-9273-B611807BA5D5}" type="parTrans" cxnId="{DA819752-47B2-4DF9-8364-D830C3C6B7C5}">
      <dgm:prSet/>
      <dgm:spPr/>
      <dgm:t>
        <a:bodyPr/>
        <a:lstStyle/>
        <a:p>
          <a:endParaRPr lang="zh-TW" altLang="en-US"/>
        </a:p>
      </dgm:t>
    </dgm:pt>
    <dgm:pt modelId="{B5CBE787-BED9-410A-A64C-4E1640021B66}" type="sibTrans" cxnId="{DA819752-47B2-4DF9-8364-D830C3C6B7C5}">
      <dgm:prSet/>
      <dgm:spPr/>
      <dgm:t>
        <a:bodyPr/>
        <a:lstStyle/>
        <a:p>
          <a:endParaRPr lang="zh-TW" altLang="en-US"/>
        </a:p>
      </dgm:t>
    </dgm:pt>
    <dgm:pt modelId="{B051D859-68B8-4AA8-B410-2BAEB39CD65F}">
      <dgm:prSet custT="1"/>
      <dgm:spPr/>
      <dgm:t>
        <a:bodyPr/>
        <a:lstStyle/>
        <a:p>
          <a:r>
            <a:rPr lang="zh-TW" altLang="en-US" sz="2000" b="1" dirty="0" smtClean="0">
              <a:latin typeface="微軟正黑體" panose="020B0604030504040204" pitchFamily="34" charset="-120"/>
              <a:ea typeface="微軟正黑體" panose="020B0604030504040204" pitchFamily="34" charset="-120"/>
            </a:rPr>
            <a:t>未對表演人支付報酬</a:t>
          </a:r>
          <a:r>
            <a:rPr lang="en-US" altLang="en-US" sz="2000" b="1" dirty="0" smtClean="0">
              <a:solidFill>
                <a:srgbClr val="0070C0"/>
              </a:solidFill>
              <a:latin typeface="微軟正黑體" panose="020B0604030504040204" pitchFamily="34" charset="-120"/>
              <a:ea typeface="微軟正黑體" panose="020B0604030504040204" pitchFamily="34" charset="-120"/>
            </a:rPr>
            <a:t>(</a:t>
          </a:r>
          <a:r>
            <a:rPr lang="zh-TW" altLang="en-US" sz="2000" b="1" dirty="0" smtClean="0">
              <a:solidFill>
                <a:srgbClr val="0070C0"/>
              </a:solidFill>
              <a:latin typeface="微軟正黑體" panose="020B0604030504040204" pitchFamily="34" charset="-120"/>
              <a:ea typeface="微軟正黑體" panose="020B0604030504040204" pitchFamily="34" charset="-120"/>
            </a:rPr>
            <a:t>含工資、津貼、抽紅或工作獎金</a:t>
          </a:r>
          <a:r>
            <a:rPr lang="en-US" altLang="en-US" sz="2000" b="1" dirty="0" smtClean="0">
              <a:solidFill>
                <a:srgbClr val="0070C0"/>
              </a:solidFill>
              <a:latin typeface="微軟正黑體" panose="020B0604030504040204" pitchFamily="34" charset="-120"/>
              <a:ea typeface="微軟正黑體" panose="020B0604030504040204" pitchFamily="34" charset="-120"/>
            </a:rPr>
            <a:t>;</a:t>
          </a:r>
          <a:r>
            <a:rPr lang="zh-TW" altLang="en-US" sz="2000" b="1" dirty="0" smtClean="0">
              <a:solidFill>
                <a:srgbClr val="0070C0"/>
              </a:solidFill>
              <a:latin typeface="微軟正黑體" panose="020B0604030504040204" pitchFamily="34" charset="-120"/>
              <a:ea typeface="微軟正黑體" panose="020B0604030504040204" pitchFamily="34" charset="-120"/>
            </a:rPr>
            <a:t>不包含中獎或獲得名次之獎金）</a:t>
          </a:r>
        </a:p>
      </dgm:t>
    </dgm:pt>
    <dgm:pt modelId="{06B0A52E-D063-4434-89F5-FD97F1D7DAB4}" type="parTrans" cxnId="{530B711C-AFED-47A4-A784-672FCB5CDA13}">
      <dgm:prSet/>
      <dgm:spPr/>
      <dgm:t>
        <a:bodyPr/>
        <a:lstStyle/>
        <a:p>
          <a:endParaRPr lang="zh-TW" altLang="en-US"/>
        </a:p>
      </dgm:t>
    </dgm:pt>
    <dgm:pt modelId="{151FBA24-E78F-435E-A002-1FC181A94228}" type="sibTrans" cxnId="{530B711C-AFED-47A4-A784-672FCB5CDA13}">
      <dgm:prSet/>
      <dgm:spPr/>
      <dgm:t>
        <a:bodyPr/>
        <a:lstStyle/>
        <a:p>
          <a:endParaRPr lang="zh-TW" altLang="en-US"/>
        </a:p>
      </dgm:t>
    </dgm:pt>
    <dgm:pt modelId="{22C04951-DD38-4004-9B5A-3D23A39216FB}">
      <dgm:prSet custT="1"/>
      <dgm:spPr/>
      <dgm:t>
        <a:bodyPr/>
        <a:lstStyle/>
        <a:p>
          <a:r>
            <a:rPr lang="zh-TW" altLang="en-US" sz="2000" b="1" dirty="0" smtClean="0">
              <a:latin typeface="微軟正黑體" panose="020B0604030504040204" pitchFamily="34" charset="-120"/>
              <a:ea typeface="微軟正黑體" panose="020B0604030504040204" pitchFamily="34" charset="-120"/>
            </a:rPr>
            <a:t>須是「特定活動」</a:t>
          </a:r>
          <a:r>
            <a:rPr lang="en-US" altLang="en-US" sz="2000" b="1" dirty="0" smtClean="0">
              <a:latin typeface="微軟正黑體" panose="020B0604030504040204" pitchFamily="34" charset="-120"/>
              <a:ea typeface="微軟正黑體" panose="020B0604030504040204" pitchFamily="34" charset="-120"/>
            </a:rPr>
            <a:t>(</a:t>
          </a:r>
          <a:r>
            <a:rPr lang="zh-TW" altLang="en-US" sz="2000" b="1" dirty="0" smtClean="0">
              <a:latin typeface="微軟正黑體" panose="020B0604030504040204" pitchFamily="34" charset="-120"/>
              <a:ea typeface="微軟正黑體" panose="020B0604030504040204" pitchFamily="34" charset="-120"/>
            </a:rPr>
            <a:t>非經常性</a:t>
          </a:r>
          <a:r>
            <a:rPr lang="en-US" altLang="zh-TW" sz="2000" b="1" dirty="0" smtClean="0">
              <a:latin typeface="微軟正黑體" panose="020B0604030504040204" pitchFamily="34" charset="-120"/>
              <a:ea typeface="微軟正黑體" panose="020B0604030504040204" pitchFamily="34" charset="-120"/>
            </a:rPr>
            <a:t>;</a:t>
          </a:r>
          <a:r>
            <a:rPr lang="zh-TW" altLang="en-US" sz="2000" b="1" dirty="0" smtClean="0">
              <a:latin typeface="微軟正黑體" panose="020B0604030504040204" pitchFamily="34" charset="-120"/>
              <a:ea typeface="微軟正黑體" panose="020B0604030504040204" pitchFamily="34" charset="-120"/>
            </a:rPr>
            <a:t>非例行性</a:t>
          </a:r>
          <a:r>
            <a:rPr lang="en-US" altLang="en-US" sz="2000" b="1" dirty="0" smtClean="0">
              <a:latin typeface="微軟正黑體" panose="020B0604030504040204" pitchFamily="34" charset="-120"/>
              <a:ea typeface="微軟正黑體" panose="020B0604030504040204" pitchFamily="34" charset="-120"/>
            </a:rPr>
            <a:t>)</a:t>
          </a:r>
          <a:endParaRPr lang="zh-TW" altLang="en-US" sz="2000" b="1" dirty="0" smtClean="0">
            <a:latin typeface="微軟正黑體" panose="020B0604030504040204" pitchFamily="34" charset="-120"/>
            <a:ea typeface="微軟正黑體" panose="020B0604030504040204" pitchFamily="34" charset="-120"/>
          </a:endParaRPr>
        </a:p>
      </dgm:t>
    </dgm:pt>
    <dgm:pt modelId="{4699F643-5B99-4206-A482-883FF75B21E2}" type="parTrans" cxnId="{2EA18221-FADF-4208-93D3-E2301E29A58B}">
      <dgm:prSet/>
      <dgm:spPr/>
      <dgm:t>
        <a:bodyPr/>
        <a:lstStyle/>
        <a:p>
          <a:endParaRPr lang="zh-TW" altLang="en-US"/>
        </a:p>
      </dgm:t>
    </dgm:pt>
    <dgm:pt modelId="{B206B90B-CDC5-4CB0-AB34-6F057ADC3605}" type="sibTrans" cxnId="{2EA18221-FADF-4208-93D3-E2301E29A58B}">
      <dgm:prSet/>
      <dgm:spPr/>
      <dgm:t>
        <a:bodyPr/>
        <a:lstStyle/>
        <a:p>
          <a:endParaRPr lang="zh-TW" altLang="en-US"/>
        </a:p>
      </dgm:t>
    </dgm:pt>
    <dgm:pt modelId="{1E6C9B04-A0F8-4F4B-B160-79B97AA48F22}" type="pres">
      <dgm:prSet presAssocID="{1B730A84-D062-4D7B-8420-6CE9040A7216}" presName="Name0" presStyleCnt="0">
        <dgm:presLayoutVars>
          <dgm:dir/>
          <dgm:animLvl val="lvl"/>
          <dgm:resizeHandles val="exact"/>
        </dgm:presLayoutVars>
      </dgm:prSet>
      <dgm:spPr/>
      <dgm:t>
        <a:bodyPr/>
        <a:lstStyle/>
        <a:p>
          <a:endParaRPr lang="zh-TW" altLang="en-US"/>
        </a:p>
      </dgm:t>
    </dgm:pt>
    <dgm:pt modelId="{0CFA7D7E-F315-4B9C-843D-D65A9E07B734}" type="pres">
      <dgm:prSet presAssocID="{B22FEC1A-1BD5-4038-B0EA-5AC64B33DD7E}" presName="linNode" presStyleCnt="0"/>
      <dgm:spPr/>
    </dgm:pt>
    <dgm:pt modelId="{A39A6A1E-FA8D-4A49-BF5B-CFD7A15423E4}" type="pres">
      <dgm:prSet presAssocID="{B22FEC1A-1BD5-4038-B0EA-5AC64B33DD7E}" presName="parentText" presStyleLbl="node1" presStyleIdx="0" presStyleCnt="3" custScaleX="68927" custScaleY="56946">
        <dgm:presLayoutVars>
          <dgm:chMax val="1"/>
          <dgm:bulletEnabled val="1"/>
        </dgm:presLayoutVars>
      </dgm:prSet>
      <dgm:spPr/>
      <dgm:t>
        <a:bodyPr/>
        <a:lstStyle/>
        <a:p>
          <a:endParaRPr lang="zh-TW" altLang="en-US"/>
        </a:p>
      </dgm:t>
    </dgm:pt>
    <dgm:pt modelId="{A23581DF-1CB4-4DB8-ACEC-145AA9AC152D}" type="pres">
      <dgm:prSet presAssocID="{B22FEC1A-1BD5-4038-B0EA-5AC64B33DD7E}" presName="descendantText" presStyleLbl="alignAccFollowNode1" presStyleIdx="0" presStyleCnt="3" custScaleX="133428" custScaleY="64424">
        <dgm:presLayoutVars>
          <dgm:bulletEnabled val="1"/>
        </dgm:presLayoutVars>
      </dgm:prSet>
      <dgm:spPr/>
      <dgm:t>
        <a:bodyPr/>
        <a:lstStyle/>
        <a:p>
          <a:endParaRPr lang="zh-TW" altLang="en-US"/>
        </a:p>
      </dgm:t>
    </dgm:pt>
    <dgm:pt modelId="{C61A253F-920E-40F9-B67A-A69B69D406D0}" type="pres">
      <dgm:prSet presAssocID="{CBB98565-5762-49C1-BB16-1EC0FBC5E7A1}" presName="sp" presStyleCnt="0"/>
      <dgm:spPr/>
    </dgm:pt>
    <dgm:pt modelId="{3DBC3BAF-E1CF-436B-861C-A8BD4275C692}" type="pres">
      <dgm:prSet presAssocID="{B78B9B83-7E93-491B-90EE-E3325B191507}" presName="linNode" presStyleCnt="0"/>
      <dgm:spPr/>
    </dgm:pt>
    <dgm:pt modelId="{277C8255-0232-4EEA-A489-ED86C0E9F861}" type="pres">
      <dgm:prSet presAssocID="{B78B9B83-7E93-491B-90EE-E3325B191507}" presName="parentText" presStyleLbl="node1" presStyleIdx="1" presStyleCnt="3" custScaleX="68927" custScaleY="156076">
        <dgm:presLayoutVars>
          <dgm:chMax val="1"/>
          <dgm:bulletEnabled val="1"/>
        </dgm:presLayoutVars>
      </dgm:prSet>
      <dgm:spPr/>
      <dgm:t>
        <a:bodyPr/>
        <a:lstStyle/>
        <a:p>
          <a:endParaRPr lang="zh-TW" altLang="en-US"/>
        </a:p>
      </dgm:t>
    </dgm:pt>
    <dgm:pt modelId="{DCBFDF2B-548F-4FD1-A87A-48F0E584BF81}" type="pres">
      <dgm:prSet presAssocID="{B78B9B83-7E93-491B-90EE-E3325B191507}" presName="descendantText" presStyleLbl="alignAccFollowNode1" presStyleIdx="1" presStyleCnt="3" custScaleX="132868" custScaleY="227183">
        <dgm:presLayoutVars>
          <dgm:bulletEnabled val="1"/>
        </dgm:presLayoutVars>
      </dgm:prSet>
      <dgm:spPr/>
      <dgm:t>
        <a:bodyPr/>
        <a:lstStyle/>
        <a:p>
          <a:endParaRPr lang="zh-TW" altLang="en-US"/>
        </a:p>
      </dgm:t>
    </dgm:pt>
    <dgm:pt modelId="{F32E8E63-5530-4455-AEFB-719676FC0D04}" type="pres">
      <dgm:prSet presAssocID="{0A0FDFD6-4E75-44A5-9CD8-069053CA5BAD}" presName="sp" presStyleCnt="0"/>
      <dgm:spPr/>
    </dgm:pt>
    <dgm:pt modelId="{10726822-CAB4-4AB6-A010-866448120136}" type="pres">
      <dgm:prSet presAssocID="{5F0BB079-C807-4E40-8444-BA65E8C8A44D}" presName="linNode" presStyleCnt="0"/>
      <dgm:spPr/>
    </dgm:pt>
    <dgm:pt modelId="{B9B657FA-45C1-4C39-AA9F-CD9F2B46F824}" type="pres">
      <dgm:prSet presAssocID="{5F0BB079-C807-4E40-8444-BA65E8C8A44D}" presName="parentText" presStyleLbl="node1" presStyleIdx="2" presStyleCnt="3" custScaleX="68927">
        <dgm:presLayoutVars>
          <dgm:chMax val="1"/>
          <dgm:bulletEnabled val="1"/>
        </dgm:presLayoutVars>
      </dgm:prSet>
      <dgm:spPr/>
      <dgm:t>
        <a:bodyPr/>
        <a:lstStyle/>
        <a:p>
          <a:endParaRPr lang="zh-TW" altLang="en-US"/>
        </a:p>
      </dgm:t>
    </dgm:pt>
    <dgm:pt modelId="{29206700-ECB1-4DD4-A87A-F66809C44190}" type="pres">
      <dgm:prSet presAssocID="{5F0BB079-C807-4E40-8444-BA65E8C8A44D}" presName="descendantText" presStyleLbl="alignAccFollowNode1" presStyleIdx="2" presStyleCnt="3" custScaleX="133428" custScaleY="113131">
        <dgm:presLayoutVars>
          <dgm:bulletEnabled val="1"/>
        </dgm:presLayoutVars>
      </dgm:prSet>
      <dgm:spPr/>
      <dgm:t>
        <a:bodyPr/>
        <a:lstStyle/>
        <a:p>
          <a:endParaRPr lang="zh-TW" altLang="en-US"/>
        </a:p>
      </dgm:t>
    </dgm:pt>
  </dgm:ptLst>
  <dgm:cxnLst>
    <dgm:cxn modelId="{BD89D999-2C8B-40EE-9214-D15BAFCE7B77}" type="presOf" srcId="{29E87473-774D-4ED1-A918-885CE6DB3423}" destId="{29206700-ECB1-4DD4-A87A-F66809C44190}" srcOrd="0" destOrd="0" presId="urn:microsoft.com/office/officeart/2005/8/layout/vList5"/>
    <dgm:cxn modelId="{8C5207A4-639A-4DEB-98F4-021060D584D8}" type="presOf" srcId="{22C04951-DD38-4004-9B5A-3D23A39216FB}" destId="{DCBFDF2B-548F-4FD1-A87A-48F0E584BF81}" srcOrd="0" destOrd="3" presId="urn:microsoft.com/office/officeart/2005/8/layout/vList5"/>
    <dgm:cxn modelId="{18F077CE-C8F2-492F-A80B-342A6ACF051B}" srcId="{5F0BB079-C807-4E40-8444-BA65E8C8A44D}" destId="{29E87473-774D-4ED1-A918-885CE6DB3423}" srcOrd="0" destOrd="0" parTransId="{6D3DD688-5261-4D93-B1DA-9C5E01CBF801}" sibTransId="{A0E9737B-E8AF-4FBC-8ACF-FD4F32FD30DB}"/>
    <dgm:cxn modelId="{2EA18221-FADF-4208-93D3-E2301E29A58B}" srcId="{B78B9B83-7E93-491B-90EE-E3325B191507}" destId="{22C04951-DD38-4004-9B5A-3D23A39216FB}" srcOrd="3" destOrd="0" parTransId="{4699F643-5B99-4206-A482-883FF75B21E2}" sibTransId="{B206B90B-CDC5-4CB0-AB34-6F057ADC3605}"/>
    <dgm:cxn modelId="{1F914B00-F1B0-44C8-AE20-E5847D36F84E}" type="presOf" srcId="{0BD4C655-718C-42FC-A70D-2F00F061296F}" destId="{DCBFDF2B-548F-4FD1-A87A-48F0E584BF81}" srcOrd="0" destOrd="1" presId="urn:microsoft.com/office/officeart/2005/8/layout/vList5"/>
    <dgm:cxn modelId="{DA819752-47B2-4DF9-8364-D830C3C6B7C5}" srcId="{B78B9B83-7E93-491B-90EE-E3325B191507}" destId="{0BD4C655-718C-42FC-A70D-2F00F061296F}" srcOrd="1" destOrd="0" parTransId="{A8E5C2E9-ED9C-4FA5-9273-B611807BA5D5}" sibTransId="{B5CBE787-BED9-410A-A64C-4E1640021B66}"/>
    <dgm:cxn modelId="{BF2534D0-FB9E-4C8A-90FF-E7F7202A05FE}" type="presOf" srcId="{B78B9B83-7E93-491B-90EE-E3325B191507}" destId="{277C8255-0232-4EEA-A489-ED86C0E9F861}" srcOrd="0" destOrd="0" presId="urn:microsoft.com/office/officeart/2005/8/layout/vList5"/>
    <dgm:cxn modelId="{A30CF702-E81D-4CBC-89D0-2425CD7CAF61}" srcId="{1B730A84-D062-4D7B-8420-6CE9040A7216}" destId="{B78B9B83-7E93-491B-90EE-E3325B191507}" srcOrd="1" destOrd="0" parTransId="{7FA71AA5-24D6-43B2-B8E1-33801E1ED8D2}" sibTransId="{0A0FDFD6-4E75-44A5-9CD8-069053CA5BAD}"/>
    <dgm:cxn modelId="{252EC8BB-4E90-4B42-A12C-4BF91D02BC90}" type="presOf" srcId="{B22FEC1A-1BD5-4038-B0EA-5AC64B33DD7E}" destId="{A39A6A1E-FA8D-4A49-BF5B-CFD7A15423E4}" srcOrd="0" destOrd="0" presId="urn:microsoft.com/office/officeart/2005/8/layout/vList5"/>
    <dgm:cxn modelId="{14D8756C-BA95-41CD-A44F-F657B6C6E811}" srcId="{B22FEC1A-1BD5-4038-B0EA-5AC64B33DD7E}" destId="{35CD4BFB-4359-43B4-8E63-8C263798D1AE}" srcOrd="0" destOrd="0" parTransId="{52AD5C1B-D169-42F5-AE94-A65A530CC89D}" sibTransId="{EB72F7FC-BDF4-46BB-B899-2182C950A6CB}"/>
    <dgm:cxn modelId="{10DBFF81-815D-435D-A8AD-EEB5F20E0729}" type="presOf" srcId="{5F0BB079-C807-4E40-8444-BA65E8C8A44D}" destId="{B9B657FA-45C1-4C39-AA9F-CD9F2B46F824}" srcOrd="0" destOrd="0" presId="urn:microsoft.com/office/officeart/2005/8/layout/vList5"/>
    <dgm:cxn modelId="{30F01CEF-E4BD-489A-AE8C-876FE0BC11EE}" srcId="{1B730A84-D062-4D7B-8420-6CE9040A7216}" destId="{B22FEC1A-1BD5-4038-B0EA-5AC64B33DD7E}" srcOrd="0" destOrd="0" parTransId="{CDFEE46E-21C5-4128-8987-5A59594D31E5}" sibTransId="{CBB98565-5762-49C1-BB16-1EC0FBC5E7A1}"/>
    <dgm:cxn modelId="{5E880825-8EB6-46D3-8F54-A26A747F43C7}" type="presOf" srcId="{BA3F7E5F-544E-404A-B998-26BBD921BC2C}" destId="{DCBFDF2B-548F-4FD1-A87A-48F0E584BF81}" srcOrd="0" destOrd="0" presId="urn:microsoft.com/office/officeart/2005/8/layout/vList5"/>
    <dgm:cxn modelId="{D3121D1A-08A2-41D1-AFCF-4A39AAF68318}" type="presOf" srcId="{1B730A84-D062-4D7B-8420-6CE9040A7216}" destId="{1E6C9B04-A0F8-4F4B-B160-79B97AA48F22}" srcOrd="0" destOrd="0" presId="urn:microsoft.com/office/officeart/2005/8/layout/vList5"/>
    <dgm:cxn modelId="{BAE3C4BC-90A2-4367-B39E-62AC11462637}" type="presOf" srcId="{35CD4BFB-4359-43B4-8E63-8C263798D1AE}" destId="{A23581DF-1CB4-4DB8-ACEC-145AA9AC152D}" srcOrd="0" destOrd="0" presId="urn:microsoft.com/office/officeart/2005/8/layout/vList5"/>
    <dgm:cxn modelId="{2E4ABE8E-E89B-43D5-A073-ED3E00E99CBE}" srcId="{B78B9B83-7E93-491B-90EE-E3325B191507}" destId="{BA3F7E5F-544E-404A-B998-26BBD921BC2C}" srcOrd="0" destOrd="0" parTransId="{6E82D742-D2F9-4527-84EE-2DAA51EFEE8D}" sibTransId="{3E6D329A-94F6-426F-8360-E594CEFE03D3}"/>
    <dgm:cxn modelId="{6142D8CF-6D1A-4490-8385-40B346985DBE}" type="presOf" srcId="{B051D859-68B8-4AA8-B410-2BAEB39CD65F}" destId="{DCBFDF2B-548F-4FD1-A87A-48F0E584BF81}" srcOrd="0" destOrd="2" presId="urn:microsoft.com/office/officeart/2005/8/layout/vList5"/>
    <dgm:cxn modelId="{B6D6E4EC-8B7B-466B-BE02-DF4B19EAEE44}" srcId="{1B730A84-D062-4D7B-8420-6CE9040A7216}" destId="{5F0BB079-C807-4E40-8444-BA65E8C8A44D}" srcOrd="2" destOrd="0" parTransId="{3C51C0E7-F78D-4377-9FD7-85AA6F9B3CF6}" sibTransId="{5576193A-0FD8-4FD8-9D67-C406FE9F0732}"/>
    <dgm:cxn modelId="{530B711C-AFED-47A4-A784-672FCB5CDA13}" srcId="{B78B9B83-7E93-491B-90EE-E3325B191507}" destId="{B051D859-68B8-4AA8-B410-2BAEB39CD65F}" srcOrd="2" destOrd="0" parTransId="{06B0A52E-D063-4434-89F5-FD97F1D7DAB4}" sibTransId="{151FBA24-E78F-435E-A002-1FC181A94228}"/>
    <dgm:cxn modelId="{11B256E4-9E8B-45E0-B91D-D921CC0B78E0}" type="presParOf" srcId="{1E6C9B04-A0F8-4F4B-B160-79B97AA48F22}" destId="{0CFA7D7E-F315-4B9C-843D-D65A9E07B734}" srcOrd="0" destOrd="0" presId="urn:microsoft.com/office/officeart/2005/8/layout/vList5"/>
    <dgm:cxn modelId="{BC60DF20-B792-413B-961B-0B1D47E22806}" type="presParOf" srcId="{0CFA7D7E-F315-4B9C-843D-D65A9E07B734}" destId="{A39A6A1E-FA8D-4A49-BF5B-CFD7A15423E4}" srcOrd="0" destOrd="0" presId="urn:microsoft.com/office/officeart/2005/8/layout/vList5"/>
    <dgm:cxn modelId="{D9B71322-8827-4A5A-BB0B-4BBBB480F3D9}" type="presParOf" srcId="{0CFA7D7E-F315-4B9C-843D-D65A9E07B734}" destId="{A23581DF-1CB4-4DB8-ACEC-145AA9AC152D}" srcOrd="1" destOrd="0" presId="urn:microsoft.com/office/officeart/2005/8/layout/vList5"/>
    <dgm:cxn modelId="{3C258128-A016-4CAE-BA76-2FFFA19068C0}" type="presParOf" srcId="{1E6C9B04-A0F8-4F4B-B160-79B97AA48F22}" destId="{C61A253F-920E-40F9-B67A-A69B69D406D0}" srcOrd="1" destOrd="0" presId="urn:microsoft.com/office/officeart/2005/8/layout/vList5"/>
    <dgm:cxn modelId="{B6439A4F-5CD3-4730-8CCD-709F40425981}" type="presParOf" srcId="{1E6C9B04-A0F8-4F4B-B160-79B97AA48F22}" destId="{3DBC3BAF-E1CF-436B-861C-A8BD4275C692}" srcOrd="2" destOrd="0" presId="urn:microsoft.com/office/officeart/2005/8/layout/vList5"/>
    <dgm:cxn modelId="{62097AFC-65D5-4B04-92CD-B3EC52E09123}" type="presParOf" srcId="{3DBC3BAF-E1CF-436B-861C-A8BD4275C692}" destId="{277C8255-0232-4EEA-A489-ED86C0E9F861}" srcOrd="0" destOrd="0" presId="urn:microsoft.com/office/officeart/2005/8/layout/vList5"/>
    <dgm:cxn modelId="{5D7950D8-E05C-4276-B37D-0433CC0B58B0}" type="presParOf" srcId="{3DBC3BAF-E1CF-436B-861C-A8BD4275C692}" destId="{DCBFDF2B-548F-4FD1-A87A-48F0E584BF81}" srcOrd="1" destOrd="0" presId="urn:microsoft.com/office/officeart/2005/8/layout/vList5"/>
    <dgm:cxn modelId="{A20D81BC-845E-4E32-BF00-444B3CBA04DA}" type="presParOf" srcId="{1E6C9B04-A0F8-4F4B-B160-79B97AA48F22}" destId="{F32E8E63-5530-4455-AEFB-719676FC0D04}" srcOrd="3" destOrd="0" presId="urn:microsoft.com/office/officeart/2005/8/layout/vList5"/>
    <dgm:cxn modelId="{E4AF1E89-23D5-4CE1-A325-9CA680F034B7}" type="presParOf" srcId="{1E6C9B04-A0F8-4F4B-B160-79B97AA48F22}" destId="{10726822-CAB4-4AB6-A010-866448120136}" srcOrd="4" destOrd="0" presId="urn:microsoft.com/office/officeart/2005/8/layout/vList5"/>
    <dgm:cxn modelId="{1F33FCBE-FDE1-4280-9D42-B25DD4597A9F}" type="presParOf" srcId="{10726822-CAB4-4AB6-A010-866448120136}" destId="{B9B657FA-45C1-4C39-AA9F-CD9F2B46F824}" srcOrd="0" destOrd="0" presId="urn:microsoft.com/office/officeart/2005/8/layout/vList5"/>
    <dgm:cxn modelId="{E6FC2B7C-BE34-46C3-91A6-E5EC3FC95AE2}" type="presParOf" srcId="{10726822-CAB4-4AB6-A010-866448120136}" destId="{29206700-ECB1-4DD4-A87A-F66809C44190}"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AC369275-F752-4EA4-8318-AD02BDE7D35E}" type="doc">
      <dgm:prSet loTypeId="urn:microsoft.com/office/officeart/2005/8/layout/list1" loCatId="list" qsTypeId="urn:microsoft.com/office/officeart/2005/8/quickstyle/simple2" qsCatId="simple" csTypeId="urn:microsoft.com/office/officeart/2005/8/colors/accent5_1" csCatId="accent5" phldr="1"/>
      <dgm:spPr/>
      <dgm:t>
        <a:bodyPr/>
        <a:lstStyle/>
        <a:p>
          <a:endParaRPr lang="zh-TW" altLang="en-US"/>
        </a:p>
      </dgm:t>
    </dgm:pt>
    <dgm:pt modelId="{43A3A491-00B5-400D-A370-D6569B8CB296}">
      <dgm:prSet custT="1"/>
      <dgm:spPr/>
      <dgm:t>
        <a:bodyPr/>
        <a:lstStyle/>
        <a:p>
          <a:pPr rtl="0">
            <a:spcAft>
              <a:spcPts val="0"/>
            </a:spcAft>
          </a:pPr>
          <a:r>
            <a:rPr lang="zh-TW" altLang="en-US" sz="2400" b="1" dirty="0" smtClean="0">
              <a:latin typeface="微軟正黑體" pitchFamily="34" charset="-120"/>
              <a:ea typeface="微軟正黑體" pitchFamily="34" charset="-120"/>
            </a:rPr>
            <a:t>判斷基準─</a:t>
          </a:r>
          <a:r>
            <a:rPr lang="en-US" altLang="zh-TW" sz="2400" b="1" dirty="0" smtClean="0">
              <a:latin typeface="微軟正黑體" pitchFamily="34" charset="-120"/>
              <a:ea typeface="微軟正黑體" pitchFamily="34" charset="-120"/>
            </a:rPr>
            <a:t>(§</a:t>
          </a:r>
          <a:r>
            <a:rPr lang="en-US" sz="2400" b="1" dirty="0" smtClean="0">
              <a:latin typeface="微軟正黑體" pitchFamily="34" charset="-120"/>
              <a:ea typeface="微軟正黑體" pitchFamily="34" charset="-120"/>
            </a:rPr>
            <a:t>65</a:t>
          </a:r>
          <a:r>
            <a:rPr lang="zh-TW" sz="2400" b="1" dirty="0" smtClean="0">
              <a:latin typeface="微軟正黑體" pitchFamily="34" charset="-120"/>
              <a:ea typeface="微軟正黑體" pitchFamily="34" charset="-120"/>
            </a:rPr>
            <a:t>條</a:t>
          </a:r>
          <a:r>
            <a:rPr lang="en-US" altLang="zh-TW" sz="2400" b="1" dirty="0" smtClean="0">
              <a:latin typeface="Univers Condensed"/>
              <a:ea typeface="微軟正黑體" pitchFamily="34" charset="-120"/>
            </a:rPr>
            <a:t>Ⅱ)</a:t>
          </a:r>
          <a:endParaRPr lang="zh-TW" sz="2400" dirty="0">
            <a:latin typeface="微軟正黑體" pitchFamily="34" charset="-120"/>
            <a:ea typeface="微軟正黑體" pitchFamily="34" charset="-120"/>
          </a:endParaRPr>
        </a:p>
      </dgm:t>
    </dgm:pt>
    <dgm:pt modelId="{4F62FC58-EC60-4033-AA25-F3F849F46F4D}" type="parTrans" cxnId="{748C0184-82AA-448A-8A85-D3F6E10ACEA1}">
      <dgm:prSet/>
      <dgm:spPr/>
      <dgm:t>
        <a:bodyPr/>
        <a:lstStyle/>
        <a:p>
          <a:endParaRPr lang="zh-TW" altLang="en-US"/>
        </a:p>
      </dgm:t>
    </dgm:pt>
    <dgm:pt modelId="{4A3E9B2E-6FDB-47D7-9F0A-2482AA5074DA}" type="sibTrans" cxnId="{748C0184-82AA-448A-8A85-D3F6E10ACEA1}">
      <dgm:prSet/>
      <dgm:spPr/>
      <dgm:t>
        <a:bodyPr/>
        <a:lstStyle/>
        <a:p>
          <a:endParaRPr lang="zh-TW" altLang="en-US"/>
        </a:p>
      </dgm:t>
    </dgm:pt>
    <dgm:pt modelId="{BFB36F7E-16D0-47EB-9548-57729B65D1AA}">
      <dgm:prSet custT="1"/>
      <dgm:spPr/>
      <dgm:t>
        <a:bodyPr/>
        <a:lstStyle/>
        <a:p>
          <a:pPr rtl="0">
            <a:spcAft>
              <a:spcPts val="0"/>
            </a:spcAft>
          </a:pPr>
          <a:r>
            <a:rPr lang="zh-TW" altLang="en-US" sz="2000" b="1" dirty="0" smtClean="0">
              <a:solidFill>
                <a:srgbClr val="C00000"/>
              </a:solidFill>
              <a:latin typeface="微軟正黑體" pitchFamily="34" charset="-120"/>
              <a:ea typeface="微軟正黑體" pitchFamily="34" charset="-120"/>
            </a:rPr>
            <a:t>一</a:t>
          </a:r>
          <a:r>
            <a:rPr lang="en-US" altLang="zh-TW" sz="2000" b="1" dirty="0" smtClean="0">
              <a:solidFill>
                <a:srgbClr val="C00000"/>
              </a:solidFill>
              <a:latin typeface="微軟正黑體" pitchFamily="34" charset="-120"/>
              <a:ea typeface="微軟正黑體" pitchFamily="34" charset="-120"/>
            </a:rPr>
            <a:t>.</a:t>
          </a:r>
          <a:r>
            <a:rPr lang="zh-TW" altLang="en-US" sz="2000" b="1" dirty="0" smtClean="0">
              <a:solidFill>
                <a:srgbClr val="C00000"/>
              </a:solidFill>
              <a:latin typeface="微軟正黑體" pitchFamily="34" charset="-120"/>
              <a:ea typeface="微軟正黑體" pitchFamily="34" charset="-120"/>
            </a:rPr>
            <a:t>利用之目的及性質</a:t>
          </a:r>
          <a:r>
            <a:rPr lang="en-US" altLang="zh-TW" sz="2000" b="1" dirty="0" smtClean="0">
              <a:latin typeface="微軟正黑體" pitchFamily="34" charset="-120"/>
              <a:ea typeface="微軟正黑體" pitchFamily="34" charset="-120"/>
            </a:rPr>
            <a:t>(</a:t>
          </a:r>
          <a:r>
            <a:rPr lang="zh-TW" altLang="en-US" sz="2000" b="1" dirty="0" smtClean="0">
              <a:latin typeface="微軟正黑體" pitchFamily="34" charset="-120"/>
              <a:ea typeface="微軟正黑體" pitchFamily="34" charset="-120"/>
            </a:rPr>
            <a:t>是否具有商業目的？</a:t>
          </a:r>
          <a:r>
            <a:rPr lang="en-US" altLang="zh-TW" sz="2000" b="1" dirty="0" smtClean="0">
              <a:latin typeface="微軟正黑體" pitchFamily="34" charset="-120"/>
              <a:ea typeface="微軟正黑體" pitchFamily="34" charset="-120"/>
            </a:rPr>
            <a:t>)</a:t>
          </a:r>
          <a:endParaRPr lang="zh-TW" altLang="en-US" sz="2000" dirty="0">
            <a:latin typeface="微軟正黑體" pitchFamily="34" charset="-120"/>
            <a:ea typeface="微軟正黑體" pitchFamily="34" charset="-120"/>
          </a:endParaRPr>
        </a:p>
      </dgm:t>
    </dgm:pt>
    <dgm:pt modelId="{1DAB85C9-5DE7-4730-BF69-50A5FC4107B9}" type="parTrans" cxnId="{F1C86BB3-4354-41EA-B527-4B6098BB471A}">
      <dgm:prSet/>
      <dgm:spPr/>
      <dgm:t>
        <a:bodyPr/>
        <a:lstStyle/>
        <a:p>
          <a:endParaRPr lang="zh-TW" altLang="en-US"/>
        </a:p>
      </dgm:t>
    </dgm:pt>
    <dgm:pt modelId="{E86DAEB8-0A57-40A9-B7D1-AFA5DB107BE7}" type="sibTrans" cxnId="{F1C86BB3-4354-41EA-B527-4B6098BB471A}">
      <dgm:prSet/>
      <dgm:spPr/>
      <dgm:t>
        <a:bodyPr/>
        <a:lstStyle/>
        <a:p>
          <a:endParaRPr lang="zh-TW" altLang="en-US"/>
        </a:p>
      </dgm:t>
    </dgm:pt>
    <dgm:pt modelId="{0EDE4EF0-7B98-4CCA-A3A3-AD5428A6BDD0}">
      <dgm:prSet custT="1"/>
      <dgm:spPr/>
      <dgm:t>
        <a:bodyPr/>
        <a:lstStyle/>
        <a:p>
          <a:pPr rtl="0">
            <a:spcAft>
              <a:spcPts val="0"/>
            </a:spcAft>
          </a:pPr>
          <a:r>
            <a:rPr lang="zh-TW" altLang="en-US" sz="2000" b="1" dirty="0" smtClean="0">
              <a:solidFill>
                <a:srgbClr val="C00000"/>
              </a:solidFill>
              <a:latin typeface="微軟正黑體" pitchFamily="34" charset="-120"/>
              <a:ea typeface="微軟正黑體" pitchFamily="34" charset="-120"/>
            </a:rPr>
            <a:t>二</a:t>
          </a:r>
          <a:r>
            <a:rPr lang="en-US" altLang="zh-TW" sz="2000" b="1" dirty="0" smtClean="0">
              <a:solidFill>
                <a:srgbClr val="C00000"/>
              </a:solidFill>
              <a:latin typeface="微軟正黑體" pitchFamily="34" charset="-120"/>
              <a:ea typeface="微軟正黑體" pitchFamily="34" charset="-120"/>
            </a:rPr>
            <a:t>.</a:t>
          </a:r>
          <a:r>
            <a:rPr lang="zh-TW" altLang="en-US" sz="2000" b="1" dirty="0" smtClean="0">
              <a:solidFill>
                <a:srgbClr val="C00000"/>
              </a:solidFill>
              <a:latin typeface="微軟正黑體" pitchFamily="34" charset="-120"/>
              <a:ea typeface="微軟正黑體" pitchFamily="34" charset="-120"/>
            </a:rPr>
            <a:t>著作之性質</a:t>
          </a:r>
          <a:r>
            <a:rPr lang="en-US" altLang="zh-TW" sz="2000" b="1" dirty="0" smtClean="0">
              <a:latin typeface="微軟正黑體" pitchFamily="34" charset="-120"/>
              <a:ea typeface="微軟正黑體" pitchFamily="34" charset="-120"/>
            </a:rPr>
            <a:t>(</a:t>
          </a:r>
          <a:r>
            <a:rPr lang="zh-TW" altLang="en-US" sz="2000" b="1" dirty="0" smtClean="0">
              <a:latin typeface="微軟正黑體" pitchFamily="34" charset="-120"/>
              <a:ea typeface="微軟正黑體" pitchFamily="34" charset="-120"/>
            </a:rPr>
            <a:t>指被利用之原著作，事實性的？還是虛構性？</a:t>
          </a:r>
          <a:r>
            <a:rPr lang="en-US" altLang="zh-TW" sz="2000" b="1" dirty="0" smtClean="0">
              <a:latin typeface="微軟正黑體" pitchFamily="34" charset="-120"/>
              <a:ea typeface="微軟正黑體" pitchFamily="34" charset="-120"/>
            </a:rPr>
            <a:t>)</a:t>
          </a:r>
          <a:endParaRPr lang="zh-TW" altLang="en-US" sz="2000" dirty="0">
            <a:latin typeface="微軟正黑體" pitchFamily="34" charset="-120"/>
            <a:ea typeface="微軟正黑體" pitchFamily="34" charset="-120"/>
          </a:endParaRPr>
        </a:p>
      </dgm:t>
    </dgm:pt>
    <dgm:pt modelId="{F00E7C96-EABB-499A-A556-813A8AFCCD98}" type="parTrans" cxnId="{BF95FF72-FBC0-49D7-B05E-873CE1D9668A}">
      <dgm:prSet/>
      <dgm:spPr/>
      <dgm:t>
        <a:bodyPr/>
        <a:lstStyle/>
        <a:p>
          <a:endParaRPr lang="zh-TW" altLang="en-US"/>
        </a:p>
      </dgm:t>
    </dgm:pt>
    <dgm:pt modelId="{5EF5D7AF-B2EB-4796-9ADB-CFF1C9F6411C}" type="sibTrans" cxnId="{BF95FF72-FBC0-49D7-B05E-873CE1D9668A}">
      <dgm:prSet/>
      <dgm:spPr/>
      <dgm:t>
        <a:bodyPr/>
        <a:lstStyle/>
        <a:p>
          <a:endParaRPr lang="zh-TW" altLang="en-US"/>
        </a:p>
      </dgm:t>
    </dgm:pt>
    <dgm:pt modelId="{D7702A10-C496-44A1-AF08-A258C71873B4}">
      <dgm:prSet custT="1"/>
      <dgm:spPr/>
      <dgm:t>
        <a:bodyPr/>
        <a:lstStyle/>
        <a:p>
          <a:pPr rtl="0">
            <a:spcAft>
              <a:spcPts val="0"/>
            </a:spcAft>
          </a:pPr>
          <a:r>
            <a:rPr lang="zh-TW" altLang="en-US" sz="2400" b="1" dirty="0" smtClean="0">
              <a:latin typeface="微軟正黑體" pitchFamily="34" charset="-120"/>
              <a:ea typeface="微軟正黑體" pitchFamily="34" charset="-120"/>
            </a:rPr>
            <a:t>獨立兼輔助條款</a:t>
          </a:r>
          <a:endParaRPr lang="zh-TW" altLang="en-US" sz="2400" b="1" dirty="0">
            <a:latin typeface="微軟正黑體" pitchFamily="34" charset="-120"/>
            <a:ea typeface="微軟正黑體" pitchFamily="34" charset="-120"/>
          </a:endParaRPr>
        </a:p>
      </dgm:t>
    </dgm:pt>
    <dgm:pt modelId="{4A3BAA0D-96B0-4715-876D-1D86B770CC6D}" type="parTrans" cxnId="{9301D108-254C-4537-AB21-71AB31BA416E}">
      <dgm:prSet/>
      <dgm:spPr/>
      <dgm:t>
        <a:bodyPr/>
        <a:lstStyle/>
        <a:p>
          <a:endParaRPr lang="zh-TW" altLang="en-US"/>
        </a:p>
      </dgm:t>
    </dgm:pt>
    <dgm:pt modelId="{3B32BDD4-3536-4B0A-957E-A4D4D302BC54}" type="sibTrans" cxnId="{9301D108-254C-4537-AB21-71AB31BA416E}">
      <dgm:prSet/>
      <dgm:spPr/>
      <dgm:t>
        <a:bodyPr/>
        <a:lstStyle/>
        <a:p>
          <a:endParaRPr lang="zh-TW" altLang="en-US"/>
        </a:p>
      </dgm:t>
    </dgm:pt>
    <dgm:pt modelId="{453FBC44-B42C-4075-976D-9484199E062C}">
      <dgm:prSet custT="1"/>
      <dgm:spPr/>
      <dgm:t>
        <a:bodyPr/>
        <a:lstStyle/>
        <a:p>
          <a:pPr rtl="0">
            <a:spcAft>
              <a:spcPts val="0"/>
            </a:spcAft>
          </a:pPr>
          <a:r>
            <a:rPr lang="zh-TW" altLang="en-US" sz="2000" b="1" dirty="0" smtClean="0">
              <a:latin typeface="微軟正黑體" pitchFamily="34" charset="-120"/>
              <a:ea typeface="微軟正黑體" pitchFamily="34" charset="-120"/>
            </a:rPr>
            <a:t>判斷</a:t>
          </a:r>
          <a:r>
            <a:rPr lang="en-US" altLang="en-US" sz="2000" b="1" dirty="0" smtClean="0">
              <a:latin typeface="微軟正黑體" pitchFamily="34" charset="-120"/>
              <a:ea typeface="微軟正黑體" pitchFamily="34" charset="-120"/>
            </a:rPr>
            <a:t>§44~ §63 </a:t>
          </a:r>
          <a:r>
            <a:rPr lang="zh-TW" altLang="en-US" sz="2000" b="1" dirty="0" smtClean="0">
              <a:latin typeface="微軟正黑體" pitchFamily="34" charset="-120"/>
              <a:ea typeface="微軟正黑體" pitchFamily="34" charset="-120"/>
            </a:rPr>
            <a:t>所定之「合理範圍」，依</a:t>
          </a:r>
          <a:r>
            <a:rPr lang="en-US" altLang="en-US" sz="2000" b="1" dirty="0" smtClean="0">
              <a:latin typeface="微軟正黑體" pitchFamily="34" charset="-120"/>
              <a:ea typeface="微軟正黑體" pitchFamily="34" charset="-120"/>
            </a:rPr>
            <a:t>65</a:t>
          </a:r>
          <a:r>
            <a:rPr lang="zh-TW" altLang="en-US" sz="2000" b="1" dirty="0" smtClean="0">
              <a:latin typeface="微軟正黑體" pitchFamily="34" charset="-120"/>
              <a:ea typeface="微軟正黑體" pitchFamily="34" charset="-120"/>
            </a:rPr>
            <a:t>條第</a:t>
          </a:r>
          <a:r>
            <a:rPr lang="en-US" altLang="zh-TW" sz="2000" b="1" dirty="0" smtClean="0">
              <a:latin typeface="微軟正黑體" pitchFamily="34" charset="-120"/>
              <a:ea typeface="微軟正黑體" pitchFamily="34" charset="-120"/>
            </a:rPr>
            <a:t>2</a:t>
          </a:r>
          <a:r>
            <a:rPr lang="zh-TW" altLang="en-US" sz="2000" b="1" dirty="0" smtClean="0">
              <a:latin typeface="微軟正黑體" pitchFamily="34" charset="-120"/>
              <a:ea typeface="微軟正黑體" pitchFamily="34" charset="-120"/>
            </a:rPr>
            <a:t>項判斷</a:t>
          </a:r>
          <a:r>
            <a:rPr lang="en-US" altLang="en-US" sz="2000" b="1" dirty="0" smtClean="0">
              <a:latin typeface="微軟正黑體" pitchFamily="34" charset="-120"/>
              <a:ea typeface="微軟正黑體" pitchFamily="34" charset="-120"/>
            </a:rPr>
            <a:t>(</a:t>
          </a:r>
          <a:r>
            <a:rPr lang="zh-TW" altLang="en-US" sz="2000" b="1" dirty="0" smtClean="0">
              <a:latin typeface="微軟正黑體" pitchFamily="34" charset="-120"/>
              <a:ea typeface="微軟正黑體" pitchFamily="34" charset="-120"/>
            </a:rPr>
            <a:t>輔助</a:t>
          </a:r>
          <a:r>
            <a:rPr lang="en-US" altLang="en-US" sz="2000" b="1" dirty="0" smtClean="0">
              <a:latin typeface="微軟正黑體" pitchFamily="34" charset="-120"/>
              <a:ea typeface="微軟正黑體" pitchFamily="34" charset="-120"/>
            </a:rPr>
            <a:t>)</a:t>
          </a:r>
          <a:endParaRPr lang="zh-TW" altLang="en-US" sz="2000" b="1" dirty="0">
            <a:latin typeface="微軟正黑體" pitchFamily="34" charset="-120"/>
            <a:ea typeface="微軟正黑體" pitchFamily="34" charset="-120"/>
          </a:endParaRPr>
        </a:p>
      </dgm:t>
    </dgm:pt>
    <dgm:pt modelId="{56642B01-B33E-4788-9F22-FC3C494463B3}" type="parTrans" cxnId="{362B8CFD-8356-4FC5-B33E-BD46883A49F6}">
      <dgm:prSet/>
      <dgm:spPr/>
      <dgm:t>
        <a:bodyPr/>
        <a:lstStyle/>
        <a:p>
          <a:endParaRPr lang="zh-TW" altLang="en-US"/>
        </a:p>
      </dgm:t>
    </dgm:pt>
    <dgm:pt modelId="{CE4566BE-3A1E-480F-BB3F-AA84260175A9}" type="sibTrans" cxnId="{362B8CFD-8356-4FC5-B33E-BD46883A49F6}">
      <dgm:prSet/>
      <dgm:spPr/>
      <dgm:t>
        <a:bodyPr/>
        <a:lstStyle/>
        <a:p>
          <a:endParaRPr lang="zh-TW" altLang="en-US"/>
        </a:p>
      </dgm:t>
    </dgm:pt>
    <dgm:pt modelId="{264F42AF-5248-45F8-BD06-2510DD1D50E8}">
      <dgm:prSet custT="1"/>
      <dgm:spPr/>
      <dgm:t>
        <a:bodyPr/>
        <a:lstStyle/>
        <a:p>
          <a:pPr rtl="0">
            <a:spcAft>
              <a:spcPts val="0"/>
            </a:spcAft>
          </a:pPr>
          <a:r>
            <a:rPr lang="zh-TW" altLang="en-US" sz="2000" b="1" dirty="0" smtClean="0">
              <a:latin typeface="微軟正黑體" pitchFamily="34" charset="-120"/>
              <a:ea typeface="微軟正黑體" pitchFamily="34" charset="-120"/>
            </a:rPr>
            <a:t>有</a:t>
          </a:r>
          <a:r>
            <a:rPr lang="en-US" altLang="en-US" sz="2000" b="1" dirty="0" smtClean="0">
              <a:latin typeface="微軟正黑體" pitchFamily="34" charset="-120"/>
              <a:ea typeface="微軟正黑體" pitchFamily="34" charset="-120"/>
            </a:rPr>
            <a:t>§44~ §63</a:t>
          </a:r>
          <a:r>
            <a:rPr lang="zh-TW" altLang="en-US" sz="2000" b="1" dirty="0" smtClean="0">
              <a:latin typeface="微軟正黑體" pitchFamily="34" charset="-120"/>
              <a:ea typeface="微軟正黑體" pitchFamily="34" charset="-120"/>
            </a:rPr>
            <a:t>以外情形，審酌 </a:t>
          </a:r>
          <a:r>
            <a:rPr lang="en-US" altLang="zh-TW" sz="2000" b="1" dirty="0" smtClean="0">
              <a:latin typeface="微軟正黑體" pitchFamily="34" charset="-120"/>
              <a:ea typeface="微軟正黑體" pitchFamily="34" charset="-120"/>
            </a:rPr>
            <a:t>65</a:t>
          </a:r>
          <a:r>
            <a:rPr lang="zh-TW" altLang="en-US" sz="2000" b="1" dirty="0" smtClean="0">
              <a:latin typeface="微軟正黑體" pitchFamily="34" charset="-120"/>
              <a:ea typeface="微軟正黑體" pitchFamily="34" charset="-120"/>
            </a:rPr>
            <a:t>條第</a:t>
          </a:r>
          <a:r>
            <a:rPr lang="en-US" altLang="zh-TW" sz="2000" b="1" dirty="0" smtClean="0">
              <a:latin typeface="微軟正黑體" pitchFamily="34" charset="-120"/>
              <a:ea typeface="微軟正黑體" pitchFamily="34" charset="-120"/>
            </a:rPr>
            <a:t>2</a:t>
          </a:r>
          <a:r>
            <a:rPr lang="zh-TW" altLang="en-US" sz="2000" b="1" dirty="0" smtClean="0">
              <a:latin typeface="微軟正黑體" pitchFamily="34" charset="-120"/>
              <a:ea typeface="微軟正黑體" pitchFamily="34" charset="-120"/>
            </a:rPr>
            <a:t>項判斷基準後如認為合理，仍得成立理使用</a:t>
          </a:r>
          <a:r>
            <a:rPr lang="en-US" altLang="en-US" sz="2000" b="1" dirty="0" smtClean="0">
              <a:latin typeface="微軟正黑體" pitchFamily="34" charset="-120"/>
              <a:ea typeface="微軟正黑體" pitchFamily="34" charset="-120"/>
            </a:rPr>
            <a:t>(</a:t>
          </a:r>
          <a:r>
            <a:rPr lang="zh-TW" altLang="en-US" sz="2000" b="1" dirty="0" smtClean="0">
              <a:latin typeface="微軟正黑體" pitchFamily="34" charset="-120"/>
              <a:ea typeface="微軟正黑體" pitchFamily="34" charset="-120"/>
            </a:rPr>
            <a:t>獨立</a:t>
          </a:r>
          <a:r>
            <a:rPr lang="en-US" altLang="en-US" sz="2000" b="1" dirty="0" smtClean="0">
              <a:latin typeface="微軟正黑體" pitchFamily="34" charset="-120"/>
              <a:ea typeface="微軟正黑體" pitchFamily="34" charset="-120"/>
            </a:rPr>
            <a:t>) </a:t>
          </a:r>
          <a:r>
            <a:rPr lang="zh-TW" altLang="en-US" sz="2000" b="1" dirty="0" smtClean="0">
              <a:latin typeface="微軟正黑體" pitchFamily="34" charset="-120"/>
              <a:ea typeface="微軟正黑體" pitchFamily="34" charset="-120"/>
            </a:rPr>
            <a:t>。</a:t>
          </a:r>
          <a:endParaRPr lang="zh-TW" altLang="en-US" sz="2000" b="1" dirty="0">
            <a:latin typeface="微軟正黑體" pitchFamily="34" charset="-120"/>
            <a:ea typeface="微軟正黑體" pitchFamily="34" charset="-120"/>
          </a:endParaRPr>
        </a:p>
      </dgm:t>
    </dgm:pt>
    <dgm:pt modelId="{FF45D718-37E2-48E0-AEA6-C3BCE5CE69DC}" type="parTrans" cxnId="{29F8C586-AE86-46B6-B642-B9AC1AF11476}">
      <dgm:prSet/>
      <dgm:spPr/>
      <dgm:t>
        <a:bodyPr/>
        <a:lstStyle/>
        <a:p>
          <a:endParaRPr lang="zh-TW" altLang="en-US"/>
        </a:p>
      </dgm:t>
    </dgm:pt>
    <dgm:pt modelId="{C440B4D5-AC5C-4BA4-858A-F31B56B5E15C}" type="sibTrans" cxnId="{29F8C586-AE86-46B6-B642-B9AC1AF11476}">
      <dgm:prSet/>
      <dgm:spPr/>
      <dgm:t>
        <a:bodyPr/>
        <a:lstStyle/>
        <a:p>
          <a:endParaRPr lang="zh-TW" altLang="en-US"/>
        </a:p>
      </dgm:t>
    </dgm:pt>
    <dgm:pt modelId="{8B20B3F8-6C11-4101-B610-964F6574393B}">
      <dgm:prSet custT="1"/>
      <dgm:spPr/>
      <dgm:t>
        <a:bodyPr/>
        <a:lstStyle/>
        <a:p>
          <a:pPr rtl="0">
            <a:spcAft>
              <a:spcPts val="0"/>
            </a:spcAft>
          </a:pPr>
          <a:r>
            <a:rPr lang="zh-TW" altLang="en-US" sz="2000" b="1" dirty="0" smtClean="0">
              <a:solidFill>
                <a:srgbClr val="C00000"/>
              </a:solidFill>
              <a:latin typeface="微軟正黑體" pitchFamily="34" charset="-120"/>
              <a:ea typeface="微軟正黑體" pitchFamily="34" charset="-120"/>
            </a:rPr>
            <a:t>四</a:t>
          </a:r>
          <a:r>
            <a:rPr lang="en-US" altLang="zh-TW" sz="2000" b="1" dirty="0" smtClean="0">
              <a:solidFill>
                <a:srgbClr val="C00000"/>
              </a:solidFill>
              <a:latin typeface="微軟正黑體" pitchFamily="34" charset="-120"/>
              <a:ea typeface="微軟正黑體" pitchFamily="34" charset="-120"/>
            </a:rPr>
            <a:t>.</a:t>
          </a:r>
          <a:r>
            <a:rPr lang="zh-TW" altLang="en-US" sz="2000" b="1" dirty="0" smtClean="0">
              <a:solidFill>
                <a:srgbClr val="C00000"/>
              </a:solidFill>
              <a:latin typeface="微軟正黑體" pitchFamily="34" charset="-120"/>
              <a:ea typeface="微軟正黑體" pitchFamily="34" charset="-120"/>
            </a:rPr>
            <a:t>利用結果對著作潛在市場與現在價值之影響</a:t>
          </a:r>
          <a:r>
            <a:rPr lang="en-US" altLang="zh-TW" sz="2000" b="1" dirty="0" smtClean="0">
              <a:latin typeface="微軟正黑體" pitchFamily="34" charset="-120"/>
              <a:ea typeface="微軟正黑體" pitchFamily="34" charset="-120"/>
            </a:rPr>
            <a:t>(</a:t>
          </a:r>
          <a:r>
            <a:rPr lang="zh-TW" altLang="en-US" sz="2000" b="1" dirty="0" smtClean="0">
              <a:latin typeface="微軟正黑體" pitchFamily="34" charset="-120"/>
              <a:ea typeface="微軟正黑體" pitchFamily="34" charset="-120"/>
            </a:rPr>
            <a:t>最重要的要素</a:t>
          </a:r>
          <a:r>
            <a:rPr lang="en-US" altLang="zh-TW" sz="2000" b="1" dirty="0" smtClean="0">
              <a:latin typeface="微軟正黑體" pitchFamily="34" charset="-120"/>
              <a:ea typeface="微軟正黑體" pitchFamily="34" charset="-120"/>
            </a:rPr>
            <a:t>)</a:t>
          </a:r>
          <a:r>
            <a:rPr lang="zh-TW" altLang="en-US" sz="2000" b="1" dirty="0" smtClean="0">
              <a:latin typeface="微軟正黑體" pitchFamily="34" charset="-120"/>
              <a:ea typeface="微軟正黑體" pitchFamily="34" charset="-120"/>
            </a:rPr>
            <a:t> </a:t>
          </a:r>
          <a:endParaRPr lang="zh-TW" altLang="en-US" sz="2000" dirty="0">
            <a:latin typeface="微軟正黑體" pitchFamily="34" charset="-120"/>
            <a:ea typeface="微軟正黑體" pitchFamily="34" charset="-120"/>
          </a:endParaRPr>
        </a:p>
      </dgm:t>
    </dgm:pt>
    <dgm:pt modelId="{0045DC72-8A46-46A9-9FF9-E5FDCFD4386B}" type="parTrans" cxnId="{CD4BDAE2-C7D1-4EDB-83E4-1F511934F37C}">
      <dgm:prSet/>
      <dgm:spPr/>
      <dgm:t>
        <a:bodyPr/>
        <a:lstStyle/>
        <a:p>
          <a:endParaRPr lang="zh-TW" altLang="en-US"/>
        </a:p>
      </dgm:t>
    </dgm:pt>
    <dgm:pt modelId="{859E577F-084E-4BFC-86D5-5106593102A6}" type="sibTrans" cxnId="{CD4BDAE2-C7D1-4EDB-83E4-1F511934F37C}">
      <dgm:prSet/>
      <dgm:spPr/>
      <dgm:t>
        <a:bodyPr/>
        <a:lstStyle/>
        <a:p>
          <a:endParaRPr lang="zh-TW" altLang="en-US"/>
        </a:p>
      </dgm:t>
    </dgm:pt>
    <dgm:pt modelId="{18FBF3D9-1CF8-4DEE-AA01-52E41EE07CA4}">
      <dgm:prSet custT="1"/>
      <dgm:spPr/>
      <dgm:t>
        <a:bodyPr/>
        <a:lstStyle/>
        <a:p>
          <a:pPr rtl="0">
            <a:spcAft>
              <a:spcPts val="0"/>
            </a:spcAft>
          </a:pPr>
          <a:r>
            <a:rPr lang="zh-TW" altLang="en-US" sz="2000" b="1" dirty="0" smtClean="0">
              <a:solidFill>
                <a:srgbClr val="C00000"/>
              </a:solidFill>
              <a:latin typeface="微軟正黑體" pitchFamily="34" charset="-120"/>
              <a:ea typeface="微軟正黑體" pitchFamily="34" charset="-120"/>
            </a:rPr>
            <a:t>三</a:t>
          </a:r>
          <a:r>
            <a:rPr lang="en-US" altLang="zh-TW" sz="2000" b="1" dirty="0" smtClean="0">
              <a:solidFill>
                <a:srgbClr val="C00000"/>
              </a:solidFill>
              <a:latin typeface="微軟正黑體" pitchFamily="34" charset="-120"/>
              <a:ea typeface="微軟正黑體" pitchFamily="34" charset="-120"/>
            </a:rPr>
            <a:t>.</a:t>
          </a:r>
          <a:r>
            <a:rPr lang="zh-TW" altLang="en-US" sz="2000" b="1" dirty="0" smtClean="0">
              <a:solidFill>
                <a:srgbClr val="C00000"/>
              </a:solidFill>
              <a:latin typeface="微軟正黑體" pitchFamily="34" charset="-120"/>
              <a:ea typeface="微軟正黑體" pitchFamily="34" charset="-120"/>
            </a:rPr>
            <a:t>利用之質量及其在整個著作所占之比例</a:t>
          </a:r>
          <a:r>
            <a:rPr lang="en-US" altLang="zh-TW" sz="2000" b="1" dirty="0" smtClean="0">
              <a:latin typeface="微軟正黑體" pitchFamily="34" charset="-120"/>
              <a:ea typeface="微軟正黑體" pitchFamily="34" charset="-120"/>
            </a:rPr>
            <a:t>(</a:t>
          </a:r>
          <a:r>
            <a:rPr lang="zh-TW" altLang="en-US" sz="2000" b="1" dirty="0" smtClean="0">
              <a:latin typeface="微軟正黑體" pitchFamily="34" charset="-120"/>
              <a:ea typeface="微軟正黑體" pitchFamily="34" charset="-120"/>
            </a:rPr>
            <a:t>指利用的部分占原著作之比例</a:t>
          </a:r>
          <a:r>
            <a:rPr lang="en-US" altLang="zh-TW" sz="2000" b="1" dirty="0" smtClean="0">
              <a:latin typeface="微軟正黑體" pitchFamily="34" charset="-120"/>
              <a:ea typeface="微軟正黑體" pitchFamily="34" charset="-120"/>
            </a:rPr>
            <a:t>)</a:t>
          </a:r>
          <a:endParaRPr lang="zh-TW" altLang="en-US" sz="2000" dirty="0">
            <a:latin typeface="微軟正黑體" pitchFamily="34" charset="-120"/>
            <a:ea typeface="微軟正黑體" pitchFamily="34" charset="-120"/>
          </a:endParaRPr>
        </a:p>
      </dgm:t>
    </dgm:pt>
    <dgm:pt modelId="{73DE2654-289F-48C1-9F4D-E284D5AEE61A}" type="parTrans" cxnId="{5CC3DC2D-4CBE-45EE-BE5F-20ED3AE2910B}">
      <dgm:prSet/>
      <dgm:spPr/>
      <dgm:t>
        <a:bodyPr/>
        <a:lstStyle/>
        <a:p>
          <a:endParaRPr lang="zh-TW" altLang="en-US"/>
        </a:p>
      </dgm:t>
    </dgm:pt>
    <dgm:pt modelId="{A25CAA39-CC5A-4530-BA77-88A762E2FD83}" type="sibTrans" cxnId="{5CC3DC2D-4CBE-45EE-BE5F-20ED3AE2910B}">
      <dgm:prSet/>
      <dgm:spPr/>
      <dgm:t>
        <a:bodyPr/>
        <a:lstStyle/>
        <a:p>
          <a:endParaRPr lang="zh-TW" altLang="en-US"/>
        </a:p>
      </dgm:t>
    </dgm:pt>
    <dgm:pt modelId="{7B027FF2-96D9-4E02-834B-95C61804A4EB}" type="pres">
      <dgm:prSet presAssocID="{AC369275-F752-4EA4-8318-AD02BDE7D35E}" presName="linear" presStyleCnt="0">
        <dgm:presLayoutVars>
          <dgm:dir/>
          <dgm:animLvl val="lvl"/>
          <dgm:resizeHandles val="exact"/>
        </dgm:presLayoutVars>
      </dgm:prSet>
      <dgm:spPr/>
      <dgm:t>
        <a:bodyPr/>
        <a:lstStyle/>
        <a:p>
          <a:endParaRPr lang="zh-TW" altLang="en-US"/>
        </a:p>
      </dgm:t>
    </dgm:pt>
    <dgm:pt modelId="{A4EC247C-CD0C-4DF6-84EB-5D82268A1104}" type="pres">
      <dgm:prSet presAssocID="{43A3A491-00B5-400D-A370-D6569B8CB296}" presName="parentLin" presStyleCnt="0"/>
      <dgm:spPr/>
      <dgm:t>
        <a:bodyPr/>
        <a:lstStyle/>
        <a:p>
          <a:endParaRPr lang="zh-TW" altLang="en-US"/>
        </a:p>
      </dgm:t>
    </dgm:pt>
    <dgm:pt modelId="{995EA4B2-67CD-4795-B787-C542EA10B6D9}" type="pres">
      <dgm:prSet presAssocID="{43A3A491-00B5-400D-A370-D6569B8CB296}" presName="parentLeftMargin" presStyleLbl="node1" presStyleIdx="0" presStyleCnt="2"/>
      <dgm:spPr/>
      <dgm:t>
        <a:bodyPr/>
        <a:lstStyle/>
        <a:p>
          <a:endParaRPr lang="zh-TW" altLang="en-US"/>
        </a:p>
      </dgm:t>
    </dgm:pt>
    <dgm:pt modelId="{10A94E78-238B-4935-8AE0-952AC4C6E44D}" type="pres">
      <dgm:prSet presAssocID="{43A3A491-00B5-400D-A370-D6569B8CB296}" presName="parentText" presStyleLbl="node1" presStyleIdx="0" presStyleCnt="2" custScaleY="443463">
        <dgm:presLayoutVars>
          <dgm:chMax val="0"/>
          <dgm:bulletEnabled val="1"/>
        </dgm:presLayoutVars>
      </dgm:prSet>
      <dgm:spPr/>
      <dgm:t>
        <a:bodyPr/>
        <a:lstStyle/>
        <a:p>
          <a:endParaRPr lang="zh-TW" altLang="en-US"/>
        </a:p>
      </dgm:t>
    </dgm:pt>
    <dgm:pt modelId="{7F626D59-BF5E-4149-931C-734AE36B9F0C}" type="pres">
      <dgm:prSet presAssocID="{43A3A491-00B5-400D-A370-D6569B8CB296}" presName="negativeSpace" presStyleCnt="0"/>
      <dgm:spPr/>
      <dgm:t>
        <a:bodyPr/>
        <a:lstStyle/>
        <a:p>
          <a:endParaRPr lang="zh-TW" altLang="en-US"/>
        </a:p>
      </dgm:t>
    </dgm:pt>
    <dgm:pt modelId="{B991F09B-8D7D-450D-B9BE-790F8A154410}" type="pres">
      <dgm:prSet presAssocID="{43A3A491-00B5-400D-A370-D6569B8CB296}" presName="childText" presStyleLbl="conFgAcc1" presStyleIdx="0" presStyleCnt="2" custLinFactNeighborY="-17363">
        <dgm:presLayoutVars>
          <dgm:bulletEnabled val="1"/>
        </dgm:presLayoutVars>
      </dgm:prSet>
      <dgm:spPr/>
      <dgm:t>
        <a:bodyPr/>
        <a:lstStyle/>
        <a:p>
          <a:endParaRPr lang="zh-TW" altLang="en-US"/>
        </a:p>
      </dgm:t>
    </dgm:pt>
    <dgm:pt modelId="{9E4E6C2A-E4B2-47EB-AFF7-BBE23A05F482}" type="pres">
      <dgm:prSet presAssocID="{4A3E9B2E-6FDB-47D7-9F0A-2482AA5074DA}" presName="spaceBetweenRectangles" presStyleCnt="0"/>
      <dgm:spPr/>
      <dgm:t>
        <a:bodyPr/>
        <a:lstStyle/>
        <a:p>
          <a:endParaRPr lang="zh-TW" altLang="en-US"/>
        </a:p>
      </dgm:t>
    </dgm:pt>
    <dgm:pt modelId="{706B15D6-516C-4B56-B992-705B2B3FB961}" type="pres">
      <dgm:prSet presAssocID="{D7702A10-C496-44A1-AF08-A258C71873B4}" presName="parentLin" presStyleCnt="0"/>
      <dgm:spPr/>
      <dgm:t>
        <a:bodyPr/>
        <a:lstStyle/>
        <a:p>
          <a:endParaRPr lang="zh-TW" altLang="en-US"/>
        </a:p>
      </dgm:t>
    </dgm:pt>
    <dgm:pt modelId="{B42FAAA0-9AC0-4263-94ED-8A228A3490FC}" type="pres">
      <dgm:prSet presAssocID="{D7702A10-C496-44A1-AF08-A258C71873B4}" presName="parentLeftMargin" presStyleLbl="node1" presStyleIdx="0" presStyleCnt="2"/>
      <dgm:spPr/>
      <dgm:t>
        <a:bodyPr/>
        <a:lstStyle/>
        <a:p>
          <a:endParaRPr lang="zh-TW" altLang="en-US"/>
        </a:p>
      </dgm:t>
    </dgm:pt>
    <dgm:pt modelId="{F91B8C84-D008-40D3-AB5D-1A7829145425}" type="pres">
      <dgm:prSet presAssocID="{D7702A10-C496-44A1-AF08-A258C71873B4}" presName="parentText" presStyleLbl="node1" presStyleIdx="1" presStyleCnt="2" custScaleY="376438" custLinFactNeighborX="-15171" custLinFactNeighborY="-6852">
        <dgm:presLayoutVars>
          <dgm:chMax val="0"/>
          <dgm:bulletEnabled val="1"/>
        </dgm:presLayoutVars>
      </dgm:prSet>
      <dgm:spPr/>
      <dgm:t>
        <a:bodyPr/>
        <a:lstStyle/>
        <a:p>
          <a:endParaRPr lang="zh-TW" altLang="en-US"/>
        </a:p>
      </dgm:t>
    </dgm:pt>
    <dgm:pt modelId="{4DB7D99D-6BFB-474D-AAAC-6D1C4287AA85}" type="pres">
      <dgm:prSet presAssocID="{D7702A10-C496-44A1-AF08-A258C71873B4}" presName="negativeSpace" presStyleCnt="0"/>
      <dgm:spPr/>
      <dgm:t>
        <a:bodyPr/>
        <a:lstStyle/>
        <a:p>
          <a:endParaRPr lang="zh-TW" altLang="en-US"/>
        </a:p>
      </dgm:t>
    </dgm:pt>
    <dgm:pt modelId="{4CE3F410-CAAF-4BAE-933F-C78A2FBDB609}" type="pres">
      <dgm:prSet presAssocID="{D7702A10-C496-44A1-AF08-A258C71873B4}" presName="childText" presStyleLbl="conFgAcc1" presStyleIdx="1" presStyleCnt="2">
        <dgm:presLayoutVars>
          <dgm:bulletEnabled val="1"/>
        </dgm:presLayoutVars>
      </dgm:prSet>
      <dgm:spPr/>
      <dgm:t>
        <a:bodyPr/>
        <a:lstStyle/>
        <a:p>
          <a:endParaRPr lang="zh-TW" altLang="en-US"/>
        </a:p>
      </dgm:t>
    </dgm:pt>
  </dgm:ptLst>
  <dgm:cxnLst>
    <dgm:cxn modelId="{F90A9EF9-9AAA-41B2-9381-3F31529A8B92}" type="presOf" srcId="{AC369275-F752-4EA4-8318-AD02BDE7D35E}" destId="{7B027FF2-96D9-4E02-834B-95C61804A4EB}" srcOrd="0" destOrd="0" presId="urn:microsoft.com/office/officeart/2005/8/layout/list1"/>
    <dgm:cxn modelId="{C050A024-F7D5-4880-81B0-4531AF90905D}" type="presOf" srcId="{453FBC44-B42C-4075-976D-9484199E062C}" destId="{4CE3F410-CAAF-4BAE-933F-C78A2FBDB609}" srcOrd="0" destOrd="0" presId="urn:microsoft.com/office/officeart/2005/8/layout/list1"/>
    <dgm:cxn modelId="{44E42B18-CFF1-4EB2-A5FF-87F0473CEA61}" type="presOf" srcId="{D7702A10-C496-44A1-AF08-A258C71873B4}" destId="{B42FAAA0-9AC0-4263-94ED-8A228A3490FC}" srcOrd="0" destOrd="0" presId="urn:microsoft.com/office/officeart/2005/8/layout/list1"/>
    <dgm:cxn modelId="{739356D0-B85E-43FA-B9F8-876B4E5DE906}" type="presOf" srcId="{0EDE4EF0-7B98-4CCA-A3A3-AD5428A6BDD0}" destId="{B991F09B-8D7D-450D-B9BE-790F8A154410}" srcOrd="0" destOrd="1" presId="urn:microsoft.com/office/officeart/2005/8/layout/list1"/>
    <dgm:cxn modelId="{BF95FF72-FBC0-49D7-B05E-873CE1D9668A}" srcId="{43A3A491-00B5-400D-A370-D6569B8CB296}" destId="{0EDE4EF0-7B98-4CCA-A3A3-AD5428A6BDD0}" srcOrd="1" destOrd="0" parTransId="{F00E7C96-EABB-499A-A556-813A8AFCCD98}" sibTransId="{5EF5D7AF-B2EB-4796-9ADB-CFF1C9F6411C}"/>
    <dgm:cxn modelId="{6211F2DB-A28C-48D9-AD75-BCEB43D99EDC}" type="presOf" srcId="{BFB36F7E-16D0-47EB-9548-57729B65D1AA}" destId="{B991F09B-8D7D-450D-B9BE-790F8A154410}" srcOrd="0" destOrd="0" presId="urn:microsoft.com/office/officeart/2005/8/layout/list1"/>
    <dgm:cxn modelId="{9301D108-254C-4537-AB21-71AB31BA416E}" srcId="{AC369275-F752-4EA4-8318-AD02BDE7D35E}" destId="{D7702A10-C496-44A1-AF08-A258C71873B4}" srcOrd="1" destOrd="0" parTransId="{4A3BAA0D-96B0-4715-876D-1D86B770CC6D}" sibTransId="{3B32BDD4-3536-4B0A-957E-A4D4D302BC54}"/>
    <dgm:cxn modelId="{68DE7E79-788F-4307-BC2D-FD1B4B006EAD}" type="presOf" srcId="{43A3A491-00B5-400D-A370-D6569B8CB296}" destId="{995EA4B2-67CD-4795-B787-C542EA10B6D9}" srcOrd="0" destOrd="0" presId="urn:microsoft.com/office/officeart/2005/8/layout/list1"/>
    <dgm:cxn modelId="{362B8CFD-8356-4FC5-B33E-BD46883A49F6}" srcId="{D7702A10-C496-44A1-AF08-A258C71873B4}" destId="{453FBC44-B42C-4075-976D-9484199E062C}" srcOrd="0" destOrd="0" parTransId="{56642B01-B33E-4788-9F22-FC3C494463B3}" sibTransId="{CE4566BE-3A1E-480F-BB3F-AA84260175A9}"/>
    <dgm:cxn modelId="{29F8C586-AE86-46B6-B642-B9AC1AF11476}" srcId="{D7702A10-C496-44A1-AF08-A258C71873B4}" destId="{264F42AF-5248-45F8-BD06-2510DD1D50E8}" srcOrd="1" destOrd="0" parTransId="{FF45D718-37E2-48E0-AEA6-C3BCE5CE69DC}" sibTransId="{C440B4D5-AC5C-4BA4-858A-F31B56B5E15C}"/>
    <dgm:cxn modelId="{2F784CEE-664F-41A0-B3CF-83396791CAA3}" type="presOf" srcId="{43A3A491-00B5-400D-A370-D6569B8CB296}" destId="{10A94E78-238B-4935-8AE0-952AC4C6E44D}" srcOrd="1" destOrd="0" presId="urn:microsoft.com/office/officeart/2005/8/layout/list1"/>
    <dgm:cxn modelId="{748C0184-82AA-448A-8A85-D3F6E10ACEA1}" srcId="{AC369275-F752-4EA4-8318-AD02BDE7D35E}" destId="{43A3A491-00B5-400D-A370-D6569B8CB296}" srcOrd="0" destOrd="0" parTransId="{4F62FC58-EC60-4033-AA25-F3F849F46F4D}" sibTransId="{4A3E9B2E-6FDB-47D7-9F0A-2482AA5074DA}"/>
    <dgm:cxn modelId="{AD95756A-05AC-454E-8775-7C36FBEE01BE}" type="presOf" srcId="{8B20B3F8-6C11-4101-B610-964F6574393B}" destId="{B991F09B-8D7D-450D-B9BE-790F8A154410}" srcOrd="0" destOrd="3" presId="urn:microsoft.com/office/officeart/2005/8/layout/list1"/>
    <dgm:cxn modelId="{AAD71611-B369-40B7-B370-EDCB25857C15}" type="presOf" srcId="{264F42AF-5248-45F8-BD06-2510DD1D50E8}" destId="{4CE3F410-CAAF-4BAE-933F-C78A2FBDB609}" srcOrd="0" destOrd="1" presId="urn:microsoft.com/office/officeart/2005/8/layout/list1"/>
    <dgm:cxn modelId="{5CC3DC2D-4CBE-45EE-BE5F-20ED3AE2910B}" srcId="{43A3A491-00B5-400D-A370-D6569B8CB296}" destId="{18FBF3D9-1CF8-4DEE-AA01-52E41EE07CA4}" srcOrd="2" destOrd="0" parTransId="{73DE2654-289F-48C1-9F4D-E284D5AEE61A}" sibTransId="{A25CAA39-CC5A-4530-BA77-88A762E2FD83}"/>
    <dgm:cxn modelId="{8195CCC1-054D-415A-81D0-857A9CEDC9D4}" type="presOf" srcId="{18FBF3D9-1CF8-4DEE-AA01-52E41EE07CA4}" destId="{B991F09B-8D7D-450D-B9BE-790F8A154410}" srcOrd="0" destOrd="2" presId="urn:microsoft.com/office/officeart/2005/8/layout/list1"/>
    <dgm:cxn modelId="{CD4BDAE2-C7D1-4EDB-83E4-1F511934F37C}" srcId="{43A3A491-00B5-400D-A370-D6569B8CB296}" destId="{8B20B3F8-6C11-4101-B610-964F6574393B}" srcOrd="3" destOrd="0" parTransId="{0045DC72-8A46-46A9-9FF9-E5FDCFD4386B}" sibTransId="{859E577F-084E-4BFC-86D5-5106593102A6}"/>
    <dgm:cxn modelId="{7B6A9756-2F91-4ED6-8122-66FA966A8E07}" type="presOf" srcId="{D7702A10-C496-44A1-AF08-A258C71873B4}" destId="{F91B8C84-D008-40D3-AB5D-1A7829145425}" srcOrd="1" destOrd="0" presId="urn:microsoft.com/office/officeart/2005/8/layout/list1"/>
    <dgm:cxn modelId="{F1C86BB3-4354-41EA-B527-4B6098BB471A}" srcId="{43A3A491-00B5-400D-A370-D6569B8CB296}" destId="{BFB36F7E-16D0-47EB-9548-57729B65D1AA}" srcOrd="0" destOrd="0" parTransId="{1DAB85C9-5DE7-4730-BF69-50A5FC4107B9}" sibTransId="{E86DAEB8-0A57-40A9-B7D1-AFA5DB107BE7}"/>
    <dgm:cxn modelId="{DA6DF0CC-C10F-4010-9677-17675B7E2ACB}" type="presParOf" srcId="{7B027FF2-96D9-4E02-834B-95C61804A4EB}" destId="{A4EC247C-CD0C-4DF6-84EB-5D82268A1104}" srcOrd="0" destOrd="0" presId="urn:microsoft.com/office/officeart/2005/8/layout/list1"/>
    <dgm:cxn modelId="{5F33DE72-7591-40CA-A84A-A1F6CE61A016}" type="presParOf" srcId="{A4EC247C-CD0C-4DF6-84EB-5D82268A1104}" destId="{995EA4B2-67CD-4795-B787-C542EA10B6D9}" srcOrd="0" destOrd="0" presId="urn:microsoft.com/office/officeart/2005/8/layout/list1"/>
    <dgm:cxn modelId="{716D8389-3492-4AB7-B06C-D456A46879C9}" type="presParOf" srcId="{A4EC247C-CD0C-4DF6-84EB-5D82268A1104}" destId="{10A94E78-238B-4935-8AE0-952AC4C6E44D}" srcOrd="1" destOrd="0" presId="urn:microsoft.com/office/officeart/2005/8/layout/list1"/>
    <dgm:cxn modelId="{033691E1-8C4E-4C6D-B3F5-BEEFB196FF82}" type="presParOf" srcId="{7B027FF2-96D9-4E02-834B-95C61804A4EB}" destId="{7F626D59-BF5E-4149-931C-734AE36B9F0C}" srcOrd="1" destOrd="0" presId="urn:microsoft.com/office/officeart/2005/8/layout/list1"/>
    <dgm:cxn modelId="{6077F10F-8097-4C5C-8067-2F7D1E5B183C}" type="presParOf" srcId="{7B027FF2-96D9-4E02-834B-95C61804A4EB}" destId="{B991F09B-8D7D-450D-B9BE-790F8A154410}" srcOrd="2" destOrd="0" presId="urn:microsoft.com/office/officeart/2005/8/layout/list1"/>
    <dgm:cxn modelId="{DDE794A9-69BF-4AB7-ACE7-076BF12940AE}" type="presParOf" srcId="{7B027FF2-96D9-4E02-834B-95C61804A4EB}" destId="{9E4E6C2A-E4B2-47EB-AFF7-BBE23A05F482}" srcOrd="3" destOrd="0" presId="urn:microsoft.com/office/officeart/2005/8/layout/list1"/>
    <dgm:cxn modelId="{D7578A61-4E3D-4BC3-A6F3-A566DACF9797}" type="presParOf" srcId="{7B027FF2-96D9-4E02-834B-95C61804A4EB}" destId="{706B15D6-516C-4B56-B992-705B2B3FB961}" srcOrd="4" destOrd="0" presId="urn:microsoft.com/office/officeart/2005/8/layout/list1"/>
    <dgm:cxn modelId="{F191814E-EEFD-4222-BF1C-B31B9705BB02}" type="presParOf" srcId="{706B15D6-516C-4B56-B992-705B2B3FB961}" destId="{B42FAAA0-9AC0-4263-94ED-8A228A3490FC}" srcOrd="0" destOrd="0" presId="urn:microsoft.com/office/officeart/2005/8/layout/list1"/>
    <dgm:cxn modelId="{AEC9DF8D-CF03-4AA8-B38E-85FAD4F686D5}" type="presParOf" srcId="{706B15D6-516C-4B56-B992-705B2B3FB961}" destId="{F91B8C84-D008-40D3-AB5D-1A7829145425}" srcOrd="1" destOrd="0" presId="urn:microsoft.com/office/officeart/2005/8/layout/list1"/>
    <dgm:cxn modelId="{D3798991-DCE2-402C-A39C-15DA43CB66AC}" type="presParOf" srcId="{7B027FF2-96D9-4E02-834B-95C61804A4EB}" destId="{4DB7D99D-6BFB-474D-AAAC-6D1C4287AA85}" srcOrd="5" destOrd="0" presId="urn:microsoft.com/office/officeart/2005/8/layout/list1"/>
    <dgm:cxn modelId="{0191C993-8C8B-4C7A-9C0E-ED4DB6049075}" type="presParOf" srcId="{7B027FF2-96D9-4E02-834B-95C61804A4EB}" destId="{4CE3F410-CAAF-4BAE-933F-C78A2FBDB609}" srcOrd="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393E6609-FFF4-44D2-9031-F0E65E00F161}" type="doc">
      <dgm:prSet loTypeId="urn:microsoft.com/office/officeart/2005/8/layout/hierarchy3" loCatId="hierarchy" qsTypeId="urn:microsoft.com/office/officeart/2005/8/quickstyle/simple1" qsCatId="simple" csTypeId="urn:microsoft.com/office/officeart/2005/8/colors/colorful4" csCatId="colorful" phldr="1"/>
      <dgm:spPr/>
      <dgm:t>
        <a:bodyPr/>
        <a:lstStyle/>
        <a:p>
          <a:endParaRPr lang="zh-TW" altLang="en-US"/>
        </a:p>
      </dgm:t>
    </dgm:pt>
    <dgm:pt modelId="{0E725A44-2976-4E7F-A6D7-605648D957DA}">
      <dgm:prSet phldrT="[文字]" custT="1"/>
      <dgm:spPr/>
      <dgm:t>
        <a:bodyPr/>
        <a:lstStyle/>
        <a:p>
          <a:r>
            <a:rPr lang="zh-TW" altLang="en-US" sz="4000" dirty="0" smtClean="0">
              <a:latin typeface="微軟正黑體" panose="020B0604030504040204" pitchFamily="34" charset="-120"/>
              <a:ea typeface="微軟正黑體" panose="020B0604030504040204" pitchFamily="34" charset="-120"/>
            </a:rPr>
            <a:t>廠商</a:t>
          </a:r>
          <a:endParaRPr lang="zh-TW" altLang="en-US" sz="4000" dirty="0">
            <a:latin typeface="微軟正黑體" panose="020B0604030504040204" pitchFamily="34" charset="-120"/>
            <a:ea typeface="微軟正黑體" panose="020B0604030504040204" pitchFamily="34" charset="-120"/>
          </a:endParaRPr>
        </a:p>
      </dgm:t>
    </dgm:pt>
    <dgm:pt modelId="{44835620-7156-4BDF-95E2-C3529575E681}" type="parTrans" cxnId="{EC6B1B14-7B14-4849-8556-8DB157661C35}">
      <dgm:prSet/>
      <dgm:spPr/>
      <dgm:t>
        <a:bodyPr/>
        <a:lstStyle/>
        <a:p>
          <a:endParaRPr lang="zh-TW" altLang="en-US">
            <a:latin typeface="標楷體" panose="03000509000000000000" pitchFamily="65" charset="-120"/>
            <a:ea typeface="標楷體" panose="03000509000000000000" pitchFamily="65" charset="-120"/>
          </a:endParaRPr>
        </a:p>
      </dgm:t>
    </dgm:pt>
    <dgm:pt modelId="{2D91CE30-5914-4B5C-B289-4C41308C9943}" type="sibTrans" cxnId="{EC6B1B14-7B14-4849-8556-8DB157661C35}">
      <dgm:prSet/>
      <dgm:spPr/>
      <dgm:t>
        <a:bodyPr/>
        <a:lstStyle/>
        <a:p>
          <a:endParaRPr lang="zh-TW" altLang="en-US">
            <a:latin typeface="標楷體" panose="03000509000000000000" pitchFamily="65" charset="-120"/>
            <a:ea typeface="標楷體" panose="03000509000000000000" pitchFamily="65" charset="-120"/>
          </a:endParaRPr>
        </a:p>
      </dgm:t>
    </dgm:pt>
    <dgm:pt modelId="{5B72C723-B9C3-41C0-8555-12D0E1CC0B7C}">
      <dgm:prSet phldrT="[文字]" custT="1"/>
      <dgm:spPr/>
      <dgm:t>
        <a:bodyPr/>
        <a:lstStyle/>
        <a:p>
          <a:pPr algn="l"/>
          <a:r>
            <a:rPr lang="zh-TW" altLang="en-US" sz="2200" b="1" dirty="0" smtClean="0">
              <a:latin typeface="微軟正黑體" panose="020B0604030504040204" pitchFamily="34" charset="-120"/>
              <a:ea typeface="微軟正黑體" panose="020B0604030504040204" pitchFamily="34" charset="-120"/>
            </a:rPr>
            <a:t>享有著作人格權及著作財產權</a:t>
          </a:r>
          <a:endParaRPr lang="zh-TW" altLang="en-US" sz="2200" b="1" dirty="0">
            <a:latin typeface="微軟正黑體" panose="020B0604030504040204" pitchFamily="34" charset="-120"/>
            <a:ea typeface="微軟正黑體" panose="020B0604030504040204" pitchFamily="34" charset="-120"/>
          </a:endParaRPr>
        </a:p>
      </dgm:t>
    </dgm:pt>
    <dgm:pt modelId="{234A0300-E426-4EC2-A0BE-8057078B1EE8}" type="parTrans" cxnId="{9E6EB247-0F8F-46E1-83D1-394A80416EA7}">
      <dgm:prSet/>
      <dgm:spPr/>
      <dgm:t>
        <a:bodyPr/>
        <a:lstStyle/>
        <a:p>
          <a:endParaRPr lang="zh-TW" altLang="en-US">
            <a:latin typeface="標楷體" panose="03000509000000000000" pitchFamily="65" charset="-120"/>
            <a:ea typeface="標楷體" panose="03000509000000000000" pitchFamily="65" charset="-120"/>
          </a:endParaRPr>
        </a:p>
      </dgm:t>
    </dgm:pt>
    <dgm:pt modelId="{3DB92608-0F3C-4C95-8412-DAEF473F92A3}" type="sibTrans" cxnId="{9E6EB247-0F8F-46E1-83D1-394A80416EA7}">
      <dgm:prSet/>
      <dgm:spPr/>
      <dgm:t>
        <a:bodyPr/>
        <a:lstStyle/>
        <a:p>
          <a:endParaRPr lang="zh-TW" altLang="en-US">
            <a:latin typeface="標楷體" panose="03000509000000000000" pitchFamily="65" charset="-120"/>
            <a:ea typeface="標楷體" panose="03000509000000000000" pitchFamily="65" charset="-120"/>
          </a:endParaRPr>
        </a:p>
      </dgm:t>
    </dgm:pt>
    <dgm:pt modelId="{E55FD401-287F-410F-BFAE-2EC93355D9B9}">
      <dgm:prSet phldrT="[文字]" custT="1"/>
      <dgm:spPr/>
      <dgm:t>
        <a:bodyPr/>
        <a:lstStyle/>
        <a:p>
          <a:r>
            <a:rPr lang="zh-TW" altLang="en-US" sz="4000" dirty="0" smtClean="0">
              <a:latin typeface="微軟正黑體" panose="020B0604030504040204" pitchFamily="34" charset="-120"/>
              <a:ea typeface="微軟正黑體" panose="020B0604030504040204" pitchFamily="34" charset="-120"/>
            </a:rPr>
            <a:t>機關</a:t>
          </a:r>
          <a:endParaRPr lang="zh-TW" altLang="en-US" sz="4000" dirty="0">
            <a:latin typeface="微軟正黑體" panose="020B0604030504040204" pitchFamily="34" charset="-120"/>
            <a:ea typeface="微軟正黑體" panose="020B0604030504040204" pitchFamily="34" charset="-120"/>
          </a:endParaRPr>
        </a:p>
      </dgm:t>
    </dgm:pt>
    <dgm:pt modelId="{7F7E7BA7-C108-4600-843B-D6C4221B84CE}" type="parTrans" cxnId="{5E2A959A-ECBE-4131-9DA7-FBD2EBADAAB8}">
      <dgm:prSet/>
      <dgm:spPr/>
      <dgm:t>
        <a:bodyPr/>
        <a:lstStyle/>
        <a:p>
          <a:endParaRPr lang="zh-TW" altLang="en-US">
            <a:latin typeface="標楷體" panose="03000509000000000000" pitchFamily="65" charset="-120"/>
            <a:ea typeface="標楷體" panose="03000509000000000000" pitchFamily="65" charset="-120"/>
          </a:endParaRPr>
        </a:p>
      </dgm:t>
    </dgm:pt>
    <dgm:pt modelId="{7C5F5368-51DA-47A9-927C-FB70720AF7E3}" type="sibTrans" cxnId="{5E2A959A-ECBE-4131-9DA7-FBD2EBADAAB8}">
      <dgm:prSet/>
      <dgm:spPr/>
      <dgm:t>
        <a:bodyPr/>
        <a:lstStyle/>
        <a:p>
          <a:endParaRPr lang="zh-TW" altLang="en-US">
            <a:latin typeface="標楷體" panose="03000509000000000000" pitchFamily="65" charset="-120"/>
            <a:ea typeface="標楷體" panose="03000509000000000000" pitchFamily="65" charset="-120"/>
          </a:endParaRPr>
        </a:p>
      </dgm:t>
    </dgm:pt>
    <dgm:pt modelId="{64151E92-7EC8-4D86-98A2-E4920A70F58D}">
      <dgm:prSet phldrT="[文字]" custT="1"/>
      <dgm:spPr/>
      <dgm:t>
        <a:bodyPr/>
        <a:lstStyle/>
        <a:p>
          <a:pPr algn="l"/>
          <a:r>
            <a:rPr lang="zh-TW" altLang="en-US" sz="2200" b="1" dirty="0" smtClean="0">
              <a:latin typeface="微軟正黑體" panose="020B0604030504040204" pitchFamily="34" charset="-120"/>
              <a:ea typeface="微軟正黑體" panose="020B0604030504040204" pitchFamily="34" charset="-120"/>
            </a:rPr>
            <a:t>享有非專屬、永久、無償、不限地域、次數之利用權利</a:t>
          </a:r>
          <a:endParaRPr lang="zh-TW" altLang="en-US" sz="2200" b="1" dirty="0">
            <a:latin typeface="微軟正黑體" panose="020B0604030504040204" pitchFamily="34" charset="-120"/>
            <a:ea typeface="微軟正黑體" panose="020B0604030504040204" pitchFamily="34" charset="-120"/>
          </a:endParaRPr>
        </a:p>
      </dgm:t>
    </dgm:pt>
    <dgm:pt modelId="{564A8DE6-B865-4A29-ACCB-4DE09465702B}" type="parTrans" cxnId="{1F6572FC-9451-4BB2-9250-15FDE8906007}">
      <dgm:prSet/>
      <dgm:spPr/>
      <dgm:t>
        <a:bodyPr/>
        <a:lstStyle/>
        <a:p>
          <a:endParaRPr lang="zh-TW" altLang="en-US">
            <a:latin typeface="標楷體" panose="03000509000000000000" pitchFamily="65" charset="-120"/>
            <a:ea typeface="標楷體" panose="03000509000000000000" pitchFamily="65" charset="-120"/>
          </a:endParaRPr>
        </a:p>
      </dgm:t>
    </dgm:pt>
    <dgm:pt modelId="{A42EFDEF-B638-4B1D-8FE1-EB3DEF80E40E}" type="sibTrans" cxnId="{1F6572FC-9451-4BB2-9250-15FDE8906007}">
      <dgm:prSet/>
      <dgm:spPr/>
      <dgm:t>
        <a:bodyPr/>
        <a:lstStyle/>
        <a:p>
          <a:endParaRPr lang="zh-TW" altLang="en-US">
            <a:latin typeface="標楷體" panose="03000509000000000000" pitchFamily="65" charset="-120"/>
            <a:ea typeface="標楷體" panose="03000509000000000000" pitchFamily="65" charset="-120"/>
          </a:endParaRPr>
        </a:p>
      </dgm:t>
    </dgm:pt>
    <dgm:pt modelId="{C8BA95EC-B9FC-43D9-B9A6-C49125013C5A}">
      <dgm:prSet phldrT="[文字]" custT="1"/>
      <dgm:spPr/>
      <dgm:t>
        <a:bodyPr/>
        <a:lstStyle/>
        <a:p>
          <a:pPr algn="l"/>
          <a:r>
            <a:rPr lang="zh-TW" altLang="en-US" sz="2200" b="1" dirty="0" smtClean="0">
              <a:latin typeface="微軟正黑體" panose="020B0604030504040204" pitchFamily="34" charset="-120"/>
              <a:ea typeface="微軟正黑體" panose="020B0604030504040204" pitchFamily="34" charset="-120"/>
            </a:rPr>
            <a:t>得再轉授權第三人利用</a:t>
          </a:r>
          <a:endParaRPr lang="zh-TW" altLang="en-US" sz="2200" b="1" dirty="0">
            <a:latin typeface="微軟正黑體" panose="020B0604030504040204" pitchFamily="34" charset="-120"/>
            <a:ea typeface="微軟正黑體" panose="020B0604030504040204" pitchFamily="34" charset="-120"/>
          </a:endParaRPr>
        </a:p>
      </dgm:t>
    </dgm:pt>
    <dgm:pt modelId="{A8F8261F-9C43-4BA2-BCD6-44B1C06F4FEE}" type="parTrans" cxnId="{378C55E0-885C-4A02-8EF3-90E86745CF87}">
      <dgm:prSet/>
      <dgm:spPr/>
      <dgm:t>
        <a:bodyPr/>
        <a:lstStyle/>
        <a:p>
          <a:endParaRPr lang="zh-TW" altLang="en-US">
            <a:latin typeface="標楷體" panose="03000509000000000000" pitchFamily="65" charset="-120"/>
            <a:ea typeface="標楷體" panose="03000509000000000000" pitchFamily="65" charset="-120"/>
          </a:endParaRPr>
        </a:p>
      </dgm:t>
    </dgm:pt>
    <dgm:pt modelId="{62546184-F2E8-4F8D-A2A7-037ACD02B23E}" type="sibTrans" cxnId="{378C55E0-885C-4A02-8EF3-90E86745CF87}">
      <dgm:prSet/>
      <dgm:spPr/>
      <dgm:t>
        <a:bodyPr/>
        <a:lstStyle/>
        <a:p>
          <a:endParaRPr lang="zh-TW" altLang="en-US">
            <a:latin typeface="標楷體" panose="03000509000000000000" pitchFamily="65" charset="-120"/>
            <a:ea typeface="標楷體" panose="03000509000000000000" pitchFamily="65" charset="-120"/>
          </a:endParaRPr>
        </a:p>
      </dgm:t>
    </dgm:pt>
    <dgm:pt modelId="{9A8DA49C-B0DC-4098-8B97-C9B831D44B7E}">
      <dgm:prSet phldrT="[文字]" custT="1"/>
      <dgm:spPr/>
      <dgm:t>
        <a:bodyPr/>
        <a:lstStyle/>
        <a:p>
          <a:pPr algn="l"/>
          <a:r>
            <a:rPr lang="zh-TW" altLang="en-US" sz="2200" dirty="0" smtClean="0">
              <a:latin typeface="微軟正黑體" panose="020B0604030504040204" pitchFamily="34" charset="-120"/>
              <a:ea typeface="微軟正黑體" panose="020B0604030504040204" pitchFamily="34" charset="-120"/>
            </a:rPr>
            <a:t>承諾對機關及其授權之人</a:t>
          </a:r>
          <a:r>
            <a:rPr lang="zh-TW" altLang="en-US" sz="2200" b="1" dirty="0" smtClean="0">
              <a:latin typeface="微軟正黑體" panose="020B0604030504040204" pitchFamily="34" charset="-120"/>
              <a:ea typeface="微軟正黑體" panose="020B0604030504040204" pitchFamily="34" charset="-120"/>
            </a:rPr>
            <a:t>不行使著作人格權</a:t>
          </a:r>
          <a:endParaRPr lang="zh-TW" altLang="en-US" sz="2200" b="1" dirty="0">
            <a:latin typeface="微軟正黑體" panose="020B0604030504040204" pitchFamily="34" charset="-120"/>
            <a:ea typeface="微軟正黑體" panose="020B0604030504040204" pitchFamily="34" charset="-120"/>
          </a:endParaRPr>
        </a:p>
      </dgm:t>
    </dgm:pt>
    <dgm:pt modelId="{07D45802-5783-4A46-A55A-5694571C752C}" type="parTrans" cxnId="{B02E529C-371E-4613-A64F-40D942354519}">
      <dgm:prSet/>
      <dgm:spPr/>
      <dgm:t>
        <a:bodyPr/>
        <a:lstStyle/>
        <a:p>
          <a:endParaRPr lang="zh-TW" altLang="en-US">
            <a:latin typeface="標楷體" panose="03000509000000000000" pitchFamily="65" charset="-120"/>
            <a:ea typeface="標楷體" panose="03000509000000000000" pitchFamily="65" charset="-120"/>
          </a:endParaRPr>
        </a:p>
      </dgm:t>
    </dgm:pt>
    <dgm:pt modelId="{FD7D5EBF-B05F-47D2-B443-CD7E46FEEB68}" type="sibTrans" cxnId="{B02E529C-371E-4613-A64F-40D942354519}">
      <dgm:prSet/>
      <dgm:spPr/>
      <dgm:t>
        <a:bodyPr/>
        <a:lstStyle/>
        <a:p>
          <a:endParaRPr lang="zh-TW" altLang="en-US">
            <a:latin typeface="標楷體" panose="03000509000000000000" pitchFamily="65" charset="-120"/>
            <a:ea typeface="標楷體" panose="03000509000000000000" pitchFamily="65" charset="-120"/>
          </a:endParaRPr>
        </a:p>
      </dgm:t>
    </dgm:pt>
    <dgm:pt modelId="{8FF13F64-955F-4CF9-A601-FE06E65F3861}" type="pres">
      <dgm:prSet presAssocID="{393E6609-FFF4-44D2-9031-F0E65E00F161}" presName="diagram" presStyleCnt="0">
        <dgm:presLayoutVars>
          <dgm:chPref val="1"/>
          <dgm:dir/>
          <dgm:animOne val="branch"/>
          <dgm:animLvl val="lvl"/>
          <dgm:resizeHandles/>
        </dgm:presLayoutVars>
      </dgm:prSet>
      <dgm:spPr/>
      <dgm:t>
        <a:bodyPr/>
        <a:lstStyle/>
        <a:p>
          <a:endParaRPr lang="zh-TW" altLang="en-US"/>
        </a:p>
      </dgm:t>
    </dgm:pt>
    <dgm:pt modelId="{E6A4DA0B-2B24-4823-98DE-E5FC5CADFE1A}" type="pres">
      <dgm:prSet presAssocID="{E55FD401-287F-410F-BFAE-2EC93355D9B9}" presName="root" presStyleCnt="0"/>
      <dgm:spPr/>
      <dgm:t>
        <a:bodyPr/>
        <a:lstStyle/>
        <a:p>
          <a:endParaRPr lang="zh-TW" altLang="en-US"/>
        </a:p>
      </dgm:t>
    </dgm:pt>
    <dgm:pt modelId="{D9ABC1AD-CE64-4920-8830-49E871A6619D}" type="pres">
      <dgm:prSet presAssocID="{E55FD401-287F-410F-BFAE-2EC93355D9B9}" presName="rootComposite" presStyleCnt="0"/>
      <dgm:spPr/>
      <dgm:t>
        <a:bodyPr/>
        <a:lstStyle/>
        <a:p>
          <a:endParaRPr lang="zh-TW" altLang="en-US"/>
        </a:p>
      </dgm:t>
    </dgm:pt>
    <dgm:pt modelId="{1497877C-903E-4372-8B1C-E762D4F41227}" type="pres">
      <dgm:prSet presAssocID="{E55FD401-287F-410F-BFAE-2EC93355D9B9}" presName="rootText" presStyleLbl="node1" presStyleIdx="0" presStyleCnt="2" custScaleX="127719" custScaleY="63765"/>
      <dgm:spPr/>
      <dgm:t>
        <a:bodyPr/>
        <a:lstStyle/>
        <a:p>
          <a:endParaRPr lang="zh-TW" altLang="en-US"/>
        </a:p>
      </dgm:t>
    </dgm:pt>
    <dgm:pt modelId="{A9C9BE04-CD35-4211-BB57-D85AB2F82DD0}" type="pres">
      <dgm:prSet presAssocID="{E55FD401-287F-410F-BFAE-2EC93355D9B9}" presName="rootConnector" presStyleLbl="node1" presStyleIdx="0" presStyleCnt="2"/>
      <dgm:spPr/>
      <dgm:t>
        <a:bodyPr/>
        <a:lstStyle/>
        <a:p>
          <a:endParaRPr lang="zh-TW" altLang="en-US"/>
        </a:p>
      </dgm:t>
    </dgm:pt>
    <dgm:pt modelId="{4CF6A3FA-1D4F-4C6B-8A4C-B3CCE40969EA}" type="pres">
      <dgm:prSet presAssocID="{E55FD401-287F-410F-BFAE-2EC93355D9B9}" presName="childShape" presStyleCnt="0"/>
      <dgm:spPr/>
      <dgm:t>
        <a:bodyPr/>
        <a:lstStyle/>
        <a:p>
          <a:endParaRPr lang="zh-TW" altLang="en-US"/>
        </a:p>
      </dgm:t>
    </dgm:pt>
    <dgm:pt modelId="{9C2430EB-5C44-498D-B167-43CEFEEC2CCF}" type="pres">
      <dgm:prSet presAssocID="{564A8DE6-B865-4A29-ACCB-4DE09465702B}" presName="Name13" presStyleLbl="parChTrans1D2" presStyleIdx="0" presStyleCnt="4"/>
      <dgm:spPr/>
      <dgm:t>
        <a:bodyPr/>
        <a:lstStyle/>
        <a:p>
          <a:endParaRPr lang="zh-TW" altLang="en-US"/>
        </a:p>
      </dgm:t>
    </dgm:pt>
    <dgm:pt modelId="{22ED434B-B54A-4A22-852A-2D8B67331D52}" type="pres">
      <dgm:prSet presAssocID="{64151E92-7EC8-4D86-98A2-E4920A70F58D}" presName="childText" presStyleLbl="bgAcc1" presStyleIdx="0" presStyleCnt="4" custScaleX="183073" custScaleY="116735">
        <dgm:presLayoutVars>
          <dgm:bulletEnabled val="1"/>
        </dgm:presLayoutVars>
      </dgm:prSet>
      <dgm:spPr/>
      <dgm:t>
        <a:bodyPr/>
        <a:lstStyle/>
        <a:p>
          <a:endParaRPr lang="zh-TW" altLang="en-US"/>
        </a:p>
      </dgm:t>
    </dgm:pt>
    <dgm:pt modelId="{1785B36C-9605-4777-853B-30E4BDCBA048}" type="pres">
      <dgm:prSet presAssocID="{A8F8261F-9C43-4BA2-BCD6-44B1C06F4FEE}" presName="Name13" presStyleLbl="parChTrans1D2" presStyleIdx="1" presStyleCnt="4"/>
      <dgm:spPr/>
      <dgm:t>
        <a:bodyPr/>
        <a:lstStyle/>
        <a:p>
          <a:endParaRPr lang="zh-TW" altLang="en-US"/>
        </a:p>
      </dgm:t>
    </dgm:pt>
    <dgm:pt modelId="{58500AE3-C21C-4CCD-B224-7BB6D2F8BC9C}" type="pres">
      <dgm:prSet presAssocID="{C8BA95EC-B9FC-43D9-B9A6-C49125013C5A}" presName="childText" presStyleLbl="bgAcc1" presStyleIdx="1" presStyleCnt="4" custScaleX="183073">
        <dgm:presLayoutVars>
          <dgm:bulletEnabled val="1"/>
        </dgm:presLayoutVars>
      </dgm:prSet>
      <dgm:spPr/>
      <dgm:t>
        <a:bodyPr/>
        <a:lstStyle/>
        <a:p>
          <a:endParaRPr lang="zh-TW" altLang="en-US"/>
        </a:p>
      </dgm:t>
    </dgm:pt>
    <dgm:pt modelId="{0CD01348-F23A-4564-A0E1-6B2AC8206A02}" type="pres">
      <dgm:prSet presAssocID="{0E725A44-2976-4E7F-A6D7-605648D957DA}" presName="root" presStyleCnt="0"/>
      <dgm:spPr/>
      <dgm:t>
        <a:bodyPr/>
        <a:lstStyle/>
        <a:p>
          <a:endParaRPr lang="zh-TW" altLang="en-US"/>
        </a:p>
      </dgm:t>
    </dgm:pt>
    <dgm:pt modelId="{56AD4F82-DB37-4C06-9E6A-6CC11870D88B}" type="pres">
      <dgm:prSet presAssocID="{0E725A44-2976-4E7F-A6D7-605648D957DA}" presName="rootComposite" presStyleCnt="0"/>
      <dgm:spPr/>
      <dgm:t>
        <a:bodyPr/>
        <a:lstStyle/>
        <a:p>
          <a:endParaRPr lang="zh-TW" altLang="en-US"/>
        </a:p>
      </dgm:t>
    </dgm:pt>
    <dgm:pt modelId="{82C8C364-EA05-435A-BA69-4EBCE7231B6E}" type="pres">
      <dgm:prSet presAssocID="{0E725A44-2976-4E7F-A6D7-605648D957DA}" presName="rootText" presStyleLbl="node1" presStyleIdx="1" presStyleCnt="2" custScaleX="127177" custScaleY="64989" custLinFactNeighborY="-6756"/>
      <dgm:spPr/>
      <dgm:t>
        <a:bodyPr/>
        <a:lstStyle/>
        <a:p>
          <a:endParaRPr lang="zh-TW" altLang="en-US"/>
        </a:p>
      </dgm:t>
    </dgm:pt>
    <dgm:pt modelId="{4F503EB3-2E04-4A21-9864-6D9C00BE8DD0}" type="pres">
      <dgm:prSet presAssocID="{0E725A44-2976-4E7F-A6D7-605648D957DA}" presName="rootConnector" presStyleLbl="node1" presStyleIdx="1" presStyleCnt="2"/>
      <dgm:spPr/>
      <dgm:t>
        <a:bodyPr/>
        <a:lstStyle/>
        <a:p>
          <a:endParaRPr lang="zh-TW" altLang="en-US"/>
        </a:p>
      </dgm:t>
    </dgm:pt>
    <dgm:pt modelId="{AF82A344-4EC4-4206-BA04-F9732DEFF802}" type="pres">
      <dgm:prSet presAssocID="{0E725A44-2976-4E7F-A6D7-605648D957DA}" presName="childShape" presStyleCnt="0"/>
      <dgm:spPr/>
      <dgm:t>
        <a:bodyPr/>
        <a:lstStyle/>
        <a:p>
          <a:endParaRPr lang="zh-TW" altLang="en-US"/>
        </a:p>
      </dgm:t>
    </dgm:pt>
    <dgm:pt modelId="{116EBCC1-E613-4216-9D84-1DB56C906425}" type="pres">
      <dgm:prSet presAssocID="{234A0300-E426-4EC2-A0BE-8057078B1EE8}" presName="Name13" presStyleLbl="parChTrans1D2" presStyleIdx="2" presStyleCnt="4"/>
      <dgm:spPr/>
      <dgm:t>
        <a:bodyPr/>
        <a:lstStyle/>
        <a:p>
          <a:endParaRPr lang="zh-TW" altLang="en-US"/>
        </a:p>
      </dgm:t>
    </dgm:pt>
    <dgm:pt modelId="{8DDB4092-0F9D-4843-9F9B-DE4082EA051C}" type="pres">
      <dgm:prSet presAssocID="{5B72C723-B9C3-41C0-8555-12D0E1CC0B7C}" presName="childText" presStyleLbl="bgAcc1" presStyleIdx="2" presStyleCnt="4" custScaleX="170933">
        <dgm:presLayoutVars>
          <dgm:bulletEnabled val="1"/>
        </dgm:presLayoutVars>
      </dgm:prSet>
      <dgm:spPr/>
      <dgm:t>
        <a:bodyPr/>
        <a:lstStyle/>
        <a:p>
          <a:endParaRPr lang="zh-TW" altLang="en-US"/>
        </a:p>
      </dgm:t>
    </dgm:pt>
    <dgm:pt modelId="{35A40949-A7C2-4DBC-BB1A-BA3F1BD59CCC}" type="pres">
      <dgm:prSet presAssocID="{07D45802-5783-4A46-A55A-5694571C752C}" presName="Name13" presStyleLbl="parChTrans1D2" presStyleIdx="3" presStyleCnt="4"/>
      <dgm:spPr/>
      <dgm:t>
        <a:bodyPr/>
        <a:lstStyle/>
        <a:p>
          <a:endParaRPr lang="zh-TW" altLang="en-US"/>
        </a:p>
      </dgm:t>
    </dgm:pt>
    <dgm:pt modelId="{1D49E441-52E7-4EC0-9B8B-E4D77968E878}" type="pres">
      <dgm:prSet presAssocID="{9A8DA49C-B0DC-4098-8B97-C9B831D44B7E}" presName="childText" presStyleLbl="bgAcc1" presStyleIdx="3" presStyleCnt="4" custScaleX="174224" custScaleY="103106">
        <dgm:presLayoutVars>
          <dgm:bulletEnabled val="1"/>
        </dgm:presLayoutVars>
      </dgm:prSet>
      <dgm:spPr/>
      <dgm:t>
        <a:bodyPr/>
        <a:lstStyle/>
        <a:p>
          <a:endParaRPr lang="zh-TW" altLang="en-US"/>
        </a:p>
      </dgm:t>
    </dgm:pt>
  </dgm:ptLst>
  <dgm:cxnLst>
    <dgm:cxn modelId="{ED01860C-896F-4DEB-9AB7-6579F1025EEE}" type="presOf" srcId="{07D45802-5783-4A46-A55A-5694571C752C}" destId="{35A40949-A7C2-4DBC-BB1A-BA3F1BD59CCC}" srcOrd="0" destOrd="0" presId="urn:microsoft.com/office/officeart/2005/8/layout/hierarchy3"/>
    <dgm:cxn modelId="{378C55E0-885C-4A02-8EF3-90E86745CF87}" srcId="{E55FD401-287F-410F-BFAE-2EC93355D9B9}" destId="{C8BA95EC-B9FC-43D9-B9A6-C49125013C5A}" srcOrd="1" destOrd="0" parTransId="{A8F8261F-9C43-4BA2-BCD6-44B1C06F4FEE}" sibTransId="{62546184-F2E8-4F8D-A2A7-037ACD02B23E}"/>
    <dgm:cxn modelId="{5E2A959A-ECBE-4131-9DA7-FBD2EBADAAB8}" srcId="{393E6609-FFF4-44D2-9031-F0E65E00F161}" destId="{E55FD401-287F-410F-BFAE-2EC93355D9B9}" srcOrd="0" destOrd="0" parTransId="{7F7E7BA7-C108-4600-843B-D6C4221B84CE}" sibTransId="{7C5F5368-51DA-47A9-927C-FB70720AF7E3}"/>
    <dgm:cxn modelId="{1F6572FC-9451-4BB2-9250-15FDE8906007}" srcId="{E55FD401-287F-410F-BFAE-2EC93355D9B9}" destId="{64151E92-7EC8-4D86-98A2-E4920A70F58D}" srcOrd="0" destOrd="0" parTransId="{564A8DE6-B865-4A29-ACCB-4DE09465702B}" sibTransId="{A42EFDEF-B638-4B1D-8FE1-EB3DEF80E40E}"/>
    <dgm:cxn modelId="{9E6EB247-0F8F-46E1-83D1-394A80416EA7}" srcId="{0E725A44-2976-4E7F-A6D7-605648D957DA}" destId="{5B72C723-B9C3-41C0-8555-12D0E1CC0B7C}" srcOrd="0" destOrd="0" parTransId="{234A0300-E426-4EC2-A0BE-8057078B1EE8}" sibTransId="{3DB92608-0F3C-4C95-8412-DAEF473F92A3}"/>
    <dgm:cxn modelId="{EC6B1B14-7B14-4849-8556-8DB157661C35}" srcId="{393E6609-FFF4-44D2-9031-F0E65E00F161}" destId="{0E725A44-2976-4E7F-A6D7-605648D957DA}" srcOrd="1" destOrd="0" parTransId="{44835620-7156-4BDF-95E2-C3529575E681}" sibTransId="{2D91CE30-5914-4B5C-B289-4C41308C9943}"/>
    <dgm:cxn modelId="{B0E06B87-1B3D-4AE0-8A8B-255F1AA7A8D0}" type="presOf" srcId="{5B72C723-B9C3-41C0-8555-12D0E1CC0B7C}" destId="{8DDB4092-0F9D-4843-9F9B-DE4082EA051C}" srcOrd="0" destOrd="0" presId="urn:microsoft.com/office/officeart/2005/8/layout/hierarchy3"/>
    <dgm:cxn modelId="{E6A83D0C-1BF5-4916-A959-7A41A907CE5B}" type="presOf" srcId="{A8F8261F-9C43-4BA2-BCD6-44B1C06F4FEE}" destId="{1785B36C-9605-4777-853B-30E4BDCBA048}" srcOrd="0" destOrd="0" presId="urn:microsoft.com/office/officeart/2005/8/layout/hierarchy3"/>
    <dgm:cxn modelId="{B02E529C-371E-4613-A64F-40D942354519}" srcId="{0E725A44-2976-4E7F-A6D7-605648D957DA}" destId="{9A8DA49C-B0DC-4098-8B97-C9B831D44B7E}" srcOrd="1" destOrd="0" parTransId="{07D45802-5783-4A46-A55A-5694571C752C}" sibTransId="{FD7D5EBF-B05F-47D2-B443-CD7E46FEEB68}"/>
    <dgm:cxn modelId="{3A807B80-4FA9-472E-8356-51A1BAA9471C}" type="presOf" srcId="{E55FD401-287F-410F-BFAE-2EC93355D9B9}" destId="{1497877C-903E-4372-8B1C-E762D4F41227}" srcOrd="0" destOrd="0" presId="urn:microsoft.com/office/officeart/2005/8/layout/hierarchy3"/>
    <dgm:cxn modelId="{661EF987-AA29-46C1-A08D-67E611CA42A7}" type="presOf" srcId="{0E725A44-2976-4E7F-A6D7-605648D957DA}" destId="{82C8C364-EA05-435A-BA69-4EBCE7231B6E}" srcOrd="0" destOrd="0" presId="urn:microsoft.com/office/officeart/2005/8/layout/hierarchy3"/>
    <dgm:cxn modelId="{B6961CF2-116F-4DF0-B9D8-E14E9A89BD16}" type="presOf" srcId="{234A0300-E426-4EC2-A0BE-8057078B1EE8}" destId="{116EBCC1-E613-4216-9D84-1DB56C906425}" srcOrd="0" destOrd="0" presId="urn:microsoft.com/office/officeart/2005/8/layout/hierarchy3"/>
    <dgm:cxn modelId="{7861D8FF-945A-4D05-A9EA-B522C717508B}" type="presOf" srcId="{64151E92-7EC8-4D86-98A2-E4920A70F58D}" destId="{22ED434B-B54A-4A22-852A-2D8B67331D52}" srcOrd="0" destOrd="0" presId="urn:microsoft.com/office/officeart/2005/8/layout/hierarchy3"/>
    <dgm:cxn modelId="{63AD63C4-5943-4AA1-9413-57C91DD5C580}" type="presOf" srcId="{9A8DA49C-B0DC-4098-8B97-C9B831D44B7E}" destId="{1D49E441-52E7-4EC0-9B8B-E4D77968E878}" srcOrd="0" destOrd="0" presId="urn:microsoft.com/office/officeart/2005/8/layout/hierarchy3"/>
    <dgm:cxn modelId="{5E1310DB-7C49-4A3F-8BC4-C2155218B79E}" type="presOf" srcId="{393E6609-FFF4-44D2-9031-F0E65E00F161}" destId="{8FF13F64-955F-4CF9-A601-FE06E65F3861}" srcOrd="0" destOrd="0" presId="urn:microsoft.com/office/officeart/2005/8/layout/hierarchy3"/>
    <dgm:cxn modelId="{CFB5CE00-6344-4110-A5D1-8D89A4BDBDCE}" type="presOf" srcId="{C8BA95EC-B9FC-43D9-B9A6-C49125013C5A}" destId="{58500AE3-C21C-4CCD-B224-7BB6D2F8BC9C}" srcOrd="0" destOrd="0" presId="urn:microsoft.com/office/officeart/2005/8/layout/hierarchy3"/>
    <dgm:cxn modelId="{C1D0ECE7-5402-45EE-A0D1-F2C80DF02617}" type="presOf" srcId="{564A8DE6-B865-4A29-ACCB-4DE09465702B}" destId="{9C2430EB-5C44-498D-B167-43CEFEEC2CCF}" srcOrd="0" destOrd="0" presId="urn:microsoft.com/office/officeart/2005/8/layout/hierarchy3"/>
    <dgm:cxn modelId="{2CA0AD8A-FE9E-4414-A728-AFC432F4F5F8}" type="presOf" srcId="{0E725A44-2976-4E7F-A6D7-605648D957DA}" destId="{4F503EB3-2E04-4A21-9864-6D9C00BE8DD0}" srcOrd="1" destOrd="0" presId="urn:microsoft.com/office/officeart/2005/8/layout/hierarchy3"/>
    <dgm:cxn modelId="{185BA03D-034F-4F21-A761-D9285C460B59}" type="presOf" srcId="{E55FD401-287F-410F-BFAE-2EC93355D9B9}" destId="{A9C9BE04-CD35-4211-BB57-D85AB2F82DD0}" srcOrd="1" destOrd="0" presId="urn:microsoft.com/office/officeart/2005/8/layout/hierarchy3"/>
    <dgm:cxn modelId="{6A6C72F8-2342-451B-AC19-B5CAB829EC35}" type="presParOf" srcId="{8FF13F64-955F-4CF9-A601-FE06E65F3861}" destId="{E6A4DA0B-2B24-4823-98DE-E5FC5CADFE1A}" srcOrd="0" destOrd="0" presId="urn:microsoft.com/office/officeart/2005/8/layout/hierarchy3"/>
    <dgm:cxn modelId="{5DF94CFB-BA35-4770-BB0B-1263E8F72FE9}" type="presParOf" srcId="{E6A4DA0B-2B24-4823-98DE-E5FC5CADFE1A}" destId="{D9ABC1AD-CE64-4920-8830-49E871A6619D}" srcOrd="0" destOrd="0" presId="urn:microsoft.com/office/officeart/2005/8/layout/hierarchy3"/>
    <dgm:cxn modelId="{F5F24C99-3284-4344-BEB7-5B32A62E473E}" type="presParOf" srcId="{D9ABC1AD-CE64-4920-8830-49E871A6619D}" destId="{1497877C-903E-4372-8B1C-E762D4F41227}" srcOrd="0" destOrd="0" presId="urn:microsoft.com/office/officeart/2005/8/layout/hierarchy3"/>
    <dgm:cxn modelId="{A6B2D5EF-77DC-4625-AF6F-E8AF061705B9}" type="presParOf" srcId="{D9ABC1AD-CE64-4920-8830-49E871A6619D}" destId="{A9C9BE04-CD35-4211-BB57-D85AB2F82DD0}" srcOrd="1" destOrd="0" presId="urn:microsoft.com/office/officeart/2005/8/layout/hierarchy3"/>
    <dgm:cxn modelId="{3BB94EF1-9489-4DAD-BD8D-D6DBD4AF3BA6}" type="presParOf" srcId="{E6A4DA0B-2B24-4823-98DE-E5FC5CADFE1A}" destId="{4CF6A3FA-1D4F-4C6B-8A4C-B3CCE40969EA}" srcOrd="1" destOrd="0" presId="urn:microsoft.com/office/officeart/2005/8/layout/hierarchy3"/>
    <dgm:cxn modelId="{F92A76B7-9D95-4F0C-968B-4FA7694B83B1}" type="presParOf" srcId="{4CF6A3FA-1D4F-4C6B-8A4C-B3CCE40969EA}" destId="{9C2430EB-5C44-498D-B167-43CEFEEC2CCF}" srcOrd="0" destOrd="0" presId="urn:microsoft.com/office/officeart/2005/8/layout/hierarchy3"/>
    <dgm:cxn modelId="{4BDE3042-7D08-47C1-B79F-AF081DCE7230}" type="presParOf" srcId="{4CF6A3FA-1D4F-4C6B-8A4C-B3CCE40969EA}" destId="{22ED434B-B54A-4A22-852A-2D8B67331D52}" srcOrd="1" destOrd="0" presId="urn:microsoft.com/office/officeart/2005/8/layout/hierarchy3"/>
    <dgm:cxn modelId="{F3477819-CF9B-4133-9ABD-C9668E9DFBC4}" type="presParOf" srcId="{4CF6A3FA-1D4F-4C6B-8A4C-B3CCE40969EA}" destId="{1785B36C-9605-4777-853B-30E4BDCBA048}" srcOrd="2" destOrd="0" presId="urn:microsoft.com/office/officeart/2005/8/layout/hierarchy3"/>
    <dgm:cxn modelId="{E1FA6058-5ADA-4F96-BB44-6F142D105471}" type="presParOf" srcId="{4CF6A3FA-1D4F-4C6B-8A4C-B3CCE40969EA}" destId="{58500AE3-C21C-4CCD-B224-7BB6D2F8BC9C}" srcOrd="3" destOrd="0" presId="urn:microsoft.com/office/officeart/2005/8/layout/hierarchy3"/>
    <dgm:cxn modelId="{41EA5428-1E8D-445C-AA96-527909AEE90F}" type="presParOf" srcId="{8FF13F64-955F-4CF9-A601-FE06E65F3861}" destId="{0CD01348-F23A-4564-A0E1-6B2AC8206A02}" srcOrd="1" destOrd="0" presId="urn:microsoft.com/office/officeart/2005/8/layout/hierarchy3"/>
    <dgm:cxn modelId="{536AAC33-75ED-4F56-B734-22E23D771C2B}" type="presParOf" srcId="{0CD01348-F23A-4564-A0E1-6B2AC8206A02}" destId="{56AD4F82-DB37-4C06-9E6A-6CC11870D88B}" srcOrd="0" destOrd="0" presId="urn:microsoft.com/office/officeart/2005/8/layout/hierarchy3"/>
    <dgm:cxn modelId="{485414DA-9465-48DF-8596-417A0369F045}" type="presParOf" srcId="{56AD4F82-DB37-4C06-9E6A-6CC11870D88B}" destId="{82C8C364-EA05-435A-BA69-4EBCE7231B6E}" srcOrd="0" destOrd="0" presId="urn:microsoft.com/office/officeart/2005/8/layout/hierarchy3"/>
    <dgm:cxn modelId="{C6AC4430-905C-477F-BA95-D04A8B9BC419}" type="presParOf" srcId="{56AD4F82-DB37-4C06-9E6A-6CC11870D88B}" destId="{4F503EB3-2E04-4A21-9864-6D9C00BE8DD0}" srcOrd="1" destOrd="0" presId="urn:microsoft.com/office/officeart/2005/8/layout/hierarchy3"/>
    <dgm:cxn modelId="{293E8C58-E5DE-4830-9AF5-4588BF254CA7}" type="presParOf" srcId="{0CD01348-F23A-4564-A0E1-6B2AC8206A02}" destId="{AF82A344-4EC4-4206-BA04-F9732DEFF802}" srcOrd="1" destOrd="0" presId="urn:microsoft.com/office/officeart/2005/8/layout/hierarchy3"/>
    <dgm:cxn modelId="{36D4BF0C-D503-45E4-8947-00BE5F1EFA3C}" type="presParOf" srcId="{AF82A344-4EC4-4206-BA04-F9732DEFF802}" destId="{116EBCC1-E613-4216-9D84-1DB56C906425}" srcOrd="0" destOrd="0" presId="urn:microsoft.com/office/officeart/2005/8/layout/hierarchy3"/>
    <dgm:cxn modelId="{10745BF4-A8C3-456A-A18F-99A3F8F6ECAE}" type="presParOf" srcId="{AF82A344-4EC4-4206-BA04-F9732DEFF802}" destId="{8DDB4092-0F9D-4843-9F9B-DE4082EA051C}" srcOrd="1" destOrd="0" presId="urn:microsoft.com/office/officeart/2005/8/layout/hierarchy3"/>
    <dgm:cxn modelId="{5DE39126-694C-45D8-8FB7-E37F7107310A}" type="presParOf" srcId="{AF82A344-4EC4-4206-BA04-F9732DEFF802}" destId="{35A40949-A7C2-4DBC-BB1A-BA3F1BD59CCC}" srcOrd="2" destOrd="0" presId="urn:microsoft.com/office/officeart/2005/8/layout/hierarchy3"/>
    <dgm:cxn modelId="{220CE880-B200-4549-97C2-680F9AD1DA10}" type="presParOf" srcId="{AF82A344-4EC4-4206-BA04-F9732DEFF802}" destId="{1D49E441-52E7-4EC0-9B8B-E4D77968E878}" srcOrd="3"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70B9561-83DA-4E49-9859-809D323990DB}" type="doc">
      <dgm:prSet loTypeId="urn:microsoft.com/office/officeart/2005/8/layout/list1" loCatId="list" qsTypeId="urn:microsoft.com/office/officeart/2005/8/quickstyle/simple2" qsCatId="simple" csTypeId="urn:microsoft.com/office/officeart/2005/8/colors/colorful3" csCatId="colorful" phldr="1"/>
      <dgm:spPr/>
      <dgm:t>
        <a:bodyPr/>
        <a:lstStyle/>
        <a:p>
          <a:endParaRPr lang="zh-TW" altLang="en-US"/>
        </a:p>
      </dgm:t>
    </dgm:pt>
    <dgm:pt modelId="{FA87FB48-2D47-4C3E-9B57-0A82EA47417E}">
      <dgm:prSet custT="1"/>
      <dgm:spPr/>
      <dgm:t>
        <a:bodyPr/>
        <a:lstStyle/>
        <a:p>
          <a:r>
            <a:rPr lang="zh-TW" altLang="en-US" sz="2000" b="1" dirty="0" smtClean="0">
              <a:latin typeface="微軟正黑體" panose="020B0604030504040204" pitchFamily="34" charset="-120"/>
              <a:ea typeface="微軟正黑體" panose="020B0604030504040204" pitchFamily="34" charset="-120"/>
            </a:rPr>
            <a:t>必須經由「表達」而外顯</a:t>
          </a:r>
          <a:endParaRPr lang="zh-TW" altLang="en-US" sz="2000" b="1" dirty="0">
            <a:latin typeface="微軟正黑體" panose="020B0604030504040204" pitchFamily="34" charset="-120"/>
            <a:ea typeface="微軟正黑體" panose="020B0604030504040204" pitchFamily="34" charset="-120"/>
          </a:endParaRPr>
        </a:p>
      </dgm:t>
    </dgm:pt>
    <dgm:pt modelId="{8D5B9A86-EACE-4573-9B63-19AA6D6BAEEA}" type="parTrans" cxnId="{F585E88E-2C3E-4959-B272-89E28669D975}">
      <dgm:prSet/>
      <dgm:spPr/>
      <dgm:t>
        <a:bodyPr/>
        <a:lstStyle/>
        <a:p>
          <a:endParaRPr lang="zh-TW" altLang="en-US"/>
        </a:p>
      </dgm:t>
    </dgm:pt>
    <dgm:pt modelId="{ED6EA36E-711E-44C0-A4F7-9B0F6C3687FE}" type="sibTrans" cxnId="{F585E88E-2C3E-4959-B272-89E28669D975}">
      <dgm:prSet/>
      <dgm:spPr/>
      <dgm:t>
        <a:bodyPr/>
        <a:lstStyle/>
        <a:p>
          <a:endParaRPr lang="zh-TW" altLang="en-US"/>
        </a:p>
      </dgm:t>
    </dgm:pt>
    <dgm:pt modelId="{854C2E2A-338A-4FFE-A506-A355A72036FE}">
      <dgm:prSet phldrT="[文字]" custT="1"/>
      <dgm:spPr/>
      <dgm:t>
        <a:bodyPr/>
        <a:lstStyle/>
        <a:p>
          <a:r>
            <a:rPr lang="zh-TW" altLang="en-US" sz="2000" b="1" dirty="0" smtClean="0">
              <a:latin typeface="微軟正黑體" panose="020B0604030504040204" pitchFamily="34" charset="-120"/>
              <a:ea typeface="微軟正黑體" panose="020B0604030504040204" pitchFamily="34" charset="-120"/>
            </a:rPr>
            <a:t>須是人類精神活動的成果</a:t>
          </a:r>
          <a:endParaRPr lang="zh-TW" altLang="en-US" sz="2000" b="1" dirty="0">
            <a:latin typeface="微軟正黑體" panose="020B0604030504040204" pitchFamily="34" charset="-120"/>
            <a:ea typeface="微軟正黑體" panose="020B0604030504040204" pitchFamily="34" charset="-120"/>
          </a:endParaRPr>
        </a:p>
      </dgm:t>
    </dgm:pt>
    <dgm:pt modelId="{A5008DDA-3E93-49CB-A268-963376CE763B}" type="parTrans" cxnId="{6ACC7AC6-5726-4F6E-9934-5DD02F4B55A0}">
      <dgm:prSet/>
      <dgm:spPr/>
      <dgm:t>
        <a:bodyPr/>
        <a:lstStyle/>
        <a:p>
          <a:endParaRPr lang="zh-TW" altLang="en-US"/>
        </a:p>
      </dgm:t>
    </dgm:pt>
    <dgm:pt modelId="{F9A8411E-9D81-440D-BD65-681A1AB3F365}" type="sibTrans" cxnId="{6ACC7AC6-5726-4F6E-9934-5DD02F4B55A0}">
      <dgm:prSet/>
      <dgm:spPr/>
      <dgm:t>
        <a:bodyPr/>
        <a:lstStyle/>
        <a:p>
          <a:endParaRPr lang="zh-TW" altLang="en-US"/>
        </a:p>
      </dgm:t>
    </dgm:pt>
    <dgm:pt modelId="{7C358618-AF33-4B5E-AB05-4D47E4EEFF09}">
      <dgm:prSet custT="1"/>
      <dgm:spPr/>
      <dgm:t>
        <a:bodyPr/>
        <a:lstStyle/>
        <a:p>
          <a:r>
            <a:rPr lang="zh-TW" altLang="en-US" sz="1800" b="1" dirty="0" smtClean="0">
              <a:solidFill>
                <a:srgbClr val="0070C0"/>
              </a:solidFill>
              <a:latin typeface="微軟正黑體" panose="020B0604030504040204" pitchFamily="34" charset="-120"/>
              <a:ea typeface="微軟正黑體" panose="020B0604030504040204" pitchFamily="34" charset="-120"/>
            </a:rPr>
            <a:t>以翻譯軟體進行全文翻譯？猴子自拍照</a:t>
          </a:r>
          <a:r>
            <a:rPr lang="en-US" altLang="zh-TW" sz="1800" b="1" dirty="0" smtClean="0">
              <a:solidFill>
                <a:srgbClr val="0070C0"/>
              </a:solidFill>
              <a:latin typeface="微軟正黑體" panose="020B0604030504040204" pitchFamily="34" charset="-120"/>
              <a:ea typeface="微軟正黑體" panose="020B0604030504040204" pitchFamily="34" charset="-120"/>
            </a:rPr>
            <a:t>?</a:t>
          </a:r>
          <a:endParaRPr lang="zh-TW" altLang="en-US" sz="1800" b="1" dirty="0">
            <a:solidFill>
              <a:srgbClr val="0070C0"/>
            </a:solidFill>
            <a:latin typeface="微軟正黑體" panose="020B0604030504040204" pitchFamily="34" charset="-120"/>
            <a:ea typeface="微軟正黑體" panose="020B0604030504040204" pitchFamily="34" charset="-120"/>
          </a:endParaRPr>
        </a:p>
      </dgm:t>
    </dgm:pt>
    <dgm:pt modelId="{EB33D261-08E8-4630-9A09-5BFE4E12D398}" type="parTrans" cxnId="{B5EF3C1B-1B34-4507-9A1F-AB3753C21119}">
      <dgm:prSet/>
      <dgm:spPr/>
      <dgm:t>
        <a:bodyPr/>
        <a:lstStyle/>
        <a:p>
          <a:endParaRPr lang="zh-TW" altLang="en-US"/>
        </a:p>
      </dgm:t>
    </dgm:pt>
    <dgm:pt modelId="{01EE8B5F-29BD-476D-B9D0-AFB885D44525}" type="sibTrans" cxnId="{B5EF3C1B-1B34-4507-9A1F-AB3753C21119}">
      <dgm:prSet/>
      <dgm:spPr/>
      <dgm:t>
        <a:bodyPr/>
        <a:lstStyle/>
        <a:p>
          <a:endParaRPr lang="zh-TW" altLang="en-US"/>
        </a:p>
      </dgm:t>
    </dgm:pt>
    <dgm:pt modelId="{47BC6ABE-64FC-4529-9771-00ADA7BF67BB}">
      <dgm:prSet phldrT="[文字]" custT="1"/>
      <dgm:spPr/>
      <dgm:t>
        <a:bodyPr/>
        <a:lstStyle/>
        <a:p>
          <a:pPr marL="228600" indent="-228600">
            <a:spcAft>
              <a:spcPts val="0"/>
            </a:spcAft>
          </a:pPr>
          <a:r>
            <a:rPr lang="zh-TW" altLang="en-US" sz="2000" b="1" dirty="0" smtClean="0">
              <a:latin typeface="微軟正黑體" panose="020B0604030504040204" pitchFamily="34" charset="-120"/>
              <a:ea typeface="微軟正黑體" panose="020B0604030504040204" pitchFamily="34" charset="-120"/>
            </a:rPr>
            <a:t>創作的結果必須以客觀化的表達形諸於外，能為人類感官所能感知其內容</a:t>
          </a:r>
          <a:r>
            <a:rPr lang="en-US" altLang="zh-TW" sz="2000" b="1" dirty="0" smtClean="0">
              <a:solidFill>
                <a:srgbClr val="0070C0"/>
              </a:solidFill>
              <a:latin typeface="微軟正黑體" panose="020B0604030504040204" pitchFamily="34" charset="-120"/>
              <a:ea typeface="微軟正黑體" panose="020B0604030504040204" pitchFamily="34" charset="-120"/>
            </a:rPr>
            <a:t>(</a:t>
          </a:r>
          <a:r>
            <a:rPr lang="zh-TW" altLang="en-US" sz="2000" b="1" dirty="0" smtClean="0">
              <a:solidFill>
                <a:srgbClr val="0070C0"/>
              </a:solidFill>
              <a:latin typeface="微軟正黑體" panose="020B0604030504040204" pitchFamily="34" charset="-120"/>
              <a:ea typeface="微軟正黑體" panose="020B0604030504040204" pitchFamily="34" charset="-120"/>
            </a:rPr>
            <a:t>不及表達所傳達的思想</a:t>
          </a:r>
          <a:r>
            <a:rPr lang="en-US" altLang="zh-TW" sz="2000" b="1" dirty="0" smtClean="0">
              <a:solidFill>
                <a:srgbClr val="0070C0"/>
              </a:solidFill>
              <a:latin typeface="微軟正黑體" panose="020B0604030504040204" pitchFamily="34" charset="-120"/>
              <a:ea typeface="微軟正黑體" panose="020B0604030504040204" pitchFamily="34" charset="-120"/>
            </a:rPr>
            <a:t>)</a:t>
          </a:r>
          <a:endParaRPr lang="zh-TW" altLang="en-US" sz="2000" b="1" dirty="0">
            <a:solidFill>
              <a:srgbClr val="0070C0"/>
            </a:solidFill>
            <a:latin typeface="微軟正黑體" panose="020B0604030504040204" pitchFamily="34" charset="-120"/>
            <a:ea typeface="微軟正黑體" panose="020B0604030504040204" pitchFamily="34" charset="-120"/>
          </a:endParaRPr>
        </a:p>
      </dgm:t>
    </dgm:pt>
    <dgm:pt modelId="{EA495606-4BF9-442A-922D-A50A28BD7C57}" type="sibTrans" cxnId="{0E268982-E009-4F6E-911A-EEED91850FCC}">
      <dgm:prSet/>
      <dgm:spPr/>
      <dgm:t>
        <a:bodyPr/>
        <a:lstStyle/>
        <a:p>
          <a:endParaRPr lang="zh-TW" altLang="en-US"/>
        </a:p>
      </dgm:t>
    </dgm:pt>
    <dgm:pt modelId="{6A26B640-73B9-4B94-9180-8EE40C7C8CDB}" type="parTrans" cxnId="{0E268982-E009-4F6E-911A-EEED91850FCC}">
      <dgm:prSet/>
      <dgm:spPr/>
      <dgm:t>
        <a:bodyPr/>
        <a:lstStyle/>
        <a:p>
          <a:endParaRPr lang="zh-TW" altLang="en-US"/>
        </a:p>
      </dgm:t>
    </dgm:pt>
    <dgm:pt modelId="{BE1CC278-F721-462F-ADE3-D9A95E7DC143}">
      <dgm:prSet phldrT="[文字]" custT="1"/>
      <dgm:spPr/>
      <dgm:t>
        <a:bodyPr/>
        <a:lstStyle/>
        <a:p>
          <a:r>
            <a:rPr lang="zh-TW" altLang="en-US" sz="2000" b="1" dirty="0" smtClean="0">
              <a:latin typeface="微軟正黑體" panose="020B0604030504040204" pitchFamily="34" charset="-120"/>
              <a:ea typeface="微軟正黑體" panose="020B0604030504040204" pitchFamily="34" charset="-120"/>
            </a:rPr>
            <a:t>必須係獨立創作且具有創作性（原創性</a:t>
          </a:r>
          <a:r>
            <a:rPr lang="en-US" altLang="en-US" sz="2000" b="1" dirty="0" smtClean="0">
              <a:latin typeface="微軟正黑體" panose="020B0604030504040204" pitchFamily="34" charset="-120"/>
              <a:ea typeface="微軟正黑體" panose="020B0604030504040204" pitchFamily="34" charset="-120"/>
            </a:rPr>
            <a:t>&amp;</a:t>
          </a:r>
          <a:r>
            <a:rPr lang="zh-TW" altLang="en-US" sz="2000" b="1" dirty="0" smtClean="0">
              <a:latin typeface="微軟正黑體" panose="020B0604030504040204" pitchFamily="34" charset="-120"/>
              <a:ea typeface="微軟正黑體" panose="020B0604030504040204" pitchFamily="34" charset="-120"/>
            </a:rPr>
            <a:t>創作性）</a:t>
          </a:r>
          <a:endParaRPr lang="zh-TW" altLang="en-US" sz="2000" b="1" dirty="0">
            <a:latin typeface="微軟正黑體" panose="020B0604030504040204" pitchFamily="34" charset="-120"/>
            <a:ea typeface="微軟正黑體" panose="020B0604030504040204" pitchFamily="34" charset="-120"/>
          </a:endParaRPr>
        </a:p>
      </dgm:t>
    </dgm:pt>
    <dgm:pt modelId="{FC4D18D3-7BC7-4AE9-8841-D9A6C77B0E42}" type="sibTrans" cxnId="{4BB2E8F9-A03C-448E-B728-1E1AB6165250}">
      <dgm:prSet/>
      <dgm:spPr/>
      <dgm:t>
        <a:bodyPr/>
        <a:lstStyle/>
        <a:p>
          <a:endParaRPr lang="zh-TW" altLang="en-US"/>
        </a:p>
      </dgm:t>
    </dgm:pt>
    <dgm:pt modelId="{DAE4E31B-1148-45AD-A238-6064274E2B86}" type="parTrans" cxnId="{4BB2E8F9-A03C-448E-B728-1E1AB6165250}">
      <dgm:prSet/>
      <dgm:spPr/>
      <dgm:t>
        <a:bodyPr/>
        <a:lstStyle/>
        <a:p>
          <a:endParaRPr lang="zh-TW" altLang="en-US"/>
        </a:p>
      </dgm:t>
    </dgm:pt>
    <dgm:pt modelId="{634EB17F-DA8F-42A6-9A04-4D954F8088FC}">
      <dgm:prSet phldrT="[文字]" custT="1"/>
      <dgm:spPr/>
      <dgm:t>
        <a:bodyPr/>
        <a:lstStyle/>
        <a:p>
          <a:r>
            <a:rPr lang="zh-TW" altLang="en-US" sz="2000" b="1" dirty="0" smtClean="0">
              <a:latin typeface="微軟正黑體" panose="020B0604030504040204" pitchFamily="34" charset="-120"/>
              <a:ea typeface="微軟正黑體" panose="020B0604030504040204" pitchFamily="34" charset="-120"/>
            </a:rPr>
            <a:t>屬於文學、科學、藝術或其他學術範圍</a:t>
          </a:r>
          <a:endParaRPr lang="zh-TW" altLang="en-US" sz="2000" b="1" dirty="0">
            <a:latin typeface="微軟正黑體" panose="020B0604030504040204" pitchFamily="34" charset="-120"/>
            <a:ea typeface="微軟正黑體" panose="020B0604030504040204" pitchFamily="34" charset="-120"/>
          </a:endParaRPr>
        </a:p>
      </dgm:t>
    </dgm:pt>
    <dgm:pt modelId="{B93620F5-075A-48E2-AE48-BC6C1133FD9D}" type="sibTrans" cxnId="{B5739CCB-875D-4062-98BA-3D1BD3FE5410}">
      <dgm:prSet/>
      <dgm:spPr/>
      <dgm:t>
        <a:bodyPr/>
        <a:lstStyle/>
        <a:p>
          <a:endParaRPr lang="zh-TW" altLang="en-US"/>
        </a:p>
      </dgm:t>
    </dgm:pt>
    <dgm:pt modelId="{C57B2815-7610-4FBD-A830-7B4800AA6E34}" type="parTrans" cxnId="{B5739CCB-875D-4062-98BA-3D1BD3FE5410}">
      <dgm:prSet/>
      <dgm:spPr/>
      <dgm:t>
        <a:bodyPr/>
        <a:lstStyle/>
        <a:p>
          <a:endParaRPr lang="zh-TW" altLang="en-US"/>
        </a:p>
      </dgm:t>
    </dgm:pt>
    <dgm:pt modelId="{E03FE395-5CF4-4D2A-9541-0AD67C79ECED}">
      <dgm:prSet phldrT="[文字]" custT="1"/>
      <dgm:spPr/>
      <dgm:t>
        <a:bodyPr/>
        <a:lstStyle/>
        <a:p>
          <a:r>
            <a:rPr lang="zh-TW" altLang="en-US" sz="1800" b="1" dirty="0" smtClean="0">
              <a:solidFill>
                <a:srgbClr val="0070C0"/>
              </a:solidFill>
              <a:latin typeface="微軟正黑體" panose="020B0604030504040204" pitchFamily="34" charset="-120"/>
              <a:ea typeface="微軟正黑體" panose="020B0604030504040204" pitchFamily="34" charset="-120"/>
            </a:rPr>
            <a:t>色情影片</a:t>
          </a:r>
          <a:r>
            <a:rPr lang="en-US" altLang="zh-TW" sz="1800" b="1" dirty="0" smtClean="0">
              <a:solidFill>
                <a:srgbClr val="0070C0"/>
              </a:solidFill>
              <a:latin typeface="微軟正黑體" panose="020B0604030504040204" pitchFamily="34" charset="-120"/>
              <a:ea typeface="微軟正黑體" panose="020B0604030504040204" pitchFamily="34" charset="-120"/>
            </a:rPr>
            <a:t>?</a:t>
          </a:r>
          <a:endParaRPr lang="zh-TW" altLang="en-US" sz="1800" b="1" dirty="0">
            <a:solidFill>
              <a:srgbClr val="0070C0"/>
            </a:solidFill>
            <a:latin typeface="微軟正黑體" panose="020B0604030504040204" pitchFamily="34" charset="-120"/>
            <a:ea typeface="微軟正黑體" panose="020B0604030504040204" pitchFamily="34" charset="-120"/>
          </a:endParaRPr>
        </a:p>
      </dgm:t>
    </dgm:pt>
    <dgm:pt modelId="{EA77DB31-7832-4C9C-9799-FD5F5BA666B6}" type="parTrans" cxnId="{B2E8753E-E4BF-466F-B3FE-D6804269A468}">
      <dgm:prSet/>
      <dgm:spPr/>
      <dgm:t>
        <a:bodyPr/>
        <a:lstStyle/>
        <a:p>
          <a:endParaRPr lang="zh-TW" altLang="en-US"/>
        </a:p>
      </dgm:t>
    </dgm:pt>
    <dgm:pt modelId="{EC5A9B26-27E5-4C44-8575-1524672934F4}" type="sibTrans" cxnId="{B2E8753E-E4BF-466F-B3FE-D6804269A468}">
      <dgm:prSet/>
      <dgm:spPr/>
      <dgm:t>
        <a:bodyPr/>
        <a:lstStyle/>
        <a:p>
          <a:endParaRPr lang="zh-TW" altLang="en-US"/>
        </a:p>
      </dgm:t>
    </dgm:pt>
    <dgm:pt modelId="{DEB95A48-0EDA-4859-9646-73ECC981BEAA}">
      <dgm:prSet phldrT="[文字]" custT="1"/>
      <dgm:spPr/>
      <dgm:t>
        <a:bodyPr/>
        <a:lstStyle/>
        <a:p>
          <a:pPr marL="269875" indent="0">
            <a:spcAft>
              <a:spcPts val="0"/>
            </a:spcAft>
          </a:pPr>
          <a:r>
            <a:rPr lang="zh-TW" altLang="en-US" sz="1800" b="1" dirty="0" smtClean="0">
              <a:solidFill>
                <a:srgbClr val="0070C0"/>
              </a:solidFill>
              <a:latin typeface="微軟正黑體" panose="020B0604030504040204" pitchFamily="34" charset="-120"/>
              <a:ea typeface="微軟正黑體" panose="020B0604030504040204" pitchFamily="34" charset="-120"/>
            </a:rPr>
            <a:t>烘焙麵包的方法？</a:t>
          </a:r>
          <a:endParaRPr lang="zh-TW" altLang="en-US" sz="1800" b="1" dirty="0">
            <a:solidFill>
              <a:srgbClr val="0070C0"/>
            </a:solidFill>
            <a:latin typeface="微軟正黑體" panose="020B0604030504040204" pitchFamily="34" charset="-120"/>
            <a:ea typeface="微軟正黑體" panose="020B0604030504040204" pitchFamily="34" charset="-120"/>
          </a:endParaRPr>
        </a:p>
      </dgm:t>
    </dgm:pt>
    <dgm:pt modelId="{84CDD3B9-303F-4A74-895A-B170685FCD05}" type="parTrans" cxnId="{887B3A92-5450-4AD6-A065-C0B0B355903F}">
      <dgm:prSet/>
      <dgm:spPr/>
      <dgm:t>
        <a:bodyPr/>
        <a:lstStyle/>
        <a:p>
          <a:endParaRPr lang="zh-TW" altLang="en-US"/>
        </a:p>
      </dgm:t>
    </dgm:pt>
    <dgm:pt modelId="{21B98B1E-D3D6-4DBD-AF5B-74959FB5BE65}" type="sibTrans" cxnId="{887B3A92-5450-4AD6-A065-C0B0B355903F}">
      <dgm:prSet/>
      <dgm:spPr/>
      <dgm:t>
        <a:bodyPr/>
        <a:lstStyle/>
        <a:p>
          <a:endParaRPr lang="zh-TW" altLang="en-US"/>
        </a:p>
      </dgm:t>
    </dgm:pt>
    <dgm:pt modelId="{0F01102E-7DB0-4C86-9A09-4485DE2915A3}">
      <dgm:prSet custT="1"/>
      <dgm:spPr/>
      <dgm:t>
        <a:bodyPr/>
        <a:lstStyle/>
        <a:p>
          <a:r>
            <a:rPr lang="zh-TW" altLang="en-US" sz="1800" b="1" dirty="0" smtClean="0">
              <a:solidFill>
                <a:srgbClr val="0070C0"/>
              </a:solidFill>
              <a:latin typeface="微軟正黑體" panose="020B0604030504040204" pitchFamily="34" charset="-120"/>
              <a:ea typeface="微軟正黑體" panose="020B0604030504040204" pitchFamily="34" charset="-120"/>
            </a:rPr>
            <a:t>產品說明書？大頭照？偷拍照？</a:t>
          </a:r>
        </a:p>
      </dgm:t>
    </dgm:pt>
    <dgm:pt modelId="{28CE4687-A798-4D0A-A85F-EBC8944B39A5}" type="parTrans" cxnId="{88718184-0423-40B6-93BB-2C8CF6E27106}">
      <dgm:prSet/>
      <dgm:spPr/>
      <dgm:t>
        <a:bodyPr/>
        <a:lstStyle/>
        <a:p>
          <a:endParaRPr lang="zh-TW" altLang="en-US"/>
        </a:p>
      </dgm:t>
    </dgm:pt>
    <dgm:pt modelId="{162D763D-53AB-414F-888E-7F94E0F6A1C8}" type="sibTrans" cxnId="{88718184-0423-40B6-93BB-2C8CF6E27106}">
      <dgm:prSet/>
      <dgm:spPr/>
      <dgm:t>
        <a:bodyPr/>
        <a:lstStyle/>
        <a:p>
          <a:endParaRPr lang="zh-TW" altLang="en-US"/>
        </a:p>
      </dgm:t>
    </dgm:pt>
    <dgm:pt modelId="{0D8518C4-04A3-4385-BE9F-D45E0A85FB35}" type="pres">
      <dgm:prSet presAssocID="{A70B9561-83DA-4E49-9859-809D323990DB}" presName="linear" presStyleCnt="0">
        <dgm:presLayoutVars>
          <dgm:dir/>
          <dgm:animLvl val="lvl"/>
          <dgm:resizeHandles val="exact"/>
        </dgm:presLayoutVars>
      </dgm:prSet>
      <dgm:spPr/>
      <dgm:t>
        <a:bodyPr/>
        <a:lstStyle/>
        <a:p>
          <a:endParaRPr lang="zh-TW" altLang="en-US"/>
        </a:p>
      </dgm:t>
    </dgm:pt>
    <dgm:pt modelId="{B60C35BE-4658-4BF2-8884-EF43BD469914}" type="pres">
      <dgm:prSet presAssocID="{854C2E2A-338A-4FFE-A506-A355A72036FE}" presName="parentLin" presStyleCnt="0"/>
      <dgm:spPr/>
    </dgm:pt>
    <dgm:pt modelId="{8A2D1CFD-516B-4E4B-B744-B3F1DB9E16BC}" type="pres">
      <dgm:prSet presAssocID="{854C2E2A-338A-4FFE-A506-A355A72036FE}" presName="parentLeftMargin" presStyleLbl="node1" presStyleIdx="0" presStyleCnt="4"/>
      <dgm:spPr/>
      <dgm:t>
        <a:bodyPr/>
        <a:lstStyle/>
        <a:p>
          <a:endParaRPr lang="zh-TW" altLang="en-US"/>
        </a:p>
      </dgm:t>
    </dgm:pt>
    <dgm:pt modelId="{1AA4E58F-4AA2-4A74-BD11-551F1094EFC8}" type="pres">
      <dgm:prSet presAssocID="{854C2E2A-338A-4FFE-A506-A355A72036FE}" presName="parentText" presStyleLbl="node1" presStyleIdx="0" presStyleCnt="4" custScaleX="123810">
        <dgm:presLayoutVars>
          <dgm:chMax val="0"/>
          <dgm:bulletEnabled val="1"/>
        </dgm:presLayoutVars>
      </dgm:prSet>
      <dgm:spPr/>
      <dgm:t>
        <a:bodyPr/>
        <a:lstStyle/>
        <a:p>
          <a:endParaRPr lang="zh-TW" altLang="en-US"/>
        </a:p>
      </dgm:t>
    </dgm:pt>
    <dgm:pt modelId="{50173800-4EB9-4B39-9501-EB940F61A9D0}" type="pres">
      <dgm:prSet presAssocID="{854C2E2A-338A-4FFE-A506-A355A72036FE}" presName="negativeSpace" presStyleCnt="0"/>
      <dgm:spPr/>
    </dgm:pt>
    <dgm:pt modelId="{9BC67206-4AB8-445A-AB3E-7AA9774875CB}" type="pres">
      <dgm:prSet presAssocID="{854C2E2A-338A-4FFE-A506-A355A72036FE}" presName="childText" presStyleLbl="conFgAcc1" presStyleIdx="0" presStyleCnt="4">
        <dgm:presLayoutVars>
          <dgm:bulletEnabled val="1"/>
        </dgm:presLayoutVars>
      </dgm:prSet>
      <dgm:spPr/>
      <dgm:t>
        <a:bodyPr/>
        <a:lstStyle/>
        <a:p>
          <a:endParaRPr lang="zh-TW" altLang="en-US"/>
        </a:p>
      </dgm:t>
    </dgm:pt>
    <dgm:pt modelId="{F95A4CD2-7A4F-42F0-A9F4-445F514E3F92}" type="pres">
      <dgm:prSet presAssocID="{F9A8411E-9D81-440D-BD65-681A1AB3F365}" presName="spaceBetweenRectangles" presStyleCnt="0"/>
      <dgm:spPr/>
    </dgm:pt>
    <dgm:pt modelId="{1D2B4ABB-FB0E-454D-916A-608D33D58A1E}" type="pres">
      <dgm:prSet presAssocID="{FA87FB48-2D47-4C3E-9B57-0A82EA47417E}" presName="parentLin" presStyleCnt="0"/>
      <dgm:spPr/>
      <dgm:t>
        <a:bodyPr/>
        <a:lstStyle/>
        <a:p>
          <a:endParaRPr lang="zh-TW" altLang="en-US"/>
        </a:p>
      </dgm:t>
    </dgm:pt>
    <dgm:pt modelId="{D6B6ED95-1360-47FE-8AD4-EFF518DD029E}" type="pres">
      <dgm:prSet presAssocID="{FA87FB48-2D47-4C3E-9B57-0A82EA47417E}" presName="parentLeftMargin" presStyleLbl="node1" presStyleIdx="0" presStyleCnt="4"/>
      <dgm:spPr/>
      <dgm:t>
        <a:bodyPr/>
        <a:lstStyle/>
        <a:p>
          <a:endParaRPr lang="zh-TW" altLang="en-US"/>
        </a:p>
      </dgm:t>
    </dgm:pt>
    <dgm:pt modelId="{3C5299F1-00AC-4A4D-9A0D-143EB587CE47}" type="pres">
      <dgm:prSet presAssocID="{FA87FB48-2D47-4C3E-9B57-0A82EA47417E}" presName="parentText" presStyleLbl="node1" presStyleIdx="1" presStyleCnt="4" custScaleX="123810">
        <dgm:presLayoutVars>
          <dgm:chMax val="0"/>
          <dgm:bulletEnabled val="1"/>
        </dgm:presLayoutVars>
      </dgm:prSet>
      <dgm:spPr/>
      <dgm:t>
        <a:bodyPr/>
        <a:lstStyle/>
        <a:p>
          <a:endParaRPr lang="zh-TW" altLang="en-US"/>
        </a:p>
      </dgm:t>
    </dgm:pt>
    <dgm:pt modelId="{DAA588AD-6A2E-439D-93DF-9922D77E7C81}" type="pres">
      <dgm:prSet presAssocID="{FA87FB48-2D47-4C3E-9B57-0A82EA47417E}" presName="negativeSpace" presStyleCnt="0"/>
      <dgm:spPr/>
      <dgm:t>
        <a:bodyPr/>
        <a:lstStyle/>
        <a:p>
          <a:endParaRPr lang="zh-TW" altLang="en-US"/>
        </a:p>
      </dgm:t>
    </dgm:pt>
    <dgm:pt modelId="{5ECD26DF-DD98-4862-85E5-C8ABD57E1A51}" type="pres">
      <dgm:prSet presAssocID="{FA87FB48-2D47-4C3E-9B57-0A82EA47417E}" presName="childText" presStyleLbl="conFgAcc1" presStyleIdx="1" presStyleCnt="4">
        <dgm:presLayoutVars>
          <dgm:bulletEnabled val="1"/>
        </dgm:presLayoutVars>
      </dgm:prSet>
      <dgm:spPr/>
      <dgm:t>
        <a:bodyPr/>
        <a:lstStyle/>
        <a:p>
          <a:endParaRPr lang="zh-TW" altLang="en-US"/>
        </a:p>
      </dgm:t>
    </dgm:pt>
    <dgm:pt modelId="{FB8FCCDB-230A-41E5-8511-6C61C0664C67}" type="pres">
      <dgm:prSet presAssocID="{ED6EA36E-711E-44C0-A4F7-9B0F6C3687FE}" presName="spaceBetweenRectangles" presStyleCnt="0"/>
      <dgm:spPr/>
      <dgm:t>
        <a:bodyPr/>
        <a:lstStyle/>
        <a:p>
          <a:endParaRPr lang="zh-TW" altLang="en-US"/>
        </a:p>
      </dgm:t>
    </dgm:pt>
    <dgm:pt modelId="{49D6A573-F6B7-4B18-8C22-B87EAB9AE7B1}" type="pres">
      <dgm:prSet presAssocID="{BE1CC278-F721-462F-ADE3-D9A95E7DC143}" presName="parentLin" presStyleCnt="0"/>
      <dgm:spPr/>
      <dgm:t>
        <a:bodyPr/>
        <a:lstStyle/>
        <a:p>
          <a:endParaRPr lang="zh-TW" altLang="en-US"/>
        </a:p>
      </dgm:t>
    </dgm:pt>
    <dgm:pt modelId="{BC6D2158-D19E-421D-91C4-FAD4177432B5}" type="pres">
      <dgm:prSet presAssocID="{BE1CC278-F721-462F-ADE3-D9A95E7DC143}" presName="parentLeftMargin" presStyleLbl="node1" presStyleIdx="1" presStyleCnt="4"/>
      <dgm:spPr/>
      <dgm:t>
        <a:bodyPr/>
        <a:lstStyle/>
        <a:p>
          <a:endParaRPr lang="zh-TW" altLang="en-US"/>
        </a:p>
      </dgm:t>
    </dgm:pt>
    <dgm:pt modelId="{32E5AD25-AD4A-41EE-B8F6-4EEE03951A6C}" type="pres">
      <dgm:prSet presAssocID="{BE1CC278-F721-462F-ADE3-D9A95E7DC143}" presName="parentText" presStyleLbl="node1" presStyleIdx="2" presStyleCnt="4" custScaleX="123810">
        <dgm:presLayoutVars>
          <dgm:chMax val="0"/>
          <dgm:bulletEnabled val="1"/>
        </dgm:presLayoutVars>
      </dgm:prSet>
      <dgm:spPr/>
      <dgm:t>
        <a:bodyPr/>
        <a:lstStyle/>
        <a:p>
          <a:endParaRPr lang="zh-TW" altLang="en-US"/>
        </a:p>
      </dgm:t>
    </dgm:pt>
    <dgm:pt modelId="{2E1EE2F6-C15B-42EE-A6FB-AF2539FF4CFE}" type="pres">
      <dgm:prSet presAssocID="{BE1CC278-F721-462F-ADE3-D9A95E7DC143}" presName="negativeSpace" presStyleCnt="0"/>
      <dgm:spPr/>
      <dgm:t>
        <a:bodyPr/>
        <a:lstStyle/>
        <a:p>
          <a:endParaRPr lang="zh-TW" altLang="en-US"/>
        </a:p>
      </dgm:t>
    </dgm:pt>
    <dgm:pt modelId="{C1125FC8-537E-4A6C-B977-9F1A7EAC4F14}" type="pres">
      <dgm:prSet presAssocID="{BE1CC278-F721-462F-ADE3-D9A95E7DC143}" presName="childText" presStyleLbl="conFgAcc1" presStyleIdx="2" presStyleCnt="4">
        <dgm:presLayoutVars>
          <dgm:bulletEnabled val="1"/>
        </dgm:presLayoutVars>
      </dgm:prSet>
      <dgm:spPr/>
      <dgm:t>
        <a:bodyPr/>
        <a:lstStyle/>
        <a:p>
          <a:endParaRPr lang="zh-TW" altLang="en-US"/>
        </a:p>
      </dgm:t>
    </dgm:pt>
    <dgm:pt modelId="{423B1B3A-F27E-404C-BE6D-A2B862D1CECB}" type="pres">
      <dgm:prSet presAssocID="{FC4D18D3-7BC7-4AE9-8841-D9A6C77B0E42}" presName="spaceBetweenRectangles" presStyleCnt="0"/>
      <dgm:spPr/>
    </dgm:pt>
    <dgm:pt modelId="{97C3EABF-F802-4BEE-A39E-5955526A9B6F}" type="pres">
      <dgm:prSet presAssocID="{634EB17F-DA8F-42A6-9A04-4D954F8088FC}" presName="parentLin" presStyleCnt="0"/>
      <dgm:spPr/>
    </dgm:pt>
    <dgm:pt modelId="{537A456C-F32B-452E-927B-8105DDB12435}" type="pres">
      <dgm:prSet presAssocID="{634EB17F-DA8F-42A6-9A04-4D954F8088FC}" presName="parentLeftMargin" presStyleLbl="node1" presStyleIdx="2" presStyleCnt="4"/>
      <dgm:spPr/>
      <dgm:t>
        <a:bodyPr/>
        <a:lstStyle/>
        <a:p>
          <a:endParaRPr lang="zh-TW" altLang="en-US"/>
        </a:p>
      </dgm:t>
    </dgm:pt>
    <dgm:pt modelId="{1610751A-F8CC-43DC-B226-6B142CA718CB}" type="pres">
      <dgm:prSet presAssocID="{634EB17F-DA8F-42A6-9A04-4D954F8088FC}" presName="parentText" presStyleLbl="node1" presStyleIdx="3" presStyleCnt="4">
        <dgm:presLayoutVars>
          <dgm:chMax val="0"/>
          <dgm:bulletEnabled val="1"/>
        </dgm:presLayoutVars>
      </dgm:prSet>
      <dgm:spPr/>
      <dgm:t>
        <a:bodyPr/>
        <a:lstStyle/>
        <a:p>
          <a:endParaRPr lang="zh-TW" altLang="en-US"/>
        </a:p>
      </dgm:t>
    </dgm:pt>
    <dgm:pt modelId="{D58EB889-31FB-48C9-91D9-418B43EA9D8C}" type="pres">
      <dgm:prSet presAssocID="{634EB17F-DA8F-42A6-9A04-4D954F8088FC}" presName="negativeSpace" presStyleCnt="0"/>
      <dgm:spPr/>
    </dgm:pt>
    <dgm:pt modelId="{21888892-5A7A-40A5-9F25-22D92347B4A7}" type="pres">
      <dgm:prSet presAssocID="{634EB17F-DA8F-42A6-9A04-4D954F8088FC}" presName="childText" presStyleLbl="conFgAcc1" presStyleIdx="3" presStyleCnt="4">
        <dgm:presLayoutVars>
          <dgm:bulletEnabled val="1"/>
        </dgm:presLayoutVars>
      </dgm:prSet>
      <dgm:spPr/>
      <dgm:t>
        <a:bodyPr/>
        <a:lstStyle/>
        <a:p>
          <a:endParaRPr lang="zh-TW" altLang="en-US"/>
        </a:p>
      </dgm:t>
    </dgm:pt>
  </dgm:ptLst>
  <dgm:cxnLst>
    <dgm:cxn modelId="{6ACC7AC6-5726-4F6E-9934-5DD02F4B55A0}" srcId="{A70B9561-83DA-4E49-9859-809D323990DB}" destId="{854C2E2A-338A-4FFE-A506-A355A72036FE}" srcOrd="0" destOrd="0" parTransId="{A5008DDA-3E93-49CB-A268-963376CE763B}" sibTransId="{F9A8411E-9D81-440D-BD65-681A1AB3F365}"/>
    <dgm:cxn modelId="{DD8E7AFA-E7C7-4334-90FB-4AA916F28585}" type="presOf" srcId="{47BC6ABE-64FC-4529-9771-00ADA7BF67BB}" destId="{5ECD26DF-DD98-4862-85E5-C8ABD57E1A51}" srcOrd="0" destOrd="0" presId="urn:microsoft.com/office/officeart/2005/8/layout/list1"/>
    <dgm:cxn modelId="{357E12E0-347D-473F-B061-651FA88C138D}" type="presOf" srcId="{A70B9561-83DA-4E49-9859-809D323990DB}" destId="{0D8518C4-04A3-4385-BE9F-D45E0A85FB35}" srcOrd="0" destOrd="0" presId="urn:microsoft.com/office/officeart/2005/8/layout/list1"/>
    <dgm:cxn modelId="{88718184-0423-40B6-93BB-2C8CF6E27106}" srcId="{BE1CC278-F721-462F-ADE3-D9A95E7DC143}" destId="{0F01102E-7DB0-4C86-9A09-4485DE2915A3}" srcOrd="0" destOrd="0" parTransId="{28CE4687-A798-4D0A-A85F-EBC8944B39A5}" sibTransId="{162D763D-53AB-414F-888E-7F94E0F6A1C8}"/>
    <dgm:cxn modelId="{F585E88E-2C3E-4959-B272-89E28669D975}" srcId="{A70B9561-83DA-4E49-9859-809D323990DB}" destId="{FA87FB48-2D47-4C3E-9B57-0A82EA47417E}" srcOrd="1" destOrd="0" parTransId="{8D5B9A86-EACE-4573-9B63-19AA6D6BAEEA}" sibTransId="{ED6EA36E-711E-44C0-A4F7-9B0F6C3687FE}"/>
    <dgm:cxn modelId="{463607F2-4A43-40C5-85B0-CE9CDC544384}" type="presOf" srcId="{634EB17F-DA8F-42A6-9A04-4D954F8088FC}" destId="{537A456C-F32B-452E-927B-8105DDB12435}" srcOrd="0" destOrd="0" presId="urn:microsoft.com/office/officeart/2005/8/layout/list1"/>
    <dgm:cxn modelId="{B5EF3C1B-1B34-4507-9A1F-AB3753C21119}" srcId="{854C2E2A-338A-4FFE-A506-A355A72036FE}" destId="{7C358618-AF33-4B5E-AB05-4D47E4EEFF09}" srcOrd="0" destOrd="0" parTransId="{EB33D261-08E8-4630-9A09-5BFE4E12D398}" sibTransId="{01EE8B5F-29BD-476D-B9D0-AFB885D44525}"/>
    <dgm:cxn modelId="{CAA90F7F-247D-4331-81DB-784D5AC912EB}" type="presOf" srcId="{0F01102E-7DB0-4C86-9A09-4485DE2915A3}" destId="{C1125FC8-537E-4A6C-B977-9F1A7EAC4F14}" srcOrd="0" destOrd="0" presId="urn:microsoft.com/office/officeart/2005/8/layout/list1"/>
    <dgm:cxn modelId="{3847E8DA-5C7E-4B07-8D85-AA577F5DE677}" type="presOf" srcId="{DEB95A48-0EDA-4859-9646-73ECC981BEAA}" destId="{5ECD26DF-DD98-4862-85E5-C8ABD57E1A51}" srcOrd="0" destOrd="1" presId="urn:microsoft.com/office/officeart/2005/8/layout/list1"/>
    <dgm:cxn modelId="{B2E8753E-E4BF-466F-B3FE-D6804269A468}" srcId="{634EB17F-DA8F-42A6-9A04-4D954F8088FC}" destId="{E03FE395-5CF4-4D2A-9541-0AD67C79ECED}" srcOrd="0" destOrd="0" parTransId="{EA77DB31-7832-4C9C-9799-FD5F5BA666B6}" sibTransId="{EC5A9B26-27E5-4C44-8575-1524672934F4}"/>
    <dgm:cxn modelId="{B5739CCB-875D-4062-98BA-3D1BD3FE5410}" srcId="{A70B9561-83DA-4E49-9859-809D323990DB}" destId="{634EB17F-DA8F-42A6-9A04-4D954F8088FC}" srcOrd="3" destOrd="0" parTransId="{C57B2815-7610-4FBD-A830-7B4800AA6E34}" sibTransId="{B93620F5-075A-48E2-AE48-BC6C1133FD9D}"/>
    <dgm:cxn modelId="{A7E34CAC-E32D-4084-A6CA-FCE35057BCF3}" type="presOf" srcId="{BE1CC278-F721-462F-ADE3-D9A95E7DC143}" destId="{32E5AD25-AD4A-41EE-B8F6-4EEE03951A6C}" srcOrd="1" destOrd="0" presId="urn:microsoft.com/office/officeart/2005/8/layout/list1"/>
    <dgm:cxn modelId="{CE1BA6AF-D45E-4D80-AD39-A6012671C344}" type="presOf" srcId="{FA87FB48-2D47-4C3E-9B57-0A82EA47417E}" destId="{3C5299F1-00AC-4A4D-9A0D-143EB587CE47}" srcOrd="1" destOrd="0" presId="urn:microsoft.com/office/officeart/2005/8/layout/list1"/>
    <dgm:cxn modelId="{0E268982-E009-4F6E-911A-EEED91850FCC}" srcId="{FA87FB48-2D47-4C3E-9B57-0A82EA47417E}" destId="{47BC6ABE-64FC-4529-9771-00ADA7BF67BB}" srcOrd="0" destOrd="0" parTransId="{6A26B640-73B9-4B94-9180-8EE40C7C8CDB}" sibTransId="{EA495606-4BF9-442A-922D-A50A28BD7C57}"/>
    <dgm:cxn modelId="{4BB2E8F9-A03C-448E-B728-1E1AB6165250}" srcId="{A70B9561-83DA-4E49-9859-809D323990DB}" destId="{BE1CC278-F721-462F-ADE3-D9A95E7DC143}" srcOrd="2" destOrd="0" parTransId="{DAE4E31B-1148-45AD-A238-6064274E2B86}" sibTransId="{FC4D18D3-7BC7-4AE9-8841-D9A6C77B0E42}"/>
    <dgm:cxn modelId="{4B981594-2B4F-45F9-AA9B-6275092A061C}" type="presOf" srcId="{854C2E2A-338A-4FFE-A506-A355A72036FE}" destId="{8A2D1CFD-516B-4E4B-B744-B3F1DB9E16BC}" srcOrd="0" destOrd="0" presId="urn:microsoft.com/office/officeart/2005/8/layout/list1"/>
    <dgm:cxn modelId="{E351F8A7-D1D0-401C-82ED-64086A2B6368}" type="presOf" srcId="{634EB17F-DA8F-42A6-9A04-4D954F8088FC}" destId="{1610751A-F8CC-43DC-B226-6B142CA718CB}" srcOrd="1" destOrd="0" presId="urn:microsoft.com/office/officeart/2005/8/layout/list1"/>
    <dgm:cxn modelId="{2068E9A4-3A56-42F2-A135-D5429281BFF5}" type="presOf" srcId="{BE1CC278-F721-462F-ADE3-D9A95E7DC143}" destId="{BC6D2158-D19E-421D-91C4-FAD4177432B5}" srcOrd="0" destOrd="0" presId="urn:microsoft.com/office/officeart/2005/8/layout/list1"/>
    <dgm:cxn modelId="{4E2C7A4E-3511-4766-8ADE-77A4EDFEA73C}" type="presOf" srcId="{854C2E2A-338A-4FFE-A506-A355A72036FE}" destId="{1AA4E58F-4AA2-4A74-BD11-551F1094EFC8}" srcOrd="1" destOrd="0" presId="urn:microsoft.com/office/officeart/2005/8/layout/list1"/>
    <dgm:cxn modelId="{9C5BB9AA-E332-4B0F-A4B7-00D7BA42B28E}" type="presOf" srcId="{E03FE395-5CF4-4D2A-9541-0AD67C79ECED}" destId="{21888892-5A7A-40A5-9F25-22D92347B4A7}" srcOrd="0" destOrd="0" presId="urn:microsoft.com/office/officeart/2005/8/layout/list1"/>
    <dgm:cxn modelId="{EEBA17D2-2E42-4FCF-811D-E4691366DE04}" type="presOf" srcId="{FA87FB48-2D47-4C3E-9B57-0A82EA47417E}" destId="{D6B6ED95-1360-47FE-8AD4-EFF518DD029E}" srcOrd="0" destOrd="0" presId="urn:microsoft.com/office/officeart/2005/8/layout/list1"/>
    <dgm:cxn modelId="{887B3A92-5450-4AD6-A065-C0B0B355903F}" srcId="{FA87FB48-2D47-4C3E-9B57-0A82EA47417E}" destId="{DEB95A48-0EDA-4859-9646-73ECC981BEAA}" srcOrd="1" destOrd="0" parTransId="{84CDD3B9-303F-4A74-895A-B170685FCD05}" sibTransId="{21B98B1E-D3D6-4DBD-AF5B-74959FB5BE65}"/>
    <dgm:cxn modelId="{E7B534C3-27FB-449E-987B-5FEC57A9185C}" type="presOf" srcId="{7C358618-AF33-4B5E-AB05-4D47E4EEFF09}" destId="{9BC67206-4AB8-445A-AB3E-7AA9774875CB}" srcOrd="0" destOrd="0" presId="urn:microsoft.com/office/officeart/2005/8/layout/list1"/>
    <dgm:cxn modelId="{DF26EC72-7A95-403F-8F23-487AC38E011E}" type="presParOf" srcId="{0D8518C4-04A3-4385-BE9F-D45E0A85FB35}" destId="{B60C35BE-4658-4BF2-8884-EF43BD469914}" srcOrd="0" destOrd="0" presId="urn:microsoft.com/office/officeart/2005/8/layout/list1"/>
    <dgm:cxn modelId="{033872E3-40EC-4A73-B679-060BC8363F60}" type="presParOf" srcId="{B60C35BE-4658-4BF2-8884-EF43BD469914}" destId="{8A2D1CFD-516B-4E4B-B744-B3F1DB9E16BC}" srcOrd="0" destOrd="0" presId="urn:microsoft.com/office/officeart/2005/8/layout/list1"/>
    <dgm:cxn modelId="{F11D8AB7-40FB-45B6-8851-3F8946FAD95E}" type="presParOf" srcId="{B60C35BE-4658-4BF2-8884-EF43BD469914}" destId="{1AA4E58F-4AA2-4A74-BD11-551F1094EFC8}" srcOrd="1" destOrd="0" presId="urn:microsoft.com/office/officeart/2005/8/layout/list1"/>
    <dgm:cxn modelId="{3BF0C3CB-CAA4-4E96-987B-ACD8A56DA9A4}" type="presParOf" srcId="{0D8518C4-04A3-4385-BE9F-D45E0A85FB35}" destId="{50173800-4EB9-4B39-9501-EB940F61A9D0}" srcOrd="1" destOrd="0" presId="urn:microsoft.com/office/officeart/2005/8/layout/list1"/>
    <dgm:cxn modelId="{B23B1D20-DD1B-4C47-B411-6174A7A948E2}" type="presParOf" srcId="{0D8518C4-04A3-4385-BE9F-D45E0A85FB35}" destId="{9BC67206-4AB8-445A-AB3E-7AA9774875CB}" srcOrd="2" destOrd="0" presId="urn:microsoft.com/office/officeart/2005/8/layout/list1"/>
    <dgm:cxn modelId="{03DE9B12-244B-4F5C-8D9A-3436FBF1238B}" type="presParOf" srcId="{0D8518C4-04A3-4385-BE9F-D45E0A85FB35}" destId="{F95A4CD2-7A4F-42F0-A9F4-445F514E3F92}" srcOrd="3" destOrd="0" presId="urn:microsoft.com/office/officeart/2005/8/layout/list1"/>
    <dgm:cxn modelId="{DE768335-DD68-4F71-BDA6-7279DE4795C1}" type="presParOf" srcId="{0D8518C4-04A3-4385-BE9F-D45E0A85FB35}" destId="{1D2B4ABB-FB0E-454D-916A-608D33D58A1E}" srcOrd="4" destOrd="0" presId="urn:microsoft.com/office/officeart/2005/8/layout/list1"/>
    <dgm:cxn modelId="{0F6B76E9-72E6-4E7C-8718-A8A6022DD757}" type="presParOf" srcId="{1D2B4ABB-FB0E-454D-916A-608D33D58A1E}" destId="{D6B6ED95-1360-47FE-8AD4-EFF518DD029E}" srcOrd="0" destOrd="0" presId="urn:microsoft.com/office/officeart/2005/8/layout/list1"/>
    <dgm:cxn modelId="{1612BC61-8B94-4978-94BF-E6A8A5748CAE}" type="presParOf" srcId="{1D2B4ABB-FB0E-454D-916A-608D33D58A1E}" destId="{3C5299F1-00AC-4A4D-9A0D-143EB587CE47}" srcOrd="1" destOrd="0" presId="urn:microsoft.com/office/officeart/2005/8/layout/list1"/>
    <dgm:cxn modelId="{1614481F-F6D4-4615-9452-6D1B305EBB42}" type="presParOf" srcId="{0D8518C4-04A3-4385-BE9F-D45E0A85FB35}" destId="{DAA588AD-6A2E-439D-93DF-9922D77E7C81}" srcOrd="5" destOrd="0" presId="urn:microsoft.com/office/officeart/2005/8/layout/list1"/>
    <dgm:cxn modelId="{6A17BAD4-817C-404F-B913-E84E84B6C580}" type="presParOf" srcId="{0D8518C4-04A3-4385-BE9F-D45E0A85FB35}" destId="{5ECD26DF-DD98-4862-85E5-C8ABD57E1A51}" srcOrd="6" destOrd="0" presId="urn:microsoft.com/office/officeart/2005/8/layout/list1"/>
    <dgm:cxn modelId="{51DF369C-5400-4DA1-952A-48834D26FC97}" type="presParOf" srcId="{0D8518C4-04A3-4385-BE9F-D45E0A85FB35}" destId="{FB8FCCDB-230A-41E5-8511-6C61C0664C67}" srcOrd="7" destOrd="0" presId="urn:microsoft.com/office/officeart/2005/8/layout/list1"/>
    <dgm:cxn modelId="{05C2A4C5-B309-4AC5-A89A-BA9C3660CE22}" type="presParOf" srcId="{0D8518C4-04A3-4385-BE9F-D45E0A85FB35}" destId="{49D6A573-F6B7-4B18-8C22-B87EAB9AE7B1}" srcOrd="8" destOrd="0" presId="urn:microsoft.com/office/officeart/2005/8/layout/list1"/>
    <dgm:cxn modelId="{D441426C-62F4-4657-961E-463D1D84D4A5}" type="presParOf" srcId="{49D6A573-F6B7-4B18-8C22-B87EAB9AE7B1}" destId="{BC6D2158-D19E-421D-91C4-FAD4177432B5}" srcOrd="0" destOrd="0" presId="urn:microsoft.com/office/officeart/2005/8/layout/list1"/>
    <dgm:cxn modelId="{DAAD0BF3-1374-4485-BF37-FB9FE58E4390}" type="presParOf" srcId="{49D6A573-F6B7-4B18-8C22-B87EAB9AE7B1}" destId="{32E5AD25-AD4A-41EE-B8F6-4EEE03951A6C}" srcOrd="1" destOrd="0" presId="urn:microsoft.com/office/officeart/2005/8/layout/list1"/>
    <dgm:cxn modelId="{78C9D53B-A49B-4E32-817D-ADF9F40F8074}" type="presParOf" srcId="{0D8518C4-04A3-4385-BE9F-D45E0A85FB35}" destId="{2E1EE2F6-C15B-42EE-A6FB-AF2539FF4CFE}" srcOrd="9" destOrd="0" presId="urn:microsoft.com/office/officeart/2005/8/layout/list1"/>
    <dgm:cxn modelId="{0631A0E9-B665-4482-AA2A-7458E3E96BF0}" type="presParOf" srcId="{0D8518C4-04A3-4385-BE9F-D45E0A85FB35}" destId="{C1125FC8-537E-4A6C-B977-9F1A7EAC4F14}" srcOrd="10" destOrd="0" presId="urn:microsoft.com/office/officeart/2005/8/layout/list1"/>
    <dgm:cxn modelId="{571375CF-5111-4951-868C-EE000B83F562}" type="presParOf" srcId="{0D8518C4-04A3-4385-BE9F-D45E0A85FB35}" destId="{423B1B3A-F27E-404C-BE6D-A2B862D1CECB}" srcOrd="11" destOrd="0" presId="urn:microsoft.com/office/officeart/2005/8/layout/list1"/>
    <dgm:cxn modelId="{03C433F0-EA5E-4ABF-8F90-0AEB2FFA7C84}" type="presParOf" srcId="{0D8518C4-04A3-4385-BE9F-D45E0A85FB35}" destId="{97C3EABF-F802-4BEE-A39E-5955526A9B6F}" srcOrd="12" destOrd="0" presId="urn:microsoft.com/office/officeart/2005/8/layout/list1"/>
    <dgm:cxn modelId="{D7A5B204-4EBC-4755-9200-B1A4B1729749}" type="presParOf" srcId="{97C3EABF-F802-4BEE-A39E-5955526A9B6F}" destId="{537A456C-F32B-452E-927B-8105DDB12435}" srcOrd="0" destOrd="0" presId="urn:microsoft.com/office/officeart/2005/8/layout/list1"/>
    <dgm:cxn modelId="{5608B3B0-E2D1-43E2-8A23-E2968870A584}" type="presParOf" srcId="{97C3EABF-F802-4BEE-A39E-5955526A9B6F}" destId="{1610751A-F8CC-43DC-B226-6B142CA718CB}" srcOrd="1" destOrd="0" presId="urn:microsoft.com/office/officeart/2005/8/layout/list1"/>
    <dgm:cxn modelId="{11883677-836A-4240-9FB1-CEE050B28521}" type="presParOf" srcId="{0D8518C4-04A3-4385-BE9F-D45E0A85FB35}" destId="{D58EB889-31FB-48C9-91D9-418B43EA9D8C}" srcOrd="13" destOrd="0" presId="urn:microsoft.com/office/officeart/2005/8/layout/list1"/>
    <dgm:cxn modelId="{D5E0F2EC-E463-49CA-9613-473FCA752C7C}" type="presParOf" srcId="{0D8518C4-04A3-4385-BE9F-D45E0A85FB35}" destId="{21888892-5A7A-40A5-9F25-22D92347B4A7}"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393E6609-FFF4-44D2-9031-F0E65E00F161}" type="doc">
      <dgm:prSet loTypeId="urn:microsoft.com/office/officeart/2005/8/layout/hierarchy3" loCatId="hierarchy" qsTypeId="urn:microsoft.com/office/officeart/2005/8/quickstyle/simple1" qsCatId="simple" csTypeId="urn:microsoft.com/office/officeart/2005/8/colors/colorful1" csCatId="colorful" phldr="1"/>
      <dgm:spPr/>
      <dgm:t>
        <a:bodyPr/>
        <a:lstStyle/>
        <a:p>
          <a:endParaRPr lang="zh-TW" altLang="en-US"/>
        </a:p>
      </dgm:t>
    </dgm:pt>
    <dgm:pt modelId="{0E725A44-2976-4E7F-A6D7-605648D957DA}">
      <dgm:prSet phldrT="[文字]" custT="1"/>
      <dgm:spPr/>
      <dgm:t>
        <a:bodyPr/>
        <a:lstStyle/>
        <a:p>
          <a:r>
            <a:rPr lang="zh-TW" altLang="en-US" sz="4000" dirty="0" smtClean="0">
              <a:latin typeface="微軟正黑體" panose="020B0604030504040204" pitchFamily="34" charset="-120"/>
              <a:ea typeface="微軟正黑體" panose="020B0604030504040204" pitchFamily="34" charset="-120"/>
            </a:rPr>
            <a:t>廠商</a:t>
          </a:r>
          <a:endParaRPr lang="zh-TW" altLang="en-US" sz="4000" dirty="0">
            <a:latin typeface="微軟正黑體" panose="020B0604030504040204" pitchFamily="34" charset="-120"/>
            <a:ea typeface="微軟正黑體" panose="020B0604030504040204" pitchFamily="34" charset="-120"/>
          </a:endParaRPr>
        </a:p>
      </dgm:t>
    </dgm:pt>
    <dgm:pt modelId="{44835620-7156-4BDF-95E2-C3529575E681}" type="parTrans" cxnId="{EC6B1B14-7B14-4849-8556-8DB157661C35}">
      <dgm:prSet/>
      <dgm:spPr/>
      <dgm:t>
        <a:bodyPr/>
        <a:lstStyle/>
        <a:p>
          <a:endParaRPr lang="zh-TW" altLang="en-US">
            <a:latin typeface="標楷體" panose="03000509000000000000" pitchFamily="65" charset="-120"/>
            <a:ea typeface="標楷體" panose="03000509000000000000" pitchFamily="65" charset="-120"/>
          </a:endParaRPr>
        </a:p>
      </dgm:t>
    </dgm:pt>
    <dgm:pt modelId="{2D91CE30-5914-4B5C-B289-4C41308C9943}" type="sibTrans" cxnId="{EC6B1B14-7B14-4849-8556-8DB157661C35}">
      <dgm:prSet/>
      <dgm:spPr/>
      <dgm:t>
        <a:bodyPr/>
        <a:lstStyle/>
        <a:p>
          <a:endParaRPr lang="zh-TW" altLang="en-US">
            <a:latin typeface="標楷體" panose="03000509000000000000" pitchFamily="65" charset="-120"/>
            <a:ea typeface="標楷體" panose="03000509000000000000" pitchFamily="65" charset="-120"/>
          </a:endParaRPr>
        </a:p>
      </dgm:t>
    </dgm:pt>
    <dgm:pt modelId="{5B72C723-B9C3-41C0-8555-12D0E1CC0B7C}">
      <dgm:prSet phldrT="[文字]" custT="1"/>
      <dgm:spPr/>
      <dgm:t>
        <a:bodyPr/>
        <a:lstStyle/>
        <a:p>
          <a:pPr algn="just"/>
          <a:r>
            <a:rPr lang="zh-TW" altLang="en-US" sz="2000" b="1" dirty="0" smtClean="0">
              <a:latin typeface="微軟正黑體" panose="020B0604030504040204" pitchFamily="34" charset="-120"/>
              <a:ea typeface="微軟正黑體" panose="020B0604030504040204" pitchFamily="34" charset="-120"/>
            </a:rPr>
            <a:t>由機關授權，廠商得基於正當目的</a:t>
          </a:r>
          <a:r>
            <a:rPr lang="en-US" altLang="zh-TW" sz="2000" b="1" dirty="0" smtClean="0">
              <a:latin typeface="微軟正黑體" panose="020B0604030504040204" pitchFamily="34" charset="-120"/>
              <a:ea typeface="微軟正黑體" panose="020B0604030504040204" pitchFamily="34" charset="-120"/>
            </a:rPr>
            <a:t>(</a:t>
          </a:r>
          <a:r>
            <a:rPr lang="zh-TW" altLang="en-US" sz="2000" b="1" dirty="0" smtClean="0">
              <a:latin typeface="微軟正黑體" panose="020B0604030504040204" pitchFamily="34" charset="-120"/>
              <a:ea typeface="微軟正黑體" panose="020B0604030504040204" pitchFamily="34" charset="-120"/>
            </a:rPr>
            <a:t>教學、研究、著述、內部訓練</a:t>
          </a:r>
          <a:r>
            <a:rPr lang="en-US" altLang="zh-TW" sz="2000" b="1" dirty="0" smtClean="0">
              <a:latin typeface="微軟正黑體" panose="020B0604030504040204" pitchFamily="34" charset="-120"/>
              <a:ea typeface="微軟正黑體" panose="020B0604030504040204" pitchFamily="34" charset="-120"/>
            </a:rPr>
            <a:t>)</a:t>
          </a:r>
          <a:r>
            <a:rPr lang="zh-TW" altLang="en-US" sz="2000" b="1" dirty="0" smtClean="0">
              <a:latin typeface="微軟正黑體" panose="020B0604030504040204" pitchFamily="34" charset="-120"/>
              <a:ea typeface="微軟正黑體" panose="020B0604030504040204" pitchFamily="34" charset="-120"/>
            </a:rPr>
            <a:t>無償利用著作</a:t>
          </a:r>
          <a:endParaRPr lang="zh-TW" altLang="en-US" sz="2000" b="1" dirty="0">
            <a:latin typeface="微軟正黑體" panose="020B0604030504040204" pitchFamily="34" charset="-120"/>
            <a:ea typeface="微軟正黑體" panose="020B0604030504040204" pitchFamily="34" charset="-120"/>
          </a:endParaRPr>
        </a:p>
      </dgm:t>
    </dgm:pt>
    <dgm:pt modelId="{234A0300-E426-4EC2-A0BE-8057078B1EE8}" type="parTrans" cxnId="{9E6EB247-0F8F-46E1-83D1-394A80416EA7}">
      <dgm:prSet/>
      <dgm:spPr/>
      <dgm:t>
        <a:bodyPr/>
        <a:lstStyle/>
        <a:p>
          <a:endParaRPr lang="zh-TW" altLang="en-US">
            <a:latin typeface="標楷體" panose="03000509000000000000" pitchFamily="65" charset="-120"/>
            <a:ea typeface="標楷體" panose="03000509000000000000" pitchFamily="65" charset="-120"/>
          </a:endParaRPr>
        </a:p>
      </dgm:t>
    </dgm:pt>
    <dgm:pt modelId="{3DB92608-0F3C-4C95-8412-DAEF473F92A3}" type="sibTrans" cxnId="{9E6EB247-0F8F-46E1-83D1-394A80416EA7}">
      <dgm:prSet/>
      <dgm:spPr/>
      <dgm:t>
        <a:bodyPr/>
        <a:lstStyle/>
        <a:p>
          <a:endParaRPr lang="zh-TW" altLang="en-US">
            <a:latin typeface="標楷體" panose="03000509000000000000" pitchFamily="65" charset="-120"/>
            <a:ea typeface="標楷體" panose="03000509000000000000" pitchFamily="65" charset="-120"/>
          </a:endParaRPr>
        </a:p>
      </dgm:t>
    </dgm:pt>
    <dgm:pt modelId="{E55FD401-287F-410F-BFAE-2EC93355D9B9}">
      <dgm:prSet phldrT="[文字]" custT="1"/>
      <dgm:spPr/>
      <dgm:t>
        <a:bodyPr/>
        <a:lstStyle/>
        <a:p>
          <a:r>
            <a:rPr lang="zh-TW" altLang="en-US" sz="4000" dirty="0" smtClean="0">
              <a:latin typeface="微軟正黑體" panose="020B0604030504040204" pitchFamily="34" charset="-120"/>
              <a:ea typeface="微軟正黑體" panose="020B0604030504040204" pitchFamily="34" charset="-120"/>
            </a:rPr>
            <a:t>機關</a:t>
          </a:r>
          <a:endParaRPr lang="zh-TW" altLang="en-US" sz="4000" dirty="0">
            <a:latin typeface="微軟正黑體" panose="020B0604030504040204" pitchFamily="34" charset="-120"/>
            <a:ea typeface="微軟正黑體" panose="020B0604030504040204" pitchFamily="34" charset="-120"/>
          </a:endParaRPr>
        </a:p>
      </dgm:t>
    </dgm:pt>
    <dgm:pt modelId="{7F7E7BA7-C108-4600-843B-D6C4221B84CE}" type="parTrans" cxnId="{5E2A959A-ECBE-4131-9DA7-FBD2EBADAAB8}">
      <dgm:prSet/>
      <dgm:spPr/>
      <dgm:t>
        <a:bodyPr/>
        <a:lstStyle/>
        <a:p>
          <a:endParaRPr lang="zh-TW" altLang="en-US">
            <a:latin typeface="標楷體" panose="03000509000000000000" pitchFamily="65" charset="-120"/>
            <a:ea typeface="標楷體" panose="03000509000000000000" pitchFamily="65" charset="-120"/>
          </a:endParaRPr>
        </a:p>
      </dgm:t>
    </dgm:pt>
    <dgm:pt modelId="{7C5F5368-51DA-47A9-927C-FB70720AF7E3}" type="sibTrans" cxnId="{5E2A959A-ECBE-4131-9DA7-FBD2EBADAAB8}">
      <dgm:prSet/>
      <dgm:spPr/>
      <dgm:t>
        <a:bodyPr/>
        <a:lstStyle/>
        <a:p>
          <a:endParaRPr lang="zh-TW" altLang="en-US">
            <a:latin typeface="標楷體" panose="03000509000000000000" pitchFamily="65" charset="-120"/>
            <a:ea typeface="標楷體" panose="03000509000000000000" pitchFamily="65" charset="-120"/>
          </a:endParaRPr>
        </a:p>
      </dgm:t>
    </dgm:pt>
    <dgm:pt modelId="{64151E92-7EC8-4D86-98A2-E4920A70F58D}">
      <dgm:prSet phldrT="[文字]" custT="1"/>
      <dgm:spPr/>
      <dgm:t>
        <a:bodyPr/>
        <a:lstStyle/>
        <a:p>
          <a:pPr algn="ctr"/>
          <a:r>
            <a:rPr lang="zh-TW" altLang="en-US" sz="2200" b="1" dirty="0" smtClean="0">
              <a:latin typeface="微軟正黑體" panose="020B0604030504040204" pitchFamily="34" charset="-120"/>
              <a:ea typeface="微軟正黑體" panose="020B0604030504040204" pitchFamily="34" charset="-120"/>
            </a:rPr>
            <a:t>享有著作財產權</a:t>
          </a:r>
          <a:endParaRPr lang="zh-TW" altLang="en-US" sz="2200" b="1" dirty="0">
            <a:latin typeface="微軟正黑體" panose="020B0604030504040204" pitchFamily="34" charset="-120"/>
            <a:ea typeface="微軟正黑體" panose="020B0604030504040204" pitchFamily="34" charset="-120"/>
          </a:endParaRPr>
        </a:p>
      </dgm:t>
    </dgm:pt>
    <dgm:pt modelId="{564A8DE6-B865-4A29-ACCB-4DE09465702B}" type="parTrans" cxnId="{1F6572FC-9451-4BB2-9250-15FDE8906007}">
      <dgm:prSet/>
      <dgm:spPr/>
      <dgm:t>
        <a:bodyPr/>
        <a:lstStyle/>
        <a:p>
          <a:endParaRPr lang="zh-TW" altLang="en-US">
            <a:latin typeface="標楷體" panose="03000509000000000000" pitchFamily="65" charset="-120"/>
            <a:ea typeface="標楷體" panose="03000509000000000000" pitchFamily="65" charset="-120"/>
          </a:endParaRPr>
        </a:p>
      </dgm:t>
    </dgm:pt>
    <dgm:pt modelId="{A42EFDEF-B638-4B1D-8FE1-EB3DEF80E40E}" type="sibTrans" cxnId="{1F6572FC-9451-4BB2-9250-15FDE8906007}">
      <dgm:prSet/>
      <dgm:spPr/>
      <dgm:t>
        <a:bodyPr/>
        <a:lstStyle/>
        <a:p>
          <a:endParaRPr lang="zh-TW" altLang="en-US">
            <a:latin typeface="標楷體" panose="03000509000000000000" pitchFamily="65" charset="-120"/>
            <a:ea typeface="標楷體" panose="03000509000000000000" pitchFamily="65" charset="-120"/>
          </a:endParaRPr>
        </a:p>
      </dgm:t>
    </dgm:pt>
    <dgm:pt modelId="{9A8DA49C-B0DC-4098-8B97-C9B831D44B7E}">
      <dgm:prSet phldrT="[文字]" custT="1"/>
      <dgm:spPr/>
      <dgm:t>
        <a:bodyPr/>
        <a:lstStyle/>
        <a:p>
          <a:pPr algn="l"/>
          <a:r>
            <a:rPr lang="zh-TW" altLang="en-US" sz="2000" b="1" dirty="0" smtClean="0">
              <a:latin typeface="微軟正黑體" panose="020B0604030504040204" pitchFamily="34" charset="-120"/>
              <a:ea typeface="微軟正黑體" panose="020B0604030504040204" pitchFamily="34" charset="-120"/>
            </a:rPr>
            <a:t>得再轉授權他人為上述利用</a:t>
          </a:r>
          <a:endParaRPr lang="zh-TW" altLang="en-US" sz="2000" b="1" dirty="0">
            <a:latin typeface="微軟正黑體" panose="020B0604030504040204" pitchFamily="34" charset="-120"/>
            <a:ea typeface="微軟正黑體" panose="020B0604030504040204" pitchFamily="34" charset="-120"/>
          </a:endParaRPr>
        </a:p>
      </dgm:t>
    </dgm:pt>
    <dgm:pt modelId="{07D45802-5783-4A46-A55A-5694571C752C}" type="parTrans" cxnId="{B02E529C-371E-4613-A64F-40D942354519}">
      <dgm:prSet/>
      <dgm:spPr/>
      <dgm:t>
        <a:bodyPr/>
        <a:lstStyle/>
        <a:p>
          <a:endParaRPr lang="zh-TW" altLang="en-US">
            <a:latin typeface="標楷體" panose="03000509000000000000" pitchFamily="65" charset="-120"/>
            <a:ea typeface="標楷體" panose="03000509000000000000" pitchFamily="65" charset="-120"/>
          </a:endParaRPr>
        </a:p>
      </dgm:t>
    </dgm:pt>
    <dgm:pt modelId="{FD7D5EBF-B05F-47D2-B443-CD7E46FEEB68}" type="sibTrans" cxnId="{B02E529C-371E-4613-A64F-40D942354519}">
      <dgm:prSet/>
      <dgm:spPr/>
      <dgm:t>
        <a:bodyPr/>
        <a:lstStyle/>
        <a:p>
          <a:endParaRPr lang="zh-TW" altLang="en-US">
            <a:latin typeface="標楷體" panose="03000509000000000000" pitchFamily="65" charset="-120"/>
            <a:ea typeface="標楷體" panose="03000509000000000000" pitchFamily="65" charset="-120"/>
          </a:endParaRPr>
        </a:p>
      </dgm:t>
    </dgm:pt>
    <dgm:pt modelId="{8FF13F64-955F-4CF9-A601-FE06E65F3861}" type="pres">
      <dgm:prSet presAssocID="{393E6609-FFF4-44D2-9031-F0E65E00F161}" presName="diagram" presStyleCnt="0">
        <dgm:presLayoutVars>
          <dgm:chPref val="1"/>
          <dgm:dir/>
          <dgm:animOne val="branch"/>
          <dgm:animLvl val="lvl"/>
          <dgm:resizeHandles/>
        </dgm:presLayoutVars>
      </dgm:prSet>
      <dgm:spPr/>
      <dgm:t>
        <a:bodyPr/>
        <a:lstStyle/>
        <a:p>
          <a:endParaRPr lang="zh-TW" altLang="en-US"/>
        </a:p>
      </dgm:t>
    </dgm:pt>
    <dgm:pt modelId="{E6A4DA0B-2B24-4823-98DE-E5FC5CADFE1A}" type="pres">
      <dgm:prSet presAssocID="{E55FD401-287F-410F-BFAE-2EC93355D9B9}" presName="root" presStyleCnt="0"/>
      <dgm:spPr/>
      <dgm:t>
        <a:bodyPr/>
        <a:lstStyle/>
        <a:p>
          <a:endParaRPr lang="zh-TW" altLang="en-US"/>
        </a:p>
      </dgm:t>
    </dgm:pt>
    <dgm:pt modelId="{D9ABC1AD-CE64-4920-8830-49E871A6619D}" type="pres">
      <dgm:prSet presAssocID="{E55FD401-287F-410F-BFAE-2EC93355D9B9}" presName="rootComposite" presStyleCnt="0"/>
      <dgm:spPr/>
      <dgm:t>
        <a:bodyPr/>
        <a:lstStyle/>
        <a:p>
          <a:endParaRPr lang="zh-TW" altLang="en-US"/>
        </a:p>
      </dgm:t>
    </dgm:pt>
    <dgm:pt modelId="{1497877C-903E-4372-8B1C-E762D4F41227}" type="pres">
      <dgm:prSet presAssocID="{E55FD401-287F-410F-BFAE-2EC93355D9B9}" presName="rootText" presStyleLbl="node1" presStyleIdx="0" presStyleCnt="2" custScaleX="111617" custScaleY="63765"/>
      <dgm:spPr/>
      <dgm:t>
        <a:bodyPr/>
        <a:lstStyle/>
        <a:p>
          <a:endParaRPr lang="zh-TW" altLang="en-US"/>
        </a:p>
      </dgm:t>
    </dgm:pt>
    <dgm:pt modelId="{A9C9BE04-CD35-4211-BB57-D85AB2F82DD0}" type="pres">
      <dgm:prSet presAssocID="{E55FD401-287F-410F-BFAE-2EC93355D9B9}" presName="rootConnector" presStyleLbl="node1" presStyleIdx="0" presStyleCnt="2"/>
      <dgm:spPr/>
      <dgm:t>
        <a:bodyPr/>
        <a:lstStyle/>
        <a:p>
          <a:endParaRPr lang="zh-TW" altLang="en-US"/>
        </a:p>
      </dgm:t>
    </dgm:pt>
    <dgm:pt modelId="{4CF6A3FA-1D4F-4C6B-8A4C-B3CCE40969EA}" type="pres">
      <dgm:prSet presAssocID="{E55FD401-287F-410F-BFAE-2EC93355D9B9}" presName="childShape" presStyleCnt="0"/>
      <dgm:spPr/>
      <dgm:t>
        <a:bodyPr/>
        <a:lstStyle/>
        <a:p>
          <a:endParaRPr lang="zh-TW" altLang="en-US"/>
        </a:p>
      </dgm:t>
    </dgm:pt>
    <dgm:pt modelId="{9C2430EB-5C44-498D-B167-43CEFEEC2CCF}" type="pres">
      <dgm:prSet presAssocID="{564A8DE6-B865-4A29-ACCB-4DE09465702B}" presName="Name13" presStyleLbl="parChTrans1D2" presStyleIdx="0" presStyleCnt="3"/>
      <dgm:spPr/>
      <dgm:t>
        <a:bodyPr/>
        <a:lstStyle/>
        <a:p>
          <a:endParaRPr lang="zh-TW" altLang="en-US"/>
        </a:p>
      </dgm:t>
    </dgm:pt>
    <dgm:pt modelId="{22ED434B-B54A-4A22-852A-2D8B67331D52}" type="pres">
      <dgm:prSet presAssocID="{64151E92-7EC8-4D86-98A2-E4920A70F58D}" presName="childText" presStyleLbl="bgAcc1" presStyleIdx="0" presStyleCnt="3" custScaleX="135687">
        <dgm:presLayoutVars>
          <dgm:bulletEnabled val="1"/>
        </dgm:presLayoutVars>
      </dgm:prSet>
      <dgm:spPr/>
      <dgm:t>
        <a:bodyPr/>
        <a:lstStyle/>
        <a:p>
          <a:endParaRPr lang="zh-TW" altLang="en-US"/>
        </a:p>
      </dgm:t>
    </dgm:pt>
    <dgm:pt modelId="{0CD01348-F23A-4564-A0E1-6B2AC8206A02}" type="pres">
      <dgm:prSet presAssocID="{0E725A44-2976-4E7F-A6D7-605648D957DA}" presName="root" presStyleCnt="0"/>
      <dgm:spPr/>
      <dgm:t>
        <a:bodyPr/>
        <a:lstStyle/>
        <a:p>
          <a:endParaRPr lang="zh-TW" altLang="en-US"/>
        </a:p>
      </dgm:t>
    </dgm:pt>
    <dgm:pt modelId="{56AD4F82-DB37-4C06-9E6A-6CC11870D88B}" type="pres">
      <dgm:prSet presAssocID="{0E725A44-2976-4E7F-A6D7-605648D957DA}" presName="rootComposite" presStyleCnt="0"/>
      <dgm:spPr/>
      <dgm:t>
        <a:bodyPr/>
        <a:lstStyle/>
        <a:p>
          <a:endParaRPr lang="zh-TW" altLang="en-US"/>
        </a:p>
      </dgm:t>
    </dgm:pt>
    <dgm:pt modelId="{82C8C364-EA05-435A-BA69-4EBCE7231B6E}" type="pres">
      <dgm:prSet presAssocID="{0E725A44-2976-4E7F-A6D7-605648D957DA}" presName="rootText" presStyleLbl="node1" presStyleIdx="1" presStyleCnt="2" custScaleX="111617" custScaleY="64989"/>
      <dgm:spPr/>
      <dgm:t>
        <a:bodyPr/>
        <a:lstStyle/>
        <a:p>
          <a:endParaRPr lang="zh-TW" altLang="en-US"/>
        </a:p>
      </dgm:t>
    </dgm:pt>
    <dgm:pt modelId="{4F503EB3-2E04-4A21-9864-6D9C00BE8DD0}" type="pres">
      <dgm:prSet presAssocID="{0E725A44-2976-4E7F-A6D7-605648D957DA}" presName="rootConnector" presStyleLbl="node1" presStyleIdx="1" presStyleCnt="2"/>
      <dgm:spPr/>
      <dgm:t>
        <a:bodyPr/>
        <a:lstStyle/>
        <a:p>
          <a:endParaRPr lang="zh-TW" altLang="en-US"/>
        </a:p>
      </dgm:t>
    </dgm:pt>
    <dgm:pt modelId="{AF82A344-4EC4-4206-BA04-F9732DEFF802}" type="pres">
      <dgm:prSet presAssocID="{0E725A44-2976-4E7F-A6D7-605648D957DA}" presName="childShape" presStyleCnt="0"/>
      <dgm:spPr/>
      <dgm:t>
        <a:bodyPr/>
        <a:lstStyle/>
        <a:p>
          <a:endParaRPr lang="zh-TW" altLang="en-US"/>
        </a:p>
      </dgm:t>
    </dgm:pt>
    <dgm:pt modelId="{116EBCC1-E613-4216-9D84-1DB56C906425}" type="pres">
      <dgm:prSet presAssocID="{234A0300-E426-4EC2-A0BE-8057078B1EE8}" presName="Name13" presStyleLbl="parChTrans1D2" presStyleIdx="1" presStyleCnt="3"/>
      <dgm:spPr/>
      <dgm:t>
        <a:bodyPr/>
        <a:lstStyle/>
        <a:p>
          <a:endParaRPr lang="zh-TW" altLang="en-US"/>
        </a:p>
      </dgm:t>
    </dgm:pt>
    <dgm:pt modelId="{8DDB4092-0F9D-4843-9F9B-DE4082EA051C}" type="pres">
      <dgm:prSet presAssocID="{5B72C723-B9C3-41C0-8555-12D0E1CC0B7C}" presName="childText" presStyleLbl="bgAcc1" presStyleIdx="1" presStyleCnt="3" custScaleX="188237" custScaleY="121095">
        <dgm:presLayoutVars>
          <dgm:bulletEnabled val="1"/>
        </dgm:presLayoutVars>
      </dgm:prSet>
      <dgm:spPr/>
      <dgm:t>
        <a:bodyPr/>
        <a:lstStyle/>
        <a:p>
          <a:endParaRPr lang="zh-TW" altLang="en-US"/>
        </a:p>
      </dgm:t>
    </dgm:pt>
    <dgm:pt modelId="{35A40949-A7C2-4DBC-BB1A-BA3F1BD59CCC}" type="pres">
      <dgm:prSet presAssocID="{07D45802-5783-4A46-A55A-5694571C752C}" presName="Name13" presStyleLbl="parChTrans1D2" presStyleIdx="2" presStyleCnt="3"/>
      <dgm:spPr/>
      <dgm:t>
        <a:bodyPr/>
        <a:lstStyle/>
        <a:p>
          <a:endParaRPr lang="zh-TW" altLang="en-US"/>
        </a:p>
      </dgm:t>
    </dgm:pt>
    <dgm:pt modelId="{1D49E441-52E7-4EC0-9B8B-E4D77968E878}" type="pres">
      <dgm:prSet presAssocID="{9A8DA49C-B0DC-4098-8B97-C9B831D44B7E}" presName="childText" presStyleLbl="bgAcc1" presStyleIdx="2" presStyleCnt="3" custScaleX="185785" custScaleY="78406" custLinFactNeighborX="-301" custLinFactNeighborY="208">
        <dgm:presLayoutVars>
          <dgm:bulletEnabled val="1"/>
        </dgm:presLayoutVars>
      </dgm:prSet>
      <dgm:spPr/>
      <dgm:t>
        <a:bodyPr/>
        <a:lstStyle/>
        <a:p>
          <a:endParaRPr lang="zh-TW" altLang="en-US"/>
        </a:p>
      </dgm:t>
    </dgm:pt>
  </dgm:ptLst>
  <dgm:cxnLst>
    <dgm:cxn modelId="{5E2A959A-ECBE-4131-9DA7-FBD2EBADAAB8}" srcId="{393E6609-FFF4-44D2-9031-F0E65E00F161}" destId="{E55FD401-287F-410F-BFAE-2EC93355D9B9}" srcOrd="0" destOrd="0" parTransId="{7F7E7BA7-C108-4600-843B-D6C4221B84CE}" sibTransId="{7C5F5368-51DA-47A9-927C-FB70720AF7E3}"/>
    <dgm:cxn modelId="{972DDB08-BD56-4728-936B-62D8208D830D}" type="presOf" srcId="{E55FD401-287F-410F-BFAE-2EC93355D9B9}" destId="{A9C9BE04-CD35-4211-BB57-D85AB2F82DD0}" srcOrd="1" destOrd="0" presId="urn:microsoft.com/office/officeart/2005/8/layout/hierarchy3"/>
    <dgm:cxn modelId="{1F6572FC-9451-4BB2-9250-15FDE8906007}" srcId="{E55FD401-287F-410F-BFAE-2EC93355D9B9}" destId="{64151E92-7EC8-4D86-98A2-E4920A70F58D}" srcOrd="0" destOrd="0" parTransId="{564A8DE6-B865-4A29-ACCB-4DE09465702B}" sibTransId="{A42EFDEF-B638-4B1D-8FE1-EB3DEF80E40E}"/>
    <dgm:cxn modelId="{9E6EB247-0F8F-46E1-83D1-394A80416EA7}" srcId="{0E725A44-2976-4E7F-A6D7-605648D957DA}" destId="{5B72C723-B9C3-41C0-8555-12D0E1CC0B7C}" srcOrd="0" destOrd="0" parTransId="{234A0300-E426-4EC2-A0BE-8057078B1EE8}" sibTransId="{3DB92608-0F3C-4C95-8412-DAEF473F92A3}"/>
    <dgm:cxn modelId="{EC6B1B14-7B14-4849-8556-8DB157661C35}" srcId="{393E6609-FFF4-44D2-9031-F0E65E00F161}" destId="{0E725A44-2976-4E7F-A6D7-605648D957DA}" srcOrd="1" destOrd="0" parTransId="{44835620-7156-4BDF-95E2-C3529575E681}" sibTransId="{2D91CE30-5914-4B5C-B289-4C41308C9943}"/>
    <dgm:cxn modelId="{F7F01BB2-F6ED-4058-A9AB-14AD91D13319}" type="presOf" srcId="{234A0300-E426-4EC2-A0BE-8057078B1EE8}" destId="{116EBCC1-E613-4216-9D84-1DB56C906425}" srcOrd="0" destOrd="0" presId="urn:microsoft.com/office/officeart/2005/8/layout/hierarchy3"/>
    <dgm:cxn modelId="{1FCDB262-EFED-44BB-8D99-AA0EAA2BBC8E}" type="presOf" srcId="{64151E92-7EC8-4D86-98A2-E4920A70F58D}" destId="{22ED434B-B54A-4A22-852A-2D8B67331D52}" srcOrd="0" destOrd="0" presId="urn:microsoft.com/office/officeart/2005/8/layout/hierarchy3"/>
    <dgm:cxn modelId="{B2A9837A-1B0C-4881-8A56-42841CDB5AFE}" type="presOf" srcId="{0E725A44-2976-4E7F-A6D7-605648D957DA}" destId="{82C8C364-EA05-435A-BA69-4EBCE7231B6E}" srcOrd="0" destOrd="0" presId="urn:microsoft.com/office/officeart/2005/8/layout/hierarchy3"/>
    <dgm:cxn modelId="{B02E529C-371E-4613-A64F-40D942354519}" srcId="{0E725A44-2976-4E7F-A6D7-605648D957DA}" destId="{9A8DA49C-B0DC-4098-8B97-C9B831D44B7E}" srcOrd="1" destOrd="0" parTransId="{07D45802-5783-4A46-A55A-5694571C752C}" sibTransId="{FD7D5EBF-B05F-47D2-B443-CD7E46FEEB68}"/>
    <dgm:cxn modelId="{F26327B0-993D-4F63-B31A-58F4819D4FAB}" type="presOf" srcId="{5B72C723-B9C3-41C0-8555-12D0E1CC0B7C}" destId="{8DDB4092-0F9D-4843-9F9B-DE4082EA051C}" srcOrd="0" destOrd="0" presId="urn:microsoft.com/office/officeart/2005/8/layout/hierarchy3"/>
    <dgm:cxn modelId="{0278AD4B-1600-45D6-B047-42BAD389E874}" type="presOf" srcId="{07D45802-5783-4A46-A55A-5694571C752C}" destId="{35A40949-A7C2-4DBC-BB1A-BA3F1BD59CCC}" srcOrd="0" destOrd="0" presId="urn:microsoft.com/office/officeart/2005/8/layout/hierarchy3"/>
    <dgm:cxn modelId="{00722E2F-33AE-4FA6-88C8-DF16EA43D2E3}" type="presOf" srcId="{393E6609-FFF4-44D2-9031-F0E65E00F161}" destId="{8FF13F64-955F-4CF9-A601-FE06E65F3861}" srcOrd="0" destOrd="0" presId="urn:microsoft.com/office/officeart/2005/8/layout/hierarchy3"/>
    <dgm:cxn modelId="{F8EA3512-27BB-47DB-828A-6F1E72DF9F5C}" type="presOf" srcId="{E55FD401-287F-410F-BFAE-2EC93355D9B9}" destId="{1497877C-903E-4372-8B1C-E762D4F41227}" srcOrd="0" destOrd="0" presId="urn:microsoft.com/office/officeart/2005/8/layout/hierarchy3"/>
    <dgm:cxn modelId="{28C2C0AE-7CCE-4D73-BAD0-CF3DC0DB2617}" type="presOf" srcId="{9A8DA49C-B0DC-4098-8B97-C9B831D44B7E}" destId="{1D49E441-52E7-4EC0-9B8B-E4D77968E878}" srcOrd="0" destOrd="0" presId="urn:microsoft.com/office/officeart/2005/8/layout/hierarchy3"/>
    <dgm:cxn modelId="{85B9A62C-565E-43ED-AA23-D3DCD2803CA8}" type="presOf" srcId="{564A8DE6-B865-4A29-ACCB-4DE09465702B}" destId="{9C2430EB-5C44-498D-B167-43CEFEEC2CCF}" srcOrd="0" destOrd="0" presId="urn:microsoft.com/office/officeart/2005/8/layout/hierarchy3"/>
    <dgm:cxn modelId="{AA6C2C68-4715-442D-9E2B-FB9B770F3C8C}" type="presOf" srcId="{0E725A44-2976-4E7F-A6D7-605648D957DA}" destId="{4F503EB3-2E04-4A21-9864-6D9C00BE8DD0}" srcOrd="1" destOrd="0" presId="urn:microsoft.com/office/officeart/2005/8/layout/hierarchy3"/>
    <dgm:cxn modelId="{893BEF0E-37F7-4C3A-98DB-B330EDEBFBFD}" type="presParOf" srcId="{8FF13F64-955F-4CF9-A601-FE06E65F3861}" destId="{E6A4DA0B-2B24-4823-98DE-E5FC5CADFE1A}" srcOrd="0" destOrd="0" presId="urn:microsoft.com/office/officeart/2005/8/layout/hierarchy3"/>
    <dgm:cxn modelId="{2EE260F0-D317-43A4-8F03-DE30B85782E0}" type="presParOf" srcId="{E6A4DA0B-2B24-4823-98DE-E5FC5CADFE1A}" destId="{D9ABC1AD-CE64-4920-8830-49E871A6619D}" srcOrd="0" destOrd="0" presId="urn:microsoft.com/office/officeart/2005/8/layout/hierarchy3"/>
    <dgm:cxn modelId="{0B8F9A23-5C98-4FBC-87E1-6C9BE2D80EA9}" type="presParOf" srcId="{D9ABC1AD-CE64-4920-8830-49E871A6619D}" destId="{1497877C-903E-4372-8B1C-E762D4F41227}" srcOrd="0" destOrd="0" presId="urn:microsoft.com/office/officeart/2005/8/layout/hierarchy3"/>
    <dgm:cxn modelId="{79FA9DE7-B514-4346-8540-5497CAE0019B}" type="presParOf" srcId="{D9ABC1AD-CE64-4920-8830-49E871A6619D}" destId="{A9C9BE04-CD35-4211-BB57-D85AB2F82DD0}" srcOrd="1" destOrd="0" presId="urn:microsoft.com/office/officeart/2005/8/layout/hierarchy3"/>
    <dgm:cxn modelId="{A8A761CA-77DA-4BBA-A9A7-2E2422B041F4}" type="presParOf" srcId="{E6A4DA0B-2B24-4823-98DE-E5FC5CADFE1A}" destId="{4CF6A3FA-1D4F-4C6B-8A4C-B3CCE40969EA}" srcOrd="1" destOrd="0" presId="urn:microsoft.com/office/officeart/2005/8/layout/hierarchy3"/>
    <dgm:cxn modelId="{E64E0F95-C03D-49CB-BF98-98891F18D889}" type="presParOf" srcId="{4CF6A3FA-1D4F-4C6B-8A4C-B3CCE40969EA}" destId="{9C2430EB-5C44-498D-B167-43CEFEEC2CCF}" srcOrd="0" destOrd="0" presId="urn:microsoft.com/office/officeart/2005/8/layout/hierarchy3"/>
    <dgm:cxn modelId="{F8B19F2C-ABD9-40F9-AB48-4C6615AA5678}" type="presParOf" srcId="{4CF6A3FA-1D4F-4C6B-8A4C-B3CCE40969EA}" destId="{22ED434B-B54A-4A22-852A-2D8B67331D52}" srcOrd="1" destOrd="0" presId="urn:microsoft.com/office/officeart/2005/8/layout/hierarchy3"/>
    <dgm:cxn modelId="{3F9052C8-22AC-40C9-B601-9A496772B4D5}" type="presParOf" srcId="{8FF13F64-955F-4CF9-A601-FE06E65F3861}" destId="{0CD01348-F23A-4564-A0E1-6B2AC8206A02}" srcOrd="1" destOrd="0" presId="urn:microsoft.com/office/officeart/2005/8/layout/hierarchy3"/>
    <dgm:cxn modelId="{09A0737A-733E-475E-BF1D-00F00DAD2763}" type="presParOf" srcId="{0CD01348-F23A-4564-A0E1-6B2AC8206A02}" destId="{56AD4F82-DB37-4C06-9E6A-6CC11870D88B}" srcOrd="0" destOrd="0" presId="urn:microsoft.com/office/officeart/2005/8/layout/hierarchy3"/>
    <dgm:cxn modelId="{B316EE15-0FB1-4BD6-BB5C-585326B48429}" type="presParOf" srcId="{56AD4F82-DB37-4C06-9E6A-6CC11870D88B}" destId="{82C8C364-EA05-435A-BA69-4EBCE7231B6E}" srcOrd="0" destOrd="0" presId="urn:microsoft.com/office/officeart/2005/8/layout/hierarchy3"/>
    <dgm:cxn modelId="{18B725EE-C915-47B8-8BDD-DD6D66FD22A5}" type="presParOf" srcId="{56AD4F82-DB37-4C06-9E6A-6CC11870D88B}" destId="{4F503EB3-2E04-4A21-9864-6D9C00BE8DD0}" srcOrd="1" destOrd="0" presId="urn:microsoft.com/office/officeart/2005/8/layout/hierarchy3"/>
    <dgm:cxn modelId="{1DD32038-C071-4DE4-ADE3-858567591200}" type="presParOf" srcId="{0CD01348-F23A-4564-A0E1-6B2AC8206A02}" destId="{AF82A344-4EC4-4206-BA04-F9732DEFF802}" srcOrd="1" destOrd="0" presId="urn:microsoft.com/office/officeart/2005/8/layout/hierarchy3"/>
    <dgm:cxn modelId="{8E26D3A8-FCBA-4AD0-9745-3DEED673776A}" type="presParOf" srcId="{AF82A344-4EC4-4206-BA04-F9732DEFF802}" destId="{116EBCC1-E613-4216-9D84-1DB56C906425}" srcOrd="0" destOrd="0" presId="urn:microsoft.com/office/officeart/2005/8/layout/hierarchy3"/>
    <dgm:cxn modelId="{AE284BB5-9912-4614-A721-6F8B3FA27E99}" type="presParOf" srcId="{AF82A344-4EC4-4206-BA04-F9732DEFF802}" destId="{8DDB4092-0F9D-4843-9F9B-DE4082EA051C}" srcOrd="1" destOrd="0" presId="urn:microsoft.com/office/officeart/2005/8/layout/hierarchy3"/>
    <dgm:cxn modelId="{3A3C413D-C705-4C1D-B32E-D9C029951FE2}" type="presParOf" srcId="{AF82A344-4EC4-4206-BA04-F9732DEFF802}" destId="{35A40949-A7C2-4DBC-BB1A-BA3F1BD59CCC}" srcOrd="2" destOrd="0" presId="urn:microsoft.com/office/officeart/2005/8/layout/hierarchy3"/>
    <dgm:cxn modelId="{9D7BFABF-1470-430B-B789-2F8054AC0F8D}" type="presParOf" srcId="{AF82A344-4EC4-4206-BA04-F9732DEFF802}" destId="{1D49E441-52E7-4EC0-9B8B-E4D77968E878}" srcOrd="3"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60C76884-9D8D-4EDF-B09B-03F25FF02C4F}" type="doc">
      <dgm:prSet loTypeId="urn:microsoft.com/office/officeart/2005/8/layout/process4" loCatId="process" qsTypeId="urn:microsoft.com/office/officeart/2005/8/quickstyle/simple1" qsCatId="simple" csTypeId="urn:microsoft.com/office/officeart/2005/8/colors/colorful3" csCatId="colorful" phldr="1"/>
      <dgm:spPr/>
      <dgm:t>
        <a:bodyPr/>
        <a:lstStyle/>
        <a:p>
          <a:endParaRPr lang="zh-TW" altLang="en-US"/>
        </a:p>
      </dgm:t>
    </dgm:pt>
    <dgm:pt modelId="{5835CA25-A3E4-406A-A184-7E55223C2880}">
      <dgm:prSet custT="1"/>
      <dgm:spPr/>
      <dgm:t>
        <a:bodyPr/>
        <a:lstStyle/>
        <a:p>
          <a:pPr rtl="0"/>
          <a:r>
            <a:rPr lang="zh-TW" sz="3600" b="1" dirty="0" smtClean="0">
              <a:latin typeface="微軟正黑體" panose="020B0604030504040204" pitchFamily="34" charset="-120"/>
              <a:ea typeface="微軟正黑體" panose="020B0604030504040204" pitchFamily="34" charset="-120"/>
            </a:rPr>
            <a:t>機關</a:t>
          </a:r>
          <a:r>
            <a:rPr lang="en-US" altLang="zh-TW" sz="3600" b="1" dirty="0" smtClean="0">
              <a:latin typeface="微軟正黑體" panose="020B0604030504040204" pitchFamily="34" charset="-120"/>
              <a:ea typeface="微軟正黑體" panose="020B0604030504040204" pitchFamily="34" charset="-120"/>
            </a:rPr>
            <a:t>&amp;</a:t>
          </a:r>
          <a:r>
            <a:rPr lang="zh-TW" altLang="en-US" sz="3600" b="1" dirty="0" smtClean="0">
              <a:latin typeface="微軟正黑體" panose="020B0604030504040204" pitchFamily="34" charset="-120"/>
              <a:ea typeface="微軟正黑體" panose="020B0604030504040204" pitchFamily="34" charset="-120"/>
            </a:rPr>
            <a:t>廠商</a:t>
          </a:r>
          <a:endParaRPr lang="zh-TW" sz="3600" b="1" dirty="0">
            <a:latin typeface="微軟正黑體" panose="020B0604030504040204" pitchFamily="34" charset="-120"/>
            <a:ea typeface="微軟正黑體" panose="020B0604030504040204" pitchFamily="34" charset="-120"/>
          </a:endParaRPr>
        </a:p>
      </dgm:t>
    </dgm:pt>
    <dgm:pt modelId="{B72E11F4-C03B-416F-947A-FFDE1E9BAD46}" type="parTrans" cxnId="{D7FFFDC6-C112-4BBD-A77B-4A7C9D156C1A}">
      <dgm:prSet/>
      <dgm:spPr/>
      <dgm:t>
        <a:bodyPr/>
        <a:lstStyle/>
        <a:p>
          <a:endParaRPr lang="zh-TW" altLang="en-US"/>
        </a:p>
      </dgm:t>
    </dgm:pt>
    <dgm:pt modelId="{E4A31B58-C4B4-45C5-A4B4-7C860D29D644}" type="sibTrans" cxnId="{D7FFFDC6-C112-4BBD-A77B-4A7C9D156C1A}">
      <dgm:prSet/>
      <dgm:spPr/>
      <dgm:t>
        <a:bodyPr/>
        <a:lstStyle/>
        <a:p>
          <a:endParaRPr lang="zh-TW" altLang="en-US"/>
        </a:p>
      </dgm:t>
    </dgm:pt>
    <dgm:pt modelId="{71DC4225-FCA3-4FA5-9F6B-0427ACFBF187}">
      <dgm:prSet custT="1"/>
      <dgm:spPr/>
      <dgm:t>
        <a:bodyPr/>
        <a:lstStyle/>
        <a:p>
          <a:pPr rtl="0"/>
          <a:r>
            <a:rPr lang="zh-TW" altLang="en-US" sz="3200" b="1" dirty="0" smtClean="0">
              <a:latin typeface="微軟正黑體" panose="020B0604030504040204" pitchFamily="34" charset="-120"/>
              <a:ea typeface="微軟正黑體" panose="020B0604030504040204" pitchFamily="34" charset="-120"/>
            </a:rPr>
            <a:t>共同著作</a:t>
          </a:r>
          <a:endParaRPr lang="zh-TW" altLang="en-US" sz="3200" b="1" dirty="0">
            <a:latin typeface="微軟正黑體" panose="020B0604030504040204" pitchFamily="34" charset="-120"/>
            <a:ea typeface="微軟正黑體" panose="020B0604030504040204" pitchFamily="34" charset="-120"/>
          </a:endParaRPr>
        </a:p>
      </dgm:t>
    </dgm:pt>
    <dgm:pt modelId="{6FD9E8BF-0BB2-4C88-8A9D-C85A6138BBCD}" type="parTrans" cxnId="{85E1093A-9270-4C3A-A55B-5E5F40AA88AE}">
      <dgm:prSet/>
      <dgm:spPr/>
      <dgm:t>
        <a:bodyPr/>
        <a:lstStyle/>
        <a:p>
          <a:endParaRPr lang="zh-TW" altLang="en-US"/>
        </a:p>
      </dgm:t>
    </dgm:pt>
    <dgm:pt modelId="{4F007841-6380-4522-AEC2-96B00E95C6CA}" type="sibTrans" cxnId="{85E1093A-9270-4C3A-A55B-5E5F40AA88AE}">
      <dgm:prSet/>
      <dgm:spPr/>
      <dgm:t>
        <a:bodyPr/>
        <a:lstStyle/>
        <a:p>
          <a:endParaRPr lang="zh-TW" altLang="en-US"/>
        </a:p>
      </dgm:t>
    </dgm:pt>
    <dgm:pt modelId="{06EF0F4D-179D-4D44-9AB9-DE1F403D01FE}">
      <dgm:prSet custT="1"/>
      <dgm:spPr/>
      <dgm:t>
        <a:bodyPr/>
        <a:lstStyle/>
        <a:p>
          <a:pPr rtl="0"/>
          <a:r>
            <a:rPr lang="en-US" sz="2100" b="1" dirty="0" smtClean="0">
              <a:latin typeface="微軟正黑體" panose="020B0604030504040204" pitchFamily="34" charset="-120"/>
              <a:ea typeface="微軟正黑體" panose="020B0604030504040204" pitchFamily="34" charset="-120"/>
            </a:rPr>
            <a:t>1.</a:t>
          </a:r>
          <a:r>
            <a:rPr lang="zh-TW" sz="2100" b="1" dirty="0" smtClean="0">
              <a:latin typeface="微軟正黑體" panose="020B0604030504040204" pitchFamily="34" charset="-120"/>
              <a:ea typeface="微軟正黑體" panose="020B0604030504040204" pitchFamily="34" charset="-120"/>
            </a:rPr>
            <a:t>視個案由機關享有著作財產權或與廠商共有著作財產權</a:t>
          </a:r>
          <a:endParaRPr lang="zh-TW" sz="2100" b="1" dirty="0">
            <a:latin typeface="微軟正黑體" panose="020B0604030504040204" pitchFamily="34" charset="-120"/>
            <a:ea typeface="微軟正黑體" panose="020B0604030504040204" pitchFamily="34" charset="-120"/>
          </a:endParaRPr>
        </a:p>
      </dgm:t>
    </dgm:pt>
    <dgm:pt modelId="{87364524-129B-4E26-9907-72B2E3C6BC8A}" type="parTrans" cxnId="{63234BBA-DDD6-4759-B9EE-56BE813F7AEF}">
      <dgm:prSet/>
      <dgm:spPr/>
      <dgm:t>
        <a:bodyPr/>
        <a:lstStyle/>
        <a:p>
          <a:endParaRPr lang="zh-TW" altLang="en-US"/>
        </a:p>
      </dgm:t>
    </dgm:pt>
    <dgm:pt modelId="{AF55BDCE-0735-4B69-BE41-D5670FC516F9}" type="sibTrans" cxnId="{63234BBA-DDD6-4759-B9EE-56BE813F7AEF}">
      <dgm:prSet/>
      <dgm:spPr/>
      <dgm:t>
        <a:bodyPr/>
        <a:lstStyle/>
        <a:p>
          <a:endParaRPr lang="zh-TW" altLang="en-US"/>
        </a:p>
      </dgm:t>
    </dgm:pt>
    <dgm:pt modelId="{92B94214-2219-4A49-8868-3861E7924B67}">
      <dgm:prSet custT="1"/>
      <dgm:spPr/>
      <dgm:t>
        <a:bodyPr/>
        <a:lstStyle/>
        <a:p>
          <a:pPr rtl="0"/>
          <a:r>
            <a:rPr lang="en-US" sz="2100" b="1" dirty="0" smtClean="0">
              <a:latin typeface="微軟正黑體" panose="020B0604030504040204" pitchFamily="34" charset="-120"/>
              <a:ea typeface="微軟正黑體" panose="020B0604030504040204" pitchFamily="34" charset="-120"/>
            </a:rPr>
            <a:t>2.</a:t>
          </a:r>
          <a:r>
            <a:rPr lang="zh-TW" sz="2100" b="1" dirty="0" smtClean="0">
              <a:latin typeface="微軟正黑體" panose="020B0604030504040204" pitchFamily="34" charset="-120"/>
              <a:ea typeface="微軟正黑體" panose="020B0604030504040204" pitchFamily="34" charset="-120"/>
            </a:rPr>
            <a:t>著作後續產生之收益分配，則另行約定</a:t>
          </a:r>
          <a:endParaRPr lang="zh-TW" sz="2100" b="1" dirty="0">
            <a:latin typeface="微軟正黑體" panose="020B0604030504040204" pitchFamily="34" charset="-120"/>
            <a:ea typeface="微軟正黑體" panose="020B0604030504040204" pitchFamily="34" charset="-120"/>
          </a:endParaRPr>
        </a:p>
      </dgm:t>
    </dgm:pt>
    <dgm:pt modelId="{C89747D3-9965-48FD-AC8B-5F39FFA1EE13}" type="parTrans" cxnId="{39567BFB-FE9D-410A-89B0-DA478DB7B223}">
      <dgm:prSet/>
      <dgm:spPr/>
      <dgm:t>
        <a:bodyPr/>
        <a:lstStyle/>
        <a:p>
          <a:endParaRPr lang="zh-TW" altLang="en-US"/>
        </a:p>
      </dgm:t>
    </dgm:pt>
    <dgm:pt modelId="{7D1A756A-8304-43BD-ABC9-F7D9825ABDA8}" type="sibTrans" cxnId="{39567BFB-FE9D-410A-89B0-DA478DB7B223}">
      <dgm:prSet/>
      <dgm:spPr/>
      <dgm:t>
        <a:bodyPr/>
        <a:lstStyle/>
        <a:p>
          <a:endParaRPr lang="zh-TW" altLang="en-US"/>
        </a:p>
      </dgm:t>
    </dgm:pt>
    <dgm:pt modelId="{84119CD1-71B7-4C8E-B993-1ADA2ECB0E7A}" type="pres">
      <dgm:prSet presAssocID="{60C76884-9D8D-4EDF-B09B-03F25FF02C4F}" presName="Name0" presStyleCnt="0">
        <dgm:presLayoutVars>
          <dgm:dir/>
          <dgm:animLvl val="lvl"/>
          <dgm:resizeHandles val="exact"/>
        </dgm:presLayoutVars>
      </dgm:prSet>
      <dgm:spPr/>
      <dgm:t>
        <a:bodyPr/>
        <a:lstStyle/>
        <a:p>
          <a:endParaRPr lang="zh-TW" altLang="en-US"/>
        </a:p>
      </dgm:t>
    </dgm:pt>
    <dgm:pt modelId="{57F2F858-1DCA-4457-B89B-480FF2471090}" type="pres">
      <dgm:prSet presAssocID="{71DC4225-FCA3-4FA5-9F6B-0427ACFBF187}" presName="boxAndChildren" presStyleCnt="0"/>
      <dgm:spPr/>
      <dgm:t>
        <a:bodyPr/>
        <a:lstStyle/>
        <a:p>
          <a:endParaRPr lang="zh-TW" altLang="en-US"/>
        </a:p>
      </dgm:t>
    </dgm:pt>
    <dgm:pt modelId="{49C991E2-B971-4BF2-BCE6-35CF52ACA794}" type="pres">
      <dgm:prSet presAssocID="{71DC4225-FCA3-4FA5-9F6B-0427ACFBF187}" presName="parentTextBox" presStyleLbl="node1" presStyleIdx="0" presStyleCnt="2"/>
      <dgm:spPr/>
      <dgm:t>
        <a:bodyPr/>
        <a:lstStyle/>
        <a:p>
          <a:endParaRPr lang="zh-TW" altLang="en-US"/>
        </a:p>
      </dgm:t>
    </dgm:pt>
    <dgm:pt modelId="{9FEC75D5-6949-4C91-9AE6-70F1B364070F}" type="pres">
      <dgm:prSet presAssocID="{71DC4225-FCA3-4FA5-9F6B-0427ACFBF187}" presName="entireBox" presStyleLbl="node1" presStyleIdx="0" presStyleCnt="2" custScaleY="85941" custLinFactNeighborY="-1704"/>
      <dgm:spPr/>
      <dgm:t>
        <a:bodyPr/>
        <a:lstStyle/>
        <a:p>
          <a:endParaRPr lang="zh-TW" altLang="en-US"/>
        </a:p>
      </dgm:t>
    </dgm:pt>
    <dgm:pt modelId="{EA4C7844-24D3-4E15-AE1F-8EC080E223B0}" type="pres">
      <dgm:prSet presAssocID="{71DC4225-FCA3-4FA5-9F6B-0427ACFBF187}" presName="descendantBox" presStyleCnt="0"/>
      <dgm:spPr/>
      <dgm:t>
        <a:bodyPr/>
        <a:lstStyle/>
        <a:p>
          <a:endParaRPr lang="zh-TW" altLang="en-US"/>
        </a:p>
      </dgm:t>
    </dgm:pt>
    <dgm:pt modelId="{276A52F2-A8A3-4E55-A01F-C82E6CF4CEB6}" type="pres">
      <dgm:prSet presAssocID="{06EF0F4D-179D-4D44-9AB9-DE1F403D01FE}" presName="childTextBox" presStyleLbl="fgAccFollowNode1" presStyleIdx="0" presStyleCnt="2">
        <dgm:presLayoutVars>
          <dgm:bulletEnabled val="1"/>
        </dgm:presLayoutVars>
      </dgm:prSet>
      <dgm:spPr/>
      <dgm:t>
        <a:bodyPr/>
        <a:lstStyle/>
        <a:p>
          <a:endParaRPr lang="zh-TW" altLang="en-US"/>
        </a:p>
      </dgm:t>
    </dgm:pt>
    <dgm:pt modelId="{69C4A804-0A0C-4668-8979-B09820C6A7F5}" type="pres">
      <dgm:prSet presAssocID="{92B94214-2219-4A49-8868-3861E7924B67}" presName="childTextBox" presStyleLbl="fgAccFollowNode1" presStyleIdx="1" presStyleCnt="2">
        <dgm:presLayoutVars>
          <dgm:bulletEnabled val="1"/>
        </dgm:presLayoutVars>
      </dgm:prSet>
      <dgm:spPr/>
      <dgm:t>
        <a:bodyPr/>
        <a:lstStyle/>
        <a:p>
          <a:endParaRPr lang="zh-TW" altLang="en-US"/>
        </a:p>
      </dgm:t>
    </dgm:pt>
    <dgm:pt modelId="{487C0043-470B-4A53-AE60-4A478E153F84}" type="pres">
      <dgm:prSet presAssocID="{E4A31B58-C4B4-45C5-A4B4-7C860D29D644}" presName="sp" presStyleCnt="0"/>
      <dgm:spPr/>
      <dgm:t>
        <a:bodyPr/>
        <a:lstStyle/>
        <a:p>
          <a:endParaRPr lang="zh-TW" altLang="en-US"/>
        </a:p>
      </dgm:t>
    </dgm:pt>
    <dgm:pt modelId="{23A09190-0499-442A-ADE5-D42783BC8333}" type="pres">
      <dgm:prSet presAssocID="{5835CA25-A3E4-406A-A184-7E55223C2880}" presName="arrowAndChildren" presStyleCnt="0"/>
      <dgm:spPr/>
      <dgm:t>
        <a:bodyPr/>
        <a:lstStyle/>
        <a:p>
          <a:endParaRPr lang="zh-TW" altLang="en-US"/>
        </a:p>
      </dgm:t>
    </dgm:pt>
    <dgm:pt modelId="{E84648CA-2C52-4782-A19E-495D1738CED0}" type="pres">
      <dgm:prSet presAssocID="{5835CA25-A3E4-406A-A184-7E55223C2880}" presName="parentTextArrow" presStyleLbl="node1" presStyleIdx="1" presStyleCnt="2" custScaleY="41271" custLinFactNeighborY="-39"/>
      <dgm:spPr/>
      <dgm:t>
        <a:bodyPr/>
        <a:lstStyle/>
        <a:p>
          <a:endParaRPr lang="zh-TW" altLang="en-US"/>
        </a:p>
      </dgm:t>
    </dgm:pt>
  </dgm:ptLst>
  <dgm:cxnLst>
    <dgm:cxn modelId="{85E1093A-9270-4C3A-A55B-5E5F40AA88AE}" srcId="{60C76884-9D8D-4EDF-B09B-03F25FF02C4F}" destId="{71DC4225-FCA3-4FA5-9F6B-0427ACFBF187}" srcOrd="1" destOrd="0" parTransId="{6FD9E8BF-0BB2-4C88-8A9D-C85A6138BBCD}" sibTransId="{4F007841-6380-4522-AEC2-96B00E95C6CA}"/>
    <dgm:cxn modelId="{11901F64-15F5-4776-B521-42CD1E7FA586}" type="presOf" srcId="{92B94214-2219-4A49-8868-3861E7924B67}" destId="{69C4A804-0A0C-4668-8979-B09820C6A7F5}" srcOrd="0" destOrd="0" presId="urn:microsoft.com/office/officeart/2005/8/layout/process4"/>
    <dgm:cxn modelId="{39567BFB-FE9D-410A-89B0-DA478DB7B223}" srcId="{71DC4225-FCA3-4FA5-9F6B-0427ACFBF187}" destId="{92B94214-2219-4A49-8868-3861E7924B67}" srcOrd="1" destOrd="0" parTransId="{C89747D3-9965-48FD-AC8B-5F39FFA1EE13}" sibTransId="{7D1A756A-8304-43BD-ABC9-F7D9825ABDA8}"/>
    <dgm:cxn modelId="{D7FFFDC6-C112-4BBD-A77B-4A7C9D156C1A}" srcId="{60C76884-9D8D-4EDF-B09B-03F25FF02C4F}" destId="{5835CA25-A3E4-406A-A184-7E55223C2880}" srcOrd="0" destOrd="0" parTransId="{B72E11F4-C03B-416F-947A-FFDE1E9BAD46}" sibTransId="{E4A31B58-C4B4-45C5-A4B4-7C860D29D644}"/>
    <dgm:cxn modelId="{F937C5AA-BD66-45F3-A73E-AF17595396F2}" type="presOf" srcId="{71DC4225-FCA3-4FA5-9F6B-0427ACFBF187}" destId="{49C991E2-B971-4BF2-BCE6-35CF52ACA794}" srcOrd="0" destOrd="0" presId="urn:microsoft.com/office/officeart/2005/8/layout/process4"/>
    <dgm:cxn modelId="{63234BBA-DDD6-4759-B9EE-56BE813F7AEF}" srcId="{71DC4225-FCA3-4FA5-9F6B-0427ACFBF187}" destId="{06EF0F4D-179D-4D44-9AB9-DE1F403D01FE}" srcOrd="0" destOrd="0" parTransId="{87364524-129B-4E26-9907-72B2E3C6BC8A}" sibTransId="{AF55BDCE-0735-4B69-BE41-D5670FC516F9}"/>
    <dgm:cxn modelId="{82F39563-7354-43FD-981C-62C0471430E8}" type="presOf" srcId="{5835CA25-A3E4-406A-A184-7E55223C2880}" destId="{E84648CA-2C52-4782-A19E-495D1738CED0}" srcOrd="0" destOrd="0" presId="urn:microsoft.com/office/officeart/2005/8/layout/process4"/>
    <dgm:cxn modelId="{6A924201-F17B-49AB-BD88-936671492E4E}" type="presOf" srcId="{06EF0F4D-179D-4D44-9AB9-DE1F403D01FE}" destId="{276A52F2-A8A3-4E55-A01F-C82E6CF4CEB6}" srcOrd="0" destOrd="0" presId="urn:microsoft.com/office/officeart/2005/8/layout/process4"/>
    <dgm:cxn modelId="{E08A9AFB-1B5B-44EA-AD68-F96A9350F3D6}" type="presOf" srcId="{71DC4225-FCA3-4FA5-9F6B-0427ACFBF187}" destId="{9FEC75D5-6949-4C91-9AE6-70F1B364070F}" srcOrd="1" destOrd="0" presId="urn:microsoft.com/office/officeart/2005/8/layout/process4"/>
    <dgm:cxn modelId="{A9A1D489-D7E3-4D5E-BD1A-ECCAD66CFF5D}" type="presOf" srcId="{60C76884-9D8D-4EDF-B09B-03F25FF02C4F}" destId="{84119CD1-71B7-4C8E-B993-1ADA2ECB0E7A}" srcOrd="0" destOrd="0" presId="urn:microsoft.com/office/officeart/2005/8/layout/process4"/>
    <dgm:cxn modelId="{45C7AC92-429E-4594-920E-336F2FE78AB3}" type="presParOf" srcId="{84119CD1-71B7-4C8E-B993-1ADA2ECB0E7A}" destId="{57F2F858-1DCA-4457-B89B-480FF2471090}" srcOrd="0" destOrd="0" presId="urn:microsoft.com/office/officeart/2005/8/layout/process4"/>
    <dgm:cxn modelId="{6B66FA48-D429-40BC-B7AA-8EC02BE2B536}" type="presParOf" srcId="{57F2F858-1DCA-4457-B89B-480FF2471090}" destId="{49C991E2-B971-4BF2-BCE6-35CF52ACA794}" srcOrd="0" destOrd="0" presId="urn:microsoft.com/office/officeart/2005/8/layout/process4"/>
    <dgm:cxn modelId="{8CA80546-5FCA-47F2-92A0-C81647165DD2}" type="presParOf" srcId="{57F2F858-1DCA-4457-B89B-480FF2471090}" destId="{9FEC75D5-6949-4C91-9AE6-70F1B364070F}" srcOrd="1" destOrd="0" presId="urn:microsoft.com/office/officeart/2005/8/layout/process4"/>
    <dgm:cxn modelId="{CDB13372-13A0-445C-92D9-B5B9AA5BB3B6}" type="presParOf" srcId="{57F2F858-1DCA-4457-B89B-480FF2471090}" destId="{EA4C7844-24D3-4E15-AE1F-8EC080E223B0}" srcOrd="2" destOrd="0" presId="urn:microsoft.com/office/officeart/2005/8/layout/process4"/>
    <dgm:cxn modelId="{608D4AFF-E5C1-48FB-8D6E-C437B6B24208}" type="presParOf" srcId="{EA4C7844-24D3-4E15-AE1F-8EC080E223B0}" destId="{276A52F2-A8A3-4E55-A01F-C82E6CF4CEB6}" srcOrd="0" destOrd="0" presId="urn:microsoft.com/office/officeart/2005/8/layout/process4"/>
    <dgm:cxn modelId="{8161E217-C52B-4A33-897B-1ED681CCDEA9}" type="presParOf" srcId="{EA4C7844-24D3-4E15-AE1F-8EC080E223B0}" destId="{69C4A804-0A0C-4668-8979-B09820C6A7F5}" srcOrd="1" destOrd="0" presId="urn:microsoft.com/office/officeart/2005/8/layout/process4"/>
    <dgm:cxn modelId="{B85720C1-33A0-4E8C-9E1C-088B3ACF84E4}" type="presParOf" srcId="{84119CD1-71B7-4C8E-B993-1ADA2ECB0E7A}" destId="{487C0043-470B-4A53-AE60-4A478E153F84}" srcOrd="1" destOrd="0" presId="urn:microsoft.com/office/officeart/2005/8/layout/process4"/>
    <dgm:cxn modelId="{CC732025-3E61-4103-A6A4-964B6C3E1E5F}" type="presParOf" srcId="{84119CD1-71B7-4C8E-B993-1ADA2ECB0E7A}" destId="{23A09190-0499-442A-ADE5-D42783BC8333}" srcOrd="2" destOrd="0" presId="urn:microsoft.com/office/officeart/2005/8/layout/process4"/>
    <dgm:cxn modelId="{ABF75D64-D395-4317-B899-693C79A58A48}" type="presParOf" srcId="{23A09190-0499-442A-ADE5-D42783BC8333}" destId="{E84648CA-2C52-4782-A19E-495D1738CED0}"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22.xml><?xml version="1.0" encoding="utf-8"?>
<dgm:dataModel xmlns:dgm="http://schemas.openxmlformats.org/drawingml/2006/diagram" xmlns:a="http://schemas.openxmlformats.org/drawingml/2006/main">
  <dgm:ptLst>
    <dgm:pt modelId="{45A26F8A-50B7-4FF2-94F4-FF85992AD559}" type="doc">
      <dgm:prSet loTypeId="urn:microsoft.com/office/officeart/2005/8/layout/StepDownProcess" loCatId="process" qsTypeId="urn:microsoft.com/office/officeart/2005/8/quickstyle/simple1" qsCatId="simple" csTypeId="urn:microsoft.com/office/officeart/2005/8/colors/accent2_1" csCatId="accent2" phldr="1"/>
      <dgm:spPr/>
      <dgm:t>
        <a:bodyPr/>
        <a:lstStyle/>
        <a:p>
          <a:endParaRPr lang="zh-TW" altLang="en-US"/>
        </a:p>
      </dgm:t>
    </dgm:pt>
    <dgm:pt modelId="{C35E1AA6-FFC0-4781-BE32-21132C88BE90}">
      <dgm:prSet/>
      <dgm:spPr/>
      <dgm:t>
        <a:bodyPr/>
        <a:lstStyle/>
        <a:p>
          <a:pPr rtl="0"/>
          <a:r>
            <a:rPr lang="zh-TW" b="1" dirty="0" smtClean="0">
              <a:latin typeface="微軟正黑體" panose="020B0604030504040204" pitchFamily="34" charset="-120"/>
              <a:ea typeface="微軟正黑體" panose="020B0604030504040204" pitchFamily="34" charset="-120"/>
            </a:rPr>
            <a:t>著作財產權歸屬之約定</a:t>
          </a:r>
          <a:endParaRPr lang="zh-TW" b="1" dirty="0">
            <a:latin typeface="微軟正黑體" panose="020B0604030504040204" pitchFamily="34" charset="-120"/>
            <a:ea typeface="微軟正黑體" panose="020B0604030504040204" pitchFamily="34" charset="-120"/>
          </a:endParaRPr>
        </a:p>
      </dgm:t>
    </dgm:pt>
    <dgm:pt modelId="{BBCD7164-9D0E-4EFE-ACBD-44BEEC77A584}" type="parTrans" cxnId="{F9B67C62-1ED7-4931-A07E-153E9C78C2E7}">
      <dgm:prSet/>
      <dgm:spPr/>
      <dgm:t>
        <a:bodyPr/>
        <a:lstStyle/>
        <a:p>
          <a:endParaRPr lang="zh-TW" altLang="en-US"/>
        </a:p>
      </dgm:t>
    </dgm:pt>
    <dgm:pt modelId="{2CE00C8C-68AB-4B19-B42D-472E0902F969}" type="sibTrans" cxnId="{F9B67C62-1ED7-4931-A07E-153E9C78C2E7}">
      <dgm:prSet/>
      <dgm:spPr/>
      <dgm:t>
        <a:bodyPr/>
        <a:lstStyle/>
        <a:p>
          <a:endParaRPr lang="zh-TW" altLang="en-US"/>
        </a:p>
      </dgm:t>
    </dgm:pt>
    <dgm:pt modelId="{4BABA671-1E03-4A90-9E8D-2B4B38975E95}">
      <dgm:prSet custT="1"/>
      <dgm:spPr>
        <a:solidFill>
          <a:schemeClr val="accent3">
            <a:lumMod val="20000"/>
            <a:lumOff val="80000"/>
          </a:schemeClr>
        </a:solidFill>
      </dgm:spPr>
      <dgm:t>
        <a:bodyPr/>
        <a:lstStyle/>
        <a:p>
          <a:pPr rtl="0"/>
          <a:r>
            <a:rPr lang="zh-TW" altLang="en-US" sz="2000" b="1" dirty="0" smtClean="0">
              <a:solidFill>
                <a:srgbClr val="00B050"/>
              </a:solidFill>
              <a:latin typeface="微軟正黑體" panose="020B0604030504040204" pitchFamily="34" charset="-120"/>
              <a:ea typeface="微軟正黑體" panose="020B0604030504040204" pitchFamily="34" charset="-120"/>
            </a:rPr>
            <a:t>宣導影片拍攝涉及導演、劇本、演員、音樂等使用，為避免後續利用困難，建議影片之</a:t>
          </a:r>
          <a:r>
            <a:rPr lang="zh-TW" altLang="en-US" sz="2000" b="1" dirty="0" smtClean="0">
              <a:solidFill>
                <a:srgbClr val="FF0000"/>
              </a:solidFill>
              <a:latin typeface="微軟正黑體" panose="020B0604030504040204" pitchFamily="34" charset="-120"/>
              <a:ea typeface="微軟正黑體" panose="020B0604030504040204" pitchFamily="34" charset="-120"/>
            </a:rPr>
            <a:t>著作財產權約定歸屬於機關所有</a:t>
          </a:r>
          <a:endParaRPr lang="zh-TW" altLang="en-US" sz="2000" b="1" dirty="0">
            <a:solidFill>
              <a:srgbClr val="FF0000"/>
            </a:solidFill>
          </a:endParaRPr>
        </a:p>
      </dgm:t>
    </dgm:pt>
    <dgm:pt modelId="{156C4AF3-D0C9-479D-A88F-5E5FE07C8341}" type="parTrans" cxnId="{E1D600F1-4704-432F-9845-B28270F4DFB6}">
      <dgm:prSet/>
      <dgm:spPr/>
      <dgm:t>
        <a:bodyPr/>
        <a:lstStyle/>
        <a:p>
          <a:endParaRPr lang="zh-TW" altLang="en-US"/>
        </a:p>
      </dgm:t>
    </dgm:pt>
    <dgm:pt modelId="{891C129E-1412-462E-BFBB-E11C13910018}" type="sibTrans" cxnId="{E1D600F1-4704-432F-9845-B28270F4DFB6}">
      <dgm:prSet/>
      <dgm:spPr/>
      <dgm:t>
        <a:bodyPr/>
        <a:lstStyle/>
        <a:p>
          <a:endParaRPr lang="zh-TW" altLang="en-US"/>
        </a:p>
      </dgm:t>
    </dgm:pt>
    <dgm:pt modelId="{8A67CAC0-7971-40DB-A322-DCF8C00EABA1}">
      <dgm:prSet/>
      <dgm:spPr/>
      <dgm:t>
        <a:bodyPr/>
        <a:lstStyle/>
        <a:p>
          <a:pPr rtl="0"/>
          <a:r>
            <a:rPr lang="zh-TW" b="1" dirty="0" smtClean="0">
              <a:latin typeface="微軟正黑體" panose="020B0604030504040204" pitchFamily="34" charset="-120"/>
              <a:ea typeface="微軟正黑體" panose="020B0604030504040204" pitchFamily="34" charset="-120"/>
            </a:rPr>
            <a:t>影片中使用音樂等素材</a:t>
          </a:r>
          <a:endParaRPr lang="zh-TW" b="1" dirty="0">
            <a:latin typeface="微軟正黑體" panose="020B0604030504040204" pitchFamily="34" charset="-120"/>
            <a:ea typeface="微軟正黑體" panose="020B0604030504040204" pitchFamily="34" charset="-120"/>
          </a:endParaRPr>
        </a:p>
      </dgm:t>
    </dgm:pt>
    <dgm:pt modelId="{21F493F2-1EF1-47DB-A51D-56F107F2768A}" type="parTrans" cxnId="{04B44DEE-7E55-4CCF-895B-67C8A41062AC}">
      <dgm:prSet/>
      <dgm:spPr/>
      <dgm:t>
        <a:bodyPr/>
        <a:lstStyle/>
        <a:p>
          <a:endParaRPr lang="zh-TW" altLang="en-US"/>
        </a:p>
      </dgm:t>
    </dgm:pt>
    <dgm:pt modelId="{A5AD8987-965B-4906-A746-3E532ED2F488}" type="sibTrans" cxnId="{04B44DEE-7E55-4CCF-895B-67C8A41062AC}">
      <dgm:prSet/>
      <dgm:spPr/>
      <dgm:t>
        <a:bodyPr/>
        <a:lstStyle/>
        <a:p>
          <a:endParaRPr lang="zh-TW" altLang="en-US"/>
        </a:p>
      </dgm:t>
    </dgm:pt>
    <dgm:pt modelId="{2F3855CC-66C3-47AA-9FF4-7AB20B0B31AB}">
      <dgm:prSet custT="1"/>
      <dgm:spPr>
        <a:solidFill>
          <a:schemeClr val="accent6">
            <a:lumMod val="20000"/>
            <a:lumOff val="80000"/>
          </a:schemeClr>
        </a:solidFill>
      </dgm:spPr>
      <dgm:t>
        <a:bodyPr/>
        <a:lstStyle/>
        <a:p>
          <a:pPr rtl="0"/>
          <a:r>
            <a:rPr lang="zh-TW" altLang="en-US" sz="2000" b="1" dirty="0" smtClean="0">
              <a:solidFill>
                <a:srgbClr val="002060"/>
              </a:solidFill>
              <a:latin typeface="微軟正黑體" panose="020B0604030504040204" pitchFamily="34" charset="-120"/>
              <a:ea typeface="微軟正黑體" panose="020B0604030504040204" pitchFamily="34" charset="-120"/>
            </a:rPr>
            <a:t>使用他人既有音樂，應注意該素材權利人授權使用之期間</a:t>
          </a:r>
          <a:r>
            <a:rPr lang="en-US" altLang="zh-TW" sz="2000" b="1" dirty="0" smtClean="0">
              <a:solidFill>
                <a:srgbClr val="002060"/>
              </a:solidFill>
              <a:latin typeface="微軟正黑體" panose="020B0604030504040204" pitchFamily="34" charset="-120"/>
              <a:ea typeface="微軟正黑體" panose="020B0604030504040204" pitchFamily="34" charset="-120"/>
            </a:rPr>
            <a:t>(</a:t>
          </a:r>
          <a:r>
            <a:rPr lang="zh-TW" altLang="en-US" sz="2000" b="1" dirty="0" smtClean="0">
              <a:solidFill>
                <a:srgbClr val="002060"/>
              </a:solidFill>
              <a:latin typeface="微軟正黑體" panose="020B0604030504040204" pitchFamily="34" charset="-120"/>
              <a:ea typeface="微軟正黑體" panose="020B0604030504040204" pitchFamily="34" charset="-120"/>
            </a:rPr>
            <a:t>非永久</a:t>
          </a:r>
          <a:r>
            <a:rPr lang="en-US" altLang="zh-TW" sz="2000" b="1" dirty="0" smtClean="0">
              <a:solidFill>
                <a:srgbClr val="002060"/>
              </a:solidFill>
              <a:latin typeface="微軟正黑體" panose="020B0604030504040204" pitchFamily="34" charset="-120"/>
              <a:ea typeface="微軟正黑體" panose="020B0604030504040204" pitchFamily="34" charset="-120"/>
            </a:rPr>
            <a:t>?)</a:t>
          </a:r>
          <a:r>
            <a:rPr lang="zh-TW" altLang="en-US" sz="2000" b="1" dirty="0" smtClean="0">
              <a:solidFill>
                <a:srgbClr val="002060"/>
              </a:solidFill>
              <a:latin typeface="微軟正黑體" panose="020B0604030504040204" pitchFamily="34" charset="-120"/>
              <a:ea typeface="微軟正黑體" panose="020B0604030504040204" pitchFamily="34" charset="-120"/>
            </a:rPr>
            <a:t>、利用範圍等有無限制，應於合約中載明</a:t>
          </a:r>
          <a:endParaRPr lang="zh-TW" altLang="en-US" sz="2000" b="1" dirty="0">
            <a:solidFill>
              <a:srgbClr val="002060"/>
            </a:solidFill>
            <a:latin typeface="微軟正黑體" panose="020B0604030504040204" pitchFamily="34" charset="-120"/>
            <a:ea typeface="微軟正黑體" panose="020B0604030504040204" pitchFamily="34" charset="-120"/>
          </a:endParaRPr>
        </a:p>
      </dgm:t>
    </dgm:pt>
    <dgm:pt modelId="{07469C2B-F671-4F9D-BE8F-31524C824BE0}" type="parTrans" cxnId="{09005296-CC02-4883-AA0B-5FACE225DB3A}">
      <dgm:prSet/>
      <dgm:spPr/>
      <dgm:t>
        <a:bodyPr/>
        <a:lstStyle/>
        <a:p>
          <a:endParaRPr lang="zh-TW" altLang="en-US"/>
        </a:p>
      </dgm:t>
    </dgm:pt>
    <dgm:pt modelId="{B661E263-915D-4BC7-9F03-ACE9AD89F628}" type="sibTrans" cxnId="{09005296-CC02-4883-AA0B-5FACE225DB3A}">
      <dgm:prSet/>
      <dgm:spPr/>
      <dgm:t>
        <a:bodyPr/>
        <a:lstStyle/>
        <a:p>
          <a:endParaRPr lang="zh-TW" altLang="en-US"/>
        </a:p>
      </dgm:t>
    </dgm:pt>
    <dgm:pt modelId="{C4F990C5-ABC1-4970-B873-B108A53CAD15}">
      <dgm:prSet/>
      <dgm:spPr/>
      <dgm:t>
        <a:bodyPr/>
        <a:lstStyle/>
        <a:p>
          <a:pPr rtl="0"/>
          <a:r>
            <a:rPr lang="zh-TW" b="1" dirty="0" smtClean="0">
              <a:latin typeface="微軟正黑體" panose="020B0604030504040204" pitchFamily="34" charset="-120"/>
              <a:ea typeface="微軟正黑體" panose="020B0604030504040204" pitchFamily="34" charset="-120"/>
            </a:rPr>
            <a:t>影片之後續利用</a:t>
          </a:r>
          <a:endParaRPr lang="zh-TW" b="1" dirty="0">
            <a:latin typeface="微軟正黑體" panose="020B0604030504040204" pitchFamily="34" charset="-120"/>
            <a:ea typeface="微軟正黑體" panose="020B0604030504040204" pitchFamily="34" charset="-120"/>
          </a:endParaRPr>
        </a:p>
      </dgm:t>
    </dgm:pt>
    <dgm:pt modelId="{6F0F2690-7671-4A27-8948-9EB168D15BEE}" type="parTrans" cxnId="{EF666213-8503-4A09-B92C-A496CBC63F6D}">
      <dgm:prSet/>
      <dgm:spPr/>
      <dgm:t>
        <a:bodyPr/>
        <a:lstStyle/>
        <a:p>
          <a:endParaRPr lang="zh-TW" altLang="en-US"/>
        </a:p>
      </dgm:t>
    </dgm:pt>
    <dgm:pt modelId="{DE261902-DB5B-480C-958E-E90AB9A098D4}" type="sibTrans" cxnId="{EF666213-8503-4A09-B92C-A496CBC63F6D}">
      <dgm:prSet/>
      <dgm:spPr/>
      <dgm:t>
        <a:bodyPr/>
        <a:lstStyle/>
        <a:p>
          <a:endParaRPr lang="zh-TW" altLang="en-US"/>
        </a:p>
      </dgm:t>
    </dgm:pt>
    <dgm:pt modelId="{DA63A0D0-7BDE-477A-BC4E-FB95A584F619}">
      <dgm:prSet custT="1"/>
      <dgm:spPr>
        <a:solidFill>
          <a:schemeClr val="accent5">
            <a:lumMod val="20000"/>
            <a:lumOff val="80000"/>
          </a:schemeClr>
        </a:solidFill>
        <a:ln>
          <a:noFill/>
        </a:ln>
      </dgm:spPr>
      <dgm:t>
        <a:bodyPr/>
        <a:lstStyle/>
        <a:p>
          <a:pPr rtl="0"/>
          <a:r>
            <a:rPr lang="zh-TW" altLang="en-US" sz="1800" b="1" dirty="0" smtClean="0">
              <a:latin typeface="微軟正黑體" panose="020B0604030504040204" pitchFamily="34" charset="-120"/>
              <a:ea typeface="微軟正黑體" panose="020B0604030504040204" pitchFamily="34" charset="-120"/>
            </a:rPr>
            <a:t>上傳</a:t>
          </a:r>
          <a:r>
            <a:rPr lang="en-US" altLang="zh-TW" sz="1800" b="1" dirty="0" smtClean="0">
              <a:latin typeface="微軟正黑體" panose="020B0604030504040204" pitchFamily="34" charset="-120"/>
              <a:ea typeface="微軟正黑體" panose="020B0604030504040204" pitchFamily="34" charset="-120"/>
            </a:rPr>
            <a:t>YouTube</a:t>
          </a:r>
          <a:r>
            <a:rPr lang="zh-TW" altLang="en-US" sz="1800" b="1" dirty="0" smtClean="0">
              <a:latin typeface="微軟正黑體" panose="020B0604030504040204" pitchFamily="34" charset="-120"/>
              <a:ea typeface="微軟正黑體" panose="020B0604030504040204" pitchFamily="34" charset="-120"/>
            </a:rPr>
            <a:t>、官網播放</a:t>
          </a:r>
          <a:endParaRPr lang="zh-TW" altLang="en-US" sz="1800" b="1" dirty="0">
            <a:latin typeface="微軟正黑體" panose="020B0604030504040204" pitchFamily="34" charset="-120"/>
            <a:ea typeface="微軟正黑體" panose="020B0604030504040204" pitchFamily="34" charset="-120"/>
          </a:endParaRPr>
        </a:p>
      </dgm:t>
    </dgm:pt>
    <dgm:pt modelId="{A6F57D90-E8D7-4736-B151-D7A82DF3EA6C}" type="parTrans" cxnId="{DDC67425-3C3B-4592-9189-D5469734D52A}">
      <dgm:prSet/>
      <dgm:spPr/>
      <dgm:t>
        <a:bodyPr/>
        <a:lstStyle/>
        <a:p>
          <a:endParaRPr lang="zh-TW" altLang="en-US"/>
        </a:p>
      </dgm:t>
    </dgm:pt>
    <dgm:pt modelId="{CE9C7AA9-4645-43DB-A5CF-1B19D9443D3B}" type="sibTrans" cxnId="{DDC67425-3C3B-4592-9189-D5469734D52A}">
      <dgm:prSet/>
      <dgm:spPr/>
      <dgm:t>
        <a:bodyPr/>
        <a:lstStyle/>
        <a:p>
          <a:endParaRPr lang="zh-TW" altLang="en-US"/>
        </a:p>
      </dgm:t>
    </dgm:pt>
    <dgm:pt modelId="{A1CCED79-36A7-4C1A-B73C-FB2E02F3FC3D}">
      <dgm:prSet custT="1"/>
      <dgm:spPr>
        <a:solidFill>
          <a:schemeClr val="accent5">
            <a:lumMod val="20000"/>
            <a:lumOff val="80000"/>
          </a:schemeClr>
        </a:solidFill>
        <a:ln>
          <a:noFill/>
        </a:ln>
      </dgm:spPr>
      <dgm:t>
        <a:bodyPr/>
        <a:lstStyle/>
        <a:p>
          <a:pPr rtl="0"/>
          <a:r>
            <a:rPr lang="zh-TW" altLang="en-US" sz="1800" b="1" dirty="0" smtClean="0">
              <a:latin typeface="微軟正黑體" panose="020B0604030504040204" pitchFamily="34" charset="-120"/>
              <a:ea typeface="微軟正黑體" panose="020B0604030504040204" pitchFamily="34" charset="-120"/>
            </a:rPr>
            <a:t>於電視台、廣播電台播放</a:t>
          </a:r>
          <a:endParaRPr lang="zh-TW" altLang="en-US" sz="1800" b="1" dirty="0">
            <a:latin typeface="微軟正黑體" panose="020B0604030504040204" pitchFamily="34" charset="-120"/>
            <a:ea typeface="微軟正黑體" panose="020B0604030504040204" pitchFamily="34" charset="-120"/>
          </a:endParaRPr>
        </a:p>
      </dgm:t>
    </dgm:pt>
    <dgm:pt modelId="{FEE6AA4E-DAF3-4AC3-97D9-9C7869E7812E}" type="parTrans" cxnId="{51510195-352B-47E0-A0A3-D2F26227B2B5}">
      <dgm:prSet/>
      <dgm:spPr/>
      <dgm:t>
        <a:bodyPr/>
        <a:lstStyle/>
        <a:p>
          <a:endParaRPr lang="zh-TW" altLang="en-US"/>
        </a:p>
      </dgm:t>
    </dgm:pt>
    <dgm:pt modelId="{BA0C0A99-29D9-4E63-B7E7-64B00D70E5EB}" type="sibTrans" cxnId="{51510195-352B-47E0-A0A3-D2F26227B2B5}">
      <dgm:prSet/>
      <dgm:spPr/>
      <dgm:t>
        <a:bodyPr/>
        <a:lstStyle/>
        <a:p>
          <a:endParaRPr lang="zh-TW" altLang="en-US"/>
        </a:p>
      </dgm:t>
    </dgm:pt>
    <dgm:pt modelId="{B2A4C61C-18A4-4189-8490-0C20F846ED39}">
      <dgm:prSet custT="1"/>
      <dgm:spPr>
        <a:solidFill>
          <a:schemeClr val="accent5">
            <a:lumMod val="20000"/>
            <a:lumOff val="80000"/>
          </a:schemeClr>
        </a:solidFill>
        <a:ln>
          <a:noFill/>
        </a:ln>
      </dgm:spPr>
      <dgm:t>
        <a:bodyPr/>
        <a:lstStyle/>
        <a:p>
          <a:pPr rtl="0"/>
          <a:r>
            <a:rPr lang="zh-TW" altLang="en-US" sz="1800" b="1" dirty="0" smtClean="0">
              <a:latin typeface="微軟正黑體" panose="020B0604030504040204" pitchFamily="34" charset="-120"/>
              <a:ea typeface="微軟正黑體" panose="020B0604030504040204" pitchFamily="34" charset="-120"/>
            </a:rPr>
            <a:t>須另行向集管團體</a:t>
          </a:r>
          <a:r>
            <a:rPr lang="en-US" altLang="zh-TW" sz="1800" b="1" dirty="0" smtClean="0">
              <a:latin typeface="微軟正黑體" panose="020B0604030504040204" pitchFamily="34" charset="-120"/>
              <a:ea typeface="微軟正黑體" panose="020B0604030504040204" pitchFamily="34" charset="-120"/>
            </a:rPr>
            <a:t>,</a:t>
          </a:r>
          <a:r>
            <a:rPr lang="zh-TW" altLang="en-US" sz="1800" b="1" dirty="0" smtClean="0">
              <a:latin typeface="微軟正黑體" panose="020B0604030504040204" pitchFamily="34" charset="-120"/>
              <a:ea typeface="微軟正黑體" panose="020B0604030504040204" pitchFamily="34" charset="-120"/>
            </a:rPr>
            <a:t>唱片公司取得公播、公傳之授權</a:t>
          </a:r>
          <a:endParaRPr lang="zh-TW" altLang="en-US" sz="1800" b="1" dirty="0">
            <a:latin typeface="微軟正黑體" panose="020B0604030504040204" pitchFamily="34" charset="-120"/>
            <a:ea typeface="微軟正黑體" panose="020B0604030504040204" pitchFamily="34" charset="-120"/>
          </a:endParaRPr>
        </a:p>
      </dgm:t>
    </dgm:pt>
    <dgm:pt modelId="{AC53CEB9-42F2-4EEC-B0D8-7624E601551D}" type="parTrans" cxnId="{42ACE38A-BF9D-4F4A-8FE0-F93F1B27499A}">
      <dgm:prSet/>
      <dgm:spPr/>
      <dgm:t>
        <a:bodyPr/>
        <a:lstStyle/>
        <a:p>
          <a:endParaRPr lang="zh-TW" altLang="en-US"/>
        </a:p>
      </dgm:t>
    </dgm:pt>
    <dgm:pt modelId="{3244A972-1E6E-4254-A2F4-0F5525424C36}" type="sibTrans" cxnId="{42ACE38A-BF9D-4F4A-8FE0-F93F1B27499A}">
      <dgm:prSet/>
      <dgm:spPr/>
      <dgm:t>
        <a:bodyPr/>
        <a:lstStyle/>
        <a:p>
          <a:endParaRPr lang="zh-TW" altLang="en-US"/>
        </a:p>
      </dgm:t>
    </dgm:pt>
    <dgm:pt modelId="{139AA7B0-4756-43DA-89C7-A2C619141682}" type="pres">
      <dgm:prSet presAssocID="{45A26F8A-50B7-4FF2-94F4-FF85992AD559}" presName="rootnode" presStyleCnt="0">
        <dgm:presLayoutVars>
          <dgm:chMax/>
          <dgm:chPref/>
          <dgm:dir/>
          <dgm:animLvl val="lvl"/>
        </dgm:presLayoutVars>
      </dgm:prSet>
      <dgm:spPr/>
      <dgm:t>
        <a:bodyPr/>
        <a:lstStyle/>
        <a:p>
          <a:endParaRPr lang="zh-TW" altLang="en-US"/>
        </a:p>
      </dgm:t>
    </dgm:pt>
    <dgm:pt modelId="{644A78C2-A62F-4A49-ACCA-DD5DF7578B63}" type="pres">
      <dgm:prSet presAssocID="{C35E1AA6-FFC0-4781-BE32-21132C88BE90}" presName="composite" presStyleCnt="0"/>
      <dgm:spPr/>
    </dgm:pt>
    <dgm:pt modelId="{B1F7F9E9-A9C7-4752-B50F-B3172895BCB2}" type="pres">
      <dgm:prSet presAssocID="{C35E1AA6-FFC0-4781-BE32-21132C88BE90}" presName="bentUpArrow1" presStyleLbl="alignImgPlace1" presStyleIdx="0" presStyleCnt="2" custLinFactNeighborX="36653" custLinFactNeighborY="5376"/>
      <dgm:spPr/>
    </dgm:pt>
    <dgm:pt modelId="{B02F6315-389B-42D9-A5B3-D62F422580E4}" type="pres">
      <dgm:prSet presAssocID="{C35E1AA6-FFC0-4781-BE32-21132C88BE90}" presName="ParentText" presStyleLbl="node1" presStyleIdx="0" presStyleCnt="3" custLinFactNeighborX="10749" custLinFactNeighborY="1197">
        <dgm:presLayoutVars>
          <dgm:chMax val="1"/>
          <dgm:chPref val="1"/>
          <dgm:bulletEnabled val="1"/>
        </dgm:presLayoutVars>
      </dgm:prSet>
      <dgm:spPr/>
      <dgm:t>
        <a:bodyPr/>
        <a:lstStyle/>
        <a:p>
          <a:endParaRPr lang="zh-TW" altLang="en-US"/>
        </a:p>
      </dgm:t>
    </dgm:pt>
    <dgm:pt modelId="{E3BE3970-2C5D-427A-9DB3-8E600C0D7B85}" type="pres">
      <dgm:prSet presAssocID="{C35E1AA6-FFC0-4781-BE32-21132C88BE90}" presName="ChildText" presStyleLbl="revTx" presStyleIdx="0" presStyleCnt="3" custScaleX="346950" custScaleY="150127" custLinFactX="44973" custLinFactNeighborX="100000" custLinFactNeighborY="-4106">
        <dgm:presLayoutVars>
          <dgm:chMax val="0"/>
          <dgm:chPref val="0"/>
          <dgm:bulletEnabled val="1"/>
        </dgm:presLayoutVars>
      </dgm:prSet>
      <dgm:spPr/>
      <dgm:t>
        <a:bodyPr/>
        <a:lstStyle/>
        <a:p>
          <a:endParaRPr lang="zh-TW" altLang="en-US"/>
        </a:p>
      </dgm:t>
    </dgm:pt>
    <dgm:pt modelId="{2492FE87-260A-4918-869A-AA668CC818AE}" type="pres">
      <dgm:prSet presAssocID="{2CE00C8C-68AB-4B19-B42D-472E0902F969}" presName="sibTrans" presStyleCnt="0"/>
      <dgm:spPr/>
    </dgm:pt>
    <dgm:pt modelId="{1E17BD19-E508-46F1-8C98-62D572385C24}" type="pres">
      <dgm:prSet presAssocID="{8A67CAC0-7971-40DB-A322-DCF8C00EABA1}" presName="composite" presStyleCnt="0"/>
      <dgm:spPr/>
    </dgm:pt>
    <dgm:pt modelId="{CFE71554-41CD-40B9-ADD3-FDB8DEDE4C65}" type="pres">
      <dgm:prSet presAssocID="{8A67CAC0-7971-40DB-A322-DCF8C00EABA1}" presName="bentUpArrow1" presStyleLbl="alignImgPlace1" presStyleIdx="1" presStyleCnt="2" custLinFactNeighborX="-13655" custLinFactNeighborY="-524"/>
      <dgm:spPr/>
    </dgm:pt>
    <dgm:pt modelId="{C71B9E06-69E7-44B8-8780-F4C021375B9B}" type="pres">
      <dgm:prSet presAssocID="{8A67CAC0-7971-40DB-A322-DCF8C00EABA1}" presName="ParentText" presStyleLbl="node1" presStyleIdx="1" presStyleCnt="3" custLinFactNeighborX="-13608" custLinFactNeighborY="-3349">
        <dgm:presLayoutVars>
          <dgm:chMax val="1"/>
          <dgm:chPref val="1"/>
          <dgm:bulletEnabled val="1"/>
        </dgm:presLayoutVars>
      </dgm:prSet>
      <dgm:spPr/>
      <dgm:t>
        <a:bodyPr/>
        <a:lstStyle/>
        <a:p>
          <a:endParaRPr lang="zh-TW" altLang="en-US"/>
        </a:p>
      </dgm:t>
    </dgm:pt>
    <dgm:pt modelId="{672C414E-3356-46AC-B7EB-BCB65C7DCC4D}" type="pres">
      <dgm:prSet presAssocID="{8A67CAC0-7971-40DB-A322-DCF8C00EABA1}" presName="ChildText" presStyleLbl="revTx" presStyleIdx="1" presStyleCnt="3" custScaleX="298423" custScaleY="140817" custLinFactNeighborX="85991" custLinFactNeighborY="4465">
        <dgm:presLayoutVars>
          <dgm:chMax val="0"/>
          <dgm:chPref val="0"/>
          <dgm:bulletEnabled val="1"/>
        </dgm:presLayoutVars>
      </dgm:prSet>
      <dgm:spPr/>
      <dgm:t>
        <a:bodyPr/>
        <a:lstStyle/>
        <a:p>
          <a:endParaRPr lang="zh-TW" altLang="en-US"/>
        </a:p>
      </dgm:t>
    </dgm:pt>
    <dgm:pt modelId="{096CA121-A350-4330-A6FA-DDD57C8FD74A}" type="pres">
      <dgm:prSet presAssocID="{A5AD8987-965B-4906-A746-3E532ED2F488}" presName="sibTrans" presStyleCnt="0"/>
      <dgm:spPr/>
    </dgm:pt>
    <dgm:pt modelId="{CBE92092-84CF-4A93-830B-B2D3FEBFC24E}" type="pres">
      <dgm:prSet presAssocID="{C4F990C5-ABC1-4970-B873-B108A53CAD15}" presName="composite" presStyleCnt="0"/>
      <dgm:spPr/>
    </dgm:pt>
    <dgm:pt modelId="{6E6A5DC2-815F-41BE-A535-C2A391A7528F}" type="pres">
      <dgm:prSet presAssocID="{C4F990C5-ABC1-4970-B873-B108A53CAD15}" presName="ParentText" presStyleLbl="node1" presStyleIdx="2" presStyleCnt="3" custLinFactNeighborX="-51631" custLinFactNeighborY="17347">
        <dgm:presLayoutVars>
          <dgm:chMax val="1"/>
          <dgm:chPref val="1"/>
          <dgm:bulletEnabled val="1"/>
        </dgm:presLayoutVars>
      </dgm:prSet>
      <dgm:spPr/>
      <dgm:t>
        <a:bodyPr/>
        <a:lstStyle/>
        <a:p>
          <a:endParaRPr lang="zh-TW" altLang="en-US"/>
        </a:p>
      </dgm:t>
    </dgm:pt>
    <dgm:pt modelId="{3D93BFBD-F648-4CF1-A321-6B5B223D27DB}" type="pres">
      <dgm:prSet presAssocID="{C4F990C5-ABC1-4970-B873-B108A53CAD15}" presName="FinalChildText" presStyleLbl="revTx" presStyleIdx="2" presStyleCnt="3" custScaleX="225869" custScaleY="155879" custLinFactNeighborX="-2564" custLinFactNeighborY="30240">
        <dgm:presLayoutVars>
          <dgm:chMax val="0"/>
          <dgm:chPref val="0"/>
          <dgm:bulletEnabled val="1"/>
        </dgm:presLayoutVars>
      </dgm:prSet>
      <dgm:spPr/>
      <dgm:t>
        <a:bodyPr/>
        <a:lstStyle/>
        <a:p>
          <a:endParaRPr lang="zh-TW" altLang="en-US"/>
        </a:p>
      </dgm:t>
    </dgm:pt>
  </dgm:ptLst>
  <dgm:cxnLst>
    <dgm:cxn modelId="{09005296-CC02-4883-AA0B-5FACE225DB3A}" srcId="{8A67CAC0-7971-40DB-A322-DCF8C00EABA1}" destId="{2F3855CC-66C3-47AA-9FF4-7AB20B0B31AB}" srcOrd="0" destOrd="0" parTransId="{07469C2B-F671-4F9D-BE8F-31524C824BE0}" sibTransId="{B661E263-915D-4BC7-9F03-ACE9AD89F628}"/>
    <dgm:cxn modelId="{7BFBEA15-4F35-4C28-9E54-9D733B1F1F1C}" type="presOf" srcId="{C4F990C5-ABC1-4970-B873-B108A53CAD15}" destId="{6E6A5DC2-815F-41BE-A535-C2A391A7528F}" srcOrd="0" destOrd="0" presId="urn:microsoft.com/office/officeart/2005/8/layout/StepDownProcess"/>
    <dgm:cxn modelId="{6D43D5AE-2F81-411A-893D-B982C69949CC}" type="presOf" srcId="{B2A4C61C-18A4-4189-8490-0C20F846ED39}" destId="{3D93BFBD-F648-4CF1-A321-6B5B223D27DB}" srcOrd="0" destOrd="2" presId="urn:microsoft.com/office/officeart/2005/8/layout/StepDownProcess"/>
    <dgm:cxn modelId="{F9B67C62-1ED7-4931-A07E-153E9C78C2E7}" srcId="{45A26F8A-50B7-4FF2-94F4-FF85992AD559}" destId="{C35E1AA6-FFC0-4781-BE32-21132C88BE90}" srcOrd="0" destOrd="0" parTransId="{BBCD7164-9D0E-4EFE-ACBD-44BEEC77A584}" sibTransId="{2CE00C8C-68AB-4B19-B42D-472E0902F969}"/>
    <dgm:cxn modelId="{6EC1D7A0-EDC4-4C73-A68A-90953A24EDE0}" type="presOf" srcId="{A1CCED79-36A7-4C1A-B73C-FB2E02F3FC3D}" destId="{3D93BFBD-F648-4CF1-A321-6B5B223D27DB}" srcOrd="0" destOrd="1" presId="urn:microsoft.com/office/officeart/2005/8/layout/StepDownProcess"/>
    <dgm:cxn modelId="{42ACE38A-BF9D-4F4A-8FE0-F93F1B27499A}" srcId="{C4F990C5-ABC1-4970-B873-B108A53CAD15}" destId="{B2A4C61C-18A4-4189-8490-0C20F846ED39}" srcOrd="2" destOrd="0" parTransId="{AC53CEB9-42F2-4EEC-B0D8-7624E601551D}" sibTransId="{3244A972-1E6E-4254-A2F4-0F5525424C36}"/>
    <dgm:cxn modelId="{5698D9E5-43AA-45EA-8D6A-6EE8477B43E9}" type="presOf" srcId="{8A67CAC0-7971-40DB-A322-DCF8C00EABA1}" destId="{C71B9E06-69E7-44B8-8780-F4C021375B9B}" srcOrd="0" destOrd="0" presId="urn:microsoft.com/office/officeart/2005/8/layout/StepDownProcess"/>
    <dgm:cxn modelId="{3C33D4F5-632E-4297-94F8-051B55525C2C}" type="presOf" srcId="{C35E1AA6-FFC0-4781-BE32-21132C88BE90}" destId="{B02F6315-389B-42D9-A5B3-D62F422580E4}" srcOrd="0" destOrd="0" presId="urn:microsoft.com/office/officeart/2005/8/layout/StepDownProcess"/>
    <dgm:cxn modelId="{AC75F0F5-68EC-4A5F-BB0C-F519D7D1A650}" type="presOf" srcId="{DA63A0D0-7BDE-477A-BC4E-FB95A584F619}" destId="{3D93BFBD-F648-4CF1-A321-6B5B223D27DB}" srcOrd="0" destOrd="0" presId="urn:microsoft.com/office/officeart/2005/8/layout/StepDownProcess"/>
    <dgm:cxn modelId="{E1D600F1-4704-432F-9845-B28270F4DFB6}" srcId="{C35E1AA6-FFC0-4781-BE32-21132C88BE90}" destId="{4BABA671-1E03-4A90-9E8D-2B4B38975E95}" srcOrd="0" destOrd="0" parTransId="{156C4AF3-D0C9-479D-A88F-5E5FE07C8341}" sibTransId="{891C129E-1412-462E-BFBB-E11C13910018}"/>
    <dgm:cxn modelId="{DB9CDCB3-65D0-4C5C-A830-0A47BCC93A6B}" type="presOf" srcId="{2F3855CC-66C3-47AA-9FF4-7AB20B0B31AB}" destId="{672C414E-3356-46AC-B7EB-BCB65C7DCC4D}" srcOrd="0" destOrd="0" presId="urn:microsoft.com/office/officeart/2005/8/layout/StepDownProcess"/>
    <dgm:cxn modelId="{DDC67425-3C3B-4592-9189-D5469734D52A}" srcId="{C4F990C5-ABC1-4970-B873-B108A53CAD15}" destId="{DA63A0D0-7BDE-477A-BC4E-FB95A584F619}" srcOrd="0" destOrd="0" parTransId="{A6F57D90-E8D7-4736-B151-D7A82DF3EA6C}" sibTransId="{CE9C7AA9-4645-43DB-A5CF-1B19D9443D3B}"/>
    <dgm:cxn modelId="{62B3F3C8-C5E3-49ED-BCFF-2C1748EC2EAE}" type="presOf" srcId="{4BABA671-1E03-4A90-9E8D-2B4B38975E95}" destId="{E3BE3970-2C5D-427A-9DB3-8E600C0D7B85}" srcOrd="0" destOrd="0" presId="urn:microsoft.com/office/officeart/2005/8/layout/StepDownProcess"/>
    <dgm:cxn modelId="{23AC68B5-3779-4B96-AD17-308BAAABC53D}" type="presOf" srcId="{45A26F8A-50B7-4FF2-94F4-FF85992AD559}" destId="{139AA7B0-4756-43DA-89C7-A2C619141682}" srcOrd="0" destOrd="0" presId="urn:microsoft.com/office/officeart/2005/8/layout/StepDownProcess"/>
    <dgm:cxn modelId="{51510195-352B-47E0-A0A3-D2F26227B2B5}" srcId="{C4F990C5-ABC1-4970-B873-B108A53CAD15}" destId="{A1CCED79-36A7-4C1A-B73C-FB2E02F3FC3D}" srcOrd="1" destOrd="0" parTransId="{FEE6AA4E-DAF3-4AC3-97D9-9C7869E7812E}" sibTransId="{BA0C0A99-29D9-4E63-B7E7-64B00D70E5EB}"/>
    <dgm:cxn modelId="{EF666213-8503-4A09-B92C-A496CBC63F6D}" srcId="{45A26F8A-50B7-4FF2-94F4-FF85992AD559}" destId="{C4F990C5-ABC1-4970-B873-B108A53CAD15}" srcOrd="2" destOrd="0" parTransId="{6F0F2690-7671-4A27-8948-9EB168D15BEE}" sibTransId="{DE261902-DB5B-480C-958E-E90AB9A098D4}"/>
    <dgm:cxn modelId="{04B44DEE-7E55-4CCF-895B-67C8A41062AC}" srcId="{45A26F8A-50B7-4FF2-94F4-FF85992AD559}" destId="{8A67CAC0-7971-40DB-A322-DCF8C00EABA1}" srcOrd="1" destOrd="0" parTransId="{21F493F2-1EF1-47DB-A51D-56F107F2768A}" sibTransId="{A5AD8987-965B-4906-A746-3E532ED2F488}"/>
    <dgm:cxn modelId="{969B3412-3912-4219-A1BC-8269882739CF}" type="presParOf" srcId="{139AA7B0-4756-43DA-89C7-A2C619141682}" destId="{644A78C2-A62F-4A49-ACCA-DD5DF7578B63}" srcOrd="0" destOrd="0" presId="urn:microsoft.com/office/officeart/2005/8/layout/StepDownProcess"/>
    <dgm:cxn modelId="{407CE51A-2589-49B1-BC81-CE5F28B9EBA1}" type="presParOf" srcId="{644A78C2-A62F-4A49-ACCA-DD5DF7578B63}" destId="{B1F7F9E9-A9C7-4752-B50F-B3172895BCB2}" srcOrd="0" destOrd="0" presId="urn:microsoft.com/office/officeart/2005/8/layout/StepDownProcess"/>
    <dgm:cxn modelId="{47470F93-5A5F-48E4-B997-E6EAFA686B20}" type="presParOf" srcId="{644A78C2-A62F-4A49-ACCA-DD5DF7578B63}" destId="{B02F6315-389B-42D9-A5B3-D62F422580E4}" srcOrd="1" destOrd="0" presId="urn:microsoft.com/office/officeart/2005/8/layout/StepDownProcess"/>
    <dgm:cxn modelId="{A5FD2721-1FDA-424B-9887-D3AB3FC62614}" type="presParOf" srcId="{644A78C2-A62F-4A49-ACCA-DD5DF7578B63}" destId="{E3BE3970-2C5D-427A-9DB3-8E600C0D7B85}" srcOrd="2" destOrd="0" presId="urn:microsoft.com/office/officeart/2005/8/layout/StepDownProcess"/>
    <dgm:cxn modelId="{7EB18A51-E825-42ED-AE0A-4F6B5E3864FA}" type="presParOf" srcId="{139AA7B0-4756-43DA-89C7-A2C619141682}" destId="{2492FE87-260A-4918-869A-AA668CC818AE}" srcOrd="1" destOrd="0" presId="urn:microsoft.com/office/officeart/2005/8/layout/StepDownProcess"/>
    <dgm:cxn modelId="{B0EF6424-E1E0-49B0-A4E0-21723A14A13D}" type="presParOf" srcId="{139AA7B0-4756-43DA-89C7-A2C619141682}" destId="{1E17BD19-E508-46F1-8C98-62D572385C24}" srcOrd="2" destOrd="0" presId="urn:microsoft.com/office/officeart/2005/8/layout/StepDownProcess"/>
    <dgm:cxn modelId="{0E660ACE-D8D7-4531-9379-B813054BA636}" type="presParOf" srcId="{1E17BD19-E508-46F1-8C98-62D572385C24}" destId="{CFE71554-41CD-40B9-ADD3-FDB8DEDE4C65}" srcOrd="0" destOrd="0" presId="urn:microsoft.com/office/officeart/2005/8/layout/StepDownProcess"/>
    <dgm:cxn modelId="{77B60776-A0D8-467A-B331-A1DAAA404813}" type="presParOf" srcId="{1E17BD19-E508-46F1-8C98-62D572385C24}" destId="{C71B9E06-69E7-44B8-8780-F4C021375B9B}" srcOrd="1" destOrd="0" presId="urn:microsoft.com/office/officeart/2005/8/layout/StepDownProcess"/>
    <dgm:cxn modelId="{4EB917D2-9F05-42E8-994A-BD058ED9B6AA}" type="presParOf" srcId="{1E17BD19-E508-46F1-8C98-62D572385C24}" destId="{672C414E-3356-46AC-B7EB-BCB65C7DCC4D}" srcOrd="2" destOrd="0" presId="urn:microsoft.com/office/officeart/2005/8/layout/StepDownProcess"/>
    <dgm:cxn modelId="{8E593DB8-C35A-41F3-B844-BC287BEA985A}" type="presParOf" srcId="{139AA7B0-4756-43DA-89C7-A2C619141682}" destId="{096CA121-A350-4330-A6FA-DDD57C8FD74A}" srcOrd="3" destOrd="0" presId="urn:microsoft.com/office/officeart/2005/8/layout/StepDownProcess"/>
    <dgm:cxn modelId="{3A0B5C7B-E498-4EBA-81DB-EBCC8E15E8DC}" type="presParOf" srcId="{139AA7B0-4756-43DA-89C7-A2C619141682}" destId="{CBE92092-84CF-4A93-830B-B2D3FEBFC24E}" srcOrd="4" destOrd="0" presId="urn:microsoft.com/office/officeart/2005/8/layout/StepDownProcess"/>
    <dgm:cxn modelId="{742BE9F2-6BE9-43CB-9F68-07FB999020DB}" type="presParOf" srcId="{CBE92092-84CF-4A93-830B-B2D3FEBFC24E}" destId="{6E6A5DC2-815F-41BE-A535-C2A391A7528F}" srcOrd="0" destOrd="0" presId="urn:microsoft.com/office/officeart/2005/8/layout/StepDownProcess"/>
    <dgm:cxn modelId="{E7768CB4-3DEB-47C6-B3F2-D1221AF66F62}" type="presParOf" srcId="{CBE92092-84CF-4A93-830B-B2D3FEBFC24E}" destId="{3D93BFBD-F648-4CF1-A321-6B5B223D27DB}" srcOrd="1" destOrd="0" presId="urn:microsoft.com/office/officeart/2005/8/layout/StepDown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DE616F97-A1B3-47B5-9BE3-D5A5849C8FEA}" type="doc">
      <dgm:prSet loTypeId="urn:microsoft.com/office/officeart/2005/8/layout/hList1" loCatId="list" qsTypeId="urn:microsoft.com/office/officeart/2005/8/quickstyle/simple1" qsCatId="simple" csTypeId="urn:microsoft.com/office/officeart/2005/8/colors/colorful1" csCatId="colorful" phldr="1"/>
      <dgm:spPr/>
      <dgm:t>
        <a:bodyPr/>
        <a:lstStyle/>
        <a:p>
          <a:endParaRPr lang="zh-TW" altLang="en-US"/>
        </a:p>
      </dgm:t>
    </dgm:pt>
    <dgm:pt modelId="{7CA40882-999A-445C-B3ED-FE3B5B7507AB}">
      <dgm:prSet phldrT="[文字]" custT="1"/>
      <dgm:spPr/>
      <dgm:t>
        <a:bodyPr/>
        <a:lstStyle/>
        <a:p>
          <a:r>
            <a:rPr lang="zh-TW" altLang="en-US" sz="2800" b="1" dirty="0" smtClean="0">
              <a:latin typeface="微軟正黑體" panose="020B0604030504040204" pitchFamily="34" charset="-120"/>
              <a:ea typeface="微軟正黑體" panose="020B0604030504040204" pitchFamily="34" charset="-120"/>
            </a:rPr>
            <a:t>事前契約約定</a:t>
          </a:r>
          <a:endParaRPr lang="zh-TW" altLang="en-US" sz="2800" b="1" dirty="0">
            <a:latin typeface="微軟正黑體" panose="020B0604030504040204" pitchFamily="34" charset="-120"/>
            <a:ea typeface="微軟正黑體" panose="020B0604030504040204" pitchFamily="34" charset="-120"/>
          </a:endParaRPr>
        </a:p>
      </dgm:t>
    </dgm:pt>
    <dgm:pt modelId="{406E5196-7ED4-4895-8EF1-F381B4FB26E4}" type="parTrans" cxnId="{6995FF67-2EFE-4557-AC51-C991BF42E8A2}">
      <dgm:prSet/>
      <dgm:spPr/>
      <dgm:t>
        <a:bodyPr/>
        <a:lstStyle/>
        <a:p>
          <a:endParaRPr lang="zh-TW" altLang="en-US"/>
        </a:p>
      </dgm:t>
    </dgm:pt>
    <dgm:pt modelId="{4A34B576-2CED-43A1-8B37-BB1CBB0ECA9B}" type="sibTrans" cxnId="{6995FF67-2EFE-4557-AC51-C991BF42E8A2}">
      <dgm:prSet/>
      <dgm:spPr/>
      <dgm:t>
        <a:bodyPr/>
        <a:lstStyle/>
        <a:p>
          <a:endParaRPr lang="zh-TW" altLang="en-US"/>
        </a:p>
      </dgm:t>
    </dgm:pt>
    <dgm:pt modelId="{BE596F15-CE39-48C1-AE5C-19589001F4A8}">
      <dgm:prSet phldrT="[文字]" custT="1"/>
      <dgm:spPr/>
      <dgm:t>
        <a:bodyPr/>
        <a:lstStyle/>
        <a:p>
          <a:r>
            <a:rPr lang="zh-TW" altLang="en-US" sz="2400" dirty="0" smtClean="0">
              <a:latin typeface="微軟正黑體" panose="020B0604030504040204" pitchFamily="34" charset="-120"/>
              <a:ea typeface="微軟正黑體" panose="020B0604030504040204" pitchFamily="34" charset="-120"/>
            </a:rPr>
            <a:t>於契約明確規定廠商應取得所利用著作之授權，並應負擔保責任。</a:t>
          </a:r>
          <a:endParaRPr lang="en-US" altLang="zh-TW" sz="2400" dirty="0" smtClean="0">
            <a:latin typeface="微軟正黑體" panose="020B0604030504040204" pitchFamily="34" charset="-120"/>
            <a:ea typeface="微軟正黑體" panose="020B0604030504040204" pitchFamily="34" charset="-120"/>
          </a:endParaRPr>
        </a:p>
      </dgm:t>
    </dgm:pt>
    <dgm:pt modelId="{72695F58-FBCD-4710-9FAC-F620366C2D26}" type="parTrans" cxnId="{CE779ED8-810C-4CF0-85AF-5A97C967D238}">
      <dgm:prSet/>
      <dgm:spPr/>
      <dgm:t>
        <a:bodyPr/>
        <a:lstStyle/>
        <a:p>
          <a:endParaRPr lang="zh-TW" altLang="en-US"/>
        </a:p>
      </dgm:t>
    </dgm:pt>
    <dgm:pt modelId="{D5CFBB3B-C79C-4191-832B-40B27F237B60}" type="sibTrans" cxnId="{CE779ED8-810C-4CF0-85AF-5A97C967D238}">
      <dgm:prSet/>
      <dgm:spPr/>
      <dgm:t>
        <a:bodyPr/>
        <a:lstStyle/>
        <a:p>
          <a:endParaRPr lang="zh-TW" altLang="en-US"/>
        </a:p>
      </dgm:t>
    </dgm:pt>
    <dgm:pt modelId="{75D2A979-B83D-4237-ACA6-C58A8565EEE4}">
      <dgm:prSet phldrT="[文字]" custT="1"/>
      <dgm:spPr/>
      <dgm:t>
        <a:bodyPr/>
        <a:lstStyle/>
        <a:p>
          <a:r>
            <a:rPr lang="zh-TW" altLang="en-US" sz="2400" dirty="0" smtClean="0">
              <a:latin typeface="微軟正黑體" panose="020B0604030504040204" pitchFamily="34" charset="-120"/>
              <a:ea typeface="微軟正黑體" panose="020B0604030504040204" pitchFamily="34" charset="-120"/>
            </a:rPr>
            <a:t>訂定違約之罰則。</a:t>
          </a:r>
          <a:endParaRPr lang="en-US" altLang="zh-TW" sz="2400" dirty="0" smtClean="0">
            <a:latin typeface="微軟正黑體" panose="020B0604030504040204" pitchFamily="34" charset="-120"/>
            <a:ea typeface="微軟正黑體" panose="020B0604030504040204" pitchFamily="34" charset="-120"/>
          </a:endParaRPr>
        </a:p>
      </dgm:t>
    </dgm:pt>
    <dgm:pt modelId="{629C3549-9994-4CB3-870F-50B5CBA5377B}" type="parTrans" cxnId="{1D320780-D27E-4C07-BC66-9DAFCDD16295}">
      <dgm:prSet/>
      <dgm:spPr/>
      <dgm:t>
        <a:bodyPr/>
        <a:lstStyle/>
        <a:p>
          <a:endParaRPr lang="zh-TW" altLang="en-US"/>
        </a:p>
      </dgm:t>
    </dgm:pt>
    <dgm:pt modelId="{4C535323-AC64-4AA2-916C-833EAC1DC934}" type="sibTrans" cxnId="{1D320780-D27E-4C07-BC66-9DAFCDD16295}">
      <dgm:prSet/>
      <dgm:spPr/>
      <dgm:t>
        <a:bodyPr/>
        <a:lstStyle/>
        <a:p>
          <a:endParaRPr lang="zh-TW" altLang="en-US"/>
        </a:p>
      </dgm:t>
    </dgm:pt>
    <dgm:pt modelId="{1728B3BD-225E-4DD3-A732-E706E59E5A2E}">
      <dgm:prSet phldrT="[文字]" custT="1"/>
      <dgm:spPr/>
      <dgm:t>
        <a:bodyPr/>
        <a:lstStyle/>
        <a:p>
          <a:r>
            <a:rPr lang="zh-TW" altLang="en-US" sz="2800" b="1" dirty="0" smtClean="0">
              <a:latin typeface="微軟正黑體" panose="020B0604030504040204" pitchFamily="34" charset="-120"/>
              <a:ea typeface="微軟正黑體" panose="020B0604030504040204" pitchFamily="34" charset="-120"/>
            </a:rPr>
            <a:t>事中善盡監督</a:t>
          </a:r>
          <a:endParaRPr lang="zh-TW" altLang="en-US" sz="2800" b="1" dirty="0">
            <a:latin typeface="微軟正黑體" panose="020B0604030504040204" pitchFamily="34" charset="-120"/>
            <a:ea typeface="微軟正黑體" panose="020B0604030504040204" pitchFamily="34" charset="-120"/>
          </a:endParaRPr>
        </a:p>
      </dgm:t>
    </dgm:pt>
    <dgm:pt modelId="{7EE75EB7-F238-437B-B2C3-EB673742ACAE}" type="parTrans" cxnId="{E12CFC55-D79E-44C7-ADB4-ADDAB0EBD37D}">
      <dgm:prSet/>
      <dgm:spPr/>
      <dgm:t>
        <a:bodyPr/>
        <a:lstStyle/>
        <a:p>
          <a:endParaRPr lang="zh-TW" altLang="en-US"/>
        </a:p>
      </dgm:t>
    </dgm:pt>
    <dgm:pt modelId="{3A09EE43-6BD4-40AA-8772-9F1EFEDABFF9}" type="sibTrans" cxnId="{E12CFC55-D79E-44C7-ADB4-ADDAB0EBD37D}">
      <dgm:prSet/>
      <dgm:spPr/>
      <dgm:t>
        <a:bodyPr/>
        <a:lstStyle/>
        <a:p>
          <a:endParaRPr lang="zh-TW" altLang="en-US"/>
        </a:p>
      </dgm:t>
    </dgm:pt>
    <dgm:pt modelId="{37497484-2F06-46F7-B3F4-F59A086D8AAF}">
      <dgm:prSet phldrT="[文字]" custT="1"/>
      <dgm:spPr/>
      <dgm:t>
        <a:bodyPr/>
        <a:lstStyle/>
        <a:p>
          <a:r>
            <a:rPr lang="zh-TW" altLang="en-US" sz="2400" dirty="0" smtClean="0">
              <a:latin typeface="微軟正黑體" panose="020B0604030504040204" pitchFamily="34" charset="-120"/>
              <a:ea typeface="微軟正黑體" panose="020B0604030504040204" pitchFamily="34" charset="-120"/>
            </a:rPr>
            <a:t>注意廠商所送文件及相關標的是否確實遵守契約規定。</a:t>
          </a:r>
          <a:endParaRPr lang="zh-TW" altLang="en-US" sz="2400" dirty="0">
            <a:latin typeface="微軟正黑體" panose="020B0604030504040204" pitchFamily="34" charset="-120"/>
            <a:ea typeface="微軟正黑體" panose="020B0604030504040204" pitchFamily="34" charset="-120"/>
          </a:endParaRPr>
        </a:p>
      </dgm:t>
    </dgm:pt>
    <dgm:pt modelId="{8A044FEE-70E3-41D8-83EF-A9485BF0EE87}" type="parTrans" cxnId="{54E4D5E2-CD0A-4BDC-8995-57D79F43F41F}">
      <dgm:prSet/>
      <dgm:spPr/>
      <dgm:t>
        <a:bodyPr/>
        <a:lstStyle/>
        <a:p>
          <a:endParaRPr lang="zh-TW" altLang="en-US"/>
        </a:p>
      </dgm:t>
    </dgm:pt>
    <dgm:pt modelId="{782B40A2-4B05-477C-8854-7C0425CA0E16}" type="sibTrans" cxnId="{54E4D5E2-CD0A-4BDC-8995-57D79F43F41F}">
      <dgm:prSet/>
      <dgm:spPr/>
      <dgm:t>
        <a:bodyPr/>
        <a:lstStyle/>
        <a:p>
          <a:endParaRPr lang="zh-TW" altLang="en-US"/>
        </a:p>
      </dgm:t>
    </dgm:pt>
    <dgm:pt modelId="{B4D01B6D-5248-4C8F-A9AB-227EAEC1BBAA}">
      <dgm:prSet phldrT="[文字]" custT="1"/>
      <dgm:spPr/>
      <dgm:t>
        <a:bodyPr/>
        <a:lstStyle/>
        <a:p>
          <a:r>
            <a:rPr lang="zh-TW" altLang="en-US" sz="2400" dirty="0" smtClean="0">
              <a:latin typeface="微軟正黑體" panose="020B0604030504040204" pitchFamily="34" charset="-120"/>
              <a:ea typeface="微軟正黑體" panose="020B0604030504040204" pitchFamily="34" charset="-120"/>
            </a:rPr>
            <a:t>要求廠商提出合法授權之證明再利用。</a:t>
          </a:r>
          <a:endParaRPr lang="zh-TW" altLang="en-US" sz="2400" dirty="0">
            <a:latin typeface="微軟正黑體" panose="020B0604030504040204" pitchFamily="34" charset="-120"/>
            <a:ea typeface="微軟正黑體" panose="020B0604030504040204" pitchFamily="34" charset="-120"/>
          </a:endParaRPr>
        </a:p>
      </dgm:t>
    </dgm:pt>
    <dgm:pt modelId="{7439641C-7D5B-4439-993C-2D30ED7C5478}" type="parTrans" cxnId="{48258769-5B2D-47B4-A2B8-4FF058D9FC1F}">
      <dgm:prSet/>
      <dgm:spPr/>
    </dgm:pt>
    <dgm:pt modelId="{DE4B3612-0E4F-4622-89DB-52AC2791C4B8}" type="sibTrans" cxnId="{48258769-5B2D-47B4-A2B8-4FF058D9FC1F}">
      <dgm:prSet/>
      <dgm:spPr/>
    </dgm:pt>
    <dgm:pt modelId="{50280719-DA70-4D9E-8244-82392C85C9A7}" type="pres">
      <dgm:prSet presAssocID="{DE616F97-A1B3-47B5-9BE3-D5A5849C8FEA}" presName="Name0" presStyleCnt="0">
        <dgm:presLayoutVars>
          <dgm:dir/>
          <dgm:animLvl val="lvl"/>
          <dgm:resizeHandles val="exact"/>
        </dgm:presLayoutVars>
      </dgm:prSet>
      <dgm:spPr/>
      <dgm:t>
        <a:bodyPr/>
        <a:lstStyle/>
        <a:p>
          <a:endParaRPr lang="zh-TW" altLang="en-US"/>
        </a:p>
      </dgm:t>
    </dgm:pt>
    <dgm:pt modelId="{4123C270-ADF6-4D07-87CB-1B60228351A2}" type="pres">
      <dgm:prSet presAssocID="{7CA40882-999A-445C-B3ED-FE3B5B7507AB}" presName="composite" presStyleCnt="0"/>
      <dgm:spPr/>
    </dgm:pt>
    <dgm:pt modelId="{F0072589-0A3D-4E7E-A9BA-1176922FAA90}" type="pres">
      <dgm:prSet presAssocID="{7CA40882-999A-445C-B3ED-FE3B5B7507AB}" presName="parTx" presStyleLbl="alignNode1" presStyleIdx="0" presStyleCnt="2">
        <dgm:presLayoutVars>
          <dgm:chMax val="0"/>
          <dgm:chPref val="0"/>
          <dgm:bulletEnabled val="1"/>
        </dgm:presLayoutVars>
      </dgm:prSet>
      <dgm:spPr/>
      <dgm:t>
        <a:bodyPr/>
        <a:lstStyle/>
        <a:p>
          <a:endParaRPr lang="zh-TW" altLang="en-US"/>
        </a:p>
      </dgm:t>
    </dgm:pt>
    <dgm:pt modelId="{239AA8E6-27F8-4132-8533-DD43B0263BD7}" type="pres">
      <dgm:prSet presAssocID="{7CA40882-999A-445C-B3ED-FE3B5B7507AB}" presName="desTx" presStyleLbl="alignAccFollowNode1" presStyleIdx="0" presStyleCnt="2">
        <dgm:presLayoutVars>
          <dgm:bulletEnabled val="1"/>
        </dgm:presLayoutVars>
      </dgm:prSet>
      <dgm:spPr/>
      <dgm:t>
        <a:bodyPr/>
        <a:lstStyle/>
        <a:p>
          <a:endParaRPr lang="zh-TW" altLang="en-US"/>
        </a:p>
      </dgm:t>
    </dgm:pt>
    <dgm:pt modelId="{31FECCFD-6869-416E-BF21-8C9047E4B5C7}" type="pres">
      <dgm:prSet presAssocID="{4A34B576-2CED-43A1-8B37-BB1CBB0ECA9B}" presName="space" presStyleCnt="0"/>
      <dgm:spPr/>
    </dgm:pt>
    <dgm:pt modelId="{00068F3B-8911-41B6-AD65-14148E30ECA4}" type="pres">
      <dgm:prSet presAssocID="{1728B3BD-225E-4DD3-A732-E706E59E5A2E}" presName="composite" presStyleCnt="0"/>
      <dgm:spPr/>
    </dgm:pt>
    <dgm:pt modelId="{DE0BE4C9-E569-41F0-9D2F-0F29C8568132}" type="pres">
      <dgm:prSet presAssocID="{1728B3BD-225E-4DD3-A732-E706E59E5A2E}" presName="parTx" presStyleLbl="alignNode1" presStyleIdx="1" presStyleCnt="2">
        <dgm:presLayoutVars>
          <dgm:chMax val="0"/>
          <dgm:chPref val="0"/>
          <dgm:bulletEnabled val="1"/>
        </dgm:presLayoutVars>
      </dgm:prSet>
      <dgm:spPr/>
      <dgm:t>
        <a:bodyPr/>
        <a:lstStyle/>
        <a:p>
          <a:endParaRPr lang="zh-TW" altLang="en-US"/>
        </a:p>
      </dgm:t>
    </dgm:pt>
    <dgm:pt modelId="{20D76B93-F781-4B70-BD10-768D767385A8}" type="pres">
      <dgm:prSet presAssocID="{1728B3BD-225E-4DD3-A732-E706E59E5A2E}" presName="desTx" presStyleLbl="alignAccFollowNode1" presStyleIdx="1" presStyleCnt="2">
        <dgm:presLayoutVars>
          <dgm:bulletEnabled val="1"/>
        </dgm:presLayoutVars>
      </dgm:prSet>
      <dgm:spPr/>
      <dgm:t>
        <a:bodyPr/>
        <a:lstStyle/>
        <a:p>
          <a:endParaRPr lang="zh-TW" altLang="en-US"/>
        </a:p>
      </dgm:t>
    </dgm:pt>
  </dgm:ptLst>
  <dgm:cxnLst>
    <dgm:cxn modelId="{0A482FE6-84A5-4445-8ECD-5960CDF60366}" type="presOf" srcId="{B4D01B6D-5248-4C8F-A9AB-227EAEC1BBAA}" destId="{20D76B93-F781-4B70-BD10-768D767385A8}" srcOrd="0" destOrd="1" presId="urn:microsoft.com/office/officeart/2005/8/layout/hList1"/>
    <dgm:cxn modelId="{EF009F03-033A-4184-9A48-944646F1DE18}" type="presOf" srcId="{7CA40882-999A-445C-B3ED-FE3B5B7507AB}" destId="{F0072589-0A3D-4E7E-A9BA-1176922FAA90}" srcOrd="0" destOrd="0" presId="urn:microsoft.com/office/officeart/2005/8/layout/hList1"/>
    <dgm:cxn modelId="{48258769-5B2D-47B4-A2B8-4FF058D9FC1F}" srcId="{1728B3BD-225E-4DD3-A732-E706E59E5A2E}" destId="{B4D01B6D-5248-4C8F-A9AB-227EAEC1BBAA}" srcOrd="1" destOrd="0" parTransId="{7439641C-7D5B-4439-993C-2D30ED7C5478}" sibTransId="{DE4B3612-0E4F-4622-89DB-52AC2791C4B8}"/>
    <dgm:cxn modelId="{8A1DF74A-5FF2-438E-995C-18401179D5EE}" type="presOf" srcId="{DE616F97-A1B3-47B5-9BE3-D5A5849C8FEA}" destId="{50280719-DA70-4D9E-8244-82392C85C9A7}" srcOrd="0" destOrd="0" presId="urn:microsoft.com/office/officeart/2005/8/layout/hList1"/>
    <dgm:cxn modelId="{107926FC-5F24-478D-A158-F6995BBEBA37}" type="presOf" srcId="{75D2A979-B83D-4237-ACA6-C58A8565EEE4}" destId="{239AA8E6-27F8-4132-8533-DD43B0263BD7}" srcOrd="0" destOrd="1" presId="urn:microsoft.com/office/officeart/2005/8/layout/hList1"/>
    <dgm:cxn modelId="{6A42D450-0E27-413A-98A0-703A17A23B7A}" type="presOf" srcId="{BE596F15-CE39-48C1-AE5C-19589001F4A8}" destId="{239AA8E6-27F8-4132-8533-DD43B0263BD7}" srcOrd="0" destOrd="0" presId="urn:microsoft.com/office/officeart/2005/8/layout/hList1"/>
    <dgm:cxn modelId="{CE779ED8-810C-4CF0-85AF-5A97C967D238}" srcId="{7CA40882-999A-445C-B3ED-FE3B5B7507AB}" destId="{BE596F15-CE39-48C1-AE5C-19589001F4A8}" srcOrd="0" destOrd="0" parTransId="{72695F58-FBCD-4710-9FAC-F620366C2D26}" sibTransId="{D5CFBB3B-C79C-4191-832B-40B27F237B60}"/>
    <dgm:cxn modelId="{54940AF8-92F8-42DA-83B1-87DB2D5A2C62}" type="presOf" srcId="{1728B3BD-225E-4DD3-A732-E706E59E5A2E}" destId="{DE0BE4C9-E569-41F0-9D2F-0F29C8568132}" srcOrd="0" destOrd="0" presId="urn:microsoft.com/office/officeart/2005/8/layout/hList1"/>
    <dgm:cxn modelId="{E12CFC55-D79E-44C7-ADB4-ADDAB0EBD37D}" srcId="{DE616F97-A1B3-47B5-9BE3-D5A5849C8FEA}" destId="{1728B3BD-225E-4DD3-A732-E706E59E5A2E}" srcOrd="1" destOrd="0" parTransId="{7EE75EB7-F238-437B-B2C3-EB673742ACAE}" sibTransId="{3A09EE43-6BD4-40AA-8772-9F1EFEDABFF9}"/>
    <dgm:cxn modelId="{057B23C8-5E32-4E10-A086-06A3FB5F5929}" type="presOf" srcId="{37497484-2F06-46F7-B3F4-F59A086D8AAF}" destId="{20D76B93-F781-4B70-BD10-768D767385A8}" srcOrd="0" destOrd="0" presId="urn:microsoft.com/office/officeart/2005/8/layout/hList1"/>
    <dgm:cxn modelId="{6995FF67-2EFE-4557-AC51-C991BF42E8A2}" srcId="{DE616F97-A1B3-47B5-9BE3-D5A5849C8FEA}" destId="{7CA40882-999A-445C-B3ED-FE3B5B7507AB}" srcOrd="0" destOrd="0" parTransId="{406E5196-7ED4-4895-8EF1-F381B4FB26E4}" sibTransId="{4A34B576-2CED-43A1-8B37-BB1CBB0ECA9B}"/>
    <dgm:cxn modelId="{1D320780-D27E-4C07-BC66-9DAFCDD16295}" srcId="{7CA40882-999A-445C-B3ED-FE3B5B7507AB}" destId="{75D2A979-B83D-4237-ACA6-C58A8565EEE4}" srcOrd="1" destOrd="0" parTransId="{629C3549-9994-4CB3-870F-50B5CBA5377B}" sibTransId="{4C535323-AC64-4AA2-916C-833EAC1DC934}"/>
    <dgm:cxn modelId="{54E4D5E2-CD0A-4BDC-8995-57D79F43F41F}" srcId="{1728B3BD-225E-4DD3-A732-E706E59E5A2E}" destId="{37497484-2F06-46F7-B3F4-F59A086D8AAF}" srcOrd="0" destOrd="0" parTransId="{8A044FEE-70E3-41D8-83EF-A9485BF0EE87}" sibTransId="{782B40A2-4B05-477C-8854-7C0425CA0E16}"/>
    <dgm:cxn modelId="{F8985E24-A71E-45A9-B9B6-4AD3F63F8DE5}" type="presParOf" srcId="{50280719-DA70-4D9E-8244-82392C85C9A7}" destId="{4123C270-ADF6-4D07-87CB-1B60228351A2}" srcOrd="0" destOrd="0" presId="urn:microsoft.com/office/officeart/2005/8/layout/hList1"/>
    <dgm:cxn modelId="{9193AA6A-4D99-41E0-8FD5-525F5955EF94}" type="presParOf" srcId="{4123C270-ADF6-4D07-87CB-1B60228351A2}" destId="{F0072589-0A3D-4E7E-A9BA-1176922FAA90}" srcOrd="0" destOrd="0" presId="urn:microsoft.com/office/officeart/2005/8/layout/hList1"/>
    <dgm:cxn modelId="{8A3CD569-4B1F-4610-857C-5706ACCE3E54}" type="presParOf" srcId="{4123C270-ADF6-4D07-87CB-1B60228351A2}" destId="{239AA8E6-27F8-4132-8533-DD43B0263BD7}" srcOrd="1" destOrd="0" presId="urn:microsoft.com/office/officeart/2005/8/layout/hList1"/>
    <dgm:cxn modelId="{6C539D3E-EA5C-4531-9AC7-A79DC143D605}" type="presParOf" srcId="{50280719-DA70-4D9E-8244-82392C85C9A7}" destId="{31FECCFD-6869-416E-BF21-8C9047E4B5C7}" srcOrd="1" destOrd="0" presId="urn:microsoft.com/office/officeart/2005/8/layout/hList1"/>
    <dgm:cxn modelId="{C488FDE4-29F4-4185-A7A3-15A71301361B}" type="presParOf" srcId="{50280719-DA70-4D9E-8244-82392C85C9A7}" destId="{00068F3B-8911-41B6-AD65-14148E30ECA4}" srcOrd="2" destOrd="0" presId="urn:microsoft.com/office/officeart/2005/8/layout/hList1"/>
    <dgm:cxn modelId="{637F9C8D-4ABB-4C2C-BA11-3769C8553845}" type="presParOf" srcId="{00068F3B-8911-41B6-AD65-14148E30ECA4}" destId="{DE0BE4C9-E569-41F0-9D2F-0F29C8568132}" srcOrd="0" destOrd="0" presId="urn:microsoft.com/office/officeart/2005/8/layout/hList1"/>
    <dgm:cxn modelId="{29AB3964-6CC2-40BF-BFD8-D3E2D4993A60}" type="presParOf" srcId="{00068F3B-8911-41B6-AD65-14148E30ECA4}" destId="{20D76B93-F781-4B70-BD10-768D767385A8}"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344DE963-30A9-4F2B-895F-9034D49B4955}" type="doc">
      <dgm:prSet loTypeId="urn:microsoft.com/office/officeart/2005/8/layout/chart3" loCatId="relationship" qsTypeId="urn:microsoft.com/office/officeart/2005/8/quickstyle/simple1" qsCatId="simple" csTypeId="urn:microsoft.com/office/officeart/2005/8/colors/colorful1" csCatId="colorful" phldr="1"/>
      <dgm:spPr/>
    </dgm:pt>
    <dgm:pt modelId="{52A6F60F-E83B-42D0-9EA6-A1DC892AC23C}">
      <dgm:prSet phldrT="[文字]"/>
      <dgm:spPr/>
      <dgm:t>
        <a:bodyPr/>
        <a:lstStyle/>
        <a:p>
          <a:r>
            <a:rPr lang="zh-TW" altLang="en-US" b="1" dirty="0" smtClean="0">
              <a:latin typeface="微軟正黑體" panose="020B0604030504040204" pitchFamily="34" charset="-120"/>
              <a:ea typeface="微軟正黑體" panose="020B0604030504040204" pitchFamily="34" charset="-120"/>
            </a:rPr>
            <a:t>權利人</a:t>
          </a:r>
          <a:endParaRPr lang="zh-TW" altLang="en-US" b="1" dirty="0">
            <a:latin typeface="微軟正黑體" panose="020B0604030504040204" pitchFamily="34" charset="-120"/>
            <a:ea typeface="微軟正黑體" panose="020B0604030504040204" pitchFamily="34" charset="-120"/>
          </a:endParaRPr>
        </a:p>
      </dgm:t>
    </dgm:pt>
    <dgm:pt modelId="{E2F4BE22-733F-462C-96D0-D4A71CF8FD58}" type="parTrans" cxnId="{F12744A0-AF24-4C43-A690-CD12DB8BF365}">
      <dgm:prSet/>
      <dgm:spPr/>
      <dgm:t>
        <a:bodyPr/>
        <a:lstStyle/>
        <a:p>
          <a:endParaRPr lang="zh-TW" altLang="en-US">
            <a:latin typeface="微軟正黑體" panose="020B0604030504040204" pitchFamily="34" charset="-120"/>
            <a:ea typeface="微軟正黑體" panose="020B0604030504040204" pitchFamily="34" charset="-120"/>
          </a:endParaRPr>
        </a:p>
      </dgm:t>
    </dgm:pt>
    <dgm:pt modelId="{B88249E6-24D9-4ED6-A67D-1F9A0B106317}" type="sibTrans" cxnId="{F12744A0-AF24-4C43-A690-CD12DB8BF365}">
      <dgm:prSet/>
      <dgm:spPr/>
      <dgm:t>
        <a:bodyPr/>
        <a:lstStyle/>
        <a:p>
          <a:endParaRPr lang="zh-TW" altLang="en-US">
            <a:latin typeface="微軟正黑體" panose="020B0604030504040204" pitchFamily="34" charset="-120"/>
            <a:ea typeface="微軟正黑體" panose="020B0604030504040204" pitchFamily="34" charset="-120"/>
          </a:endParaRPr>
        </a:p>
      </dgm:t>
    </dgm:pt>
    <dgm:pt modelId="{A49979AE-FEF2-4AA3-9368-D21B9F921332}">
      <dgm:prSet phldrT="[文字]"/>
      <dgm:spPr/>
      <dgm:t>
        <a:bodyPr/>
        <a:lstStyle/>
        <a:p>
          <a:r>
            <a:rPr lang="zh-TW" altLang="en-US" b="1" dirty="0" smtClean="0">
              <a:latin typeface="微軟正黑體" panose="020B0604030504040204" pitchFamily="34" charset="-120"/>
              <a:ea typeface="微軟正黑體" panose="020B0604030504040204" pitchFamily="34" charset="-120"/>
            </a:rPr>
            <a:t>代理人或經紀公司</a:t>
          </a:r>
          <a:endParaRPr lang="zh-TW" altLang="en-US" b="1" dirty="0">
            <a:latin typeface="微軟正黑體" panose="020B0604030504040204" pitchFamily="34" charset="-120"/>
            <a:ea typeface="微軟正黑體" panose="020B0604030504040204" pitchFamily="34" charset="-120"/>
          </a:endParaRPr>
        </a:p>
      </dgm:t>
    </dgm:pt>
    <dgm:pt modelId="{C6FCBD28-66A0-477C-A6C9-93B8571A3DA5}" type="parTrans" cxnId="{EE8ECA9A-3DC6-42B2-81D1-78E431A00CB0}">
      <dgm:prSet/>
      <dgm:spPr/>
      <dgm:t>
        <a:bodyPr/>
        <a:lstStyle/>
        <a:p>
          <a:endParaRPr lang="zh-TW" altLang="en-US">
            <a:latin typeface="微軟正黑體" panose="020B0604030504040204" pitchFamily="34" charset="-120"/>
            <a:ea typeface="微軟正黑體" panose="020B0604030504040204" pitchFamily="34" charset="-120"/>
          </a:endParaRPr>
        </a:p>
      </dgm:t>
    </dgm:pt>
    <dgm:pt modelId="{A80F05BF-9D56-4A67-B404-96E4A85C4F15}" type="sibTrans" cxnId="{EE8ECA9A-3DC6-42B2-81D1-78E431A00CB0}">
      <dgm:prSet/>
      <dgm:spPr/>
      <dgm:t>
        <a:bodyPr/>
        <a:lstStyle/>
        <a:p>
          <a:endParaRPr lang="zh-TW" altLang="en-US">
            <a:latin typeface="微軟正黑體" panose="020B0604030504040204" pitchFamily="34" charset="-120"/>
            <a:ea typeface="微軟正黑體" panose="020B0604030504040204" pitchFamily="34" charset="-120"/>
          </a:endParaRPr>
        </a:p>
      </dgm:t>
    </dgm:pt>
    <dgm:pt modelId="{3BE05C0F-8292-4034-9628-C226E9EF393C}">
      <dgm:prSet phldrT="[文字]"/>
      <dgm:spPr/>
      <dgm:t>
        <a:bodyPr/>
        <a:lstStyle/>
        <a:p>
          <a:r>
            <a:rPr lang="zh-TW" altLang="en-US" b="1" dirty="0" smtClean="0">
              <a:latin typeface="微軟正黑體" panose="020B0604030504040204" pitchFamily="34" charset="-120"/>
              <a:ea typeface="微軟正黑體" panose="020B0604030504040204" pitchFamily="34" charset="-120"/>
            </a:rPr>
            <a:t>集管團體</a:t>
          </a:r>
          <a:endParaRPr lang="zh-TW" altLang="en-US" b="1" dirty="0">
            <a:latin typeface="微軟正黑體" panose="020B0604030504040204" pitchFamily="34" charset="-120"/>
            <a:ea typeface="微軟正黑體" panose="020B0604030504040204" pitchFamily="34" charset="-120"/>
          </a:endParaRPr>
        </a:p>
      </dgm:t>
    </dgm:pt>
    <dgm:pt modelId="{82309BD0-3E11-4ACF-A9F0-1AC6C18DD748}" type="parTrans" cxnId="{89D2B52A-CB3C-4461-8542-F0F618D809B7}">
      <dgm:prSet/>
      <dgm:spPr/>
      <dgm:t>
        <a:bodyPr/>
        <a:lstStyle/>
        <a:p>
          <a:endParaRPr lang="zh-TW" altLang="en-US">
            <a:latin typeface="微軟正黑體" panose="020B0604030504040204" pitchFamily="34" charset="-120"/>
            <a:ea typeface="微軟正黑體" panose="020B0604030504040204" pitchFamily="34" charset="-120"/>
          </a:endParaRPr>
        </a:p>
      </dgm:t>
    </dgm:pt>
    <dgm:pt modelId="{634BF06C-C937-4FDD-85A9-48F7488EFF09}" type="sibTrans" cxnId="{89D2B52A-CB3C-4461-8542-F0F618D809B7}">
      <dgm:prSet/>
      <dgm:spPr/>
      <dgm:t>
        <a:bodyPr/>
        <a:lstStyle/>
        <a:p>
          <a:endParaRPr lang="zh-TW" altLang="en-US">
            <a:latin typeface="微軟正黑體" panose="020B0604030504040204" pitchFamily="34" charset="-120"/>
            <a:ea typeface="微軟正黑體" panose="020B0604030504040204" pitchFamily="34" charset="-120"/>
          </a:endParaRPr>
        </a:p>
      </dgm:t>
    </dgm:pt>
    <dgm:pt modelId="{342FBA51-787E-483C-82D9-5EB61151F7A7}">
      <dgm:prSet phldrT="[文字]"/>
      <dgm:spPr/>
      <dgm:t>
        <a:bodyPr/>
        <a:lstStyle/>
        <a:p>
          <a:r>
            <a:rPr lang="zh-TW" altLang="en-US" b="1" dirty="0" smtClean="0">
              <a:latin typeface="微軟正黑體" panose="020B0604030504040204" pitchFamily="34" charset="-120"/>
              <a:ea typeface="微軟正黑體" panose="020B0604030504040204" pitchFamily="34" charset="-120"/>
            </a:rPr>
            <a:t>創用</a:t>
          </a:r>
          <a:r>
            <a:rPr lang="en-US" altLang="zh-TW" b="1" dirty="0" smtClean="0">
              <a:latin typeface="微軟正黑體" panose="020B0604030504040204" pitchFamily="34" charset="-120"/>
              <a:ea typeface="微軟正黑體" panose="020B0604030504040204" pitchFamily="34" charset="-120"/>
            </a:rPr>
            <a:t>CC</a:t>
          </a:r>
          <a:endParaRPr lang="zh-TW" altLang="en-US" b="1" dirty="0">
            <a:latin typeface="微軟正黑體" panose="020B0604030504040204" pitchFamily="34" charset="-120"/>
            <a:ea typeface="微軟正黑體" panose="020B0604030504040204" pitchFamily="34" charset="-120"/>
          </a:endParaRPr>
        </a:p>
      </dgm:t>
    </dgm:pt>
    <dgm:pt modelId="{DC7745A6-E221-4D83-810F-8F01B3A8493C}" type="parTrans" cxnId="{54AA3223-44EC-4BFC-A22A-74DCE0BCE4D3}">
      <dgm:prSet/>
      <dgm:spPr/>
      <dgm:t>
        <a:bodyPr/>
        <a:lstStyle/>
        <a:p>
          <a:endParaRPr lang="zh-TW" altLang="en-US"/>
        </a:p>
      </dgm:t>
    </dgm:pt>
    <dgm:pt modelId="{B4B338AE-70AA-4E4F-946C-488337C97ACB}" type="sibTrans" cxnId="{54AA3223-44EC-4BFC-A22A-74DCE0BCE4D3}">
      <dgm:prSet/>
      <dgm:spPr/>
      <dgm:t>
        <a:bodyPr/>
        <a:lstStyle/>
        <a:p>
          <a:endParaRPr lang="zh-TW" altLang="en-US"/>
        </a:p>
      </dgm:t>
    </dgm:pt>
    <dgm:pt modelId="{72B081C7-D851-48F4-B6C3-96586F169017}" type="pres">
      <dgm:prSet presAssocID="{344DE963-30A9-4F2B-895F-9034D49B4955}" presName="compositeShape" presStyleCnt="0">
        <dgm:presLayoutVars>
          <dgm:chMax val="7"/>
          <dgm:dir/>
          <dgm:resizeHandles val="exact"/>
        </dgm:presLayoutVars>
      </dgm:prSet>
      <dgm:spPr/>
    </dgm:pt>
    <dgm:pt modelId="{DEA50075-93F4-4346-B686-84EE808644E1}" type="pres">
      <dgm:prSet presAssocID="{344DE963-30A9-4F2B-895F-9034D49B4955}" presName="wedge1" presStyleLbl="node1" presStyleIdx="0" presStyleCnt="4" custLinFactNeighborX="-3598" custLinFactNeighborY="2509"/>
      <dgm:spPr/>
      <dgm:t>
        <a:bodyPr/>
        <a:lstStyle/>
        <a:p>
          <a:endParaRPr lang="zh-TW" altLang="en-US"/>
        </a:p>
      </dgm:t>
    </dgm:pt>
    <dgm:pt modelId="{5C20F928-EE60-4547-976A-5E924F27CA22}" type="pres">
      <dgm:prSet presAssocID="{344DE963-30A9-4F2B-895F-9034D49B4955}" presName="wedge1Tx" presStyleLbl="node1" presStyleIdx="0" presStyleCnt="4">
        <dgm:presLayoutVars>
          <dgm:chMax val="0"/>
          <dgm:chPref val="0"/>
          <dgm:bulletEnabled val="1"/>
        </dgm:presLayoutVars>
      </dgm:prSet>
      <dgm:spPr/>
      <dgm:t>
        <a:bodyPr/>
        <a:lstStyle/>
        <a:p>
          <a:endParaRPr lang="zh-TW" altLang="en-US"/>
        </a:p>
      </dgm:t>
    </dgm:pt>
    <dgm:pt modelId="{34B73504-4EDC-4589-B909-475248317B15}" type="pres">
      <dgm:prSet presAssocID="{344DE963-30A9-4F2B-895F-9034D49B4955}" presName="wedge2" presStyleLbl="node1" presStyleIdx="1" presStyleCnt="4"/>
      <dgm:spPr/>
      <dgm:t>
        <a:bodyPr/>
        <a:lstStyle/>
        <a:p>
          <a:endParaRPr lang="zh-TW" altLang="en-US"/>
        </a:p>
      </dgm:t>
    </dgm:pt>
    <dgm:pt modelId="{834BCE69-F3E7-4E75-9493-68B29BCBB407}" type="pres">
      <dgm:prSet presAssocID="{344DE963-30A9-4F2B-895F-9034D49B4955}" presName="wedge2Tx" presStyleLbl="node1" presStyleIdx="1" presStyleCnt="4">
        <dgm:presLayoutVars>
          <dgm:chMax val="0"/>
          <dgm:chPref val="0"/>
          <dgm:bulletEnabled val="1"/>
        </dgm:presLayoutVars>
      </dgm:prSet>
      <dgm:spPr/>
      <dgm:t>
        <a:bodyPr/>
        <a:lstStyle/>
        <a:p>
          <a:endParaRPr lang="zh-TW" altLang="en-US"/>
        </a:p>
      </dgm:t>
    </dgm:pt>
    <dgm:pt modelId="{D243AA23-9E90-420D-A50C-34F3A6FA30B2}" type="pres">
      <dgm:prSet presAssocID="{344DE963-30A9-4F2B-895F-9034D49B4955}" presName="wedge3" presStyleLbl="node1" presStyleIdx="2" presStyleCnt="4"/>
      <dgm:spPr/>
      <dgm:t>
        <a:bodyPr/>
        <a:lstStyle/>
        <a:p>
          <a:endParaRPr lang="zh-TW" altLang="en-US"/>
        </a:p>
      </dgm:t>
    </dgm:pt>
    <dgm:pt modelId="{6B540695-D521-4C15-AEDF-1FBCB9BE62BF}" type="pres">
      <dgm:prSet presAssocID="{344DE963-30A9-4F2B-895F-9034D49B4955}" presName="wedge3Tx" presStyleLbl="node1" presStyleIdx="2" presStyleCnt="4">
        <dgm:presLayoutVars>
          <dgm:chMax val="0"/>
          <dgm:chPref val="0"/>
          <dgm:bulletEnabled val="1"/>
        </dgm:presLayoutVars>
      </dgm:prSet>
      <dgm:spPr/>
      <dgm:t>
        <a:bodyPr/>
        <a:lstStyle/>
        <a:p>
          <a:endParaRPr lang="zh-TW" altLang="en-US"/>
        </a:p>
      </dgm:t>
    </dgm:pt>
    <dgm:pt modelId="{0F3BB749-FB47-4871-B982-2C80D2086FA6}" type="pres">
      <dgm:prSet presAssocID="{344DE963-30A9-4F2B-895F-9034D49B4955}" presName="wedge4" presStyleLbl="node1" presStyleIdx="3" presStyleCnt="4"/>
      <dgm:spPr/>
      <dgm:t>
        <a:bodyPr/>
        <a:lstStyle/>
        <a:p>
          <a:endParaRPr lang="zh-TW" altLang="en-US"/>
        </a:p>
      </dgm:t>
    </dgm:pt>
    <dgm:pt modelId="{87F3D927-981A-47B1-B84C-F9AC9EAAFE4B}" type="pres">
      <dgm:prSet presAssocID="{344DE963-30A9-4F2B-895F-9034D49B4955}" presName="wedge4Tx" presStyleLbl="node1" presStyleIdx="3" presStyleCnt="4">
        <dgm:presLayoutVars>
          <dgm:chMax val="0"/>
          <dgm:chPref val="0"/>
          <dgm:bulletEnabled val="1"/>
        </dgm:presLayoutVars>
      </dgm:prSet>
      <dgm:spPr/>
      <dgm:t>
        <a:bodyPr/>
        <a:lstStyle/>
        <a:p>
          <a:endParaRPr lang="zh-TW" altLang="en-US"/>
        </a:p>
      </dgm:t>
    </dgm:pt>
  </dgm:ptLst>
  <dgm:cxnLst>
    <dgm:cxn modelId="{EE8ECA9A-3DC6-42B2-81D1-78E431A00CB0}" srcId="{344DE963-30A9-4F2B-895F-9034D49B4955}" destId="{A49979AE-FEF2-4AA3-9368-D21B9F921332}" srcOrd="1" destOrd="0" parTransId="{C6FCBD28-66A0-477C-A6C9-93B8571A3DA5}" sibTransId="{A80F05BF-9D56-4A67-B404-96E4A85C4F15}"/>
    <dgm:cxn modelId="{20D4D941-2D8D-4EF1-855A-74FCA0DCAE2A}" type="presOf" srcId="{A49979AE-FEF2-4AA3-9368-D21B9F921332}" destId="{34B73504-4EDC-4589-B909-475248317B15}" srcOrd="0" destOrd="0" presId="urn:microsoft.com/office/officeart/2005/8/layout/chart3"/>
    <dgm:cxn modelId="{F85BBEA2-6109-4B5C-8127-9D3EA226B266}" type="presOf" srcId="{52A6F60F-E83B-42D0-9EA6-A1DC892AC23C}" destId="{5C20F928-EE60-4547-976A-5E924F27CA22}" srcOrd="1" destOrd="0" presId="urn:microsoft.com/office/officeart/2005/8/layout/chart3"/>
    <dgm:cxn modelId="{B5E7938E-3281-4A22-8F77-C976D41E89D3}" type="presOf" srcId="{3BE05C0F-8292-4034-9628-C226E9EF393C}" destId="{D243AA23-9E90-420D-A50C-34F3A6FA30B2}" srcOrd="0" destOrd="0" presId="urn:microsoft.com/office/officeart/2005/8/layout/chart3"/>
    <dgm:cxn modelId="{70180A0F-B1D9-466C-A41E-D3E262D2D3E8}" type="presOf" srcId="{344DE963-30A9-4F2B-895F-9034D49B4955}" destId="{72B081C7-D851-48F4-B6C3-96586F169017}" srcOrd="0" destOrd="0" presId="urn:microsoft.com/office/officeart/2005/8/layout/chart3"/>
    <dgm:cxn modelId="{F12744A0-AF24-4C43-A690-CD12DB8BF365}" srcId="{344DE963-30A9-4F2B-895F-9034D49B4955}" destId="{52A6F60F-E83B-42D0-9EA6-A1DC892AC23C}" srcOrd="0" destOrd="0" parTransId="{E2F4BE22-733F-462C-96D0-D4A71CF8FD58}" sibTransId="{B88249E6-24D9-4ED6-A67D-1F9A0B106317}"/>
    <dgm:cxn modelId="{5DACAE7F-372E-4ED3-B3ED-448A7420A1E7}" type="presOf" srcId="{3BE05C0F-8292-4034-9628-C226E9EF393C}" destId="{6B540695-D521-4C15-AEDF-1FBCB9BE62BF}" srcOrd="1" destOrd="0" presId="urn:microsoft.com/office/officeart/2005/8/layout/chart3"/>
    <dgm:cxn modelId="{89D2B52A-CB3C-4461-8542-F0F618D809B7}" srcId="{344DE963-30A9-4F2B-895F-9034D49B4955}" destId="{3BE05C0F-8292-4034-9628-C226E9EF393C}" srcOrd="2" destOrd="0" parTransId="{82309BD0-3E11-4ACF-A9F0-1AC6C18DD748}" sibTransId="{634BF06C-C937-4FDD-85A9-48F7488EFF09}"/>
    <dgm:cxn modelId="{301473D8-EAD5-4362-82AF-2F4F4239CC5D}" type="presOf" srcId="{A49979AE-FEF2-4AA3-9368-D21B9F921332}" destId="{834BCE69-F3E7-4E75-9493-68B29BCBB407}" srcOrd="1" destOrd="0" presId="urn:microsoft.com/office/officeart/2005/8/layout/chart3"/>
    <dgm:cxn modelId="{54AA3223-44EC-4BFC-A22A-74DCE0BCE4D3}" srcId="{344DE963-30A9-4F2B-895F-9034D49B4955}" destId="{342FBA51-787E-483C-82D9-5EB61151F7A7}" srcOrd="3" destOrd="0" parTransId="{DC7745A6-E221-4D83-810F-8F01B3A8493C}" sibTransId="{B4B338AE-70AA-4E4F-946C-488337C97ACB}"/>
    <dgm:cxn modelId="{853E131C-F05C-4A68-97D5-A56A727976B6}" type="presOf" srcId="{52A6F60F-E83B-42D0-9EA6-A1DC892AC23C}" destId="{DEA50075-93F4-4346-B686-84EE808644E1}" srcOrd="0" destOrd="0" presId="urn:microsoft.com/office/officeart/2005/8/layout/chart3"/>
    <dgm:cxn modelId="{90EBAC77-4BA4-4A30-9F44-B9B599BB5AA2}" type="presOf" srcId="{342FBA51-787E-483C-82D9-5EB61151F7A7}" destId="{0F3BB749-FB47-4871-B982-2C80D2086FA6}" srcOrd="0" destOrd="0" presId="urn:microsoft.com/office/officeart/2005/8/layout/chart3"/>
    <dgm:cxn modelId="{31129B96-BCBE-4074-AE4E-EE0BF5F0706C}" type="presOf" srcId="{342FBA51-787E-483C-82D9-5EB61151F7A7}" destId="{87F3D927-981A-47B1-B84C-F9AC9EAAFE4B}" srcOrd="1" destOrd="0" presId="urn:microsoft.com/office/officeart/2005/8/layout/chart3"/>
    <dgm:cxn modelId="{500679AA-3EC2-4525-B2FC-3D542B0046F6}" type="presParOf" srcId="{72B081C7-D851-48F4-B6C3-96586F169017}" destId="{DEA50075-93F4-4346-B686-84EE808644E1}" srcOrd="0" destOrd="0" presId="urn:microsoft.com/office/officeart/2005/8/layout/chart3"/>
    <dgm:cxn modelId="{B9F9B50E-1692-4B56-BE88-DC6D2237385E}" type="presParOf" srcId="{72B081C7-D851-48F4-B6C3-96586F169017}" destId="{5C20F928-EE60-4547-976A-5E924F27CA22}" srcOrd="1" destOrd="0" presId="urn:microsoft.com/office/officeart/2005/8/layout/chart3"/>
    <dgm:cxn modelId="{57A245F2-F029-4BF5-9EAF-A5F4885F4350}" type="presParOf" srcId="{72B081C7-D851-48F4-B6C3-96586F169017}" destId="{34B73504-4EDC-4589-B909-475248317B15}" srcOrd="2" destOrd="0" presId="urn:microsoft.com/office/officeart/2005/8/layout/chart3"/>
    <dgm:cxn modelId="{62DCF63B-2482-4346-AF74-C1C98126D8F3}" type="presParOf" srcId="{72B081C7-D851-48F4-B6C3-96586F169017}" destId="{834BCE69-F3E7-4E75-9493-68B29BCBB407}" srcOrd="3" destOrd="0" presId="urn:microsoft.com/office/officeart/2005/8/layout/chart3"/>
    <dgm:cxn modelId="{D5C9CBA8-FF9D-434C-BB6C-38E8934727CA}" type="presParOf" srcId="{72B081C7-D851-48F4-B6C3-96586F169017}" destId="{D243AA23-9E90-420D-A50C-34F3A6FA30B2}" srcOrd="4" destOrd="0" presId="urn:microsoft.com/office/officeart/2005/8/layout/chart3"/>
    <dgm:cxn modelId="{FE9495DB-ACB1-4279-BC39-DA0D7200DB7A}" type="presParOf" srcId="{72B081C7-D851-48F4-B6C3-96586F169017}" destId="{6B540695-D521-4C15-AEDF-1FBCB9BE62BF}" srcOrd="5" destOrd="0" presId="urn:microsoft.com/office/officeart/2005/8/layout/chart3"/>
    <dgm:cxn modelId="{4BE5A1A1-868C-40CA-A78E-A2926F5A1555}" type="presParOf" srcId="{72B081C7-D851-48F4-B6C3-96586F169017}" destId="{0F3BB749-FB47-4871-B982-2C80D2086FA6}" srcOrd="6" destOrd="0" presId="urn:microsoft.com/office/officeart/2005/8/layout/chart3"/>
    <dgm:cxn modelId="{16EDA48A-4BA8-4611-8FDB-71A1E60C955E}" type="presParOf" srcId="{72B081C7-D851-48F4-B6C3-96586F169017}" destId="{87F3D927-981A-47B1-B84C-F9AC9EAAFE4B}" srcOrd="7" destOrd="0" presId="urn:microsoft.com/office/officeart/2005/8/layout/char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BE48001-036A-49FE-842F-0394CB565B29}" type="doc">
      <dgm:prSet loTypeId="urn:microsoft.com/office/officeart/2005/8/layout/process3" loCatId="process" qsTypeId="urn:microsoft.com/office/officeart/2005/8/quickstyle/simple2" qsCatId="simple" csTypeId="urn:microsoft.com/office/officeart/2005/8/colors/colorful4" csCatId="colorful" phldr="1"/>
      <dgm:spPr/>
      <dgm:t>
        <a:bodyPr/>
        <a:lstStyle/>
        <a:p>
          <a:endParaRPr lang="zh-TW" altLang="en-US"/>
        </a:p>
      </dgm:t>
    </dgm:pt>
    <dgm:pt modelId="{4A6E2BF3-219E-46FD-9401-7B950D497E56}">
      <dgm:prSet phldrT="[文字]" custT="1"/>
      <dgm:spPr/>
      <dgm:t>
        <a:bodyPr/>
        <a:lstStyle/>
        <a:p>
          <a:r>
            <a:rPr lang="zh-TW" altLang="en-US" sz="2000" b="1" dirty="0" smtClean="0">
              <a:latin typeface="微軟正黑體" panose="020B0604030504040204" pitchFamily="34" charset="-120"/>
              <a:ea typeface="微軟正黑體" panose="020B0604030504040204" pitchFamily="34" charset="-120"/>
            </a:rPr>
            <a:t>創作保護主義</a:t>
          </a:r>
          <a:endParaRPr lang="zh-TW" altLang="en-US" sz="2000" b="1" dirty="0">
            <a:latin typeface="微軟正黑體" panose="020B0604030504040204" pitchFamily="34" charset="-120"/>
            <a:ea typeface="微軟正黑體" panose="020B0604030504040204" pitchFamily="34" charset="-120"/>
          </a:endParaRPr>
        </a:p>
      </dgm:t>
    </dgm:pt>
    <dgm:pt modelId="{AB8AADBB-8EA0-4943-92C2-8D8DC36E7B70}" type="parTrans" cxnId="{54480D79-893A-432B-ABD0-E1AE57F8F539}">
      <dgm:prSet/>
      <dgm:spPr/>
      <dgm:t>
        <a:bodyPr/>
        <a:lstStyle/>
        <a:p>
          <a:endParaRPr lang="zh-TW" altLang="en-US" b="1">
            <a:latin typeface="微軟正黑體" panose="020B0604030504040204" pitchFamily="34" charset="-120"/>
            <a:ea typeface="微軟正黑體" panose="020B0604030504040204" pitchFamily="34" charset="-120"/>
          </a:endParaRPr>
        </a:p>
      </dgm:t>
    </dgm:pt>
    <dgm:pt modelId="{C3AA2CE9-9F04-4E0E-A069-B97A55A1AEEA}" type="sibTrans" cxnId="{54480D79-893A-432B-ABD0-E1AE57F8F539}">
      <dgm:prSet/>
      <dgm:spPr/>
      <dgm:t>
        <a:bodyPr/>
        <a:lstStyle/>
        <a:p>
          <a:endParaRPr lang="zh-TW" altLang="en-US" b="1">
            <a:latin typeface="微軟正黑體" panose="020B0604030504040204" pitchFamily="34" charset="-120"/>
            <a:ea typeface="微軟正黑體" panose="020B0604030504040204" pitchFamily="34" charset="-120"/>
          </a:endParaRPr>
        </a:p>
      </dgm:t>
    </dgm:pt>
    <dgm:pt modelId="{76DF5245-9FBB-4DF3-B381-E6BF9326A13C}">
      <dgm:prSet phldrT="[文字]" custT="1"/>
      <dgm:spPr/>
      <dgm:t>
        <a:bodyPr/>
        <a:lstStyle/>
        <a:p>
          <a:r>
            <a:rPr lang="zh-TW" altLang="en-US" sz="1800" b="1" dirty="0" smtClean="0">
              <a:latin typeface="微軟正黑體" panose="020B0604030504040204" pitchFamily="34" charset="-120"/>
              <a:ea typeface="微軟正黑體" panose="020B0604030504040204" pitchFamily="34" charset="-120"/>
            </a:rPr>
            <a:t>不須申請登記、註冊</a:t>
          </a:r>
          <a:endParaRPr lang="zh-TW" altLang="en-US" sz="1800" b="1" dirty="0">
            <a:latin typeface="微軟正黑體" panose="020B0604030504040204" pitchFamily="34" charset="-120"/>
            <a:ea typeface="微軟正黑體" panose="020B0604030504040204" pitchFamily="34" charset="-120"/>
          </a:endParaRPr>
        </a:p>
      </dgm:t>
    </dgm:pt>
    <dgm:pt modelId="{2512BE2A-DCFA-4B90-9170-155C671AE253}" type="parTrans" cxnId="{5A6447BA-3190-4FC4-B6D8-CC5CCE9F151C}">
      <dgm:prSet/>
      <dgm:spPr/>
      <dgm:t>
        <a:bodyPr/>
        <a:lstStyle/>
        <a:p>
          <a:endParaRPr lang="zh-TW" altLang="en-US" b="1">
            <a:latin typeface="微軟正黑體" panose="020B0604030504040204" pitchFamily="34" charset="-120"/>
            <a:ea typeface="微軟正黑體" panose="020B0604030504040204" pitchFamily="34" charset="-120"/>
          </a:endParaRPr>
        </a:p>
      </dgm:t>
    </dgm:pt>
    <dgm:pt modelId="{32F4EA77-C1F5-40E5-BF33-43CBB88EEE02}" type="sibTrans" cxnId="{5A6447BA-3190-4FC4-B6D8-CC5CCE9F151C}">
      <dgm:prSet/>
      <dgm:spPr/>
      <dgm:t>
        <a:bodyPr/>
        <a:lstStyle/>
        <a:p>
          <a:endParaRPr lang="zh-TW" altLang="en-US" b="1">
            <a:latin typeface="微軟正黑體" panose="020B0604030504040204" pitchFamily="34" charset="-120"/>
            <a:ea typeface="微軟正黑體" panose="020B0604030504040204" pitchFamily="34" charset="-120"/>
          </a:endParaRPr>
        </a:p>
      </dgm:t>
    </dgm:pt>
    <dgm:pt modelId="{A34BA260-788E-4777-828B-A9E5A10BDB4C}">
      <dgm:prSet phldrT="[文字]" custT="1"/>
      <dgm:spPr/>
      <dgm:t>
        <a:bodyPr/>
        <a:lstStyle/>
        <a:p>
          <a:r>
            <a:rPr lang="zh-TW" altLang="en-US" sz="2000" b="1" dirty="0" smtClean="0">
              <a:latin typeface="微軟正黑體" panose="020B0604030504040204" pitchFamily="34" charset="-120"/>
              <a:ea typeface="微軟正黑體" panose="020B0604030504040204" pitchFamily="34" charset="-120"/>
            </a:rPr>
            <a:t>保護表達</a:t>
          </a:r>
          <a:endParaRPr lang="zh-TW" altLang="en-US" sz="2000" b="1" dirty="0">
            <a:latin typeface="微軟正黑體" panose="020B0604030504040204" pitchFamily="34" charset="-120"/>
            <a:ea typeface="微軟正黑體" panose="020B0604030504040204" pitchFamily="34" charset="-120"/>
          </a:endParaRPr>
        </a:p>
      </dgm:t>
    </dgm:pt>
    <dgm:pt modelId="{78B29B2F-0928-4BDE-8F2B-7E38038C5C65}" type="parTrans" cxnId="{82CA7AFF-414B-49EE-B246-C1391469904E}">
      <dgm:prSet/>
      <dgm:spPr/>
      <dgm:t>
        <a:bodyPr/>
        <a:lstStyle/>
        <a:p>
          <a:endParaRPr lang="zh-TW" altLang="en-US" b="1">
            <a:latin typeface="微軟正黑體" panose="020B0604030504040204" pitchFamily="34" charset="-120"/>
            <a:ea typeface="微軟正黑體" panose="020B0604030504040204" pitchFamily="34" charset="-120"/>
          </a:endParaRPr>
        </a:p>
      </dgm:t>
    </dgm:pt>
    <dgm:pt modelId="{5CA96321-7FDB-4E10-BD31-6F3031B01FA5}" type="sibTrans" cxnId="{82CA7AFF-414B-49EE-B246-C1391469904E}">
      <dgm:prSet/>
      <dgm:spPr/>
      <dgm:t>
        <a:bodyPr/>
        <a:lstStyle/>
        <a:p>
          <a:endParaRPr lang="zh-TW" altLang="en-US" b="1">
            <a:latin typeface="微軟正黑體" panose="020B0604030504040204" pitchFamily="34" charset="-120"/>
            <a:ea typeface="微軟正黑體" panose="020B0604030504040204" pitchFamily="34" charset="-120"/>
          </a:endParaRPr>
        </a:p>
      </dgm:t>
    </dgm:pt>
    <dgm:pt modelId="{2912FF04-AD63-460F-93B0-FF4B017CDB84}">
      <dgm:prSet phldrT="[文字]" custT="1"/>
      <dgm:spPr/>
      <dgm:t>
        <a:bodyPr/>
        <a:lstStyle/>
        <a:p>
          <a:r>
            <a:rPr lang="zh-TW" altLang="en-US" sz="2000" b="1" dirty="0" smtClean="0">
              <a:latin typeface="微軟正黑體" panose="020B0604030504040204" pitchFamily="34" charset="-120"/>
              <a:ea typeface="微軟正黑體" panose="020B0604030504040204" pitchFamily="34" charset="-120"/>
            </a:rPr>
            <a:t>不保護思想、方法、原理、發現等</a:t>
          </a:r>
          <a:endParaRPr lang="zh-TW" altLang="en-US" sz="2000" b="1" dirty="0">
            <a:latin typeface="微軟正黑體" panose="020B0604030504040204" pitchFamily="34" charset="-120"/>
            <a:ea typeface="微軟正黑體" panose="020B0604030504040204" pitchFamily="34" charset="-120"/>
          </a:endParaRPr>
        </a:p>
      </dgm:t>
    </dgm:pt>
    <dgm:pt modelId="{6856D257-5576-40B9-A54A-77D28D3B8F4D}" type="parTrans" cxnId="{A426640C-A620-44BA-AF63-F8307B0DBF16}">
      <dgm:prSet/>
      <dgm:spPr/>
      <dgm:t>
        <a:bodyPr/>
        <a:lstStyle/>
        <a:p>
          <a:endParaRPr lang="zh-TW" altLang="en-US" b="1">
            <a:latin typeface="微軟正黑體" panose="020B0604030504040204" pitchFamily="34" charset="-120"/>
            <a:ea typeface="微軟正黑體" panose="020B0604030504040204" pitchFamily="34" charset="-120"/>
          </a:endParaRPr>
        </a:p>
      </dgm:t>
    </dgm:pt>
    <dgm:pt modelId="{A60AD48B-B8DC-43E6-A98C-E92459342268}" type="sibTrans" cxnId="{A426640C-A620-44BA-AF63-F8307B0DBF16}">
      <dgm:prSet/>
      <dgm:spPr/>
      <dgm:t>
        <a:bodyPr/>
        <a:lstStyle/>
        <a:p>
          <a:endParaRPr lang="zh-TW" altLang="en-US" b="1">
            <a:latin typeface="微軟正黑體" panose="020B0604030504040204" pitchFamily="34" charset="-120"/>
            <a:ea typeface="微軟正黑體" panose="020B0604030504040204" pitchFamily="34" charset="-120"/>
          </a:endParaRPr>
        </a:p>
      </dgm:t>
    </dgm:pt>
    <dgm:pt modelId="{BA1B73AA-5367-44E2-A2CD-68E8E8CEEDF4}">
      <dgm:prSet phldrT="[文字]" custT="1"/>
      <dgm:spPr/>
      <dgm:t>
        <a:bodyPr/>
        <a:lstStyle/>
        <a:p>
          <a:r>
            <a:rPr lang="zh-TW" altLang="en-US" sz="2000" b="1" dirty="0" smtClean="0">
              <a:latin typeface="微軟正黑體" panose="020B0604030504040204" pitchFamily="34" charset="-120"/>
              <a:ea typeface="微軟正黑體" panose="020B0604030504040204" pitchFamily="34" charset="-120"/>
            </a:rPr>
            <a:t>具備原創性、創作性</a:t>
          </a:r>
          <a:endParaRPr lang="zh-TW" altLang="en-US" sz="2000" b="1" dirty="0">
            <a:latin typeface="微軟正黑體" panose="020B0604030504040204" pitchFamily="34" charset="-120"/>
            <a:ea typeface="微軟正黑體" panose="020B0604030504040204" pitchFamily="34" charset="-120"/>
          </a:endParaRPr>
        </a:p>
      </dgm:t>
    </dgm:pt>
    <dgm:pt modelId="{E8094E71-E11D-4FFE-843A-4A2BF3A40694}" type="parTrans" cxnId="{C0C2FED1-2F17-4DB4-99B2-493493812E2B}">
      <dgm:prSet/>
      <dgm:spPr/>
      <dgm:t>
        <a:bodyPr/>
        <a:lstStyle/>
        <a:p>
          <a:endParaRPr lang="zh-TW" altLang="en-US" b="1">
            <a:latin typeface="微軟正黑體" panose="020B0604030504040204" pitchFamily="34" charset="-120"/>
            <a:ea typeface="微軟正黑體" panose="020B0604030504040204" pitchFamily="34" charset="-120"/>
          </a:endParaRPr>
        </a:p>
      </dgm:t>
    </dgm:pt>
    <dgm:pt modelId="{12145FE9-BAF1-46B2-95E4-F16256C8AA23}" type="sibTrans" cxnId="{C0C2FED1-2F17-4DB4-99B2-493493812E2B}">
      <dgm:prSet/>
      <dgm:spPr/>
      <dgm:t>
        <a:bodyPr/>
        <a:lstStyle/>
        <a:p>
          <a:endParaRPr lang="zh-TW" altLang="en-US" b="1">
            <a:latin typeface="微軟正黑體" panose="020B0604030504040204" pitchFamily="34" charset="-120"/>
            <a:ea typeface="微軟正黑體" panose="020B0604030504040204" pitchFamily="34" charset="-120"/>
          </a:endParaRPr>
        </a:p>
      </dgm:t>
    </dgm:pt>
    <dgm:pt modelId="{5ADB1711-396D-4341-920A-98325CD29FB4}">
      <dgm:prSet phldrT="[文字]"/>
      <dgm:spPr/>
      <dgm:t>
        <a:bodyPr/>
        <a:lstStyle/>
        <a:p>
          <a:r>
            <a:rPr lang="zh-TW" altLang="en-US" b="1" dirty="0" smtClean="0">
              <a:latin typeface="微軟正黑體" panose="020B0604030504040204" pitchFamily="34" charset="-120"/>
              <a:ea typeface="微軟正黑體" panose="020B0604030504040204" pitchFamily="34" charset="-120"/>
            </a:rPr>
            <a:t>獨立創作、非抄襲他人</a:t>
          </a:r>
          <a:endParaRPr lang="zh-TW" altLang="en-US" b="1" dirty="0">
            <a:latin typeface="微軟正黑體" panose="020B0604030504040204" pitchFamily="34" charset="-120"/>
            <a:ea typeface="微軟正黑體" panose="020B0604030504040204" pitchFamily="34" charset="-120"/>
          </a:endParaRPr>
        </a:p>
      </dgm:t>
    </dgm:pt>
    <dgm:pt modelId="{99BD3D3D-6EA9-4615-8AE6-E813A558516B}" type="parTrans" cxnId="{4FB6C4AA-AA83-480D-8949-ECE06D21C6B5}">
      <dgm:prSet/>
      <dgm:spPr/>
      <dgm:t>
        <a:bodyPr/>
        <a:lstStyle/>
        <a:p>
          <a:endParaRPr lang="zh-TW" altLang="en-US" b="1">
            <a:latin typeface="微軟正黑體" panose="020B0604030504040204" pitchFamily="34" charset="-120"/>
            <a:ea typeface="微軟正黑體" panose="020B0604030504040204" pitchFamily="34" charset="-120"/>
          </a:endParaRPr>
        </a:p>
      </dgm:t>
    </dgm:pt>
    <dgm:pt modelId="{1247377B-E7CA-4379-9909-3090D22463C1}" type="sibTrans" cxnId="{4FB6C4AA-AA83-480D-8949-ECE06D21C6B5}">
      <dgm:prSet/>
      <dgm:spPr/>
      <dgm:t>
        <a:bodyPr/>
        <a:lstStyle/>
        <a:p>
          <a:endParaRPr lang="zh-TW" altLang="en-US" b="1">
            <a:latin typeface="微軟正黑體" panose="020B0604030504040204" pitchFamily="34" charset="-120"/>
            <a:ea typeface="微軟正黑體" panose="020B0604030504040204" pitchFamily="34" charset="-120"/>
          </a:endParaRPr>
        </a:p>
      </dgm:t>
    </dgm:pt>
    <dgm:pt modelId="{9C9F2017-6042-4397-813D-DB9F21FFE0E5}">
      <dgm:prSet phldrT="[文字]"/>
      <dgm:spPr/>
      <dgm:t>
        <a:bodyPr/>
        <a:lstStyle/>
        <a:p>
          <a:r>
            <a:rPr lang="zh-TW" altLang="en-US" b="1" dirty="0" smtClean="0">
              <a:latin typeface="微軟正黑體" panose="020B0604030504040204" pitchFamily="34" charset="-120"/>
              <a:ea typeface="微軟正黑體" panose="020B0604030504040204" pitchFamily="34" charset="-120"/>
            </a:rPr>
            <a:t>符合一定「創作高度」</a:t>
          </a:r>
          <a:endParaRPr lang="zh-TW" altLang="en-US" b="1" dirty="0">
            <a:latin typeface="微軟正黑體" panose="020B0604030504040204" pitchFamily="34" charset="-120"/>
            <a:ea typeface="微軟正黑體" panose="020B0604030504040204" pitchFamily="34" charset="-120"/>
          </a:endParaRPr>
        </a:p>
      </dgm:t>
    </dgm:pt>
    <dgm:pt modelId="{BBBE906E-2797-45EB-A5F1-F174AE0AC540}" type="parTrans" cxnId="{F75177A0-E72E-4E16-9114-EAF6F13AF938}">
      <dgm:prSet/>
      <dgm:spPr/>
      <dgm:t>
        <a:bodyPr/>
        <a:lstStyle/>
        <a:p>
          <a:endParaRPr lang="zh-TW" altLang="en-US" b="1">
            <a:latin typeface="微軟正黑體" panose="020B0604030504040204" pitchFamily="34" charset="-120"/>
            <a:ea typeface="微軟正黑體" panose="020B0604030504040204" pitchFamily="34" charset="-120"/>
          </a:endParaRPr>
        </a:p>
      </dgm:t>
    </dgm:pt>
    <dgm:pt modelId="{2EBB18EF-3B59-4DDB-BE87-148C839FABA1}" type="sibTrans" cxnId="{F75177A0-E72E-4E16-9114-EAF6F13AF938}">
      <dgm:prSet/>
      <dgm:spPr/>
      <dgm:t>
        <a:bodyPr/>
        <a:lstStyle/>
        <a:p>
          <a:endParaRPr lang="zh-TW" altLang="en-US" b="1">
            <a:latin typeface="微軟正黑體" panose="020B0604030504040204" pitchFamily="34" charset="-120"/>
            <a:ea typeface="微軟正黑體" panose="020B0604030504040204" pitchFamily="34" charset="-120"/>
          </a:endParaRPr>
        </a:p>
      </dgm:t>
    </dgm:pt>
    <dgm:pt modelId="{CF6876F9-892F-4390-929A-E9339FDE5C67}" type="pres">
      <dgm:prSet presAssocID="{CBE48001-036A-49FE-842F-0394CB565B29}" presName="linearFlow" presStyleCnt="0">
        <dgm:presLayoutVars>
          <dgm:dir/>
          <dgm:animLvl val="lvl"/>
          <dgm:resizeHandles val="exact"/>
        </dgm:presLayoutVars>
      </dgm:prSet>
      <dgm:spPr/>
      <dgm:t>
        <a:bodyPr/>
        <a:lstStyle/>
        <a:p>
          <a:endParaRPr lang="zh-TW" altLang="en-US"/>
        </a:p>
      </dgm:t>
    </dgm:pt>
    <dgm:pt modelId="{E880725B-94D1-44E3-A0ED-6A128E615006}" type="pres">
      <dgm:prSet presAssocID="{4A6E2BF3-219E-46FD-9401-7B950D497E56}" presName="composite" presStyleCnt="0"/>
      <dgm:spPr/>
    </dgm:pt>
    <dgm:pt modelId="{7269EDF3-95BC-4D43-B439-4900BF1A9CB9}" type="pres">
      <dgm:prSet presAssocID="{4A6E2BF3-219E-46FD-9401-7B950D497E56}" presName="parTx" presStyleLbl="node1" presStyleIdx="0" presStyleCnt="3">
        <dgm:presLayoutVars>
          <dgm:chMax val="0"/>
          <dgm:chPref val="0"/>
          <dgm:bulletEnabled val="1"/>
        </dgm:presLayoutVars>
      </dgm:prSet>
      <dgm:spPr/>
      <dgm:t>
        <a:bodyPr/>
        <a:lstStyle/>
        <a:p>
          <a:endParaRPr lang="zh-TW" altLang="en-US"/>
        </a:p>
      </dgm:t>
    </dgm:pt>
    <dgm:pt modelId="{BB30C872-214D-482E-BB12-30108CCB778D}" type="pres">
      <dgm:prSet presAssocID="{4A6E2BF3-219E-46FD-9401-7B950D497E56}" presName="parSh" presStyleLbl="node1" presStyleIdx="0" presStyleCnt="3" custScaleY="164621"/>
      <dgm:spPr/>
      <dgm:t>
        <a:bodyPr/>
        <a:lstStyle/>
        <a:p>
          <a:endParaRPr lang="zh-TW" altLang="en-US"/>
        </a:p>
      </dgm:t>
    </dgm:pt>
    <dgm:pt modelId="{DF9BBAB4-8C38-45A9-8EAD-305D9582BF29}" type="pres">
      <dgm:prSet presAssocID="{4A6E2BF3-219E-46FD-9401-7B950D497E56}" presName="desTx" presStyleLbl="fgAcc1" presStyleIdx="0" presStyleCnt="3" custScaleY="89850" custLinFactNeighborX="1783" custLinFactNeighborY="6977">
        <dgm:presLayoutVars>
          <dgm:bulletEnabled val="1"/>
        </dgm:presLayoutVars>
      </dgm:prSet>
      <dgm:spPr/>
      <dgm:t>
        <a:bodyPr/>
        <a:lstStyle/>
        <a:p>
          <a:endParaRPr lang="zh-TW" altLang="en-US"/>
        </a:p>
      </dgm:t>
    </dgm:pt>
    <dgm:pt modelId="{07A8AE28-0087-4845-B6A8-C61B0F273341}" type="pres">
      <dgm:prSet presAssocID="{C3AA2CE9-9F04-4E0E-A069-B97A55A1AEEA}" presName="sibTrans" presStyleLbl="sibTrans2D1" presStyleIdx="0" presStyleCnt="2"/>
      <dgm:spPr/>
      <dgm:t>
        <a:bodyPr/>
        <a:lstStyle/>
        <a:p>
          <a:endParaRPr lang="zh-TW" altLang="en-US"/>
        </a:p>
      </dgm:t>
    </dgm:pt>
    <dgm:pt modelId="{6A1A8DE0-BC71-45EC-971E-310C38A37A92}" type="pres">
      <dgm:prSet presAssocID="{C3AA2CE9-9F04-4E0E-A069-B97A55A1AEEA}" presName="connTx" presStyleLbl="sibTrans2D1" presStyleIdx="0" presStyleCnt="2"/>
      <dgm:spPr/>
      <dgm:t>
        <a:bodyPr/>
        <a:lstStyle/>
        <a:p>
          <a:endParaRPr lang="zh-TW" altLang="en-US"/>
        </a:p>
      </dgm:t>
    </dgm:pt>
    <dgm:pt modelId="{83A3C132-772E-45FA-85B9-652C0FA255AF}" type="pres">
      <dgm:prSet presAssocID="{A34BA260-788E-4777-828B-A9E5A10BDB4C}" presName="composite" presStyleCnt="0"/>
      <dgm:spPr/>
    </dgm:pt>
    <dgm:pt modelId="{B883E799-D4E0-40D7-9637-B5DBC96522C6}" type="pres">
      <dgm:prSet presAssocID="{A34BA260-788E-4777-828B-A9E5A10BDB4C}" presName="parTx" presStyleLbl="node1" presStyleIdx="0" presStyleCnt="3">
        <dgm:presLayoutVars>
          <dgm:chMax val="0"/>
          <dgm:chPref val="0"/>
          <dgm:bulletEnabled val="1"/>
        </dgm:presLayoutVars>
      </dgm:prSet>
      <dgm:spPr/>
      <dgm:t>
        <a:bodyPr/>
        <a:lstStyle/>
        <a:p>
          <a:endParaRPr lang="zh-TW" altLang="en-US"/>
        </a:p>
      </dgm:t>
    </dgm:pt>
    <dgm:pt modelId="{CFC237DF-9627-480D-97D8-902F4E5E8FEA}" type="pres">
      <dgm:prSet presAssocID="{A34BA260-788E-4777-828B-A9E5A10BDB4C}" presName="parSh" presStyleLbl="node1" presStyleIdx="1" presStyleCnt="3" custScaleY="150202"/>
      <dgm:spPr/>
      <dgm:t>
        <a:bodyPr/>
        <a:lstStyle/>
        <a:p>
          <a:endParaRPr lang="zh-TW" altLang="en-US"/>
        </a:p>
      </dgm:t>
    </dgm:pt>
    <dgm:pt modelId="{89757240-27D0-449F-A15E-AE8BBF2BC24A}" type="pres">
      <dgm:prSet presAssocID="{A34BA260-788E-4777-828B-A9E5A10BDB4C}" presName="desTx" presStyleLbl="fgAcc1" presStyleIdx="1" presStyleCnt="3" custScaleY="89850" custLinFactNeighborX="-1463" custLinFactNeighborY="10639">
        <dgm:presLayoutVars>
          <dgm:bulletEnabled val="1"/>
        </dgm:presLayoutVars>
      </dgm:prSet>
      <dgm:spPr/>
      <dgm:t>
        <a:bodyPr/>
        <a:lstStyle/>
        <a:p>
          <a:endParaRPr lang="zh-TW" altLang="en-US"/>
        </a:p>
      </dgm:t>
    </dgm:pt>
    <dgm:pt modelId="{77AEC331-E785-42FA-B1B6-508B45453F45}" type="pres">
      <dgm:prSet presAssocID="{5CA96321-7FDB-4E10-BD31-6F3031B01FA5}" presName="sibTrans" presStyleLbl="sibTrans2D1" presStyleIdx="1" presStyleCnt="2"/>
      <dgm:spPr/>
      <dgm:t>
        <a:bodyPr/>
        <a:lstStyle/>
        <a:p>
          <a:endParaRPr lang="zh-TW" altLang="en-US"/>
        </a:p>
      </dgm:t>
    </dgm:pt>
    <dgm:pt modelId="{9977B126-BE2E-4642-958A-8E42B8D8ED6B}" type="pres">
      <dgm:prSet presAssocID="{5CA96321-7FDB-4E10-BD31-6F3031B01FA5}" presName="connTx" presStyleLbl="sibTrans2D1" presStyleIdx="1" presStyleCnt="2"/>
      <dgm:spPr/>
      <dgm:t>
        <a:bodyPr/>
        <a:lstStyle/>
        <a:p>
          <a:endParaRPr lang="zh-TW" altLang="en-US"/>
        </a:p>
      </dgm:t>
    </dgm:pt>
    <dgm:pt modelId="{B373332C-590C-4681-BE8F-42CF2E0D364F}" type="pres">
      <dgm:prSet presAssocID="{BA1B73AA-5367-44E2-A2CD-68E8E8CEEDF4}" presName="composite" presStyleCnt="0"/>
      <dgm:spPr/>
    </dgm:pt>
    <dgm:pt modelId="{CD9EF949-59FB-42EF-ABF8-CD79DBC0B587}" type="pres">
      <dgm:prSet presAssocID="{BA1B73AA-5367-44E2-A2CD-68E8E8CEEDF4}" presName="parTx" presStyleLbl="node1" presStyleIdx="1" presStyleCnt="3">
        <dgm:presLayoutVars>
          <dgm:chMax val="0"/>
          <dgm:chPref val="0"/>
          <dgm:bulletEnabled val="1"/>
        </dgm:presLayoutVars>
      </dgm:prSet>
      <dgm:spPr/>
      <dgm:t>
        <a:bodyPr/>
        <a:lstStyle/>
        <a:p>
          <a:endParaRPr lang="zh-TW" altLang="en-US"/>
        </a:p>
      </dgm:t>
    </dgm:pt>
    <dgm:pt modelId="{AA57AA6C-9B4A-45D0-9454-D420E9976F0C}" type="pres">
      <dgm:prSet presAssocID="{BA1B73AA-5367-44E2-A2CD-68E8E8CEEDF4}" presName="parSh" presStyleLbl="node1" presStyleIdx="2" presStyleCnt="3" custScaleY="149045"/>
      <dgm:spPr/>
      <dgm:t>
        <a:bodyPr/>
        <a:lstStyle/>
        <a:p>
          <a:endParaRPr lang="zh-TW" altLang="en-US"/>
        </a:p>
      </dgm:t>
    </dgm:pt>
    <dgm:pt modelId="{8FE6D64E-B3AC-4E54-87C9-70B094A382A8}" type="pres">
      <dgm:prSet presAssocID="{BA1B73AA-5367-44E2-A2CD-68E8E8CEEDF4}" presName="desTx" presStyleLbl="fgAcc1" presStyleIdx="2" presStyleCnt="3" custScaleY="89850" custLinFactNeighborX="-961" custLinFactNeighborY="10639">
        <dgm:presLayoutVars>
          <dgm:bulletEnabled val="1"/>
        </dgm:presLayoutVars>
      </dgm:prSet>
      <dgm:spPr/>
      <dgm:t>
        <a:bodyPr/>
        <a:lstStyle/>
        <a:p>
          <a:endParaRPr lang="zh-TW" altLang="en-US"/>
        </a:p>
      </dgm:t>
    </dgm:pt>
  </dgm:ptLst>
  <dgm:cxnLst>
    <dgm:cxn modelId="{4FB6C4AA-AA83-480D-8949-ECE06D21C6B5}" srcId="{BA1B73AA-5367-44E2-A2CD-68E8E8CEEDF4}" destId="{5ADB1711-396D-4341-920A-98325CD29FB4}" srcOrd="0" destOrd="0" parTransId="{99BD3D3D-6EA9-4615-8AE6-E813A558516B}" sibTransId="{1247377B-E7CA-4379-9909-3090D22463C1}"/>
    <dgm:cxn modelId="{72C1B0C7-F916-43BF-8DBB-FF1F76BF6F05}" type="presOf" srcId="{CBE48001-036A-49FE-842F-0394CB565B29}" destId="{CF6876F9-892F-4390-929A-E9339FDE5C67}" srcOrd="0" destOrd="0" presId="urn:microsoft.com/office/officeart/2005/8/layout/process3"/>
    <dgm:cxn modelId="{4EACE6EB-393E-4FC5-9B9D-AA7041D6F446}" type="presOf" srcId="{5ADB1711-396D-4341-920A-98325CD29FB4}" destId="{8FE6D64E-B3AC-4E54-87C9-70B094A382A8}" srcOrd="0" destOrd="0" presId="urn:microsoft.com/office/officeart/2005/8/layout/process3"/>
    <dgm:cxn modelId="{54480D79-893A-432B-ABD0-E1AE57F8F539}" srcId="{CBE48001-036A-49FE-842F-0394CB565B29}" destId="{4A6E2BF3-219E-46FD-9401-7B950D497E56}" srcOrd="0" destOrd="0" parTransId="{AB8AADBB-8EA0-4943-92C2-8D8DC36E7B70}" sibTransId="{C3AA2CE9-9F04-4E0E-A069-B97A55A1AEEA}"/>
    <dgm:cxn modelId="{A4735D13-EC80-4612-A2B5-E8E9BC4A4D1B}" type="presOf" srcId="{A34BA260-788E-4777-828B-A9E5A10BDB4C}" destId="{B883E799-D4E0-40D7-9637-B5DBC96522C6}" srcOrd="0" destOrd="0" presId="urn:microsoft.com/office/officeart/2005/8/layout/process3"/>
    <dgm:cxn modelId="{0FBEB57B-AECF-4C9F-91F2-116C9C9323C6}" type="presOf" srcId="{5CA96321-7FDB-4E10-BD31-6F3031B01FA5}" destId="{77AEC331-E785-42FA-B1B6-508B45453F45}" srcOrd="0" destOrd="0" presId="urn:microsoft.com/office/officeart/2005/8/layout/process3"/>
    <dgm:cxn modelId="{6AA21602-3CA8-407E-93FB-BF621085A792}" type="presOf" srcId="{BA1B73AA-5367-44E2-A2CD-68E8E8CEEDF4}" destId="{CD9EF949-59FB-42EF-ABF8-CD79DBC0B587}" srcOrd="0" destOrd="0" presId="urn:microsoft.com/office/officeart/2005/8/layout/process3"/>
    <dgm:cxn modelId="{C0C2FED1-2F17-4DB4-99B2-493493812E2B}" srcId="{CBE48001-036A-49FE-842F-0394CB565B29}" destId="{BA1B73AA-5367-44E2-A2CD-68E8E8CEEDF4}" srcOrd="2" destOrd="0" parTransId="{E8094E71-E11D-4FFE-843A-4A2BF3A40694}" sibTransId="{12145FE9-BAF1-46B2-95E4-F16256C8AA23}"/>
    <dgm:cxn modelId="{5335B99A-9B6F-4DD1-A162-A0A8AC5B180B}" type="presOf" srcId="{9C9F2017-6042-4397-813D-DB9F21FFE0E5}" destId="{8FE6D64E-B3AC-4E54-87C9-70B094A382A8}" srcOrd="0" destOrd="1" presId="urn:microsoft.com/office/officeart/2005/8/layout/process3"/>
    <dgm:cxn modelId="{E905711C-86F6-407A-AFAD-3A9CD0B4DC9D}" type="presOf" srcId="{4A6E2BF3-219E-46FD-9401-7B950D497E56}" destId="{7269EDF3-95BC-4D43-B439-4900BF1A9CB9}" srcOrd="0" destOrd="0" presId="urn:microsoft.com/office/officeart/2005/8/layout/process3"/>
    <dgm:cxn modelId="{5A6447BA-3190-4FC4-B6D8-CC5CCE9F151C}" srcId="{4A6E2BF3-219E-46FD-9401-7B950D497E56}" destId="{76DF5245-9FBB-4DF3-B381-E6BF9326A13C}" srcOrd="0" destOrd="0" parTransId="{2512BE2A-DCFA-4B90-9170-155C671AE253}" sibTransId="{32F4EA77-C1F5-40E5-BF33-43CBB88EEE02}"/>
    <dgm:cxn modelId="{564031D5-E0EA-47EA-8F44-E65459F8A64E}" type="presOf" srcId="{76DF5245-9FBB-4DF3-B381-E6BF9326A13C}" destId="{DF9BBAB4-8C38-45A9-8EAD-305D9582BF29}" srcOrd="0" destOrd="0" presId="urn:microsoft.com/office/officeart/2005/8/layout/process3"/>
    <dgm:cxn modelId="{A426640C-A620-44BA-AF63-F8307B0DBF16}" srcId="{A34BA260-788E-4777-828B-A9E5A10BDB4C}" destId="{2912FF04-AD63-460F-93B0-FF4B017CDB84}" srcOrd="0" destOrd="0" parTransId="{6856D257-5576-40B9-A54A-77D28D3B8F4D}" sibTransId="{A60AD48B-B8DC-43E6-A98C-E92459342268}"/>
    <dgm:cxn modelId="{27305740-C8D6-42CE-A19A-3F7932804A7B}" type="presOf" srcId="{C3AA2CE9-9F04-4E0E-A069-B97A55A1AEEA}" destId="{07A8AE28-0087-4845-B6A8-C61B0F273341}" srcOrd="0" destOrd="0" presId="urn:microsoft.com/office/officeart/2005/8/layout/process3"/>
    <dgm:cxn modelId="{70238009-AB9B-45CB-A070-9C69A3D82CF8}" type="presOf" srcId="{C3AA2CE9-9F04-4E0E-A069-B97A55A1AEEA}" destId="{6A1A8DE0-BC71-45EC-971E-310C38A37A92}" srcOrd="1" destOrd="0" presId="urn:microsoft.com/office/officeart/2005/8/layout/process3"/>
    <dgm:cxn modelId="{F75177A0-E72E-4E16-9114-EAF6F13AF938}" srcId="{BA1B73AA-5367-44E2-A2CD-68E8E8CEEDF4}" destId="{9C9F2017-6042-4397-813D-DB9F21FFE0E5}" srcOrd="1" destOrd="0" parTransId="{BBBE906E-2797-45EB-A5F1-F174AE0AC540}" sibTransId="{2EBB18EF-3B59-4DDB-BE87-148C839FABA1}"/>
    <dgm:cxn modelId="{82CA7AFF-414B-49EE-B246-C1391469904E}" srcId="{CBE48001-036A-49FE-842F-0394CB565B29}" destId="{A34BA260-788E-4777-828B-A9E5A10BDB4C}" srcOrd="1" destOrd="0" parTransId="{78B29B2F-0928-4BDE-8F2B-7E38038C5C65}" sibTransId="{5CA96321-7FDB-4E10-BD31-6F3031B01FA5}"/>
    <dgm:cxn modelId="{34F5564B-4FE8-4FBC-9C00-B57F812C82C5}" type="presOf" srcId="{2912FF04-AD63-460F-93B0-FF4B017CDB84}" destId="{89757240-27D0-449F-A15E-AE8BBF2BC24A}" srcOrd="0" destOrd="0" presId="urn:microsoft.com/office/officeart/2005/8/layout/process3"/>
    <dgm:cxn modelId="{4CFE4DD5-5C64-4253-A886-5CBCD67ADA05}" type="presOf" srcId="{A34BA260-788E-4777-828B-A9E5A10BDB4C}" destId="{CFC237DF-9627-480D-97D8-902F4E5E8FEA}" srcOrd="1" destOrd="0" presId="urn:microsoft.com/office/officeart/2005/8/layout/process3"/>
    <dgm:cxn modelId="{744ED80B-07C0-4CA5-B1F8-C22D5E1552AC}" type="presOf" srcId="{5CA96321-7FDB-4E10-BD31-6F3031B01FA5}" destId="{9977B126-BE2E-4642-958A-8E42B8D8ED6B}" srcOrd="1" destOrd="0" presId="urn:microsoft.com/office/officeart/2005/8/layout/process3"/>
    <dgm:cxn modelId="{792B3DE4-04AF-4261-9FFD-963501C2ADD8}" type="presOf" srcId="{4A6E2BF3-219E-46FD-9401-7B950D497E56}" destId="{BB30C872-214D-482E-BB12-30108CCB778D}" srcOrd="1" destOrd="0" presId="urn:microsoft.com/office/officeart/2005/8/layout/process3"/>
    <dgm:cxn modelId="{2C9BBDEE-4565-4114-9675-564629D90334}" type="presOf" srcId="{BA1B73AA-5367-44E2-A2CD-68E8E8CEEDF4}" destId="{AA57AA6C-9B4A-45D0-9454-D420E9976F0C}" srcOrd="1" destOrd="0" presId="urn:microsoft.com/office/officeart/2005/8/layout/process3"/>
    <dgm:cxn modelId="{D991CC72-78DC-4C53-9EA9-F6F9D268A3BB}" type="presParOf" srcId="{CF6876F9-892F-4390-929A-E9339FDE5C67}" destId="{E880725B-94D1-44E3-A0ED-6A128E615006}" srcOrd="0" destOrd="0" presId="urn:microsoft.com/office/officeart/2005/8/layout/process3"/>
    <dgm:cxn modelId="{4EDEC04C-4C4D-4557-B19A-1AAAA4D2FE5D}" type="presParOf" srcId="{E880725B-94D1-44E3-A0ED-6A128E615006}" destId="{7269EDF3-95BC-4D43-B439-4900BF1A9CB9}" srcOrd="0" destOrd="0" presId="urn:microsoft.com/office/officeart/2005/8/layout/process3"/>
    <dgm:cxn modelId="{580645ED-F98A-4898-BA6D-919A47BF1C20}" type="presParOf" srcId="{E880725B-94D1-44E3-A0ED-6A128E615006}" destId="{BB30C872-214D-482E-BB12-30108CCB778D}" srcOrd="1" destOrd="0" presId="urn:microsoft.com/office/officeart/2005/8/layout/process3"/>
    <dgm:cxn modelId="{A32DE09E-B760-4B3F-B3FE-552710DECE5E}" type="presParOf" srcId="{E880725B-94D1-44E3-A0ED-6A128E615006}" destId="{DF9BBAB4-8C38-45A9-8EAD-305D9582BF29}" srcOrd="2" destOrd="0" presId="urn:microsoft.com/office/officeart/2005/8/layout/process3"/>
    <dgm:cxn modelId="{BF6AC490-441D-495A-A36C-2C45EB14E158}" type="presParOf" srcId="{CF6876F9-892F-4390-929A-E9339FDE5C67}" destId="{07A8AE28-0087-4845-B6A8-C61B0F273341}" srcOrd="1" destOrd="0" presId="urn:microsoft.com/office/officeart/2005/8/layout/process3"/>
    <dgm:cxn modelId="{3C1E867B-8746-4160-A0F9-5C3F2DB9E721}" type="presParOf" srcId="{07A8AE28-0087-4845-B6A8-C61B0F273341}" destId="{6A1A8DE0-BC71-45EC-971E-310C38A37A92}" srcOrd="0" destOrd="0" presId="urn:microsoft.com/office/officeart/2005/8/layout/process3"/>
    <dgm:cxn modelId="{8F089926-D2B8-49D1-93F9-224E15007C0E}" type="presParOf" srcId="{CF6876F9-892F-4390-929A-E9339FDE5C67}" destId="{83A3C132-772E-45FA-85B9-652C0FA255AF}" srcOrd="2" destOrd="0" presId="urn:microsoft.com/office/officeart/2005/8/layout/process3"/>
    <dgm:cxn modelId="{6878A15C-A5BA-4309-99B4-E6A4175E5F17}" type="presParOf" srcId="{83A3C132-772E-45FA-85B9-652C0FA255AF}" destId="{B883E799-D4E0-40D7-9637-B5DBC96522C6}" srcOrd="0" destOrd="0" presId="urn:microsoft.com/office/officeart/2005/8/layout/process3"/>
    <dgm:cxn modelId="{C5108DBB-03E8-4E22-901D-F406BC2F9C49}" type="presParOf" srcId="{83A3C132-772E-45FA-85B9-652C0FA255AF}" destId="{CFC237DF-9627-480D-97D8-902F4E5E8FEA}" srcOrd="1" destOrd="0" presId="urn:microsoft.com/office/officeart/2005/8/layout/process3"/>
    <dgm:cxn modelId="{DCF7BA7E-DE71-4524-A0E5-96783662F314}" type="presParOf" srcId="{83A3C132-772E-45FA-85B9-652C0FA255AF}" destId="{89757240-27D0-449F-A15E-AE8BBF2BC24A}" srcOrd="2" destOrd="0" presId="urn:microsoft.com/office/officeart/2005/8/layout/process3"/>
    <dgm:cxn modelId="{68B33985-E328-4140-B982-CAFF61C6958F}" type="presParOf" srcId="{CF6876F9-892F-4390-929A-E9339FDE5C67}" destId="{77AEC331-E785-42FA-B1B6-508B45453F45}" srcOrd="3" destOrd="0" presId="urn:microsoft.com/office/officeart/2005/8/layout/process3"/>
    <dgm:cxn modelId="{E05DDC96-AEA1-4BED-BD6A-2F5D72002518}" type="presParOf" srcId="{77AEC331-E785-42FA-B1B6-508B45453F45}" destId="{9977B126-BE2E-4642-958A-8E42B8D8ED6B}" srcOrd="0" destOrd="0" presId="urn:microsoft.com/office/officeart/2005/8/layout/process3"/>
    <dgm:cxn modelId="{C51C4748-47CC-4516-8129-42BE70647174}" type="presParOf" srcId="{CF6876F9-892F-4390-929A-E9339FDE5C67}" destId="{B373332C-590C-4681-BE8F-42CF2E0D364F}" srcOrd="4" destOrd="0" presId="urn:microsoft.com/office/officeart/2005/8/layout/process3"/>
    <dgm:cxn modelId="{4B0A2276-D17B-4782-BA4C-2A47E60C6029}" type="presParOf" srcId="{B373332C-590C-4681-BE8F-42CF2E0D364F}" destId="{CD9EF949-59FB-42EF-ABF8-CD79DBC0B587}" srcOrd="0" destOrd="0" presId="urn:microsoft.com/office/officeart/2005/8/layout/process3"/>
    <dgm:cxn modelId="{89A065B3-487D-48A5-A900-C4B696A3F5E5}" type="presParOf" srcId="{B373332C-590C-4681-BE8F-42CF2E0D364F}" destId="{AA57AA6C-9B4A-45D0-9454-D420E9976F0C}" srcOrd="1" destOrd="0" presId="urn:microsoft.com/office/officeart/2005/8/layout/process3"/>
    <dgm:cxn modelId="{A91C7856-6E23-4AC2-9D3C-3B84DA316900}" type="presParOf" srcId="{B373332C-590C-4681-BE8F-42CF2E0D364F}" destId="{8FE6D64E-B3AC-4E54-87C9-70B094A382A8}" srcOrd="2" destOrd="0" presId="urn:microsoft.com/office/officeart/2005/8/layout/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9AFF861-6A09-4EBD-92A2-8BB6EB37866E}" type="doc">
      <dgm:prSet loTypeId="urn:microsoft.com/office/officeart/2011/layout/TabList" loCatId="list" qsTypeId="urn:microsoft.com/office/officeart/2005/8/quickstyle/simple3" qsCatId="simple" csTypeId="urn:microsoft.com/office/officeart/2005/8/colors/colorful1" csCatId="colorful" phldr="1"/>
      <dgm:spPr/>
      <dgm:t>
        <a:bodyPr/>
        <a:lstStyle/>
        <a:p>
          <a:endParaRPr lang="zh-TW" altLang="en-US"/>
        </a:p>
      </dgm:t>
    </dgm:pt>
    <dgm:pt modelId="{4FCC1D2C-7318-4E8B-A9E0-6D5BF8292D18}">
      <dgm:prSet phldrT="[文字]"/>
      <dgm:spPr/>
      <dgm:t>
        <a:bodyPr/>
        <a:lstStyle/>
        <a:p>
          <a:pPr>
            <a:spcAft>
              <a:spcPts val="0"/>
            </a:spcAft>
          </a:pPr>
          <a:r>
            <a:rPr lang="zh-TW" altLang="en-US" b="1" dirty="0" smtClean="0">
              <a:latin typeface="微軟正黑體" pitchFamily="34" charset="-120"/>
              <a:ea typeface="微軟正黑體" pitchFamily="34" charset="-120"/>
            </a:rPr>
            <a:t>語文著作</a:t>
          </a:r>
          <a:endParaRPr lang="zh-TW" altLang="en-US" b="1" dirty="0">
            <a:latin typeface="微軟正黑體" pitchFamily="34" charset="-120"/>
            <a:ea typeface="微軟正黑體" pitchFamily="34" charset="-120"/>
          </a:endParaRPr>
        </a:p>
      </dgm:t>
    </dgm:pt>
    <dgm:pt modelId="{BE434397-E96E-4565-ADEA-6AB30779565C}" type="parTrans" cxnId="{368A013A-9B6D-4CBE-93C6-7F16243579F7}">
      <dgm:prSet/>
      <dgm:spPr/>
      <dgm:t>
        <a:bodyPr/>
        <a:lstStyle/>
        <a:p>
          <a:endParaRPr lang="zh-TW" altLang="en-US" b="1"/>
        </a:p>
      </dgm:t>
    </dgm:pt>
    <dgm:pt modelId="{E197734D-B30F-45E4-94AE-C16E2A013E81}" type="sibTrans" cxnId="{368A013A-9B6D-4CBE-93C6-7F16243579F7}">
      <dgm:prSet/>
      <dgm:spPr/>
      <dgm:t>
        <a:bodyPr/>
        <a:lstStyle/>
        <a:p>
          <a:endParaRPr lang="zh-TW" altLang="en-US" b="1"/>
        </a:p>
      </dgm:t>
    </dgm:pt>
    <dgm:pt modelId="{C40E0564-C8E8-46FB-B542-9707344603EB}">
      <dgm:prSet phldrT="[文字]" custT="1"/>
      <dgm:spPr/>
      <dgm:t>
        <a:bodyPr/>
        <a:lstStyle/>
        <a:p>
          <a:pPr>
            <a:spcAft>
              <a:spcPts val="0"/>
            </a:spcAft>
          </a:pPr>
          <a:r>
            <a:rPr lang="zh-TW" altLang="en-US" sz="1800" b="1" dirty="0" smtClean="0">
              <a:latin typeface="微軟正黑體" pitchFamily="34" charset="-120"/>
              <a:ea typeface="微軟正黑體" pitchFamily="34" charset="-120"/>
            </a:rPr>
            <a:t>詩、詞、散文、小說、劇本、學術論文、演講</a:t>
          </a:r>
          <a:endParaRPr lang="zh-TW" altLang="en-US" sz="1800" b="1" dirty="0">
            <a:latin typeface="微軟正黑體" pitchFamily="34" charset="-120"/>
            <a:ea typeface="微軟正黑體" pitchFamily="34" charset="-120"/>
          </a:endParaRPr>
        </a:p>
      </dgm:t>
    </dgm:pt>
    <dgm:pt modelId="{5B8C17E3-3412-46DD-B7D1-D60E15C99CF5}" type="parTrans" cxnId="{276F4C0B-B855-4218-9D7E-AD9C0DB94E23}">
      <dgm:prSet/>
      <dgm:spPr/>
      <dgm:t>
        <a:bodyPr/>
        <a:lstStyle/>
        <a:p>
          <a:endParaRPr lang="zh-TW" altLang="en-US" b="1"/>
        </a:p>
      </dgm:t>
    </dgm:pt>
    <dgm:pt modelId="{3D60037C-A62A-4B0D-B073-A37F5D6B017B}" type="sibTrans" cxnId="{276F4C0B-B855-4218-9D7E-AD9C0DB94E23}">
      <dgm:prSet/>
      <dgm:spPr/>
      <dgm:t>
        <a:bodyPr/>
        <a:lstStyle/>
        <a:p>
          <a:endParaRPr lang="zh-TW" altLang="en-US" b="1"/>
        </a:p>
      </dgm:t>
    </dgm:pt>
    <dgm:pt modelId="{60AA5D97-6369-4FAD-A3AE-1BA78D0EA6A8}">
      <dgm:prSet phldrT="[文字]"/>
      <dgm:spPr/>
      <dgm:t>
        <a:bodyPr/>
        <a:lstStyle/>
        <a:p>
          <a:pPr>
            <a:spcAft>
              <a:spcPts val="0"/>
            </a:spcAft>
          </a:pPr>
          <a:r>
            <a:rPr lang="zh-TW" altLang="en-US" b="1" dirty="0" smtClean="0">
              <a:latin typeface="微軟正黑體" pitchFamily="34" charset="-120"/>
              <a:ea typeface="微軟正黑體" pitchFamily="34" charset="-120"/>
            </a:rPr>
            <a:t>音樂著作</a:t>
          </a:r>
          <a:endParaRPr lang="zh-TW" altLang="en-US" b="1" dirty="0">
            <a:latin typeface="微軟正黑體" pitchFamily="34" charset="-120"/>
            <a:ea typeface="微軟正黑體" pitchFamily="34" charset="-120"/>
          </a:endParaRPr>
        </a:p>
      </dgm:t>
    </dgm:pt>
    <dgm:pt modelId="{3CE4D05A-A9B6-4CE4-9257-CB058C522EC6}" type="parTrans" cxnId="{01CD77BF-F2F6-4303-B03A-B55C16815664}">
      <dgm:prSet/>
      <dgm:spPr/>
      <dgm:t>
        <a:bodyPr/>
        <a:lstStyle/>
        <a:p>
          <a:endParaRPr lang="zh-TW" altLang="en-US" b="1"/>
        </a:p>
      </dgm:t>
    </dgm:pt>
    <dgm:pt modelId="{5EE0782F-B5DE-4793-AE33-80C54EB0023C}" type="sibTrans" cxnId="{01CD77BF-F2F6-4303-B03A-B55C16815664}">
      <dgm:prSet/>
      <dgm:spPr/>
      <dgm:t>
        <a:bodyPr/>
        <a:lstStyle/>
        <a:p>
          <a:endParaRPr lang="zh-TW" altLang="en-US" b="1"/>
        </a:p>
      </dgm:t>
    </dgm:pt>
    <dgm:pt modelId="{A52644F1-5A9E-4A05-97F8-ED287F7647C9}">
      <dgm:prSet phldrT="[文字]" custT="1"/>
      <dgm:spPr/>
      <dgm:t>
        <a:bodyPr/>
        <a:lstStyle/>
        <a:p>
          <a:pPr>
            <a:spcAft>
              <a:spcPts val="0"/>
            </a:spcAft>
          </a:pPr>
          <a:r>
            <a:rPr lang="zh-TW" altLang="en-US" sz="1800" b="1" dirty="0" smtClean="0">
              <a:latin typeface="微軟正黑體" pitchFamily="34" charset="-120"/>
              <a:ea typeface="微軟正黑體" pitchFamily="34" charset="-120"/>
            </a:rPr>
            <a:t>歌詞、曲譜</a:t>
          </a:r>
          <a:endParaRPr lang="zh-TW" altLang="en-US" sz="1800" b="1" dirty="0">
            <a:latin typeface="微軟正黑體" pitchFamily="34" charset="-120"/>
            <a:ea typeface="微軟正黑體" pitchFamily="34" charset="-120"/>
          </a:endParaRPr>
        </a:p>
      </dgm:t>
    </dgm:pt>
    <dgm:pt modelId="{584343E3-27DC-4784-A135-9522590DF3BF}" type="parTrans" cxnId="{7E8A4B44-1E2D-4064-8F9B-B5157C020A58}">
      <dgm:prSet/>
      <dgm:spPr/>
      <dgm:t>
        <a:bodyPr/>
        <a:lstStyle/>
        <a:p>
          <a:endParaRPr lang="zh-TW" altLang="en-US" b="1"/>
        </a:p>
      </dgm:t>
    </dgm:pt>
    <dgm:pt modelId="{E6671DC8-3989-4737-A882-5B8A7DA5C9B3}" type="sibTrans" cxnId="{7E8A4B44-1E2D-4064-8F9B-B5157C020A58}">
      <dgm:prSet/>
      <dgm:spPr/>
      <dgm:t>
        <a:bodyPr/>
        <a:lstStyle/>
        <a:p>
          <a:endParaRPr lang="zh-TW" altLang="en-US" b="1"/>
        </a:p>
      </dgm:t>
    </dgm:pt>
    <dgm:pt modelId="{E8F9A394-AB3E-45FE-AFA9-C3873DDF9F16}">
      <dgm:prSet phldrT="[文字]"/>
      <dgm:spPr/>
      <dgm:t>
        <a:bodyPr/>
        <a:lstStyle/>
        <a:p>
          <a:pPr>
            <a:spcAft>
              <a:spcPts val="0"/>
            </a:spcAft>
          </a:pPr>
          <a:r>
            <a:rPr lang="zh-TW" altLang="en-US" b="1" dirty="0" smtClean="0">
              <a:latin typeface="微軟正黑體" pitchFamily="34" charset="-120"/>
              <a:ea typeface="微軟正黑體" pitchFamily="34" charset="-120"/>
            </a:rPr>
            <a:t>戲劇、舞蹈著作</a:t>
          </a:r>
          <a:endParaRPr lang="zh-TW" altLang="en-US" b="1" dirty="0">
            <a:latin typeface="微軟正黑體" pitchFamily="34" charset="-120"/>
            <a:ea typeface="微軟正黑體" pitchFamily="34" charset="-120"/>
          </a:endParaRPr>
        </a:p>
      </dgm:t>
    </dgm:pt>
    <dgm:pt modelId="{CD702577-9FEF-4AAC-8952-8F063CCBF1B0}" type="parTrans" cxnId="{F180128B-ABDC-4651-8398-B11D20989C34}">
      <dgm:prSet/>
      <dgm:spPr/>
      <dgm:t>
        <a:bodyPr/>
        <a:lstStyle/>
        <a:p>
          <a:endParaRPr lang="zh-TW" altLang="en-US" b="1"/>
        </a:p>
      </dgm:t>
    </dgm:pt>
    <dgm:pt modelId="{489B71F8-A469-4CD0-8C63-E9E9BB8690E5}" type="sibTrans" cxnId="{F180128B-ABDC-4651-8398-B11D20989C34}">
      <dgm:prSet/>
      <dgm:spPr/>
      <dgm:t>
        <a:bodyPr/>
        <a:lstStyle/>
        <a:p>
          <a:endParaRPr lang="zh-TW" altLang="en-US" b="1"/>
        </a:p>
      </dgm:t>
    </dgm:pt>
    <dgm:pt modelId="{80D54C05-86BF-485D-A52A-5E5DE4179258}">
      <dgm:prSet phldrT="[文字]" custT="1"/>
      <dgm:spPr/>
      <dgm:t>
        <a:bodyPr/>
        <a:lstStyle/>
        <a:p>
          <a:pPr>
            <a:spcAft>
              <a:spcPts val="0"/>
            </a:spcAft>
          </a:pPr>
          <a:r>
            <a:rPr lang="zh-TW" altLang="en-US" sz="1800" b="1" dirty="0" smtClean="0">
              <a:latin typeface="微軟正黑體" pitchFamily="34" charset="-120"/>
              <a:ea typeface="微軟正黑體" pitchFamily="34" charset="-120"/>
            </a:rPr>
            <a:t>舞蹈、歌劇、話劇</a:t>
          </a:r>
          <a:endParaRPr lang="zh-TW" altLang="en-US" sz="1800" b="1" dirty="0">
            <a:latin typeface="微軟正黑體" pitchFamily="34" charset="-120"/>
            <a:ea typeface="微軟正黑體" pitchFamily="34" charset="-120"/>
          </a:endParaRPr>
        </a:p>
      </dgm:t>
    </dgm:pt>
    <dgm:pt modelId="{49CDB1F0-EEE5-4E8E-BCEA-088DDC0B2A0A}" type="parTrans" cxnId="{0B803FFE-7189-42A3-882D-B5CC3D709E49}">
      <dgm:prSet/>
      <dgm:spPr/>
      <dgm:t>
        <a:bodyPr/>
        <a:lstStyle/>
        <a:p>
          <a:endParaRPr lang="zh-TW" altLang="en-US" b="1"/>
        </a:p>
      </dgm:t>
    </dgm:pt>
    <dgm:pt modelId="{005F27D5-803C-4A31-9339-7443E24311D7}" type="sibTrans" cxnId="{0B803FFE-7189-42A3-882D-B5CC3D709E49}">
      <dgm:prSet/>
      <dgm:spPr/>
      <dgm:t>
        <a:bodyPr/>
        <a:lstStyle/>
        <a:p>
          <a:endParaRPr lang="zh-TW" altLang="en-US" b="1"/>
        </a:p>
      </dgm:t>
    </dgm:pt>
    <dgm:pt modelId="{52009F95-5DF7-45E8-B00B-EAFFC3FC5E9D}">
      <dgm:prSet phldrT="[文字]"/>
      <dgm:spPr/>
      <dgm:t>
        <a:bodyPr/>
        <a:lstStyle/>
        <a:p>
          <a:pPr>
            <a:spcAft>
              <a:spcPts val="0"/>
            </a:spcAft>
          </a:pPr>
          <a:r>
            <a:rPr lang="zh-TW" altLang="en-US" b="1" dirty="0" smtClean="0">
              <a:latin typeface="微軟正黑體" pitchFamily="34" charset="-120"/>
              <a:ea typeface="微軟正黑體" pitchFamily="34" charset="-120"/>
            </a:rPr>
            <a:t>美術著作</a:t>
          </a:r>
          <a:endParaRPr lang="zh-TW" altLang="en-US" b="1" dirty="0">
            <a:latin typeface="微軟正黑體" pitchFamily="34" charset="-120"/>
            <a:ea typeface="微軟正黑體" pitchFamily="34" charset="-120"/>
          </a:endParaRPr>
        </a:p>
      </dgm:t>
    </dgm:pt>
    <dgm:pt modelId="{60DC611F-1143-4F3A-9741-224BFCA46F85}" type="parTrans" cxnId="{767C29AC-6FDE-4A7E-A492-7CB0C186D9D5}">
      <dgm:prSet/>
      <dgm:spPr/>
      <dgm:t>
        <a:bodyPr/>
        <a:lstStyle/>
        <a:p>
          <a:endParaRPr lang="zh-TW" altLang="en-US" b="1"/>
        </a:p>
      </dgm:t>
    </dgm:pt>
    <dgm:pt modelId="{2E54E37E-7762-4FA5-9BAB-A5DA31A9FFFE}" type="sibTrans" cxnId="{767C29AC-6FDE-4A7E-A492-7CB0C186D9D5}">
      <dgm:prSet/>
      <dgm:spPr/>
      <dgm:t>
        <a:bodyPr/>
        <a:lstStyle/>
        <a:p>
          <a:endParaRPr lang="zh-TW" altLang="en-US" b="1"/>
        </a:p>
      </dgm:t>
    </dgm:pt>
    <dgm:pt modelId="{1FB603BD-1729-44BC-9140-BFCABB1494DA}">
      <dgm:prSet phldrT="[文字]" custT="1"/>
      <dgm:spPr/>
      <dgm:t>
        <a:bodyPr/>
        <a:lstStyle/>
        <a:p>
          <a:pPr>
            <a:spcAft>
              <a:spcPts val="0"/>
            </a:spcAft>
          </a:pPr>
          <a:r>
            <a:rPr lang="zh-TW" altLang="en-US" sz="1600" b="1" dirty="0" smtClean="0">
              <a:latin typeface="微軟正黑體" pitchFamily="34" charset="-120"/>
              <a:ea typeface="微軟正黑體" pitchFamily="34" charset="-120"/>
            </a:rPr>
            <a:t>繪畫、漫畫、連環圖</a:t>
          </a:r>
          <a:r>
            <a:rPr lang="en-US" altLang="zh-TW" sz="1600" b="1" dirty="0" smtClean="0">
              <a:latin typeface="微軟正黑體" pitchFamily="34" charset="-120"/>
              <a:ea typeface="微軟正黑體" pitchFamily="34" charset="-120"/>
            </a:rPr>
            <a:t>(</a:t>
          </a:r>
          <a:r>
            <a:rPr lang="zh-TW" altLang="en-US" sz="1600" b="1" dirty="0" smtClean="0">
              <a:latin typeface="微軟正黑體" pitchFamily="34" charset="-120"/>
              <a:ea typeface="微軟正黑體" pitchFamily="34" charset="-120"/>
            </a:rPr>
            <a:t>卡通</a:t>
          </a:r>
          <a:r>
            <a:rPr lang="en-US" altLang="zh-TW" sz="1600" b="1" dirty="0" smtClean="0">
              <a:latin typeface="微軟正黑體" pitchFamily="34" charset="-120"/>
              <a:ea typeface="微軟正黑體" pitchFamily="34" charset="-120"/>
            </a:rPr>
            <a:t>)</a:t>
          </a:r>
          <a:r>
            <a:rPr lang="zh-TW" altLang="en-US" sz="1600" b="1" dirty="0" smtClean="0">
              <a:latin typeface="微軟正黑體" pitchFamily="34" charset="-120"/>
              <a:ea typeface="微軟正黑體" pitchFamily="34" charset="-120"/>
            </a:rPr>
            <a:t>、素描、書法、字型繪畫、雕塑、美術工藝品</a:t>
          </a:r>
          <a:endParaRPr lang="zh-TW" altLang="en-US" sz="1600" b="1" dirty="0">
            <a:latin typeface="微軟正黑體" pitchFamily="34" charset="-120"/>
            <a:ea typeface="微軟正黑體" pitchFamily="34" charset="-120"/>
          </a:endParaRPr>
        </a:p>
      </dgm:t>
    </dgm:pt>
    <dgm:pt modelId="{2445CD72-EB58-46E4-95CE-D0CE1D468AF0}" type="parTrans" cxnId="{D35D55CA-417D-4E88-9CBE-A541A5D0EDA2}">
      <dgm:prSet/>
      <dgm:spPr/>
      <dgm:t>
        <a:bodyPr/>
        <a:lstStyle/>
        <a:p>
          <a:endParaRPr lang="zh-TW" altLang="en-US" b="1"/>
        </a:p>
      </dgm:t>
    </dgm:pt>
    <dgm:pt modelId="{56D02AC5-FCAA-46A4-A768-0DB0A8A50E52}" type="sibTrans" cxnId="{D35D55CA-417D-4E88-9CBE-A541A5D0EDA2}">
      <dgm:prSet/>
      <dgm:spPr/>
      <dgm:t>
        <a:bodyPr/>
        <a:lstStyle/>
        <a:p>
          <a:endParaRPr lang="zh-TW" altLang="en-US" b="1"/>
        </a:p>
      </dgm:t>
    </dgm:pt>
    <dgm:pt modelId="{CEE85C2F-C7EF-4F54-960B-638B8D6DAF83}">
      <dgm:prSet phldrT="[文字]" custT="1"/>
      <dgm:spPr/>
      <dgm:t>
        <a:bodyPr/>
        <a:lstStyle/>
        <a:p>
          <a:pPr>
            <a:spcAft>
              <a:spcPts val="0"/>
            </a:spcAft>
          </a:pPr>
          <a:r>
            <a:rPr lang="zh-TW" altLang="en-US" sz="1800" b="1" dirty="0" smtClean="0">
              <a:latin typeface="微軟正黑體" pitchFamily="34" charset="-120"/>
              <a:ea typeface="微軟正黑體" pitchFamily="34" charset="-120"/>
            </a:rPr>
            <a:t>照片、幻燈片</a:t>
          </a:r>
          <a:endParaRPr lang="zh-TW" altLang="en-US" sz="1800" b="1" dirty="0">
            <a:latin typeface="微軟正黑體" pitchFamily="34" charset="-120"/>
            <a:ea typeface="微軟正黑體" pitchFamily="34" charset="-120"/>
          </a:endParaRPr>
        </a:p>
      </dgm:t>
    </dgm:pt>
    <dgm:pt modelId="{9EEF34B3-014A-41A9-B9CC-A729B98C85CE}" type="parTrans" cxnId="{9D2C3D55-143A-49F1-8922-4E1B20B28324}">
      <dgm:prSet/>
      <dgm:spPr/>
      <dgm:t>
        <a:bodyPr/>
        <a:lstStyle/>
        <a:p>
          <a:endParaRPr lang="zh-TW" altLang="en-US" b="1"/>
        </a:p>
      </dgm:t>
    </dgm:pt>
    <dgm:pt modelId="{1C2CED33-C281-4333-A575-52E7CE8950D6}" type="sibTrans" cxnId="{9D2C3D55-143A-49F1-8922-4E1B20B28324}">
      <dgm:prSet/>
      <dgm:spPr/>
      <dgm:t>
        <a:bodyPr/>
        <a:lstStyle/>
        <a:p>
          <a:endParaRPr lang="zh-TW" altLang="en-US" b="1"/>
        </a:p>
      </dgm:t>
    </dgm:pt>
    <dgm:pt modelId="{F9C9C483-0F53-4E9B-954B-FB8E5F62A631}">
      <dgm:prSet phldrT="[文字]"/>
      <dgm:spPr/>
      <dgm:t>
        <a:bodyPr/>
        <a:lstStyle/>
        <a:p>
          <a:pPr>
            <a:spcAft>
              <a:spcPts val="0"/>
            </a:spcAft>
          </a:pPr>
          <a:r>
            <a:rPr lang="zh-TW" altLang="en-US" b="1" dirty="0" smtClean="0">
              <a:latin typeface="微軟正黑體" pitchFamily="34" charset="-120"/>
              <a:ea typeface="微軟正黑體" pitchFamily="34" charset="-120"/>
            </a:rPr>
            <a:t>圖形著作</a:t>
          </a:r>
          <a:endParaRPr lang="zh-TW" altLang="en-US" b="1" dirty="0">
            <a:latin typeface="微軟正黑體" pitchFamily="34" charset="-120"/>
            <a:ea typeface="微軟正黑體" pitchFamily="34" charset="-120"/>
          </a:endParaRPr>
        </a:p>
      </dgm:t>
    </dgm:pt>
    <dgm:pt modelId="{72F01BE5-3D34-4973-8446-945A8D979F64}" type="parTrans" cxnId="{BCDD2FBF-2BEE-46CC-87D0-3774502DA773}">
      <dgm:prSet/>
      <dgm:spPr/>
      <dgm:t>
        <a:bodyPr/>
        <a:lstStyle/>
        <a:p>
          <a:endParaRPr lang="zh-TW" altLang="en-US" b="1"/>
        </a:p>
      </dgm:t>
    </dgm:pt>
    <dgm:pt modelId="{C025CA92-136D-4A7C-B1BC-15B24234DF99}" type="sibTrans" cxnId="{BCDD2FBF-2BEE-46CC-87D0-3774502DA773}">
      <dgm:prSet/>
      <dgm:spPr/>
      <dgm:t>
        <a:bodyPr/>
        <a:lstStyle/>
        <a:p>
          <a:endParaRPr lang="zh-TW" altLang="en-US" b="1"/>
        </a:p>
      </dgm:t>
    </dgm:pt>
    <dgm:pt modelId="{A9DF4ED2-C962-4617-A16B-7B8E13744E1A}">
      <dgm:prSet phldrT="[文字]" custT="1"/>
      <dgm:spPr/>
      <dgm:t>
        <a:bodyPr/>
        <a:lstStyle/>
        <a:p>
          <a:pPr>
            <a:spcAft>
              <a:spcPts val="0"/>
            </a:spcAft>
          </a:pPr>
          <a:r>
            <a:rPr lang="zh-TW" altLang="en-US" sz="1800" b="1" dirty="0" smtClean="0">
              <a:latin typeface="微軟正黑體" pitchFamily="34" charset="-120"/>
              <a:ea typeface="微軟正黑體" pitchFamily="34" charset="-120"/>
            </a:rPr>
            <a:t>地圖、科技或工程設計圖、圖表</a:t>
          </a:r>
          <a:endParaRPr lang="zh-TW" altLang="en-US" sz="1800" b="1" dirty="0">
            <a:latin typeface="微軟正黑體" pitchFamily="34" charset="-120"/>
            <a:ea typeface="微軟正黑體" pitchFamily="34" charset="-120"/>
          </a:endParaRPr>
        </a:p>
      </dgm:t>
    </dgm:pt>
    <dgm:pt modelId="{1722B7FD-8EDC-4A6E-97B7-600576D3BC03}" type="parTrans" cxnId="{B002DA82-3114-4FEA-A536-4EFB53B31281}">
      <dgm:prSet/>
      <dgm:spPr/>
      <dgm:t>
        <a:bodyPr/>
        <a:lstStyle/>
        <a:p>
          <a:endParaRPr lang="zh-TW" altLang="en-US" b="1"/>
        </a:p>
      </dgm:t>
    </dgm:pt>
    <dgm:pt modelId="{C29B9185-0BCE-4436-80D9-9A076D2B161C}" type="sibTrans" cxnId="{B002DA82-3114-4FEA-A536-4EFB53B31281}">
      <dgm:prSet/>
      <dgm:spPr/>
      <dgm:t>
        <a:bodyPr/>
        <a:lstStyle/>
        <a:p>
          <a:endParaRPr lang="zh-TW" altLang="en-US" b="1"/>
        </a:p>
      </dgm:t>
    </dgm:pt>
    <dgm:pt modelId="{28169FB3-BCEC-4668-8CE9-E6BAD2166F4B}">
      <dgm:prSet phldrT="[文字]"/>
      <dgm:spPr/>
      <dgm:t>
        <a:bodyPr/>
        <a:lstStyle/>
        <a:p>
          <a:pPr>
            <a:spcAft>
              <a:spcPts val="0"/>
            </a:spcAft>
          </a:pPr>
          <a:r>
            <a:rPr lang="zh-TW" altLang="en-US" b="1" dirty="0" smtClean="0">
              <a:latin typeface="微軟正黑體" pitchFamily="34" charset="-120"/>
              <a:ea typeface="微軟正黑體" pitchFamily="34" charset="-120"/>
            </a:rPr>
            <a:t>視聽著作</a:t>
          </a:r>
          <a:endParaRPr lang="zh-TW" altLang="en-US" b="1" dirty="0">
            <a:latin typeface="微軟正黑體" pitchFamily="34" charset="-120"/>
            <a:ea typeface="微軟正黑體" pitchFamily="34" charset="-120"/>
          </a:endParaRPr>
        </a:p>
      </dgm:t>
    </dgm:pt>
    <dgm:pt modelId="{CE40347D-06CF-44C4-8291-87E822B0DBF0}" type="parTrans" cxnId="{DFFC554D-2CBE-47EF-B25C-972A4109F978}">
      <dgm:prSet/>
      <dgm:spPr/>
      <dgm:t>
        <a:bodyPr/>
        <a:lstStyle/>
        <a:p>
          <a:endParaRPr lang="zh-TW" altLang="en-US" b="1"/>
        </a:p>
      </dgm:t>
    </dgm:pt>
    <dgm:pt modelId="{1A9F26AB-B2ED-4194-8C53-A1A1B73A56C3}" type="sibTrans" cxnId="{DFFC554D-2CBE-47EF-B25C-972A4109F978}">
      <dgm:prSet/>
      <dgm:spPr/>
      <dgm:t>
        <a:bodyPr/>
        <a:lstStyle/>
        <a:p>
          <a:endParaRPr lang="zh-TW" altLang="en-US" b="1"/>
        </a:p>
      </dgm:t>
    </dgm:pt>
    <dgm:pt modelId="{7E47FC4B-4983-4495-8F26-D31F17F430DF}">
      <dgm:prSet phldrT="[文字]" custT="1"/>
      <dgm:spPr/>
      <dgm:t>
        <a:bodyPr/>
        <a:lstStyle/>
        <a:p>
          <a:pPr>
            <a:spcAft>
              <a:spcPts val="0"/>
            </a:spcAft>
          </a:pPr>
          <a:r>
            <a:rPr lang="zh-TW" altLang="en-US" sz="1800" b="1" dirty="0" smtClean="0">
              <a:latin typeface="微軟正黑體" pitchFamily="34" charset="-120"/>
              <a:ea typeface="微軟正黑體" pitchFamily="34" charset="-120"/>
            </a:rPr>
            <a:t>電影、錄影、電腦螢幕顯示之影像</a:t>
          </a:r>
          <a:endParaRPr lang="zh-TW" altLang="en-US" sz="1800" b="1" dirty="0">
            <a:latin typeface="微軟正黑體" pitchFamily="34" charset="-120"/>
            <a:ea typeface="微軟正黑體" pitchFamily="34" charset="-120"/>
          </a:endParaRPr>
        </a:p>
      </dgm:t>
    </dgm:pt>
    <dgm:pt modelId="{B35AE5C2-EE17-4FE9-823F-3F23A15F03D0}" type="parTrans" cxnId="{6FD3C1BB-3E71-4043-8D95-2473B54B754F}">
      <dgm:prSet/>
      <dgm:spPr/>
      <dgm:t>
        <a:bodyPr/>
        <a:lstStyle/>
        <a:p>
          <a:endParaRPr lang="zh-TW" altLang="en-US" b="1"/>
        </a:p>
      </dgm:t>
    </dgm:pt>
    <dgm:pt modelId="{89A71998-017E-47E1-9E69-2BE4462C51F8}" type="sibTrans" cxnId="{6FD3C1BB-3E71-4043-8D95-2473B54B754F}">
      <dgm:prSet/>
      <dgm:spPr/>
      <dgm:t>
        <a:bodyPr/>
        <a:lstStyle/>
        <a:p>
          <a:endParaRPr lang="zh-TW" altLang="en-US" b="1"/>
        </a:p>
      </dgm:t>
    </dgm:pt>
    <dgm:pt modelId="{61974E19-A3F5-4D3F-BFD4-636065B62E5D}">
      <dgm:prSet phldrT="[文字]"/>
      <dgm:spPr/>
      <dgm:t>
        <a:bodyPr/>
        <a:lstStyle/>
        <a:p>
          <a:pPr>
            <a:spcAft>
              <a:spcPts val="0"/>
            </a:spcAft>
          </a:pPr>
          <a:r>
            <a:rPr lang="zh-TW" altLang="en-US" b="1" dirty="0" smtClean="0">
              <a:latin typeface="微軟正黑體" pitchFamily="34" charset="-120"/>
              <a:ea typeface="微軟正黑體" pitchFamily="34" charset="-120"/>
            </a:rPr>
            <a:t>錄音著作</a:t>
          </a:r>
          <a:endParaRPr lang="zh-TW" altLang="en-US" b="1" dirty="0">
            <a:latin typeface="微軟正黑體" pitchFamily="34" charset="-120"/>
            <a:ea typeface="微軟正黑體" pitchFamily="34" charset="-120"/>
          </a:endParaRPr>
        </a:p>
      </dgm:t>
    </dgm:pt>
    <dgm:pt modelId="{C355B514-D5D2-4BC6-BD5C-F029802B0233}" type="parTrans" cxnId="{1F5B4A85-7BD1-48DE-94CC-394FBC9AFF06}">
      <dgm:prSet/>
      <dgm:spPr/>
      <dgm:t>
        <a:bodyPr/>
        <a:lstStyle/>
        <a:p>
          <a:endParaRPr lang="zh-TW" altLang="en-US" b="1"/>
        </a:p>
      </dgm:t>
    </dgm:pt>
    <dgm:pt modelId="{5F689FA0-FDD2-474F-BF34-5CAAC1D74C1C}" type="sibTrans" cxnId="{1F5B4A85-7BD1-48DE-94CC-394FBC9AFF06}">
      <dgm:prSet/>
      <dgm:spPr/>
      <dgm:t>
        <a:bodyPr/>
        <a:lstStyle/>
        <a:p>
          <a:endParaRPr lang="zh-TW" altLang="en-US" b="1"/>
        </a:p>
      </dgm:t>
    </dgm:pt>
    <dgm:pt modelId="{6512DB8D-59B2-4CC3-AC19-8D888AA43A10}">
      <dgm:prSet phldrT="[文字]" custT="1"/>
      <dgm:spPr/>
      <dgm:t>
        <a:bodyPr/>
        <a:lstStyle/>
        <a:p>
          <a:pPr>
            <a:spcAft>
              <a:spcPts val="0"/>
            </a:spcAft>
          </a:pPr>
          <a:r>
            <a:rPr lang="zh-TW" altLang="en-US" sz="1800" b="1" dirty="0" smtClean="0">
              <a:latin typeface="微軟正黑體" pitchFamily="34" charset="-120"/>
              <a:ea typeface="微軟正黑體" pitchFamily="34" charset="-120"/>
            </a:rPr>
            <a:t>音樂</a:t>
          </a:r>
          <a:r>
            <a:rPr lang="en-US" altLang="zh-TW" sz="1800" b="1" dirty="0" smtClean="0">
              <a:latin typeface="微軟正黑體" pitchFamily="34" charset="-120"/>
              <a:ea typeface="微軟正黑體" pitchFamily="34" charset="-120"/>
            </a:rPr>
            <a:t>CD</a:t>
          </a:r>
          <a:r>
            <a:rPr lang="zh-TW" altLang="en-US" sz="1800" b="1" dirty="0" smtClean="0">
              <a:latin typeface="微軟正黑體" pitchFamily="34" charset="-120"/>
              <a:ea typeface="微軟正黑體" pitchFamily="34" charset="-120"/>
            </a:rPr>
            <a:t>、卡帶</a:t>
          </a:r>
          <a:endParaRPr lang="zh-TW" altLang="en-US" sz="1800" b="1" dirty="0">
            <a:latin typeface="微軟正黑體" pitchFamily="34" charset="-120"/>
            <a:ea typeface="微軟正黑體" pitchFamily="34" charset="-120"/>
          </a:endParaRPr>
        </a:p>
      </dgm:t>
    </dgm:pt>
    <dgm:pt modelId="{BAD3BADD-C991-422A-B0D3-FB3C10EE1BE7}" type="parTrans" cxnId="{836E749A-28DB-4031-92D8-4F00E5081965}">
      <dgm:prSet/>
      <dgm:spPr/>
      <dgm:t>
        <a:bodyPr/>
        <a:lstStyle/>
        <a:p>
          <a:endParaRPr lang="zh-TW" altLang="en-US" b="1"/>
        </a:p>
      </dgm:t>
    </dgm:pt>
    <dgm:pt modelId="{7196243D-5B34-4C70-B4B2-560F50D643CD}" type="sibTrans" cxnId="{836E749A-28DB-4031-92D8-4F00E5081965}">
      <dgm:prSet/>
      <dgm:spPr/>
      <dgm:t>
        <a:bodyPr/>
        <a:lstStyle/>
        <a:p>
          <a:endParaRPr lang="zh-TW" altLang="en-US" b="1"/>
        </a:p>
      </dgm:t>
    </dgm:pt>
    <dgm:pt modelId="{7EB48047-386A-4393-BA8F-7C9F60D1C760}">
      <dgm:prSet phldrT="[文字]"/>
      <dgm:spPr/>
      <dgm:t>
        <a:bodyPr/>
        <a:lstStyle/>
        <a:p>
          <a:pPr>
            <a:spcAft>
              <a:spcPts val="0"/>
            </a:spcAft>
          </a:pPr>
          <a:r>
            <a:rPr lang="zh-TW" altLang="en-US" b="1" dirty="0" smtClean="0">
              <a:latin typeface="微軟正黑體" pitchFamily="34" charset="-120"/>
              <a:ea typeface="微軟正黑體" pitchFamily="34" charset="-120"/>
            </a:rPr>
            <a:t>建築著作</a:t>
          </a:r>
          <a:endParaRPr lang="zh-TW" altLang="en-US" b="1" dirty="0">
            <a:latin typeface="微軟正黑體" pitchFamily="34" charset="-120"/>
            <a:ea typeface="微軟正黑體" pitchFamily="34" charset="-120"/>
          </a:endParaRPr>
        </a:p>
      </dgm:t>
    </dgm:pt>
    <dgm:pt modelId="{30AD253F-02DE-4105-8000-A4B15AB54E4D}" type="parTrans" cxnId="{9D2DDA57-F886-4036-AB07-ABEA8D3D9373}">
      <dgm:prSet/>
      <dgm:spPr/>
      <dgm:t>
        <a:bodyPr/>
        <a:lstStyle/>
        <a:p>
          <a:endParaRPr lang="zh-TW" altLang="en-US" b="1"/>
        </a:p>
      </dgm:t>
    </dgm:pt>
    <dgm:pt modelId="{BE04E538-B227-4994-826B-D550889D0019}" type="sibTrans" cxnId="{9D2DDA57-F886-4036-AB07-ABEA8D3D9373}">
      <dgm:prSet/>
      <dgm:spPr/>
      <dgm:t>
        <a:bodyPr/>
        <a:lstStyle/>
        <a:p>
          <a:endParaRPr lang="zh-TW" altLang="en-US" b="1"/>
        </a:p>
      </dgm:t>
    </dgm:pt>
    <dgm:pt modelId="{25ED184E-EEB0-4210-AFD5-7C221DC5814D}">
      <dgm:prSet phldrT="[文字]" custT="1"/>
      <dgm:spPr/>
      <dgm:t>
        <a:bodyPr/>
        <a:lstStyle/>
        <a:p>
          <a:pPr>
            <a:spcAft>
              <a:spcPts val="0"/>
            </a:spcAft>
          </a:pPr>
          <a:r>
            <a:rPr lang="zh-TW" altLang="en-US" sz="1800" b="1" dirty="0" smtClean="0">
              <a:latin typeface="微軟正黑體" pitchFamily="34" charset="-120"/>
              <a:ea typeface="微軟正黑體" pitchFamily="34" charset="-120"/>
            </a:rPr>
            <a:t>建築物、建築模型、建築設計圖</a:t>
          </a:r>
          <a:endParaRPr lang="zh-TW" altLang="en-US" sz="1800" b="1" dirty="0">
            <a:latin typeface="微軟正黑體" pitchFamily="34" charset="-120"/>
            <a:ea typeface="微軟正黑體" pitchFamily="34" charset="-120"/>
          </a:endParaRPr>
        </a:p>
      </dgm:t>
    </dgm:pt>
    <dgm:pt modelId="{7A235A94-D8B7-4F9A-AE8B-69B67563C5FA}" type="parTrans" cxnId="{A0F6ED0C-DE8C-47DF-9EFE-B68DFA830167}">
      <dgm:prSet/>
      <dgm:spPr/>
      <dgm:t>
        <a:bodyPr/>
        <a:lstStyle/>
        <a:p>
          <a:endParaRPr lang="zh-TW" altLang="en-US" b="1"/>
        </a:p>
      </dgm:t>
    </dgm:pt>
    <dgm:pt modelId="{EB2BD08A-C490-473E-9F6C-35DA44ED260D}" type="sibTrans" cxnId="{A0F6ED0C-DE8C-47DF-9EFE-B68DFA830167}">
      <dgm:prSet/>
      <dgm:spPr/>
      <dgm:t>
        <a:bodyPr/>
        <a:lstStyle/>
        <a:p>
          <a:endParaRPr lang="zh-TW" altLang="en-US" b="1"/>
        </a:p>
      </dgm:t>
    </dgm:pt>
    <dgm:pt modelId="{7DFF941C-4712-4791-B07F-A244CDB33638}">
      <dgm:prSet phldrT="[文字]"/>
      <dgm:spPr/>
      <dgm:t>
        <a:bodyPr/>
        <a:lstStyle/>
        <a:p>
          <a:pPr>
            <a:spcAft>
              <a:spcPts val="0"/>
            </a:spcAft>
          </a:pPr>
          <a:r>
            <a:rPr lang="zh-TW" altLang="en-US" b="1" dirty="0" smtClean="0">
              <a:latin typeface="微軟正黑體" pitchFamily="34" charset="-120"/>
              <a:ea typeface="微軟正黑體" pitchFamily="34" charset="-120"/>
            </a:rPr>
            <a:t>電腦程式著作</a:t>
          </a:r>
          <a:endParaRPr lang="zh-TW" altLang="en-US" b="1" dirty="0">
            <a:latin typeface="微軟正黑體" pitchFamily="34" charset="-120"/>
            <a:ea typeface="微軟正黑體" pitchFamily="34" charset="-120"/>
          </a:endParaRPr>
        </a:p>
      </dgm:t>
    </dgm:pt>
    <dgm:pt modelId="{91FA1BC2-7F9B-474A-987E-93838989732B}" type="parTrans" cxnId="{A76B6E24-A903-4495-9FD5-A448A6243AC2}">
      <dgm:prSet/>
      <dgm:spPr/>
      <dgm:t>
        <a:bodyPr/>
        <a:lstStyle/>
        <a:p>
          <a:endParaRPr lang="zh-TW" altLang="en-US" b="1"/>
        </a:p>
      </dgm:t>
    </dgm:pt>
    <dgm:pt modelId="{AE21D3B7-6CEB-45D9-B466-069CECDB6A6A}" type="sibTrans" cxnId="{A76B6E24-A903-4495-9FD5-A448A6243AC2}">
      <dgm:prSet/>
      <dgm:spPr/>
      <dgm:t>
        <a:bodyPr/>
        <a:lstStyle/>
        <a:p>
          <a:endParaRPr lang="zh-TW" altLang="en-US" b="1"/>
        </a:p>
      </dgm:t>
    </dgm:pt>
    <dgm:pt modelId="{812DA582-3F96-41F2-98F8-AB7D7433F5B7}">
      <dgm:prSet phldrT="[文字]"/>
      <dgm:spPr/>
      <dgm:t>
        <a:bodyPr/>
        <a:lstStyle/>
        <a:p>
          <a:pPr>
            <a:spcAft>
              <a:spcPts val="0"/>
            </a:spcAft>
          </a:pPr>
          <a:r>
            <a:rPr lang="zh-TW" altLang="en-US" b="1" dirty="0" smtClean="0">
              <a:latin typeface="微軟正黑體" pitchFamily="34" charset="-120"/>
              <a:ea typeface="微軟正黑體" pitchFamily="34" charset="-120"/>
            </a:rPr>
            <a:t>直接或間接使電腦產生一定結果為目的所組成之指令組合</a:t>
          </a:r>
          <a:endParaRPr lang="zh-TW" altLang="en-US" b="1" dirty="0">
            <a:latin typeface="微軟正黑體" pitchFamily="34" charset="-120"/>
            <a:ea typeface="微軟正黑體" pitchFamily="34" charset="-120"/>
          </a:endParaRPr>
        </a:p>
      </dgm:t>
    </dgm:pt>
    <dgm:pt modelId="{7AF81A3A-93B6-4EA2-9624-82D967FD5063}" type="parTrans" cxnId="{F7B070CC-9B3E-4CB1-BE35-2C8F40607BCA}">
      <dgm:prSet/>
      <dgm:spPr/>
      <dgm:t>
        <a:bodyPr/>
        <a:lstStyle/>
        <a:p>
          <a:endParaRPr lang="zh-TW" altLang="en-US" b="1"/>
        </a:p>
      </dgm:t>
    </dgm:pt>
    <dgm:pt modelId="{AFC410F8-DA61-41D8-9B5D-AADBAEB92A61}" type="sibTrans" cxnId="{F7B070CC-9B3E-4CB1-BE35-2C8F40607BCA}">
      <dgm:prSet/>
      <dgm:spPr/>
      <dgm:t>
        <a:bodyPr/>
        <a:lstStyle/>
        <a:p>
          <a:endParaRPr lang="zh-TW" altLang="en-US" b="1"/>
        </a:p>
      </dgm:t>
    </dgm:pt>
    <dgm:pt modelId="{3D2AC187-AB6B-48D8-BD77-60E5E14C106B}">
      <dgm:prSet phldrT="[文字]"/>
      <dgm:spPr/>
      <dgm:t>
        <a:bodyPr/>
        <a:lstStyle/>
        <a:p>
          <a:pPr>
            <a:spcAft>
              <a:spcPts val="0"/>
            </a:spcAft>
          </a:pPr>
          <a:r>
            <a:rPr lang="zh-TW" altLang="en-US" b="1" dirty="0" smtClean="0">
              <a:latin typeface="微軟正黑體" pitchFamily="34" charset="-120"/>
              <a:ea typeface="微軟正黑體" pitchFamily="34" charset="-120"/>
            </a:rPr>
            <a:t>攝影著作</a:t>
          </a:r>
          <a:endParaRPr lang="zh-TW" altLang="en-US" b="1" dirty="0">
            <a:latin typeface="微軟正黑體" pitchFamily="34" charset="-120"/>
            <a:ea typeface="微軟正黑體" pitchFamily="34" charset="-120"/>
          </a:endParaRPr>
        </a:p>
      </dgm:t>
    </dgm:pt>
    <dgm:pt modelId="{C7A80D68-1B34-425D-A367-3DC5819C40A1}" type="sibTrans" cxnId="{92AC338E-2427-4C3B-9052-A8C2FC7AB9BC}">
      <dgm:prSet/>
      <dgm:spPr/>
      <dgm:t>
        <a:bodyPr/>
        <a:lstStyle/>
        <a:p>
          <a:endParaRPr lang="zh-TW" altLang="en-US" b="1"/>
        </a:p>
      </dgm:t>
    </dgm:pt>
    <dgm:pt modelId="{3019309B-1BC8-4961-B0F0-EA81C837A1D9}" type="parTrans" cxnId="{92AC338E-2427-4C3B-9052-A8C2FC7AB9BC}">
      <dgm:prSet/>
      <dgm:spPr/>
      <dgm:t>
        <a:bodyPr/>
        <a:lstStyle/>
        <a:p>
          <a:endParaRPr lang="zh-TW" altLang="en-US" b="1"/>
        </a:p>
      </dgm:t>
    </dgm:pt>
    <dgm:pt modelId="{5190D1F4-9E43-42CF-9586-E3149178D5A5}" type="pres">
      <dgm:prSet presAssocID="{E9AFF861-6A09-4EBD-92A2-8BB6EB37866E}" presName="Name0" presStyleCnt="0">
        <dgm:presLayoutVars>
          <dgm:chMax/>
          <dgm:chPref val="3"/>
          <dgm:dir/>
          <dgm:animOne val="branch"/>
          <dgm:animLvl val="lvl"/>
        </dgm:presLayoutVars>
      </dgm:prSet>
      <dgm:spPr/>
      <dgm:t>
        <a:bodyPr/>
        <a:lstStyle/>
        <a:p>
          <a:endParaRPr lang="zh-TW" altLang="en-US"/>
        </a:p>
      </dgm:t>
    </dgm:pt>
    <dgm:pt modelId="{93F97812-976E-41D3-A64F-E8B5496E70D9}" type="pres">
      <dgm:prSet presAssocID="{4FCC1D2C-7318-4E8B-A9E0-6D5BF8292D18}" presName="composite" presStyleCnt="0"/>
      <dgm:spPr/>
    </dgm:pt>
    <dgm:pt modelId="{A62C3B26-08EA-4D76-B42B-6BBB8DFEE27D}" type="pres">
      <dgm:prSet presAssocID="{4FCC1D2C-7318-4E8B-A9E0-6D5BF8292D18}" presName="FirstChild" presStyleLbl="revTx" presStyleIdx="0" presStyleCnt="10" custScaleX="103408">
        <dgm:presLayoutVars>
          <dgm:chMax val="0"/>
          <dgm:chPref val="0"/>
          <dgm:bulletEnabled val="1"/>
        </dgm:presLayoutVars>
      </dgm:prSet>
      <dgm:spPr/>
      <dgm:t>
        <a:bodyPr/>
        <a:lstStyle/>
        <a:p>
          <a:endParaRPr lang="zh-TW" altLang="en-US"/>
        </a:p>
      </dgm:t>
    </dgm:pt>
    <dgm:pt modelId="{0C400228-9012-41F4-BEB4-99A1F45500A2}" type="pres">
      <dgm:prSet presAssocID="{4FCC1D2C-7318-4E8B-A9E0-6D5BF8292D18}" presName="Parent" presStyleLbl="alignNode1" presStyleIdx="0" presStyleCnt="10" custScaleX="87291" custLinFactNeighborX="-6354" custLinFactNeighborY="-1">
        <dgm:presLayoutVars>
          <dgm:chMax val="3"/>
          <dgm:chPref val="3"/>
          <dgm:bulletEnabled val="1"/>
        </dgm:presLayoutVars>
      </dgm:prSet>
      <dgm:spPr/>
      <dgm:t>
        <a:bodyPr/>
        <a:lstStyle/>
        <a:p>
          <a:endParaRPr lang="zh-TW" altLang="en-US"/>
        </a:p>
      </dgm:t>
    </dgm:pt>
    <dgm:pt modelId="{69BC1111-7E36-4081-85CB-9D96465A1DD6}" type="pres">
      <dgm:prSet presAssocID="{4FCC1D2C-7318-4E8B-A9E0-6D5BF8292D18}" presName="Accent" presStyleLbl="parChTrans1D1" presStyleIdx="0" presStyleCnt="10"/>
      <dgm:spPr/>
    </dgm:pt>
    <dgm:pt modelId="{55DEDA1F-551C-428C-BA4D-05EF2515A696}" type="pres">
      <dgm:prSet presAssocID="{E197734D-B30F-45E4-94AE-C16E2A013E81}" presName="sibTrans" presStyleCnt="0"/>
      <dgm:spPr/>
    </dgm:pt>
    <dgm:pt modelId="{75FBF31A-833B-45B7-AF6C-1E3EA83062FF}" type="pres">
      <dgm:prSet presAssocID="{60AA5D97-6369-4FAD-A3AE-1BA78D0EA6A8}" presName="composite" presStyleCnt="0"/>
      <dgm:spPr/>
    </dgm:pt>
    <dgm:pt modelId="{AAD19E71-AFA8-49DC-8DBB-C9C5FC3D7FE0}" type="pres">
      <dgm:prSet presAssocID="{60AA5D97-6369-4FAD-A3AE-1BA78D0EA6A8}" presName="FirstChild" presStyleLbl="revTx" presStyleIdx="1" presStyleCnt="10" custScaleX="104583">
        <dgm:presLayoutVars>
          <dgm:chMax val="0"/>
          <dgm:chPref val="0"/>
          <dgm:bulletEnabled val="1"/>
        </dgm:presLayoutVars>
      </dgm:prSet>
      <dgm:spPr/>
      <dgm:t>
        <a:bodyPr/>
        <a:lstStyle/>
        <a:p>
          <a:endParaRPr lang="zh-TW" altLang="en-US"/>
        </a:p>
      </dgm:t>
    </dgm:pt>
    <dgm:pt modelId="{32338D87-348F-41D2-9419-2B907D0A2E8D}" type="pres">
      <dgm:prSet presAssocID="{60AA5D97-6369-4FAD-A3AE-1BA78D0EA6A8}" presName="Parent" presStyleLbl="alignNode1" presStyleIdx="1" presStyleCnt="10" custScaleX="87291" custLinFactNeighborX="-6354" custLinFactNeighborY="-1">
        <dgm:presLayoutVars>
          <dgm:chMax val="3"/>
          <dgm:chPref val="3"/>
          <dgm:bulletEnabled val="1"/>
        </dgm:presLayoutVars>
      </dgm:prSet>
      <dgm:spPr/>
      <dgm:t>
        <a:bodyPr/>
        <a:lstStyle/>
        <a:p>
          <a:endParaRPr lang="zh-TW" altLang="en-US"/>
        </a:p>
      </dgm:t>
    </dgm:pt>
    <dgm:pt modelId="{D1D4B61D-CF8F-40AB-AC77-A1C06FE7E7D7}" type="pres">
      <dgm:prSet presAssocID="{60AA5D97-6369-4FAD-A3AE-1BA78D0EA6A8}" presName="Accent" presStyleLbl="parChTrans1D1" presStyleIdx="1" presStyleCnt="10"/>
      <dgm:spPr/>
    </dgm:pt>
    <dgm:pt modelId="{FBD88117-6D98-4589-9E2B-60DB0F20239F}" type="pres">
      <dgm:prSet presAssocID="{5EE0782F-B5DE-4793-AE33-80C54EB0023C}" presName="sibTrans" presStyleCnt="0"/>
      <dgm:spPr/>
    </dgm:pt>
    <dgm:pt modelId="{D9E0827F-83E3-483A-95C1-EAF6CA13A76D}" type="pres">
      <dgm:prSet presAssocID="{E8F9A394-AB3E-45FE-AFA9-C3873DDF9F16}" presName="composite" presStyleCnt="0"/>
      <dgm:spPr/>
    </dgm:pt>
    <dgm:pt modelId="{419850B0-81F6-45CE-8C3F-8FBA7FC28451}" type="pres">
      <dgm:prSet presAssocID="{E8F9A394-AB3E-45FE-AFA9-C3873DDF9F16}" presName="FirstChild" presStyleLbl="revTx" presStyleIdx="2" presStyleCnt="10" custScaleX="104465">
        <dgm:presLayoutVars>
          <dgm:chMax val="0"/>
          <dgm:chPref val="0"/>
          <dgm:bulletEnabled val="1"/>
        </dgm:presLayoutVars>
      </dgm:prSet>
      <dgm:spPr/>
      <dgm:t>
        <a:bodyPr/>
        <a:lstStyle/>
        <a:p>
          <a:endParaRPr lang="zh-TW" altLang="en-US"/>
        </a:p>
      </dgm:t>
    </dgm:pt>
    <dgm:pt modelId="{E2AAB1D2-7439-4426-A7CB-459EEE1420B0}" type="pres">
      <dgm:prSet presAssocID="{E8F9A394-AB3E-45FE-AFA9-C3873DDF9F16}" presName="Parent" presStyleLbl="alignNode1" presStyleIdx="2" presStyleCnt="10" custScaleX="87291" custLinFactNeighborX="-6354" custLinFactNeighborY="-1">
        <dgm:presLayoutVars>
          <dgm:chMax val="3"/>
          <dgm:chPref val="3"/>
          <dgm:bulletEnabled val="1"/>
        </dgm:presLayoutVars>
      </dgm:prSet>
      <dgm:spPr/>
      <dgm:t>
        <a:bodyPr/>
        <a:lstStyle/>
        <a:p>
          <a:endParaRPr lang="zh-TW" altLang="en-US"/>
        </a:p>
      </dgm:t>
    </dgm:pt>
    <dgm:pt modelId="{33F3AEFF-E0FD-45A2-B0DD-959E12AB64F5}" type="pres">
      <dgm:prSet presAssocID="{E8F9A394-AB3E-45FE-AFA9-C3873DDF9F16}" presName="Accent" presStyleLbl="parChTrans1D1" presStyleIdx="2" presStyleCnt="10"/>
      <dgm:spPr/>
    </dgm:pt>
    <dgm:pt modelId="{4A30C115-7352-437C-8F18-C65493BFD172}" type="pres">
      <dgm:prSet presAssocID="{489B71F8-A469-4CD0-8C63-E9E9BB8690E5}" presName="sibTrans" presStyleCnt="0"/>
      <dgm:spPr/>
    </dgm:pt>
    <dgm:pt modelId="{CEC206CA-EEC4-4D58-AC06-344542C41DE1}" type="pres">
      <dgm:prSet presAssocID="{52009F95-5DF7-45E8-B00B-EAFFC3FC5E9D}" presName="composite" presStyleCnt="0"/>
      <dgm:spPr/>
    </dgm:pt>
    <dgm:pt modelId="{29B7BBD9-CF50-4152-83F6-3483FAD01350}" type="pres">
      <dgm:prSet presAssocID="{52009F95-5DF7-45E8-B00B-EAFFC3FC5E9D}" presName="FirstChild" presStyleLbl="revTx" presStyleIdx="3" presStyleCnt="10" custScaleX="106815">
        <dgm:presLayoutVars>
          <dgm:chMax val="0"/>
          <dgm:chPref val="0"/>
          <dgm:bulletEnabled val="1"/>
        </dgm:presLayoutVars>
      </dgm:prSet>
      <dgm:spPr/>
      <dgm:t>
        <a:bodyPr/>
        <a:lstStyle/>
        <a:p>
          <a:endParaRPr lang="zh-TW" altLang="en-US"/>
        </a:p>
      </dgm:t>
    </dgm:pt>
    <dgm:pt modelId="{1889D11F-967C-4E9F-A973-44B60A0FBC0F}" type="pres">
      <dgm:prSet presAssocID="{52009F95-5DF7-45E8-B00B-EAFFC3FC5E9D}" presName="Parent" presStyleLbl="alignNode1" presStyleIdx="3" presStyleCnt="10" custScaleX="87291" custLinFactNeighborX="-6354" custLinFactNeighborY="-1">
        <dgm:presLayoutVars>
          <dgm:chMax val="3"/>
          <dgm:chPref val="3"/>
          <dgm:bulletEnabled val="1"/>
        </dgm:presLayoutVars>
      </dgm:prSet>
      <dgm:spPr/>
      <dgm:t>
        <a:bodyPr/>
        <a:lstStyle/>
        <a:p>
          <a:endParaRPr lang="zh-TW" altLang="en-US"/>
        </a:p>
      </dgm:t>
    </dgm:pt>
    <dgm:pt modelId="{BFBF19BD-4C9B-417A-A806-C645A3A87DC9}" type="pres">
      <dgm:prSet presAssocID="{52009F95-5DF7-45E8-B00B-EAFFC3FC5E9D}" presName="Accent" presStyleLbl="parChTrans1D1" presStyleIdx="3" presStyleCnt="10"/>
      <dgm:spPr/>
    </dgm:pt>
    <dgm:pt modelId="{EAD75FE2-506F-45BE-90D3-718200D9B4CD}" type="pres">
      <dgm:prSet presAssocID="{2E54E37E-7762-4FA5-9BAB-A5DA31A9FFFE}" presName="sibTrans" presStyleCnt="0"/>
      <dgm:spPr/>
    </dgm:pt>
    <dgm:pt modelId="{60B2E47B-CAF3-47B6-8E7E-95222CA4AA32}" type="pres">
      <dgm:prSet presAssocID="{3D2AC187-AB6B-48D8-BD77-60E5E14C106B}" presName="composite" presStyleCnt="0"/>
      <dgm:spPr/>
    </dgm:pt>
    <dgm:pt modelId="{92236E8E-6415-4CD1-8D83-7223EFF7E7A5}" type="pres">
      <dgm:prSet presAssocID="{3D2AC187-AB6B-48D8-BD77-60E5E14C106B}" presName="FirstChild" presStyleLbl="revTx" presStyleIdx="4" presStyleCnt="10" custScaleX="104465">
        <dgm:presLayoutVars>
          <dgm:chMax val="0"/>
          <dgm:chPref val="0"/>
          <dgm:bulletEnabled val="1"/>
        </dgm:presLayoutVars>
      </dgm:prSet>
      <dgm:spPr/>
      <dgm:t>
        <a:bodyPr/>
        <a:lstStyle/>
        <a:p>
          <a:endParaRPr lang="zh-TW" altLang="en-US"/>
        </a:p>
      </dgm:t>
    </dgm:pt>
    <dgm:pt modelId="{A2507C5C-DE59-4B6F-ADA7-4407FA5DEEB0}" type="pres">
      <dgm:prSet presAssocID="{3D2AC187-AB6B-48D8-BD77-60E5E14C106B}" presName="Parent" presStyleLbl="alignNode1" presStyleIdx="4" presStyleCnt="10" custScaleX="87291" custLinFactNeighborX="-6354" custLinFactNeighborY="-1">
        <dgm:presLayoutVars>
          <dgm:chMax val="3"/>
          <dgm:chPref val="3"/>
          <dgm:bulletEnabled val="1"/>
        </dgm:presLayoutVars>
      </dgm:prSet>
      <dgm:spPr/>
      <dgm:t>
        <a:bodyPr/>
        <a:lstStyle/>
        <a:p>
          <a:endParaRPr lang="zh-TW" altLang="en-US"/>
        </a:p>
      </dgm:t>
    </dgm:pt>
    <dgm:pt modelId="{F702EB95-319F-49AC-8DAA-0062C6D337D4}" type="pres">
      <dgm:prSet presAssocID="{3D2AC187-AB6B-48D8-BD77-60E5E14C106B}" presName="Accent" presStyleLbl="parChTrans1D1" presStyleIdx="4" presStyleCnt="10"/>
      <dgm:spPr/>
    </dgm:pt>
    <dgm:pt modelId="{0D14A52D-63E2-47FA-840F-D45A502A7FF7}" type="pres">
      <dgm:prSet presAssocID="{C7A80D68-1B34-425D-A367-3DC5819C40A1}" presName="sibTrans" presStyleCnt="0"/>
      <dgm:spPr/>
    </dgm:pt>
    <dgm:pt modelId="{D087D5B4-C62E-46C9-AEEC-ED5C17769EAB}" type="pres">
      <dgm:prSet presAssocID="{F9C9C483-0F53-4E9B-954B-FB8E5F62A631}" presName="composite" presStyleCnt="0"/>
      <dgm:spPr/>
    </dgm:pt>
    <dgm:pt modelId="{1DB4E944-A4B9-4389-BACF-76EEB6ED1E51}" type="pres">
      <dgm:prSet presAssocID="{F9C9C483-0F53-4E9B-954B-FB8E5F62A631}" presName="FirstChild" presStyleLbl="revTx" presStyleIdx="5" presStyleCnt="10" custScaleX="104465">
        <dgm:presLayoutVars>
          <dgm:chMax val="0"/>
          <dgm:chPref val="0"/>
          <dgm:bulletEnabled val="1"/>
        </dgm:presLayoutVars>
      </dgm:prSet>
      <dgm:spPr/>
      <dgm:t>
        <a:bodyPr/>
        <a:lstStyle/>
        <a:p>
          <a:endParaRPr lang="zh-TW" altLang="en-US"/>
        </a:p>
      </dgm:t>
    </dgm:pt>
    <dgm:pt modelId="{EFBEAAC7-C4C5-422D-94BC-3C16962A4E0E}" type="pres">
      <dgm:prSet presAssocID="{F9C9C483-0F53-4E9B-954B-FB8E5F62A631}" presName="Parent" presStyleLbl="alignNode1" presStyleIdx="5" presStyleCnt="10" custScaleX="87291" custLinFactNeighborX="-6354" custLinFactNeighborY="-1">
        <dgm:presLayoutVars>
          <dgm:chMax val="3"/>
          <dgm:chPref val="3"/>
          <dgm:bulletEnabled val="1"/>
        </dgm:presLayoutVars>
      </dgm:prSet>
      <dgm:spPr/>
      <dgm:t>
        <a:bodyPr/>
        <a:lstStyle/>
        <a:p>
          <a:endParaRPr lang="zh-TW" altLang="en-US"/>
        </a:p>
      </dgm:t>
    </dgm:pt>
    <dgm:pt modelId="{B056B56F-9B43-4E0A-B577-2CE74A593E22}" type="pres">
      <dgm:prSet presAssocID="{F9C9C483-0F53-4E9B-954B-FB8E5F62A631}" presName="Accent" presStyleLbl="parChTrans1D1" presStyleIdx="5" presStyleCnt="10"/>
      <dgm:spPr/>
    </dgm:pt>
    <dgm:pt modelId="{2FA7AF2C-C205-4365-920F-B598CD501ACB}" type="pres">
      <dgm:prSet presAssocID="{C025CA92-136D-4A7C-B1BC-15B24234DF99}" presName="sibTrans" presStyleCnt="0"/>
      <dgm:spPr/>
    </dgm:pt>
    <dgm:pt modelId="{3BDE7C15-1FAE-4B6C-BC74-94A44BD73E95}" type="pres">
      <dgm:prSet presAssocID="{28169FB3-BCEC-4668-8CE9-E6BAD2166F4B}" presName="composite" presStyleCnt="0"/>
      <dgm:spPr/>
    </dgm:pt>
    <dgm:pt modelId="{FD0077F4-D30E-493B-8421-208DBCD7C8AF}" type="pres">
      <dgm:prSet presAssocID="{28169FB3-BCEC-4668-8CE9-E6BAD2166F4B}" presName="FirstChild" presStyleLbl="revTx" presStyleIdx="6" presStyleCnt="10" custScaleX="105111">
        <dgm:presLayoutVars>
          <dgm:chMax val="0"/>
          <dgm:chPref val="0"/>
          <dgm:bulletEnabled val="1"/>
        </dgm:presLayoutVars>
      </dgm:prSet>
      <dgm:spPr/>
      <dgm:t>
        <a:bodyPr/>
        <a:lstStyle/>
        <a:p>
          <a:endParaRPr lang="zh-TW" altLang="en-US"/>
        </a:p>
      </dgm:t>
    </dgm:pt>
    <dgm:pt modelId="{7199E226-54AD-4D72-9016-354A92F51497}" type="pres">
      <dgm:prSet presAssocID="{28169FB3-BCEC-4668-8CE9-E6BAD2166F4B}" presName="Parent" presStyleLbl="alignNode1" presStyleIdx="6" presStyleCnt="10" custScaleX="87291" custLinFactNeighborX="-6354" custLinFactNeighborY="-1">
        <dgm:presLayoutVars>
          <dgm:chMax val="3"/>
          <dgm:chPref val="3"/>
          <dgm:bulletEnabled val="1"/>
        </dgm:presLayoutVars>
      </dgm:prSet>
      <dgm:spPr/>
      <dgm:t>
        <a:bodyPr/>
        <a:lstStyle/>
        <a:p>
          <a:endParaRPr lang="zh-TW" altLang="en-US"/>
        </a:p>
      </dgm:t>
    </dgm:pt>
    <dgm:pt modelId="{EDB4D28F-DB0F-4208-8BA3-94A95D4A302C}" type="pres">
      <dgm:prSet presAssocID="{28169FB3-BCEC-4668-8CE9-E6BAD2166F4B}" presName="Accent" presStyleLbl="parChTrans1D1" presStyleIdx="6" presStyleCnt="10"/>
      <dgm:spPr/>
    </dgm:pt>
    <dgm:pt modelId="{FCE239B6-10FD-4816-9059-5A4F2154865C}" type="pres">
      <dgm:prSet presAssocID="{1A9F26AB-B2ED-4194-8C53-A1A1B73A56C3}" presName="sibTrans" presStyleCnt="0"/>
      <dgm:spPr/>
    </dgm:pt>
    <dgm:pt modelId="{41438F55-8E42-4858-A7B1-13920AFEA01F}" type="pres">
      <dgm:prSet presAssocID="{61974E19-A3F5-4D3F-BFD4-636065B62E5D}" presName="composite" presStyleCnt="0"/>
      <dgm:spPr/>
    </dgm:pt>
    <dgm:pt modelId="{B3E742CD-60A5-4E54-8DEA-0C73EF8AF4FC}" type="pres">
      <dgm:prSet presAssocID="{61974E19-A3F5-4D3F-BFD4-636065B62E5D}" presName="FirstChild" presStyleLbl="revTx" presStyleIdx="7" presStyleCnt="10" custScaleX="104465">
        <dgm:presLayoutVars>
          <dgm:chMax val="0"/>
          <dgm:chPref val="0"/>
          <dgm:bulletEnabled val="1"/>
        </dgm:presLayoutVars>
      </dgm:prSet>
      <dgm:spPr/>
      <dgm:t>
        <a:bodyPr/>
        <a:lstStyle/>
        <a:p>
          <a:endParaRPr lang="zh-TW" altLang="en-US"/>
        </a:p>
      </dgm:t>
    </dgm:pt>
    <dgm:pt modelId="{3F80A4E1-E4B4-4D0B-B793-76B9F20EFE3E}" type="pres">
      <dgm:prSet presAssocID="{61974E19-A3F5-4D3F-BFD4-636065B62E5D}" presName="Parent" presStyleLbl="alignNode1" presStyleIdx="7" presStyleCnt="10" custScaleX="87291" custLinFactNeighborX="-6354" custLinFactNeighborY="-1">
        <dgm:presLayoutVars>
          <dgm:chMax val="3"/>
          <dgm:chPref val="3"/>
          <dgm:bulletEnabled val="1"/>
        </dgm:presLayoutVars>
      </dgm:prSet>
      <dgm:spPr/>
      <dgm:t>
        <a:bodyPr/>
        <a:lstStyle/>
        <a:p>
          <a:endParaRPr lang="zh-TW" altLang="en-US"/>
        </a:p>
      </dgm:t>
    </dgm:pt>
    <dgm:pt modelId="{F83FFA56-C26A-4D7E-95ED-EB097F4A5143}" type="pres">
      <dgm:prSet presAssocID="{61974E19-A3F5-4D3F-BFD4-636065B62E5D}" presName="Accent" presStyleLbl="parChTrans1D1" presStyleIdx="7" presStyleCnt="10"/>
      <dgm:spPr/>
    </dgm:pt>
    <dgm:pt modelId="{A711E375-5BF6-4929-8939-DC8F9BCAB632}" type="pres">
      <dgm:prSet presAssocID="{5F689FA0-FDD2-474F-BF34-5CAAC1D74C1C}" presName="sibTrans" presStyleCnt="0"/>
      <dgm:spPr/>
    </dgm:pt>
    <dgm:pt modelId="{F4F08516-132E-47A8-91A7-0C98C7CD01B0}" type="pres">
      <dgm:prSet presAssocID="{7EB48047-386A-4393-BA8F-7C9F60D1C760}" presName="composite" presStyleCnt="0"/>
      <dgm:spPr/>
    </dgm:pt>
    <dgm:pt modelId="{986300AE-1DBE-411B-BE09-7DA9758C1F3C}" type="pres">
      <dgm:prSet presAssocID="{7EB48047-386A-4393-BA8F-7C9F60D1C760}" presName="FirstChild" presStyleLbl="revTx" presStyleIdx="8" presStyleCnt="10" custScaleX="104465">
        <dgm:presLayoutVars>
          <dgm:chMax val="0"/>
          <dgm:chPref val="0"/>
          <dgm:bulletEnabled val="1"/>
        </dgm:presLayoutVars>
      </dgm:prSet>
      <dgm:spPr/>
      <dgm:t>
        <a:bodyPr/>
        <a:lstStyle/>
        <a:p>
          <a:endParaRPr lang="zh-TW" altLang="en-US"/>
        </a:p>
      </dgm:t>
    </dgm:pt>
    <dgm:pt modelId="{ED099ED4-064D-4BD6-8D48-8960DAA0A065}" type="pres">
      <dgm:prSet presAssocID="{7EB48047-386A-4393-BA8F-7C9F60D1C760}" presName="Parent" presStyleLbl="alignNode1" presStyleIdx="8" presStyleCnt="10" custScaleX="87291" custLinFactNeighborX="-6354" custLinFactNeighborY="-1">
        <dgm:presLayoutVars>
          <dgm:chMax val="3"/>
          <dgm:chPref val="3"/>
          <dgm:bulletEnabled val="1"/>
        </dgm:presLayoutVars>
      </dgm:prSet>
      <dgm:spPr/>
      <dgm:t>
        <a:bodyPr/>
        <a:lstStyle/>
        <a:p>
          <a:endParaRPr lang="zh-TW" altLang="en-US"/>
        </a:p>
      </dgm:t>
    </dgm:pt>
    <dgm:pt modelId="{D31FDAEE-C254-49F5-ABCD-61F3A95D72F6}" type="pres">
      <dgm:prSet presAssocID="{7EB48047-386A-4393-BA8F-7C9F60D1C760}" presName="Accent" presStyleLbl="parChTrans1D1" presStyleIdx="8" presStyleCnt="10"/>
      <dgm:spPr/>
    </dgm:pt>
    <dgm:pt modelId="{C2F7A371-16A4-4E0F-9382-D1D23870ED05}" type="pres">
      <dgm:prSet presAssocID="{BE04E538-B227-4994-826B-D550889D0019}" presName="sibTrans" presStyleCnt="0"/>
      <dgm:spPr/>
    </dgm:pt>
    <dgm:pt modelId="{6B041544-A625-45F6-A500-C2D99206AEAF}" type="pres">
      <dgm:prSet presAssocID="{7DFF941C-4712-4791-B07F-A244CDB33638}" presName="composite" presStyleCnt="0"/>
      <dgm:spPr/>
    </dgm:pt>
    <dgm:pt modelId="{BD79A710-17E5-40D8-8A2D-972709F9A5CB}" type="pres">
      <dgm:prSet presAssocID="{7DFF941C-4712-4791-B07F-A244CDB33638}" presName="FirstChild" presStyleLbl="revTx" presStyleIdx="9" presStyleCnt="10" custScaleX="104465">
        <dgm:presLayoutVars>
          <dgm:chMax val="0"/>
          <dgm:chPref val="0"/>
          <dgm:bulletEnabled val="1"/>
        </dgm:presLayoutVars>
      </dgm:prSet>
      <dgm:spPr/>
      <dgm:t>
        <a:bodyPr/>
        <a:lstStyle/>
        <a:p>
          <a:endParaRPr lang="zh-TW" altLang="en-US"/>
        </a:p>
      </dgm:t>
    </dgm:pt>
    <dgm:pt modelId="{F7CAE69F-66FE-4148-A70C-96BDE2C07355}" type="pres">
      <dgm:prSet presAssocID="{7DFF941C-4712-4791-B07F-A244CDB33638}" presName="Parent" presStyleLbl="alignNode1" presStyleIdx="9" presStyleCnt="10" custScaleX="87291" custLinFactNeighborX="-6354" custLinFactNeighborY="-1">
        <dgm:presLayoutVars>
          <dgm:chMax val="3"/>
          <dgm:chPref val="3"/>
          <dgm:bulletEnabled val="1"/>
        </dgm:presLayoutVars>
      </dgm:prSet>
      <dgm:spPr/>
      <dgm:t>
        <a:bodyPr/>
        <a:lstStyle/>
        <a:p>
          <a:endParaRPr lang="zh-TW" altLang="en-US"/>
        </a:p>
      </dgm:t>
    </dgm:pt>
    <dgm:pt modelId="{B9E35A05-26FB-4510-A57E-12829B746071}" type="pres">
      <dgm:prSet presAssocID="{7DFF941C-4712-4791-B07F-A244CDB33638}" presName="Accent" presStyleLbl="parChTrans1D1" presStyleIdx="9" presStyleCnt="10"/>
      <dgm:spPr/>
    </dgm:pt>
  </dgm:ptLst>
  <dgm:cxnLst>
    <dgm:cxn modelId="{7C778BAE-7F5C-4FDA-89AE-AA4FA70391A3}" type="presOf" srcId="{3D2AC187-AB6B-48D8-BD77-60E5E14C106B}" destId="{A2507C5C-DE59-4B6F-ADA7-4407FA5DEEB0}" srcOrd="0" destOrd="0" presId="urn:microsoft.com/office/officeart/2011/layout/TabList"/>
    <dgm:cxn modelId="{57C25540-AD2F-4018-9F41-AB0E87D18762}" type="presOf" srcId="{C40E0564-C8E8-46FB-B542-9707344603EB}" destId="{A62C3B26-08EA-4D76-B42B-6BBB8DFEE27D}" srcOrd="0" destOrd="0" presId="urn:microsoft.com/office/officeart/2011/layout/TabList"/>
    <dgm:cxn modelId="{ABF27D03-89A3-4094-93D8-2C11AB41F37B}" type="presOf" srcId="{7E47FC4B-4983-4495-8F26-D31F17F430DF}" destId="{FD0077F4-D30E-493B-8421-208DBCD7C8AF}" srcOrd="0" destOrd="0" presId="urn:microsoft.com/office/officeart/2011/layout/TabList"/>
    <dgm:cxn modelId="{83AC8DF8-BE02-49B5-9C78-5148EE45BEF2}" type="presOf" srcId="{7EB48047-386A-4393-BA8F-7C9F60D1C760}" destId="{ED099ED4-064D-4BD6-8D48-8960DAA0A065}" srcOrd="0" destOrd="0" presId="urn:microsoft.com/office/officeart/2011/layout/TabList"/>
    <dgm:cxn modelId="{B002DA82-3114-4FEA-A536-4EFB53B31281}" srcId="{F9C9C483-0F53-4E9B-954B-FB8E5F62A631}" destId="{A9DF4ED2-C962-4617-A16B-7B8E13744E1A}" srcOrd="0" destOrd="0" parTransId="{1722B7FD-8EDC-4A6E-97B7-600576D3BC03}" sibTransId="{C29B9185-0BCE-4436-80D9-9A076D2B161C}"/>
    <dgm:cxn modelId="{7982D400-383C-48E7-9C93-4B5EDC710BCD}" type="presOf" srcId="{E9AFF861-6A09-4EBD-92A2-8BB6EB37866E}" destId="{5190D1F4-9E43-42CF-9586-E3149178D5A5}" srcOrd="0" destOrd="0" presId="urn:microsoft.com/office/officeart/2011/layout/TabList"/>
    <dgm:cxn modelId="{A76B6E24-A903-4495-9FD5-A448A6243AC2}" srcId="{E9AFF861-6A09-4EBD-92A2-8BB6EB37866E}" destId="{7DFF941C-4712-4791-B07F-A244CDB33638}" srcOrd="9" destOrd="0" parTransId="{91FA1BC2-7F9B-474A-987E-93838989732B}" sibTransId="{AE21D3B7-6CEB-45D9-B466-069CECDB6A6A}"/>
    <dgm:cxn modelId="{AB0F22F0-0553-48EF-A24F-23260E763E7D}" type="presOf" srcId="{7DFF941C-4712-4791-B07F-A244CDB33638}" destId="{F7CAE69F-66FE-4148-A70C-96BDE2C07355}" srcOrd="0" destOrd="0" presId="urn:microsoft.com/office/officeart/2011/layout/TabList"/>
    <dgm:cxn modelId="{368A013A-9B6D-4CBE-93C6-7F16243579F7}" srcId="{E9AFF861-6A09-4EBD-92A2-8BB6EB37866E}" destId="{4FCC1D2C-7318-4E8B-A9E0-6D5BF8292D18}" srcOrd="0" destOrd="0" parTransId="{BE434397-E96E-4565-ADEA-6AB30779565C}" sibTransId="{E197734D-B30F-45E4-94AE-C16E2A013E81}"/>
    <dgm:cxn modelId="{D35D55CA-417D-4E88-9CBE-A541A5D0EDA2}" srcId="{52009F95-5DF7-45E8-B00B-EAFFC3FC5E9D}" destId="{1FB603BD-1729-44BC-9140-BFCABB1494DA}" srcOrd="0" destOrd="0" parTransId="{2445CD72-EB58-46E4-95CE-D0CE1D468AF0}" sibTransId="{56D02AC5-FCAA-46A4-A768-0DB0A8A50E52}"/>
    <dgm:cxn modelId="{DFFC554D-2CBE-47EF-B25C-972A4109F978}" srcId="{E9AFF861-6A09-4EBD-92A2-8BB6EB37866E}" destId="{28169FB3-BCEC-4668-8CE9-E6BAD2166F4B}" srcOrd="6" destOrd="0" parTransId="{CE40347D-06CF-44C4-8291-87E822B0DBF0}" sibTransId="{1A9F26AB-B2ED-4194-8C53-A1A1B73A56C3}"/>
    <dgm:cxn modelId="{1F5B4A85-7BD1-48DE-94CC-394FBC9AFF06}" srcId="{E9AFF861-6A09-4EBD-92A2-8BB6EB37866E}" destId="{61974E19-A3F5-4D3F-BFD4-636065B62E5D}" srcOrd="7" destOrd="0" parTransId="{C355B514-D5D2-4BC6-BD5C-F029802B0233}" sibTransId="{5F689FA0-FDD2-474F-BF34-5CAAC1D74C1C}"/>
    <dgm:cxn modelId="{836E749A-28DB-4031-92D8-4F00E5081965}" srcId="{61974E19-A3F5-4D3F-BFD4-636065B62E5D}" destId="{6512DB8D-59B2-4CC3-AC19-8D888AA43A10}" srcOrd="0" destOrd="0" parTransId="{BAD3BADD-C991-422A-B0D3-FB3C10EE1BE7}" sibTransId="{7196243D-5B34-4C70-B4B2-560F50D643CD}"/>
    <dgm:cxn modelId="{D7D67F0A-6F1A-43F4-9B1A-804CA3337544}" type="presOf" srcId="{812DA582-3F96-41F2-98F8-AB7D7433F5B7}" destId="{BD79A710-17E5-40D8-8A2D-972709F9A5CB}" srcOrd="0" destOrd="0" presId="urn:microsoft.com/office/officeart/2011/layout/TabList"/>
    <dgm:cxn modelId="{D44258A8-D9BD-443C-A2A0-BD020684EE53}" type="presOf" srcId="{A52644F1-5A9E-4A05-97F8-ED287F7647C9}" destId="{AAD19E71-AFA8-49DC-8DBB-C9C5FC3D7FE0}" srcOrd="0" destOrd="0" presId="urn:microsoft.com/office/officeart/2011/layout/TabList"/>
    <dgm:cxn modelId="{F637691F-9874-425E-847B-52A6664417EA}" type="presOf" srcId="{80D54C05-86BF-485D-A52A-5E5DE4179258}" destId="{419850B0-81F6-45CE-8C3F-8FBA7FC28451}" srcOrd="0" destOrd="0" presId="urn:microsoft.com/office/officeart/2011/layout/TabList"/>
    <dgm:cxn modelId="{1D1DAFBC-672F-43A2-8A28-32789D087DF0}" type="presOf" srcId="{E8F9A394-AB3E-45FE-AFA9-C3873DDF9F16}" destId="{E2AAB1D2-7439-4426-A7CB-459EEE1420B0}" srcOrd="0" destOrd="0" presId="urn:microsoft.com/office/officeart/2011/layout/TabList"/>
    <dgm:cxn modelId="{FEDCE9B1-8D9D-49BD-A0C9-EE144401B700}" type="presOf" srcId="{F9C9C483-0F53-4E9B-954B-FB8E5F62A631}" destId="{EFBEAAC7-C4C5-422D-94BC-3C16962A4E0E}" srcOrd="0" destOrd="0" presId="urn:microsoft.com/office/officeart/2011/layout/TabList"/>
    <dgm:cxn modelId="{A0F6ED0C-DE8C-47DF-9EFE-B68DFA830167}" srcId="{7EB48047-386A-4393-BA8F-7C9F60D1C760}" destId="{25ED184E-EEB0-4210-AFD5-7C221DC5814D}" srcOrd="0" destOrd="0" parTransId="{7A235A94-D8B7-4F9A-AE8B-69B67563C5FA}" sibTransId="{EB2BD08A-C490-473E-9F6C-35DA44ED260D}"/>
    <dgm:cxn modelId="{767C29AC-6FDE-4A7E-A492-7CB0C186D9D5}" srcId="{E9AFF861-6A09-4EBD-92A2-8BB6EB37866E}" destId="{52009F95-5DF7-45E8-B00B-EAFFC3FC5E9D}" srcOrd="3" destOrd="0" parTransId="{60DC611F-1143-4F3A-9741-224BFCA46F85}" sibTransId="{2E54E37E-7762-4FA5-9BAB-A5DA31A9FFFE}"/>
    <dgm:cxn modelId="{006E0A0D-F894-4C17-B3C0-5E1DA23ADD55}" type="presOf" srcId="{CEE85C2F-C7EF-4F54-960B-638B8D6DAF83}" destId="{92236E8E-6415-4CD1-8D83-7223EFF7E7A5}" srcOrd="0" destOrd="0" presId="urn:microsoft.com/office/officeart/2011/layout/TabList"/>
    <dgm:cxn modelId="{52A01268-C2BE-409A-9723-6A922A3D4384}" type="presOf" srcId="{25ED184E-EEB0-4210-AFD5-7C221DC5814D}" destId="{986300AE-1DBE-411B-BE09-7DA9758C1F3C}" srcOrd="0" destOrd="0" presId="urn:microsoft.com/office/officeart/2011/layout/TabList"/>
    <dgm:cxn modelId="{01CD77BF-F2F6-4303-B03A-B55C16815664}" srcId="{E9AFF861-6A09-4EBD-92A2-8BB6EB37866E}" destId="{60AA5D97-6369-4FAD-A3AE-1BA78D0EA6A8}" srcOrd="1" destOrd="0" parTransId="{3CE4D05A-A9B6-4CE4-9257-CB058C522EC6}" sibTransId="{5EE0782F-B5DE-4793-AE33-80C54EB0023C}"/>
    <dgm:cxn modelId="{23A10EA0-B61B-4A40-A772-1948560807F8}" type="presOf" srcId="{28169FB3-BCEC-4668-8CE9-E6BAD2166F4B}" destId="{7199E226-54AD-4D72-9016-354A92F51497}" srcOrd="0" destOrd="0" presId="urn:microsoft.com/office/officeart/2011/layout/TabList"/>
    <dgm:cxn modelId="{29F78752-7DC1-4327-B13F-0E3ABBAE0D74}" type="presOf" srcId="{61974E19-A3F5-4D3F-BFD4-636065B62E5D}" destId="{3F80A4E1-E4B4-4D0B-B793-76B9F20EFE3E}" srcOrd="0" destOrd="0" presId="urn:microsoft.com/office/officeart/2011/layout/TabList"/>
    <dgm:cxn modelId="{F180128B-ABDC-4651-8398-B11D20989C34}" srcId="{E9AFF861-6A09-4EBD-92A2-8BB6EB37866E}" destId="{E8F9A394-AB3E-45FE-AFA9-C3873DDF9F16}" srcOrd="2" destOrd="0" parTransId="{CD702577-9FEF-4AAC-8952-8F063CCBF1B0}" sibTransId="{489B71F8-A469-4CD0-8C63-E9E9BB8690E5}"/>
    <dgm:cxn modelId="{9D2C3D55-143A-49F1-8922-4E1B20B28324}" srcId="{3D2AC187-AB6B-48D8-BD77-60E5E14C106B}" destId="{CEE85C2F-C7EF-4F54-960B-638B8D6DAF83}" srcOrd="0" destOrd="0" parTransId="{9EEF34B3-014A-41A9-B9CC-A729B98C85CE}" sibTransId="{1C2CED33-C281-4333-A575-52E7CE8950D6}"/>
    <dgm:cxn modelId="{6FD3C1BB-3E71-4043-8D95-2473B54B754F}" srcId="{28169FB3-BCEC-4668-8CE9-E6BAD2166F4B}" destId="{7E47FC4B-4983-4495-8F26-D31F17F430DF}" srcOrd="0" destOrd="0" parTransId="{B35AE5C2-EE17-4FE9-823F-3F23A15F03D0}" sibTransId="{89A71998-017E-47E1-9E69-2BE4462C51F8}"/>
    <dgm:cxn modelId="{F377D37F-24D7-4465-8C4D-1EC7B3858B5E}" type="presOf" srcId="{4FCC1D2C-7318-4E8B-A9E0-6D5BF8292D18}" destId="{0C400228-9012-41F4-BEB4-99A1F45500A2}" srcOrd="0" destOrd="0" presId="urn:microsoft.com/office/officeart/2011/layout/TabList"/>
    <dgm:cxn modelId="{4FE07C51-CA92-47CE-8B55-0610A47E3B29}" type="presOf" srcId="{60AA5D97-6369-4FAD-A3AE-1BA78D0EA6A8}" destId="{32338D87-348F-41D2-9419-2B907D0A2E8D}" srcOrd="0" destOrd="0" presId="urn:microsoft.com/office/officeart/2011/layout/TabList"/>
    <dgm:cxn modelId="{71494AC0-ED0A-4F57-9397-4BF61213C402}" type="presOf" srcId="{6512DB8D-59B2-4CC3-AC19-8D888AA43A10}" destId="{B3E742CD-60A5-4E54-8DEA-0C73EF8AF4FC}" srcOrd="0" destOrd="0" presId="urn:microsoft.com/office/officeart/2011/layout/TabList"/>
    <dgm:cxn modelId="{9D2DDA57-F886-4036-AB07-ABEA8D3D9373}" srcId="{E9AFF861-6A09-4EBD-92A2-8BB6EB37866E}" destId="{7EB48047-386A-4393-BA8F-7C9F60D1C760}" srcOrd="8" destOrd="0" parTransId="{30AD253F-02DE-4105-8000-A4B15AB54E4D}" sibTransId="{BE04E538-B227-4994-826B-D550889D0019}"/>
    <dgm:cxn modelId="{0B803FFE-7189-42A3-882D-B5CC3D709E49}" srcId="{E8F9A394-AB3E-45FE-AFA9-C3873DDF9F16}" destId="{80D54C05-86BF-485D-A52A-5E5DE4179258}" srcOrd="0" destOrd="0" parTransId="{49CDB1F0-EEE5-4E8E-BCEA-088DDC0B2A0A}" sibTransId="{005F27D5-803C-4A31-9339-7443E24311D7}"/>
    <dgm:cxn modelId="{A5F908C4-BA89-4053-A0A8-220FC4382879}" type="presOf" srcId="{52009F95-5DF7-45E8-B00B-EAFFC3FC5E9D}" destId="{1889D11F-967C-4E9F-A973-44B60A0FBC0F}" srcOrd="0" destOrd="0" presId="urn:microsoft.com/office/officeart/2011/layout/TabList"/>
    <dgm:cxn modelId="{276F4C0B-B855-4218-9D7E-AD9C0DB94E23}" srcId="{4FCC1D2C-7318-4E8B-A9E0-6D5BF8292D18}" destId="{C40E0564-C8E8-46FB-B542-9707344603EB}" srcOrd="0" destOrd="0" parTransId="{5B8C17E3-3412-46DD-B7D1-D60E15C99CF5}" sibTransId="{3D60037C-A62A-4B0D-B073-A37F5D6B017B}"/>
    <dgm:cxn modelId="{C2572F98-448F-4226-B926-3E4A5C3FB184}" type="presOf" srcId="{A9DF4ED2-C962-4617-A16B-7B8E13744E1A}" destId="{1DB4E944-A4B9-4389-BACF-76EEB6ED1E51}" srcOrd="0" destOrd="0" presId="urn:microsoft.com/office/officeart/2011/layout/TabList"/>
    <dgm:cxn modelId="{BCDD2FBF-2BEE-46CC-87D0-3774502DA773}" srcId="{E9AFF861-6A09-4EBD-92A2-8BB6EB37866E}" destId="{F9C9C483-0F53-4E9B-954B-FB8E5F62A631}" srcOrd="5" destOrd="0" parTransId="{72F01BE5-3D34-4973-8446-945A8D979F64}" sibTransId="{C025CA92-136D-4A7C-B1BC-15B24234DF99}"/>
    <dgm:cxn modelId="{7E8A4B44-1E2D-4064-8F9B-B5157C020A58}" srcId="{60AA5D97-6369-4FAD-A3AE-1BA78D0EA6A8}" destId="{A52644F1-5A9E-4A05-97F8-ED287F7647C9}" srcOrd="0" destOrd="0" parTransId="{584343E3-27DC-4784-A135-9522590DF3BF}" sibTransId="{E6671DC8-3989-4737-A882-5B8A7DA5C9B3}"/>
    <dgm:cxn modelId="{336F8FCD-B930-4000-9170-2BCE925A4BF5}" type="presOf" srcId="{1FB603BD-1729-44BC-9140-BFCABB1494DA}" destId="{29B7BBD9-CF50-4152-83F6-3483FAD01350}" srcOrd="0" destOrd="0" presId="urn:microsoft.com/office/officeart/2011/layout/TabList"/>
    <dgm:cxn modelId="{92AC338E-2427-4C3B-9052-A8C2FC7AB9BC}" srcId="{E9AFF861-6A09-4EBD-92A2-8BB6EB37866E}" destId="{3D2AC187-AB6B-48D8-BD77-60E5E14C106B}" srcOrd="4" destOrd="0" parTransId="{3019309B-1BC8-4961-B0F0-EA81C837A1D9}" sibTransId="{C7A80D68-1B34-425D-A367-3DC5819C40A1}"/>
    <dgm:cxn modelId="{F7B070CC-9B3E-4CB1-BE35-2C8F40607BCA}" srcId="{7DFF941C-4712-4791-B07F-A244CDB33638}" destId="{812DA582-3F96-41F2-98F8-AB7D7433F5B7}" srcOrd="0" destOrd="0" parTransId="{7AF81A3A-93B6-4EA2-9624-82D967FD5063}" sibTransId="{AFC410F8-DA61-41D8-9B5D-AADBAEB92A61}"/>
    <dgm:cxn modelId="{E8CDE5B5-DF57-4015-9D45-66F291AF97A2}" type="presParOf" srcId="{5190D1F4-9E43-42CF-9586-E3149178D5A5}" destId="{93F97812-976E-41D3-A64F-E8B5496E70D9}" srcOrd="0" destOrd="0" presId="urn:microsoft.com/office/officeart/2011/layout/TabList"/>
    <dgm:cxn modelId="{54C8D79A-A74E-4593-8DA9-E4B8584F0BC0}" type="presParOf" srcId="{93F97812-976E-41D3-A64F-E8B5496E70D9}" destId="{A62C3B26-08EA-4D76-B42B-6BBB8DFEE27D}" srcOrd="0" destOrd="0" presId="urn:microsoft.com/office/officeart/2011/layout/TabList"/>
    <dgm:cxn modelId="{BB410E1E-0086-4F08-88D6-366BE61E7AA2}" type="presParOf" srcId="{93F97812-976E-41D3-A64F-E8B5496E70D9}" destId="{0C400228-9012-41F4-BEB4-99A1F45500A2}" srcOrd="1" destOrd="0" presId="urn:microsoft.com/office/officeart/2011/layout/TabList"/>
    <dgm:cxn modelId="{04CDF17F-799C-4B27-BADB-6D5BD21C3CFD}" type="presParOf" srcId="{93F97812-976E-41D3-A64F-E8B5496E70D9}" destId="{69BC1111-7E36-4081-85CB-9D96465A1DD6}" srcOrd="2" destOrd="0" presId="urn:microsoft.com/office/officeart/2011/layout/TabList"/>
    <dgm:cxn modelId="{4A585915-DC5D-43EF-BFCD-82AC18AA7B09}" type="presParOf" srcId="{5190D1F4-9E43-42CF-9586-E3149178D5A5}" destId="{55DEDA1F-551C-428C-BA4D-05EF2515A696}" srcOrd="1" destOrd="0" presId="urn:microsoft.com/office/officeart/2011/layout/TabList"/>
    <dgm:cxn modelId="{808205E5-064E-4097-9463-634C3921CBFD}" type="presParOf" srcId="{5190D1F4-9E43-42CF-9586-E3149178D5A5}" destId="{75FBF31A-833B-45B7-AF6C-1E3EA83062FF}" srcOrd="2" destOrd="0" presId="urn:microsoft.com/office/officeart/2011/layout/TabList"/>
    <dgm:cxn modelId="{F5EC8203-AFCA-4F21-BEAB-3BABC2C9634A}" type="presParOf" srcId="{75FBF31A-833B-45B7-AF6C-1E3EA83062FF}" destId="{AAD19E71-AFA8-49DC-8DBB-C9C5FC3D7FE0}" srcOrd="0" destOrd="0" presId="urn:microsoft.com/office/officeart/2011/layout/TabList"/>
    <dgm:cxn modelId="{A386FCEE-D02F-47CE-B73C-7B9899894BDB}" type="presParOf" srcId="{75FBF31A-833B-45B7-AF6C-1E3EA83062FF}" destId="{32338D87-348F-41D2-9419-2B907D0A2E8D}" srcOrd="1" destOrd="0" presId="urn:microsoft.com/office/officeart/2011/layout/TabList"/>
    <dgm:cxn modelId="{0D801839-0F25-471B-91F8-118BB6306CC7}" type="presParOf" srcId="{75FBF31A-833B-45B7-AF6C-1E3EA83062FF}" destId="{D1D4B61D-CF8F-40AB-AC77-A1C06FE7E7D7}" srcOrd="2" destOrd="0" presId="urn:microsoft.com/office/officeart/2011/layout/TabList"/>
    <dgm:cxn modelId="{44906F76-2231-4432-861B-89E31A2305C3}" type="presParOf" srcId="{5190D1F4-9E43-42CF-9586-E3149178D5A5}" destId="{FBD88117-6D98-4589-9E2B-60DB0F20239F}" srcOrd="3" destOrd="0" presId="urn:microsoft.com/office/officeart/2011/layout/TabList"/>
    <dgm:cxn modelId="{E62BAB59-B89C-45F7-A544-6009D4EF71D1}" type="presParOf" srcId="{5190D1F4-9E43-42CF-9586-E3149178D5A5}" destId="{D9E0827F-83E3-483A-95C1-EAF6CA13A76D}" srcOrd="4" destOrd="0" presId="urn:microsoft.com/office/officeart/2011/layout/TabList"/>
    <dgm:cxn modelId="{53ED7904-9D76-4692-BFEE-D269C1CF73F6}" type="presParOf" srcId="{D9E0827F-83E3-483A-95C1-EAF6CA13A76D}" destId="{419850B0-81F6-45CE-8C3F-8FBA7FC28451}" srcOrd="0" destOrd="0" presId="urn:microsoft.com/office/officeart/2011/layout/TabList"/>
    <dgm:cxn modelId="{79BE935C-F39D-48FB-90A5-BCEF6BE2DA96}" type="presParOf" srcId="{D9E0827F-83E3-483A-95C1-EAF6CA13A76D}" destId="{E2AAB1D2-7439-4426-A7CB-459EEE1420B0}" srcOrd="1" destOrd="0" presId="urn:microsoft.com/office/officeart/2011/layout/TabList"/>
    <dgm:cxn modelId="{32D60524-2DC1-4EDD-959B-87ED1F5A4BF7}" type="presParOf" srcId="{D9E0827F-83E3-483A-95C1-EAF6CA13A76D}" destId="{33F3AEFF-E0FD-45A2-B0DD-959E12AB64F5}" srcOrd="2" destOrd="0" presId="urn:microsoft.com/office/officeart/2011/layout/TabList"/>
    <dgm:cxn modelId="{77747D60-4910-4ACC-9EA3-12B7BBDBD9A0}" type="presParOf" srcId="{5190D1F4-9E43-42CF-9586-E3149178D5A5}" destId="{4A30C115-7352-437C-8F18-C65493BFD172}" srcOrd="5" destOrd="0" presId="urn:microsoft.com/office/officeart/2011/layout/TabList"/>
    <dgm:cxn modelId="{34678E8D-D61C-4C20-9038-C2B9FDB2D535}" type="presParOf" srcId="{5190D1F4-9E43-42CF-9586-E3149178D5A5}" destId="{CEC206CA-EEC4-4D58-AC06-344542C41DE1}" srcOrd="6" destOrd="0" presId="urn:microsoft.com/office/officeart/2011/layout/TabList"/>
    <dgm:cxn modelId="{6694D7AE-1BDB-4052-8760-8D36980733C0}" type="presParOf" srcId="{CEC206CA-EEC4-4D58-AC06-344542C41DE1}" destId="{29B7BBD9-CF50-4152-83F6-3483FAD01350}" srcOrd="0" destOrd="0" presId="urn:microsoft.com/office/officeart/2011/layout/TabList"/>
    <dgm:cxn modelId="{4F40FD68-BCDB-462C-B1C5-914EA0A196D3}" type="presParOf" srcId="{CEC206CA-EEC4-4D58-AC06-344542C41DE1}" destId="{1889D11F-967C-4E9F-A973-44B60A0FBC0F}" srcOrd="1" destOrd="0" presId="urn:microsoft.com/office/officeart/2011/layout/TabList"/>
    <dgm:cxn modelId="{E74A84AF-AEE7-4C63-B9AA-7BDF68BC8CB4}" type="presParOf" srcId="{CEC206CA-EEC4-4D58-AC06-344542C41DE1}" destId="{BFBF19BD-4C9B-417A-A806-C645A3A87DC9}" srcOrd="2" destOrd="0" presId="urn:microsoft.com/office/officeart/2011/layout/TabList"/>
    <dgm:cxn modelId="{D41A868C-208C-4A90-B665-7BB5028C2C35}" type="presParOf" srcId="{5190D1F4-9E43-42CF-9586-E3149178D5A5}" destId="{EAD75FE2-506F-45BE-90D3-718200D9B4CD}" srcOrd="7" destOrd="0" presId="urn:microsoft.com/office/officeart/2011/layout/TabList"/>
    <dgm:cxn modelId="{9F183AB6-D608-46CC-A04A-8CBD388DB0D9}" type="presParOf" srcId="{5190D1F4-9E43-42CF-9586-E3149178D5A5}" destId="{60B2E47B-CAF3-47B6-8E7E-95222CA4AA32}" srcOrd="8" destOrd="0" presId="urn:microsoft.com/office/officeart/2011/layout/TabList"/>
    <dgm:cxn modelId="{5DB1B028-68B7-4426-940E-C853F528051D}" type="presParOf" srcId="{60B2E47B-CAF3-47B6-8E7E-95222CA4AA32}" destId="{92236E8E-6415-4CD1-8D83-7223EFF7E7A5}" srcOrd="0" destOrd="0" presId="urn:microsoft.com/office/officeart/2011/layout/TabList"/>
    <dgm:cxn modelId="{A35E1FEF-0EBF-44A3-984C-6AF794A19121}" type="presParOf" srcId="{60B2E47B-CAF3-47B6-8E7E-95222CA4AA32}" destId="{A2507C5C-DE59-4B6F-ADA7-4407FA5DEEB0}" srcOrd="1" destOrd="0" presId="urn:microsoft.com/office/officeart/2011/layout/TabList"/>
    <dgm:cxn modelId="{369F0A29-A21F-4B28-A16B-FA0EE93CC924}" type="presParOf" srcId="{60B2E47B-CAF3-47B6-8E7E-95222CA4AA32}" destId="{F702EB95-319F-49AC-8DAA-0062C6D337D4}" srcOrd="2" destOrd="0" presId="urn:microsoft.com/office/officeart/2011/layout/TabList"/>
    <dgm:cxn modelId="{1ED61EDC-782A-4898-815F-4FD83467CBB7}" type="presParOf" srcId="{5190D1F4-9E43-42CF-9586-E3149178D5A5}" destId="{0D14A52D-63E2-47FA-840F-D45A502A7FF7}" srcOrd="9" destOrd="0" presId="urn:microsoft.com/office/officeart/2011/layout/TabList"/>
    <dgm:cxn modelId="{7BC6C655-A783-4E3F-849D-65E95E8BDB38}" type="presParOf" srcId="{5190D1F4-9E43-42CF-9586-E3149178D5A5}" destId="{D087D5B4-C62E-46C9-AEEC-ED5C17769EAB}" srcOrd="10" destOrd="0" presId="urn:microsoft.com/office/officeart/2011/layout/TabList"/>
    <dgm:cxn modelId="{9D4BD20B-4674-422C-88C9-F6A823A35FB2}" type="presParOf" srcId="{D087D5B4-C62E-46C9-AEEC-ED5C17769EAB}" destId="{1DB4E944-A4B9-4389-BACF-76EEB6ED1E51}" srcOrd="0" destOrd="0" presId="urn:microsoft.com/office/officeart/2011/layout/TabList"/>
    <dgm:cxn modelId="{D6DEAC2B-3DD5-4A8D-9FB3-B1A26FBDEB2C}" type="presParOf" srcId="{D087D5B4-C62E-46C9-AEEC-ED5C17769EAB}" destId="{EFBEAAC7-C4C5-422D-94BC-3C16962A4E0E}" srcOrd="1" destOrd="0" presId="urn:microsoft.com/office/officeart/2011/layout/TabList"/>
    <dgm:cxn modelId="{7D961C80-3DD5-4CFE-817C-5E73708858B7}" type="presParOf" srcId="{D087D5B4-C62E-46C9-AEEC-ED5C17769EAB}" destId="{B056B56F-9B43-4E0A-B577-2CE74A593E22}" srcOrd="2" destOrd="0" presId="urn:microsoft.com/office/officeart/2011/layout/TabList"/>
    <dgm:cxn modelId="{46532188-2109-43F4-BAD0-C90872AA9EC9}" type="presParOf" srcId="{5190D1F4-9E43-42CF-9586-E3149178D5A5}" destId="{2FA7AF2C-C205-4365-920F-B598CD501ACB}" srcOrd="11" destOrd="0" presId="urn:microsoft.com/office/officeart/2011/layout/TabList"/>
    <dgm:cxn modelId="{0246D31E-0713-4921-BFD2-E5325EBD4F9B}" type="presParOf" srcId="{5190D1F4-9E43-42CF-9586-E3149178D5A5}" destId="{3BDE7C15-1FAE-4B6C-BC74-94A44BD73E95}" srcOrd="12" destOrd="0" presId="urn:microsoft.com/office/officeart/2011/layout/TabList"/>
    <dgm:cxn modelId="{746FEB6A-07E2-4C74-8FBF-6A0829207385}" type="presParOf" srcId="{3BDE7C15-1FAE-4B6C-BC74-94A44BD73E95}" destId="{FD0077F4-D30E-493B-8421-208DBCD7C8AF}" srcOrd="0" destOrd="0" presId="urn:microsoft.com/office/officeart/2011/layout/TabList"/>
    <dgm:cxn modelId="{EA172CFC-0B02-459C-96C0-30B881ED4847}" type="presParOf" srcId="{3BDE7C15-1FAE-4B6C-BC74-94A44BD73E95}" destId="{7199E226-54AD-4D72-9016-354A92F51497}" srcOrd="1" destOrd="0" presId="urn:microsoft.com/office/officeart/2011/layout/TabList"/>
    <dgm:cxn modelId="{DF2DCC00-53A4-4226-A033-4759B291E2CA}" type="presParOf" srcId="{3BDE7C15-1FAE-4B6C-BC74-94A44BD73E95}" destId="{EDB4D28F-DB0F-4208-8BA3-94A95D4A302C}" srcOrd="2" destOrd="0" presId="urn:microsoft.com/office/officeart/2011/layout/TabList"/>
    <dgm:cxn modelId="{0A699B23-3BDB-4902-A15C-D1D99DA15BAE}" type="presParOf" srcId="{5190D1F4-9E43-42CF-9586-E3149178D5A5}" destId="{FCE239B6-10FD-4816-9059-5A4F2154865C}" srcOrd="13" destOrd="0" presId="urn:microsoft.com/office/officeart/2011/layout/TabList"/>
    <dgm:cxn modelId="{DDF32823-C502-4117-A712-D8B518DB1DAA}" type="presParOf" srcId="{5190D1F4-9E43-42CF-9586-E3149178D5A5}" destId="{41438F55-8E42-4858-A7B1-13920AFEA01F}" srcOrd="14" destOrd="0" presId="urn:microsoft.com/office/officeart/2011/layout/TabList"/>
    <dgm:cxn modelId="{9CA425DE-710D-4B46-8A5D-F05A160A068B}" type="presParOf" srcId="{41438F55-8E42-4858-A7B1-13920AFEA01F}" destId="{B3E742CD-60A5-4E54-8DEA-0C73EF8AF4FC}" srcOrd="0" destOrd="0" presId="urn:microsoft.com/office/officeart/2011/layout/TabList"/>
    <dgm:cxn modelId="{B5422FBD-CBDB-4374-B6A4-39446404ACDF}" type="presParOf" srcId="{41438F55-8E42-4858-A7B1-13920AFEA01F}" destId="{3F80A4E1-E4B4-4D0B-B793-76B9F20EFE3E}" srcOrd="1" destOrd="0" presId="urn:microsoft.com/office/officeart/2011/layout/TabList"/>
    <dgm:cxn modelId="{F8AA52E2-0EAB-43E3-A6D9-187EF4946A2D}" type="presParOf" srcId="{41438F55-8E42-4858-A7B1-13920AFEA01F}" destId="{F83FFA56-C26A-4D7E-95ED-EB097F4A5143}" srcOrd="2" destOrd="0" presId="urn:microsoft.com/office/officeart/2011/layout/TabList"/>
    <dgm:cxn modelId="{B9BFE0FD-5CBF-4DD5-9D43-A454CF50C1CE}" type="presParOf" srcId="{5190D1F4-9E43-42CF-9586-E3149178D5A5}" destId="{A711E375-5BF6-4929-8939-DC8F9BCAB632}" srcOrd="15" destOrd="0" presId="urn:microsoft.com/office/officeart/2011/layout/TabList"/>
    <dgm:cxn modelId="{FCF85527-58B4-45C2-8B73-5A0055100744}" type="presParOf" srcId="{5190D1F4-9E43-42CF-9586-E3149178D5A5}" destId="{F4F08516-132E-47A8-91A7-0C98C7CD01B0}" srcOrd="16" destOrd="0" presId="urn:microsoft.com/office/officeart/2011/layout/TabList"/>
    <dgm:cxn modelId="{7FF9072A-0910-4BDF-9DA4-154191D5654B}" type="presParOf" srcId="{F4F08516-132E-47A8-91A7-0C98C7CD01B0}" destId="{986300AE-1DBE-411B-BE09-7DA9758C1F3C}" srcOrd="0" destOrd="0" presId="urn:microsoft.com/office/officeart/2011/layout/TabList"/>
    <dgm:cxn modelId="{DB4B69B0-24F6-49DA-B738-733FB86DD6EC}" type="presParOf" srcId="{F4F08516-132E-47A8-91A7-0C98C7CD01B0}" destId="{ED099ED4-064D-4BD6-8D48-8960DAA0A065}" srcOrd="1" destOrd="0" presId="urn:microsoft.com/office/officeart/2011/layout/TabList"/>
    <dgm:cxn modelId="{306958FF-D6FC-4ED4-B611-776EA0FF674B}" type="presParOf" srcId="{F4F08516-132E-47A8-91A7-0C98C7CD01B0}" destId="{D31FDAEE-C254-49F5-ABCD-61F3A95D72F6}" srcOrd="2" destOrd="0" presId="urn:microsoft.com/office/officeart/2011/layout/TabList"/>
    <dgm:cxn modelId="{3649C904-8603-4301-B11B-65C8B741B709}" type="presParOf" srcId="{5190D1F4-9E43-42CF-9586-E3149178D5A5}" destId="{C2F7A371-16A4-4E0F-9382-D1D23870ED05}" srcOrd="17" destOrd="0" presId="urn:microsoft.com/office/officeart/2011/layout/TabList"/>
    <dgm:cxn modelId="{B3C654ED-9467-4506-8CA4-867AAA7EADB2}" type="presParOf" srcId="{5190D1F4-9E43-42CF-9586-E3149178D5A5}" destId="{6B041544-A625-45F6-A500-C2D99206AEAF}" srcOrd="18" destOrd="0" presId="urn:microsoft.com/office/officeart/2011/layout/TabList"/>
    <dgm:cxn modelId="{482EF663-977F-41A6-A078-FA46EA2C1CF0}" type="presParOf" srcId="{6B041544-A625-45F6-A500-C2D99206AEAF}" destId="{BD79A710-17E5-40D8-8A2D-972709F9A5CB}" srcOrd="0" destOrd="0" presId="urn:microsoft.com/office/officeart/2011/layout/TabList"/>
    <dgm:cxn modelId="{79071560-1A01-45CA-B7A9-257CC17B2626}" type="presParOf" srcId="{6B041544-A625-45F6-A500-C2D99206AEAF}" destId="{F7CAE69F-66FE-4148-A70C-96BDE2C07355}" srcOrd="1" destOrd="0" presId="urn:microsoft.com/office/officeart/2011/layout/TabList"/>
    <dgm:cxn modelId="{E0663442-41A0-47DE-8507-3A4E9B2292B7}" type="presParOf" srcId="{6B041544-A625-45F6-A500-C2D99206AEAF}" destId="{B9E35A05-26FB-4510-A57E-12829B746071}" srcOrd="2" destOrd="0" presId="urn:microsoft.com/office/officeart/2011/layout/Tab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473722E-1B4D-4884-9479-FBB193756098}" type="doc">
      <dgm:prSet loTypeId="urn:microsoft.com/office/officeart/2005/8/layout/chevron2" loCatId="list" qsTypeId="urn:microsoft.com/office/officeart/2005/8/quickstyle/simple2" qsCatId="simple" csTypeId="urn:microsoft.com/office/officeart/2005/8/colors/colorful3" csCatId="colorful" phldr="1"/>
      <dgm:spPr/>
      <dgm:t>
        <a:bodyPr/>
        <a:lstStyle/>
        <a:p>
          <a:endParaRPr lang="zh-TW" altLang="en-US"/>
        </a:p>
      </dgm:t>
    </dgm:pt>
    <dgm:pt modelId="{DA6A8BCA-8C3A-4A53-BAC9-8C8B41D4683B}">
      <dgm:prSet phldrT="[文字]" custT="1"/>
      <dgm:spPr/>
      <dgm:t>
        <a:bodyPr/>
        <a:lstStyle/>
        <a:p>
          <a:pPr>
            <a:spcAft>
              <a:spcPts val="0"/>
            </a:spcAft>
          </a:pPr>
          <a:r>
            <a:rPr lang="zh-TW" altLang="en-US" sz="2800" b="1" dirty="0" smtClean="0">
              <a:latin typeface="微軟正黑體" pitchFamily="34" charset="-120"/>
              <a:ea typeface="微軟正黑體" pitchFamily="34" charset="-120"/>
            </a:rPr>
            <a:t>著作人</a:t>
          </a:r>
          <a:endParaRPr lang="zh-TW" altLang="en-US" sz="2800" b="1" dirty="0">
            <a:latin typeface="微軟正黑體" pitchFamily="34" charset="-120"/>
            <a:ea typeface="微軟正黑體" pitchFamily="34" charset="-120"/>
          </a:endParaRPr>
        </a:p>
      </dgm:t>
    </dgm:pt>
    <dgm:pt modelId="{2B656FA8-FF68-41E7-A873-DA9FB06A5F96}" type="parTrans" cxnId="{C58233AA-DA93-401F-B113-F2B42E7832EA}">
      <dgm:prSet/>
      <dgm:spPr/>
      <dgm:t>
        <a:bodyPr/>
        <a:lstStyle/>
        <a:p>
          <a:endParaRPr lang="zh-TW" altLang="en-US"/>
        </a:p>
      </dgm:t>
    </dgm:pt>
    <dgm:pt modelId="{8FFA710A-26B3-4326-8AAA-DC6B53B9A252}" type="sibTrans" cxnId="{C58233AA-DA93-401F-B113-F2B42E7832EA}">
      <dgm:prSet/>
      <dgm:spPr/>
      <dgm:t>
        <a:bodyPr/>
        <a:lstStyle/>
        <a:p>
          <a:endParaRPr lang="zh-TW" altLang="en-US"/>
        </a:p>
      </dgm:t>
    </dgm:pt>
    <dgm:pt modelId="{8A69B995-F27C-4960-B2FE-8F26FB971503}">
      <dgm:prSet phldrT="[文字]" custT="1"/>
      <dgm:spPr/>
      <dgm:t>
        <a:bodyPr/>
        <a:lstStyle/>
        <a:p>
          <a:pPr>
            <a:spcAft>
              <a:spcPts val="0"/>
            </a:spcAft>
          </a:pPr>
          <a:r>
            <a:rPr lang="zh-TW" altLang="en-US" sz="2400" b="1" dirty="0" smtClean="0">
              <a:latin typeface="微軟正黑體" pitchFamily="34" charset="-120"/>
              <a:ea typeface="微軟正黑體" pitchFamily="34" charset="-120"/>
            </a:rPr>
            <a:t>原則：指</a:t>
          </a:r>
          <a:r>
            <a:rPr lang="en-US" altLang="zh-TW" sz="2400" b="1" dirty="0" smtClean="0">
              <a:latin typeface="微軟正黑體" pitchFamily="34" charset="-120"/>
              <a:ea typeface="微軟正黑體" pitchFamily="34" charset="-120"/>
            </a:rPr>
            <a:t>(</a:t>
          </a:r>
          <a:r>
            <a:rPr lang="zh-TW" altLang="en-US" sz="2400" b="1" dirty="0" smtClean="0">
              <a:latin typeface="微軟正黑體" pitchFamily="34" charset="-120"/>
              <a:ea typeface="微軟正黑體" pitchFamily="34" charset="-120"/>
            </a:rPr>
            <a:t>直接</a:t>
          </a:r>
          <a:r>
            <a:rPr lang="en-US" altLang="zh-TW" sz="2400" b="1" dirty="0" smtClean="0">
              <a:latin typeface="微軟正黑體" pitchFamily="34" charset="-120"/>
              <a:ea typeface="微軟正黑體" pitchFamily="34" charset="-120"/>
            </a:rPr>
            <a:t>)</a:t>
          </a:r>
          <a:r>
            <a:rPr lang="zh-TW" altLang="en-US" sz="2400" b="1" dirty="0" smtClean="0">
              <a:latin typeface="微軟正黑體" pitchFamily="34" charset="-120"/>
              <a:ea typeface="微軟正黑體" pitchFamily="34" charset="-120"/>
            </a:rPr>
            <a:t>創作著作之人</a:t>
          </a:r>
          <a:r>
            <a:rPr lang="en-US" altLang="zh-TW" sz="2400" b="1" dirty="0" smtClean="0">
              <a:latin typeface="微軟正黑體" pitchFamily="34" charset="-120"/>
              <a:ea typeface="微軟正黑體" pitchFamily="34" charset="-120"/>
            </a:rPr>
            <a:t>(§3 I.</a:t>
          </a:r>
          <a:r>
            <a:rPr lang="en-US" altLang="zh-TW" sz="2400" b="1" dirty="0" smtClean="0">
              <a:latin typeface="新細明體"/>
              <a:ea typeface="新細明體"/>
            </a:rPr>
            <a:t>②)</a:t>
          </a:r>
          <a:endParaRPr lang="zh-TW" altLang="en-US" sz="2400" b="1" dirty="0">
            <a:latin typeface="微軟正黑體" pitchFamily="34" charset="-120"/>
            <a:ea typeface="微軟正黑體" pitchFamily="34" charset="-120"/>
          </a:endParaRPr>
        </a:p>
      </dgm:t>
    </dgm:pt>
    <dgm:pt modelId="{3090EE61-753E-4806-897F-80583D2C2330}" type="parTrans" cxnId="{860C7A08-9F85-4F44-BC06-051B218CC100}">
      <dgm:prSet/>
      <dgm:spPr/>
      <dgm:t>
        <a:bodyPr/>
        <a:lstStyle/>
        <a:p>
          <a:endParaRPr lang="zh-TW" altLang="en-US"/>
        </a:p>
      </dgm:t>
    </dgm:pt>
    <dgm:pt modelId="{0DC3F85E-63B1-40BA-8445-55D152A030AD}" type="sibTrans" cxnId="{860C7A08-9F85-4F44-BC06-051B218CC100}">
      <dgm:prSet/>
      <dgm:spPr/>
      <dgm:t>
        <a:bodyPr/>
        <a:lstStyle/>
        <a:p>
          <a:endParaRPr lang="zh-TW" altLang="en-US"/>
        </a:p>
      </dgm:t>
    </dgm:pt>
    <dgm:pt modelId="{A4BFE637-2483-4169-9363-385955D06D54}">
      <dgm:prSet phldrT="[文字]" custT="1"/>
      <dgm:spPr/>
      <dgm:t>
        <a:bodyPr/>
        <a:lstStyle/>
        <a:p>
          <a:pPr>
            <a:spcAft>
              <a:spcPts val="0"/>
            </a:spcAft>
          </a:pPr>
          <a:r>
            <a:rPr lang="zh-TW" altLang="en-US" sz="2400" b="1" dirty="0" smtClean="0">
              <a:latin typeface="微軟正黑體" pitchFamily="34" charset="-120"/>
              <a:ea typeface="微軟正黑體" pitchFamily="34" charset="-120"/>
            </a:rPr>
            <a:t>例外：受雇人</a:t>
          </a:r>
          <a:r>
            <a:rPr lang="en-US" altLang="zh-TW" sz="2400" b="1" dirty="0" smtClean="0">
              <a:latin typeface="微軟正黑體" pitchFamily="34" charset="-120"/>
              <a:ea typeface="微軟正黑體" pitchFamily="34" charset="-120"/>
            </a:rPr>
            <a:t>(</a:t>
          </a:r>
          <a:r>
            <a:rPr lang="zh-TW" altLang="en-US" sz="2400" b="1" dirty="0" smtClean="0">
              <a:latin typeface="微軟正黑體" pitchFamily="34" charset="-120"/>
              <a:ea typeface="微軟正黑體" pitchFamily="34" charset="-120"/>
            </a:rPr>
            <a:t>包含公務員</a:t>
          </a:r>
          <a:r>
            <a:rPr lang="en-US" altLang="zh-TW" sz="2400" b="1" dirty="0" smtClean="0">
              <a:latin typeface="微軟正黑體" pitchFamily="34" charset="-120"/>
              <a:ea typeface="微軟正黑體" pitchFamily="34" charset="-120"/>
            </a:rPr>
            <a:t>)</a:t>
          </a:r>
          <a:r>
            <a:rPr lang="zh-TW" altLang="en-US" sz="2400" b="1" dirty="0" smtClean="0">
              <a:latin typeface="微軟正黑體" pitchFamily="34" charset="-120"/>
              <a:ea typeface="微軟正黑體" pitchFamily="34" charset="-120"/>
            </a:rPr>
            <a:t>職務完成之著作</a:t>
          </a:r>
          <a:r>
            <a:rPr lang="en-US" altLang="zh-TW" sz="2400" b="1" dirty="0" smtClean="0">
              <a:latin typeface="微軟正黑體" pitchFamily="34" charset="-120"/>
              <a:ea typeface="微軟正黑體" pitchFamily="34" charset="-120"/>
            </a:rPr>
            <a:t>(§11)</a:t>
          </a:r>
          <a:r>
            <a:rPr lang="zh-TW" altLang="en-US" sz="2400" b="1" dirty="0" smtClean="0">
              <a:latin typeface="微軟正黑體" pitchFamily="34" charset="-120"/>
              <a:ea typeface="微軟正黑體" pitchFamily="34" charset="-120"/>
            </a:rPr>
            <a:t>、出資聘請他人完成之著作</a:t>
          </a:r>
          <a:r>
            <a:rPr lang="en-US" altLang="zh-TW" sz="2400" b="1" dirty="0" smtClean="0">
              <a:latin typeface="微軟正黑體" pitchFamily="34" charset="-120"/>
              <a:ea typeface="微軟正黑體" pitchFamily="34" charset="-120"/>
            </a:rPr>
            <a:t>(§12)</a:t>
          </a:r>
          <a:endParaRPr lang="zh-TW" altLang="en-US" sz="2400" b="1" dirty="0">
            <a:latin typeface="微軟正黑體" pitchFamily="34" charset="-120"/>
            <a:ea typeface="微軟正黑體" pitchFamily="34" charset="-120"/>
          </a:endParaRPr>
        </a:p>
      </dgm:t>
    </dgm:pt>
    <dgm:pt modelId="{7DEFD9EF-66A1-46B8-8BA7-622793ED89AD}" type="parTrans" cxnId="{4696AF17-384C-418C-B5D3-A6BAF8C48811}">
      <dgm:prSet/>
      <dgm:spPr/>
      <dgm:t>
        <a:bodyPr/>
        <a:lstStyle/>
        <a:p>
          <a:endParaRPr lang="zh-TW" altLang="en-US"/>
        </a:p>
      </dgm:t>
    </dgm:pt>
    <dgm:pt modelId="{F5B64C84-FFC7-40C6-9466-663E7F66DD45}" type="sibTrans" cxnId="{4696AF17-384C-418C-B5D3-A6BAF8C48811}">
      <dgm:prSet/>
      <dgm:spPr/>
      <dgm:t>
        <a:bodyPr/>
        <a:lstStyle/>
        <a:p>
          <a:endParaRPr lang="zh-TW" altLang="en-US"/>
        </a:p>
      </dgm:t>
    </dgm:pt>
    <dgm:pt modelId="{BE5FFB11-5476-48AD-A5E2-C37981FE2691}">
      <dgm:prSet phldrT="[文字]" custT="1"/>
      <dgm:spPr/>
      <dgm:t>
        <a:bodyPr/>
        <a:lstStyle/>
        <a:p>
          <a:pPr>
            <a:spcAft>
              <a:spcPts val="0"/>
            </a:spcAft>
          </a:pPr>
          <a:r>
            <a:rPr lang="zh-TW" altLang="en-US" sz="2800" b="1" dirty="0" smtClean="0">
              <a:latin typeface="微軟正黑體" pitchFamily="34" charset="-120"/>
              <a:ea typeface="微軟正黑體" pitchFamily="34" charset="-120"/>
            </a:rPr>
            <a:t>著作財產權人</a:t>
          </a:r>
          <a:endParaRPr lang="zh-TW" altLang="en-US" sz="2800" b="1" dirty="0">
            <a:latin typeface="微軟正黑體" pitchFamily="34" charset="-120"/>
            <a:ea typeface="微軟正黑體" pitchFamily="34" charset="-120"/>
          </a:endParaRPr>
        </a:p>
      </dgm:t>
    </dgm:pt>
    <dgm:pt modelId="{33FD67BA-C933-4E49-85B8-F5BE84631804}" type="parTrans" cxnId="{4993C841-0C98-4135-A589-D67936FD00BD}">
      <dgm:prSet/>
      <dgm:spPr/>
      <dgm:t>
        <a:bodyPr/>
        <a:lstStyle/>
        <a:p>
          <a:endParaRPr lang="zh-TW" altLang="en-US"/>
        </a:p>
      </dgm:t>
    </dgm:pt>
    <dgm:pt modelId="{E142E167-1992-41DB-88F5-FF282B71F685}" type="sibTrans" cxnId="{4993C841-0C98-4135-A589-D67936FD00BD}">
      <dgm:prSet/>
      <dgm:spPr/>
      <dgm:t>
        <a:bodyPr/>
        <a:lstStyle/>
        <a:p>
          <a:endParaRPr lang="zh-TW" altLang="en-US"/>
        </a:p>
      </dgm:t>
    </dgm:pt>
    <dgm:pt modelId="{CB80D0F1-1661-4230-A052-F08836D10BD4}">
      <dgm:prSet phldrT="[文字]" custT="1"/>
      <dgm:spPr/>
      <dgm:t>
        <a:bodyPr/>
        <a:lstStyle/>
        <a:p>
          <a:pPr>
            <a:spcAft>
              <a:spcPts val="0"/>
            </a:spcAft>
          </a:pPr>
          <a:r>
            <a:rPr lang="zh-TW" altLang="en-US" sz="2400" b="1" dirty="0" smtClean="0">
              <a:latin typeface="微軟正黑體" pitchFamily="34" charset="-120"/>
              <a:ea typeface="微軟正黑體" pitchFamily="34" charset="-120"/>
            </a:rPr>
            <a:t>原則：著作人</a:t>
          </a:r>
          <a:r>
            <a:rPr lang="en-US" altLang="zh-TW" sz="2400" b="1" dirty="0" smtClean="0">
              <a:latin typeface="微軟正黑體" pitchFamily="34" charset="-120"/>
              <a:ea typeface="微軟正黑體" pitchFamily="34" charset="-120"/>
            </a:rPr>
            <a:t>(§10)</a:t>
          </a:r>
          <a:endParaRPr lang="zh-TW" altLang="en-US" sz="2400" b="1" dirty="0">
            <a:latin typeface="微軟正黑體" pitchFamily="34" charset="-120"/>
            <a:ea typeface="微軟正黑體" pitchFamily="34" charset="-120"/>
          </a:endParaRPr>
        </a:p>
      </dgm:t>
    </dgm:pt>
    <dgm:pt modelId="{B93AF7C9-0E10-49C1-A05C-FB093807AED5}" type="parTrans" cxnId="{032D274D-D50D-40FC-B3FF-648A9E12CF15}">
      <dgm:prSet/>
      <dgm:spPr/>
      <dgm:t>
        <a:bodyPr/>
        <a:lstStyle/>
        <a:p>
          <a:endParaRPr lang="zh-TW" altLang="en-US"/>
        </a:p>
      </dgm:t>
    </dgm:pt>
    <dgm:pt modelId="{E391FD09-84A9-4561-BE94-16D4FFCC48F9}" type="sibTrans" cxnId="{032D274D-D50D-40FC-B3FF-648A9E12CF15}">
      <dgm:prSet/>
      <dgm:spPr/>
      <dgm:t>
        <a:bodyPr/>
        <a:lstStyle/>
        <a:p>
          <a:endParaRPr lang="zh-TW" altLang="en-US"/>
        </a:p>
      </dgm:t>
    </dgm:pt>
    <dgm:pt modelId="{08F3FC09-9A75-4774-B018-BB12CFD20F4A}">
      <dgm:prSet phldrT="[文字]" custT="1"/>
      <dgm:spPr/>
      <dgm:t>
        <a:bodyPr/>
        <a:lstStyle/>
        <a:p>
          <a:pPr>
            <a:spcAft>
              <a:spcPts val="0"/>
            </a:spcAft>
          </a:pPr>
          <a:r>
            <a:rPr lang="zh-TW" altLang="en-US" sz="2400" b="1" dirty="0" smtClean="0">
              <a:latin typeface="微軟正黑體" pitchFamily="34" charset="-120"/>
              <a:ea typeface="微軟正黑體" pitchFamily="34" charset="-120"/>
            </a:rPr>
            <a:t>例外：受雇人</a:t>
          </a:r>
          <a:r>
            <a:rPr lang="en-US" altLang="zh-TW" sz="2400" b="1" dirty="0" smtClean="0">
              <a:latin typeface="微軟正黑體" pitchFamily="34" charset="-120"/>
              <a:ea typeface="微軟正黑體" pitchFamily="34" charset="-120"/>
            </a:rPr>
            <a:t>(</a:t>
          </a:r>
          <a:r>
            <a:rPr lang="zh-TW" altLang="en-US" sz="2400" b="1" dirty="0" smtClean="0">
              <a:latin typeface="微軟正黑體" pitchFamily="34" charset="-120"/>
              <a:ea typeface="微軟正黑體" pitchFamily="34" charset="-120"/>
            </a:rPr>
            <a:t>包含公務員</a:t>
          </a:r>
          <a:r>
            <a:rPr lang="en-US" altLang="zh-TW" sz="2400" b="1" dirty="0" smtClean="0">
              <a:latin typeface="微軟正黑體" pitchFamily="34" charset="-120"/>
              <a:ea typeface="微軟正黑體" pitchFamily="34" charset="-120"/>
            </a:rPr>
            <a:t>)</a:t>
          </a:r>
          <a:r>
            <a:rPr lang="zh-TW" altLang="en-US" sz="2400" b="1" dirty="0" smtClean="0">
              <a:latin typeface="微軟正黑體" pitchFamily="34" charset="-120"/>
              <a:ea typeface="微軟正黑體" pitchFamily="34" charset="-120"/>
            </a:rPr>
            <a:t>職務完成之著作</a:t>
          </a:r>
          <a:r>
            <a:rPr lang="en-US" altLang="zh-TW" sz="2400" b="1" dirty="0" smtClean="0">
              <a:latin typeface="微軟正黑體" pitchFamily="34" charset="-120"/>
              <a:ea typeface="微軟正黑體" pitchFamily="34" charset="-120"/>
            </a:rPr>
            <a:t>(§11)</a:t>
          </a:r>
          <a:r>
            <a:rPr lang="zh-TW" altLang="en-US" sz="2400" b="1" dirty="0" smtClean="0">
              <a:latin typeface="微軟正黑體" pitchFamily="34" charset="-120"/>
              <a:ea typeface="微軟正黑體" pitchFamily="34" charset="-120"/>
            </a:rPr>
            <a:t>、出資聘請他人完成之著作</a:t>
          </a:r>
          <a:r>
            <a:rPr lang="en-US" altLang="zh-TW" sz="2400" b="1" dirty="0" smtClean="0">
              <a:latin typeface="微軟正黑體" pitchFamily="34" charset="-120"/>
              <a:ea typeface="微軟正黑體" pitchFamily="34" charset="-120"/>
            </a:rPr>
            <a:t>(§12)</a:t>
          </a:r>
          <a:r>
            <a:rPr lang="zh-TW" altLang="en-US" sz="2400" b="1" dirty="0" smtClean="0">
              <a:latin typeface="微軟正黑體" pitchFamily="34" charset="-120"/>
              <a:ea typeface="微軟正黑體" pitchFamily="34" charset="-120"/>
            </a:rPr>
            <a:t>、受讓</a:t>
          </a:r>
          <a:r>
            <a:rPr lang="en-US" altLang="zh-TW" sz="2400" b="1" dirty="0" smtClean="0">
              <a:latin typeface="微軟正黑體" pitchFamily="34" charset="-120"/>
              <a:ea typeface="微軟正黑體" pitchFamily="34" charset="-120"/>
            </a:rPr>
            <a:t>(§36)</a:t>
          </a:r>
          <a:r>
            <a:rPr lang="zh-TW" altLang="en-US" sz="2400" b="1" dirty="0" smtClean="0">
              <a:latin typeface="微軟正黑體" pitchFamily="34" charset="-120"/>
              <a:ea typeface="微軟正黑體" pitchFamily="34" charset="-120"/>
            </a:rPr>
            <a:t>、繼承</a:t>
          </a:r>
          <a:endParaRPr lang="zh-TW" altLang="en-US" sz="2400" b="1" dirty="0">
            <a:latin typeface="微軟正黑體" pitchFamily="34" charset="-120"/>
            <a:ea typeface="微軟正黑體" pitchFamily="34" charset="-120"/>
          </a:endParaRPr>
        </a:p>
      </dgm:t>
    </dgm:pt>
    <dgm:pt modelId="{F4A52B94-8BAD-490D-88EE-2400F7F2E6EF}" type="parTrans" cxnId="{F55A3CB7-A280-4299-85C4-A4F2B786D232}">
      <dgm:prSet/>
      <dgm:spPr/>
      <dgm:t>
        <a:bodyPr/>
        <a:lstStyle/>
        <a:p>
          <a:endParaRPr lang="zh-TW" altLang="en-US"/>
        </a:p>
      </dgm:t>
    </dgm:pt>
    <dgm:pt modelId="{B5E1A7D5-9E9B-4924-9649-849A17FFC2E8}" type="sibTrans" cxnId="{F55A3CB7-A280-4299-85C4-A4F2B786D232}">
      <dgm:prSet/>
      <dgm:spPr/>
      <dgm:t>
        <a:bodyPr/>
        <a:lstStyle/>
        <a:p>
          <a:endParaRPr lang="zh-TW" altLang="en-US"/>
        </a:p>
      </dgm:t>
    </dgm:pt>
    <dgm:pt modelId="{2E7093ED-9DF6-4DE6-83A2-FAD426EE812B}" type="pres">
      <dgm:prSet presAssocID="{2473722E-1B4D-4884-9479-FBB193756098}" presName="linearFlow" presStyleCnt="0">
        <dgm:presLayoutVars>
          <dgm:dir/>
          <dgm:animLvl val="lvl"/>
          <dgm:resizeHandles val="exact"/>
        </dgm:presLayoutVars>
      </dgm:prSet>
      <dgm:spPr/>
      <dgm:t>
        <a:bodyPr/>
        <a:lstStyle/>
        <a:p>
          <a:endParaRPr lang="zh-TW" altLang="en-US"/>
        </a:p>
      </dgm:t>
    </dgm:pt>
    <dgm:pt modelId="{3F34A3F4-2B05-40E8-A2BE-C749B298582C}" type="pres">
      <dgm:prSet presAssocID="{DA6A8BCA-8C3A-4A53-BAC9-8C8B41D4683B}" presName="composite" presStyleCnt="0"/>
      <dgm:spPr/>
      <dgm:t>
        <a:bodyPr/>
        <a:lstStyle/>
        <a:p>
          <a:endParaRPr lang="zh-TW" altLang="en-US"/>
        </a:p>
      </dgm:t>
    </dgm:pt>
    <dgm:pt modelId="{6DA92B7B-989A-42C4-9F17-C2490EB48DDF}" type="pres">
      <dgm:prSet presAssocID="{DA6A8BCA-8C3A-4A53-BAC9-8C8B41D4683B}" presName="parentText" presStyleLbl="alignNode1" presStyleIdx="0" presStyleCnt="2">
        <dgm:presLayoutVars>
          <dgm:chMax val="1"/>
          <dgm:bulletEnabled val="1"/>
        </dgm:presLayoutVars>
      </dgm:prSet>
      <dgm:spPr/>
      <dgm:t>
        <a:bodyPr/>
        <a:lstStyle/>
        <a:p>
          <a:endParaRPr lang="zh-TW" altLang="en-US"/>
        </a:p>
      </dgm:t>
    </dgm:pt>
    <dgm:pt modelId="{ED9420E3-E2F6-4441-8AFA-7B62B43C2AE1}" type="pres">
      <dgm:prSet presAssocID="{DA6A8BCA-8C3A-4A53-BAC9-8C8B41D4683B}" presName="descendantText" presStyleLbl="alignAcc1" presStyleIdx="0" presStyleCnt="2">
        <dgm:presLayoutVars>
          <dgm:bulletEnabled val="1"/>
        </dgm:presLayoutVars>
      </dgm:prSet>
      <dgm:spPr/>
      <dgm:t>
        <a:bodyPr/>
        <a:lstStyle/>
        <a:p>
          <a:endParaRPr lang="zh-TW" altLang="en-US"/>
        </a:p>
      </dgm:t>
    </dgm:pt>
    <dgm:pt modelId="{BB62ED24-456C-4422-8D81-11A0F3826BE7}" type="pres">
      <dgm:prSet presAssocID="{8FFA710A-26B3-4326-8AAA-DC6B53B9A252}" presName="sp" presStyleCnt="0"/>
      <dgm:spPr/>
      <dgm:t>
        <a:bodyPr/>
        <a:lstStyle/>
        <a:p>
          <a:endParaRPr lang="zh-TW" altLang="en-US"/>
        </a:p>
      </dgm:t>
    </dgm:pt>
    <dgm:pt modelId="{707DF7DE-F6AD-48AF-A497-1BAEA071BEEC}" type="pres">
      <dgm:prSet presAssocID="{BE5FFB11-5476-48AD-A5E2-C37981FE2691}" presName="composite" presStyleCnt="0"/>
      <dgm:spPr/>
      <dgm:t>
        <a:bodyPr/>
        <a:lstStyle/>
        <a:p>
          <a:endParaRPr lang="zh-TW" altLang="en-US"/>
        </a:p>
      </dgm:t>
    </dgm:pt>
    <dgm:pt modelId="{8EC24A92-2E14-435B-9806-2D9C95BCD791}" type="pres">
      <dgm:prSet presAssocID="{BE5FFB11-5476-48AD-A5E2-C37981FE2691}" presName="parentText" presStyleLbl="alignNode1" presStyleIdx="1" presStyleCnt="2">
        <dgm:presLayoutVars>
          <dgm:chMax val="1"/>
          <dgm:bulletEnabled val="1"/>
        </dgm:presLayoutVars>
      </dgm:prSet>
      <dgm:spPr/>
      <dgm:t>
        <a:bodyPr/>
        <a:lstStyle/>
        <a:p>
          <a:endParaRPr lang="zh-TW" altLang="en-US"/>
        </a:p>
      </dgm:t>
    </dgm:pt>
    <dgm:pt modelId="{E19C7EB5-5984-403C-87A5-799FDFA9458C}" type="pres">
      <dgm:prSet presAssocID="{BE5FFB11-5476-48AD-A5E2-C37981FE2691}" presName="descendantText" presStyleLbl="alignAcc1" presStyleIdx="1" presStyleCnt="2" custScaleY="133373">
        <dgm:presLayoutVars>
          <dgm:bulletEnabled val="1"/>
        </dgm:presLayoutVars>
      </dgm:prSet>
      <dgm:spPr/>
      <dgm:t>
        <a:bodyPr/>
        <a:lstStyle/>
        <a:p>
          <a:endParaRPr lang="zh-TW" altLang="en-US"/>
        </a:p>
      </dgm:t>
    </dgm:pt>
  </dgm:ptLst>
  <dgm:cxnLst>
    <dgm:cxn modelId="{E115592D-CAAC-4A8B-9440-56B0E29E25D7}" type="presOf" srcId="{8A69B995-F27C-4960-B2FE-8F26FB971503}" destId="{ED9420E3-E2F6-4441-8AFA-7B62B43C2AE1}" srcOrd="0" destOrd="0" presId="urn:microsoft.com/office/officeart/2005/8/layout/chevron2"/>
    <dgm:cxn modelId="{C58233AA-DA93-401F-B113-F2B42E7832EA}" srcId="{2473722E-1B4D-4884-9479-FBB193756098}" destId="{DA6A8BCA-8C3A-4A53-BAC9-8C8B41D4683B}" srcOrd="0" destOrd="0" parTransId="{2B656FA8-FF68-41E7-A873-DA9FB06A5F96}" sibTransId="{8FFA710A-26B3-4326-8AAA-DC6B53B9A252}"/>
    <dgm:cxn modelId="{FE66CA3C-F024-480C-83F7-FF14251CCD4F}" type="presOf" srcId="{2473722E-1B4D-4884-9479-FBB193756098}" destId="{2E7093ED-9DF6-4DE6-83A2-FAD426EE812B}" srcOrd="0" destOrd="0" presId="urn:microsoft.com/office/officeart/2005/8/layout/chevron2"/>
    <dgm:cxn modelId="{F55A3CB7-A280-4299-85C4-A4F2B786D232}" srcId="{BE5FFB11-5476-48AD-A5E2-C37981FE2691}" destId="{08F3FC09-9A75-4774-B018-BB12CFD20F4A}" srcOrd="1" destOrd="0" parTransId="{F4A52B94-8BAD-490D-88EE-2400F7F2E6EF}" sibTransId="{B5E1A7D5-9E9B-4924-9649-849A17FFC2E8}"/>
    <dgm:cxn modelId="{4993C841-0C98-4135-A589-D67936FD00BD}" srcId="{2473722E-1B4D-4884-9479-FBB193756098}" destId="{BE5FFB11-5476-48AD-A5E2-C37981FE2691}" srcOrd="1" destOrd="0" parTransId="{33FD67BA-C933-4E49-85B8-F5BE84631804}" sibTransId="{E142E167-1992-41DB-88F5-FF282B71F685}"/>
    <dgm:cxn modelId="{4696AF17-384C-418C-B5D3-A6BAF8C48811}" srcId="{DA6A8BCA-8C3A-4A53-BAC9-8C8B41D4683B}" destId="{A4BFE637-2483-4169-9363-385955D06D54}" srcOrd="1" destOrd="0" parTransId="{7DEFD9EF-66A1-46B8-8BA7-622793ED89AD}" sibTransId="{F5B64C84-FFC7-40C6-9466-663E7F66DD45}"/>
    <dgm:cxn modelId="{A89F8CE4-62D6-4CE4-B264-3D1CA5583519}" type="presOf" srcId="{A4BFE637-2483-4169-9363-385955D06D54}" destId="{ED9420E3-E2F6-4441-8AFA-7B62B43C2AE1}" srcOrd="0" destOrd="1" presId="urn:microsoft.com/office/officeart/2005/8/layout/chevron2"/>
    <dgm:cxn modelId="{BD083E9F-FDA9-4922-A252-5339CD7D45D5}" type="presOf" srcId="{08F3FC09-9A75-4774-B018-BB12CFD20F4A}" destId="{E19C7EB5-5984-403C-87A5-799FDFA9458C}" srcOrd="0" destOrd="1" presId="urn:microsoft.com/office/officeart/2005/8/layout/chevron2"/>
    <dgm:cxn modelId="{032D274D-D50D-40FC-B3FF-648A9E12CF15}" srcId="{BE5FFB11-5476-48AD-A5E2-C37981FE2691}" destId="{CB80D0F1-1661-4230-A052-F08836D10BD4}" srcOrd="0" destOrd="0" parTransId="{B93AF7C9-0E10-49C1-A05C-FB093807AED5}" sibTransId="{E391FD09-84A9-4561-BE94-16D4FFCC48F9}"/>
    <dgm:cxn modelId="{860C7A08-9F85-4F44-BC06-051B218CC100}" srcId="{DA6A8BCA-8C3A-4A53-BAC9-8C8B41D4683B}" destId="{8A69B995-F27C-4960-B2FE-8F26FB971503}" srcOrd="0" destOrd="0" parTransId="{3090EE61-753E-4806-897F-80583D2C2330}" sibTransId="{0DC3F85E-63B1-40BA-8445-55D152A030AD}"/>
    <dgm:cxn modelId="{F896A94B-1F6B-49F7-83B8-98200C72D9D6}" type="presOf" srcId="{BE5FFB11-5476-48AD-A5E2-C37981FE2691}" destId="{8EC24A92-2E14-435B-9806-2D9C95BCD791}" srcOrd="0" destOrd="0" presId="urn:microsoft.com/office/officeart/2005/8/layout/chevron2"/>
    <dgm:cxn modelId="{BAC4D88E-41D8-4240-9F25-2270E1E5F860}" type="presOf" srcId="{CB80D0F1-1661-4230-A052-F08836D10BD4}" destId="{E19C7EB5-5984-403C-87A5-799FDFA9458C}" srcOrd="0" destOrd="0" presId="urn:microsoft.com/office/officeart/2005/8/layout/chevron2"/>
    <dgm:cxn modelId="{A6A83979-FDB6-4CDC-B645-0C16CE5D72AF}" type="presOf" srcId="{DA6A8BCA-8C3A-4A53-BAC9-8C8B41D4683B}" destId="{6DA92B7B-989A-42C4-9F17-C2490EB48DDF}" srcOrd="0" destOrd="0" presId="urn:microsoft.com/office/officeart/2005/8/layout/chevron2"/>
    <dgm:cxn modelId="{F48E3763-1036-42B6-91BC-9B4B6295E708}" type="presParOf" srcId="{2E7093ED-9DF6-4DE6-83A2-FAD426EE812B}" destId="{3F34A3F4-2B05-40E8-A2BE-C749B298582C}" srcOrd="0" destOrd="0" presId="urn:microsoft.com/office/officeart/2005/8/layout/chevron2"/>
    <dgm:cxn modelId="{3A3767E7-B175-4D4F-8373-4B1876C77179}" type="presParOf" srcId="{3F34A3F4-2B05-40E8-A2BE-C749B298582C}" destId="{6DA92B7B-989A-42C4-9F17-C2490EB48DDF}" srcOrd="0" destOrd="0" presId="urn:microsoft.com/office/officeart/2005/8/layout/chevron2"/>
    <dgm:cxn modelId="{FE075E44-FF89-4F11-87B1-41078DB972FF}" type="presParOf" srcId="{3F34A3F4-2B05-40E8-A2BE-C749B298582C}" destId="{ED9420E3-E2F6-4441-8AFA-7B62B43C2AE1}" srcOrd="1" destOrd="0" presId="urn:microsoft.com/office/officeart/2005/8/layout/chevron2"/>
    <dgm:cxn modelId="{C3E9BD4D-F806-4A86-8EBE-B6A336A7086E}" type="presParOf" srcId="{2E7093ED-9DF6-4DE6-83A2-FAD426EE812B}" destId="{BB62ED24-456C-4422-8D81-11A0F3826BE7}" srcOrd="1" destOrd="0" presId="urn:microsoft.com/office/officeart/2005/8/layout/chevron2"/>
    <dgm:cxn modelId="{79302513-734E-4356-A3A3-BABEB566B30F}" type="presParOf" srcId="{2E7093ED-9DF6-4DE6-83A2-FAD426EE812B}" destId="{707DF7DE-F6AD-48AF-A497-1BAEA071BEEC}" srcOrd="2" destOrd="0" presId="urn:microsoft.com/office/officeart/2005/8/layout/chevron2"/>
    <dgm:cxn modelId="{FDDA21BC-C6B6-4E30-B0DC-42380D1C588A}" type="presParOf" srcId="{707DF7DE-F6AD-48AF-A497-1BAEA071BEEC}" destId="{8EC24A92-2E14-435B-9806-2D9C95BCD791}" srcOrd="0" destOrd="0" presId="urn:microsoft.com/office/officeart/2005/8/layout/chevron2"/>
    <dgm:cxn modelId="{8976376B-AA80-48C1-B8A1-988719CB65EC}" type="presParOf" srcId="{707DF7DE-F6AD-48AF-A497-1BAEA071BEEC}" destId="{E19C7EB5-5984-403C-87A5-799FDFA9458C}"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953DF0BF-5EA4-4C58-A594-834CD88155C7}" type="doc">
      <dgm:prSet loTypeId="urn:microsoft.com/office/officeart/2005/8/layout/hierarchy2" loCatId="hierarchy" qsTypeId="urn:microsoft.com/office/officeart/2005/8/quickstyle/simple2" qsCatId="simple" csTypeId="urn:microsoft.com/office/officeart/2005/8/colors/colorful3" csCatId="colorful" phldr="1"/>
      <dgm:spPr/>
      <dgm:t>
        <a:bodyPr/>
        <a:lstStyle/>
        <a:p>
          <a:endParaRPr lang="zh-TW" altLang="en-US"/>
        </a:p>
      </dgm:t>
    </dgm:pt>
    <dgm:pt modelId="{C1466D06-8F8B-4608-A34E-235EE56A331E}">
      <dgm:prSet phldrT="[文字]"/>
      <dgm:spPr/>
      <dgm:t>
        <a:bodyPr/>
        <a:lstStyle/>
        <a:p>
          <a:r>
            <a:rPr lang="zh-TW" altLang="en-US" b="1" dirty="0" smtClean="0">
              <a:latin typeface="微軟正黑體" pitchFamily="34" charset="-120"/>
              <a:ea typeface="微軟正黑體" pitchFamily="34" charset="-120"/>
            </a:rPr>
            <a:t>先視契約有無約定</a:t>
          </a:r>
          <a:endParaRPr lang="zh-TW" altLang="en-US" b="1" dirty="0">
            <a:latin typeface="微軟正黑體" pitchFamily="34" charset="-120"/>
            <a:ea typeface="微軟正黑體" pitchFamily="34" charset="-120"/>
          </a:endParaRPr>
        </a:p>
      </dgm:t>
    </dgm:pt>
    <dgm:pt modelId="{A6622EB3-FEEB-4B20-84CD-FD695D34054A}" type="parTrans" cxnId="{5D5773FC-0ADF-4C2B-A345-15022CF4026B}">
      <dgm:prSet/>
      <dgm:spPr/>
      <dgm:t>
        <a:bodyPr/>
        <a:lstStyle/>
        <a:p>
          <a:endParaRPr lang="zh-TW" altLang="en-US"/>
        </a:p>
      </dgm:t>
    </dgm:pt>
    <dgm:pt modelId="{2E0E7C01-E661-4834-BC21-F4235A3D044D}" type="sibTrans" cxnId="{5D5773FC-0ADF-4C2B-A345-15022CF4026B}">
      <dgm:prSet/>
      <dgm:spPr/>
      <dgm:t>
        <a:bodyPr/>
        <a:lstStyle/>
        <a:p>
          <a:endParaRPr lang="zh-TW" altLang="en-US"/>
        </a:p>
      </dgm:t>
    </dgm:pt>
    <dgm:pt modelId="{B30FB74F-B5C1-4C3F-B2A3-ACD2F7262226}">
      <dgm:prSet phldrT="[文字]"/>
      <dgm:spPr/>
      <dgm:t>
        <a:bodyPr/>
        <a:lstStyle/>
        <a:p>
          <a:r>
            <a:rPr lang="zh-TW" altLang="en-US" b="1" dirty="0" smtClean="0">
              <a:latin typeface="微軟正黑體" pitchFamily="34" charset="-120"/>
              <a:ea typeface="微軟正黑體" pitchFamily="34" charset="-120"/>
            </a:rPr>
            <a:t>無約定</a:t>
          </a:r>
          <a:r>
            <a:rPr lang="en-US" altLang="zh-TW" b="1" smtClean="0">
              <a:latin typeface="微軟正黑體" pitchFamily="34" charset="-120"/>
              <a:ea typeface="微軟正黑體" pitchFamily="34" charset="-120"/>
            </a:rPr>
            <a:t>,</a:t>
          </a:r>
          <a:r>
            <a:rPr lang="zh-TW" altLang="en-US" b="1" smtClean="0">
              <a:latin typeface="微軟正黑體" pitchFamily="34" charset="-120"/>
              <a:ea typeface="微軟正黑體" pitchFamily="34" charset="-120"/>
            </a:rPr>
            <a:t>以</a:t>
          </a:r>
          <a:r>
            <a:rPr lang="zh-TW" altLang="en-US" b="1" u="sng" smtClean="0">
              <a:latin typeface="微軟正黑體" pitchFamily="34" charset="-120"/>
              <a:ea typeface="微軟正黑體" pitchFamily="34" charset="-120"/>
            </a:rPr>
            <a:t>受雇人</a:t>
          </a:r>
          <a:r>
            <a:rPr lang="en-US" altLang="zh-TW" b="1" u="sng" dirty="0" smtClean="0">
              <a:latin typeface="微軟正黑體" pitchFamily="34" charset="-120"/>
              <a:ea typeface="微軟正黑體" pitchFamily="34" charset="-120"/>
            </a:rPr>
            <a:t>(</a:t>
          </a:r>
          <a:r>
            <a:rPr lang="zh-TW" altLang="en-US" b="1" u="sng" dirty="0" smtClean="0">
              <a:latin typeface="微軟正黑體" pitchFamily="34" charset="-120"/>
              <a:ea typeface="微軟正黑體" pitchFamily="34" charset="-120"/>
            </a:rPr>
            <a:t>公務員</a:t>
          </a:r>
          <a:r>
            <a:rPr lang="en-US" altLang="zh-TW" b="1" u="sng" dirty="0" smtClean="0">
              <a:latin typeface="微軟正黑體" pitchFamily="34" charset="-120"/>
              <a:ea typeface="微軟正黑體" pitchFamily="34" charset="-120"/>
            </a:rPr>
            <a:t>)</a:t>
          </a:r>
          <a:r>
            <a:rPr lang="zh-TW" altLang="en-US" b="1" dirty="0" smtClean="0">
              <a:latin typeface="微軟正黑體" pitchFamily="34" charset="-120"/>
              <a:ea typeface="微軟正黑體" pitchFamily="34" charset="-120"/>
            </a:rPr>
            <a:t>為著作人</a:t>
          </a:r>
          <a:endParaRPr lang="zh-TW" altLang="en-US" b="1" dirty="0">
            <a:latin typeface="微軟正黑體" pitchFamily="34" charset="-120"/>
            <a:ea typeface="微軟正黑體" pitchFamily="34" charset="-120"/>
          </a:endParaRPr>
        </a:p>
      </dgm:t>
    </dgm:pt>
    <dgm:pt modelId="{02BE8F39-1712-4942-9828-7FF0C188011F}" type="parTrans" cxnId="{1ABED730-0DF8-4435-B17C-CB051A8B4007}">
      <dgm:prSet/>
      <dgm:spPr/>
      <dgm:t>
        <a:bodyPr/>
        <a:lstStyle/>
        <a:p>
          <a:endParaRPr lang="zh-TW" altLang="en-US"/>
        </a:p>
      </dgm:t>
    </dgm:pt>
    <dgm:pt modelId="{DC1B0AE9-C396-49B8-826F-146AEA9C2700}" type="sibTrans" cxnId="{1ABED730-0DF8-4435-B17C-CB051A8B4007}">
      <dgm:prSet/>
      <dgm:spPr/>
      <dgm:t>
        <a:bodyPr/>
        <a:lstStyle/>
        <a:p>
          <a:endParaRPr lang="zh-TW" altLang="en-US"/>
        </a:p>
      </dgm:t>
    </dgm:pt>
    <dgm:pt modelId="{D672F453-CA27-467F-934A-C2F26FA1152B}">
      <dgm:prSet phldrT="[文字]"/>
      <dgm:spPr/>
      <dgm:t>
        <a:bodyPr/>
        <a:lstStyle/>
        <a:p>
          <a:pPr algn="l"/>
          <a:r>
            <a:rPr lang="zh-TW" altLang="en-US" b="1" dirty="0" smtClean="0">
              <a:latin typeface="微軟正黑體" pitchFamily="34" charset="-120"/>
              <a:ea typeface="微軟正黑體" pitchFamily="34" charset="-120"/>
            </a:rPr>
            <a:t>無約定</a:t>
          </a:r>
          <a:r>
            <a:rPr lang="en-US" altLang="zh-TW" b="1" dirty="0" smtClean="0">
              <a:latin typeface="微軟正黑體" pitchFamily="34" charset="-120"/>
              <a:ea typeface="微軟正黑體" pitchFamily="34" charset="-120"/>
            </a:rPr>
            <a:t>,</a:t>
          </a:r>
          <a:r>
            <a:rPr lang="zh-TW" altLang="en-US" b="1" dirty="0" smtClean="0">
              <a:latin typeface="微軟正黑體" pitchFamily="34" charset="-120"/>
              <a:ea typeface="微軟正黑體" pitchFamily="34" charset="-120"/>
            </a:rPr>
            <a:t>著作財產權歸</a:t>
          </a:r>
          <a:r>
            <a:rPr lang="zh-TW" altLang="en-US" b="1" u="sng" dirty="0" smtClean="0">
              <a:latin typeface="微軟正黑體" pitchFamily="34" charset="-120"/>
              <a:ea typeface="微軟正黑體" pitchFamily="34" charset="-120"/>
            </a:rPr>
            <a:t>雇用人</a:t>
          </a:r>
          <a:r>
            <a:rPr lang="en-US" altLang="zh-TW" b="1" u="sng" dirty="0" smtClean="0">
              <a:latin typeface="微軟正黑體" pitchFamily="34" charset="-120"/>
              <a:ea typeface="微軟正黑體" pitchFamily="34" charset="-120"/>
            </a:rPr>
            <a:t>(</a:t>
          </a:r>
          <a:r>
            <a:rPr lang="zh-TW" altLang="en-US" b="1" u="sng" dirty="0" smtClean="0">
              <a:latin typeface="微軟正黑體" pitchFamily="34" charset="-120"/>
              <a:ea typeface="微軟正黑體" pitchFamily="34" charset="-120"/>
            </a:rPr>
            <a:t>機關</a:t>
          </a:r>
          <a:r>
            <a:rPr lang="en-US" altLang="zh-TW" b="1" u="sng" dirty="0" smtClean="0">
              <a:latin typeface="微軟正黑體" pitchFamily="34" charset="-120"/>
              <a:ea typeface="微軟正黑體" pitchFamily="34" charset="-120"/>
            </a:rPr>
            <a:t>)</a:t>
          </a:r>
          <a:r>
            <a:rPr lang="zh-TW" altLang="en-US" b="1" dirty="0" smtClean="0">
              <a:latin typeface="微軟正黑體" pitchFamily="34" charset="-120"/>
              <a:ea typeface="微軟正黑體" pitchFamily="34" charset="-120"/>
            </a:rPr>
            <a:t>享有</a:t>
          </a:r>
          <a:endParaRPr lang="zh-TW" altLang="en-US" b="1" dirty="0">
            <a:latin typeface="微軟正黑體" pitchFamily="34" charset="-120"/>
            <a:ea typeface="微軟正黑體" pitchFamily="34" charset="-120"/>
          </a:endParaRPr>
        </a:p>
      </dgm:t>
    </dgm:pt>
    <dgm:pt modelId="{35C4C79A-BC96-4671-86EF-2E9B59817039}" type="parTrans" cxnId="{A07D7845-2344-4393-9DA8-5C979CDD2199}">
      <dgm:prSet/>
      <dgm:spPr/>
      <dgm:t>
        <a:bodyPr/>
        <a:lstStyle/>
        <a:p>
          <a:endParaRPr lang="zh-TW" altLang="en-US"/>
        </a:p>
      </dgm:t>
    </dgm:pt>
    <dgm:pt modelId="{E4F32F77-CB1D-4C58-82CC-E1B131AC5542}" type="sibTrans" cxnId="{A07D7845-2344-4393-9DA8-5C979CDD2199}">
      <dgm:prSet/>
      <dgm:spPr/>
      <dgm:t>
        <a:bodyPr/>
        <a:lstStyle/>
        <a:p>
          <a:endParaRPr lang="zh-TW" altLang="en-US"/>
        </a:p>
      </dgm:t>
    </dgm:pt>
    <dgm:pt modelId="{73B8B30A-8C22-4B91-BB50-AB75B940DDCC}">
      <dgm:prSet phldrT="[文字]"/>
      <dgm:spPr/>
      <dgm:t>
        <a:bodyPr/>
        <a:lstStyle/>
        <a:p>
          <a:pPr algn="l"/>
          <a:r>
            <a:rPr lang="zh-TW" altLang="en-US" b="1" dirty="0" smtClean="0">
              <a:latin typeface="微軟正黑體" pitchFamily="34" charset="-120"/>
              <a:ea typeface="微軟正黑體" pitchFamily="34" charset="-120"/>
            </a:rPr>
            <a:t>約定受雇人</a:t>
          </a:r>
          <a:r>
            <a:rPr lang="en-US" altLang="zh-TW" b="1" dirty="0" smtClean="0">
              <a:latin typeface="微軟正黑體" pitchFamily="34" charset="-120"/>
              <a:ea typeface="微軟正黑體" pitchFamily="34" charset="-120"/>
            </a:rPr>
            <a:t>(</a:t>
          </a:r>
          <a:r>
            <a:rPr lang="zh-TW" altLang="en-US" b="1" u="sng" dirty="0" smtClean="0">
              <a:latin typeface="微軟正黑體" pitchFamily="34" charset="-120"/>
              <a:ea typeface="微軟正黑體" pitchFamily="34" charset="-120"/>
            </a:rPr>
            <a:t>公務員</a:t>
          </a:r>
          <a:r>
            <a:rPr lang="en-US" altLang="zh-TW" b="1" dirty="0" smtClean="0">
              <a:latin typeface="微軟正黑體" pitchFamily="34" charset="-120"/>
              <a:ea typeface="微軟正黑體" pitchFamily="34" charset="-120"/>
            </a:rPr>
            <a:t>)</a:t>
          </a:r>
          <a:r>
            <a:rPr lang="zh-TW" altLang="en-US" b="1" dirty="0" smtClean="0">
              <a:latin typeface="微軟正黑體" pitchFamily="34" charset="-120"/>
              <a:ea typeface="微軟正黑體" pitchFamily="34" charset="-120"/>
            </a:rPr>
            <a:t>享有著作財產權</a:t>
          </a:r>
          <a:endParaRPr lang="zh-TW" altLang="en-US" b="1" dirty="0">
            <a:latin typeface="微軟正黑體" pitchFamily="34" charset="-120"/>
            <a:ea typeface="微軟正黑體" pitchFamily="34" charset="-120"/>
          </a:endParaRPr>
        </a:p>
      </dgm:t>
    </dgm:pt>
    <dgm:pt modelId="{55656DD3-84DB-4845-8C73-4B648F90F9F9}" type="parTrans" cxnId="{C668D931-D0E3-4EF1-BF2D-C3E59BDC4DCA}">
      <dgm:prSet/>
      <dgm:spPr/>
      <dgm:t>
        <a:bodyPr/>
        <a:lstStyle/>
        <a:p>
          <a:endParaRPr lang="zh-TW" altLang="en-US"/>
        </a:p>
      </dgm:t>
    </dgm:pt>
    <dgm:pt modelId="{76A649F8-EF4A-452C-ACA3-57D3BC2FCD28}" type="sibTrans" cxnId="{C668D931-D0E3-4EF1-BF2D-C3E59BDC4DCA}">
      <dgm:prSet/>
      <dgm:spPr/>
      <dgm:t>
        <a:bodyPr/>
        <a:lstStyle/>
        <a:p>
          <a:endParaRPr lang="zh-TW" altLang="en-US"/>
        </a:p>
      </dgm:t>
    </dgm:pt>
    <dgm:pt modelId="{509C2D93-7F7A-4E59-A631-88824E2FD63B}">
      <dgm:prSet phldrT="[文字]"/>
      <dgm:spPr/>
      <dgm:t>
        <a:bodyPr/>
        <a:lstStyle/>
        <a:p>
          <a:r>
            <a:rPr lang="zh-TW" altLang="en-US" b="1" dirty="0" smtClean="0">
              <a:latin typeface="微軟正黑體" pitchFamily="34" charset="-120"/>
              <a:ea typeface="微軟正黑體" pitchFamily="34" charset="-120"/>
            </a:rPr>
            <a:t>約定雇用人</a:t>
          </a:r>
          <a:r>
            <a:rPr lang="en-US" altLang="zh-TW" b="1" dirty="0" smtClean="0">
              <a:latin typeface="微軟正黑體" pitchFamily="34" charset="-120"/>
              <a:ea typeface="微軟正黑體" pitchFamily="34" charset="-120"/>
            </a:rPr>
            <a:t>(</a:t>
          </a:r>
          <a:r>
            <a:rPr lang="zh-TW" altLang="en-US" b="1" dirty="0" smtClean="0">
              <a:latin typeface="微軟正黑體" pitchFamily="34" charset="-120"/>
              <a:ea typeface="微軟正黑體" pitchFamily="34" charset="-120"/>
            </a:rPr>
            <a:t>機關</a:t>
          </a:r>
          <a:r>
            <a:rPr lang="en-US" altLang="zh-TW" b="1" dirty="0" smtClean="0">
              <a:latin typeface="微軟正黑體" pitchFamily="34" charset="-120"/>
              <a:ea typeface="微軟正黑體" pitchFamily="34" charset="-120"/>
            </a:rPr>
            <a:t>)</a:t>
          </a:r>
          <a:r>
            <a:rPr lang="zh-TW" altLang="en-US" b="1" dirty="0" smtClean="0">
              <a:latin typeface="微軟正黑體" pitchFamily="34" charset="-120"/>
              <a:ea typeface="微軟正黑體" pitchFamily="34" charset="-120"/>
            </a:rPr>
            <a:t>為著作人</a:t>
          </a:r>
          <a:endParaRPr lang="zh-TW" altLang="en-US" b="1" dirty="0">
            <a:latin typeface="微軟正黑體" pitchFamily="34" charset="-120"/>
            <a:ea typeface="微軟正黑體" pitchFamily="34" charset="-120"/>
          </a:endParaRPr>
        </a:p>
      </dgm:t>
    </dgm:pt>
    <dgm:pt modelId="{D0E9FAB4-D285-4A52-BBA6-C794467DB8F6}" type="parTrans" cxnId="{4E36DCAD-1EE5-4589-B341-E4813BD2DFBF}">
      <dgm:prSet/>
      <dgm:spPr/>
      <dgm:t>
        <a:bodyPr/>
        <a:lstStyle/>
        <a:p>
          <a:endParaRPr lang="zh-TW" altLang="en-US"/>
        </a:p>
      </dgm:t>
    </dgm:pt>
    <dgm:pt modelId="{7EC98714-7C96-474F-9B97-99AD04A36978}" type="sibTrans" cxnId="{4E36DCAD-1EE5-4589-B341-E4813BD2DFBF}">
      <dgm:prSet/>
      <dgm:spPr/>
      <dgm:t>
        <a:bodyPr/>
        <a:lstStyle/>
        <a:p>
          <a:endParaRPr lang="zh-TW" altLang="en-US"/>
        </a:p>
      </dgm:t>
    </dgm:pt>
    <dgm:pt modelId="{37E0495B-F2DC-4DDC-AD42-17E6359DDD76}">
      <dgm:prSet phldrT="[文字]"/>
      <dgm:spPr/>
      <dgm:t>
        <a:bodyPr/>
        <a:lstStyle/>
        <a:p>
          <a:r>
            <a:rPr lang="zh-TW" altLang="en-US" b="1" dirty="0" smtClean="0">
              <a:latin typeface="微軟正黑體" pitchFamily="34" charset="-120"/>
              <a:ea typeface="微軟正黑體" pitchFamily="34" charset="-120"/>
            </a:rPr>
            <a:t>雇用人</a:t>
          </a:r>
          <a:r>
            <a:rPr lang="en-US" altLang="zh-TW" b="1" dirty="0" smtClean="0">
              <a:latin typeface="微軟正黑體" pitchFamily="34" charset="-120"/>
              <a:ea typeface="微軟正黑體" pitchFamily="34" charset="-120"/>
            </a:rPr>
            <a:t>(</a:t>
          </a:r>
          <a:r>
            <a:rPr lang="zh-TW" altLang="en-US" b="1" dirty="0" smtClean="0">
              <a:latin typeface="微軟正黑體" pitchFamily="34" charset="-120"/>
              <a:ea typeface="微軟正黑體" pitchFamily="34" charset="-120"/>
            </a:rPr>
            <a:t>機關</a:t>
          </a:r>
          <a:r>
            <a:rPr lang="en-US" altLang="zh-TW" b="1" dirty="0" smtClean="0">
              <a:latin typeface="微軟正黑體" pitchFamily="34" charset="-120"/>
              <a:ea typeface="微軟正黑體" pitchFamily="34" charset="-120"/>
            </a:rPr>
            <a:t>)</a:t>
          </a:r>
          <a:r>
            <a:rPr lang="zh-TW" altLang="en-US" b="1" dirty="0" smtClean="0">
              <a:latin typeface="微軟正黑體" pitchFamily="34" charset="-120"/>
              <a:ea typeface="微軟正黑體" pitchFamily="34" charset="-120"/>
            </a:rPr>
            <a:t>享有著作人格權及著作財產權</a:t>
          </a:r>
          <a:endParaRPr lang="zh-TW" altLang="en-US" b="1" dirty="0">
            <a:latin typeface="微軟正黑體" pitchFamily="34" charset="-120"/>
            <a:ea typeface="微軟正黑體" pitchFamily="34" charset="-120"/>
          </a:endParaRPr>
        </a:p>
      </dgm:t>
    </dgm:pt>
    <dgm:pt modelId="{61E0C39F-172D-403B-9B33-CF7244942A49}" type="parTrans" cxnId="{A9B294FF-EE69-454F-AFD9-32C05B268750}">
      <dgm:prSet/>
      <dgm:spPr/>
      <dgm:t>
        <a:bodyPr/>
        <a:lstStyle/>
        <a:p>
          <a:endParaRPr lang="zh-TW" altLang="en-US"/>
        </a:p>
      </dgm:t>
    </dgm:pt>
    <dgm:pt modelId="{91AA9602-ED59-400F-BCA5-E7AB4655A1F9}" type="sibTrans" cxnId="{A9B294FF-EE69-454F-AFD9-32C05B268750}">
      <dgm:prSet/>
      <dgm:spPr/>
      <dgm:t>
        <a:bodyPr/>
        <a:lstStyle/>
        <a:p>
          <a:endParaRPr lang="zh-TW" altLang="en-US"/>
        </a:p>
      </dgm:t>
    </dgm:pt>
    <dgm:pt modelId="{8965BF55-4600-4861-BF24-49A5D1A4CCDE}" type="pres">
      <dgm:prSet presAssocID="{953DF0BF-5EA4-4C58-A594-834CD88155C7}" presName="diagram" presStyleCnt="0">
        <dgm:presLayoutVars>
          <dgm:chPref val="1"/>
          <dgm:dir/>
          <dgm:animOne val="branch"/>
          <dgm:animLvl val="lvl"/>
          <dgm:resizeHandles val="exact"/>
        </dgm:presLayoutVars>
      </dgm:prSet>
      <dgm:spPr/>
      <dgm:t>
        <a:bodyPr/>
        <a:lstStyle/>
        <a:p>
          <a:endParaRPr lang="zh-TW" altLang="en-US"/>
        </a:p>
      </dgm:t>
    </dgm:pt>
    <dgm:pt modelId="{3A97A2DE-9C47-4DDC-B5F8-C561793259C3}" type="pres">
      <dgm:prSet presAssocID="{C1466D06-8F8B-4608-A34E-235EE56A331E}" presName="root1" presStyleCnt="0"/>
      <dgm:spPr/>
    </dgm:pt>
    <dgm:pt modelId="{06AF6C3E-19EA-4338-A1E7-E9445ABAE0FD}" type="pres">
      <dgm:prSet presAssocID="{C1466D06-8F8B-4608-A34E-235EE56A331E}" presName="LevelOneTextNode" presStyleLbl="node0" presStyleIdx="0" presStyleCnt="1" custScaleX="77849">
        <dgm:presLayoutVars>
          <dgm:chPref val="3"/>
        </dgm:presLayoutVars>
      </dgm:prSet>
      <dgm:spPr/>
      <dgm:t>
        <a:bodyPr/>
        <a:lstStyle/>
        <a:p>
          <a:endParaRPr lang="zh-TW" altLang="en-US"/>
        </a:p>
      </dgm:t>
    </dgm:pt>
    <dgm:pt modelId="{5D4A4505-639C-402A-9352-15431E70E225}" type="pres">
      <dgm:prSet presAssocID="{C1466D06-8F8B-4608-A34E-235EE56A331E}" presName="level2hierChild" presStyleCnt="0"/>
      <dgm:spPr/>
    </dgm:pt>
    <dgm:pt modelId="{9B1071B5-6A5B-42BD-AFC4-EC4C30F7690D}" type="pres">
      <dgm:prSet presAssocID="{02BE8F39-1712-4942-9828-7FF0C188011F}" presName="conn2-1" presStyleLbl="parChTrans1D2" presStyleIdx="0" presStyleCnt="2"/>
      <dgm:spPr/>
      <dgm:t>
        <a:bodyPr/>
        <a:lstStyle/>
        <a:p>
          <a:endParaRPr lang="zh-TW" altLang="en-US"/>
        </a:p>
      </dgm:t>
    </dgm:pt>
    <dgm:pt modelId="{265B2FF7-B998-42F9-B13B-65A822844456}" type="pres">
      <dgm:prSet presAssocID="{02BE8F39-1712-4942-9828-7FF0C188011F}" presName="connTx" presStyleLbl="parChTrans1D2" presStyleIdx="0" presStyleCnt="2"/>
      <dgm:spPr/>
      <dgm:t>
        <a:bodyPr/>
        <a:lstStyle/>
        <a:p>
          <a:endParaRPr lang="zh-TW" altLang="en-US"/>
        </a:p>
      </dgm:t>
    </dgm:pt>
    <dgm:pt modelId="{B4030BAB-10F5-4D92-BEBB-34B2D896D34A}" type="pres">
      <dgm:prSet presAssocID="{B30FB74F-B5C1-4C3F-B2A3-ACD2F7262226}" presName="root2" presStyleCnt="0"/>
      <dgm:spPr/>
    </dgm:pt>
    <dgm:pt modelId="{B0451678-6F43-489D-8ED2-6F85745B237A}" type="pres">
      <dgm:prSet presAssocID="{B30FB74F-B5C1-4C3F-B2A3-ACD2F7262226}" presName="LevelTwoTextNode" presStyleLbl="node2" presStyleIdx="0" presStyleCnt="2">
        <dgm:presLayoutVars>
          <dgm:chPref val="3"/>
        </dgm:presLayoutVars>
      </dgm:prSet>
      <dgm:spPr/>
      <dgm:t>
        <a:bodyPr/>
        <a:lstStyle/>
        <a:p>
          <a:endParaRPr lang="zh-TW" altLang="en-US"/>
        </a:p>
      </dgm:t>
    </dgm:pt>
    <dgm:pt modelId="{CA5F047B-D912-4611-AAB0-D93D85C530CC}" type="pres">
      <dgm:prSet presAssocID="{B30FB74F-B5C1-4C3F-B2A3-ACD2F7262226}" presName="level3hierChild" presStyleCnt="0"/>
      <dgm:spPr/>
    </dgm:pt>
    <dgm:pt modelId="{48F14C65-10E4-46EF-AF47-C3D2D62FF8F1}" type="pres">
      <dgm:prSet presAssocID="{35C4C79A-BC96-4671-86EF-2E9B59817039}" presName="conn2-1" presStyleLbl="parChTrans1D3" presStyleIdx="0" presStyleCnt="3"/>
      <dgm:spPr/>
      <dgm:t>
        <a:bodyPr/>
        <a:lstStyle/>
        <a:p>
          <a:endParaRPr lang="zh-TW" altLang="en-US"/>
        </a:p>
      </dgm:t>
    </dgm:pt>
    <dgm:pt modelId="{FC6A3405-AD47-4675-ACF2-64DF6FA6E828}" type="pres">
      <dgm:prSet presAssocID="{35C4C79A-BC96-4671-86EF-2E9B59817039}" presName="connTx" presStyleLbl="parChTrans1D3" presStyleIdx="0" presStyleCnt="3"/>
      <dgm:spPr/>
      <dgm:t>
        <a:bodyPr/>
        <a:lstStyle/>
        <a:p>
          <a:endParaRPr lang="zh-TW" altLang="en-US"/>
        </a:p>
      </dgm:t>
    </dgm:pt>
    <dgm:pt modelId="{0E30374F-7970-490B-A0D1-F2AACCF4E350}" type="pres">
      <dgm:prSet presAssocID="{D672F453-CA27-467F-934A-C2F26FA1152B}" presName="root2" presStyleCnt="0"/>
      <dgm:spPr/>
    </dgm:pt>
    <dgm:pt modelId="{81517D5D-7F33-440F-AEFF-B0902FBCD3E3}" type="pres">
      <dgm:prSet presAssocID="{D672F453-CA27-467F-934A-C2F26FA1152B}" presName="LevelTwoTextNode" presStyleLbl="node3" presStyleIdx="0" presStyleCnt="3">
        <dgm:presLayoutVars>
          <dgm:chPref val="3"/>
        </dgm:presLayoutVars>
      </dgm:prSet>
      <dgm:spPr/>
      <dgm:t>
        <a:bodyPr/>
        <a:lstStyle/>
        <a:p>
          <a:endParaRPr lang="zh-TW" altLang="en-US"/>
        </a:p>
      </dgm:t>
    </dgm:pt>
    <dgm:pt modelId="{DDD76FD1-1BCA-4F29-BF18-71B31C95FEEB}" type="pres">
      <dgm:prSet presAssocID="{D672F453-CA27-467F-934A-C2F26FA1152B}" presName="level3hierChild" presStyleCnt="0"/>
      <dgm:spPr/>
    </dgm:pt>
    <dgm:pt modelId="{BFEA8373-B301-43D6-A376-E2E128308599}" type="pres">
      <dgm:prSet presAssocID="{55656DD3-84DB-4845-8C73-4B648F90F9F9}" presName="conn2-1" presStyleLbl="parChTrans1D3" presStyleIdx="1" presStyleCnt="3"/>
      <dgm:spPr/>
      <dgm:t>
        <a:bodyPr/>
        <a:lstStyle/>
        <a:p>
          <a:endParaRPr lang="zh-TW" altLang="en-US"/>
        </a:p>
      </dgm:t>
    </dgm:pt>
    <dgm:pt modelId="{8D211F07-EE8F-40C7-85B9-D585DD8C8340}" type="pres">
      <dgm:prSet presAssocID="{55656DD3-84DB-4845-8C73-4B648F90F9F9}" presName="connTx" presStyleLbl="parChTrans1D3" presStyleIdx="1" presStyleCnt="3"/>
      <dgm:spPr/>
      <dgm:t>
        <a:bodyPr/>
        <a:lstStyle/>
        <a:p>
          <a:endParaRPr lang="zh-TW" altLang="en-US"/>
        </a:p>
      </dgm:t>
    </dgm:pt>
    <dgm:pt modelId="{06E996E1-C1BF-4F13-8C25-D25EBCA2C2B6}" type="pres">
      <dgm:prSet presAssocID="{73B8B30A-8C22-4B91-BB50-AB75B940DDCC}" presName="root2" presStyleCnt="0"/>
      <dgm:spPr/>
    </dgm:pt>
    <dgm:pt modelId="{31346B3B-7D3A-4D10-B114-FF0239AC3B19}" type="pres">
      <dgm:prSet presAssocID="{73B8B30A-8C22-4B91-BB50-AB75B940DDCC}" presName="LevelTwoTextNode" presStyleLbl="node3" presStyleIdx="1" presStyleCnt="3">
        <dgm:presLayoutVars>
          <dgm:chPref val="3"/>
        </dgm:presLayoutVars>
      </dgm:prSet>
      <dgm:spPr/>
      <dgm:t>
        <a:bodyPr/>
        <a:lstStyle/>
        <a:p>
          <a:endParaRPr lang="zh-TW" altLang="en-US"/>
        </a:p>
      </dgm:t>
    </dgm:pt>
    <dgm:pt modelId="{3BC7F3FA-3F4A-4BCE-9231-DA84FB78DCC4}" type="pres">
      <dgm:prSet presAssocID="{73B8B30A-8C22-4B91-BB50-AB75B940DDCC}" presName="level3hierChild" presStyleCnt="0"/>
      <dgm:spPr/>
    </dgm:pt>
    <dgm:pt modelId="{2DEF0FD8-3316-4D56-AD90-674DD72C82A4}" type="pres">
      <dgm:prSet presAssocID="{D0E9FAB4-D285-4A52-BBA6-C794467DB8F6}" presName="conn2-1" presStyleLbl="parChTrans1D2" presStyleIdx="1" presStyleCnt="2"/>
      <dgm:spPr/>
      <dgm:t>
        <a:bodyPr/>
        <a:lstStyle/>
        <a:p>
          <a:endParaRPr lang="zh-TW" altLang="en-US"/>
        </a:p>
      </dgm:t>
    </dgm:pt>
    <dgm:pt modelId="{6CF70345-50C2-4912-896C-6DED312E52F4}" type="pres">
      <dgm:prSet presAssocID="{D0E9FAB4-D285-4A52-BBA6-C794467DB8F6}" presName="connTx" presStyleLbl="parChTrans1D2" presStyleIdx="1" presStyleCnt="2"/>
      <dgm:spPr/>
      <dgm:t>
        <a:bodyPr/>
        <a:lstStyle/>
        <a:p>
          <a:endParaRPr lang="zh-TW" altLang="en-US"/>
        </a:p>
      </dgm:t>
    </dgm:pt>
    <dgm:pt modelId="{6A1369C0-BEEE-4B72-A046-C989590D746B}" type="pres">
      <dgm:prSet presAssocID="{509C2D93-7F7A-4E59-A631-88824E2FD63B}" presName="root2" presStyleCnt="0"/>
      <dgm:spPr/>
    </dgm:pt>
    <dgm:pt modelId="{7EDE4BD0-4003-4EA1-B093-24A9D20D2ADB}" type="pres">
      <dgm:prSet presAssocID="{509C2D93-7F7A-4E59-A631-88824E2FD63B}" presName="LevelTwoTextNode" presStyleLbl="node2" presStyleIdx="1" presStyleCnt="2">
        <dgm:presLayoutVars>
          <dgm:chPref val="3"/>
        </dgm:presLayoutVars>
      </dgm:prSet>
      <dgm:spPr/>
      <dgm:t>
        <a:bodyPr/>
        <a:lstStyle/>
        <a:p>
          <a:endParaRPr lang="zh-TW" altLang="en-US"/>
        </a:p>
      </dgm:t>
    </dgm:pt>
    <dgm:pt modelId="{AAAB91C4-01F3-4742-A131-04D54F46C1A0}" type="pres">
      <dgm:prSet presAssocID="{509C2D93-7F7A-4E59-A631-88824E2FD63B}" presName="level3hierChild" presStyleCnt="0"/>
      <dgm:spPr/>
    </dgm:pt>
    <dgm:pt modelId="{F94B2B0F-FDF9-4054-97A9-F7129B8AE93A}" type="pres">
      <dgm:prSet presAssocID="{61E0C39F-172D-403B-9B33-CF7244942A49}" presName="conn2-1" presStyleLbl="parChTrans1D3" presStyleIdx="2" presStyleCnt="3"/>
      <dgm:spPr/>
      <dgm:t>
        <a:bodyPr/>
        <a:lstStyle/>
        <a:p>
          <a:endParaRPr lang="zh-TW" altLang="en-US"/>
        </a:p>
      </dgm:t>
    </dgm:pt>
    <dgm:pt modelId="{E2D9DF47-D56A-46EF-B3DF-52DD4BA62003}" type="pres">
      <dgm:prSet presAssocID="{61E0C39F-172D-403B-9B33-CF7244942A49}" presName="connTx" presStyleLbl="parChTrans1D3" presStyleIdx="2" presStyleCnt="3"/>
      <dgm:spPr/>
      <dgm:t>
        <a:bodyPr/>
        <a:lstStyle/>
        <a:p>
          <a:endParaRPr lang="zh-TW" altLang="en-US"/>
        </a:p>
      </dgm:t>
    </dgm:pt>
    <dgm:pt modelId="{3E87E92D-1D53-44C2-BCA8-F8B4B0885AE4}" type="pres">
      <dgm:prSet presAssocID="{37E0495B-F2DC-4DDC-AD42-17E6359DDD76}" presName="root2" presStyleCnt="0"/>
      <dgm:spPr/>
    </dgm:pt>
    <dgm:pt modelId="{2F129827-5E37-4F33-AB83-DFCEB9B450AD}" type="pres">
      <dgm:prSet presAssocID="{37E0495B-F2DC-4DDC-AD42-17E6359DDD76}" presName="LevelTwoTextNode" presStyleLbl="node3" presStyleIdx="2" presStyleCnt="3">
        <dgm:presLayoutVars>
          <dgm:chPref val="3"/>
        </dgm:presLayoutVars>
      </dgm:prSet>
      <dgm:spPr/>
      <dgm:t>
        <a:bodyPr/>
        <a:lstStyle/>
        <a:p>
          <a:endParaRPr lang="zh-TW" altLang="en-US"/>
        </a:p>
      </dgm:t>
    </dgm:pt>
    <dgm:pt modelId="{8A4F52B6-A1A1-45A2-9EFD-4C1CD4C24E2C}" type="pres">
      <dgm:prSet presAssocID="{37E0495B-F2DC-4DDC-AD42-17E6359DDD76}" presName="level3hierChild" presStyleCnt="0"/>
      <dgm:spPr/>
    </dgm:pt>
  </dgm:ptLst>
  <dgm:cxnLst>
    <dgm:cxn modelId="{FC6DF0EA-E02D-4799-9446-C3E3DEB69C95}" type="presOf" srcId="{37E0495B-F2DC-4DDC-AD42-17E6359DDD76}" destId="{2F129827-5E37-4F33-AB83-DFCEB9B450AD}" srcOrd="0" destOrd="0" presId="urn:microsoft.com/office/officeart/2005/8/layout/hierarchy2"/>
    <dgm:cxn modelId="{1ABED730-0DF8-4435-B17C-CB051A8B4007}" srcId="{C1466D06-8F8B-4608-A34E-235EE56A331E}" destId="{B30FB74F-B5C1-4C3F-B2A3-ACD2F7262226}" srcOrd="0" destOrd="0" parTransId="{02BE8F39-1712-4942-9828-7FF0C188011F}" sibTransId="{DC1B0AE9-C396-49B8-826F-146AEA9C2700}"/>
    <dgm:cxn modelId="{2CB5B6EF-D5C6-4AE8-AAF8-99477593E7D6}" type="presOf" srcId="{D672F453-CA27-467F-934A-C2F26FA1152B}" destId="{81517D5D-7F33-440F-AEFF-B0902FBCD3E3}" srcOrd="0" destOrd="0" presId="urn:microsoft.com/office/officeart/2005/8/layout/hierarchy2"/>
    <dgm:cxn modelId="{A7273D9D-0796-4992-8B78-EEE749510C3F}" type="presOf" srcId="{D0E9FAB4-D285-4A52-BBA6-C794467DB8F6}" destId="{6CF70345-50C2-4912-896C-6DED312E52F4}" srcOrd="1" destOrd="0" presId="urn:microsoft.com/office/officeart/2005/8/layout/hierarchy2"/>
    <dgm:cxn modelId="{C668D931-D0E3-4EF1-BF2D-C3E59BDC4DCA}" srcId="{B30FB74F-B5C1-4C3F-B2A3-ACD2F7262226}" destId="{73B8B30A-8C22-4B91-BB50-AB75B940DDCC}" srcOrd="1" destOrd="0" parTransId="{55656DD3-84DB-4845-8C73-4B648F90F9F9}" sibTransId="{76A649F8-EF4A-452C-ACA3-57D3BC2FCD28}"/>
    <dgm:cxn modelId="{F283F0BF-45BB-4AD7-8EDE-5419AC3E5D15}" type="presOf" srcId="{B30FB74F-B5C1-4C3F-B2A3-ACD2F7262226}" destId="{B0451678-6F43-489D-8ED2-6F85745B237A}" srcOrd="0" destOrd="0" presId="urn:microsoft.com/office/officeart/2005/8/layout/hierarchy2"/>
    <dgm:cxn modelId="{1531903D-D2CD-4EC4-A8B9-828D4E664763}" type="presOf" srcId="{35C4C79A-BC96-4671-86EF-2E9B59817039}" destId="{FC6A3405-AD47-4675-ACF2-64DF6FA6E828}" srcOrd="1" destOrd="0" presId="urn:microsoft.com/office/officeart/2005/8/layout/hierarchy2"/>
    <dgm:cxn modelId="{EEA0E0FB-BAAA-4B53-B231-ECE921CCEC11}" type="presOf" srcId="{61E0C39F-172D-403B-9B33-CF7244942A49}" destId="{F94B2B0F-FDF9-4054-97A9-F7129B8AE93A}" srcOrd="0" destOrd="0" presId="urn:microsoft.com/office/officeart/2005/8/layout/hierarchy2"/>
    <dgm:cxn modelId="{93DDF2F5-04B8-4F44-9888-E38EC402214E}" type="presOf" srcId="{02BE8F39-1712-4942-9828-7FF0C188011F}" destId="{265B2FF7-B998-42F9-B13B-65A822844456}" srcOrd="1" destOrd="0" presId="urn:microsoft.com/office/officeart/2005/8/layout/hierarchy2"/>
    <dgm:cxn modelId="{90A055B8-949A-4D92-AAFE-C58F69AC8E97}" type="presOf" srcId="{61E0C39F-172D-403B-9B33-CF7244942A49}" destId="{E2D9DF47-D56A-46EF-B3DF-52DD4BA62003}" srcOrd="1" destOrd="0" presId="urn:microsoft.com/office/officeart/2005/8/layout/hierarchy2"/>
    <dgm:cxn modelId="{31A40F22-CFDD-4E90-B8A8-9FC5D6928AC3}" type="presOf" srcId="{35C4C79A-BC96-4671-86EF-2E9B59817039}" destId="{48F14C65-10E4-46EF-AF47-C3D2D62FF8F1}" srcOrd="0" destOrd="0" presId="urn:microsoft.com/office/officeart/2005/8/layout/hierarchy2"/>
    <dgm:cxn modelId="{035EB2F2-97B2-4F9C-9190-A605536E4F53}" type="presOf" srcId="{55656DD3-84DB-4845-8C73-4B648F90F9F9}" destId="{BFEA8373-B301-43D6-A376-E2E128308599}" srcOrd="0" destOrd="0" presId="urn:microsoft.com/office/officeart/2005/8/layout/hierarchy2"/>
    <dgm:cxn modelId="{A07D7845-2344-4393-9DA8-5C979CDD2199}" srcId="{B30FB74F-B5C1-4C3F-B2A3-ACD2F7262226}" destId="{D672F453-CA27-467F-934A-C2F26FA1152B}" srcOrd="0" destOrd="0" parTransId="{35C4C79A-BC96-4671-86EF-2E9B59817039}" sibTransId="{E4F32F77-CB1D-4C58-82CC-E1B131AC5542}"/>
    <dgm:cxn modelId="{4E36DCAD-1EE5-4589-B341-E4813BD2DFBF}" srcId="{C1466D06-8F8B-4608-A34E-235EE56A331E}" destId="{509C2D93-7F7A-4E59-A631-88824E2FD63B}" srcOrd="1" destOrd="0" parTransId="{D0E9FAB4-D285-4A52-BBA6-C794467DB8F6}" sibTransId="{7EC98714-7C96-474F-9B97-99AD04A36978}"/>
    <dgm:cxn modelId="{589A3D1E-BB54-42AA-9CD9-3B98DE85FE23}" type="presOf" srcId="{509C2D93-7F7A-4E59-A631-88824E2FD63B}" destId="{7EDE4BD0-4003-4EA1-B093-24A9D20D2ADB}" srcOrd="0" destOrd="0" presId="urn:microsoft.com/office/officeart/2005/8/layout/hierarchy2"/>
    <dgm:cxn modelId="{475C645F-1D59-4A0F-9515-90D888C9A106}" type="presOf" srcId="{C1466D06-8F8B-4608-A34E-235EE56A331E}" destId="{06AF6C3E-19EA-4338-A1E7-E9445ABAE0FD}" srcOrd="0" destOrd="0" presId="urn:microsoft.com/office/officeart/2005/8/layout/hierarchy2"/>
    <dgm:cxn modelId="{A9B294FF-EE69-454F-AFD9-32C05B268750}" srcId="{509C2D93-7F7A-4E59-A631-88824E2FD63B}" destId="{37E0495B-F2DC-4DDC-AD42-17E6359DDD76}" srcOrd="0" destOrd="0" parTransId="{61E0C39F-172D-403B-9B33-CF7244942A49}" sibTransId="{91AA9602-ED59-400F-BCA5-E7AB4655A1F9}"/>
    <dgm:cxn modelId="{0959B16C-0A44-4E8F-ABD7-77FAC351EA15}" type="presOf" srcId="{73B8B30A-8C22-4B91-BB50-AB75B940DDCC}" destId="{31346B3B-7D3A-4D10-B114-FF0239AC3B19}" srcOrd="0" destOrd="0" presId="urn:microsoft.com/office/officeart/2005/8/layout/hierarchy2"/>
    <dgm:cxn modelId="{5D5773FC-0ADF-4C2B-A345-15022CF4026B}" srcId="{953DF0BF-5EA4-4C58-A594-834CD88155C7}" destId="{C1466D06-8F8B-4608-A34E-235EE56A331E}" srcOrd="0" destOrd="0" parTransId="{A6622EB3-FEEB-4B20-84CD-FD695D34054A}" sibTransId="{2E0E7C01-E661-4834-BC21-F4235A3D044D}"/>
    <dgm:cxn modelId="{FD43F356-3712-4642-A058-4686D21FA4D2}" type="presOf" srcId="{953DF0BF-5EA4-4C58-A594-834CD88155C7}" destId="{8965BF55-4600-4861-BF24-49A5D1A4CCDE}" srcOrd="0" destOrd="0" presId="urn:microsoft.com/office/officeart/2005/8/layout/hierarchy2"/>
    <dgm:cxn modelId="{FFEF5781-A234-452D-A5CA-FBE355E9FF3A}" type="presOf" srcId="{02BE8F39-1712-4942-9828-7FF0C188011F}" destId="{9B1071B5-6A5B-42BD-AFC4-EC4C30F7690D}" srcOrd="0" destOrd="0" presId="urn:microsoft.com/office/officeart/2005/8/layout/hierarchy2"/>
    <dgm:cxn modelId="{CA9C57BB-162F-4523-B6CF-EB2D4AC509FA}" type="presOf" srcId="{D0E9FAB4-D285-4A52-BBA6-C794467DB8F6}" destId="{2DEF0FD8-3316-4D56-AD90-674DD72C82A4}" srcOrd="0" destOrd="0" presId="urn:microsoft.com/office/officeart/2005/8/layout/hierarchy2"/>
    <dgm:cxn modelId="{C467D0FB-5D53-4191-850D-02215A01DF62}" type="presOf" srcId="{55656DD3-84DB-4845-8C73-4B648F90F9F9}" destId="{8D211F07-EE8F-40C7-85B9-D585DD8C8340}" srcOrd="1" destOrd="0" presId="urn:microsoft.com/office/officeart/2005/8/layout/hierarchy2"/>
    <dgm:cxn modelId="{BDB8ECEA-4EBF-4F81-82E9-660E165DA257}" type="presParOf" srcId="{8965BF55-4600-4861-BF24-49A5D1A4CCDE}" destId="{3A97A2DE-9C47-4DDC-B5F8-C561793259C3}" srcOrd="0" destOrd="0" presId="urn:microsoft.com/office/officeart/2005/8/layout/hierarchy2"/>
    <dgm:cxn modelId="{D706FD30-5313-4F83-90B7-6B8FB470D4D6}" type="presParOf" srcId="{3A97A2DE-9C47-4DDC-B5F8-C561793259C3}" destId="{06AF6C3E-19EA-4338-A1E7-E9445ABAE0FD}" srcOrd="0" destOrd="0" presId="urn:microsoft.com/office/officeart/2005/8/layout/hierarchy2"/>
    <dgm:cxn modelId="{6E5F4300-EF09-4BD7-A7AA-F48F1DDB5DD5}" type="presParOf" srcId="{3A97A2DE-9C47-4DDC-B5F8-C561793259C3}" destId="{5D4A4505-639C-402A-9352-15431E70E225}" srcOrd="1" destOrd="0" presId="urn:microsoft.com/office/officeart/2005/8/layout/hierarchy2"/>
    <dgm:cxn modelId="{863BC845-4E1C-4417-A440-8D2C275C2C43}" type="presParOf" srcId="{5D4A4505-639C-402A-9352-15431E70E225}" destId="{9B1071B5-6A5B-42BD-AFC4-EC4C30F7690D}" srcOrd="0" destOrd="0" presId="urn:microsoft.com/office/officeart/2005/8/layout/hierarchy2"/>
    <dgm:cxn modelId="{14C53591-19DB-4AA6-BC72-EA02F7102BF1}" type="presParOf" srcId="{9B1071B5-6A5B-42BD-AFC4-EC4C30F7690D}" destId="{265B2FF7-B998-42F9-B13B-65A822844456}" srcOrd="0" destOrd="0" presId="urn:microsoft.com/office/officeart/2005/8/layout/hierarchy2"/>
    <dgm:cxn modelId="{D5CA82D9-093C-494D-8B43-89CC07A90120}" type="presParOf" srcId="{5D4A4505-639C-402A-9352-15431E70E225}" destId="{B4030BAB-10F5-4D92-BEBB-34B2D896D34A}" srcOrd="1" destOrd="0" presId="urn:microsoft.com/office/officeart/2005/8/layout/hierarchy2"/>
    <dgm:cxn modelId="{35AC4805-4147-41AC-B0D8-DE43440412A0}" type="presParOf" srcId="{B4030BAB-10F5-4D92-BEBB-34B2D896D34A}" destId="{B0451678-6F43-489D-8ED2-6F85745B237A}" srcOrd="0" destOrd="0" presId="urn:microsoft.com/office/officeart/2005/8/layout/hierarchy2"/>
    <dgm:cxn modelId="{CADCE8A7-ABD3-41F1-AEC4-3D28076BFE55}" type="presParOf" srcId="{B4030BAB-10F5-4D92-BEBB-34B2D896D34A}" destId="{CA5F047B-D912-4611-AAB0-D93D85C530CC}" srcOrd="1" destOrd="0" presId="urn:microsoft.com/office/officeart/2005/8/layout/hierarchy2"/>
    <dgm:cxn modelId="{AC3D50C5-6FFB-4741-A1CF-8BE754BC1B5E}" type="presParOf" srcId="{CA5F047B-D912-4611-AAB0-D93D85C530CC}" destId="{48F14C65-10E4-46EF-AF47-C3D2D62FF8F1}" srcOrd="0" destOrd="0" presId="urn:microsoft.com/office/officeart/2005/8/layout/hierarchy2"/>
    <dgm:cxn modelId="{A34BF7FC-6D13-45FE-A857-5DF742A086A3}" type="presParOf" srcId="{48F14C65-10E4-46EF-AF47-C3D2D62FF8F1}" destId="{FC6A3405-AD47-4675-ACF2-64DF6FA6E828}" srcOrd="0" destOrd="0" presId="urn:microsoft.com/office/officeart/2005/8/layout/hierarchy2"/>
    <dgm:cxn modelId="{004641E7-8195-4FD4-A74E-0704953712ED}" type="presParOf" srcId="{CA5F047B-D912-4611-AAB0-D93D85C530CC}" destId="{0E30374F-7970-490B-A0D1-F2AACCF4E350}" srcOrd="1" destOrd="0" presId="urn:microsoft.com/office/officeart/2005/8/layout/hierarchy2"/>
    <dgm:cxn modelId="{090B9D51-351F-4C6D-91D1-DD6DFAC2A0DB}" type="presParOf" srcId="{0E30374F-7970-490B-A0D1-F2AACCF4E350}" destId="{81517D5D-7F33-440F-AEFF-B0902FBCD3E3}" srcOrd="0" destOrd="0" presId="urn:microsoft.com/office/officeart/2005/8/layout/hierarchy2"/>
    <dgm:cxn modelId="{59AF1FEF-A82D-45E3-9CC0-CCF3D3408644}" type="presParOf" srcId="{0E30374F-7970-490B-A0D1-F2AACCF4E350}" destId="{DDD76FD1-1BCA-4F29-BF18-71B31C95FEEB}" srcOrd="1" destOrd="0" presId="urn:microsoft.com/office/officeart/2005/8/layout/hierarchy2"/>
    <dgm:cxn modelId="{34276ACD-1B28-4F0C-B59C-5635F15A1F4A}" type="presParOf" srcId="{CA5F047B-D912-4611-AAB0-D93D85C530CC}" destId="{BFEA8373-B301-43D6-A376-E2E128308599}" srcOrd="2" destOrd="0" presId="urn:microsoft.com/office/officeart/2005/8/layout/hierarchy2"/>
    <dgm:cxn modelId="{891C3E90-C529-42BE-9B8F-0A708E548FC5}" type="presParOf" srcId="{BFEA8373-B301-43D6-A376-E2E128308599}" destId="{8D211F07-EE8F-40C7-85B9-D585DD8C8340}" srcOrd="0" destOrd="0" presId="urn:microsoft.com/office/officeart/2005/8/layout/hierarchy2"/>
    <dgm:cxn modelId="{AAD8C552-C7AD-47C7-B102-04F084A5220F}" type="presParOf" srcId="{CA5F047B-D912-4611-AAB0-D93D85C530CC}" destId="{06E996E1-C1BF-4F13-8C25-D25EBCA2C2B6}" srcOrd="3" destOrd="0" presId="urn:microsoft.com/office/officeart/2005/8/layout/hierarchy2"/>
    <dgm:cxn modelId="{E48C9D56-B5B0-4001-BA1D-045E4A5450F0}" type="presParOf" srcId="{06E996E1-C1BF-4F13-8C25-D25EBCA2C2B6}" destId="{31346B3B-7D3A-4D10-B114-FF0239AC3B19}" srcOrd="0" destOrd="0" presId="urn:microsoft.com/office/officeart/2005/8/layout/hierarchy2"/>
    <dgm:cxn modelId="{FDA452FD-EFE1-4618-9192-D12CB0A16D30}" type="presParOf" srcId="{06E996E1-C1BF-4F13-8C25-D25EBCA2C2B6}" destId="{3BC7F3FA-3F4A-4BCE-9231-DA84FB78DCC4}" srcOrd="1" destOrd="0" presId="urn:microsoft.com/office/officeart/2005/8/layout/hierarchy2"/>
    <dgm:cxn modelId="{FC8DC202-E85B-4D45-A9A6-6D7946422656}" type="presParOf" srcId="{5D4A4505-639C-402A-9352-15431E70E225}" destId="{2DEF0FD8-3316-4D56-AD90-674DD72C82A4}" srcOrd="2" destOrd="0" presId="urn:microsoft.com/office/officeart/2005/8/layout/hierarchy2"/>
    <dgm:cxn modelId="{BEB7E5B9-BF91-41CE-A2D1-9C68ED1988E8}" type="presParOf" srcId="{2DEF0FD8-3316-4D56-AD90-674DD72C82A4}" destId="{6CF70345-50C2-4912-896C-6DED312E52F4}" srcOrd="0" destOrd="0" presId="urn:microsoft.com/office/officeart/2005/8/layout/hierarchy2"/>
    <dgm:cxn modelId="{33F12328-85FE-4373-8EB8-53837B5F1EB5}" type="presParOf" srcId="{5D4A4505-639C-402A-9352-15431E70E225}" destId="{6A1369C0-BEEE-4B72-A046-C989590D746B}" srcOrd="3" destOrd="0" presId="urn:microsoft.com/office/officeart/2005/8/layout/hierarchy2"/>
    <dgm:cxn modelId="{2D9DADC9-4DED-4347-948A-77FDF65CDED1}" type="presParOf" srcId="{6A1369C0-BEEE-4B72-A046-C989590D746B}" destId="{7EDE4BD0-4003-4EA1-B093-24A9D20D2ADB}" srcOrd="0" destOrd="0" presId="urn:microsoft.com/office/officeart/2005/8/layout/hierarchy2"/>
    <dgm:cxn modelId="{F38316A4-4649-4A18-AE90-775C287A59FC}" type="presParOf" srcId="{6A1369C0-BEEE-4B72-A046-C989590D746B}" destId="{AAAB91C4-01F3-4742-A131-04D54F46C1A0}" srcOrd="1" destOrd="0" presId="urn:microsoft.com/office/officeart/2005/8/layout/hierarchy2"/>
    <dgm:cxn modelId="{D07489B5-27D7-49AD-AC89-005A5372E233}" type="presParOf" srcId="{AAAB91C4-01F3-4742-A131-04D54F46C1A0}" destId="{F94B2B0F-FDF9-4054-97A9-F7129B8AE93A}" srcOrd="0" destOrd="0" presId="urn:microsoft.com/office/officeart/2005/8/layout/hierarchy2"/>
    <dgm:cxn modelId="{5A144FE0-99A7-43EE-B90E-045C96161158}" type="presParOf" srcId="{F94B2B0F-FDF9-4054-97A9-F7129B8AE93A}" destId="{E2D9DF47-D56A-46EF-B3DF-52DD4BA62003}" srcOrd="0" destOrd="0" presId="urn:microsoft.com/office/officeart/2005/8/layout/hierarchy2"/>
    <dgm:cxn modelId="{25FD18AA-7863-4A3C-B66B-F7E03E89146A}" type="presParOf" srcId="{AAAB91C4-01F3-4742-A131-04D54F46C1A0}" destId="{3E87E92D-1D53-44C2-BCA8-F8B4B0885AE4}" srcOrd="1" destOrd="0" presId="urn:microsoft.com/office/officeart/2005/8/layout/hierarchy2"/>
    <dgm:cxn modelId="{B359BAF0-F233-4B75-B2BB-59BC7AEC2F21}" type="presParOf" srcId="{3E87E92D-1D53-44C2-BCA8-F8B4B0885AE4}" destId="{2F129827-5E37-4F33-AB83-DFCEB9B450AD}" srcOrd="0" destOrd="0" presId="urn:microsoft.com/office/officeart/2005/8/layout/hierarchy2"/>
    <dgm:cxn modelId="{667C8445-A6CC-4ED4-BFA2-327DB7C27C3A}" type="presParOf" srcId="{3E87E92D-1D53-44C2-BCA8-F8B4B0885AE4}" destId="{8A4F52B6-A1A1-45A2-9EFD-4C1CD4C24E2C}" srcOrd="1" destOrd="0" presId="urn:microsoft.com/office/officeart/2005/8/layout/hierarchy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29FCD04-2832-41EE-8FAE-ADF6D1967121}" type="doc">
      <dgm:prSet loTypeId="urn:microsoft.com/office/officeart/2005/8/layout/vList5" loCatId="list" qsTypeId="urn:microsoft.com/office/officeart/2005/8/quickstyle/simple1" qsCatId="simple" csTypeId="urn:microsoft.com/office/officeart/2005/8/colors/colorful1" csCatId="colorful" phldr="1"/>
      <dgm:spPr/>
      <dgm:t>
        <a:bodyPr/>
        <a:lstStyle/>
        <a:p>
          <a:endParaRPr lang="zh-TW" altLang="en-US"/>
        </a:p>
      </dgm:t>
    </dgm:pt>
    <dgm:pt modelId="{219DC89E-5AF6-44A8-90D0-F42036E0598D}">
      <dgm:prSet phldrT="[文字]" custT="1"/>
      <dgm:spPr/>
      <dgm:t>
        <a:bodyPr/>
        <a:lstStyle/>
        <a:p>
          <a:pPr>
            <a:spcAft>
              <a:spcPts val="0"/>
            </a:spcAft>
          </a:pPr>
          <a:r>
            <a:rPr lang="zh-TW" altLang="en-US" sz="2000" b="1" dirty="0" smtClean="0">
              <a:latin typeface="微軟正黑體" pitchFamily="34" charset="-120"/>
              <a:ea typeface="微軟正黑體" pitchFamily="34" charset="-120"/>
            </a:rPr>
            <a:t>公開發表權</a:t>
          </a:r>
          <a:endParaRPr lang="en-US" altLang="zh-TW" sz="2000" b="1" dirty="0" smtClean="0">
            <a:latin typeface="微軟正黑體" pitchFamily="34" charset="-120"/>
            <a:ea typeface="微軟正黑體" pitchFamily="34" charset="-120"/>
          </a:endParaRPr>
        </a:p>
        <a:p>
          <a:pPr>
            <a:spcAft>
              <a:spcPts val="0"/>
            </a:spcAft>
          </a:pPr>
          <a:r>
            <a:rPr lang="en-US" altLang="zh-TW" sz="2000" b="1" dirty="0" smtClean="0">
              <a:latin typeface="微軟正黑體" pitchFamily="34" charset="-120"/>
              <a:ea typeface="微軟正黑體" pitchFamily="34" charset="-120"/>
            </a:rPr>
            <a:t>(</a:t>
          </a:r>
          <a:r>
            <a:rPr lang="zh-TW" altLang="en-US" sz="2000" b="1" dirty="0" smtClean="0">
              <a:latin typeface="微軟正黑體" pitchFamily="34" charset="-120"/>
              <a:ea typeface="微軟正黑體" pitchFamily="34" charset="-120"/>
            </a:rPr>
            <a:t>一次行使之權利</a:t>
          </a:r>
          <a:r>
            <a:rPr lang="en-US" altLang="zh-TW" sz="2000" b="1" dirty="0" smtClean="0">
              <a:latin typeface="微軟正黑體" pitchFamily="34" charset="-120"/>
              <a:ea typeface="微軟正黑體" pitchFamily="34" charset="-120"/>
            </a:rPr>
            <a:t>)</a:t>
          </a:r>
          <a:endParaRPr lang="zh-TW" altLang="en-US" sz="2000" b="1" dirty="0">
            <a:latin typeface="微軟正黑體" pitchFamily="34" charset="-120"/>
            <a:ea typeface="微軟正黑體" pitchFamily="34" charset="-120"/>
          </a:endParaRPr>
        </a:p>
      </dgm:t>
    </dgm:pt>
    <dgm:pt modelId="{94EE818D-D9C6-44B9-9321-4996A8F06729}" type="parTrans" cxnId="{C5617DF5-C9A1-47F1-9AA0-4BDA7B0AAC08}">
      <dgm:prSet/>
      <dgm:spPr/>
      <dgm:t>
        <a:bodyPr/>
        <a:lstStyle/>
        <a:p>
          <a:endParaRPr lang="zh-TW" altLang="en-US"/>
        </a:p>
      </dgm:t>
    </dgm:pt>
    <dgm:pt modelId="{CFC7D81C-F93B-4F11-B709-83B410A6EBB9}" type="sibTrans" cxnId="{C5617DF5-C9A1-47F1-9AA0-4BDA7B0AAC08}">
      <dgm:prSet/>
      <dgm:spPr/>
      <dgm:t>
        <a:bodyPr/>
        <a:lstStyle/>
        <a:p>
          <a:endParaRPr lang="zh-TW" altLang="en-US"/>
        </a:p>
      </dgm:t>
    </dgm:pt>
    <dgm:pt modelId="{B610B28F-89A7-4AD3-B1CE-8A07DF73CE04}">
      <dgm:prSet phldrT="[文字]" custT="1"/>
      <dgm:spPr/>
      <dgm:t>
        <a:bodyPr/>
        <a:lstStyle/>
        <a:p>
          <a:pPr>
            <a:spcAft>
              <a:spcPts val="0"/>
            </a:spcAft>
          </a:pPr>
          <a:r>
            <a:rPr lang="zh-TW" altLang="en-US" sz="1600" b="1" dirty="0" smtClean="0">
              <a:latin typeface="微軟正黑體" pitchFamily="34" charset="-120"/>
              <a:ea typeface="微軟正黑體" pitchFamily="34" charset="-120"/>
            </a:rPr>
            <a:t>著作人就其著作享有是否公表、何時公表及如何公表的權利</a:t>
          </a:r>
          <a:r>
            <a:rPr lang="en-US" altLang="zh-TW" sz="1600" b="1" dirty="0" smtClean="0">
              <a:latin typeface="微軟正黑體" pitchFamily="34" charset="-120"/>
              <a:ea typeface="微軟正黑體" pitchFamily="34" charset="-120"/>
            </a:rPr>
            <a:t>(</a:t>
          </a:r>
          <a:r>
            <a:rPr lang="zh-TW" altLang="en-US" sz="1600" b="1" dirty="0" smtClean="0">
              <a:latin typeface="微軟正黑體" pitchFamily="34" charset="-120"/>
              <a:ea typeface="微軟正黑體" pitchFamily="34" charset="-120"/>
            </a:rPr>
            <a:t>限於未公開發表之著作</a:t>
          </a:r>
          <a:r>
            <a:rPr lang="en-US" altLang="zh-TW" sz="1600" b="1" dirty="0" smtClean="0">
              <a:latin typeface="微軟正黑體" pitchFamily="34" charset="-120"/>
              <a:ea typeface="微軟正黑體" pitchFamily="34" charset="-120"/>
            </a:rPr>
            <a:t>)</a:t>
          </a:r>
          <a:endParaRPr lang="zh-TW" altLang="en-US" sz="1600" b="1" dirty="0">
            <a:latin typeface="微軟正黑體" pitchFamily="34" charset="-120"/>
            <a:ea typeface="微軟正黑體" pitchFamily="34" charset="-120"/>
          </a:endParaRPr>
        </a:p>
      </dgm:t>
    </dgm:pt>
    <dgm:pt modelId="{0C85151C-E2CC-4639-83A8-9186C4EAD2D8}" type="parTrans" cxnId="{A31659DA-C6C8-4BB4-9137-1647E392E66C}">
      <dgm:prSet/>
      <dgm:spPr/>
      <dgm:t>
        <a:bodyPr/>
        <a:lstStyle/>
        <a:p>
          <a:endParaRPr lang="zh-TW" altLang="en-US"/>
        </a:p>
      </dgm:t>
    </dgm:pt>
    <dgm:pt modelId="{B25FF970-FCB5-44F9-848C-EBED78059E65}" type="sibTrans" cxnId="{A31659DA-C6C8-4BB4-9137-1647E392E66C}">
      <dgm:prSet/>
      <dgm:spPr/>
      <dgm:t>
        <a:bodyPr/>
        <a:lstStyle/>
        <a:p>
          <a:endParaRPr lang="zh-TW" altLang="en-US"/>
        </a:p>
      </dgm:t>
    </dgm:pt>
    <dgm:pt modelId="{3F5C50A6-412C-473D-9822-F6B4EF4796A2}">
      <dgm:prSet phldrT="[文字]" custT="1"/>
      <dgm:spPr/>
      <dgm:t>
        <a:bodyPr/>
        <a:lstStyle/>
        <a:p>
          <a:pPr>
            <a:spcAft>
              <a:spcPts val="0"/>
            </a:spcAft>
          </a:pPr>
          <a:r>
            <a:rPr lang="zh-TW" altLang="en-US" sz="2000" b="1" dirty="0" smtClean="0">
              <a:latin typeface="微軟正黑體" pitchFamily="34" charset="-120"/>
              <a:ea typeface="微軟正黑體" pitchFamily="34" charset="-120"/>
            </a:rPr>
            <a:t>姓名表示權</a:t>
          </a:r>
          <a:endParaRPr lang="zh-TW" altLang="en-US" sz="2000" b="1" dirty="0">
            <a:latin typeface="微軟正黑體" pitchFamily="34" charset="-120"/>
            <a:ea typeface="微軟正黑體" pitchFamily="34" charset="-120"/>
          </a:endParaRPr>
        </a:p>
      </dgm:t>
    </dgm:pt>
    <dgm:pt modelId="{8B71498D-3346-41EF-85BA-1AF44F67F036}" type="parTrans" cxnId="{DBEF0166-A106-42E8-8616-520FCADB44CB}">
      <dgm:prSet/>
      <dgm:spPr/>
      <dgm:t>
        <a:bodyPr/>
        <a:lstStyle/>
        <a:p>
          <a:endParaRPr lang="zh-TW" altLang="en-US"/>
        </a:p>
      </dgm:t>
    </dgm:pt>
    <dgm:pt modelId="{DB3D112A-7FAE-47C5-92A5-5CBFE69B557D}" type="sibTrans" cxnId="{DBEF0166-A106-42E8-8616-520FCADB44CB}">
      <dgm:prSet/>
      <dgm:spPr/>
      <dgm:t>
        <a:bodyPr/>
        <a:lstStyle/>
        <a:p>
          <a:endParaRPr lang="zh-TW" altLang="en-US"/>
        </a:p>
      </dgm:t>
    </dgm:pt>
    <dgm:pt modelId="{0D25A8A4-2DFE-40B7-A0EB-79E6AE5B601C}">
      <dgm:prSet phldrT="[文字]" custT="1"/>
      <dgm:spPr/>
      <dgm:t>
        <a:bodyPr/>
        <a:lstStyle/>
        <a:p>
          <a:pPr>
            <a:spcAft>
              <a:spcPts val="0"/>
            </a:spcAft>
          </a:pPr>
          <a:r>
            <a:rPr lang="zh-TW" altLang="en-US" sz="1800" b="1" dirty="0" smtClean="0">
              <a:effectLst/>
              <a:latin typeface="微軟正黑體" pitchFamily="34" charset="-120"/>
              <a:ea typeface="微軟正黑體" pitchFamily="34" charset="-120"/>
            </a:rPr>
            <a:t>著作人有表示其本名、別名或不具名的權利。</a:t>
          </a:r>
          <a:endParaRPr lang="zh-TW" altLang="en-US" sz="1800" b="1" dirty="0">
            <a:effectLst/>
            <a:latin typeface="微軟正黑體" pitchFamily="34" charset="-120"/>
            <a:ea typeface="微軟正黑體" pitchFamily="34" charset="-120"/>
          </a:endParaRPr>
        </a:p>
      </dgm:t>
    </dgm:pt>
    <dgm:pt modelId="{730CBD90-D985-435A-A3EC-B7DD886005A9}" type="parTrans" cxnId="{6DB64860-1775-4964-BAC1-6F1741B138CF}">
      <dgm:prSet/>
      <dgm:spPr/>
      <dgm:t>
        <a:bodyPr/>
        <a:lstStyle/>
        <a:p>
          <a:endParaRPr lang="zh-TW" altLang="en-US"/>
        </a:p>
      </dgm:t>
    </dgm:pt>
    <dgm:pt modelId="{36E9D623-0897-4719-8253-9D4DCEB8D88F}" type="sibTrans" cxnId="{6DB64860-1775-4964-BAC1-6F1741B138CF}">
      <dgm:prSet/>
      <dgm:spPr/>
      <dgm:t>
        <a:bodyPr/>
        <a:lstStyle/>
        <a:p>
          <a:endParaRPr lang="zh-TW" altLang="en-US"/>
        </a:p>
      </dgm:t>
    </dgm:pt>
    <dgm:pt modelId="{AF8AF421-5E3F-43EC-A14E-EFF4F9F7368D}">
      <dgm:prSet phldrT="[文字]" custT="1"/>
      <dgm:spPr/>
      <dgm:t>
        <a:bodyPr/>
        <a:lstStyle/>
        <a:p>
          <a:pPr>
            <a:spcAft>
              <a:spcPts val="0"/>
            </a:spcAft>
          </a:pPr>
          <a:r>
            <a:rPr lang="zh-TW" altLang="en-US" sz="2000" b="1" dirty="0" smtClean="0">
              <a:latin typeface="微軟正黑體" pitchFamily="34" charset="-120"/>
              <a:ea typeface="微軟正黑體" pitchFamily="34" charset="-120"/>
            </a:rPr>
            <a:t>禁止不當改變權</a:t>
          </a:r>
          <a:endParaRPr lang="zh-TW" altLang="en-US" sz="2000" b="1" dirty="0">
            <a:latin typeface="微軟正黑體" pitchFamily="34" charset="-120"/>
            <a:ea typeface="微軟正黑體" pitchFamily="34" charset="-120"/>
          </a:endParaRPr>
        </a:p>
      </dgm:t>
    </dgm:pt>
    <dgm:pt modelId="{6DE6DA00-9C48-4049-96C9-06CFC1DA70D4}" type="parTrans" cxnId="{01895B00-4C44-4462-830E-B8F77C79B8AE}">
      <dgm:prSet/>
      <dgm:spPr/>
      <dgm:t>
        <a:bodyPr/>
        <a:lstStyle/>
        <a:p>
          <a:endParaRPr lang="zh-TW" altLang="en-US"/>
        </a:p>
      </dgm:t>
    </dgm:pt>
    <dgm:pt modelId="{44EE2140-05FC-49AB-845B-7069D6C5E808}" type="sibTrans" cxnId="{01895B00-4C44-4462-830E-B8F77C79B8AE}">
      <dgm:prSet/>
      <dgm:spPr/>
      <dgm:t>
        <a:bodyPr/>
        <a:lstStyle/>
        <a:p>
          <a:endParaRPr lang="zh-TW" altLang="en-US"/>
        </a:p>
      </dgm:t>
    </dgm:pt>
    <dgm:pt modelId="{AA1EA162-8A29-4979-BCFC-30C71A5F4453}">
      <dgm:prSet phldrT="[文字]" custT="1"/>
      <dgm:spPr/>
      <dgm:t>
        <a:bodyPr/>
        <a:lstStyle/>
        <a:p>
          <a:pPr>
            <a:spcAft>
              <a:spcPts val="0"/>
            </a:spcAft>
          </a:pPr>
          <a:r>
            <a:rPr lang="zh-TW" altLang="en-US" sz="1800" b="1" dirty="0" smtClean="0">
              <a:latin typeface="微軟正黑體" pitchFamily="34" charset="-120"/>
              <a:ea typeface="微軟正黑體" pitchFamily="34" charset="-120"/>
            </a:rPr>
            <a:t>著作人享有禁止他人以歪曲、割裂、竄改或其他方法改變其著作之內容、形式或名目致損害其名譽的權利。</a:t>
          </a:r>
          <a:endParaRPr lang="zh-TW" altLang="en-US" sz="1800" b="1" dirty="0">
            <a:latin typeface="微軟正黑體" pitchFamily="34" charset="-120"/>
            <a:ea typeface="微軟正黑體" pitchFamily="34" charset="-120"/>
          </a:endParaRPr>
        </a:p>
      </dgm:t>
    </dgm:pt>
    <dgm:pt modelId="{92416431-CA85-4FE3-A3E8-411F20A21A78}" type="parTrans" cxnId="{CCAF7C3E-AB09-46C3-A6CF-E57B28A773C3}">
      <dgm:prSet/>
      <dgm:spPr/>
      <dgm:t>
        <a:bodyPr/>
        <a:lstStyle/>
        <a:p>
          <a:endParaRPr lang="zh-TW" altLang="en-US"/>
        </a:p>
      </dgm:t>
    </dgm:pt>
    <dgm:pt modelId="{E3FCDF07-4779-41F2-90F0-40FE2E0D50FB}" type="sibTrans" cxnId="{CCAF7C3E-AB09-46C3-A6CF-E57B28A773C3}">
      <dgm:prSet/>
      <dgm:spPr/>
      <dgm:t>
        <a:bodyPr/>
        <a:lstStyle/>
        <a:p>
          <a:endParaRPr lang="zh-TW" altLang="en-US"/>
        </a:p>
      </dgm:t>
    </dgm:pt>
    <dgm:pt modelId="{022FD6D4-6424-4A2F-944D-31291AEC9C99}">
      <dgm:prSet phldrT="[文字]" custT="1"/>
      <dgm:spPr/>
      <dgm:t>
        <a:bodyPr/>
        <a:lstStyle/>
        <a:p>
          <a:pPr>
            <a:spcAft>
              <a:spcPts val="0"/>
            </a:spcAft>
          </a:pPr>
          <a:r>
            <a:rPr lang="zh-TW" altLang="en-US" sz="1600" b="1" dirty="0" smtClean="0">
              <a:latin typeface="微軟正黑體" pitchFamily="34" charset="-120"/>
              <a:ea typeface="微軟正黑體" pitchFamily="34" charset="-120"/>
            </a:rPr>
            <a:t>以發行、播送、上映、口述、演出、展示或其他方法向公眾提示著作內容的權利</a:t>
          </a:r>
          <a:endParaRPr lang="zh-TW" altLang="en-US" sz="1600" b="1" dirty="0">
            <a:latin typeface="微軟正黑體" pitchFamily="34" charset="-120"/>
            <a:ea typeface="微軟正黑體" pitchFamily="34" charset="-120"/>
          </a:endParaRPr>
        </a:p>
      </dgm:t>
    </dgm:pt>
    <dgm:pt modelId="{23D90589-2221-4E89-85FE-08A8F4979C9C}" type="parTrans" cxnId="{A7F84B04-422F-464D-9D76-C3AC84F7BA10}">
      <dgm:prSet/>
      <dgm:spPr/>
      <dgm:t>
        <a:bodyPr/>
        <a:lstStyle/>
        <a:p>
          <a:endParaRPr lang="zh-TW" altLang="en-US"/>
        </a:p>
      </dgm:t>
    </dgm:pt>
    <dgm:pt modelId="{F62B8ABE-2073-4E52-9BBD-AD74F7BA9CD8}" type="sibTrans" cxnId="{A7F84B04-422F-464D-9D76-C3AC84F7BA10}">
      <dgm:prSet/>
      <dgm:spPr/>
      <dgm:t>
        <a:bodyPr/>
        <a:lstStyle/>
        <a:p>
          <a:endParaRPr lang="zh-TW" altLang="en-US"/>
        </a:p>
      </dgm:t>
    </dgm:pt>
    <dgm:pt modelId="{E5915C1D-D116-4B93-BCA8-15D9E6850180}">
      <dgm:prSet phldrT="[文字]" custT="1"/>
      <dgm:spPr/>
      <dgm:t>
        <a:bodyPr/>
        <a:lstStyle/>
        <a:p>
          <a:pPr>
            <a:spcAft>
              <a:spcPts val="0"/>
            </a:spcAft>
          </a:pPr>
          <a:r>
            <a:rPr lang="zh-TW" altLang="en-US" sz="1800" b="1" dirty="0" smtClean="0">
              <a:solidFill>
                <a:srgbClr val="0070C0"/>
              </a:solidFill>
              <a:effectLst/>
              <a:latin typeface="微軟正黑體" pitchFamily="34" charset="-120"/>
              <a:ea typeface="微軟正黑體" pitchFamily="34" charset="-120"/>
            </a:rPr>
            <a:t>例：出版公司出版翻譯書，僅列原著者，漏列譯者</a:t>
          </a:r>
          <a:endParaRPr lang="zh-TW" altLang="en-US" sz="1800" b="1" dirty="0">
            <a:solidFill>
              <a:srgbClr val="0070C0"/>
            </a:solidFill>
            <a:effectLst/>
            <a:latin typeface="微軟正黑體" pitchFamily="34" charset="-120"/>
            <a:ea typeface="微軟正黑體" pitchFamily="34" charset="-120"/>
          </a:endParaRPr>
        </a:p>
      </dgm:t>
    </dgm:pt>
    <dgm:pt modelId="{79870719-E486-4E5C-B097-F4E0CFFA69C2}" type="parTrans" cxnId="{E1A32E50-919D-4D11-8841-65CB19A3CC67}">
      <dgm:prSet/>
      <dgm:spPr/>
      <dgm:t>
        <a:bodyPr/>
        <a:lstStyle/>
        <a:p>
          <a:endParaRPr lang="zh-TW" altLang="en-US"/>
        </a:p>
      </dgm:t>
    </dgm:pt>
    <dgm:pt modelId="{9372F38B-4517-4A04-A69E-08B1927DC58A}" type="sibTrans" cxnId="{E1A32E50-919D-4D11-8841-65CB19A3CC67}">
      <dgm:prSet/>
      <dgm:spPr/>
      <dgm:t>
        <a:bodyPr/>
        <a:lstStyle/>
        <a:p>
          <a:endParaRPr lang="zh-TW" altLang="en-US"/>
        </a:p>
      </dgm:t>
    </dgm:pt>
    <dgm:pt modelId="{613928A1-827E-4D46-84D9-0B3014B74A6E}" type="pres">
      <dgm:prSet presAssocID="{B29FCD04-2832-41EE-8FAE-ADF6D1967121}" presName="Name0" presStyleCnt="0">
        <dgm:presLayoutVars>
          <dgm:dir/>
          <dgm:animLvl val="lvl"/>
          <dgm:resizeHandles val="exact"/>
        </dgm:presLayoutVars>
      </dgm:prSet>
      <dgm:spPr/>
      <dgm:t>
        <a:bodyPr/>
        <a:lstStyle/>
        <a:p>
          <a:endParaRPr lang="zh-TW" altLang="en-US"/>
        </a:p>
      </dgm:t>
    </dgm:pt>
    <dgm:pt modelId="{2AF4242A-1E7B-44B0-87F4-60E0FB359763}" type="pres">
      <dgm:prSet presAssocID="{219DC89E-5AF6-44A8-90D0-F42036E0598D}" presName="linNode" presStyleCnt="0"/>
      <dgm:spPr/>
    </dgm:pt>
    <dgm:pt modelId="{BCAB859F-5F80-46ED-9E95-7A4283324F8F}" type="pres">
      <dgm:prSet presAssocID="{219DC89E-5AF6-44A8-90D0-F42036E0598D}" presName="parentText" presStyleLbl="node1" presStyleIdx="0" presStyleCnt="3" custScaleX="80557" custLinFactNeighborX="-6639" custLinFactNeighborY="-208">
        <dgm:presLayoutVars>
          <dgm:chMax val="1"/>
          <dgm:bulletEnabled val="1"/>
        </dgm:presLayoutVars>
      </dgm:prSet>
      <dgm:spPr/>
      <dgm:t>
        <a:bodyPr/>
        <a:lstStyle/>
        <a:p>
          <a:endParaRPr lang="zh-TW" altLang="en-US"/>
        </a:p>
      </dgm:t>
    </dgm:pt>
    <dgm:pt modelId="{E13ADD85-2849-4DFB-B08D-E1D6F8BA7253}" type="pres">
      <dgm:prSet presAssocID="{219DC89E-5AF6-44A8-90D0-F42036E0598D}" presName="descendantText" presStyleLbl="alignAccFollowNode1" presStyleIdx="0" presStyleCnt="3" custScaleX="111046" custScaleY="120039">
        <dgm:presLayoutVars>
          <dgm:bulletEnabled val="1"/>
        </dgm:presLayoutVars>
      </dgm:prSet>
      <dgm:spPr/>
      <dgm:t>
        <a:bodyPr/>
        <a:lstStyle/>
        <a:p>
          <a:endParaRPr lang="zh-TW" altLang="en-US"/>
        </a:p>
      </dgm:t>
    </dgm:pt>
    <dgm:pt modelId="{822A5305-9D1D-4DD6-B2BB-8380F7E2E80F}" type="pres">
      <dgm:prSet presAssocID="{CFC7D81C-F93B-4F11-B709-83B410A6EBB9}" presName="sp" presStyleCnt="0"/>
      <dgm:spPr/>
    </dgm:pt>
    <dgm:pt modelId="{AF7ADAC5-D025-456E-8E82-37955D33A197}" type="pres">
      <dgm:prSet presAssocID="{3F5C50A6-412C-473D-9822-F6B4EF4796A2}" presName="linNode" presStyleCnt="0"/>
      <dgm:spPr/>
    </dgm:pt>
    <dgm:pt modelId="{899D1DA5-AE98-42FF-ADDC-CEFD87E6A908}" type="pres">
      <dgm:prSet presAssocID="{3F5C50A6-412C-473D-9822-F6B4EF4796A2}" presName="parentText" presStyleLbl="node1" presStyleIdx="1" presStyleCnt="3" custScaleX="80557" custLinFactNeighborX="-6639" custLinFactNeighborY="-208">
        <dgm:presLayoutVars>
          <dgm:chMax val="1"/>
          <dgm:bulletEnabled val="1"/>
        </dgm:presLayoutVars>
      </dgm:prSet>
      <dgm:spPr/>
      <dgm:t>
        <a:bodyPr/>
        <a:lstStyle/>
        <a:p>
          <a:endParaRPr lang="zh-TW" altLang="en-US"/>
        </a:p>
      </dgm:t>
    </dgm:pt>
    <dgm:pt modelId="{C21EDEE4-C354-439F-8DFA-4AE9AFEB8857}" type="pres">
      <dgm:prSet presAssocID="{3F5C50A6-412C-473D-9822-F6B4EF4796A2}" presName="descendantText" presStyleLbl="alignAccFollowNode1" presStyleIdx="1" presStyleCnt="3" custScaleX="111046" custScaleY="120039">
        <dgm:presLayoutVars>
          <dgm:bulletEnabled val="1"/>
        </dgm:presLayoutVars>
      </dgm:prSet>
      <dgm:spPr/>
      <dgm:t>
        <a:bodyPr/>
        <a:lstStyle/>
        <a:p>
          <a:endParaRPr lang="zh-TW" altLang="en-US"/>
        </a:p>
      </dgm:t>
    </dgm:pt>
    <dgm:pt modelId="{D1CB7861-07BB-4FFF-990F-B477843F53E7}" type="pres">
      <dgm:prSet presAssocID="{DB3D112A-7FAE-47C5-92A5-5CBFE69B557D}" presName="sp" presStyleCnt="0"/>
      <dgm:spPr/>
    </dgm:pt>
    <dgm:pt modelId="{E65BE206-F188-4D5C-88F2-8AB3894F12B8}" type="pres">
      <dgm:prSet presAssocID="{AF8AF421-5E3F-43EC-A14E-EFF4F9F7368D}" presName="linNode" presStyleCnt="0"/>
      <dgm:spPr/>
    </dgm:pt>
    <dgm:pt modelId="{92A6E1A8-9AD7-4214-AD91-539592A6C781}" type="pres">
      <dgm:prSet presAssocID="{AF8AF421-5E3F-43EC-A14E-EFF4F9F7368D}" presName="parentText" presStyleLbl="node1" presStyleIdx="2" presStyleCnt="3" custScaleX="80557" custLinFactNeighborX="-6639" custLinFactNeighborY="-208">
        <dgm:presLayoutVars>
          <dgm:chMax val="1"/>
          <dgm:bulletEnabled val="1"/>
        </dgm:presLayoutVars>
      </dgm:prSet>
      <dgm:spPr/>
      <dgm:t>
        <a:bodyPr/>
        <a:lstStyle/>
        <a:p>
          <a:endParaRPr lang="zh-TW" altLang="en-US"/>
        </a:p>
      </dgm:t>
    </dgm:pt>
    <dgm:pt modelId="{CF20E2AF-D8BA-4778-BB35-57A1FD5B5AE5}" type="pres">
      <dgm:prSet presAssocID="{AF8AF421-5E3F-43EC-A14E-EFF4F9F7368D}" presName="descendantText" presStyleLbl="alignAccFollowNode1" presStyleIdx="2" presStyleCnt="3" custScaleX="111046" custScaleY="120039">
        <dgm:presLayoutVars>
          <dgm:bulletEnabled val="1"/>
        </dgm:presLayoutVars>
      </dgm:prSet>
      <dgm:spPr/>
      <dgm:t>
        <a:bodyPr/>
        <a:lstStyle/>
        <a:p>
          <a:endParaRPr lang="zh-TW" altLang="en-US"/>
        </a:p>
      </dgm:t>
    </dgm:pt>
  </dgm:ptLst>
  <dgm:cxnLst>
    <dgm:cxn modelId="{CCAF7C3E-AB09-46C3-A6CF-E57B28A773C3}" srcId="{AF8AF421-5E3F-43EC-A14E-EFF4F9F7368D}" destId="{AA1EA162-8A29-4979-BCFC-30C71A5F4453}" srcOrd="0" destOrd="0" parTransId="{92416431-CA85-4FE3-A3E8-411F20A21A78}" sibTransId="{E3FCDF07-4779-41F2-90F0-40FE2E0D50FB}"/>
    <dgm:cxn modelId="{E1A32E50-919D-4D11-8841-65CB19A3CC67}" srcId="{3F5C50A6-412C-473D-9822-F6B4EF4796A2}" destId="{E5915C1D-D116-4B93-BCA8-15D9E6850180}" srcOrd="1" destOrd="0" parTransId="{79870719-E486-4E5C-B097-F4E0CFFA69C2}" sibTransId="{9372F38B-4517-4A04-A69E-08B1927DC58A}"/>
    <dgm:cxn modelId="{1BCEAFDC-4F1E-45EF-AF60-46171586BEC6}" type="presOf" srcId="{022FD6D4-6424-4A2F-944D-31291AEC9C99}" destId="{E13ADD85-2849-4DFB-B08D-E1D6F8BA7253}" srcOrd="0" destOrd="0" presId="urn:microsoft.com/office/officeart/2005/8/layout/vList5"/>
    <dgm:cxn modelId="{FB30DD74-1929-4DDF-9325-0DDE1D50E83E}" type="presOf" srcId="{AF8AF421-5E3F-43EC-A14E-EFF4F9F7368D}" destId="{92A6E1A8-9AD7-4214-AD91-539592A6C781}" srcOrd="0" destOrd="0" presId="urn:microsoft.com/office/officeart/2005/8/layout/vList5"/>
    <dgm:cxn modelId="{C5617DF5-C9A1-47F1-9AA0-4BDA7B0AAC08}" srcId="{B29FCD04-2832-41EE-8FAE-ADF6D1967121}" destId="{219DC89E-5AF6-44A8-90D0-F42036E0598D}" srcOrd="0" destOrd="0" parTransId="{94EE818D-D9C6-44B9-9321-4996A8F06729}" sibTransId="{CFC7D81C-F93B-4F11-B709-83B410A6EBB9}"/>
    <dgm:cxn modelId="{922B8444-A14B-408D-86FF-33B4B1413C45}" type="presOf" srcId="{E5915C1D-D116-4B93-BCA8-15D9E6850180}" destId="{C21EDEE4-C354-439F-8DFA-4AE9AFEB8857}" srcOrd="0" destOrd="1" presId="urn:microsoft.com/office/officeart/2005/8/layout/vList5"/>
    <dgm:cxn modelId="{01895B00-4C44-4462-830E-B8F77C79B8AE}" srcId="{B29FCD04-2832-41EE-8FAE-ADF6D1967121}" destId="{AF8AF421-5E3F-43EC-A14E-EFF4F9F7368D}" srcOrd="2" destOrd="0" parTransId="{6DE6DA00-9C48-4049-96C9-06CFC1DA70D4}" sibTransId="{44EE2140-05FC-49AB-845B-7069D6C5E808}"/>
    <dgm:cxn modelId="{AF9D03C6-99DF-4B23-9E4C-EFF368DB3250}" type="presOf" srcId="{B610B28F-89A7-4AD3-B1CE-8A07DF73CE04}" destId="{E13ADD85-2849-4DFB-B08D-E1D6F8BA7253}" srcOrd="0" destOrd="1" presId="urn:microsoft.com/office/officeart/2005/8/layout/vList5"/>
    <dgm:cxn modelId="{6DB64860-1775-4964-BAC1-6F1741B138CF}" srcId="{3F5C50A6-412C-473D-9822-F6B4EF4796A2}" destId="{0D25A8A4-2DFE-40B7-A0EB-79E6AE5B601C}" srcOrd="0" destOrd="0" parTransId="{730CBD90-D985-435A-A3EC-B7DD886005A9}" sibTransId="{36E9D623-0897-4719-8253-9D4DCEB8D88F}"/>
    <dgm:cxn modelId="{47906457-BB5E-41F3-A198-39420707FF15}" type="presOf" srcId="{3F5C50A6-412C-473D-9822-F6B4EF4796A2}" destId="{899D1DA5-AE98-42FF-ADDC-CEFD87E6A908}" srcOrd="0" destOrd="0" presId="urn:microsoft.com/office/officeart/2005/8/layout/vList5"/>
    <dgm:cxn modelId="{A7F84B04-422F-464D-9D76-C3AC84F7BA10}" srcId="{219DC89E-5AF6-44A8-90D0-F42036E0598D}" destId="{022FD6D4-6424-4A2F-944D-31291AEC9C99}" srcOrd="0" destOrd="0" parTransId="{23D90589-2221-4E89-85FE-08A8F4979C9C}" sibTransId="{F62B8ABE-2073-4E52-9BBD-AD74F7BA9CD8}"/>
    <dgm:cxn modelId="{C508F5FE-DF25-46DE-BC8F-30DDA63671C0}" type="presOf" srcId="{0D25A8A4-2DFE-40B7-A0EB-79E6AE5B601C}" destId="{C21EDEE4-C354-439F-8DFA-4AE9AFEB8857}" srcOrd="0" destOrd="0" presId="urn:microsoft.com/office/officeart/2005/8/layout/vList5"/>
    <dgm:cxn modelId="{A31659DA-C6C8-4BB4-9137-1647E392E66C}" srcId="{219DC89E-5AF6-44A8-90D0-F42036E0598D}" destId="{B610B28F-89A7-4AD3-B1CE-8A07DF73CE04}" srcOrd="1" destOrd="0" parTransId="{0C85151C-E2CC-4639-83A8-9186C4EAD2D8}" sibTransId="{B25FF970-FCB5-44F9-848C-EBED78059E65}"/>
    <dgm:cxn modelId="{A9064523-B211-4E25-B347-4F6CCD4F6D93}" type="presOf" srcId="{B29FCD04-2832-41EE-8FAE-ADF6D1967121}" destId="{613928A1-827E-4D46-84D9-0B3014B74A6E}" srcOrd="0" destOrd="0" presId="urn:microsoft.com/office/officeart/2005/8/layout/vList5"/>
    <dgm:cxn modelId="{D895CC45-582B-459F-820B-FC7DEA7E6548}" type="presOf" srcId="{AA1EA162-8A29-4979-BCFC-30C71A5F4453}" destId="{CF20E2AF-D8BA-4778-BB35-57A1FD5B5AE5}" srcOrd="0" destOrd="0" presId="urn:microsoft.com/office/officeart/2005/8/layout/vList5"/>
    <dgm:cxn modelId="{DBEF0166-A106-42E8-8616-520FCADB44CB}" srcId="{B29FCD04-2832-41EE-8FAE-ADF6D1967121}" destId="{3F5C50A6-412C-473D-9822-F6B4EF4796A2}" srcOrd="1" destOrd="0" parTransId="{8B71498D-3346-41EF-85BA-1AF44F67F036}" sibTransId="{DB3D112A-7FAE-47C5-92A5-5CBFE69B557D}"/>
    <dgm:cxn modelId="{BFF83954-8275-4045-B975-D23485CBD213}" type="presOf" srcId="{219DC89E-5AF6-44A8-90D0-F42036E0598D}" destId="{BCAB859F-5F80-46ED-9E95-7A4283324F8F}" srcOrd="0" destOrd="0" presId="urn:microsoft.com/office/officeart/2005/8/layout/vList5"/>
    <dgm:cxn modelId="{E2ECFF56-B71B-491E-9CCE-19B7B6D307C3}" type="presParOf" srcId="{613928A1-827E-4D46-84D9-0B3014B74A6E}" destId="{2AF4242A-1E7B-44B0-87F4-60E0FB359763}" srcOrd="0" destOrd="0" presId="urn:microsoft.com/office/officeart/2005/8/layout/vList5"/>
    <dgm:cxn modelId="{8D4F87F1-0E4B-45FE-AF17-560C59605657}" type="presParOf" srcId="{2AF4242A-1E7B-44B0-87F4-60E0FB359763}" destId="{BCAB859F-5F80-46ED-9E95-7A4283324F8F}" srcOrd="0" destOrd="0" presId="urn:microsoft.com/office/officeart/2005/8/layout/vList5"/>
    <dgm:cxn modelId="{90AD66D4-0081-40B0-8B21-B05FFC5A5624}" type="presParOf" srcId="{2AF4242A-1E7B-44B0-87F4-60E0FB359763}" destId="{E13ADD85-2849-4DFB-B08D-E1D6F8BA7253}" srcOrd="1" destOrd="0" presId="urn:microsoft.com/office/officeart/2005/8/layout/vList5"/>
    <dgm:cxn modelId="{0F093542-0390-4976-985C-A70A692E885C}" type="presParOf" srcId="{613928A1-827E-4D46-84D9-0B3014B74A6E}" destId="{822A5305-9D1D-4DD6-B2BB-8380F7E2E80F}" srcOrd="1" destOrd="0" presId="urn:microsoft.com/office/officeart/2005/8/layout/vList5"/>
    <dgm:cxn modelId="{B92CE7F5-A843-41E6-9D10-BC796C910153}" type="presParOf" srcId="{613928A1-827E-4D46-84D9-0B3014B74A6E}" destId="{AF7ADAC5-D025-456E-8E82-37955D33A197}" srcOrd="2" destOrd="0" presId="urn:microsoft.com/office/officeart/2005/8/layout/vList5"/>
    <dgm:cxn modelId="{59DE667E-4DB2-45C1-B229-D7BE759D8702}" type="presParOf" srcId="{AF7ADAC5-D025-456E-8E82-37955D33A197}" destId="{899D1DA5-AE98-42FF-ADDC-CEFD87E6A908}" srcOrd="0" destOrd="0" presId="urn:microsoft.com/office/officeart/2005/8/layout/vList5"/>
    <dgm:cxn modelId="{2FD876B2-8529-49BB-853E-63E740D90F19}" type="presParOf" srcId="{AF7ADAC5-D025-456E-8E82-37955D33A197}" destId="{C21EDEE4-C354-439F-8DFA-4AE9AFEB8857}" srcOrd="1" destOrd="0" presId="urn:microsoft.com/office/officeart/2005/8/layout/vList5"/>
    <dgm:cxn modelId="{F2713A45-6F38-415C-9537-272DCD81E82A}" type="presParOf" srcId="{613928A1-827E-4D46-84D9-0B3014B74A6E}" destId="{D1CB7861-07BB-4FFF-990F-B477843F53E7}" srcOrd="3" destOrd="0" presId="urn:microsoft.com/office/officeart/2005/8/layout/vList5"/>
    <dgm:cxn modelId="{F8FDC38C-2169-4DED-9E69-21AC4F3CC40C}" type="presParOf" srcId="{613928A1-827E-4D46-84D9-0B3014B74A6E}" destId="{E65BE206-F188-4D5C-88F2-8AB3894F12B8}" srcOrd="4" destOrd="0" presId="urn:microsoft.com/office/officeart/2005/8/layout/vList5"/>
    <dgm:cxn modelId="{FDC231B8-D395-4C9C-8A27-FAE8F0A7DA39}" type="presParOf" srcId="{E65BE206-F188-4D5C-88F2-8AB3894F12B8}" destId="{92A6E1A8-9AD7-4214-AD91-539592A6C781}" srcOrd="0" destOrd="0" presId="urn:microsoft.com/office/officeart/2005/8/layout/vList5"/>
    <dgm:cxn modelId="{C690810D-0273-4941-8A3F-4C6B5B47BB45}" type="presParOf" srcId="{E65BE206-F188-4D5C-88F2-8AB3894F12B8}" destId="{CF20E2AF-D8BA-4778-BB35-57A1FD5B5AE5}"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B29FCD04-2832-41EE-8FAE-ADF6D1967121}" type="doc">
      <dgm:prSet loTypeId="urn:microsoft.com/office/officeart/2005/8/layout/default" loCatId="list" qsTypeId="urn:microsoft.com/office/officeart/2005/8/quickstyle/simple1" qsCatId="simple" csTypeId="urn:microsoft.com/office/officeart/2005/8/colors/colorful4" csCatId="colorful" phldr="1"/>
      <dgm:spPr/>
      <dgm:t>
        <a:bodyPr/>
        <a:lstStyle/>
        <a:p>
          <a:endParaRPr lang="zh-TW" altLang="en-US"/>
        </a:p>
      </dgm:t>
    </dgm:pt>
    <dgm:pt modelId="{219DC89E-5AF6-44A8-90D0-F42036E0598D}">
      <dgm:prSet phldrT="[文字]" custT="1"/>
      <dgm:spPr/>
      <dgm:t>
        <a:bodyPr/>
        <a:lstStyle/>
        <a:p>
          <a:pPr>
            <a:spcAft>
              <a:spcPts val="0"/>
            </a:spcAft>
          </a:pPr>
          <a:r>
            <a:rPr lang="zh-TW" altLang="en-US" sz="2200" b="1" dirty="0" smtClean="0">
              <a:latin typeface="微軟正黑體" pitchFamily="34" charset="-120"/>
              <a:ea typeface="微軟正黑體" pitchFamily="34" charset="-120"/>
            </a:rPr>
            <a:t>公開發表權</a:t>
          </a:r>
          <a:endParaRPr lang="en-US" altLang="zh-TW" sz="2200" b="1" dirty="0" smtClean="0">
            <a:latin typeface="微軟正黑體" pitchFamily="34" charset="-120"/>
            <a:ea typeface="微軟正黑體" pitchFamily="34" charset="-120"/>
          </a:endParaRPr>
        </a:p>
        <a:p>
          <a:pPr>
            <a:spcAft>
              <a:spcPts val="0"/>
            </a:spcAft>
          </a:pPr>
          <a:r>
            <a:rPr lang="en-US" altLang="zh-TW" sz="2200" b="1" dirty="0" smtClean="0">
              <a:latin typeface="微軟正黑體" pitchFamily="34" charset="-120"/>
              <a:ea typeface="微軟正黑體" pitchFamily="34" charset="-120"/>
            </a:rPr>
            <a:t>(</a:t>
          </a:r>
          <a:r>
            <a:rPr lang="en-US" altLang="zh-TW" sz="2200" b="0" i="0" dirty="0" smtClean="0">
              <a:latin typeface="微軟正黑體" panose="020B0604030504040204" pitchFamily="34" charset="-120"/>
              <a:ea typeface="微軟正黑體" panose="020B0604030504040204" pitchFamily="34" charset="-120"/>
            </a:rPr>
            <a:t>§15)</a:t>
          </a:r>
          <a:endParaRPr lang="en-US" altLang="zh-TW" sz="2200" b="1" dirty="0" smtClean="0">
            <a:latin typeface="微軟正黑體" pitchFamily="34" charset="-120"/>
            <a:ea typeface="微軟正黑體" pitchFamily="34" charset="-120"/>
          </a:endParaRPr>
        </a:p>
      </dgm:t>
    </dgm:pt>
    <dgm:pt modelId="{94EE818D-D9C6-44B9-9321-4996A8F06729}" type="parTrans" cxnId="{C5617DF5-C9A1-47F1-9AA0-4BDA7B0AAC08}">
      <dgm:prSet/>
      <dgm:spPr/>
      <dgm:t>
        <a:bodyPr/>
        <a:lstStyle/>
        <a:p>
          <a:endParaRPr lang="zh-TW" altLang="en-US"/>
        </a:p>
      </dgm:t>
    </dgm:pt>
    <dgm:pt modelId="{CFC7D81C-F93B-4F11-B709-83B410A6EBB9}" type="sibTrans" cxnId="{C5617DF5-C9A1-47F1-9AA0-4BDA7B0AAC08}">
      <dgm:prSet/>
      <dgm:spPr/>
      <dgm:t>
        <a:bodyPr/>
        <a:lstStyle/>
        <a:p>
          <a:endParaRPr lang="zh-TW" altLang="en-US"/>
        </a:p>
      </dgm:t>
    </dgm:pt>
    <dgm:pt modelId="{AF8AF421-5E3F-43EC-A14E-EFF4F9F7368D}">
      <dgm:prSet phldrT="[文字]" custT="1"/>
      <dgm:spPr/>
      <dgm:t>
        <a:bodyPr/>
        <a:lstStyle/>
        <a:p>
          <a:pPr>
            <a:spcAft>
              <a:spcPts val="0"/>
            </a:spcAft>
          </a:pPr>
          <a:r>
            <a:rPr lang="zh-TW" altLang="en-US" sz="2200" b="1" dirty="0" smtClean="0">
              <a:latin typeface="微軟正黑體" pitchFamily="34" charset="-120"/>
              <a:ea typeface="微軟正黑體" pitchFamily="34" charset="-120"/>
            </a:rPr>
            <a:t>禁止不當改變權</a:t>
          </a:r>
          <a:endParaRPr lang="en-US" altLang="zh-TW" sz="2200" b="1" dirty="0" smtClean="0">
            <a:latin typeface="微軟正黑體" pitchFamily="34" charset="-120"/>
            <a:ea typeface="微軟正黑體" pitchFamily="34" charset="-120"/>
          </a:endParaRPr>
        </a:p>
        <a:p>
          <a:pPr>
            <a:spcAft>
              <a:spcPts val="0"/>
            </a:spcAft>
          </a:pPr>
          <a:r>
            <a:rPr lang="en-US" altLang="zh-TW" sz="2200" b="1" dirty="0" smtClean="0">
              <a:latin typeface="微軟正黑體" pitchFamily="34" charset="-120"/>
              <a:ea typeface="微軟正黑體" pitchFamily="34" charset="-120"/>
            </a:rPr>
            <a:t>(</a:t>
          </a:r>
          <a:r>
            <a:rPr lang="en-US" altLang="zh-TW" sz="2200" b="0" i="0" dirty="0" smtClean="0">
              <a:latin typeface="微軟正黑體" panose="020B0604030504040204" pitchFamily="34" charset="-120"/>
              <a:ea typeface="微軟正黑體" panose="020B0604030504040204" pitchFamily="34" charset="-120"/>
            </a:rPr>
            <a:t>§17)</a:t>
          </a:r>
          <a:endParaRPr lang="zh-TW" altLang="en-US" sz="2200" b="1" dirty="0">
            <a:latin typeface="微軟正黑體" pitchFamily="34" charset="-120"/>
            <a:ea typeface="微軟正黑體" pitchFamily="34" charset="-120"/>
          </a:endParaRPr>
        </a:p>
      </dgm:t>
    </dgm:pt>
    <dgm:pt modelId="{6DE6DA00-9C48-4049-96C9-06CFC1DA70D4}" type="parTrans" cxnId="{01895B00-4C44-4462-830E-B8F77C79B8AE}">
      <dgm:prSet/>
      <dgm:spPr/>
      <dgm:t>
        <a:bodyPr/>
        <a:lstStyle/>
        <a:p>
          <a:endParaRPr lang="zh-TW" altLang="en-US"/>
        </a:p>
      </dgm:t>
    </dgm:pt>
    <dgm:pt modelId="{44EE2140-05FC-49AB-845B-7069D6C5E808}" type="sibTrans" cxnId="{01895B00-4C44-4462-830E-B8F77C79B8AE}">
      <dgm:prSet/>
      <dgm:spPr/>
      <dgm:t>
        <a:bodyPr/>
        <a:lstStyle/>
        <a:p>
          <a:endParaRPr lang="zh-TW" altLang="en-US"/>
        </a:p>
      </dgm:t>
    </dgm:pt>
    <dgm:pt modelId="{33AA97C1-7001-4889-BA56-87F3C802FDC0}">
      <dgm:prSet phldrT="[文字]" custT="1"/>
      <dgm:spPr/>
      <dgm:t>
        <a:bodyPr/>
        <a:lstStyle/>
        <a:p>
          <a:pPr>
            <a:spcAft>
              <a:spcPts val="0"/>
            </a:spcAft>
          </a:pPr>
          <a:r>
            <a:rPr lang="zh-TW" altLang="en-US" sz="2400" b="1" dirty="0" smtClean="0">
              <a:latin typeface="微軟正黑體" pitchFamily="34" charset="-120"/>
              <a:ea typeface="微軟正黑體" pitchFamily="34" charset="-120"/>
            </a:rPr>
            <a:t>姓名表示權</a:t>
          </a:r>
          <a:endParaRPr lang="en-US" altLang="zh-TW" sz="2400" b="1" dirty="0" smtClean="0">
            <a:latin typeface="微軟正黑體" pitchFamily="34" charset="-120"/>
            <a:ea typeface="微軟正黑體" pitchFamily="34" charset="-120"/>
          </a:endParaRPr>
        </a:p>
        <a:p>
          <a:pPr>
            <a:spcAft>
              <a:spcPts val="0"/>
            </a:spcAft>
          </a:pPr>
          <a:r>
            <a:rPr lang="en-US" altLang="zh-TW" sz="2400" b="1" dirty="0" smtClean="0">
              <a:latin typeface="微軟正黑體" pitchFamily="34" charset="-120"/>
              <a:ea typeface="微軟正黑體" pitchFamily="34" charset="-120"/>
            </a:rPr>
            <a:t>(</a:t>
          </a:r>
          <a:r>
            <a:rPr lang="en-US" altLang="zh-TW" sz="2400" b="0" i="0" dirty="0" smtClean="0">
              <a:latin typeface="微軟正黑體" panose="020B0604030504040204" pitchFamily="34" charset="-120"/>
              <a:ea typeface="微軟正黑體" panose="020B0604030504040204" pitchFamily="34" charset="-120"/>
            </a:rPr>
            <a:t>§16)</a:t>
          </a:r>
          <a:endParaRPr lang="en-US" altLang="zh-TW" sz="2200" b="1" dirty="0" smtClean="0">
            <a:latin typeface="微軟正黑體" pitchFamily="34" charset="-120"/>
            <a:ea typeface="微軟正黑體" pitchFamily="34" charset="-120"/>
          </a:endParaRPr>
        </a:p>
      </dgm:t>
    </dgm:pt>
    <dgm:pt modelId="{E58EF368-E002-48C7-AC7B-2819BB504FB0}" type="parTrans" cxnId="{DC7B4006-4946-4E9B-AC37-5769F4983239}">
      <dgm:prSet/>
      <dgm:spPr/>
      <dgm:t>
        <a:bodyPr/>
        <a:lstStyle/>
        <a:p>
          <a:endParaRPr lang="zh-TW" altLang="en-US"/>
        </a:p>
      </dgm:t>
    </dgm:pt>
    <dgm:pt modelId="{30D74169-CB3F-47BB-B916-C326ED7800BE}" type="sibTrans" cxnId="{DC7B4006-4946-4E9B-AC37-5769F4983239}">
      <dgm:prSet/>
      <dgm:spPr/>
      <dgm:t>
        <a:bodyPr/>
        <a:lstStyle/>
        <a:p>
          <a:endParaRPr lang="zh-TW" altLang="en-US"/>
        </a:p>
      </dgm:t>
    </dgm:pt>
    <dgm:pt modelId="{366D5E3F-A8ED-4D99-A019-AAD5F592E21E}" type="pres">
      <dgm:prSet presAssocID="{B29FCD04-2832-41EE-8FAE-ADF6D1967121}" presName="diagram" presStyleCnt="0">
        <dgm:presLayoutVars>
          <dgm:dir/>
          <dgm:resizeHandles val="exact"/>
        </dgm:presLayoutVars>
      </dgm:prSet>
      <dgm:spPr/>
      <dgm:t>
        <a:bodyPr/>
        <a:lstStyle/>
        <a:p>
          <a:endParaRPr lang="zh-TW" altLang="en-US"/>
        </a:p>
      </dgm:t>
    </dgm:pt>
    <dgm:pt modelId="{3C84257A-EDD3-4C27-AC9D-C8E7F415ED55}" type="pres">
      <dgm:prSet presAssocID="{219DC89E-5AF6-44A8-90D0-F42036E0598D}" presName="node" presStyleLbl="node1" presStyleIdx="0" presStyleCnt="3">
        <dgm:presLayoutVars>
          <dgm:bulletEnabled val="1"/>
        </dgm:presLayoutVars>
      </dgm:prSet>
      <dgm:spPr/>
      <dgm:t>
        <a:bodyPr/>
        <a:lstStyle/>
        <a:p>
          <a:endParaRPr lang="zh-TW" altLang="en-US"/>
        </a:p>
      </dgm:t>
    </dgm:pt>
    <dgm:pt modelId="{6A6E3191-2AC8-44C8-9664-5177E5904794}" type="pres">
      <dgm:prSet presAssocID="{CFC7D81C-F93B-4F11-B709-83B410A6EBB9}" presName="sibTrans" presStyleCnt="0"/>
      <dgm:spPr/>
      <dgm:t>
        <a:bodyPr/>
        <a:lstStyle/>
        <a:p>
          <a:endParaRPr lang="zh-TW" altLang="en-US"/>
        </a:p>
      </dgm:t>
    </dgm:pt>
    <dgm:pt modelId="{8BE71165-E8A9-47D8-AD88-DB797DAE28A3}" type="pres">
      <dgm:prSet presAssocID="{33AA97C1-7001-4889-BA56-87F3C802FDC0}" presName="node" presStyleLbl="node1" presStyleIdx="1" presStyleCnt="3">
        <dgm:presLayoutVars>
          <dgm:bulletEnabled val="1"/>
        </dgm:presLayoutVars>
      </dgm:prSet>
      <dgm:spPr/>
      <dgm:t>
        <a:bodyPr/>
        <a:lstStyle/>
        <a:p>
          <a:endParaRPr lang="zh-TW" altLang="en-US"/>
        </a:p>
      </dgm:t>
    </dgm:pt>
    <dgm:pt modelId="{5F892731-B17C-4E68-8071-F1DBA8B591E3}" type="pres">
      <dgm:prSet presAssocID="{30D74169-CB3F-47BB-B916-C326ED7800BE}" presName="sibTrans" presStyleCnt="0"/>
      <dgm:spPr/>
      <dgm:t>
        <a:bodyPr/>
        <a:lstStyle/>
        <a:p>
          <a:endParaRPr lang="zh-TW" altLang="en-US"/>
        </a:p>
      </dgm:t>
    </dgm:pt>
    <dgm:pt modelId="{03AFD965-F3A5-4D1C-8C0D-E02FD858BD49}" type="pres">
      <dgm:prSet presAssocID="{AF8AF421-5E3F-43EC-A14E-EFF4F9F7368D}" presName="node" presStyleLbl="node1" presStyleIdx="2" presStyleCnt="3">
        <dgm:presLayoutVars>
          <dgm:bulletEnabled val="1"/>
        </dgm:presLayoutVars>
      </dgm:prSet>
      <dgm:spPr/>
      <dgm:t>
        <a:bodyPr/>
        <a:lstStyle/>
        <a:p>
          <a:endParaRPr lang="zh-TW" altLang="en-US"/>
        </a:p>
      </dgm:t>
    </dgm:pt>
  </dgm:ptLst>
  <dgm:cxnLst>
    <dgm:cxn modelId="{01895B00-4C44-4462-830E-B8F77C79B8AE}" srcId="{B29FCD04-2832-41EE-8FAE-ADF6D1967121}" destId="{AF8AF421-5E3F-43EC-A14E-EFF4F9F7368D}" srcOrd="2" destOrd="0" parTransId="{6DE6DA00-9C48-4049-96C9-06CFC1DA70D4}" sibTransId="{44EE2140-05FC-49AB-845B-7069D6C5E808}"/>
    <dgm:cxn modelId="{2D9E9D58-81DE-40AE-8D2E-B385A7E4EE43}" type="presOf" srcId="{AF8AF421-5E3F-43EC-A14E-EFF4F9F7368D}" destId="{03AFD965-F3A5-4D1C-8C0D-E02FD858BD49}" srcOrd="0" destOrd="0" presId="urn:microsoft.com/office/officeart/2005/8/layout/default"/>
    <dgm:cxn modelId="{C5617DF5-C9A1-47F1-9AA0-4BDA7B0AAC08}" srcId="{B29FCD04-2832-41EE-8FAE-ADF6D1967121}" destId="{219DC89E-5AF6-44A8-90D0-F42036E0598D}" srcOrd="0" destOrd="0" parTransId="{94EE818D-D9C6-44B9-9321-4996A8F06729}" sibTransId="{CFC7D81C-F93B-4F11-B709-83B410A6EBB9}"/>
    <dgm:cxn modelId="{FC1B5331-A2A3-4B52-BB66-28E7E0D9B94A}" type="presOf" srcId="{33AA97C1-7001-4889-BA56-87F3C802FDC0}" destId="{8BE71165-E8A9-47D8-AD88-DB797DAE28A3}" srcOrd="0" destOrd="0" presId="urn:microsoft.com/office/officeart/2005/8/layout/default"/>
    <dgm:cxn modelId="{B03F2F3A-1ABD-43A9-9739-FE1E73B8EAED}" type="presOf" srcId="{B29FCD04-2832-41EE-8FAE-ADF6D1967121}" destId="{366D5E3F-A8ED-4D99-A019-AAD5F592E21E}" srcOrd="0" destOrd="0" presId="urn:microsoft.com/office/officeart/2005/8/layout/default"/>
    <dgm:cxn modelId="{53981D66-8398-4ECA-874B-EC51CD283CCA}" type="presOf" srcId="{219DC89E-5AF6-44A8-90D0-F42036E0598D}" destId="{3C84257A-EDD3-4C27-AC9D-C8E7F415ED55}" srcOrd="0" destOrd="0" presId="urn:microsoft.com/office/officeart/2005/8/layout/default"/>
    <dgm:cxn modelId="{DC7B4006-4946-4E9B-AC37-5769F4983239}" srcId="{B29FCD04-2832-41EE-8FAE-ADF6D1967121}" destId="{33AA97C1-7001-4889-BA56-87F3C802FDC0}" srcOrd="1" destOrd="0" parTransId="{E58EF368-E002-48C7-AC7B-2819BB504FB0}" sibTransId="{30D74169-CB3F-47BB-B916-C326ED7800BE}"/>
    <dgm:cxn modelId="{655A3744-3FF2-4002-8E60-8441F636BC4A}" type="presParOf" srcId="{366D5E3F-A8ED-4D99-A019-AAD5F592E21E}" destId="{3C84257A-EDD3-4C27-AC9D-C8E7F415ED55}" srcOrd="0" destOrd="0" presId="urn:microsoft.com/office/officeart/2005/8/layout/default"/>
    <dgm:cxn modelId="{9EAF4371-C5C9-4B73-9AE3-55C41BDFA2DF}" type="presParOf" srcId="{366D5E3F-A8ED-4D99-A019-AAD5F592E21E}" destId="{6A6E3191-2AC8-44C8-9664-5177E5904794}" srcOrd="1" destOrd="0" presId="urn:microsoft.com/office/officeart/2005/8/layout/default"/>
    <dgm:cxn modelId="{F07DC571-F806-4A13-8FCC-4A75C4A8398D}" type="presParOf" srcId="{366D5E3F-A8ED-4D99-A019-AAD5F592E21E}" destId="{8BE71165-E8A9-47D8-AD88-DB797DAE28A3}" srcOrd="2" destOrd="0" presId="urn:microsoft.com/office/officeart/2005/8/layout/default"/>
    <dgm:cxn modelId="{1C8466C7-993B-409D-AAE4-17D3FCFA51F4}" type="presParOf" srcId="{366D5E3F-A8ED-4D99-A019-AAD5F592E21E}" destId="{5F892731-B17C-4E68-8071-F1DBA8B591E3}" srcOrd="3" destOrd="0" presId="urn:microsoft.com/office/officeart/2005/8/layout/default"/>
    <dgm:cxn modelId="{3F893728-167C-48DD-BBD7-568BA7328C00}" type="presParOf" srcId="{366D5E3F-A8ED-4D99-A019-AAD5F592E21E}" destId="{03AFD965-F3A5-4D1C-8C0D-E02FD858BD49}" srcOrd="4"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5DEAABC4-2081-447A-B17E-B6E5C288146A}" type="doc">
      <dgm:prSet loTypeId="urn:microsoft.com/office/officeart/2011/layout/TabList" loCatId="list" qsTypeId="urn:microsoft.com/office/officeart/2005/8/quickstyle/simple3" qsCatId="simple" csTypeId="urn:microsoft.com/office/officeart/2005/8/colors/colorful1" csCatId="colorful" phldr="1"/>
      <dgm:spPr/>
      <dgm:t>
        <a:bodyPr/>
        <a:lstStyle/>
        <a:p>
          <a:endParaRPr lang="zh-TW" altLang="en-US"/>
        </a:p>
      </dgm:t>
    </dgm:pt>
    <dgm:pt modelId="{25D889D3-F174-4F94-8491-59641A1252DF}">
      <dgm:prSet custT="1"/>
      <dgm:spPr/>
      <dgm:t>
        <a:bodyPr/>
        <a:lstStyle/>
        <a:p>
          <a:pPr rtl="0"/>
          <a:r>
            <a:rPr lang="zh-TW" altLang="en-US" sz="2400" b="1" dirty="0" smtClean="0">
              <a:solidFill>
                <a:schemeClr val="tx1"/>
              </a:solidFill>
              <a:latin typeface="微軟正黑體" panose="020B0604030504040204" pitchFamily="34" charset="-120"/>
              <a:ea typeface="微軟正黑體" panose="020B0604030504040204" pitchFamily="34" charset="-120"/>
            </a:rPr>
            <a:t>重製</a:t>
          </a:r>
          <a:endParaRPr lang="zh-TW" altLang="en-US" sz="2400" b="1" dirty="0">
            <a:solidFill>
              <a:schemeClr val="tx1"/>
            </a:solidFill>
            <a:latin typeface="微軟正黑體" panose="020B0604030504040204" pitchFamily="34" charset="-120"/>
            <a:ea typeface="微軟正黑體" panose="020B0604030504040204" pitchFamily="34" charset="-120"/>
          </a:endParaRPr>
        </a:p>
      </dgm:t>
    </dgm:pt>
    <dgm:pt modelId="{06FA2819-93D0-4569-B63D-FCE536396050}" type="parTrans" cxnId="{99890D2D-3BB5-4B4B-A9B6-284533293957}">
      <dgm:prSet/>
      <dgm:spPr/>
      <dgm:t>
        <a:bodyPr/>
        <a:lstStyle/>
        <a:p>
          <a:endParaRPr lang="zh-TW" altLang="en-US">
            <a:solidFill>
              <a:schemeClr val="tx1"/>
            </a:solidFill>
          </a:endParaRPr>
        </a:p>
      </dgm:t>
    </dgm:pt>
    <dgm:pt modelId="{B03BE933-1F51-4CAA-B51F-DE0CB581ED41}" type="sibTrans" cxnId="{99890D2D-3BB5-4B4B-A9B6-284533293957}">
      <dgm:prSet/>
      <dgm:spPr/>
      <dgm:t>
        <a:bodyPr/>
        <a:lstStyle/>
        <a:p>
          <a:endParaRPr lang="zh-TW" altLang="en-US">
            <a:solidFill>
              <a:schemeClr val="tx1"/>
            </a:solidFill>
          </a:endParaRPr>
        </a:p>
      </dgm:t>
    </dgm:pt>
    <dgm:pt modelId="{FF130E11-EB0F-46A6-8543-D405E1A5CF55}">
      <dgm:prSet custT="1"/>
      <dgm:spPr/>
      <dgm:t>
        <a:bodyPr/>
        <a:lstStyle/>
        <a:p>
          <a:pPr rtl="0"/>
          <a:r>
            <a:rPr lang="zh-TW" altLang="en-US" sz="2400" b="1" dirty="0" smtClean="0">
              <a:solidFill>
                <a:schemeClr val="tx1"/>
              </a:solidFill>
              <a:latin typeface="微軟正黑體" panose="020B0604030504040204" pitchFamily="34" charset="-120"/>
              <a:ea typeface="微軟正黑體" panose="020B0604030504040204" pitchFamily="34" charset="-120"/>
            </a:rPr>
            <a:t>公開展示</a:t>
          </a:r>
          <a:endParaRPr lang="zh-TW" altLang="en-US" sz="2400" b="1" dirty="0">
            <a:solidFill>
              <a:schemeClr val="tx1"/>
            </a:solidFill>
            <a:latin typeface="微軟正黑體" panose="020B0604030504040204" pitchFamily="34" charset="-120"/>
            <a:ea typeface="微軟正黑體" panose="020B0604030504040204" pitchFamily="34" charset="-120"/>
          </a:endParaRPr>
        </a:p>
      </dgm:t>
    </dgm:pt>
    <dgm:pt modelId="{74A7429C-8059-4245-B2DD-615F33A49F1F}" type="parTrans" cxnId="{EBC60AD2-55DD-4B9A-A2AD-1497007292E9}">
      <dgm:prSet/>
      <dgm:spPr/>
      <dgm:t>
        <a:bodyPr/>
        <a:lstStyle/>
        <a:p>
          <a:endParaRPr lang="zh-TW" altLang="en-US">
            <a:solidFill>
              <a:schemeClr val="tx1"/>
            </a:solidFill>
          </a:endParaRPr>
        </a:p>
      </dgm:t>
    </dgm:pt>
    <dgm:pt modelId="{A7EEA56A-1EB6-4271-80B4-F7F4C99176E0}" type="sibTrans" cxnId="{EBC60AD2-55DD-4B9A-A2AD-1497007292E9}">
      <dgm:prSet/>
      <dgm:spPr/>
      <dgm:t>
        <a:bodyPr/>
        <a:lstStyle/>
        <a:p>
          <a:endParaRPr lang="zh-TW" altLang="en-US">
            <a:solidFill>
              <a:schemeClr val="tx1"/>
            </a:solidFill>
          </a:endParaRPr>
        </a:p>
      </dgm:t>
    </dgm:pt>
    <dgm:pt modelId="{72BD09A8-91C9-41EF-AD55-CF32FC1A3A9C}">
      <dgm:prSet custT="1"/>
      <dgm:spPr/>
      <dgm:t>
        <a:bodyPr anchor="ctr"/>
        <a:lstStyle/>
        <a:p>
          <a:pPr rtl="0"/>
          <a:r>
            <a:rPr lang="zh-TW" altLang="en-US" sz="1800" b="1" dirty="0" smtClean="0">
              <a:solidFill>
                <a:schemeClr val="tx1"/>
              </a:solidFill>
              <a:effectLst/>
              <a:latin typeface="微軟正黑體" panose="020B0604030504040204" pitchFamily="34" charset="-120"/>
              <a:ea typeface="微軟正黑體" panose="020B0604030504040204" pitchFamily="34" charset="-120"/>
            </a:rPr>
            <a:t>草間彌生藝術巡迴展</a:t>
          </a:r>
          <a:endParaRPr lang="zh-TW" altLang="en-US" sz="1800" b="1" dirty="0">
            <a:solidFill>
              <a:schemeClr val="tx1"/>
            </a:solidFill>
            <a:effectLst/>
            <a:latin typeface="微軟正黑體" panose="020B0604030504040204" pitchFamily="34" charset="-120"/>
            <a:ea typeface="微軟正黑體" panose="020B0604030504040204" pitchFamily="34" charset="-120"/>
          </a:endParaRPr>
        </a:p>
      </dgm:t>
    </dgm:pt>
    <dgm:pt modelId="{57F4C37A-79C4-4510-9E4E-FDF4F3EC3F1B}" type="parTrans" cxnId="{DD0AA9A0-E413-4D7E-BC58-63A04D2A8DB8}">
      <dgm:prSet/>
      <dgm:spPr/>
      <dgm:t>
        <a:bodyPr/>
        <a:lstStyle/>
        <a:p>
          <a:endParaRPr lang="zh-TW" altLang="en-US">
            <a:solidFill>
              <a:schemeClr val="tx1"/>
            </a:solidFill>
          </a:endParaRPr>
        </a:p>
      </dgm:t>
    </dgm:pt>
    <dgm:pt modelId="{B85907BE-42DE-4034-ACE8-FC9809885DFE}" type="sibTrans" cxnId="{DD0AA9A0-E413-4D7E-BC58-63A04D2A8DB8}">
      <dgm:prSet/>
      <dgm:spPr/>
      <dgm:t>
        <a:bodyPr/>
        <a:lstStyle/>
        <a:p>
          <a:endParaRPr lang="zh-TW" altLang="en-US">
            <a:solidFill>
              <a:schemeClr val="tx1"/>
            </a:solidFill>
          </a:endParaRPr>
        </a:p>
      </dgm:t>
    </dgm:pt>
    <dgm:pt modelId="{8A5B2971-225B-4967-B866-F5B3BA6C5FBD}">
      <dgm:prSet custT="1"/>
      <dgm:spPr/>
      <dgm:t>
        <a:bodyPr/>
        <a:lstStyle/>
        <a:p>
          <a:pPr rtl="0"/>
          <a:r>
            <a:rPr lang="zh-TW" altLang="en-US" sz="2400" b="1" dirty="0" smtClean="0">
              <a:solidFill>
                <a:schemeClr val="tx1"/>
              </a:solidFill>
              <a:latin typeface="微軟正黑體" panose="020B0604030504040204" pitchFamily="34" charset="-120"/>
              <a:ea typeface="微軟正黑體" panose="020B0604030504040204" pitchFamily="34" charset="-120"/>
            </a:rPr>
            <a:t>散布</a:t>
          </a:r>
          <a:endParaRPr lang="zh-TW" altLang="en-US" sz="2400" b="1" dirty="0">
            <a:solidFill>
              <a:schemeClr val="tx1"/>
            </a:solidFill>
            <a:latin typeface="微軟正黑體" panose="020B0604030504040204" pitchFamily="34" charset="-120"/>
            <a:ea typeface="微軟正黑體" panose="020B0604030504040204" pitchFamily="34" charset="-120"/>
          </a:endParaRPr>
        </a:p>
      </dgm:t>
    </dgm:pt>
    <dgm:pt modelId="{038A4EC9-6E4D-42EC-B02C-1FD06A979B3E}" type="parTrans" cxnId="{918870B6-65D9-4F96-B6D8-D3E03710D39E}">
      <dgm:prSet/>
      <dgm:spPr/>
      <dgm:t>
        <a:bodyPr/>
        <a:lstStyle/>
        <a:p>
          <a:endParaRPr lang="zh-TW" altLang="en-US">
            <a:solidFill>
              <a:schemeClr val="tx1"/>
            </a:solidFill>
          </a:endParaRPr>
        </a:p>
      </dgm:t>
    </dgm:pt>
    <dgm:pt modelId="{91559D74-3D0F-4BAD-B1AF-E89A17878823}" type="sibTrans" cxnId="{918870B6-65D9-4F96-B6D8-D3E03710D39E}">
      <dgm:prSet/>
      <dgm:spPr/>
      <dgm:t>
        <a:bodyPr/>
        <a:lstStyle/>
        <a:p>
          <a:endParaRPr lang="zh-TW" altLang="en-US">
            <a:solidFill>
              <a:schemeClr val="tx1"/>
            </a:solidFill>
          </a:endParaRPr>
        </a:p>
      </dgm:t>
    </dgm:pt>
    <dgm:pt modelId="{9E6CDC66-2688-4F4D-8390-F774FB8C1E24}">
      <dgm:prSet custT="1"/>
      <dgm:spPr/>
      <dgm:t>
        <a:bodyPr/>
        <a:lstStyle/>
        <a:p>
          <a:pPr rtl="0"/>
          <a:r>
            <a:rPr lang="zh-TW" altLang="en-US" sz="2400" b="1" dirty="0" smtClean="0">
              <a:solidFill>
                <a:schemeClr val="tx1"/>
              </a:solidFill>
              <a:latin typeface="微軟正黑體" panose="020B0604030504040204" pitchFamily="34" charset="-120"/>
              <a:ea typeface="微軟正黑體" panose="020B0604030504040204" pitchFamily="34" charset="-120"/>
            </a:rPr>
            <a:t>出租</a:t>
          </a:r>
          <a:endParaRPr lang="zh-TW" altLang="en-US" sz="2400" b="1" dirty="0">
            <a:solidFill>
              <a:schemeClr val="tx1"/>
            </a:solidFill>
            <a:latin typeface="微軟正黑體" panose="020B0604030504040204" pitchFamily="34" charset="-120"/>
            <a:ea typeface="微軟正黑體" panose="020B0604030504040204" pitchFamily="34" charset="-120"/>
          </a:endParaRPr>
        </a:p>
      </dgm:t>
    </dgm:pt>
    <dgm:pt modelId="{F26D3968-B49F-4CC8-8C37-1339ED58189E}" type="parTrans" cxnId="{6CA5C5CE-04EF-473E-9089-6D78FC30483B}">
      <dgm:prSet/>
      <dgm:spPr/>
      <dgm:t>
        <a:bodyPr/>
        <a:lstStyle/>
        <a:p>
          <a:endParaRPr lang="zh-TW" altLang="en-US">
            <a:solidFill>
              <a:schemeClr val="tx1"/>
            </a:solidFill>
          </a:endParaRPr>
        </a:p>
      </dgm:t>
    </dgm:pt>
    <dgm:pt modelId="{77E41B2C-66EE-4E70-92A9-C8EBF5496073}" type="sibTrans" cxnId="{6CA5C5CE-04EF-473E-9089-6D78FC30483B}">
      <dgm:prSet/>
      <dgm:spPr/>
      <dgm:t>
        <a:bodyPr/>
        <a:lstStyle/>
        <a:p>
          <a:endParaRPr lang="zh-TW" altLang="en-US">
            <a:solidFill>
              <a:schemeClr val="tx1"/>
            </a:solidFill>
          </a:endParaRPr>
        </a:p>
      </dgm:t>
    </dgm:pt>
    <dgm:pt modelId="{8290B6C4-DE8F-4C50-9D6D-169A2CA0669F}">
      <dgm:prSet custT="1"/>
      <dgm:spPr/>
      <dgm:t>
        <a:bodyPr anchor="ctr"/>
        <a:lstStyle/>
        <a:p>
          <a:pPr rtl="0">
            <a:spcAft>
              <a:spcPts val="0"/>
            </a:spcAft>
          </a:pPr>
          <a:r>
            <a:rPr lang="zh-TW" altLang="en-US" sz="1800" b="1" dirty="0" smtClean="0">
              <a:solidFill>
                <a:schemeClr val="tx1"/>
              </a:solidFill>
              <a:latin typeface="微軟正黑體" panose="020B0604030504040204" pitchFamily="34" charset="-120"/>
              <a:ea typeface="微軟正黑體" panose="020B0604030504040204" pitchFamily="34" charset="-120"/>
            </a:rPr>
            <a:t>宣導活動中贈送宣導專書、光碟等文宣</a:t>
          </a:r>
          <a:endParaRPr lang="zh-TW" altLang="en-US" sz="1800" b="1" dirty="0">
            <a:solidFill>
              <a:schemeClr val="tx1"/>
            </a:solidFill>
            <a:latin typeface="微軟正黑體" panose="020B0604030504040204" pitchFamily="34" charset="-120"/>
            <a:ea typeface="微軟正黑體" panose="020B0604030504040204" pitchFamily="34" charset="-120"/>
          </a:endParaRPr>
        </a:p>
      </dgm:t>
    </dgm:pt>
    <dgm:pt modelId="{897E1210-EA3E-4D2E-8046-71CDEFA84571}" type="parTrans" cxnId="{4FAB7218-58BF-4F63-847F-F64BFE7BA022}">
      <dgm:prSet/>
      <dgm:spPr/>
      <dgm:t>
        <a:bodyPr/>
        <a:lstStyle/>
        <a:p>
          <a:endParaRPr lang="zh-TW" altLang="en-US">
            <a:solidFill>
              <a:schemeClr val="tx1"/>
            </a:solidFill>
          </a:endParaRPr>
        </a:p>
      </dgm:t>
    </dgm:pt>
    <dgm:pt modelId="{88F00118-221D-40CC-BF96-EABB65B01589}" type="sibTrans" cxnId="{4FAB7218-58BF-4F63-847F-F64BFE7BA022}">
      <dgm:prSet/>
      <dgm:spPr/>
      <dgm:t>
        <a:bodyPr/>
        <a:lstStyle/>
        <a:p>
          <a:endParaRPr lang="zh-TW" altLang="en-US">
            <a:solidFill>
              <a:schemeClr val="tx1"/>
            </a:solidFill>
          </a:endParaRPr>
        </a:p>
      </dgm:t>
    </dgm:pt>
    <dgm:pt modelId="{0D665D09-A3D9-4397-BC29-1A2EF9B960EC}">
      <dgm:prSet custT="1"/>
      <dgm:spPr/>
      <dgm:t>
        <a:bodyPr anchor="ctr"/>
        <a:lstStyle/>
        <a:p>
          <a:pPr rtl="0"/>
          <a:r>
            <a:rPr lang="zh-TW" sz="1800" b="1" dirty="0" smtClean="0">
              <a:solidFill>
                <a:schemeClr val="tx1"/>
              </a:solidFill>
              <a:latin typeface="微軟正黑體" panose="020B0604030504040204" pitchFamily="34" charset="-120"/>
              <a:ea typeface="微軟正黑體" panose="020B0604030504040204" pitchFamily="34" charset="-120"/>
            </a:rPr>
            <a:t>出租</a:t>
          </a:r>
          <a:r>
            <a:rPr lang="en-US" sz="1800" b="1" dirty="0" smtClean="0">
              <a:solidFill>
                <a:schemeClr val="tx1"/>
              </a:solidFill>
              <a:latin typeface="微軟正黑體" panose="020B0604030504040204" pitchFamily="34" charset="-120"/>
              <a:ea typeface="微軟正黑體" panose="020B0604030504040204" pitchFamily="34" charset="-120"/>
            </a:rPr>
            <a:t>DVD</a:t>
          </a:r>
          <a:endParaRPr lang="zh-TW" sz="1800" b="1" dirty="0">
            <a:solidFill>
              <a:schemeClr val="tx1"/>
            </a:solidFill>
            <a:latin typeface="微軟正黑體" panose="020B0604030504040204" pitchFamily="34" charset="-120"/>
            <a:ea typeface="微軟正黑體" panose="020B0604030504040204" pitchFamily="34" charset="-120"/>
          </a:endParaRPr>
        </a:p>
      </dgm:t>
    </dgm:pt>
    <dgm:pt modelId="{F6BC2192-0FAD-4CD7-9D19-A9D19055AE25}" type="parTrans" cxnId="{3D1A317F-51A7-490C-9D1A-5E2F38B4B1B5}">
      <dgm:prSet/>
      <dgm:spPr/>
      <dgm:t>
        <a:bodyPr/>
        <a:lstStyle/>
        <a:p>
          <a:endParaRPr lang="zh-TW" altLang="en-US">
            <a:solidFill>
              <a:schemeClr val="tx1"/>
            </a:solidFill>
          </a:endParaRPr>
        </a:p>
      </dgm:t>
    </dgm:pt>
    <dgm:pt modelId="{4E41B233-1D3F-4AF2-967C-840BCACBAD25}" type="sibTrans" cxnId="{3D1A317F-51A7-490C-9D1A-5E2F38B4B1B5}">
      <dgm:prSet/>
      <dgm:spPr/>
      <dgm:t>
        <a:bodyPr/>
        <a:lstStyle/>
        <a:p>
          <a:endParaRPr lang="zh-TW" altLang="en-US">
            <a:solidFill>
              <a:schemeClr val="tx1"/>
            </a:solidFill>
          </a:endParaRPr>
        </a:p>
      </dgm:t>
    </dgm:pt>
    <dgm:pt modelId="{4323F488-FBB8-477F-83C6-CB962DFDC35B}">
      <dgm:prSet custT="1"/>
      <dgm:spPr/>
      <dgm:t>
        <a:bodyPr/>
        <a:lstStyle/>
        <a:p>
          <a:pPr rtl="0"/>
          <a:r>
            <a:rPr lang="zh-TW" altLang="en-US" sz="2400" b="1" dirty="0" smtClean="0">
              <a:solidFill>
                <a:schemeClr val="tx1"/>
              </a:solidFill>
              <a:latin typeface="微軟正黑體" panose="020B0604030504040204" pitchFamily="34" charset="-120"/>
              <a:ea typeface="微軟正黑體" panose="020B0604030504040204" pitchFamily="34" charset="-120"/>
            </a:rPr>
            <a:t>改作</a:t>
          </a:r>
          <a:endParaRPr lang="zh-TW" sz="2400" b="1" dirty="0">
            <a:solidFill>
              <a:schemeClr val="tx1"/>
            </a:solidFill>
            <a:latin typeface="微軟正黑體" panose="020B0604030504040204" pitchFamily="34" charset="-120"/>
            <a:ea typeface="微軟正黑體" panose="020B0604030504040204" pitchFamily="34" charset="-120"/>
          </a:endParaRPr>
        </a:p>
      </dgm:t>
    </dgm:pt>
    <dgm:pt modelId="{CBE3DD30-301F-4CDC-A2B6-B107F7677751}" type="parTrans" cxnId="{94B2E273-EF4D-485C-B738-84DD7F0C0A2B}">
      <dgm:prSet/>
      <dgm:spPr/>
      <dgm:t>
        <a:bodyPr/>
        <a:lstStyle/>
        <a:p>
          <a:endParaRPr lang="zh-TW" altLang="en-US">
            <a:solidFill>
              <a:schemeClr val="tx1"/>
            </a:solidFill>
          </a:endParaRPr>
        </a:p>
      </dgm:t>
    </dgm:pt>
    <dgm:pt modelId="{B85249BB-9A4A-41BB-8BA8-F3EB79868CF4}" type="sibTrans" cxnId="{94B2E273-EF4D-485C-B738-84DD7F0C0A2B}">
      <dgm:prSet/>
      <dgm:spPr/>
      <dgm:t>
        <a:bodyPr/>
        <a:lstStyle/>
        <a:p>
          <a:endParaRPr lang="zh-TW" altLang="en-US">
            <a:solidFill>
              <a:schemeClr val="tx1"/>
            </a:solidFill>
          </a:endParaRPr>
        </a:p>
      </dgm:t>
    </dgm:pt>
    <dgm:pt modelId="{14C6CC0F-038D-48CE-B371-79348820E065}">
      <dgm:prSet custT="1"/>
      <dgm:spPr/>
      <dgm:t>
        <a:bodyPr anchor="ctr"/>
        <a:lstStyle/>
        <a:p>
          <a:pPr>
            <a:spcAft>
              <a:spcPts val="0"/>
            </a:spcAft>
          </a:pPr>
          <a:r>
            <a:rPr lang="zh-TW" altLang="en-US" sz="1800" b="1" dirty="0" smtClean="0">
              <a:solidFill>
                <a:schemeClr val="tx1"/>
              </a:solidFill>
              <a:latin typeface="微軟正黑體" panose="020B0604030504040204" pitchFamily="34" charset="-120"/>
              <a:ea typeface="微軟正黑體" panose="020B0604030504040204" pitchFamily="34" charset="-120"/>
            </a:rPr>
            <a:t>翻譯國外研究報告</a:t>
          </a:r>
          <a:endParaRPr lang="zh-TW" altLang="en-US" sz="1800" b="1" dirty="0">
            <a:solidFill>
              <a:schemeClr val="tx1"/>
            </a:solidFill>
            <a:latin typeface="微軟正黑體" panose="020B0604030504040204" pitchFamily="34" charset="-120"/>
            <a:ea typeface="微軟正黑體" panose="020B0604030504040204" pitchFamily="34" charset="-120"/>
          </a:endParaRPr>
        </a:p>
      </dgm:t>
    </dgm:pt>
    <dgm:pt modelId="{0179AEE8-E7A6-4CAC-A29A-979875D22FB4}" type="parTrans" cxnId="{59ECA483-0667-4D15-A2F3-CF2F7B61FF82}">
      <dgm:prSet/>
      <dgm:spPr/>
      <dgm:t>
        <a:bodyPr/>
        <a:lstStyle/>
        <a:p>
          <a:endParaRPr lang="zh-TW" altLang="en-US">
            <a:solidFill>
              <a:schemeClr val="tx1"/>
            </a:solidFill>
          </a:endParaRPr>
        </a:p>
      </dgm:t>
    </dgm:pt>
    <dgm:pt modelId="{3889EBE1-8663-4834-BCB1-53CA43CB0B6C}" type="sibTrans" cxnId="{59ECA483-0667-4D15-A2F3-CF2F7B61FF82}">
      <dgm:prSet/>
      <dgm:spPr/>
      <dgm:t>
        <a:bodyPr/>
        <a:lstStyle/>
        <a:p>
          <a:endParaRPr lang="zh-TW" altLang="en-US">
            <a:solidFill>
              <a:schemeClr val="tx1"/>
            </a:solidFill>
          </a:endParaRPr>
        </a:p>
      </dgm:t>
    </dgm:pt>
    <dgm:pt modelId="{A553D7C1-7C7E-454C-BCB9-BBAC638A0EE7}">
      <dgm:prSet custT="1"/>
      <dgm:spPr/>
      <dgm:t>
        <a:bodyPr/>
        <a:lstStyle/>
        <a:p>
          <a:r>
            <a:rPr lang="zh-TW" altLang="en-US" sz="2400" b="1" dirty="0">
              <a:solidFill>
                <a:schemeClr val="tx1"/>
              </a:solidFill>
              <a:latin typeface="微軟正黑體" panose="020B0604030504040204" pitchFamily="34" charset="-120"/>
              <a:ea typeface="微軟正黑體" panose="020B0604030504040204" pitchFamily="34" charset="-120"/>
            </a:rPr>
            <a:t>編輯</a:t>
          </a:r>
        </a:p>
      </dgm:t>
    </dgm:pt>
    <dgm:pt modelId="{BFA675FE-618B-422D-B619-71F42CADA394}" type="parTrans" cxnId="{5C899350-4A75-405D-A9D2-F5474384EC0B}">
      <dgm:prSet/>
      <dgm:spPr/>
      <dgm:t>
        <a:bodyPr/>
        <a:lstStyle/>
        <a:p>
          <a:endParaRPr lang="zh-TW" altLang="en-US">
            <a:solidFill>
              <a:schemeClr val="tx1"/>
            </a:solidFill>
          </a:endParaRPr>
        </a:p>
      </dgm:t>
    </dgm:pt>
    <dgm:pt modelId="{265612CC-A6E5-4C85-AD39-E37D19E1F3CD}" type="sibTrans" cxnId="{5C899350-4A75-405D-A9D2-F5474384EC0B}">
      <dgm:prSet/>
      <dgm:spPr/>
      <dgm:t>
        <a:bodyPr/>
        <a:lstStyle/>
        <a:p>
          <a:endParaRPr lang="zh-TW" altLang="en-US">
            <a:solidFill>
              <a:schemeClr val="tx1"/>
            </a:solidFill>
          </a:endParaRPr>
        </a:p>
      </dgm:t>
    </dgm:pt>
    <dgm:pt modelId="{79ACF9FB-4E13-4123-8A11-2B9556F8DF1B}">
      <dgm:prSet custT="1"/>
      <dgm:spPr/>
      <dgm:t>
        <a:bodyPr anchor="ctr"/>
        <a:lstStyle/>
        <a:p>
          <a:pPr rtl="0">
            <a:lnSpc>
              <a:spcPct val="80000"/>
            </a:lnSpc>
            <a:spcAft>
              <a:spcPts val="0"/>
            </a:spcAft>
          </a:pPr>
          <a:r>
            <a:rPr lang="zh-TW" altLang="en-US" sz="2400" b="1" u="sng" dirty="0" smtClean="0">
              <a:solidFill>
                <a:schemeClr val="accent6">
                  <a:lumMod val="50000"/>
                </a:schemeClr>
              </a:solidFill>
              <a:effectLst/>
              <a:latin typeface="微軟正黑體" panose="020B0604030504040204" pitchFamily="34" charset="-120"/>
              <a:ea typeface="微軟正黑體" panose="020B0604030504040204" pitchFamily="34" charset="-120"/>
            </a:rPr>
            <a:t>龍貓彩繪村</a:t>
          </a:r>
          <a:r>
            <a:rPr lang="zh-TW" altLang="en-US" sz="1800" b="1" dirty="0" smtClean="0">
              <a:solidFill>
                <a:schemeClr val="tx1"/>
              </a:solidFill>
              <a:effectLst/>
              <a:latin typeface="微軟正黑體" panose="020B0604030504040204" pitchFamily="34" charset="-120"/>
              <a:ea typeface="微軟正黑體" panose="020B0604030504040204" pitchFamily="34" charset="-120"/>
            </a:rPr>
            <a:t>、</a:t>
          </a:r>
          <a:r>
            <a:rPr lang="en-US" altLang="zh-TW" sz="1800" b="1" dirty="0" smtClean="0">
              <a:solidFill>
                <a:schemeClr val="tx1"/>
              </a:solidFill>
              <a:effectLst/>
              <a:latin typeface="微軟正黑體" panose="020B0604030504040204" pitchFamily="34" charset="-120"/>
              <a:ea typeface="微軟正黑體" panose="020B0604030504040204" pitchFamily="34" charset="-120"/>
            </a:rPr>
            <a:t>Line</a:t>
          </a:r>
          <a:r>
            <a:rPr lang="zh-TW" altLang="en-US" sz="1800" b="1" dirty="0" smtClean="0">
              <a:solidFill>
                <a:schemeClr val="tx1"/>
              </a:solidFill>
              <a:effectLst/>
              <a:latin typeface="微軟正黑體" panose="020B0604030504040204" pitchFamily="34" charset="-120"/>
              <a:ea typeface="微軟正黑體" panose="020B0604030504040204" pitchFamily="34" charset="-120"/>
            </a:rPr>
            <a:t>彩繪稻田、微電影加背景音樂</a:t>
          </a:r>
          <a:endParaRPr lang="zh-TW" altLang="en-US" sz="1800" b="1" dirty="0">
            <a:solidFill>
              <a:schemeClr val="tx1"/>
            </a:solidFill>
            <a:effectLst/>
            <a:latin typeface="微軟正黑體" panose="020B0604030504040204" pitchFamily="34" charset="-120"/>
            <a:ea typeface="微軟正黑體" panose="020B0604030504040204" pitchFamily="34" charset="-120"/>
          </a:endParaRPr>
        </a:p>
      </dgm:t>
    </dgm:pt>
    <dgm:pt modelId="{9BA7CCE4-C2DB-4001-9AAA-DF955D81CEF0}" type="sibTrans" cxnId="{6AE98735-E18C-4C81-9788-CB7C59FF15DF}">
      <dgm:prSet/>
      <dgm:spPr/>
      <dgm:t>
        <a:bodyPr/>
        <a:lstStyle/>
        <a:p>
          <a:endParaRPr lang="zh-TW" altLang="en-US">
            <a:solidFill>
              <a:schemeClr val="tx1"/>
            </a:solidFill>
          </a:endParaRPr>
        </a:p>
      </dgm:t>
    </dgm:pt>
    <dgm:pt modelId="{D34C99F0-043B-4628-A517-79655C4B1405}" type="parTrans" cxnId="{6AE98735-E18C-4C81-9788-CB7C59FF15DF}">
      <dgm:prSet/>
      <dgm:spPr/>
      <dgm:t>
        <a:bodyPr/>
        <a:lstStyle/>
        <a:p>
          <a:endParaRPr lang="zh-TW" altLang="en-US">
            <a:solidFill>
              <a:schemeClr val="tx1"/>
            </a:solidFill>
          </a:endParaRPr>
        </a:p>
      </dgm:t>
    </dgm:pt>
    <dgm:pt modelId="{01C7DF37-31DF-4BD4-8E96-3C320B7625C0}">
      <dgm:prSet custT="1"/>
      <dgm:spPr/>
      <dgm:t>
        <a:bodyPr anchor="ctr"/>
        <a:lstStyle/>
        <a:p>
          <a:pPr>
            <a:spcAft>
              <a:spcPts val="0"/>
            </a:spcAft>
          </a:pPr>
          <a:r>
            <a:rPr lang="zh-TW" altLang="en-US" sz="1800" b="1" dirty="0" smtClean="0">
              <a:solidFill>
                <a:schemeClr val="tx1"/>
              </a:solidFill>
              <a:latin typeface="微軟正黑體" panose="020B0604030504040204" pitchFamily="34" charset="-120"/>
              <a:ea typeface="微軟正黑體" panose="020B0604030504040204" pitchFamily="34" charset="-120"/>
            </a:rPr>
            <a:t>將報紙相關新聞、專欄文章選擇、編排集結成冊</a:t>
          </a:r>
          <a:endParaRPr lang="zh-TW" altLang="en-US" sz="1800" b="1" dirty="0">
            <a:solidFill>
              <a:schemeClr val="tx1"/>
            </a:solidFill>
            <a:latin typeface="微軟正黑體" panose="020B0604030504040204" pitchFamily="34" charset="-120"/>
            <a:ea typeface="微軟正黑體" panose="020B0604030504040204" pitchFamily="34" charset="-120"/>
          </a:endParaRPr>
        </a:p>
      </dgm:t>
    </dgm:pt>
    <dgm:pt modelId="{8A77AA18-924D-4CC4-9FC4-D817C3A6134F}" type="sibTrans" cxnId="{9FD28435-5E00-4936-BC38-3DF01A341DDC}">
      <dgm:prSet/>
      <dgm:spPr/>
      <dgm:t>
        <a:bodyPr/>
        <a:lstStyle/>
        <a:p>
          <a:endParaRPr lang="zh-TW" altLang="en-US">
            <a:solidFill>
              <a:schemeClr val="tx1"/>
            </a:solidFill>
          </a:endParaRPr>
        </a:p>
      </dgm:t>
    </dgm:pt>
    <dgm:pt modelId="{158B3D4C-6E75-44DA-9A78-725A8130E560}" type="parTrans" cxnId="{9FD28435-5E00-4936-BC38-3DF01A341DDC}">
      <dgm:prSet/>
      <dgm:spPr/>
      <dgm:t>
        <a:bodyPr/>
        <a:lstStyle/>
        <a:p>
          <a:endParaRPr lang="zh-TW" altLang="en-US">
            <a:solidFill>
              <a:schemeClr val="tx1"/>
            </a:solidFill>
          </a:endParaRPr>
        </a:p>
      </dgm:t>
    </dgm:pt>
    <dgm:pt modelId="{BCC04E0F-B3B8-4CA9-BBA4-D965E5D0D2B1}" type="pres">
      <dgm:prSet presAssocID="{5DEAABC4-2081-447A-B17E-B6E5C288146A}" presName="Name0" presStyleCnt="0">
        <dgm:presLayoutVars>
          <dgm:chMax/>
          <dgm:chPref val="3"/>
          <dgm:dir/>
          <dgm:animOne val="branch"/>
          <dgm:animLvl val="lvl"/>
        </dgm:presLayoutVars>
      </dgm:prSet>
      <dgm:spPr/>
      <dgm:t>
        <a:bodyPr/>
        <a:lstStyle/>
        <a:p>
          <a:endParaRPr lang="zh-TW" altLang="en-US"/>
        </a:p>
      </dgm:t>
    </dgm:pt>
    <dgm:pt modelId="{2F8B529E-C782-4781-9A68-4F10B5965D0D}" type="pres">
      <dgm:prSet presAssocID="{25D889D3-F174-4F94-8491-59641A1252DF}" presName="composite" presStyleCnt="0"/>
      <dgm:spPr/>
      <dgm:t>
        <a:bodyPr/>
        <a:lstStyle/>
        <a:p>
          <a:endParaRPr lang="zh-TW" altLang="en-US"/>
        </a:p>
      </dgm:t>
    </dgm:pt>
    <dgm:pt modelId="{E5534823-E3F4-4125-A3F3-E66D3A18C1AA}" type="pres">
      <dgm:prSet presAssocID="{25D889D3-F174-4F94-8491-59641A1252DF}" presName="FirstChild" presStyleLbl="revTx" presStyleIdx="0" presStyleCnt="6" custScaleY="108721">
        <dgm:presLayoutVars>
          <dgm:chMax val="0"/>
          <dgm:chPref val="0"/>
          <dgm:bulletEnabled val="1"/>
        </dgm:presLayoutVars>
      </dgm:prSet>
      <dgm:spPr/>
      <dgm:t>
        <a:bodyPr/>
        <a:lstStyle/>
        <a:p>
          <a:endParaRPr lang="zh-TW" altLang="en-US"/>
        </a:p>
      </dgm:t>
    </dgm:pt>
    <dgm:pt modelId="{A37D3BA6-ACB0-4E31-9865-DE929CFBC3F8}" type="pres">
      <dgm:prSet presAssocID="{25D889D3-F174-4F94-8491-59641A1252DF}" presName="Parent" presStyleLbl="alignNode1" presStyleIdx="0" presStyleCnt="6" custScaleY="95504" custLinFactNeighborY="2831">
        <dgm:presLayoutVars>
          <dgm:chMax val="3"/>
          <dgm:chPref val="3"/>
          <dgm:bulletEnabled val="1"/>
        </dgm:presLayoutVars>
      </dgm:prSet>
      <dgm:spPr/>
      <dgm:t>
        <a:bodyPr/>
        <a:lstStyle/>
        <a:p>
          <a:endParaRPr lang="zh-TW" altLang="en-US"/>
        </a:p>
      </dgm:t>
    </dgm:pt>
    <dgm:pt modelId="{935C15C2-AB6D-4817-BCB3-81F76FE36836}" type="pres">
      <dgm:prSet presAssocID="{25D889D3-F174-4F94-8491-59641A1252DF}" presName="Accent" presStyleLbl="parChTrans1D1" presStyleIdx="0" presStyleCnt="6"/>
      <dgm:spPr/>
      <dgm:t>
        <a:bodyPr/>
        <a:lstStyle/>
        <a:p>
          <a:endParaRPr lang="zh-TW" altLang="en-US"/>
        </a:p>
      </dgm:t>
    </dgm:pt>
    <dgm:pt modelId="{34B7F421-8C9F-43E5-BAE2-43234E032CFF}" type="pres">
      <dgm:prSet presAssocID="{B03BE933-1F51-4CAA-B51F-DE0CB581ED41}" presName="sibTrans" presStyleCnt="0"/>
      <dgm:spPr/>
      <dgm:t>
        <a:bodyPr/>
        <a:lstStyle/>
        <a:p>
          <a:endParaRPr lang="zh-TW" altLang="en-US"/>
        </a:p>
      </dgm:t>
    </dgm:pt>
    <dgm:pt modelId="{8DB84B56-83FE-405A-96E1-FDFFD392F18F}" type="pres">
      <dgm:prSet presAssocID="{FF130E11-EB0F-46A6-8543-D405E1A5CF55}" presName="composite" presStyleCnt="0"/>
      <dgm:spPr/>
      <dgm:t>
        <a:bodyPr/>
        <a:lstStyle/>
        <a:p>
          <a:endParaRPr lang="zh-TW" altLang="en-US"/>
        </a:p>
      </dgm:t>
    </dgm:pt>
    <dgm:pt modelId="{F220BC7B-8898-44A2-9916-C2193B76AD4B}" type="pres">
      <dgm:prSet presAssocID="{FF130E11-EB0F-46A6-8543-D405E1A5CF55}" presName="FirstChild" presStyleLbl="revTx" presStyleIdx="1" presStyleCnt="6" custScaleY="80616" custLinFactNeighborX="337" custLinFactNeighborY="-4346">
        <dgm:presLayoutVars>
          <dgm:chMax val="0"/>
          <dgm:chPref val="0"/>
          <dgm:bulletEnabled val="1"/>
        </dgm:presLayoutVars>
      </dgm:prSet>
      <dgm:spPr/>
      <dgm:t>
        <a:bodyPr/>
        <a:lstStyle/>
        <a:p>
          <a:endParaRPr lang="zh-TW" altLang="en-US"/>
        </a:p>
      </dgm:t>
    </dgm:pt>
    <dgm:pt modelId="{56B10EC3-0E4E-4D31-A90E-235A428A98C9}" type="pres">
      <dgm:prSet presAssocID="{FF130E11-EB0F-46A6-8543-D405E1A5CF55}" presName="Parent" presStyleLbl="alignNode1" presStyleIdx="1" presStyleCnt="6" custScaleY="89630" custLinFactNeighborY="-2799">
        <dgm:presLayoutVars>
          <dgm:chMax val="3"/>
          <dgm:chPref val="3"/>
          <dgm:bulletEnabled val="1"/>
        </dgm:presLayoutVars>
      </dgm:prSet>
      <dgm:spPr/>
      <dgm:t>
        <a:bodyPr/>
        <a:lstStyle/>
        <a:p>
          <a:endParaRPr lang="zh-TW" altLang="en-US"/>
        </a:p>
      </dgm:t>
    </dgm:pt>
    <dgm:pt modelId="{5E3873A2-380F-4705-B376-306B1DBA4D84}" type="pres">
      <dgm:prSet presAssocID="{FF130E11-EB0F-46A6-8543-D405E1A5CF55}" presName="Accent" presStyleLbl="parChTrans1D1" presStyleIdx="1" presStyleCnt="6"/>
      <dgm:spPr/>
      <dgm:t>
        <a:bodyPr/>
        <a:lstStyle/>
        <a:p>
          <a:endParaRPr lang="zh-TW" altLang="en-US"/>
        </a:p>
      </dgm:t>
    </dgm:pt>
    <dgm:pt modelId="{81AAB877-F36B-40C9-9599-7ED78E9065CE}" type="pres">
      <dgm:prSet presAssocID="{A7EEA56A-1EB6-4271-80B4-F7F4C99176E0}" presName="sibTrans" presStyleCnt="0"/>
      <dgm:spPr/>
      <dgm:t>
        <a:bodyPr/>
        <a:lstStyle/>
        <a:p>
          <a:endParaRPr lang="zh-TW" altLang="en-US"/>
        </a:p>
      </dgm:t>
    </dgm:pt>
    <dgm:pt modelId="{F55CACC9-93F5-4C49-A598-D3AFA28AA9F9}" type="pres">
      <dgm:prSet presAssocID="{8A5B2971-225B-4967-B866-F5B3BA6C5FBD}" presName="composite" presStyleCnt="0"/>
      <dgm:spPr/>
      <dgm:t>
        <a:bodyPr/>
        <a:lstStyle/>
        <a:p>
          <a:endParaRPr lang="zh-TW" altLang="en-US"/>
        </a:p>
      </dgm:t>
    </dgm:pt>
    <dgm:pt modelId="{6EC10AFA-C411-4FF9-A33D-3E46A71124C2}" type="pres">
      <dgm:prSet presAssocID="{8A5B2971-225B-4967-B866-F5B3BA6C5FBD}" presName="FirstChild" presStyleLbl="revTx" presStyleIdx="2" presStyleCnt="6" custScaleY="86108" custLinFactNeighborX="337" custLinFactNeighborY="-7557">
        <dgm:presLayoutVars>
          <dgm:chMax val="0"/>
          <dgm:chPref val="0"/>
          <dgm:bulletEnabled val="1"/>
        </dgm:presLayoutVars>
      </dgm:prSet>
      <dgm:spPr/>
      <dgm:t>
        <a:bodyPr/>
        <a:lstStyle/>
        <a:p>
          <a:endParaRPr lang="zh-TW" altLang="en-US"/>
        </a:p>
      </dgm:t>
    </dgm:pt>
    <dgm:pt modelId="{4765DBDB-F31C-4159-977D-D53763B73B97}" type="pres">
      <dgm:prSet presAssocID="{8A5B2971-225B-4967-B866-F5B3BA6C5FBD}" presName="Parent" presStyleLbl="alignNode1" presStyleIdx="2" presStyleCnt="6" custLinFactNeighborY="-11012">
        <dgm:presLayoutVars>
          <dgm:chMax val="3"/>
          <dgm:chPref val="3"/>
          <dgm:bulletEnabled val="1"/>
        </dgm:presLayoutVars>
      </dgm:prSet>
      <dgm:spPr/>
      <dgm:t>
        <a:bodyPr/>
        <a:lstStyle/>
        <a:p>
          <a:endParaRPr lang="zh-TW" altLang="en-US"/>
        </a:p>
      </dgm:t>
    </dgm:pt>
    <dgm:pt modelId="{DE1B7188-DF0F-472C-9F00-6EA359767332}" type="pres">
      <dgm:prSet presAssocID="{8A5B2971-225B-4967-B866-F5B3BA6C5FBD}" presName="Accent" presStyleLbl="parChTrans1D1" presStyleIdx="2" presStyleCnt="6"/>
      <dgm:spPr/>
      <dgm:t>
        <a:bodyPr/>
        <a:lstStyle/>
        <a:p>
          <a:endParaRPr lang="zh-TW" altLang="en-US"/>
        </a:p>
      </dgm:t>
    </dgm:pt>
    <dgm:pt modelId="{1598E5B2-5D69-4CE1-BDFF-2A3B1217E2A4}" type="pres">
      <dgm:prSet presAssocID="{91559D74-3D0F-4BAD-B1AF-E89A17878823}" presName="sibTrans" presStyleCnt="0"/>
      <dgm:spPr/>
      <dgm:t>
        <a:bodyPr/>
        <a:lstStyle/>
        <a:p>
          <a:endParaRPr lang="zh-TW" altLang="en-US"/>
        </a:p>
      </dgm:t>
    </dgm:pt>
    <dgm:pt modelId="{10B66931-2BC5-4282-917B-7D7E9A926B35}" type="pres">
      <dgm:prSet presAssocID="{9E6CDC66-2688-4F4D-8390-F774FB8C1E24}" presName="composite" presStyleCnt="0"/>
      <dgm:spPr/>
      <dgm:t>
        <a:bodyPr/>
        <a:lstStyle/>
        <a:p>
          <a:endParaRPr lang="zh-TW" altLang="en-US"/>
        </a:p>
      </dgm:t>
    </dgm:pt>
    <dgm:pt modelId="{5DE02B94-0BD7-4159-A105-43E446930ACF}" type="pres">
      <dgm:prSet presAssocID="{9E6CDC66-2688-4F4D-8390-F774FB8C1E24}" presName="FirstChild" presStyleLbl="revTx" presStyleIdx="3" presStyleCnt="6" custScaleY="88663" custLinFactNeighborX="337" custLinFactNeighborY="-10306">
        <dgm:presLayoutVars>
          <dgm:chMax val="0"/>
          <dgm:chPref val="0"/>
          <dgm:bulletEnabled val="1"/>
        </dgm:presLayoutVars>
      </dgm:prSet>
      <dgm:spPr/>
      <dgm:t>
        <a:bodyPr/>
        <a:lstStyle/>
        <a:p>
          <a:endParaRPr lang="zh-TW" altLang="en-US"/>
        </a:p>
      </dgm:t>
    </dgm:pt>
    <dgm:pt modelId="{B3430DA0-474F-4121-8547-BC6B88F5C9D1}" type="pres">
      <dgm:prSet presAssocID="{9E6CDC66-2688-4F4D-8390-F774FB8C1E24}" presName="Parent" presStyleLbl="alignNode1" presStyleIdx="3" presStyleCnt="6" custLinFactNeighborY="-10306">
        <dgm:presLayoutVars>
          <dgm:chMax val="3"/>
          <dgm:chPref val="3"/>
          <dgm:bulletEnabled val="1"/>
        </dgm:presLayoutVars>
      </dgm:prSet>
      <dgm:spPr/>
      <dgm:t>
        <a:bodyPr/>
        <a:lstStyle/>
        <a:p>
          <a:endParaRPr lang="zh-TW" altLang="en-US"/>
        </a:p>
      </dgm:t>
    </dgm:pt>
    <dgm:pt modelId="{68367207-C504-4EE4-8889-5301281133F5}" type="pres">
      <dgm:prSet presAssocID="{9E6CDC66-2688-4F4D-8390-F774FB8C1E24}" presName="Accent" presStyleLbl="parChTrans1D1" presStyleIdx="3" presStyleCnt="6"/>
      <dgm:spPr/>
      <dgm:t>
        <a:bodyPr/>
        <a:lstStyle/>
        <a:p>
          <a:endParaRPr lang="zh-TW" altLang="en-US"/>
        </a:p>
      </dgm:t>
    </dgm:pt>
    <dgm:pt modelId="{DB8756AE-565C-4128-AAE1-59DEA3E78325}" type="pres">
      <dgm:prSet presAssocID="{77E41B2C-66EE-4E70-92A9-C8EBF5496073}" presName="sibTrans" presStyleCnt="0"/>
      <dgm:spPr/>
      <dgm:t>
        <a:bodyPr/>
        <a:lstStyle/>
        <a:p>
          <a:endParaRPr lang="zh-TW" altLang="en-US"/>
        </a:p>
      </dgm:t>
    </dgm:pt>
    <dgm:pt modelId="{0023FE23-195A-4523-B4C0-CBA27CD97C57}" type="pres">
      <dgm:prSet presAssocID="{A553D7C1-7C7E-454C-BCB9-BBAC638A0EE7}" presName="composite" presStyleCnt="0"/>
      <dgm:spPr/>
      <dgm:t>
        <a:bodyPr/>
        <a:lstStyle/>
        <a:p>
          <a:endParaRPr lang="zh-TW" altLang="en-US"/>
        </a:p>
      </dgm:t>
    </dgm:pt>
    <dgm:pt modelId="{DB25EC80-AD36-452D-90C9-9D406AC65D1C}" type="pres">
      <dgm:prSet presAssocID="{A553D7C1-7C7E-454C-BCB9-BBAC638A0EE7}" presName="FirstChild" presStyleLbl="revTx" presStyleIdx="4" presStyleCnt="6">
        <dgm:presLayoutVars>
          <dgm:chMax val="0"/>
          <dgm:chPref val="0"/>
          <dgm:bulletEnabled val="1"/>
        </dgm:presLayoutVars>
      </dgm:prSet>
      <dgm:spPr/>
      <dgm:t>
        <a:bodyPr/>
        <a:lstStyle/>
        <a:p>
          <a:endParaRPr lang="zh-TW" altLang="en-US"/>
        </a:p>
      </dgm:t>
    </dgm:pt>
    <dgm:pt modelId="{94E95485-F6B4-430A-86E0-B4977884B0EC}" type="pres">
      <dgm:prSet presAssocID="{A553D7C1-7C7E-454C-BCB9-BBAC638A0EE7}" presName="Parent" presStyleLbl="alignNode1" presStyleIdx="4" presStyleCnt="6">
        <dgm:presLayoutVars>
          <dgm:chMax val="3"/>
          <dgm:chPref val="3"/>
          <dgm:bulletEnabled val="1"/>
        </dgm:presLayoutVars>
      </dgm:prSet>
      <dgm:spPr/>
      <dgm:t>
        <a:bodyPr/>
        <a:lstStyle/>
        <a:p>
          <a:endParaRPr lang="zh-TW" altLang="en-US"/>
        </a:p>
      </dgm:t>
    </dgm:pt>
    <dgm:pt modelId="{7FF81E30-0302-4F09-BA6E-BA95D92F3453}" type="pres">
      <dgm:prSet presAssocID="{A553D7C1-7C7E-454C-BCB9-BBAC638A0EE7}" presName="Accent" presStyleLbl="parChTrans1D1" presStyleIdx="4" presStyleCnt="6"/>
      <dgm:spPr/>
      <dgm:t>
        <a:bodyPr/>
        <a:lstStyle/>
        <a:p>
          <a:endParaRPr lang="zh-TW" altLang="en-US"/>
        </a:p>
      </dgm:t>
    </dgm:pt>
    <dgm:pt modelId="{2D57F72A-C5C1-45FE-B9AD-F226D3E67383}" type="pres">
      <dgm:prSet presAssocID="{265612CC-A6E5-4C85-AD39-E37D19E1F3CD}" presName="sibTrans" presStyleCnt="0"/>
      <dgm:spPr/>
      <dgm:t>
        <a:bodyPr/>
        <a:lstStyle/>
        <a:p>
          <a:endParaRPr lang="zh-TW" altLang="en-US"/>
        </a:p>
      </dgm:t>
    </dgm:pt>
    <dgm:pt modelId="{CE7608E1-C68C-495D-B8F3-2CFDF6F0EA61}" type="pres">
      <dgm:prSet presAssocID="{4323F488-FBB8-477F-83C6-CB962DFDC35B}" presName="composite" presStyleCnt="0"/>
      <dgm:spPr/>
      <dgm:t>
        <a:bodyPr/>
        <a:lstStyle/>
        <a:p>
          <a:endParaRPr lang="zh-TW" altLang="en-US"/>
        </a:p>
      </dgm:t>
    </dgm:pt>
    <dgm:pt modelId="{6BBD1984-706C-4192-B6AD-3A30C82421F6}" type="pres">
      <dgm:prSet presAssocID="{4323F488-FBB8-477F-83C6-CB962DFDC35B}" presName="FirstChild" presStyleLbl="revTx" presStyleIdx="5" presStyleCnt="6">
        <dgm:presLayoutVars>
          <dgm:chMax val="0"/>
          <dgm:chPref val="0"/>
          <dgm:bulletEnabled val="1"/>
        </dgm:presLayoutVars>
      </dgm:prSet>
      <dgm:spPr/>
      <dgm:t>
        <a:bodyPr/>
        <a:lstStyle/>
        <a:p>
          <a:endParaRPr lang="zh-TW" altLang="en-US"/>
        </a:p>
      </dgm:t>
    </dgm:pt>
    <dgm:pt modelId="{BB16B2AF-1611-40A8-A239-56FAF215F3D3}" type="pres">
      <dgm:prSet presAssocID="{4323F488-FBB8-477F-83C6-CB962DFDC35B}" presName="Parent" presStyleLbl="alignNode1" presStyleIdx="5" presStyleCnt="6">
        <dgm:presLayoutVars>
          <dgm:chMax val="3"/>
          <dgm:chPref val="3"/>
          <dgm:bulletEnabled val="1"/>
        </dgm:presLayoutVars>
      </dgm:prSet>
      <dgm:spPr/>
      <dgm:t>
        <a:bodyPr/>
        <a:lstStyle/>
        <a:p>
          <a:endParaRPr lang="zh-TW" altLang="en-US"/>
        </a:p>
      </dgm:t>
    </dgm:pt>
    <dgm:pt modelId="{2A995A0E-CFD0-44E3-8D86-C3EC34E477AE}" type="pres">
      <dgm:prSet presAssocID="{4323F488-FBB8-477F-83C6-CB962DFDC35B}" presName="Accent" presStyleLbl="parChTrans1D1" presStyleIdx="5" presStyleCnt="6"/>
      <dgm:spPr/>
      <dgm:t>
        <a:bodyPr/>
        <a:lstStyle/>
        <a:p>
          <a:endParaRPr lang="zh-TW" altLang="en-US"/>
        </a:p>
      </dgm:t>
    </dgm:pt>
  </dgm:ptLst>
  <dgm:cxnLst>
    <dgm:cxn modelId="{5C899350-4A75-405D-A9D2-F5474384EC0B}" srcId="{5DEAABC4-2081-447A-B17E-B6E5C288146A}" destId="{A553D7C1-7C7E-454C-BCB9-BBAC638A0EE7}" srcOrd="4" destOrd="0" parTransId="{BFA675FE-618B-422D-B619-71F42CADA394}" sibTransId="{265612CC-A6E5-4C85-AD39-E37D19E1F3CD}"/>
    <dgm:cxn modelId="{4FAB7218-58BF-4F63-847F-F64BFE7BA022}" srcId="{8A5B2971-225B-4967-B866-F5B3BA6C5FBD}" destId="{8290B6C4-DE8F-4C50-9D6D-169A2CA0669F}" srcOrd="0" destOrd="0" parTransId="{897E1210-EA3E-4D2E-8046-71CDEFA84571}" sibTransId="{88F00118-221D-40CC-BF96-EABB65B01589}"/>
    <dgm:cxn modelId="{F4C2B547-6E67-47FF-B88A-D415D52A5F72}" type="presOf" srcId="{79ACF9FB-4E13-4123-8A11-2B9556F8DF1B}" destId="{E5534823-E3F4-4125-A3F3-E66D3A18C1AA}" srcOrd="0" destOrd="0" presId="urn:microsoft.com/office/officeart/2011/layout/TabList"/>
    <dgm:cxn modelId="{7DA22F36-2BEE-4C58-B81C-3027D09C2265}" type="presOf" srcId="{14C6CC0F-038D-48CE-B371-79348820E065}" destId="{6BBD1984-706C-4192-B6AD-3A30C82421F6}" srcOrd="0" destOrd="0" presId="urn:microsoft.com/office/officeart/2011/layout/TabList"/>
    <dgm:cxn modelId="{74DB2463-3182-4FE4-8F54-9983D1764523}" type="presOf" srcId="{FF130E11-EB0F-46A6-8543-D405E1A5CF55}" destId="{56B10EC3-0E4E-4D31-A90E-235A428A98C9}" srcOrd="0" destOrd="0" presId="urn:microsoft.com/office/officeart/2011/layout/TabList"/>
    <dgm:cxn modelId="{27291927-9EC0-4779-84B9-638506FB7A82}" type="presOf" srcId="{9E6CDC66-2688-4F4D-8390-F774FB8C1E24}" destId="{B3430DA0-474F-4121-8547-BC6B88F5C9D1}" srcOrd="0" destOrd="0" presId="urn:microsoft.com/office/officeart/2011/layout/TabList"/>
    <dgm:cxn modelId="{99890D2D-3BB5-4B4B-A9B6-284533293957}" srcId="{5DEAABC4-2081-447A-B17E-B6E5C288146A}" destId="{25D889D3-F174-4F94-8491-59641A1252DF}" srcOrd="0" destOrd="0" parTransId="{06FA2819-93D0-4569-B63D-FCE536396050}" sibTransId="{B03BE933-1F51-4CAA-B51F-DE0CB581ED41}"/>
    <dgm:cxn modelId="{D73B24F1-49EA-4DD6-A395-769DEC2A363F}" type="presOf" srcId="{5DEAABC4-2081-447A-B17E-B6E5C288146A}" destId="{BCC04E0F-B3B8-4CA9-BBA4-D965E5D0D2B1}" srcOrd="0" destOrd="0" presId="urn:microsoft.com/office/officeart/2011/layout/TabList"/>
    <dgm:cxn modelId="{EBC60AD2-55DD-4B9A-A2AD-1497007292E9}" srcId="{5DEAABC4-2081-447A-B17E-B6E5C288146A}" destId="{FF130E11-EB0F-46A6-8543-D405E1A5CF55}" srcOrd="1" destOrd="0" parTransId="{74A7429C-8059-4245-B2DD-615F33A49F1F}" sibTransId="{A7EEA56A-1EB6-4271-80B4-F7F4C99176E0}"/>
    <dgm:cxn modelId="{3D1A317F-51A7-490C-9D1A-5E2F38B4B1B5}" srcId="{9E6CDC66-2688-4F4D-8390-F774FB8C1E24}" destId="{0D665D09-A3D9-4397-BC29-1A2EF9B960EC}" srcOrd="0" destOrd="0" parTransId="{F6BC2192-0FAD-4CD7-9D19-A9D19055AE25}" sibTransId="{4E41B233-1D3F-4AF2-967C-840BCACBAD25}"/>
    <dgm:cxn modelId="{527F4178-3680-40F0-8705-0B53AFF66FD2}" type="presOf" srcId="{0D665D09-A3D9-4397-BC29-1A2EF9B960EC}" destId="{5DE02B94-0BD7-4159-A105-43E446930ACF}" srcOrd="0" destOrd="0" presId="urn:microsoft.com/office/officeart/2011/layout/TabList"/>
    <dgm:cxn modelId="{6CA5C5CE-04EF-473E-9089-6D78FC30483B}" srcId="{5DEAABC4-2081-447A-B17E-B6E5C288146A}" destId="{9E6CDC66-2688-4F4D-8390-F774FB8C1E24}" srcOrd="3" destOrd="0" parTransId="{F26D3968-B49F-4CC8-8C37-1339ED58189E}" sibTransId="{77E41B2C-66EE-4E70-92A9-C8EBF5496073}"/>
    <dgm:cxn modelId="{9FD28435-5E00-4936-BC38-3DF01A341DDC}" srcId="{A553D7C1-7C7E-454C-BCB9-BBAC638A0EE7}" destId="{01C7DF37-31DF-4BD4-8E96-3C320B7625C0}" srcOrd="0" destOrd="0" parTransId="{158B3D4C-6E75-44DA-9A78-725A8130E560}" sibTransId="{8A77AA18-924D-4CC4-9FC4-D817C3A6134F}"/>
    <dgm:cxn modelId="{61AF48A3-EED5-4BD5-8F44-47E7FF8DA6DE}" type="presOf" srcId="{01C7DF37-31DF-4BD4-8E96-3C320B7625C0}" destId="{DB25EC80-AD36-452D-90C9-9D406AC65D1C}" srcOrd="0" destOrd="0" presId="urn:microsoft.com/office/officeart/2011/layout/TabList"/>
    <dgm:cxn modelId="{DD0AA9A0-E413-4D7E-BC58-63A04D2A8DB8}" srcId="{FF130E11-EB0F-46A6-8543-D405E1A5CF55}" destId="{72BD09A8-91C9-41EF-AD55-CF32FC1A3A9C}" srcOrd="0" destOrd="0" parTransId="{57F4C37A-79C4-4510-9E4E-FDF4F3EC3F1B}" sibTransId="{B85907BE-42DE-4034-ACE8-FC9809885DFE}"/>
    <dgm:cxn modelId="{A69961C4-8B46-4BB4-9334-DCEBFBA8FB9E}" type="presOf" srcId="{4323F488-FBB8-477F-83C6-CB962DFDC35B}" destId="{BB16B2AF-1611-40A8-A239-56FAF215F3D3}" srcOrd="0" destOrd="0" presId="urn:microsoft.com/office/officeart/2011/layout/TabList"/>
    <dgm:cxn modelId="{440C0E4A-CB14-47E1-83EC-1619D74CA570}" type="presOf" srcId="{8A5B2971-225B-4967-B866-F5B3BA6C5FBD}" destId="{4765DBDB-F31C-4159-977D-D53763B73B97}" srcOrd="0" destOrd="0" presId="urn:microsoft.com/office/officeart/2011/layout/TabList"/>
    <dgm:cxn modelId="{918870B6-65D9-4F96-B6D8-D3E03710D39E}" srcId="{5DEAABC4-2081-447A-B17E-B6E5C288146A}" destId="{8A5B2971-225B-4967-B866-F5B3BA6C5FBD}" srcOrd="2" destOrd="0" parTransId="{038A4EC9-6E4D-42EC-B02C-1FD06A979B3E}" sibTransId="{91559D74-3D0F-4BAD-B1AF-E89A17878823}"/>
    <dgm:cxn modelId="{D2C460BE-8BFF-4BBD-B49C-AE146221883A}" type="presOf" srcId="{72BD09A8-91C9-41EF-AD55-CF32FC1A3A9C}" destId="{F220BC7B-8898-44A2-9916-C2193B76AD4B}" srcOrd="0" destOrd="0" presId="urn:microsoft.com/office/officeart/2011/layout/TabList"/>
    <dgm:cxn modelId="{118992FD-C2A5-477E-96FE-C09C9A871238}" type="presOf" srcId="{25D889D3-F174-4F94-8491-59641A1252DF}" destId="{A37D3BA6-ACB0-4E31-9865-DE929CFBC3F8}" srcOrd="0" destOrd="0" presId="urn:microsoft.com/office/officeart/2011/layout/TabList"/>
    <dgm:cxn modelId="{732041DC-8C1A-4B57-9DCC-781E74789591}" type="presOf" srcId="{8290B6C4-DE8F-4C50-9D6D-169A2CA0669F}" destId="{6EC10AFA-C411-4FF9-A33D-3E46A71124C2}" srcOrd="0" destOrd="0" presId="urn:microsoft.com/office/officeart/2011/layout/TabList"/>
    <dgm:cxn modelId="{59ECA483-0667-4D15-A2F3-CF2F7B61FF82}" srcId="{4323F488-FBB8-477F-83C6-CB962DFDC35B}" destId="{14C6CC0F-038D-48CE-B371-79348820E065}" srcOrd="0" destOrd="0" parTransId="{0179AEE8-E7A6-4CAC-A29A-979875D22FB4}" sibTransId="{3889EBE1-8663-4834-BCB1-53CA43CB0B6C}"/>
    <dgm:cxn modelId="{94B2E273-EF4D-485C-B738-84DD7F0C0A2B}" srcId="{5DEAABC4-2081-447A-B17E-B6E5C288146A}" destId="{4323F488-FBB8-477F-83C6-CB962DFDC35B}" srcOrd="5" destOrd="0" parTransId="{CBE3DD30-301F-4CDC-A2B6-B107F7677751}" sibTransId="{B85249BB-9A4A-41BB-8BA8-F3EB79868CF4}"/>
    <dgm:cxn modelId="{E78A9E79-2929-4A71-BF2B-793B5EE5BAF2}" type="presOf" srcId="{A553D7C1-7C7E-454C-BCB9-BBAC638A0EE7}" destId="{94E95485-F6B4-430A-86E0-B4977884B0EC}" srcOrd="0" destOrd="0" presId="urn:microsoft.com/office/officeart/2011/layout/TabList"/>
    <dgm:cxn modelId="{6AE98735-E18C-4C81-9788-CB7C59FF15DF}" srcId="{25D889D3-F174-4F94-8491-59641A1252DF}" destId="{79ACF9FB-4E13-4123-8A11-2B9556F8DF1B}" srcOrd="0" destOrd="0" parTransId="{D34C99F0-043B-4628-A517-79655C4B1405}" sibTransId="{9BA7CCE4-C2DB-4001-9AAA-DF955D81CEF0}"/>
    <dgm:cxn modelId="{B989B52F-2092-4B58-B179-C4CAD50C41BE}" type="presParOf" srcId="{BCC04E0F-B3B8-4CA9-BBA4-D965E5D0D2B1}" destId="{2F8B529E-C782-4781-9A68-4F10B5965D0D}" srcOrd="0" destOrd="0" presId="urn:microsoft.com/office/officeart/2011/layout/TabList"/>
    <dgm:cxn modelId="{22A98170-3A4C-4F33-BE59-9BCD060AC6AD}" type="presParOf" srcId="{2F8B529E-C782-4781-9A68-4F10B5965D0D}" destId="{E5534823-E3F4-4125-A3F3-E66D3A18C1AA}" srcOrd="0" destOrd="0" presId="urn:microsoft.com/office/officeart/2011/layout/TabList"/>
    <dgm:cxn modelId="{530DAE9F-9BD8-4230-8A65-7D9A3D4B3960}" type="presParOf" srcId="{2F8B529E-C782-4781-9A68-4F10B5965D0D}" destId="{A37D3BA6-ACB0-4E31-9865-DE929CFBC3F8}" srcOrd="1" destOrd="0" presId="urn:microsoft.com/office/officeart/2011/layout/TabList"/>
    <dgm:cxn modelId="{D277D2C0-88F8-405C-8299-5E5F7E368DCC}" type="presParOf" srcId="{2F8B529E-C782-4781-9A68-4F10B5965D0D}" destId="{935C15C2-AB6D-4817-BCB3-81F76FE36836}" srcOrd="2" destOrd="0" presId="urn:microsoft.com/office/officeart/2011/layout/TabList"/>
    <dgm:cxn modelId="{8A25C5E4-6DE5-4F69-A9C2-A6908439ACB8}" type="presParOf" srcId="{BCC04E0F-B3B8-4CA9-BBA4-D965E5D0D2B1}" destId="{34B7F421-8C9F-43E5-BAE2-43234E032CFF}" srcOrd="1" destOrd="0" presId="urn:microsoft.com/office/officeart/2011/layout/TabList"/>
    <dgm:cxn modelId="{CBA475D1-BDD0-44BD-934B-113688DC81AE}" type="presParOf" srcId="{BCC04E0F-B3B8-4CA9-BBA4-D965E5D0D2B1}" destId="{8DB84B56-83FE-405A-96E1-FDFFD392F18F}" srcOrd="2" destOrd="0" presId="urn:microsoft.com/office/officeart/2011/layout/TabList"/>
    <dgm:cxn modelId="{48B27062-4FA6-48B2-AADB-B485795482C8}" type="presParOf" srcId="{8DB84B56-83FE-405A-96E1-FDFFD392F18F}" destId="{F220BC7B-8898-44A2-9916-C2193B76AD4B}" srcOrd="0" destOrd="0" presId="urn:microsoft.com/office/officeart/2011/layout/TabList"/>
    <dgm:cxn modelId="{609DC593-441C-4C32-A348-76A1E35DB9A0}" type="presParOf" srcId="{8DB84B56-83FE-405A-96E1-FDFFD392F18F}" destId="{56B10EC3-0E4E-4D31-A90E-235A428A98C9}" srcOrd="1" destOrd="0" presId="urn:microsoft.com/office/officeart/2011/layout/TabList"/>
    <dgm:cxn modelId="{0C30B48D-64A8-4E10-8071-B6D854DD8025}" type="presParOf" srcId="{8DB84B56-83FE-405A-96E1-FDFFD392F18F}" destId="{5E3873A2-380F-4705-B376-306B1DBA4D84}" srcOrd="2" destOrd="0" presId="urn:microsoft.com/office/officeart/2011/layout/TabList"/>
    <dgm:cxn modelId="{F19AA9C6-0743-4E22-A675-75C2ED3DEAE9}" type="presParOf" srcId="{BCC04E0F-B3B8-4CA9-BBA4-D965E5D0D2B1}" destId="{81AAB877-F36B-40C9-9599-7ED78E9065CE}" srcOrd="3" destOrd="0" presId="urn:microsoft.com/office/officeart/2011/layout/TabList"/>
    <dgm:cxn modelId="{A3C912B7-C70E-445E-B4BE-00F47F36BF6F}" type="presParOf" srcId="{BCC04E0F-B3B8-4CA9-BBA4-D965E5D0D2B1}" destId="{F55CACC9-93F5-4C49-A598-D3AFA28AA9F9}" srcOrd="4" destOrd="0" presId="urn:microsoft.com/office/officeart/2011/layout/TabList"/>
    <dgm:cxn modelId="{260BE64B-3B6C-4122-B923-805ACC18E60D}" type="presParOf" srcId="{F55CACC9-93F5-4C49-A598-D3AFA28AA9F9}" destId="{6EC10AFA-C411-4FF9-A33D-3E46A71124C2}" srcOrd="0" destOrd="0" presId="urn:microsoft.com/office/officeart/2011/layout/TabList"/>
    <dgm:cxn modelId="{493051E8-1DFF-4B27-9D9A-B8B768BA0571}" type="presParOf" srcId="{F55CACC9-93F5-4C49-A598-D3AFA28AA9F9}" destId="{4765DBDB-F31C-4159-977D-D53763B73B97}" srcOrd="1" destOrd="0" presId="urn:microsoft.com/office/officeart/2011/layout/TabList"/>
    <dgm:cxn modelId="{0A560402-2BD6-4A0E-AA04-C1D7558E54F4}" type="presParOf" srcId="{F55CACC9-93F5-4C49-A598-D3AFA28AA9F9}" destId="{DE1B7188-DF0F-472C-9F00-6EA359767332}" srcOrd="2" destOrd="0" presId="urn:microsoft.com/office/officeart/2011/layout/TabList"/>
    <dgm:cxn modelId="{E1757749-0D85-4542-85F4-A5A9FF2BCB1B}" type="presParOf" srcId="{BCC04E0F-B3B8-4CA9-BBA4-D965E5D0D2B1}" destId="{1598E5B2-5D69-4CE1-BDFF-2A3B1217E2A4}" srcOrd="5" destOrd="0" presId="urn:microsoft.com/office/officeart/2011/layout/TabList"/>
    <dgm:cxn modelId="{09B6ED94-7833-419E-B0A0-0F20DE9C63CD}" type="presParOf" srcId="{BCC04E0F-B3B8-4CA9-BBA4-D965E5D0D2B1}" destId="{10B66931-2BC5-4282-917B-7D7E9A926B35}" srcOrd="6" destOrd="0" presId="urn:microsoft.com/office/officeart/2011/layout/TabList"/>
    <dgm:cxn modelId="{1883F5FC-D7BE-4E48-94ED-6D21555B51E0}" type="presParOf" srcId="{10B66931-2BC5-4282-917B-7D7E9A926B35}" destId="{5DE02B94-0BD7-4159-A105-43E446930ACF}" srcOrd="0" destOrd="0" presId="urn:microsoft.com/office/officeart/2011/layout/TabList"/>
    <dgm:cxn modelId="{9D7EE655-86D4-49B4-AEE9-DD937585A9FC}" type="presParOf" srcId="{10B66931-2BC5-4282-917B-7D7E9A926B35}" destId="{B3430DA0-474F-4121-8547-BC6B88F5C9D1}" srcOrd="1" destOrd="0" presId="urn:microsoft.com/office/officeart/2011/layout/TabList"/>
    <dgm:cxn modelId="{7928FF9C-B95A-40FA-AB6D-C25C2D8EFB3D}" type="presParOf" srcId="{10B66931-2BC5-4282-917B-7D7E9A926B35}" destId="{68367207-C504-4EE4-8889-5301281133F5}" srcOrd="2" destOrd="0" presId="urn:microsoft.com/office/officeart/2011/layout/TabList"/>
    <dgm:cxn modelId="{5B3C5263-0882-4698-A3F6-EB7287F73A9A}" type="presParOf" srcId="{BCC04E0F-B3B8-4CA9-BBA4-D965E5D0D2B1}" destId="{DB8756AE-565C-4128-AAE1-59DEA3E78325}" srcOrd="7" destOrd="0" presId="urn:microsoft.com/office/officeart/2011/layout/TabList"/>
    <dgm:cxn modelId="{8A4D47B2-3C99-4F1D-8A6F-C095D4E0593C}" type="presParOf" srcId="{BCC04E0F-B3B8-4CA9-BBA4-D965E5D0D2B1}" destId="{0023FE23-195A-4523-B4C0-CBA27CD97C57}" srcOrd="8" destOrd="0" presId="urn:microsoft.com/office/officeart/2011/layout/TabList"/>
    <dgm:cxn modelId="{57110A4E-3B29-408C-8390-E116125B809E}" type="presParOf" srcId="{0023FE23-195A-4523-B4C0-CBA27CD97C57}" destId="{DB25EC80-AD36-452D-90C9-9D406AC65D1C}" srcOrd="0" destOrd="0" presId="urn:microsoft.com/office/officeart/2011/layout/TabList"/>
    <dgm:cxn modelId="{23C8DF95-5A8F-44C7-BD2B-52794C1971A6}" type="presParOf" srcId="{0023FE23-195A-4523-B4C0-CBA27CD97C57}" destId="{94E95485-F6B4-430A-86E0-B4977884B0EC}" srcOrd="1" destOrd="0" presId="urn:microsoft.com/office/officeart/2011/layout/TabList"/>
    <dgm:cxn modelId="{DB1EBA9E-9127-424D-96B4-214DCA26E357}" type="presParOf" srcId="{0023FE23-195A-4523-B4C0-CBA27CD97C57}" destId="{7FF81E30-0302-4F09-BA6E-BA95D92F3453}" srcOrd="2" destOrd="0" presId="urn:microsoft.com/office/officeart/2011/layout/TabList"/>
    <dgm:cxn modelId="{A729295A-7973-484D-9300-698C8A70BD87}" type="presParOf" srcId="{BCC04E0F-B3B8-4CA9-BBA4-D965E5D0D2B1}" destId="{2D57F72A-C5C1-45FE-B9AD-F226D3E67383}" srcOrd="9" destOrd="0" presId="urn:microsoft.com/office/officeart/2011/layout/TabList"/>
    <dgm:cxn modelId="{AE13E974-034D-427F-BEFF-B598C7B80B70}" type="presParOf" srcId="{BCC04E0F-B3B8-4CA9-BBA4-D965E5D0D2B1}" destId="{CE7608E1-C68C-495D-B8F3-2CFDF6F0EA61}" srcOrd="10" destOrd="0" presId="urn:microsoft.com/office/officeart/2011/layout/TabList"/>
    <dgm:cxn modelId="{F8D70A57-D972-4D7C-B029-37A0B80EF5C5}" type="presParOf" srcId="{CE7608E1-C68C-495D-B8F3-2CFDF6F0EA61}" destId="{6BBD1984-706C-4192-B6AD-3A30C82421F6}" srcOrd="0" destOrd="0" presId="urn:microsoft.com/office/officeart/2011/layout/TabList"/>
    <dgm:cxn modelId="{E97DDBDF-4C68-4C74-85D1-58367849B626}" type="presParOf" srcId="{CE7608E1-C68C-495D-B8F3-2CFDF6F0EA61}" destId="{BB16B2AF-1611-40A8-A239-56FAF215F3D3}" srcOrd="1" destOrd="0" presId="urn:microsoft.com/office/officeart/2011/layout/TabList"/>
    <dgm:cxn modelId="{BBFA70F9-5FAB-4367-BD13-32DD98D4BD12}" type="presParOf" srcId="{CE7608E1-C68C-495D-B8F3-2CFDF6F0EA61}" destId="{2A995A0E-CFD0-44E3-8D86-C3EC34E477AE}" srcOrd="2" destOrd="0" presId="urn:microsoft.com/office/officeart/2011/layout/Tab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84DD6F-5E29-4532-8478-EA4ED7519AF5}">
      <dsp:nvSpPr>
        <dsp:cNvPr id="0" name=""/>
        <dsp:cNvSpPr/>
      </dsp:nvSpPr>
      <dsp:spPr>
        <a:xfrm>
          <a:off x="2376245" y="1800190"/>
          <a:ext cx="2962631" cy="2813525"/>
        </a:xfrm>
        <a:prstGeom prst="ellipse">
          <a:avLst/>
        </a:prstGeom>
        <a:gradFill rotWithShape="0">
          <a:gsLst>
            <a:gs pos="0">
              <a:schemeClr val="accent2">
                <a:alpha val="50000"/>
                <a:hueOff val="0"/>
                <a:satOff val="0"/>
                <a:lumOff val="0"/>
                <a:alphaOff val="0"/>
                <a:tint val="50000"/>
                <a:satMod val="300000"/>
              </a:schemeClr>
            </a:gs>
            <a:gs pos="35000">
              <a:schemeClr val="accent2">
                <a:alpha val="50000"/>
                <a:hueOff val="0"/>
                <a:satOff val="0"/>
                <a:lumOff val="0"/>
                <a:alphaOff val="0"/>
                <a:tint val="37000"/>
                <a:satMod val="300000"/>
              </a:schemeClr>
            </a:gs>
            <a:gs pos="100000">
              <a:schemeClr val="accent2">
                <a:alpha val="50000"/>
                <a:hueOff val="0"/>
                <a:satOff val="0"/>
                <a:lumOff val="0"/>
                <a:alphaOff val="0"/>
                <a:tint val="15000"/>
                <a:satMod val="350000"/>
              </a:schemeClr>
            </a:gs>
          </a:gsLst>
          <a:lin ang="16200000" scaled="1"/>
        </a:gradFill>
        <a:ln>
          <a:noFill/>
        </a:ln>
        <a:effectLst/>
        <a:scene3d>
          <a:camera prst="orthographicFront"/>
          <a:lightRig rig="flat" dir="t"/>
        </a:scene3d>
        <a:sp3d prstMaterial="dkEdge">
          <a:bevelT w="8200" h="38100"/>
        </a:sp3d>
      </dsp:spPr>
      <dsp:style>
        <a:lnRef idx="0">
          <a:scrgbClr r="0" g="0" b="0"/>
        </a:lnRef>
        <a:fillRef idx="2">
          <a:scrgbClr r="0" g="0" b="0"/>
        </a:fillRef>
        <a:effectRef idx="0">
          <a:scrgbClr r="0" g="0" b="0"/>
        </a:effectRef>
        <a:fontRef idx="minor">
          <a:schemeClr val="tx1"/>
        </a:fontRef>
      </dsp:style>
      <dsp:txBody>
        <a:bodyPr spcFirstLastPara="0" vert="horz" wrap="square" lIns="58420" tIns="58420" rIns="58420" bIns="58420" numCol="1" spcCol="1270" anchor="ctr" anchorCtr="0">
          <a:noAutofit/>
        </a:bodyPr>
        <a:lstStyle/>
        <a:p>
          <a:pPr lvl="0" algn="ctr" defTabSz="2044700" rtl="0">
            <a:lnSpc>
              <a:spcPct val="90000"/>
            </a:lnSpc>
            <a:spcBef>
              <a:spcPct val="0"/>
            </a:spcBef>
            <a:spcAft>
              <a:spcPts val="0"/>
            </a:spcAft>
          </a:pPr>
          <a:r>
            <a:rPr lang="zh-TW" sz="4600" kern="1200" dirty="0" smtClean="0">
              <a:latin typeface="微軟正黑體" panose="020B0604030504040204" pitchFamily="34" charset="-120"/>
              <a:ea typeface="微軟正黑體" panose="020B0604030504040204" pitchFamily="34" charset="-120"/>
            </a:rPr>
            <a:t>立法</a:t>
          </a:r>
          <a:endParaRPr lang="en-US" altLang="zh-TW" sz="4600" kern="1200" dirty="0" smtClean="0">
            <a:latin typeface="微軟正黑體" panose="020B0604030504040204" pitchFamily="34" charset="-120"/>
            <a:ea typeface="微軟正黑體" panose="020B0604030504040204" pitchFamily="34" charset="-120"/>
          </a:endParaRPr>
        </a:p>
        <a:p>
          <a:pPr lvl="0" algn="ctr" defTabSz="2044700" rtl="0">
            <a:lnSpc>
              <a:spcPct val="90000"/>
            </a:lnSpc>
            <a:spcBef>
              <a:spcPct val="0"/>
            </a:spcBef>
            <a:spcAft>
              <a:spcPts val="0"/>
            </a:spcAft>
          </a:pPr>
          <a:r>
            <a:rPr lang="zh-TW" sz="4600" kern="1200" dirty="0" smtClean="0">
              <a:latin typeface="微軟正黑體" panose="020B0604030504040204" pitchFamily="34" charset="-120"/>
              <a:ea typeface="微軟正黑體" panose="020B0604030504040204" pitchFamily="34" charset="-120"/>
            </a:rPr>
            <a:t>目的</a:t>
          </a:r>
          <a:endParaRPr lang="zh-TW" sz="4600" kern="1200" dirty="0">
            <a:latin typeface="微軟正黑體" panose="020B0604030504040204" pitchFamily="34" charset="-120"/>
            <a:ea typeface="微軟正黑體" panose="020B0604030504040204" pitchFamily="34" charset="-120"/>
          </a:endParaRPr>
        </a:p>
      </dsp:txBody>
      <dsp:txXfrm>
        <a:off x="2810112" y="2212221"/>
        <a:ext cx="2094897" cy="1989463"/>
      </dsp:txXfrm>
    </dsp:sp>
    <dsp:sp modelId="{D11F1A7C-93F4-4D6A-97C9-A71552C8A56C}">
      <dsp:nvSpPr>
        <dsp:cNvPr id="0" name=""/>
        <dsp:cNvSpPr/>
      </dsp:nvSpPr>
      <dsp:spPr>
        <a:xfrm>
          <a:off x="2448270" y="-35603"/>
          <a:ext cx="2880323" cy="2219107"/>
        </a:xfrm>
        <a:prstGeom prst="ellipse">
          <a:avLst/>
        </a:prstGeom>
        <a:gradFill rotWithShape="0">
          <a:gsLst>
            <a:gs pos="0">
              <a:schemeClr val="accent3">
                <a:alpha val="50000"/>
                <a:hueOff val="0"/>
                <a:satOff val="0"/>
                <a:lumOff val="0"/>
                <a:alphaOff val="0"/>
                <a:tint val="50000"/>
                <a:satMod val="300000"/>
              </a:schemeClr>
            </a:gs>
            <a:gs pos="35000">
              <a:schemeClr val="accent3">
                <a:alpha val="50000"/>
                <a:hueOff val="0"/>
                <a:satOff val="0"/>
                <a:lumOff val="0"/>
                <a:alphaOff val="0"/>
                <a:tint val="37000"/>
                <a:satMod val="300000"/>
              </a:schemeClr>
            </a:gs>
            <a:gs pos="100000">
              <a:schemeClr val="accent3">
                <a:alpha val="50000"/>
                <a:hueOff val="0"/>
                <a:satOff val="0"/>
                <a:lumOff val="0"/>
                <a:alphaOff val="0"/>
                <a:tint val="15000"/>
                <a:satMod val="350000"/>
              </a:schemeClr>
            </a:gs>
          </a:gsLst>
          <a:lin ang="16200000" scaled="1"/>
        </a:gradFill>
        <a:ln>
          <a:noFill/>
        </a:ln>
        <a:effectLst/>
        <a:scene3d>
          <a:camera prst="orthographicFront"/>
          <a:lightRig rig="flat" dir="t"/>
        </a:scene3d>
        <a:sp3d prstMaterial="dkEdge">
          <a:bevelT w="8200" h="38100"/>
        </a:sp3d>
      </dsp:spPr>
      <dsp:style>
        <a:lnRef idx="0">
          <a:scrgbClr r="0" g="0" b="0"/>
        </a:lnRef>
        <a:fillRef idx="2">
          <a:scrgbClr r="0" g="0" b="0"/>
        </a:fillRef>
        <a:effectRef idx="0">
          <a:scrgbClr r="0" g="0" b="0"/>
        </a:effectRef>
        <a:fontRef idx="minor">
          <a:schemeClr val="tx1"/>
        </a:fontRef>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r>
            <a:rPr lang="zh-TW" altLang="en-US" sz="3000" b="1" kern="1200" dirty="0" smtClean="0">
              <a:latin typeface="微軟正黑體" panose="020B0604030504040204" pitchFamily="34" charset="-120"/>
              <a:ea typeface="微軟正黑體" panose="020B0604030504040204" pitchFamily="34" charset="-120"/>
            </a:rPr>
            <a:t>保障著作人著作權益</a:t>
          </a:r>
        </a:p>
      </dsp:txBody>
      <dsp:txXfrm>
        <a:off x="2870084" y="289378"/>
        <a:ext cx="2036695" cy="1569145"/>
      </dsp:txXfrm>
    </dsp:sp>
    <dsp:sp modelId="{C3A25AEA-3B57-4316-B92C-8455F49BA208}">
      <dsp:nvSpPr>
        <dsp:cNvPr id="0" name=""/>
        <dsp:cNvSpPr/>
      </dsp:nvSpPr>
      <dsp:spPr>
        <a:xfrm>
          <a:off x="4608516" y="3143490"/>
          <a:ext cx="2370092" cy="2076689"/>
        </a:xfrm>
        <a:prstGeom prst="ellipse">
          <a:avLst/>
        </a:prstGeom>
        <a:gradFill rotWithShape="0">
          <a:gsLst>
            <a:gs pos="0">
              <a:schemeClr val="accent4">
                <a:alpha val="50000"/>
                <a:hueOff val="0"/>
                <a:satOff val="0"/>
                <a:lumOff val="0"/>
                <a:alphaOff val="0"/>
                <a:tint val="50000"/>
                <a:satMod val="300000"/>
              </a:schemeClr>
            </a:gs>
            <a:gs pos="35000">
              <a:schemeClr val="accent4">
                <a:alpha val="50000"/>
                <a:hueOff val="0"/>
                <a:satOff val="0"/>
                <a:lumOff val="0"/>
                <a:alphaOff val="0"/>
                <a:tint val="37000"/>
                <a:satMod val="300000"/>
              </a:schemeClr>
            </a:gs>
            <a:gs pos="100000">
              <a:schemeClr val="accent4">
                <a:alpha val="50000"/>
                <a:hueOff val="0"/>
                <a:satOff val="0"/>
                <a:lumOff val="0"/>
                <a:alphaOff val="0"/>
                <a:tint val="15000"/>
                <a:satMod val="350000"/>
              </a:schemeClr>
            </a:gs>
          </a:gsLst>
          <a:lin ang="16200000" scaled="1"/>
        </a:gradFill>
        <a:ln>
          <a:noFill/>
        </a:ln>
        <a:effectLst/>
        <a:scene3d>
          <a:camera prst="orthographicFront"/>
          <a:lightRig rig="flat" dir="t"/>
        </a:scene3d>
        <a:sp3d prstMaterial="dkEdge">
          <a:bevelT w="8200" h="38100"/>
        </a:sp3d>
      </dsp:spPr>
      <dsp:style>
        <a:lnRef idx="0">
          <a:scrgbClr r="0" g="0" b="0"/>
        </a:lnRef>
        <a:fillRef idx="2">
          <a:scrgbClr r="0" g="0" b="0"/>
        </a:fillRef>
        <a:effectRef idx="0">
          <a:scrgbClr r="0" g="0" b="0"/>
        </a:effectRef>
        <a:fontRef idx="minor">
          <a:schemeClr val="tx1"/>
        </a:fontRef>
      </dsp:style>
      <dsp:txBody>
        <a:bodyPr spcFirstLastPara="0" vert="horz" wrap="square" lIns="39370" tIns="39370" rIns="39370" bIns="39370" numCol="1" spcCol="1270" anchor="ctr" anchorCtr="0">
          <a:noAutofit/>
        </a:bodyPr>
        <a:lstStyle/>
        <a:p>
          <a:pPr lvl="0" algn="ctr" defTabSz="1377950" rtl="0">
            <a:lnSpc>
              <a:spcPct val="90000"/>
            </a:lnSpc>
            <a:spcBef>
              <a:spcPct val="0"/>
            </a:spcBef>
            <a:spcAft>
              <a:spcPct val="35000"/>
            </a:spcAft>
          </a:pPr>
          <a:r>
            <a:rPr lang="zh-TW" sz="3100" b="1" kern="1200" dirty="0" smtClean="0">
              <a:latin typeface="微軟正黑體" panose="020B0604030504040204" pitchFamily="34" charset="-120"/>
              <a:ea typeface="微軟正黑體" panose="020B0604030504040204" pitchFamily="34" charset="-120"/>
            </a:rPr>
            <a:t>調和社會公共利益</a:t>
          </a:r>
          <a:endParaRPr lang="zh-TW" sz="3100" b="1" kern="1200" dirty="0">
            <a:latin typeface="微軟正黑體" panose="020B0604030504040204" pitchFamily="34" charset="-120"/>
            <a:ea typeface="微軟正黑體" panose="020B0604030504040204" pitchFamily="34" charset="-120"/>
          </a:endParaRPr>
        </a:p>
      </dsp:txBody>
      <dsp:txXfrm>
        <a:off x="4955608" y="3447614"/>
        <a:ext cx="1675908" cy="1468441"/>
      </dsp:txXfrm>
    </dsp:sp>
    <dsp:sp modelId="{54A18A16-7F18-4E1E-B5BC-1C5D2E1DB43D}">
      <dsp:nvSpPr>
        <dsp:cNvPr id="0" name=""/>
        <dsp:cNvSpPr/>
      </dsp:nvSpPr>
      <dsp:spPr>
        <a:xfrm>
          <a:off x="792086" y="3096357"/>
          <a:ext cx="2370092" cy="2076689"/>
        </a:xfrm>
        <a:prstGeom prst="ellipse">
          <a:avLst/>
        </a:prstGeom>
        <a:gradFill rotWithShape="0">
          <a:gsLst>
            <a:gs pos="0">
              <a:schemeClr val="accent5">
                <a:alpha val="50000"/>
                <a:hueOff val="0"/>
                <a:satOff val="0"/>
                <a:lumOff val="0"/>
                <a:alphaOff val="0"/>
                <a:tint val="50000"/>
                <a:satMod val="300000"/>
              </a:schemeClr>
            </a:gs>
            <a:gs pos="35000">
              <a:schemeClr val="accent5">
                <a:alpha val="50000"/>
                <a:hueOff val="0"/>
                <a:satOff val="0"/>
                <a:lumOff val="0"/>
                <a:alphaOff val="0"/>
                <a:tint val="37000"/>
                <a:satMod val="300000"/>
              </a:schemeClr>
            </a:gs>
            <a:gs pos="100000">
              <a:schemeClr val="accent5">
                <a:alpha val="50000"/>
                <a:hueOff val="0"/>
                <a:satOff val="0"/>
                <a:lumOff val="0"/>
                <a:alphaOff val="0"/>
                <a:tint val="15000"/>
                <a:satMod val="350000"/>
              </a:schemeClr>
            </a:gs>
          </a:gsLst>
          <a:lin ang="16200000" scaled="1"/>
        </a:gradFill>
        <a:ln>
          <a:noFill/>
        </a:ln>
        <a:effectLst/>
        <a:scene3d>
          <a:camera prst="orthographicFront"/>
          <a:lightRig rig="flat" dir="t"/>
        </a:scene3d>
        <a:sp3d prstMaterial="dkEdge">
          <a:bevelT w="8200" h="38100"/>
        </a:sp3d>
      </dsp:spPr>
      <dsp:style>
        <a:lnRef idx="0">
          <a:scrgbClr r="0" g="0" b="0"/>
        </a:lnRef>
        <a:fillRef idx="2">
          <a:scrgbClr r="0" g="0" b="0"/>
        </a:fillRef>
        <a:effectRef idx="0">
          <a:scrgbClr r="0" g="0" b="0"/>
        </a:effectRef>
        <a:fontRef idx="minor">
          <a:schemeClr val="tx1"/>
        </a:fontRef>
      </dsp:style>
      <dsp:txBody>
        <a:bodyPr spcFirstLastPara="0" vert="horz" wrap="square" lIns="39370" tIns="39370" rIns="39370" bIns="39370" numCol="1" spcCol="1270" anchor="ctr" anchorCtr="0">
          <a:noAutofit/>
        </a:bodyPr>
        <a:lstStyle/>
        <a:p>
          <a:pPr lvl="0" algn="ctr" defTabSz="1377950" rtl="0">
            <a:lnSpc>
              <a:spcPct val="90000"/>
            </a:lnSpc>
            <a:spcBef>
              <a:spcPct val="0"/>
            </a:spcBef>
            <a:spcAft>
              <a:spcPct val="35000"/>
            </a:spcAft>
          </a:pPr>
          <a:r>
            <a:rPr lang="zh-TW" sz="3100" b="1" kern="1200" dirty="0" smtClean="0">
              <a:latin typeface="微軟正黑體" panose="020B0604030504040204" pitchFamily="34" charset="-120"/>
              <a:ea typeface="微軟正黑體" panose="020B0604030504040204" pitchFamily="34" charset="-120"/>
            </a:rPr>
            <a:t>促進國家文化發展</a:t>
          </a:r>
          <a:endParaRPr lang="zh-TW" sz="3100" b="1" kern="1200" dirty="0">
            <a:latin typeface="微軟正黑體" panose="020B0604030504040204" pitchFamily="34" charset="-120"/>
            <a:ea typeface="微軟正黑體" panose="020B0604030504040204" pitchFamily="34" charset="-120"/>
          </a:endParaRPr>
        </a:p>
      </dsp:txBody>
      <dsp:txXfrm>
        <a:off x="1139178" y="3400481"/>
        <a:ext cx="1675908" cy="1468441"/>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C372D3-28BC-4850-AE65-314634882318}">
      <dsp:nvSpPr>
        <dsp:cNvPr id="0" name=""/>
        <dsp:cNvSpPr/>
      </dsp:nvSpPr>
      <dsp:spPr>
        <a:xfrm>
          <a:off x="2018276" y="744"/>
          <a:ext cx="6083940" cy="1105944"/>
        </a:xfrm>
        <a:prstGeom prst="rightArrow">
          <a:avLst>
            <a:gd name="adj1" fmla="val 75000"/>
            <a:gd name="adj2" fmla="val 50000"/>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t" anchorCtr="0">
          <a:noAutofit/>
        </a:bodyPr>
        <a:lstStyle/>
        <a:p>
          <a:pPr marL="171450" lvl="1" indent="-171450" algn="l" defTabSz="711200" rtl="0">
            <a:lnSpc>
              <a:spcPct val="90000"/>
            </a:lnSpc>
            <a:spcBef>
              <a:spcPct val="0"/>
            </a:spcBef>
            <a:spcAft>
              <a:spcPct val="15000"/>
            </a:spcAft>
            <a:buChar char="••"/>
          </a:pPr>
          <a:r>
            <a:rPr lang="zh-TW" sz="1600" b="1" kern="1200" dirty="0" smtClean="0">
              <a:solidFill>
                <a:schemeClr val="tx1"/>
              </a:solidFill>
              <a:latin typeface="微軟正黑體" panose="020B0604030504040204" pitchFamily="34" charset="-120"/>
              <a:ea typeface="微軟正黑體" panose="020B0604030504040204" pitchFamily="34" charset="-120"/>
            </a:rPr>
            <a:t>電視台、廣播電台播放節目</a:t>
          </a:r>
          <a:r>
            <a:rPr lang="en-US" sz="1600" b="1" kern="1200" dirty="0" smtClean="0">
              <a:solidFill>
                <a:schemeClr val="tx1"/>
              </a:solidFill>
              <a:latin typeface="微軟正黑體" panose="020B0604030504040204" pitchFamily="34" charset="-120"/>
              <a:ea typeface="微軟正黑體" panose="020B0604030504040204" pitchFamily="34" charset="-120"/>
            </a:rPr>
            <a:t>(</a:t>
          </a:r>
          <a:r>
            <a:rPr lang="zh-TW" sz="1600" b="1" kern="1200" dirty="0" smtClean="0">
              <a:solidFill>
                <a:schemeClr val="tx1"/>
              </a:solidFill>
              <a:latin typeface="微軟正黑體" panose="020B0604030504040204" pitchFamily="34" charset="-120"/>
              <a:ea typeface="微軟正黑體" panose="020B0604030504040204" pitchFamily="34" charset="-120"/>
            </a:rPr>
            <a:t>原播送</a:t>
          </a:r>
          <a:r>
            <a:rPr lang="en-US" sz="1600" b="1" kern="1200" dirty="0" smtClean="0">
              <a:solidFill>
                <a:schemeClr val="tx1"/>
              </a:solidFill>
              <a:latin typeface="微軟正黑體" panose="020B0604030504040204" pitchFamily="34" charset="-120"/>
              <a:ea typeface="微軟正黑體" panose="020B0604030504040204" pitchFamily="34" charset="-120"/>
            </a:rPr>
            <a:t>/</a:t>
          </a:r>
          <a:r>
            <a:rPr lang="zh-TW" sz="1600" b="1" kern="1200" dirty="0" smtClean="0">
              <a:solidFill>
                <a:schemeClr val="tx1"/>
              </a:solidFill>
              <a:latin typeface="微軟正黑體" panose="020B0604030504040204" pitchFamily="34" charset="-120"/>
              <a:ea typeface="微軟正黑體" panose="020B0604030504040204" pitchFamily="34" charset="-120"/>
            </a:rPr>
            <a:t>一次公播</a:t>
          </a:r>
          <a:r>
            <a:rPr lang="en-US" sz="1600" b="1" kern="1200" dirty="0" smtClean="0">
              <a:solidFill>
                <a:schemeClr val="tx1"/>
              </a:solidFill>
              <a:latin typeface="微軟正黑體" panose="020B0604030504040204" pitchFamily="34" charset="-120"/>
              <a:ea typeface="微軟正黑體" panose="020B0604030504040204" pitchFamily="34" charset="-120"/>
            </a:rPr>
            <a:t>)</a:t>
          </a:r>
          <a:endParaRPr lang="zh-TW" sz="1600" kern="1200" dirty="0">
            <a:solidFill>
              <a:schemeClr val="tx1"/>
            </a:solidFill>
            <a:latin typeface="微軟正黑體" panose="020B0604030504040204" pitchFamily="34" charset="-120"/>
            <a:ea typeface="微軟正黑體" panose="020B0604030504040204" pitchFamily="34" charset="-120"/>
          </a:endParaRPr>
        </a:p>
        <a:p>
          <a:pPr marL="171450" lvl="1" indent="-171450" algn="l" defTabSz="711200" rtl="0">
            <a:lnSpc>
              <a:spcPct val="90000"/>
            </a:lnSpc>
            <a:spcBef>
              <a:spcPct val="0"/>
            </a:spcBef>
            <a:spcAft>
              <a:spcPct val="15000"/>
            </a:spcAft>
            <a:buChar char="••"/>
          </a:pPr>
          <a:r>
            <a:rPr lang="zh-TW" sz="1600" b="1" kern="1200" dirty="0" smtClean="0">
              <a:solidFill>
                <a:schemeClr val="tx1"/>
              </a:solidFill>
              <a:latin typeface="微軟正黑體" panose="020B0604030504040204" pitchFamily="34" charset="-120"/>
              <a:ea typeface="微軟正黑體" panose="020B0604030504040204" pitchFamily="34" charset="-120"/>
            </a:rPr>
            <a:t>有線系統台或旅館房間播放電視、廣播 </a:t>
          </a:r>
          <a:r>
            <a:rPr lang="en-US" sz="1600" b="1" kern="1200" dirty="0" smtClean="0">
              <a:solidFill>
                <a:schemeClr val="tx1"/>
              </a:solidFill>
              <a:latin typeface="微軟正黑體" panose="020B0604030504040204" pitchFamily="34" charset="-120"/>
              <a:ea typeface="微軟正黑體" panose="020B0604030504040204" pitchFamily="34" charset="-120"/>
            </a:rPr>
            <a:t>(</a:t>
          </a:r>
          <a:r>
            <a:rPr lang="zh-TW" sz="1600" b="1" kern="1200" dirty="0" smtClean="0">
              <a:solidFill>
                <a:schemeClr val="tx1"/>
              </a:solidFill>
              <a:latin typeface="微軟正黑體" panose="020B0604030504040204" pitchFamily="34" charset="-120"/>
              <a:ea typeface="微軟正黑體" panose="020B0604030504040204" pitchFamily="34" charset="-120"/>
            </a:rPr>
            <a:t>再播送</a:t>
          </a:r>
          <a:r>
            <a:rPr lang="en-US" sz="1600" b="1" kern="1200" dirty="0" smtClean="0">
              <a:solidFill>
                <a:schemeClr val="tx1"/>
              </a:solidFill>
              <a:latin typeface="微軟正黑體" panose="020B0604030504040204" pitchFamily="34" charset="-120"/>
              <a:ea typeface="微軟正黑體" panose="020B0604030504040204" pitchFamily="34" charset="-120"/>
            </a:rPr>
            <a:t>/</a:t>
          </a:r>
          <a:r>
            <a:rPr lang="zh-TW" sz="1600" b="1" kern="1200" dirty="0" smtClean="0">
              <a:solidFill>
                <a:schemeClr val="tx1"/>
              </a:solidFill>
              <a:latin typeface="微軟正黑體" panose="020B0604030504040204" pitchFamily="34" charset="-120"/>
              <a:ea typeface="微軟正黑體" panose="020B0604030504040204" pitchFamily="34" charset="-120"/>
            </a:rPr>
            <a:t>二次公播</a:t>
          </a:r>
          <a:r>
            <a:rPr lang="en-US" sz="1600" b="1" kern="1200" dirty="0" smtClean="0">
              <a:solidFill>
                <a:schemeClr val="tx1"/>
              </a:solidFill>
              <a:latin typeface="微軟正黑體" panose="020B0604030504040204" pitchFamily="34" charset="-120"/>
              <a:ea typeface="微軟正黑體" panose="020B0604030504040204" pitchFamily="34" charset="-120"/>
            </a:rPr>
            <a:t>)</a:t>
          </a:r>
          <a:endParaRPr lang="zh-TW" sz="1600" kern="1200" dirty="0">
            <a:solidFill>
              <a:schemeClr val="tx1"/>
            </a:solidFill>
            <a:latin typeface="微軟正黑體" panose="020B0604030504040204" pitchFamily="34" charset="-120"/>
            <a:ea typeface="微軟正黑體" panose="020B0604030504040204" pitchFamily="34" charset="-120"/>
          </a:endParaRPr>
        </a:p>
      </dsp:txBody>
      <dsp:txXfrm>
        <a:off x="2018276" y="138987"/>
        <a:ext cx="5669211" cy="829458"/>
      </dsp:txXfrm>
    </dsp:sp>
    <dsp:sp modelId="{3A04E521-2BA5-4B87-99A9-5D976A75633F}">
      <dsp:nvSpPr>
        <dsp:cNvPr id="0" name=""/>
        <dsp:cNvSpPr/>
      </dsp:nvSpPr>
      <dsp:spPr>
        <a:xfrm>
          <a:off x="0" y="72538"/>
          <a:ext cx="1890893" cy="960030"/>
        </a:xfrm>
        <a:prstGeom prst="roundRect">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rtl="0">
            <a:lnSpc>
              <a:spcPct val="90000"/>
            </a:lnSpc>
            <a:spcBef>
              <a:spcPct val="0"/>
            </a:spcBef>
            <a:spcAft>
              <a:spcPct val="35000"/>
            </a:spcAft>
          </a:pPr>
          <a:r>
            <a:rPr lang="zh-TW" altLang="en-US" sz="2400" b="1" kern="1200" dirty="0" smtClean="0">
              <a:latin typeface="微軟正黑體" panose="020B0604030504040204" pitchFamily="34" charset="-120"/>
              <a:ea typeface="微軟正黑體" panose="020B0604030504040204" pitchFamily="34" charset="-120"/>
            </a:rPr>
            <a:t>公開播送</a:t>
          </a:r>
          <a:endParaRPr lang="zh-TW" altLang="en-US" sz="2400" kern="1200" dirty="0">
            <a:latin typeface="微軟正黑體" panose="020B0604030504040204" pitchFamily="34" charset="-120"/>
            <a:ea typeface="微軟正黑體" panose="020B0604030504040204" pitchFamily="34" charset="-120"/>
          </a:endParaRPr>
        </a:p>
      </dsp:txBody>
      <dsp:txXfrm>
        <a:off x="46865" y="119403"/>
        <a:ext cx="1797163" cy="866300"/>
      </dsp:txXfrm>
    </dsp:sp>
    <dsp:sp modelId="{EFF9DC4E-1610-4C38-AF0D-1A3D26EEAA3D}">
      <dsp:nvSpPr>
        <dsp:cNvPr id="0" name=""/>
        <dsp:cNvSpPr/>
      </dsp:nvSpPr>
      <dsp:spPr>
        <a:xfrm>
          <a:off x="1997550" y="1092341"/>
          <a:ext cx="6157391" cy="1760270"/>
        </a:xfrm>
        <a:prstGeom prst="rightArrow">
          <a:avLst>
            <a:gd name="adj1" fmla="val 75000"/>
            <a:gd name="adj2" fmla="val 50000"/>
          </a:avLst>
        </a:prstGeom>
        <a:solidFill>
          <a:schemeClr val="accent3">
            <a:tint val="40000"/>
            <a:alpha val="90000"/>
            <a:hueOff val="2679212"/>
            <a:satOff val="-3448"/>
            <a:lumOff val="-269"/>
            <a:alphaOff val="0"/>
          </a:schemeClr>
        </a:solidFill>
        <a:ln w="25400" cap="flat" cmpd="sng" algn="ctr">
          <a:solidFill>
            <a:schemeClr val="accent3">
              <a:tint val="40000"/>
              <a:alpha val="90000"/>
              <a:hueOff val="2679212"/>
              <a:satOff val="-3448"/>
              <a:lumOff val="-26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 tIns="11430" rIns="11430" bIns="11430" numCol="1" spcCol="1270" anchor="t" anchorCtr="0">
          <a:noAutofit/>
        </a:bodyPr>
        <a:lstStyle/>
        <a:p>
          <a:pPr marL="171450" lvl="1" indent="-171450" algn="l" defTabSz="800100" rtl="0">
            <a:lnSpc>
              <a:spcPct val="100000"/>
            </a:lnSpc>
            <a:spcBef>
              <a:spcPct val="0"/>
            </a:spcBef>
            <a:spcAft>
              <a:spcPts val="0"/>
            </a:spcAft>
            <a:buChar char="••"/>
          </a:pPr>
          <a:r>
            <a:rPr lang="zh-TW" altLang="en-US" sz="1800" b="1" kern="1200" dirty="0" smtClean="0">
              <a:solidFill>
                <a:schemeClr val="tx1"/>
              </a:solidFill>
              <a:latin typeface="微軟正黑體" panose="020B0604030504040204" pitchFamily="34" charset="-120"/>
              <a:ea typeface="微軟正黑體" panose="020B0604030504040204" pitchFamily="34" charset="-120"/>
            </a:rPr>
            <a:t>在活動中心演奏或演唱歌曲</a:t>
          </a:r>
          <a:endParaRPr lang="zh-TW" altLang="en-US" sz="1800" b="1" kern="1200" dirty="0">
            <a:solidFill>
              <a:schemeClr val="tx1"/>
            </a:solidFill>
            <a:latin typeface="微軟正黑體" panose="020B0604030504040204" pitchFamily="34" charset="-120"/>
            <a:ea typeface="微軟正黑體" panose="020B0604030504040204" pitchFamily="34" charset="-120"/>
          </a:endParaRPr>
        </a:p>
        <a:p>
          <a:pPr marL="171450" lvl="1" indent="-171450" algn="l" defTabSz="800100" rtl="0">
            <a:lnSpc>
              <a:spcPct val="100000"/>
            </a:lnSpc>
            <a:spcBef>
              <a:spcPct val="0"/>
            </a:spcBef>
            <a:spcAft>
              <a:spcPts val="0"/>
            </a:spcAft>
            <a:buChar char="••"/>
          </a:pPr>
          <a:r>
            <a:rPr lang="zh-TW" sz="1800" b="1" kern="1200" dirty="0" smtClean="0">
              <a:solidFill>
                <a:schemeClr val="tx1"/>
              </a:solidFill>
              <a:latin typeface="微軟正黑體" panose="020B0604030504040204" pitchFamily="34" charset="-120"/>
              <a:ea typeface="微軟正黑體" panose="020B0604030504040204" pitchFamily="34" charset="-120"/>
            </a:rPr>
            <a:t>辦公室午休時間播放音樂</a:t>
          </a:r>
          <a:r>
            <a:rPr lang="en-US" sz="1800" b="1" kern="1200" dirty="0" smtClean="0">
              <a:solidFill>
                <a:schemeClr val="tx1"/>
              </a:solidFill>
              <a:latin typeface="微軟正黑體" panose="020B0604030504040204" pitchFamily="34" charset="-120"/>
              <a:ea typeface="微軟正黑體" panose="020B0604030504040204" pitchFamily="34" charset="-120"/>
            </a:rPr>
            <a:t>CD</a:t>
          </a:r>
          <a:endParaRPr lang="zh-TW" sz="1800" b="1" kern="1200" dirty="0">
            <a:solidFill>
              <a:schemeClr val="tx1"/>
            </a:solidFill>
            <a:latin typeface="微軟正黑體" panose="020B0604030504040204" pitchFamily="34" charset="-120"/>
            <a:ea typeface="微軟正黑體" panose="020B0604030504040204" pitchFamily="34" charset="-120"/>
          </a:endParaRPr>
        </a:p>
        <a:p>
          <a:pPr marL="171450" lvl="1" indent="-171450" algn="l" defTabSz="800100" rtl="0">
            <a:lnSpc>
              <a:spcPct val="100000"/>
            </a:lnSpc>
            <a:spcBef>
              <a:spcPct val="0"/>
            </a:spcBef>
            <a:spcAft>
              <a:spcPts val="0"/>
            </a:spcAft>
            <a:buChar char="••"/>
          </a:pPr>
          <a:r>
            <a:rPr lang="zh-TW" altLang="en-US" sz="1800" b="1" kern="1200" dirty="0" smtClean="0">
              <a:solidFill>
                <a:schemeClr val="tx1"/>
              </a:solidFill>
              <a:latin typeface="微軟正黑體" panose="020B0604030504040204" pitchFamily="34" charset="-120"/>
              <a:ea typeface="微軟正黑體" panose="020B0604030504040204" pitchFamily="34" charset="-120"/>
            </a:rPr>
            <a:t>將電視、廣播節目以擴音器播送至各辦公樓層</a:t>
          </a:r>
          <a:endParaRPr lang="zh-TW" altLang="en-US" sz="1800" b="1" kern="1200" dirty="0">
            <a:solidFill>
              <a:schemeClr val="tx1"/>
            </a:solidFill>
            <a:latin typeface="微軟正黑體" panose="020B0604030504040204" pitchFamily="34" charset="-120"/>
            <a:ea typeface="微軟正黑體" panose="020B0604030504040204" pitchFamily="34" charset="-120"/>
          </a:endParaRPr>
        </a:p>
      </dsp:txBody>
      <dsp:txXfrm>
        <a:off x="1997550" y="1312375"/>
        <a:ext cx="5497290" cy="1320202"/>
      </dsp:txXfrm>
    </dsp:sp>
    <dsp:sp modelId="{52FA3332-F7D3-41FA-9641-E6D9B1B729A7}">
      <dsp:nvSpPr>
        <dsp:cNvPr id="0" name=""/>
        <dsp:cNvSpPr/>
      </dsp:nvSpPr>
      <dsp:spPr>
        <a:xfrm>
          <a:off x="0" y="1247147"/>
          <a:ext cx="1997543" cy="1561164"/>
        </a:xfrm>
        <a:prstGeom prst="roundRect">
          <a:avLst/>
        </a:prstGeom>
        <a:solidFill>
          <a:schemeClr val="accent3">
            <a:hueOff val="2812566"/>
            <a:satOff val="-4220"/>
            <a:lumOff val="-686"/>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rtl="0">
            <a:lnSpc>
              <a:spcPct val="90000"/>
            </a:lnSpc>
            <a:spcBef>
              <a:spcPct val="0"/>
            </a:spcBef>
            <a:spcAft>
              <a:spcPct val="35000"/>
            </a:spcAft>
          </a:pPr>
          <a:r>
            <a:rPr lang="zh-TW" altLang="en-US" sz="2400" b="1" kern="1200" dirty="0" smtClean="0">
              <a:latin typeface="微軟正黑體" panose="020B0604030504040204" pitchFamily="34" charset="-120"/>
              <a:ea typeface="微軟正黑體" panose="020B0604030504040204" pitchFamily="34" charset="-120"/>
            </a:rPr>
            <a:t>公開演出</a:t>
          </a:r>
          <a:endParaRPr lang="zh-TW" altLang="en-US" sz="2400" kern="1200" dirty="0">
            <a:latin typeface="微軟正黑體" panose="020B0604030504040204" pitchFamily="34" charset="-120"/>
            <a:ea typeface="微軟正黑體" panose="020B0604030504040204" pitchFamily="34" charset="-120"/>
          </a:endParaRPr>
        </a:p>
      </dsp:txBody>
      <dsp:txXfrm>
        <a:off x="76210" y="1323357"/>
        <a:ext cx="1845123" cy="1408744"/>
      </dsp:txXfrm>
    </dsp:sp>
    <dsp:sp modelId="{8E2CC7BC-40AE-45A4-BD3E-F797A0E25CFE}">
      <dsp:nvSpPr>
        <dsp:cNvPr id="0" name=""/>
        <dsp:cNvSpPr/>
      </dsp:nvSpPr>
      <dsp:spPr>
        <a:xfrm>
          <a:off x="2016237" y="2907978"/>
          <a:ext cx="6083940" cy="808586"/>
        </a:xfrm>
        <a:prstGeom prst="rightArrow">
          <a:avLst>
            <a:gd name="adj1" fmla="val 75000"/>
            <a:gd name="adj2" fmla="val 50000"/>
          </a:avLst>
        </a:prstGeom>
        <a:solidFill>
          <a:schemeClr val="accent3">
            <a:tint val="40000"/>
            <a:alpha val="90000"/>
            <a:hueOff val="5358425"/>
            <a:satOff val="-6896"/>
            <a:lumOff val="-537"/>
            <a:alphaOff val="0"/>
          </a:schemeClr>
        </a:solidFill>
        <a:ln w="25400" cap="flat" cmpd="sng" algn="ctr">
          <a:solidFill>
            <a:schemeClr val="accent3">
              <a:tint val="40000"/>
              <a:alpha val="90000"/>
              <a:hueOff val="5358425"/>
              <a:satOff val="-6896"/>
              <a:lumOff val="-53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 tIns="11430" rIns="11430" bIns="11430" numCol="1" spcCol="1270" anchor="ctr" anchorCtr="0">
          <a:noAutofit/>
        </a:bodyPr>
        <a:lstStyle/>
        <a:p>
          <a:pPr marL="171450" lvl="1" indent="-171450" algn="l" defTabSz="800100" rtl="0">
            <a:lnSpc>
              <a:spcPct val="90000"/>
            </a:lnSpc>
            <a:spcBef>
              <a:spcPct val="0"/>
            </a:spcBef>
            <a:spcAft>
              <a:spcPts val="0"/>
            </a:spcAft>
            <a:buChar char="••"/>
          </a:pPr>
          <a:r>
            <a:rPr lang="zh-TW" sz="1800" b="1" kern="1200" dirty="0" smtClean="0">
              <a:solidFill>
                <a:schemeClr val="tx1"/>
              </a:solidFill>
              <a:latin typeface="微軟正黑體" panose="020B0604030504040204" pitchFamily="34" charset="-120"/>
              <a:ea typeface="微軟正黑體" panose="020B0604030504040204" pitchFamily="34" charset="-120"/>
            </a:rPr>
            <a:t>在禮堂、會議中心播放</a:t>
          </a:r>
          <a:r>
            <a:rPr lang="en-US" sz="1800" b="1" kern="1200" dirty="0" smtClean="0">
              <a:solidFill>
                <a:schemeClr val="tx1"/>
              </a:solidFill>
              <a:latin typeface="微軟正黑體" panose="020B0604030504040204" pitchFamily="34" charset="-120"/>
              <a:ea typeface="微軟正黑體" panose="020B0604030504040204" pitchFamily="34" charset="-120"/>
            </a:rPr>
            <a:t>DVD</a:t>
          </a:r>
          <a:r>
            <a:rPr lang="zh-TW" sz="1800" b="1" kern="1200" dirty="0" smtClean="0">
              <a:solidFill>
                <a:schemeClr val="tx1"/>
              </a:solidFill>
              <a:latin typeface="微軟正黑體" panose="020B0604030504040204" pitchFamily="34" charset="-120"/>
              <a:ea typeface="微軟正黑體" panose="020B0604030504040204" pitchFamily="34" charset="-120"/>
            </a:rPr>
            <a:t>影片</a:t>
          </a:r>
          <a:endParaRPr lang="zh-TW" sz="1800" kern="1200" dirty="0">
            <a:solidFill>
              <a:schemeClr val="tx1"/>
            </a:solidFill>
            <a:latin typeface="微軟正黑體" panose="020B0604030504040204" pitchFamily="34" charset="-120"/>
            <a:ea typeface="微軟正黑體" panose="020B0604030504040204" pitchFamily="34" charset="-120"/>
          </a:endParaRPr>
        </a:p>
      </dsp:txBody>
      <dsp:txXfrm>
        <a:off x="2016237" y="3009051"/>
        <a:ext cx="5780720" cy="606440"/>
      </dsp:txXfrm>
    </dsp:sp>
    <dsp:sp modelId="{6B07BCFC-A71D-4434-863F-097E62DC4C7B}">
      <dsp:nvSpPr>
        <dsp:cNvPr id="0" name=""/>
        <dsp:cNvSpPr/>
      </dsp:nvSpPr>
      <dsp:spPr>
        <a:xfrm>
          <a:off x="14" y="2934276"/>
          <a:ext cx="1890893" cy="791661"/>
        </a:xfrm>
        <a:prstGeom prst="roundRect">
          <a:avLst/>
        </a:prstGeom>
        <a:solidFill>
          <a:schemeClr val="accent3">
            <a:hueOff val="5625132"/>
            <a:satOff val="-8440"/>
            <a:lumOff val="-1373"/>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rtl="0">
            <a:lnSpc>
              <a:spcPct val="90000"/>
            </a:lnSpc>
            <a:spcBef>
              <a:spcPct val="0"/>
            </a:spcBef>
            <a:spcAft>
              <a:spcPct val="35000"/>
            </a:spcAft>
          </a:pPr>
          <a:r>
            <a:rPr lang="zh-TW" altLang="en-US" sz="2400" b="1" kern="1200" dirty="0" smtClean="0">
              <a:latin typeface="微軟正黑體" panose="020B0604030504040204" pitchFamily="34" charset="-120"/>
              <a:ea typeface="微軟正黑體" panose="020B0604030504040204" pitchFamily="34" charset="-120"/>
            </a:rPr>
            <a:t>公開上映</a:t>
          </a:r>
          <a:endParaRPr lang="zh-TW" altLang="en-US" sz="2400" kern="1200" dirty="0">
            <a:latin typeface="微軟正黑體" panose="020B0604030504040204" pitchFamily="34" charset="-120"/>
            <a:ea typeface="微軟正黑體" panose="020B0604030504040204" pitchFamily="34" charset="-120"/>
          </a:endParaRPr>
        </a:p>
      </dsp:txBody>
      <dsp:txXfrm>
        <a:off x="38660" y="2972922"/>
        <a:ext cx="1813601" cy="714369"/>
      </dsp:txXfrm>
    </dsp:sp>
    <dsp:sp modelId="{562880BC-FB34-4189-9653-002C4485FE09}">
      <dsp:nvSpPr>
        <dsp:cNvPr id="0" name=""/>
        <dsp:cNvSpPr/>
      </dsp:nvSpPr>
      <dsp:spPr>
        <a:xfrm>
          <a:off x="2016227" y="3823885"/>
          <a:ext cx="6089887" cy="628452"/>
        </a:xfrm>
        <a:prstGeom prst="rightArrow">
          <a:avLst>
            <a:gd name="adj1" fmla="val 75000"/>
            <a:gd name="adj2" fmla="val 50000"/>
          </a:avLst>
        </a:prstGeom>
        <a:solidFill>
          <a:schemeClr val="accent3">
            <a:tint val="40000"/>
            <a:alpha val="90000"/>
            <a:hueOff val="8037638"/>
            <a:satOff val="-10345"/>
            <a:lumOff val="-806"/>
            <a:alphaOff val="0"/>
          </a:schemeClr>
        </a:solidFill>
        <a:ln w="25400" cap="flat" cmpd="sng" algn="ctr">
          <a:solidFill>
            <a:schemeClr val="accent3">
              <a:tint val="40000"/>
              <a:alpha val="90000"/>
              <a:hueOff val="8037638"/>
              <a:satOff val="-10345"/>
              <a:lumOff val="-80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 tIns="11430" rIns="11430" bIns="11430" numCol="1" spcCol="1270" anchor="t" anchorCtr="0">
          <a:noAutofit/>
        </a:bodyPr>
        <a:lstStyle/>
        <a:p>
          <a:pPr marL="171450" lvl="1" indent="-171450" algn="l" defTabSz="800100" rtl="0">
            <a:lnSpc>
              <a:spcPct val="90000"/>
            </a:lnSpc>
            <a:spcBef>
              <a:spcPct val="0"/>
            </a:spcBef>
            <a:spcAft>
              <a:spcPct val="15000"/>
            </a:spcAft>
            <a:buChar char="••"/>
          </a:pPr>
          <a:r>
            <a:rPr lang="zh-TW" altLang="en-US" sz="1800" b="1" kern="1200" dirty="0" smtClean="0">
              <a:solidFill>
                <a:schemeClr val="tx1"/>
              </a:solidFill>
              <a:latin typeface="微軟正黑體" panose="020B0604030504040204" pitchFamily="34" charset="-120"/>
              <a:ea typeface="微軟正黑體" panose="020B0604030504040204" pitchFamily="34" charset="-120"/>
            </a:rPr>
            <a:t>將宣導文宣、影片、圖片、音樂上傳至網路</a:t>
          </a:r>
          <a:endParaRPr lang="zh-TW" altLang="en-US" sz="1800" kern="1200" dirty="0">
            <a:solidFill>
              <a:schemeClr val="tx1"/>
            </a:solidFill>
            <a:latin typeface="微軟正黑體" panose="020B0604030504040204" pitchFamily="34" charset="-120"/>
            <a:ea typeface="微軟正黑體" panose="020B0604030504040204" pitchFamily="34" charset="-120"/>
          </a:endParaRPr>
        </a:p>
      </dsp:txBody>
      <dsp:txXfrm>
        <a:off x="2016227" y="3902442"/>
        <a:ext cx="5854218" cy="471339"/>
      </dsp:txXfrm>
    </dsp:sp>
    <dsp:sp modelId="{B9EEE476-BD79-4FD3-A492-0855A0985707}">
      <dsp:nvSpPr>
        <dsp:cNvPr id="0" name=""/>
        <dsp:cNvSpPr/>
      </dsp:nvSpPr>
      <dsp:spPr>
        <a:xfrm>
          <a:off x="0" y="3862918"/>
          <a:ext cx="1892742" cy="628452"/>
        </a:xfrm>
        <a:prstGeom prst="roundRect">
          <a:avLst/>
        </a:prstGeom>
        <a:solidFill>
          <a:schemeClr val="accent3">
            <a:hueOff val="8437698"/>
            <a:satOff val="-12660"/>
            <a:lumOff val="-2059"/>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rtl="0">
            <a:lnSpc>
              <a:spcPct val="90000"/>
            </a:lnSpc>
            <a:spcBef>
              <a:spcPct val="0"/>
            </a:spcBef>
            <a:spcAft>
              <a:spcPct val="35000"/>
            </a:spcAft>
          </a:pPr>
          <a:r>
            <a:rPr lang="zh-TW" altLang="en-US" sz="2400" b="1" kern="1200" dirty="0" smtClean="0">
              <a:latin typeface="微軟正黑體" panose="020B0604030504040204" pitchFamily="34" charset="-120"/>
              <a:ea typeface="微軟正黑體" panose="020B0604030504040204" pitchFamily="34" charset="-120"/>
            </a:rPr>
            <a:t>公開傳輸</a:t>
          </a:r>
          <a:endParaRPr lang="zh-TW" altLang="en-US" sz="2400" kern="1200" dirty="0">
            <a:latin typeface="微軟正黑體" panose="020B0604030504040204" pitchFamily="34" charset="-120"/>
            <a:ea typeface="微軟正黑體" panose="020B0604030504040204" pitchFamily="34" charset="-120"/>
          </a:endParaRPr>
        </a:p>
      </dsp:txBody>
      <dsp:txXfrm>
        <a:off x="30678" y="3893596"/>
        <a:ext cx="1831386" cy="567096"/>
      </dsp:txXfrm>
    </dsp:sp>
    <dsp:sp modelId="{8E26F336-F9A9-45CE-881F-3026BE16AC19}">
      <dsp:nvSpPr>
        <dsp:cNvPr id="0" name=""/>
        <dsp:cNvSpPr/>
      </dsp:nvSpPr>
      <dsp:spPr>
        <a:xfrm>
          <a:off x="2016227" y="4555379"/>
          <a:ext cx="6089887" cy="628452"/>
        </a:xfrm>
        <a:prstGeom prst="rightArrow">
          <a:avLst>
            <a:gd name="adj1" fmla="val 75000"/>
            <a:gd name="adj2" fmla="val 50000"/>
          </a:avLst>
        </a:prstGeom>
        <a:solidFill>
          <a:schemeClr val="accent3">
            <a:tint val="40000"/>
            <a:alpha val="90000"/>
            <a:hueOff val="10716850"/>
            <a:satOff val="-13793"/>
            <a:lumOff val="-1075"/>
            <a:alphaOff val="0"/>
          </a:schemeClr>
        </a:solidFill>
        <a:ln w="25400" cap="flat" cmpd="sng" algn="ctr">
          <a:solidFill>
            <a:schemeClr val="accent3">
              <a:tint val="40000"/>
              <a:alpha val="90000"/>
              <a:hueOff val="10716850"/>
              <a:satOff val="-13793"/>
              <a:lumOff val="-107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 tIns="11430" rIns="11430" bIns="11430" numCol="1" spcCol="1270" anchor="t" anchorCtr="0">
          <a:noAutofit/>
        </a:bodyPr>
        <a:lstStyle/>
        <a:p>
          <a:pPr marL="171450" lvl="1" indent="-171450" algn="l" defTabSz="800100" rtl="0">
            <a:lnSpc>
              <a:spcPct val="90000"/>
            </a:lnSpc>
            <a:spcBef>
              <a:spcPct val="0"/>
            </a:spcBef>
            <a:spcAft>
              <a:spcPct val="15000"/>
            </a:spcAft>
            <a:buChar char="••"/>
          </a:pPr>
          <a:r>
            <a:rPr lang="zh-TW" altLang="en-US" sz="1800" b="1" kern="1200" dirty="0" smtClean="0">
              <a:solidFill>
                <a:schemeClr val="tx1"/>
              </a:solidFill>
              <a:latin typeface="微軟正黑體" panose="020B0604030504040204" pitchFamily="34" charset="-120"/>
              <a:ea typeface="微軟正黑體" panose="020B0604030504040204" pitchFamily="34" charset="-120"/>
            </a:rPr>
            <a:t>演講、朗誦</a:t>
          </a:r>
          <a:endParaRPr lang="zh-TW" altLang="en-US" sz="1800" kern="1200" dirty="0">
            <a:solidFill>
              <a:schemeClr val="tx1"/>
            </a:solidFill>
            <a:latin typeface="微軟正黑體" panose="020B0604030504040204" pitchFamily="34" charset="-120"/>
            <a:ea typeface="微軟正黑體" panose="020B0604030504040204" pitchFamily="34" charset="-120"/>
          </a:endParaRPr>
        </a:p>
      </dsp:txBody>
      <dsp:txXfrm>
        <a:off x="2016227" y="4633936"/>
        <a:ext cx="5854218" cy="471339"/>
      </dsp:txXfrm>
    </dsp:sp>
    <dsp:sp modelId="{70BDDCE0-147B-4C68-8946-C52BBCD21FCE}">
      <dsp:nvSpPr>
        <dsp:cNvPr id="0" name=""/>
        <dsp:cNvSpPr/>
      </dsp:nvSpPr>
      <dsp:spPr>
        <a:xfrm>
          <a:off x="0" y="4554216"/>
          <a:ext cx="1892742" cy="628452"/>
        </a:xfrm>
        <a:prstGeom prst="roundRect">
          <a:avLst/>
        </a:prstGeom>
        <a:solidFill>
          <a:schemeClr val="accent3">
            <a:hueOff val="11250264"/>
            <a:satOff val="-16880"/>
            <a:lumOff val="-2745"/>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rtl="0">
            <a:lnSpc>
              <a:spcPct val="90000"/>
            </a:lnSpc>
            <a:spcBef>
              <a:spcPct val="0"/>
            </a:spcBef>
            <a:spcAft>
              <a:spcPct val="35000"/>
            </a:spcAft>
          </a:pPr>
          <a:r>
            <a:rPr lang="zh-TW" altLang="en-US" sz="2400" b="1" kern="1200" dirty="0" smtClean="0">
              <a:latin typeface="微軟正黑體" panose="020B0604030504040204" pitchFamily="34" charset="-120"/>
              <a:ea typeface="微軟正黑體" panose="020B0604030504040204" pitchFamily="34" charset="-120"/>
            </a:rPr>
            <a:t>公開口述</a:t>
          </a:r>
          <a:endParaRPr lang="zh-TW" altLang="en-US" sz="2400" kern="1200" dirty="0">
            <a:latin typeface="微軟正黑體" panose="020B0604030504040204" pitchFamily="34" charset="-120"/>
            <a:ea typeface="微軟正黑體" panose="020B0604030504040204" pitchFamily="34" charset="-120"/>
          </a:endParaRPr>
        </a:p>
      </dsp:txBody>
      <dsp:txXfrm>
        <a:off x="30678" y="4584894"/>
        <a:ext cx="1831386" cy="567096"/>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1200DF-1031-4EE5-87E5-B0E413B7B5F0}">
      <dsp:nvSpPr>
        <dsp:cNvPr id="0" name=""/>
        <dsp:cNvSpPr/>
      </dsp:nvSpPr>
      <dsp:spPr>
        <a:xfrm rot="5400000">
          <a:off x="4400660" y="-1888996"/>
          <a:ext cx="1584169" cy="5453865"/>
        </a:xfrm>
        <a:prstGeom prst="round2SameRect">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a:lnSpc>
              <a:spcPct val="90000"/>
            </a:lnSpc>
            <a:spcBef>
              <a:spcPct val="0"/>
            </a:spcBef>
            <a:spcAft>
              <a:spcPts val="0"/>
            </a:spcAft>
            <a:buChar char="••"/>
          </a:pPr>
          <a:r>
            <a:rPr lang="zh-TW" altLang="en-US" sz="2000" b="1" kern="1200" dirty="0" smtClean="0">
              <a:latin typeface="微軟正黑體" pitchFamily="34" charset="-120"/>
              <a:ea typeface="微軟正黑體" pitchFamily="34" charset="-120"/>
            </a:rPr>
            <a:t>著作財產權人得授權他人利用著作</a:t>
          </a:r>
          <a:endParaRPr lang="zh-TW" altLang="en-US" sz="2000" b="1" kern="1200" dirty="0">
            <a:latin typeface="微軟正黑體" pitchFamily="34" charset="-120"/>
            <a:ea typeface="微軟正黑體" pitchFamily="34" charset="-120"/>
          </a:endParaRPr>
        </a:p>
        <a:p>
          <a:pPr marL="228600" lvl="1" indent="-228600" algn="l" defTabSz="889000">
            <a:lnSpc>
              <a:spcPct val="90000"/>
            </a:lnSpc>
            <a:spcBef>
              <a:spcPct val="0"/>
            </a:spcBef>
            <a:spcAft>
              <a:spcPts val="0"/>
            </a:spcAft>
            <a:buChar char="••"/>
          </a:pPr>
          <a:r>
            <a:rPr lang="zh-TW" altLang="en-US" sz="2000" b="1" kern="1200" dirty="0" smtClean="0">
              <a:latin typeface="微軟正黑體" pitchFamily="34" charset="-120"/>
              <a:ea typeface="微軟正黑體" pitchFamily="34" charset="-120"/>
            </a:rPr>
            <a:t>授權利用之地域、時間、內容及利用方法等，依當事人之約定</a:t>
          </a:r>
          <a:endParaRPr lang="zh-TW" altLang="en-US" sz="2000" b="1" kern="1200" dirty="0">
            <a:latin typeface="微軟正黑體" pitchFamily="34" charset="-120"/>
            <a:ea typeface="微軟正黑體" pitchFamily="34" charset="-120"/>
          </a:endParaRPr>
        </a:p>
        <a:p>
          <a:pPr marL="228600" lvl="1" indent="-228600" algn="l" defTabSz="889000">
            <a:lnSpc>
              <a:spcPct val="90000"/>
            </a:lnSpc>
            <a:spcBef>
              <a:spcPct val="0"/>
            </a:spcBef>
            <a:spcAft>
              <a:spcPts val="0"/>
            </a:spcAft>
            <a:buChar char="••"/>
          </a:pPr>
          <a:r>
            <a:rPr lang="zh-TW" altLang="en-US" sz="2000" b="1" kern="1200" smtClean="0">
              <a:latin typeface="微軟正黑體" pitchFamily="34" charset="-120"/>
              <a:ea typeface="微軟正黑體" pitchFamily="34" charset="-120"/>
            </a:rPr>
            <a:t>其約定不明之部分，推定為未授權</a:t>
          </a:r>
          <a:endParaRPr lang="zh-TW" altLang="en-US" sz="2000" b="1" kern="1200" dirty="0">
            <a:latin typeface="微軟正黑體" pitchFamily="34" charset="-120"/>
            <a:ea typeface="微軟正黑體" pitchFamily="34" charset="-120"/>
          </a:endParaRPr>
        </a:p>
      </dsp:txBody>
      <dsp:txXfrm rot="-5400000">
        <a:off x="2465813" y="123184"/>
        <a:ext cx="5376532" cy="1429503"/>
      </dsp:txXfrm>
    </dsp:sp>
    <dsp:sp modelId="{7FAECF64-3C48-46A1-BC6B-C9F83CF68C16}">
      <dsp:nvSpPr>
        <dsp:cNvPr id="0" name=""/>
        <dsp:cNvSpPr/>
      </dsp:nvSpPr>
      <dsp:spPr>
        <a:xfrm>
          <a:off x="1202" y="2531"/>
          <a:ext cx="2464609" cy="1670810"/>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49530" rIns="99060" bIns="49530" numCol="1" spcCol="1270" anchor="ctr" anchorCtr="0">
          <a:noAutofit/>
        </a:bodyPr>
        <a:lstStyle/>
        <a:p>
          <a:pPr lvl="0" algn="ctr" defTabSz="1155700">
            <a:lnSpc>
              <a:spcPct val="90000"/>
            </a:lnSpc>
            <a:spcBef>
              <a:spcPct val="0"/>
            </a:spcBef>
            <a:spcAft>
              <a:spcPct val="35000"/>
            </a:spcAft>
          </a:pPr>
          <a:r>
            <a:rPr lang="zh-TW" altLang="en-US" sz="2600" b="1" kern="1200" dirty="0" smtClean="0">
              <a:latin typeface="微軟正黑體" pitchFamily="34" charset="-120"/>
              <a:ea typeface="微軟正黑體" pitchFamily="34" charset="-120"/>
            </a:rPr>
            <a:t>授權利用</a:t>
          </a:r>
          <a:r>
            <a:rPr lang="en-US" altLang="zh-TW" sz="2600" b="1" kern="1200" dirty="0" smtClean="0">
              <a:latin typeface="微軟正黑體" pitchFamily="34" charset="-120"/>
              <a:ea typeface="微軟正黑體" pitchFamily="34" charset="-120"/>
            </a:rPr>
            <a:t>(</a:t>
          </a:r>
          <a:r>
            <a:rPr lang="zh-TW" altLang="en-US" sz="2600" b="1" kern="1200" dirty="0" smtClean="0">
              <a:latin typeface="微軟正黑體" pitchFamily="34" charset="-120"/>
              <a:ea typeface="微軟正黑體" pitchFamily="34" charset="-120"/>
            </a:rPr>
            <a:t>第</a:t>
          </a:r>
          <a:r>
            <a:rPr lang="en-US" altLang="zh-TW" sz="2600" b="1" kern="1200" dirty="0" smtClean="0">
              <a:latin typeface="微軟正黑體" pitchFamily="34" charset="-120"/>
              <a:ea typeface="微軟正黑體" pitchFamily="34" charset="-120"/>
            </a:rPr>
            <a:t>37</a:t>
          </a:r>
          <a:r>
            <a:rPr lang="zh-TW" altLang="en-US" sz="2600" b="1" kern="1200" dirty="0" smtClean="0">
              <a:latin typeface="微軟正黑體" pitchFamily="34" charset="-120"/>
              <a:ea typeface="微軟正黑體" pitchFamily="34" charset="-120"/>
            </a:rPr>
            <a:t>條</a:t>
          </a:r>
          <a:r>
            <a:rPr lang="en-US" altLang="zh-TW" sz="2600" b="1" kern="1200" dirty="0" smtClean="0">
              <a:latin typeface="微軟正黑體" pitchFamily="34" charset="-120"/>
              <a:ea typeface="微軟正黑體" pitchFamily="34" charset="-120"/>
            </a:rPr>
            <a:t>)</a:t>
          </a:r>
          <a:endParaRPr lang="zh-TW" altLang="en-US" sz="2600" b="1" kern="1200" dirty="0">
            <a:latin typeface="微軟正黑體" pitchFamily="34" charset="-120"/>
            <a:ea typeface="微軟正黑體" pitchFamily="34" charset="-120"/>
          </a:endParaRPr>
        </a:p>
      </dsp:txBody>
      <dsp:txXfrm>
        <a:off x="82764" y="84093"/>
        <a:ext cx="2301485" cy="1507686"/>
      </dsp:txXfrm>
    </dsp:sp>
    <dsp:sp modelId="{ED361336-5B3A-44B0-A6F4-B09B7ADD3468}">
      <dsp:nvSpPr>
        <dsp:cNvPr id="0" name=""/>
        <dsp:cNvSpPr/>
      </dsp:nvSpPr>
      <dsp:spPr>
        <a:xfrm rot="5400000">
          <a:off x="4400660" y="-134644"/>
          <a:ext cx="1584169" cy="5453865"/>
        </a:xfrm>
        <a:prstGeom prst="round2SameRect">
          <a:avLst/>
        </a:prstGeom>
        <a:solidFill>
          <a:schemeClr val="accent3">
            <a:tint val="40000"/>
            <a:alpha val="90000"/>
            <a:hueOff val="5358425"/>
            <a:satOff val="-6896"/>
            <a:lumOff val="-537"/>
            <a:alphaOff val="0"/>
          </a:schemeClr>
        </a:solidFill>
        <a:ln w="25400" cap="flat" cmpd="sng" algn="ctr">
          <a:solidFill>
            <a:schemeClr val="accent3">
              <a:tint val="40000"/>
              <a:alpha val="90000"/>
              <a:hueOff val="5358425"/>
              <a:satOff val="-6896"/>
              <a:lumOff val="-53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a:lnSpc>
              <a:spcPct val="90000"/>
            </a:lnSpc>
            <a:spcBef>
              <a:spcPct val="0"/>
            </a:spcBef>
            <a:spcAft>
              <a:spcPts val="0"/>
            </a:spcAft>
            <a:buChar char="••"/>
          </a:pPr>
          <a:r>
            <a:rPr lang="zh-TW" altLang="en-US" sz="2000" b="1" kern="1200" dirty="0" smtClean="0">
              <a:latin typeface="微軟正黑體" pitchFamily="34" charset="-120"/>
              <a:ea typeface="微軟正黑體" pitchFamily="34" charset="-120"/>
            </a:rPr>
            <a:t>著作財產權人得授權多人，不受限制</a:t>
          </a:r>
          <a:endParaRPr lang="zh-TW" altLang="en-US" sz="2000" b="1" kern="1200" dirty="0">
            <a:latin typeface="微軟正黑體" pitchFamily="34" charset="-120"/>
            <a:ea typeface="微軟正黑體" pitchFamily="34" charset="-120"/>
          </a:endParaRPr>
        </a:p>
        <a:p>
          <a:pPr marL="228600" lvl="1" indent="-228600" algn="l" defTabSz="889000">
            <a:lnSpc>
              <a:spcPct val="90000"/>
            </a:lnSpc>
            <a:spcBef>
              <a:spcPct val="0"/>
            </a:spcBef>
            <a:spcAft>
              <a:spcPts val="0"/>
            </a:spcAft>
            <a:buChar char="••"/>
          </a:pPr>
          <a:r>
            <a:rPr lang="zh-TW" altLang="en-US" sz="2000" b="1" kern="1200" dirty="0" smtClean="0">
              <a:latin typeface="微軟正黑體" pitchFamily="34" charset="-120"/>
              <a:ea typeface="微軟正黑體" pitchFamily="34" charset="-120"/>
            </a:rPr>
            <a:t>原則禁止再授權</a:t>
          </a:r>
          <a:r>
            <a:rPr lang="en-US" altLang="zh-TW" sz="2000" b="1" kern="1200" dirty="0" smtClean="0">
              <a:latin typeface="微軟正黑體" pitchFamily="34" charset="-120"/>
              <a:ea typeface="微軟正黑體" pitchFamily="34" charset="-120"/>
            </a:rPr>
            <a:t>(</a:t>
          </a:r>
          <a:r>
            <a:rPr lang="zh-TW" altLang="en-US" sz="2000" b="1" kern="1200" dirty="0" smtClean="0">
              <a:latin typeface="微軟正黑體" pitchFamily="34" charset="-120"/>
              <a:ea typeface="微軟正黑體" pitchFamily="34" charset="-120"/>
            </a:rPr>
            <a:t>第</a:t>
          </a:r>
          <a:r>
            <a:rPr lang="en-US" altLang="zh-TW" sz="2000" b="1" kern="1200" dirty="0" smtClean="0">
              <a:latin typeface="微軟正黑體" pitchFamily="34" charset="-120"/>
              <a:ea typeface="微軟正黑體" pitchFamily="34" charset="-120"/>
            </a:rPr>
            <a:t>37</a:t>
          </a:r>
          <a:r>
            <a:rPr lang="zh-TW" altLang="en-US" sz="2000" b="1" kern="1200" dirty="0" smtClean="0">
              <a:latin typeface="微軟正黑體" pitchFamily="34" charset="-120"/>
              <a:ea typeface="微軟正黑體" pitchFamily="34" charset="-120"/>
            </a:rPr>
            <a:t>條第</a:t>
          </a:r>
          <a:r>
            <a:rPr lang="en-US" altLang="zh-TW" sz="2000" b="1" kern="1200" dirty="0" smtClean="0">
              <a:latin typeface="微軟正黑體" pitchFamily="34" charset="-120"/>
              <a:ea typeface="微軟正黑體" pitchFamily="34" charset="-120"/>
            </a:rPr>
            <a:t>3</a:t>
          </a:r>
          <a:r>
            <a:rPr lang="zh-TW" altLang="en-US" sz="2000" b="1" kern="1200" dirty="0" smtClean="0">
              <a:latin typeface="微軟正黑體" pitchFamily="34" charset="-120"/>
              <a:ea typeface="微軟正黑體" pitchFamily="34" charset="-120"/>
            </a:rPr>
            <a:t>項</a:t>
          </a:r>
          <a:r>
            <a:rPr lang="en-US" altLang="zh-TW" sz="2000" b="1" kern="1200" dirty="0" smtClean="0">
              <a:latin typeface="微軟正黑體" pitchFamily="34" charset="-120"/>
              <a:ea typeface="微軟正黑體" pitchFamily="34" charset="-120"/>
            </a:rPr>
            <a:t>)</a:t>
          </a:r>
          <a:endParaRPr lang="zh-TW" altLang="en-US" sz="2000" b="1" kern="1200" dirty="0">
            <a:latin typeface="微軟正黑體" pitchFamily="34" charset="-120"/>
            <a:ea typeface="微軟正黑體" pitchFamily="34" charset="-120"/>
          </a:endParaRPr>
        </a:p>
      </dsp:txBody>
      <dsp:txXfrm rot="-5400000">
        <a:off x="2465813" y="1877536"/>
        <a:ext cx="5376532" cy="1429503"/>
      </dsp:txXfrm>
    </dsp:sp>
    <dsp:sp modelId="{46445C2E-2403-4330-8748-D3D09064A9E8}">
      <dsp:nvSpPr>
        <dsp:cNvPr id="0" name=""/>
        <dsp:cNvSpPr/>
      </dsp:nvSpPr>
      <dsp:spPr>
        <a:xfrm>
          <a:off x="1202" y="1756882"/>
          <a:ext cx="2464609" cy="1670810"/>
        </a:xfrm>
        <a:prstGeom prst="roundRect">
          <a:avLst/>
        </a:prstGeom>
        <a:solidFill>
          <a:schemeClr val="accent3">
            <a:hueOff val="5625132"/>
            <a:satOff val="-8440"/>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49530" rIns="99060" bIns="49530" numCol="1" spcCol="1270" anchor="ctr" anchorCtr="0">
          <a:noAutofit/>
        </a:bodyPr>
        <a:lstStyle/>
        <a:p>
          <a:pPr lvl="0" algn="ctr" defTabSz="1155700">
            <a:lnSpc>
              <a:spcPct val="90000"/>
            </a:lnSpc>
            <a:spcBef>
              <a:spcPct val="0"/>
            </a:spcBef>
            <a:spcAft>
              <a:spcPct val="35000"/>
            </a:spcAft>
          </a:pPr>
          <a:r>
            <a:rPr lang="zh-TW" altLang="en-US" sz="2600" b="1" kern="1200" dirty="0" smtClean="0">
              <a:latin typeface="微軟正黑體" pitchFamily="34" charset="-120"/>
              <a:ea typeface="微軟正黑體" pitchFamily="34" charset="-120"/>
            </a:rPr>
            <a:t>非專屬授權</a:t>
          </a:r>
          <a:endParaRPr lang="zh-TW" altLang="en-US" sz="2600" b="1" kern="1200" dirty="0">
            <a:latin typeface="微軟正黑體" pitchFamily="34" charset="-120"/>
            <a:ea typeface="微軟正黑體" pitchFamily="34" charset="-120"/>
          </a:endParaRPr>
        </a:p>
      </dsp:txBody>
      <dsp:txXfrm>
        <a:off x="82764" y="1838444"/>
        <a:ext cx="2301485" cy="1507686"/>
      </dsp:txXfrm>
    </dsp:sp>
    <dsp:sp modelId="{97441E48-7A55-4635-BE7D-8B9109FE77D6}">
      <dsp:nvSpPr>
        <dsp:cNvPr id="0" name=""/>
        <dsp:cNvSpPr/>
      </dsp:nvSpPr>
      <dsp:spPr>
        <a:xfrm rot="5400000">
          <a:off x="4400660" y="1619706"/>
          <a:ext cx="1584169" cy="5453865"/>
        </a:xfrm>
        <a:prstGeom prst="round2SameRect">
          <a:avLst/>
        </a:prstGeom>
        <a:solidFill>
          <a:schemeClr val="accent3">
            <a:tint val="40000"/>
            <a:alpha val="90000"/>
            <a:hueOff val="10716850"/>
            <a:satOff val="-13793"/>
            <a:lumOff val="-1075"/>
            <a:alphaOff val="0"/>
          </a:schemeClr>
        </a:solidFill>
        <a:ln w="25400" cap="flat" cmpd="sng" algn="ctr">
          <a:solidFill>
            <a:schemeClr val="accent3">
              <a:tint val="40000"/>
              <a:alpha val="90000"/>
              <a:hueOff val="10716850"/>
              <a:satOff val="-13793"/>
              <a:lumOff val="-107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55650">
            <a:lnSpc>
              <a:spcPct val="90000"/>
            </a:lnSpc>
            <a:spcBef>
              <a:spcPct val="0"/>
            </a:spcBef>
            <a:spcAft>
              <a:spcPts val="0"/>
            </a:spcAft>
            <a:buChar char="••"/>
          </a:pPr>
          <a:r>
            <a:rPr lang="zh-TW" altLang="en-US" sz="1700" b="1" kern="1200" smtClean="0">
              <a:latin typeface="微軟正黑體" pitchFamily="34" charset="-120"/>
              <a:ea typeface="微軟正黑體" pitchFamily="34" charset="-120"/>
            </a:rPr>
            <a:t>獨占的許諾，在專屬授權之範圍內，著作財產權人不得行使權利、不得就同一內容再授權第三人</a:t>
          </a:r>
          <a:endParaRPr lang="zh-TW" altLang="en-US" sz="1700" b="1" kern="1200" dirty="0">
            <a:latin typeface="微軟正黑體" pitchFamily="34" charset="-120"/>
            <a:ea typeface="微軟正黑體" pitchFamily="34" charset="-120"/>
          </a:endParaRPr>
        </a:p>
        <a:p>
          <a:pPr marL="171450" lvl="1" indent="-171450" algn="l" defTabSz="755650">
            <a:lnSpc>
              <a:spcPct val="90000"/>
            </a:lnSpc>
            <a:spcBef>
              <a:spcPct val="0"/>
            </a:spcBef>
            <a:spcAft>
              <a:spcPts val="0"/>
            </a:spcAft>
            <a:buChar char="••"/>
          </a:pPr>
          <a:r>
            <a:rPr lang="zh-TW" altLang="en-US" sz="1700" b="1" kern="1200" dirty="0" smtClean="0">
              <a:latin typeface="微軟正黑體" pitchFamily="34" charset="-120"/>
              <a:ea typeface="微軟正黑體" pitchFamily="34" charset="-120"/>
            </a:rPr>
            <a:t>專屬被授權人得以自己名義為訴訟上之行為</a:t>
          </a:r>
          <a:endParaRPr lang="zh-TW" altLang="en-US" sz="1700" b="1" kern="1200" dirty="0">
            <a:latin typeface="微軟正黑體" pitchFamily="34" charset="-120"/>
            <a:ea typeface="微軟正黑體" pitchFamily="34" charset="-120"/>
          </a:endParaRPr>
        </a:p>
        <a:p>
          <a:pPr marL="171450" lvl="1" indent="-171450" algn="l" defTabSz="755650">
            <a:lnSpc>
              <a:spcPct val="90000"/>
            </a:lnSpc>
            <a:spcBef>
              <a:spcPct val="0"/>
            </a:spcBef>
            <a:spcAft>
              <a:spcPts val="0"/>
            </a:spcAft>
            <a:buChar char="••"/>
          </a:pPr>
          <a:r>
            <a:rPr lang="zh-TW" altLang="en-US" sz="1700" b="1" kern="1200" dirty="0" smtClean="0">
              <a:latin typeface="微軟正黑體" pitchFamily="34" charset="-120"/>
              <a:ea typeface="微軟正黑體" pitchFamily="34" charset="-120"/>
            </a:rPr>
            <a:t>著作財產權人在專屬授權範圍內，不得行使權利</a:t>
          </a:r>
          <a:endParaRPr lang="zh-TW" altLang="en-US" sz="1700" b="1" kern="1200" dirty="0">
            <a:latin typeface="微軟正黑體" pitchFamily="34" charset="-120"/>
            <a:ea typeface="微軟正黑體" pitchFamily="34" charset="-120"/>
          </a:endParaRPr>
        </a:p>
      </dsp:txBody>
      <dsp:txXfrm rot="-5400000">
        <a:off x="2465813" y="3631887"/>
        <a:ext cx="5376532" cy="1429503"/>
      </dsp:txXfrm>
    </dsp:sp>
    <dsp:sp modelId="{00E11918-04DF-4DB2-B8EE-2131537BF3CB}">
      <dsp:nvSpPr>
        <dsp:cNvPr id="0" name=""/>
        <dsp:cNvSpPr/>
      </dsp:nvSpPr>
      <dsp:spPr>
        <a:xfrm>
          <a:off x="1202" y="3511233"/>
          <a:ext cx="2464609" cy="1670810"/>
        </a:xfrm>
        <a:prstGeom prst="roundRect">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49530" rIns="99060" bIns="49530" numCol="1" spcCol="1270" anchor="ctr" anchorCtr="0">
          <a:noAutofit/>
        </a:bodyPr>
        <a:lstStyle/>
        <a:p>
          <a:pPr lvl="0" algn="ctr" defTabSz="1155700">
            <a:lnSpc>
              <a:spcPct val="90000"/>
            </a:lnSpc>
            <a:spcBef>
              <a:spcPct val="0"/>
            </a:spcBef>
            <a:spcAft>
              <a:spcPct val="35000"/>
            </a:spcAft>
          </a:pPr>
          <a:r>
            <a:rPr lang="zh-TW" altLang="en-US" sz="2600" b="1" kern="1200" dirty="0" smtClean="0">
              <a:latin typeface="微軟正黑體" pitchFamily="34" charset="-120"/>
              <a:ea typeface="微軟正黑體" pitchFamily="34" charset="-120"/>
            </a:rPr>
            <a:t>專屬授權</a:t>
          </a:r>
          <a:endParaRPr lang="zh-TW" altLang="en-US" sz="2600" b="1" kern="1200" dirty="0">
            <a:latin typeface="微軟正黑體" pitchFamily="34" charset="-120"/>
            <a:ea typeface="微軟正黑體" pitchFamily="34" charset="-120"/>
          </a:endParaRPr>
        </a:p>
      </dsp:txBody>
      <dsp:txXfrm>
        <a:off x="82764" y="3592795"/>
        <a:ext cx="2301485" cy="1507686"/>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9871E8D-357F-4647-9641-BDA0E89E909D}">
      <dsp:nvSpPr>
        <dsp:cNvPr id="0" name=""/>
        <dsp:cNvSpPr/>
      </dsp:nvSpPr>
      <dsp:spPr>
        <a:xfrm>
          <a:off x="0" y="395239"/>
          <a:ext cx="2457273" cy="1656004"/>
        </a:xfrm>
        <a:prstGeom prst="rect">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txBody>
        <a:bodyPr spcFirstLastPara="0" vert="horz" wrap="square" lIns="142240" tIns="81280" rIns="142240" bIns="81280" numCol="1" spcCol="1270" anchor="ctr" anchorCtr="0">
          <a:noAutofit/>
        </a:bodyPr>
        <a:lstStyle/>
        <a:p>
          <a:pPr lvl="0" algn="l" defTabSz="889000" rtl="0">
            <a:lnSpc>
              <a:spcPct val="90000"/>
            </a:lnSpc>
            <a:spcBef>
              <a:spcPct val="0"/>
            </a:spcBef>
            <a:spcAft>
              <a:spcPct val="35000"/>
            </a:spcAft>
          </a:pPr>
          <a:r>
            <a:rPr lang="zh-TW" altLang="en-US" sz="2000" b="1" kern="1200" dirty="0" smtClean="0">
              <a:latin typeface="微軟正黑體" panose="020B0604030504040204" pitchFamily="34" charset="-120"/>
              <a:ea typeface="微軟正黑體" panose="020B0604030504040204" pitchFamily="34" charset="-120"/>
            </a:rPr>
            <a:t>著作財產權原則上為著作人終身加五十年</a:t>
          </a:r>
          <a:r>
            <a:rPr lang="zh-TW" altLang="en-US" sz="1800" b="1" kern="1200" dirty="0" smtClean="0">
              <a:latin typeface="微軟正黑體" panose="020B0604030504040204" pitchFamily="34" charset="-120"/>
              <a:ea typeface="微軟正黑體" panose="020B0604030504040204" pitchFamily="34" charset="-120"/>
            </a:rPr>
            <a:t>。</a:t>
          </a:r>
          <a:endParaRPr lang="zh-TW" altLang="en-US" sz="1800" kern="1200" dirty="0">
            <a:latin typeface="微軟正黑體" panose="020B0604030504040204" pitchFamily="34" charset="-120"/>
            <a:ea typeface="微軟正黑體" panose="020B0604030504040204" pitchFamily="34" charset="-120"/>
          </a:endParaRPr>
        </a:p>
      </dsp:txBody>
      <dsp:txXfrm>
        <a:off x="0" y="395239"/>
        <a:ext cx="2457273" cy="1656004"/>
      </dsp:txXfrm>
    </dsp:sp>
    <dsp:sp modelId="{EFF96F83-3816-4A39-9987-9F7643C0F024}">
      <dsp:nvSpPr>
        <dsp:cNvPr id="0" name=""/>
        <dsp:cNvSpPr/>
      </dsp:nvSpPr>
      <dsp:spPr>
        <a:xfrm>
          <a:off x="2520" y="2088244"/>
          <a:ext cx="2457273" cy="2691670"/>
        </a:xfrm>
        <a:prstGeom prst="rect">
          <a:avLst/>
        </a:prstGeom>
        <a:solidFill>
          <a:schemeClr val="accent2">
            <a:tint val="40000"/>
            <a:alpha val="90000"/>
            <a:hueOff val="0"/>
            <a:satOff val="0"/>
            <a:lumOff val="0"/>
            <a:alphaOff val="0"/>
          </a:schemeClr>
        </a:solidFill>
        <a:ln w="254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rtl="0">
            <a:lnSpc>
              <a:spcPct val="90000"/>
            </a:lnSpc>
            <a:spcBef>
              <a:spcPct val="0"/>
            </a:spcBef>
            <a:spcAft>
              <a:spcPct val="15000"/>
            </a:spcAft>
            <a:buChar char="••"/>
          </a:pPr>
          <a:r>
            <a:rPr lang="zh-TW" altLang="en-US" sz="1800" kern="1200" dirty="0" smtClean="0">
              <a:latin typeface="微軟正黑體" panose="020B0604030504040204" pitchFamily="34" charset="-120"/>
              <a:ea typeface="微軟正黑體" panose="020B0604030504040204" pitchFamily="34" charset="-120"/>
            </a:rPr>
            <a:t>例：鄧雨賢先生於</a:t>
          </a:r>
          <a:r>
            <a:rPr lang="en-US" altLang="zh-TW" sz="1800" kern="1200" dirty="0" smtClean="0">
              <a:latin typeface="微軟正黑體" panose="020B0604030504040204" pitchFamily="34" charset="-120"/>
              <a:ea typeface="微軟正黑體" panose="020B0604030504040204" pitchFamily="34" charset="-120"/>
            </a:rPr>
            <a:t>1</a:t>
          </a:r>
          <a:r>
            <a:rPr lang="en-US" altLang="en-US" sz="1800" kern="1200" dirty="0" smtClean="0">
              <a:latin typeface="微軟正黑體" panose="020B0604030504040204" pitchFamily="34" charset="-120"/>
              <a:ea typeface="微軟正黑體" panose="020B0604030504040204" pitchFamily="34" charset="-120"/>
            </a:rPr>
            <a:t>944</a:t>
          </a:r>
          <a:r>
            <a:rPr lang="zh-TW" altLang="en-US" sz="1800" kern="1200" dirty="0" smtClean="0">
              <a:latin typeface="微軟正黑體" panose="020B0604030504040204" pitchFamily="34" charset="-120"/>
              <a:ea typeface="微軟正黑體" panose="020B0604030504040204" pitchFamily="34" charset="-120"/>
            </a:rPr>
            <a:t>年逝世，其創作之歌曲，著作財產權保護期間已屆滿。</a:t>
          </a:r>
          <a:endParaRPr lang="zh-TW" sz="1800" kern="1200" dirty="0">
            <a:latin typeface="微軟正黑體" panose="020B0604030504040204" pitchFamily="34" charset="-120"/>
            <a:ea typeface="微軟正黑體" panose="020B0604030504040204" pitchFamily="34" charset="-120"/>
          </a:endParaRPr>
        </a:p>
      </dsp:txBody>
      <dsp:txXfrm>
        <a:off x="2520" y="2088244"/>
        <a:ext cx="2457273" cy="2691670"/>
      </dsp:txXfrm>
    </dsp:sp>
    <dsp:sp modelId="{3CEA3664-3CBD-4185-A104-172137116316}">
      <dsp:nvSpPr>
        <dsp:cNvPr id="0" name=""/>
        <dsp:cNvSpPr/>
      </dsp:nvSpPr>
      <dsp:spPr>
        <a:xfrm>
          <a:off x="2803811" y="410869"/>
          <a:ext cx="2457273" cy="1794702"/>
        </a:xfrm>
        <a:prstGeom prst="rect">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txBody>
        <a:bodyPr spcFirstLastPara="0" vert="horz" wrap="square" lIns="128016" tIns="73152" rIns="128016" bIns="73152" numCol="1" spcCol="1270" anchor="ctr" anchorCtr="0">
          <a:noAutofit/>
        </a:bodyPr>
        <a:lstStyle/>
        <a:p>
          <a:pPr lvl="0" algn="l" defTabSz="800100" rtl="0">
            <a:lnSpc>
              <a:spcPct val="90000"/>
            </a:lnSpc>
            <a:spcBef>
              <a:spcPct val="0"/>
            </a:spcBef>
            <a:spcAft>
              <a:spcPct val="35000"/>
            </a:spcAft>
          </a:pPr>
          <a:r>
            <a:rPr lang="zh-TW" sz="1800" b="1" kern="1200" dirty="0" smtClean="0">
              <a:latin typeface="微軟正黑體" panose="020B0604030504040204" pitchFamily="34" charset="-120"/>
              <a:ea typeface="微軟正黑體" panose="020B0604030504040204" pitchFamily="34" charset="-120"/>
            </a:rPr>
            <a:t>特定類別著作</a:t>
          </a:r>
          <a:r>
            <a:rPr lang="en-US" sz="1800" b="1" kern="1200" dirty="0" smtClean="0">
              <a:latin typeface="微軟正黑體" panose="020B0604030504040204" pitchFamily="34" charset="-120"/>
              <a:ea typeface="微軟正黑體" panose="020B0604030504040204" pitchFamily="34" charset="-120"/>
            </a:rPr>
            <a:t>(</a:t>
          </a:r>
          <a:r>
            <a:rPr lang="zh-TW" sz="1800" b="1" kern="1200" dirty="0" smtClean="0">
              <a:latin typeface="微軟正黑體" panose="020B0604030504040204" pitchFamily="34" charset="-120"/>
              <a:ea typeface="微軟正黑體" panose="020B0604030504040204" pitchFamily="34" charset="-120"/>
            </a:rPr>
            <a:t>法人、攝影、視聽、錄音及表演）為公開發表以後五十年。</a:t>
          </a:r>
          <a:endParaRPr lang="zh-TW" sz="1800" kern="1200" dirty="0">
            <a:latin typeface="微軟正黑體" panose="020B0604030504040204" pitchFamily="34" charset="-120"/>
            <a:ea typeface="微軟正黑體" panose="020B0604030504040204" pitchFamily="34" charset="-120"/>
          </a:endParaRPr>
        </a:p>
      </dsp:txBody>
      <dsp:txXfrm>
        <a:off x="2803811" y="410869"/>
        <a:ext cx="2457273" cy="1794702"/>
      </dsp:txXfrm>
    </dsp:sp>
    <dsp:sp modelId="{C415CEB2-8756-44DE-AC78-29E87741C0ED}">
      <dsp:nvSpPr>
        <dsp:cNvPr id="0" name=""/>
        <dsp:cNvSpPr/>
      </dsp:nvSpPr>
      <dsp:spPr>
        <a:xfrm>
          <a:off x="2803811" y="2086210"/>
          <a:ext cx="2457273" cy="2692570"/>
        </a:xfrm>
        <a:prstGeom prst="rect">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zh-TW" altLang="en-US" sz="1800" kern="1200" dirty="0" smtClean="0">
              <a:latin typeface="微軟正黑體" panose="020B0604030504040204" pitchFamily="34" charset="-120"/>
              <a:ea typeface="微軟正黑體" panose="020B0604030504040204" pitchFamily="34" charset="-120"/>
            </a:rPr>
            <a:t>如有他人利用鄧雨賢先生創作之歌曲錄製唱片，則該唱片之保護期間為唱片公開發表後五十年。</a:t>
          </a:r>
          <a:endParaRPr lang="zh-TW" altLang="en-US" sz="1800" kern="1200" dirty="0">
            <a:latin typeface="微軟正黑體" panose="020B0604030504040204" pitchFamily="34" charset="-120"/>
            <a:ea typeface="微軟正黑體" panose="020B0604030504040204" pitchFamily="34" charset="-120"/>
          </a:endParaRPr>
        </a:p>
      </dsp:txBody>
      <dsp:txXfrm>
        <a:off x="2803811" y="2086210"/>
        <a:ext cx="2457273" cy="2692570"/>
      </dsp:txXfrm>
    </dsp:sp>
    <dsp:sp modelId="{BDC0B22F-C457-420A-8E9F-0E8FE0FF2FE6}">
      <dsp:nvSpPr>
        <dsp:cNvPr id="0" name=""/>
        <dsp:cNvSpPr/>
      </dsp:nvSpPr>
      <dsp:spPr>
        <a:xfrm>
          <a:off x="5605102" y="438174"/>
          <a:ext cx="2457273" cy="1718873"/>
        </a:xfrm>
        <a:prstGeom prst="rect">
          <a:avLst/>
        </a:prstGeom>
        <a:solidFill>
          <a:schemeClr val="accent4">
            <a:hueOff val="0"/>
            <a:satOff val="0"/>
            <a:lumOff val="0"/>
            <a:alphaOff val="0"/>
          </a:schemeClr>
        </a:solidFill>
        <a:ln w="25400" cap="flat" cmpd="sng" algn="ctr">
          <a:solidFill>
            <a:schemeClr val="accent4">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txBody>
        <a:bodyPr spcFirstLastPara="0" vert="horz" wrap="square" lIns="142240" tIns="81280" rIns="142240" bIns="81280" numCol="1" spcCol="1270" anchor="ctr" anchorCtr="0">
          <a:noAutofit/>
        </a:bodyPr>
        <a:lstStyle/>
        <a:p>
          <a:pPr lvl="0" algn="l" defTabSz="889000" rtl="0">
            <a:lnSpc>
              <a:spcPct val="90000"/>
            </a:lnSpc>
            <a:spcBef>
              <a:spcPct val="0"/>
            </a:spcBef>
            <a:spcAft>
              <a:spcPct val="35000"/>
            </a:spcAft>
          </a:pPr>
          <a:r>
            <a:rPr lang="zh-TW" altLang="en-US" sz="2000" b="1" kern="1200" dirty="0" smtClean="0">
              <a:latin typeface="微軟正黑體" panose="020B0604030504040204" pitchFamily="34" charset="-120"/>
              <a:ea typeface="微軟正黑體" panose="020B0604030504040204" pitchFamily="34" charset="-120"/>
            </a:rPr>
            <a:t>著作人格權係</a:t>
          </a:r>
          <a:r>
            <a:rPr lang="zh-TW" altLang="en-US" sz="2000" b="1" u="sng" kern="1200" dirty="0" smtClean="0">
              <a:latin typeface="微軟正黑體" panose="020B0604030504040204" pitchFamily="34" charset="-120"/>
              <a:ea typeface="微軟正黑體" panose="020B0604030504040204" pitchFamily="34" charset="-120"/>
            </a:rPr>
            <a:t>永久保護。</a:t>
          </a:r>
          <a:endParaRPr lang="zh-TW" altLang="en-US" sz="2000" u="sng" kern="1200" dirty="0">
            <a:latin typeface="微軟正黑體" panose="020B0604030504040204" pitchFamily="34" charset="-120"/>
            <a:ea typeface="微軟正黑體" panose="020B0604030504040204" pitchFamily="34" charset="-120"/>
          </a:endParaRPr>
        </a:p>
      </dsp:txBody>
      <dsp:txXfrm>
        <a:off x="5605102" y="438174"/>
        <a:ext cx="2457273" cy="1718873"/>
      </dsp:txXfrm>
    </dsp:sp>
    <dsp:sp modelId="{46973390-04B3-4826-92F1-68BA800F0A14}">
      <dsp:nvSpPr>
        <dsp:cNvPr id="0" name=""/>
        <dsp:cNvSpPr/>
      </dsp:nvSpPr>
      <dsp:spPr>
        <a:xfrm>
          <a:off x="5607623" y="2057126"/>
          <a:ext cx="2457273" cy="2691670"/>
        </a:xfrm>
        <a:prstGeom prst="rect">
          <a:avLst/>
        </a:prstGeom>
        <a:solidFill>
          <a:schemeClr val="accent4">
            <a:tint val="40000"/>
            <a:alpha val="90000"/>
            <a:hueOff val="0"/>
            <a:satOff val="0"/>
            <a:lumOff val="0"/>
            <a:alphaOff val="0"/>
          </a:schemeClr>
        </a:solidFill>
        <a:ln w="25400"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lang="zh-TW" altLang="en-US" sz="1600" kern="1200" dirty="0" smtClean="0">
              <a:latin typeface="微軟正黑體" panose="020B0604030504040204" pitchFamily="34" charset="-120"/>
              <a:ea typeface="微軟正黑體" panose="020B0604030504040204" pitchFamily="34" charset="-120"/>
            </a:rPr>
            <a:t>鄧雨賢先生雖已逝世逾五十年，但其著作人格權之保護，視同生存或存續，任何人不得侵害，亦即受到永久保護，利用其創作之歌曲，仍不得影響其著作人格權。</a:t>
          </a:r>
          <a:endParaRPr lang="zh-TW" altLang="en-US" sz="1600" kern="1200" dirty="0">
            <a:latin typeface="微軟正黑體" panose="020B0604030504040204" pitchFamily="34" charset="-120"/>
            <a:ea typeface="微軟正黑體" panose="020B0604030504040204" pitchFamily="34" charset="-120"/>
          </a:endParaRPr>
        </a:p>
      </dsp:txBody>
      <dsp:txXfrm>
        <a:off x="5607623" y="2057126"/>
        <a:ext cx="2457273" cy="2691670"/>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D2AC6D6-C478-45DC-AA4A-FF688D29BDE0}">
      <dsp:nvSpPr>
        <dsp:cNvPr id="0" name=""/>
        <dsp:cNvSpPr/>
      </dsp:nvSpPr>
      <dsp:spPr>
        <a:xfrm>
          <a:off x="0" y="252467"/>
          <a:ext cx="8712968" cy="948150"/>
        </a:xfrm>
        <a:prstGeom prst="rect">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76223" tIns="291592" rIns="676223" bIns="170688" numCol="1" spcCol="1270" anchor="t" anchorCtr="0">
          <a:noAutofit/>
        </a:bodyPr>
        <a:lstStyle/>
        <a:p>
          <a:pPr marL="228600" lvl="1" indent="-228600" algn="l" defTabSz="1066800" rtl="0">
            <a:lnSpc>
              <a:spcPct val="90000"/>
            </a:lnSpc>
            <a:spcBef>
              <a:spcPct val="0"/>
            </a:spcBef>
            <a:spcAft>
              <a:spcPct val="15000"/>
            </a:spcAft>
            <a:buChar char="••"/>
          </a:pPr>
          <a:r>
            <a:rPr lang="zh-TW" altLang="en-US" sz="2400" b="1" kern="1200" dirty="0" smtClean="0">
              <a:latin typeface="微軟正黑體" panose="020B0604030504040204" pitchFamily="34" charset="-120"/>
              <a:ea typeface="微軟正黑體" panose="020B0604030504040204" pitchFamily="34" charset="-120"/>
            </a:rPr>
            <a:t>第</a:t>
          </a:r>
          <a:r>
            <a:rPr lang="en-US" altLang="zh-TW" sz="2400" b="1" kern="1200" dirty="0" smtClean="0">
              <a:latin typeface="微軟正黑體" panose="020B0604030504040204" pitchFamily="34" charset="-120"/>
              <a:ea typeface="微軟正黑體" panose="020B0604030504040204" pitchFamily="34" charset="-120"/>
            </a:rPr>
            <a:t>44</a:t>
          </a:r>
          <a:r>
            <a:rPr lang="zh-TW" altLang="en-US" sz="2400" b="1" kern="1200" dirty="0" smtClean="0">
              <a:latin typeface="微軟正黑體" panose="020B0604030504040204" pitchFamily="34" charset="-120"/>
              <a:ea typeface="微軟正黑體" panose="020B0604030504040204" pitchFamily="34" charset="-120"/>
            </a:rPr>
            <a:t>條至第</a:t>
          </a:r>
          <a:r>
            <a:rPr lang="en-US" altLang="zh-TW" sz="2400" b="1" kern="1200" dirty="0" smtClean="0">
              <a:latin typeface="微軟正黑體" panose="020B0604030504040204" pitchFamily="34" charset="-120"/>
              <a:ea typeface="微軟正黑體" panose="020B0604030504040204" pitchFamily="34" charset="-120"/>
            </a:rPr>
            <a:t>63</a:t>
          </a:r>
          <a:r>
            <a:rPr lang="zh-TW" altLang="en-US" sz="2400" b="1" kern="1200" dirty="0" smtClean="0">
              <a:latin typeface="微軟正黑體" panose="020B0604030504040204" pitchFamily="34" charset="-120"/>
              <a:ea typeface="微軟正黑體" panose="020B0604030504040204" pitchFamily="34" charset="-120"/>
            </a:rPr>
            <a:t>條</a:t>
          </a:r>
          <a:endParaRPr lang="zh-TW" altLang="en-US" sz="2400" kern="1200" dirty="0">
            <a:latin typeface="微軟正黑體" panose="020B0604030504040204" pitchFamily="34" charset="-120"/>
            <a:ea typeface="微軟正黑體" panose="020B0604030504040204" pitchFamily="34" charset="-120"/>
          </a:endParaRPr>
        </a:p>
      </dsp:txBody>
      <dsp:txXfrm>
        <a:off x="0" y="252467"/>
        <a:ext cx="8712968" cy="948150"/>
      </dsp:txXfrm>
    </dsp:sp>
    <dsp:sp modelId="{84E2D780-3956-40E7-8F55-761F3AFC9B97}">
      <dsp:nvSpPr>
        <dsp:cNvPr id="0" name=""/>
        <dsp:cNvSpPr/>
      </dsp:nvSpPr>
      <dsp:spPr>
        <a:xfrm>
          <a:off x="435648" y="45827"/>
          <a:ext cx="6099077" cy="413280"/>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0531" tIns="0" rIns="230531" bIns="0" numCol="1" spcCol="1270" anchor="ctr" anchorCtr="0">
          <a:noAutofit/>
        </a:bodyPr>
        <a:lstStyle/>
        <a:p>
          <a:pPr lvl="0" algn="l" defTabSz="1066800" rtl="0">
            <a:lnSpc>
              <a:spcPct val="90000"/>
            </a:lnSpc>
            <a:spcBef>
              <a:spcPct val="0"/>
            </a:spcBef>
            <a:spcAft>
              <a:spcPct val="35000"/>
            </a:spcAft>
          </a:pPr>
          <a:r>
            <a:rPr lang="zh-TW" altLang="en-US" sz="2400" b="1" kern="1200" dirty="0" smtClean="0">
              <a:latin typeface="微軟正黑體" panose="020B0604030504040204" pitchFamily="34" charset="-120"/>
              <a:ea typeface="微軟正黑體" panose="020B0604030504040204" pitchFamily="34" charset="-120"/>
            </a:rPr>
            <a:t>列舉規定</a:t>
          </a:r>
          <a:endParaRPr lang="zh-TW" altLang="en-US" sz="2400" kern="1200" dirty="0">
            <a:latin typeface="微軟正黑體" panose="020B0604030504040204" pitchFamily="34" charset="-120"/>
            <a:ea typeface="微軟正黑體" panose="020B0604030504040204" pitchFamily="34" charset="-120"/>
          </a:endParaRPr>
        </a:p>
      </dsp:txBody>
      <dsp:txXfrm>
        <a:off x="455823" y="66002"/>
        <a:ext cx="6058727" cy="372930"/>
      </dsp:txXfrm>
    </dsp:sp>
    <dsp:sp modelId="{AE5574F1-7B1C-43EB-944F-181A5443AA9C}">
      <dsp:nvSpPr>
        <dsp:cNvPr id="0" name=""/>
        <dsp:cNvSpPr/>
      </dsp:nvSpPr>
      <dsp:spPr>
        <a:xfrm>
          <a:off x="0" y="1482857"/>
          <a:ext cx="8712968" cy="948150"/>
        </a:xfrm>
        <a:prstGeom prst="rect">
          <a:avLst/>
        </a:prstGeom>
        <a:solidFill>
          <a:schemeClr val="lt1">
            <a:alpha val="90000"/>
            <a:hueOff val="0"/>
            <a:satOff val="0"/>
            <a:lumOff val="0"/>
            <a:alphaOff val="0"/>
          </a:schemeClr>
        </a:solidFill>
        <a:ln w="25400" cap="flat" cmpd="sng" algn="ctr">
          <a:solidFill>
            <a:schemeClr val="accent3">
              <a:hueOff val="5625132"/>
              <a:satOff val="-8440"/>
              <a:lumOff val="-137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76223" tIns="291592" rIns="676223" bIns="170688" numCol="1" spcCol="1270" anchor="t" anchorCtr="0">
          <a:noAutofit/>
        </a:bodyPr>
        <a:lstStyle/>
        <a:p>
          <a:pPr marL="228600" lvl="1" indent="-228600" algn="l" defTabSz="1066800" rtl="0">
            <a:lnSpc>
              <a:spcPct val="90000"/>
            </a:lnSpc>
            <a:spcBef>
              <a:spcPct val="0"/>
            </a:spcBef>
            <a:spcAft>
              <a:spcPct val="15000"/>
            </a:spcAft>
            <a:buChar char="••"/>
          </a:pPr>
          <a:r>
            <a:rPr lang="zh-TW" altLang="en-US" sz="2400" b="1" kern="1200" dirty="0" smtClean="0">
              <a:latin typeface="微軟正黑體" panose="020B0604030504040204" pitchFamily="34" charset="-120"/>
              <a:ea typeface="微軟正黑體" panose="020B0604030504040204" pitchFamily="34" charset="-120"/>
            </a:rPr>
            <a:t>第</a:t>
          </a:r>
          <a:r>
            <a:rPr lang="en-US" altLang="zh-TW" sz="2400" b="1" kern="1200" dirty="0" smtClean="0">
              <a:latin typeface="微軟正黑體" panose="020B0604030504040204" pitchFamily="34" charset="-120"/>
              <a:ea typeface="微軟正黑體" panose="020B0604030504040204" pitchFamily="34" charset="-120"/>
            </a:rPr>
            <a:t>65</a:t>
          </a:r>
          <a:r>
            <a:rPr lang="zh-TW" altLang="en-US" sz="2400" b="1" kern="1200" dirty="0" smtClean="0">
              <a:latin typeface="微軟正黑體" panose="020B0604030504040204" pitchFamily="34" charset="-120"/>
              <a:ea typeface="微軟正黑體" panose="020B0604030504040204" pitchFamily="34" charset="-120"/>
            </a:rPr>
            <a:t>條</a:t>
          </a:r>
          <a:endParaRPr lang="zh-TW" altLang="en-US" sz="2400" kern="1200" dirty="0">
            <a:latin typeface="微軟正黑體" panose="020B0604030504040204" pitchFamily="34" charset="-120"/>
            <a:ea typeface="微軟正黑體" panose="020B0604030504040204" pitchFamily="34" charset="-120"/>
          </a:endParaRPr>
        </a:p>
      </dsp:txBody>
      <dsp:txXfrm>
        <a:off x="0" y="1482857"/>
        <a:ext cx="8712968" cy="948150"/>
      </dsp:txXfrm>
    </dsp:sp>
    <dsp:sp modelId="{B02BAE75-805B-46D8-A0C1-42D567CBFCD4}">
      <dsp:nvSpPr>
        <dsp:cNvPr id="0" name=""/>
        <dsp:cNvSpPr/>
      </dsp:nvSpPr>
      <dsp:spPr>
        <a:xfrm>
          <a:off x="435648" y="1276218"/>
          <a:ext cx="6099077" cy="413280"/>
        </a:xfrm>
        <a:prstGeom prst="roundRect">
          <a:avLst/>
        </a:prstGeom>
        <a:solidFill>
          <a:schemeClr val="accent3">
            <a:hueOff val="5625132"/>
            <a:satOff val="-8440"/>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0531" tIns="0" rIns="230531" bIns="0" numCol="1" spcCol="1270" anchor="ctr" anchorCtr="0">
          <a:noAutofit/>
        </a:bodyPr>
        <a:lstStyle/>
        <a:p>
          <a:pPr lvl="0" algn="l" defTabSz="1066800" rtl="0">
            <a:lnSpc>
              <a:spcPct val="90000"/>
            </a:lnSpc>
            <a:spcBef>
              <a:spcPct val="0"/>
            </a:spcBef>
            <a:spcAft>
              <a:spcPct val="35000"/>
            </a:spcAft>
          </a:pPr>
          <a:r>
            <a:rPr lang="zh-TW" altLang="en-US" sz="2400" b="1" kern="1200" smtClean="0">
              <a:latin typeface="微軟正黑體" panose="020B0604030504040204" pitchFamily="34" charset="-120"/>
              <a:ea typeface="微軟正黑體" panose="020B0604030504040204" pitchFamily="34" charset="-120"/>
            </a:rPr>
            <a:t>概括規定</a:t>
          </a:r>
          <a:endParaRPr lang="zh-TW" altLang="en-US" sz="2400" kern="1200">
            <a:latin typeface="微軟正黑體" panose="020B0604030504040204" pitchFamily="34" charset="-120"/>
            <a:ea typeface="微軟正黑體" panose="020B0604030504040204" pitchFamily="34" charset="-120"/>
          </a:endParaRPr>
        </a:p>
      </dsp:txBody>
      <dsp:txXfrm>
        <a:off x="455823" y="1296393"/>
        <a:ext cx="6058727" cy="372930"/>
      </dsp:txXfrm>
    </dsp:sp>
    <dsp:sp modelId="{1922B3E2-F9FC-4DAB-9D00-C943A4D56FF8}">
      <dsp:nvSpPr>
        <dsp:cNvPr id="0" name=""/>
        <dsp:cNvSpPr/>
      </dsp:nvSpPr>
      <dsp:spPr>
        <a:xfrm>
          <a:off x="0" y="2713248"/>
          <a:ext cx="8712968" cy="2425500"/>
        </a:xfrm>
        <a:prstGeom prst="rect">
          <a:avLst/>
        </a:prstGeom>
        <a:solidFill>
          <a:schemeClr val="lt1">
            <a:alpha val="90000"/>
            <a:hueOff val="0"/>
            <a:satOff val="0"/>
            <a:lumOff val="0"/>
            <a:alphaOff val="0"/>
          </a:schemeClr>
        </a:solidFill>
        <a:ln w="25400" cap="flat" cmpd="sng" algn="ctr">
          <a:solidFill>
            <a:schemeClr val="accent3">
              <a:hueOff val="11250264"/>
              <a:satOff val="-16880"/>
              <a:lumOff val="-274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76223" tIns="291592" rIns="676223" bIns="142240" numCol="1" spcCol="1270" anchor="t" anchorCtr="0">
          <a:noAutofit/>
        </a:bodyPr>
        <a:lstStyle/>
        <a:p>
          <a:pPr marL="228600" lvl="1" indent="-228600" algn="l" defTabSz="889000" rtl="0">
            <a:lnSpc>
              <a:spcPct val="90000"/>
            </a:lnSpc>
            <a:spcBef>
              <a:spcPct val="0"/>
            </a:spcBef>
            <a:spcAft>
              <a:spcPts val="0"/>
            </a:spcAft>
            <a:buChar char="••"/>
          </a:pPr>
          <a:r>
            <a:rPr lang="zh-TW" altLang="en-US" sz="2000" b="1" kern="1200" dirty="0" smtClean="0">
              <a:latin typeface="微軟正黑體" panose="020B0604030504040204" pitchFamily="34" charset="-120"/>
              <a:ea typeface="微軟正黑體" panose="020B0604030504040204" pitchFamily="34" charset="-120"/>
            </a:rPr>
            <a:t>第</a:t>
          </a:r>
          <a:r>
            <a:rPr lang="en-US" altLang="zh-TW" sz="2000" b="1" kern="1200" dirty="0" smtClean="0">
              <a:latin typeface="微軟正黑體" panose="020B0604030504040204" pitchFamily="34" charset="-120"/>
              <a:ea typeface="微軟正黑體" panose="020B0604030504040204" pitchFamily="34" charset="-120"/>
            </a:rPr>
            <a:t>64</a:t>
          </a:r>
          <a:r>
            <a:rPr lang="zh-TW" altLang="en-US" sz="2000" b="1" kern="1200" dirty="0" smtClean="0">
              <a:latin typeface="微軟正黑體" panose="020B0604030504040204" pitchFamily="34" charset="-120"/>
              <a:ea typeface="微軟正黑體" panose="020B0604030504040204" pitchFamily="34" charset="-120"/>
            </a:rPr>
            <a:t>條</a:t>
          </a:r>
          <a:r>
            <a:rPr lang="zh-TW" sz="2000" b="1" kern="1200" dirty="0" smtClean="0">
              <a:latin typeface="微軟正黑體" panose="020B0604030504040204" pitchFamily="34" charset="-120"/>
              <a:ea typeface="微軟正黑體" panose="020B0604030504040204" pitchFamily="34" charset="-120"/>
            </a:rPr>
            <a:t>明示方法</a:t>
          </a:r>
          <a:r>
            <a:rPr lang="zh-TW" altLang="en-US" sz="2000" b="1" kern="1200" dirty="0" smtClean="0">
              <a:latin typeface="微軟正黑體" panose="020B0604030504040204" pitchFamily="34" charset="-120"/>
              <a:ea typeface="微軟正黑體" panose="020B0604030504040204" pitchFamily="34" charset="-120"/>
            </a:rPr>
            <a:t>→</a:t>
          </a:r>
          <a:r>
            <a:rPr lang="zh-TW" sz="2000" b="1" kern="1200" dirty="0" smtClean="0">
              <a:latin typeface="微軟正黑體" panose="020B0604030504040204" pitchFamily="34" charset="-120"/>
              <a:ea typeface="微軟正黑體" panose="020B0604030504040204" pitchFamily="34" charset="-120"/>
            </a:rPr>
            <a:t>以合理方式明示</a:t>
          </a:r>
          <a:endParaRPr lang="zh-TW" altLang="en-US" sz="2000" kern="1200" dirty="0">
            <a:latin typeface="微軟正黑體" panose="020B0604030504040204" pitchFamily="34" charset="-120"/>
            <a:ea typeface="微軟正黑體" panose="020B0604030504040204" pitchFamily="34" charset="-120"/>
          </a:endParaRPr>
        </a:p>
        <a:p>
          <a:pPr marL="457200" lvl="2" indent="-228600" algn="l" defTabSz="889000" rtl="0">
            <a:lnSpc>
              <a:spcPct val="90000"/>
            </a:lnSpc>
            <a:spcBef>
              <a:spcPct val="0"/>
            </a:spcBef>
            <a:spcAft>
              <a:spcPts val="0"/>
            </a:spcAft>
            <a:buChar char="••"/>
          </a:pPr>
          <a:r>
            <a:rPr lang="zh-TW" altLang="en-US" sz="2000" b="1" kern="1200" dirty="0" smtClean="0">
              <a:solidFill>
                <a:srgbClr val="7030A0"/>
              </a:solidFill>
              <a:latin typeface="微軟正黑體" panose="020B0604030504040204" pitchFamily="34" charset="-120"/>
              <a:ea typeface="微軟正黑體" panose="020B0604030504040204" pitchFamily="34" charset="-120"/>
            </a:rPr>
            <a:t>著作人為自然人時應明示其姓名</a:t>
          </a:r>
          <a:endParaRPr lang="zh-TW" altLang="en-US" sz="2000" b="1" kern="1200" dirty="0">
            <a:solidFill>
              <a:srgbClr val="7030A0"/>
            </a:solidFill>
            <a:latin typeface="微軟正黑體" panose="020B0604030504040204" pitchFamily="34" charset="-120"/>
            <a:ea typeface="微軟正黑體" panose="020B0604030504040204" pitchFamily="34" charset="-120"/>
          </a:endParaRPr>
        </a:p>
        <a:p>
          <a:pPr marL="457200" lvl="2" indent="-228600" algn="l" defTabSz="889000" rtl="0">
            <a:lnSpc>
              <a:spcPct val="90000"/>
            </a:lnSpc>
            <a:spcBef>
              <a:spcPct val="0"/>
            </a:spcBef>
            <a:spcAft>
              <a:spcPts val="0"/>
            </a:spcAft>
            <a:buChar char="••"/>
          </a:pPr>
          <a:r>
            <a:rPr lang="zh-TW" altLang="en-US" sz="2000" b="1" kern="1200" dirty="0" smtClean="0">
              <a:solidFill>
                <a:srgbClr val="7030A0"/>
              </a:solidFill>
              <a:latin typeface="微軟正黑體" panose="020B0604030504040204" pitchFamily="34" charset="-120"/>
              <a:ea typeface="微軟正黑體" panose="020B0604030504040204" pitchFamily="34" charset="-120"/>
            </a:rPr>
            <a:t>著作人為法人時應明示其名稱</a:t>
          </a:r>
          <a:endParaRPr lang="zh-TW" altLang="en-US" sz="2000" b="1" kern="1200" dirty="0">
            <a:solidFill>
              <a:srgbClr val="7030A0"/>
            </a:solidFill>
            <a:latin typeface="微軟正黑體" panose="020B0604030504040204" pitchFamily="34" charset="-120"/>
            <a:ea typeface="微軟正黑體" panose="020B0604030504040204" pitchFamily="34" charset="-120"/>
          </a:endParaRPr>
        </a:p>
        <a:p>
          <a:pPr marL="457200" lvl="2" indent="-228600" algn="l" defTabSz="889000" rtl="0">
            <a:lnSpc>
              <a:spcPct val="90000"/>
            </a:lnSpc>
            <a:spcBef>
              <a:spcPct val="0"/>
            </a:spcBef>
            <a:spcAft>
              <a:spcPts val="0"/>
            </a:spcAft>
            <a:buChar char="••"/>
          </a:pPr>
          <a:r>
            <a:rPr lang="zh-TW" altLang="en-US" sz="2000" b="1" kern="1200" dirty="0" smtClean="0">
              <a:solidFill>
                <a:srgbClr val="7030A0"/>
              </a:solidFill>
              <a:latin typeface="微軟正黑體" panose="020B0604030504040204" pitchFamily="34" charset="-120"/>
              <a:ea typeface="微軟正黑體" panose="020B0604030504040204" pitchFamily="34" charset="-120"/>
            </a:rPr>
            <a:t>不具名的著作或著作人不明時註明來源</a:t>
          </a:r>
          <a:endParaRPr lang="zh-TW" altLang="en-US" sz="2000" b="1" kern="1200" dirty="0">
            <a:solidFill>
              <a:srgbClr val="7030A0"/>
            </a:solidFill>
            <a:latin typeface="微軟正黑體" panose="020B0604030504040204" pitchFamily="34" charset="-120"/>
            <a:ea typeface="微軟正黑體" panose="020B0604030504040204" pitchFamily="34" charset="-120"/>
          </a:endParaRPr>
        </a:p>
        <a:p>
          <a:pPr marL="228600" lvl="1" indent="-228600" algn="l" defTabSz="889000" rtl="0">
            <a:lnSpc>
              <a:spcPct val="90000"/>
            </a:lnSpc>
            <a:spcBef>
              <a:spcPct val="0"/>
            </a:spcBef>
            <a:spcAft>
              <a:spcPts val="0"/>
            </a:spcAft>
            <a:buChar char="••"/>
          </a:pPr>
          <a:r>
            <a:rPr lang="zh-TW" altLang="en-US" sz="2000" b="1" kern="1200" dirty="0" smtClean="0">
              <a:solidFill>
                <a:srgbClr val="C00000"/>
              </a:solidFill>
              <a:latin typeface="微軟正黑體" panose="020B0604030504040204" pitchFamily="34" charset="-120"/>
              <a:ea typeface="微軟正黑體" panose="020B0604030504040204" pitchFamily="34" charset="-120"/>
            </a:rPr>
            <a:t>合理使用應明示出處，但明示出處，未必當然是合理使用</a:t>
          </a:r>
          <a:endParaRPr lang="zh-TW" altLang="en-US" sz="2000" b="1" kern="1200" dirty="0">
            <a:solidFill>
              <a:srgbClr val="C00000"/>
            </a:solidFill>
            <a:latin typeface="微軟正黑體" panose="020B0604030504040204" pitchFamily="34" charset="-120"/>
            <a:ea typeface="微軟正黑體" panose="020B0604030504040204" pitchFamily="34" charset="-120"/>
          </a:endParaRPr>
        </a:p>
      </dsp:txBody>
      <dsp:txXfrm>
        <a:off x="0" y="2713248"/>
        <a:ext cx="8712968" cy="2425500"/>
      </dsp:txXfrm>
    </dsp:sp>
    <dsp:sp modelId="{EFEFA823-3366-478A-BC07-6ABA1C294799}">
      <dsp:nvSpPr>
        <dsp:cNvPr id="0" name=""/>
        <dsp:cNvSpPr/>
      </dsp:nvSpPr>
      <dsp:spPr>
        <a:xfrm>
          <a:off x="435648" y="2506607"/>
          <a:ext cx="6099077" cy="413280"/>
        </a:xfrm>
        <a:prstGeom prst="roundRect">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0531" tIns="0" rIns="230531" bIns="0" numCol="1" spcCol="1270" anchor="ctr" anchorCtr="0">
          <a:noAutofit/>
        </a:bodyPr>
        <a:lstStyle/>
        <a:p>
          <a:pPr lvl="0" algn="l" defTabSz="1066800" rtl="0">
            <a:lnSpc>
              <a:spcPct val="90000"/>
            </a:lnSpc>
            <a:spcBef>
              <a:spcPct val="0"/>
            </a:spcBef>
            <a:spcAft>
              <a:spcPct val="35000"/>
            </a:spcAft>
          </a:pPr>
          <a:r>
            <a:rPr lang="zh-TW" altLang="en-US" sz="2400" b="1" kern="1200" dirty="0" smtClean="0">
              <a:latin typeface="微軟正黑體" panose="020B0604030504040204" pitchFamily="34" charset="-120"/>
              <a:ea typeface="微軟正黑體" panose="020B0604030504040204" pitchFamily="34" charset="-120"/>
            </a:rPr>
            <a:t>明示出處義務</a:t>
          </a:r>
          <a:endParaRPr lang="zh-TW" altLang="en-US" sz="2400" kern="1200" dirty="0">
            <a:latin typeface="微軟正黑體" panose="020B0604030504040204" pitchFamily="34" charset="-120"/>
            <a:ea typeface="微軟正黑體" panose="020B0604030504040204" pitchFamily="34" charset="-120"/>
          </a:endParaRPr>
        </a:p>
      </dsp:txBody>
      <dsp:txXfrm>
        <a:off x="455823" y="2526782"/>
        <a:ext cx="6058727" cy="372930"/>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86A8BD-1A7F-44FC-B4EB-242024E14A20}">
      <dsp:nvSpPr>
        <dsp:cNvPr id="0" name=""/>
        <dsp:cNvSpPr/>
      </dsp:nvSpPr>
      <dsp:spPr>
        <a:xfrm rot="5400000">
          <a:off x="5102654" y="-2141329"/>
          <a:ext cx="665019" cy="5115448"/>
        </a:xfrm>
        <a:prstGeom prst="round2SameRect">
          <a:avLst/>
        </a:prstGeom>
        <a:solidFill>
          <a:schemeClr val="accent2">
            <a:tint val="40000"/>
            <a:alpha val="90000"/>
            <a:hueOff val="0"/>
            <a:satOff val="0"/>
            <a:lumOff val="0"/>
            <a:alphaOff val="0"/>
          </a:schemeClr>
        </a:solidFill>
        <a:ln w="9525" cap="flat" cmpd="sng" algn="ctr">
          <a:solidFill>
            <a:schemeClr val="accent2">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1066800" rtl="0">
            <a:lnSpc>
              <a:spcPct val="90000"/>
            </a:lnSpc>
            <a:spcBef>
              <a:spcPct val="0"/>
            </a:spcBef>
            <a:spcAft>
              <a:spcPct val="15000"/>
            </a:spcAft>
            <a:buChar char="••"/>
          </a:pPr>
          <a:r>
            <a:rPr lang="zh-TW" altLang="en-US" sz="2400" b="1" kern="1200" dirty="0" smtClean="0">
              <a:latin typeface="微軟正黑體" panose="020B0604030504040204" pitchFamily="34" charset="-120"/>
              <a:ea typeface="微軟正黑體" panose="020B0604030504040204" pitchFamily="34" charset="-120"/>
            </a:rPr>
            <a:t>中央或地方機關</a:t>
          </a:r>
          <a:endParaRPr lang="zh-TW" altLang="en-US" sz="2400" kern="1200" dirty="0">
            <a:latin typeface="微軟正黑體" panose="020B0604030504040204" pitchFamily="34" charset="-120"/>
            <a:ea typeface="微軟正黑體" panose="020B0604030504040204" pitchFamily="34" charset="-120"/>
          </a:endParaRPr>
        </a:p>
      </dsp:txBody>
      <dsp:txXfrm rot="-5400000">
        <a:off x="2877440" y="116349"/>
        <a:ext cx="5082984" cy="600091"/>
      </dsp:txXfrm>
    </dsp:sp>
    <dsp:sp modelId="{BF1E6C94-D178-4513-8112-69D5CFF7CCB8}">
      <dsp:nvSpPr>
        <dsp:cNvPr id="0" name=""/>
        <dsp:cNvSpPr/>
      </dsp:nvSpPr>
      <dsp:spPr>
        <a:xfrm>
          <a:off x="0" y="757"/>
          <a:ext cx="2877439" cy="831273"/>
        </a:xfrm>
        <a:prstGeom prst="roundRect">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45720" rIns="91440" bIns="45720" numCol="1" spcCol="1270" anchor="ctr" anchorCtr="0">
          <a:noAutofit/>
        </a:bodyPr>
        <a:lstStyle/>
        <a:p>
          <a:pPr lvl="0" algn="ctr" defTabSz="1066800" rtl="0">
            <a:lnSpc>
              <a:spcPct val="90000"/>
            </a:lnSpc>
            <a:spcBef>
              <a:spcPct val="0"/>
            </a:spcBef>
            <a:spcAft>
              <a:spcPct val="35000"/>
            </a:spcAft>
          </a:pPr>
          <a:r>
            <a:rPr lang="zh-TW" altLang="en-US" sz="2400" b="1" kern="1200" dirty="0" smtClean="0">
              <a:latin typeface="微軟正黑體" panose="020B0604030504040204" pitchFamily="34" charset="-120"/>
              <a:ea typeface="微軟正黑體" panose="020B0604030504040204" pitchFamily="34" charset="-120"/>
            </a:rPr>
            <a:t>利 用 人</a:t>
          </a:r>
          <a:endParaRPr lang="zh-TW" altLang="en-US" sz="2400" kern="1200" dirty="0">
            <a:latin typeface="微軟正黑體" panose="020B0604030504040204" pitchFamily="34" charset="-120"/>
            <a:ea typeface="微軟正黑體" panose="020B0604030504040204" pitchFamily="34" charset="-120"/>
          </a:endParaRPr>
        </a:p>
      </dsp:txBody>
      <dsp:txXfrm>
        <a:off x="40579" y="41336"/>
        <a:ext cx="2796281" cy="750115"/>
      </dsp:txXfrm>
    </dsp:sp>
    <dsp:sp modelId="{154B3093-D4EB-4C0D-AA7B-2AE75A6D89BD}">
      <dsp:nvSpPr>
        <dsp:cNvPr id="0" name=""/>
        <dsp:cNvSpPr/>
      </dsp:nvSpPr>
      <dsp:spPr>
        <a:xfrm rot="5400000">
          <a:off x="4975674" y="-1227449"/>
          <a:ext cx="908363" cy="5110452"/>
        </a:xfrm>
        <a:prstGeom prst="round2SameRect">
          <a:avLst/>
        </a:prstGeom>
        <a:solidFill>
          <a:schemeClr val="accent3">
            <a:tint val="40000"/>
            <a:alpha val="90000"/>
            <a:hueOff val="0"/>
            <a:satOff val="0"/>
            <a:lumOff val="0"/>
            <a:alphaOff val="0"/>
          </a:schemeClr>
        </a:solidFill>
        <a:ln w="9525" cap="flat" cmpd="sng" algn="ctr">
          <a:solidFill>
            <a:schemeClr val="accent3">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977900" rtl="0">
            <a:lnSpc>
              <a:spcPct val="90000"/>
            </a:lnSpc>
            <a:spcBef>
              <a:spcPct val="0"/>
            </a:spcBef>
            <a:spcAft>
              <a:spcPts val="0"/>
            </a:spcAft>
            <a:buChar char="••"/>
          </a:pPr>
          <a:r>
            <a:rPr lang="zh-TW" altLang="en-US" sz="2200" b="1" kern="1200" dirty="0" smtClean="0">
              <a:latin typeface="微軟正黑體" panose="020B0604030504040204" pitchFamily="34" charset="-120"/>
              <a:ea typeface="微軟正黑體" panose="020B0604030504040204" pitchFamily="34" charset="-120"/>
            </a:rPr>
            <a:t>立法或行政目的所需</a:t>
          </a:r>
          <a:endParaRPr lang="zh-TW" altLang="en-US" sz="2200" b="1" kern="1200" dirty="0">
            <a:latin typeface="微軟正黑體" panose="020B0604030504040204" pitchFamily="34" charset="-120"/>
            <a:ea typeface="微軟正黑體" panose="020B0604030504040204" pitchFamily="34" charset="-120"/>
          </a:endParaRPr>
        </a:p>
        <a:p>
          <a:pPr marL="228600" lvl="1" indent="-228600" algn="l" defTabSz="977900" rtl="0">
            <a:lnSpc>
              <a:spcPct val="90000"/>
            </a:lnSpc>
            <a:spcBef>
              <a:spcPct val="0"/>
            </a:spcBef>
            <a:spcAft>
              <a:spcPts val="0"/>
            </a:spcAft>
            <a:buChar char="••"/>
          </a:pPr>
          <a:r>
            <a:rPr lang="zh-TW" altLang="en-US" sz="2200" b="1" kern="1200" dirty="0" smtClean="0">
              <a:latin typeface="微軟正黑體" panose="020B0604030504040204" pitchFamily="34" charset="-120"/>
              <a:ea typeface="微軟正黑體" panose="020B0604030504040204" pitchFamily="34" charset="-120"/>
            </a:rPr>
            <a:t>內部參考資料</a:t>
          </a:r>
          <a:endParaRPr lang="zh-TW" altLang="en-US" sz="2200" kern="1200" dirty="0">
            <a:latin typeface="微軟正黑體" panose="020B0604030504040204" pitchFamily="34" charset="-120"/>
            <a:ea typeface="微軟正黑體" panose="020B0604030504040204" pitchFamily="34" charset="-120"/>
          </a:endParaRPr>
        </a:p>
      </dsp:txBody>
      <dsp:txXfrm rot="-5400000">
        <a:off x="2874630" y="917938"/>
        <a:ext cx="5066109" cy="819677"/>
      </dsp:txXfrm>
    </dsp:sp>
    <dsp:sp modelId="{5734AFFD-B6D7-42BF-A6A8-162CBC69AAE0}">
      <dsp:nvSpPr>
        <dsp:cNvPr id="0" name=""/>
        <dsp:cNvSpPr/>
      </dsp:nvSpPr>
      <dsp:spPr>
        <a:xfrm>
          <a:off x="0" y="912140"/>
          <a:ext cx="2874629" cy="831273"/>
        </a:xfrm>
        <a:prstGeom prst="roundRect">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45720" rIns="91440" bIns="45720" numCol="1" spcCol="1270" anchor="ctr" anchorCtr="0">
          <a:noAutofit/>
        </a:bodyPr>
        <a:lstStyle/>
        <a:p>
          <a:pPr lvl="0" algn="ctr" defTabSz="1066800" rtl="0">
            <a:lnSpc>
              <a:spcPct val="90000"/>
            </a:lnSpc>
            <a:spcBef>
              <a:spcPct val="0"/>
            </a:spcBef>
            <a:spcAft>
              <a:spcPct val="35000"/>
            </a:spcAft>
          </a:pPr>
          <a:r>
            <a:rPr lang="zh-TW" altLang="en-US" sz="2400" b="1" kern="1200" dirty="0" smtClean="0">
              <a:latin typeface="微軟正黑體" panose="020B0604030504040204" pitchFamily="34" charset="-120"/>
              <a:ea typeface="微軟正黑體" panose="020B0604030504040204" pitchFamily="34" charset="-120"/>
            </a:rPr>
            <a:t>利用目的</a:t>
          </a:r>
          <a:endParaRPr lang="zh-TW" altLang="en-US" sz="2400" kern="1200" dirty="0">
            <a:latin typeface="微軟正黑體" panose="020B0604030504040204" pitchFamily="34" charset="-120"/>
            <a:ea typeface="微軟正黑體" panose="020B0604030504040204" pitchFamily="34" charset="-120"/>
          </a:endParaRPr>
        </a:p>
      </dsp:txBody>
      <dsp:txXfrm>
        <a:off x="40579" y="952719"/>
        <a:ext cx="2793471" cy="750115"/>
      </dsp:txXfrm>
    </dsp:sp>
    <dsp:sp modelId="{09179FFA-6379-49D4-850F-CBCDEFA5D497}">
      <dsp:nvSpPr>
        <dsp:cNvPr id="0" name=""/>
        <dsp:cNvSpPr/>
      </dsp:nvSpPr>
      <dsp:spPr>
        <a:xfrm rot="5400000">
          <a:off x="5102654" y="-318564"/>
          <a:ext cx="665019" cy="5115448"/>
        </a:xfrm>
        <a:prstGeom prst="round2SameRect">
          <a:avLst/>
        </a:prstGeom>
        <a:solidFill>
          <a:schemeClr val="accent4">
            <a:tint val="40000"/>
            <a:alpha val="90000"/>
            <a:hueOff val="0"/>
            <a:satOff val="0"/>
            <a:lumOff val="0"/>
            <a:alphaOff val="0"/>
          </a:schemeClr>
        </a:solidFill>
        <a:ln w="9525" cap="flat" cmpd="sng" algn="ctr">
          <a:solidFill>
            <a:schemeClr val="accent4">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1066800" rtl="0">
            <a:lnSpc>
              <a:spcPct val="90000"/>
            </a:lnSpc>
            <a:spcBef>
              <a:spcPct val="0"/>
            </a:spcBef>
            <a:spcAft>
              <a:spcPct val="15000"/>
            </a:spcAft>
            <a:buChar char="••"/>
          </a:pPr>
          <a:r>
            <a:rPr lang="zh-TW" altLang="en-US" sz="2400" b="1" kern="1200" dirty="0" smtClean="0">
              <a:latin typeface="微軟正黑體" panose="020B0604030504040204" pitchFamily="34" charset="-120"/>
              <a:ea typeface="微軟正黑體" panose="020B0604030504040204" pitchFamily="34" charset="-120"/>
            </a:rPr>
            <a:t>重製、翻譯</a:t>
          </a:r>
          <a:endParaRPr lang="zh-TW" altLang="en-US" sz="2400" kern="1200" dirty="0">
            <a:latin typeface="微軟正黑體" panose="020B0604030504040204" pitchFamily="34" charset="-120"/>
            <a:ea typeface="微軟正黑體" panose="020B0604030504040204" pitchFamily="34" charset="-120"/>
          </a:endParaRPr>
        </a:p>
      </dsp:txBody>
      <dsp:txXfrm rot="-5400000">
        <a:off x="2877440" y="1939114"/>
        <a:ext cx="5082984" cy="600091"/>
      </dsp:txXfrm>
    </dsp:sp>
    <dsp:sp modelId="{583833AA-9A62-49E2-B17C-AA4F167399CD}">
      <dsp:nvSpPr>
        <dsp:cNvPr id="0" name=""/>
        <dsp:cNvSpPr/>
      </dsp:nvSpPr>
      <dsp:spPr>
        <a:xfrm>
          <a:off x="0" y="1823522"/>
          <a:ext cx="2877439" cy="831273"/>
        </a:xfrm>
        <a:prstGeom prst="roundRect">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45720" rIns="91440" bIns="45720" numCol="1" spcCol="1270" anchor="ctr" anchorCtr="0">
          <a:noAutofit/>
        </a:bodyPr>
        <a:lstStyle/>
        <a:p>
          <a:pPr lvl="0" algn="ctr" defTabSz="1066800" rtl="0">
            <a:lnSpc>
              <a:spcPct val="90000"/>
            </a:lnSpc>
            <a:spcBef>
              <a:spcPct val="0"/>
            </a:spcBef>
            <a:spcAft>
              <a:spcPct val="35000"/>
            </a:spcAft>
          </a:pPr>
          <a:r>
            <a:rPr lang="zh-TW" altLang="en-US" sz="2400" b="1" kern="1200" dirty="0" smtClean="0">
              <a:latin typeface="微軟正黑體" panose="020B0604030504040204" pitchFamily="34" charset="-120"/>
              <a:ea typeface="微軟正黑體" panose="020B0604030504040204" pitchFamily="34" charset="-120"/>
            </a:rPr>
            <a:t>利用行為</a:t>
          </a:r>
          <a:endParaRPr lang="zh-TW" altLang="en-US" sz="2400" kern="1200" dirty="0">
            <a:latin typeface="微軟正黑體" panose="020B0604030504040204" pitchFamily="34" charset="-120"/>
            <a:ea typeface="微軟正黑體" panose="020B0604030504040204" pitchFamily="34" charset="-120"/>
          </a:endParaRPr>
        </a:p>
      </dsp:txBody>
      <dsp:txXfrm>
        <a:off x="40579" y="1864101"/>
        <a:ext cx="2796281" cy="750115"/>
      </dsp:txXfrm>
    </dsp:sp>
    <dsp:sp modelId="{2D50EA26-1B23-4E30-8AD2-3E6C9ACC8F42}">
      <dsp:nvSpPr>
        <dsp:cNvPr id="0" name=""/>
        <dsp:cNvSpPr/>
      </dsp:nvSpPr>
      <dsp:spPr>
        <a:xfrm rot="5400000">
          <a:off x="5102654" y="554272"/>
          <a:ext cx="665019" cy="5115448"/>
        </a:xfrm>
        <a:prstGeom prst="round2SameRect">
          <a:avLst/>
        </a:prstGeom>
        <a:solidFill>
          <a:schemeClr val="accent5">
            <a:tint val="40000"/>
            <a:alpha val="90000"/>
            <a:hueOff val="0"/>
            <a:satOff val="0"/>
            <a:lumOff val="0"/>
            <a:alphaOff val="0"/>
          </a:schemeClr>
        </a:solidFill>
        <a:ln w="9525" cap="flat" cmpd="sng" algn="ctr">
          <a:solidFill>
            <a:schemeClr val="accent5">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1066800" rtl="0">
            <a:lnSpc>
              <a:spcPct val="90000"/>
            </a:lnSpc>
            <a:spcBef>
              <a:spcPct val="0"/>
            </a:spcBef>
            <a:spcAft>
              <a:spcPct val="15000"/>
            </a:spcAft>
            <a:buChar char="••"/>
          </a:pPr>
          <a:r>
            <a:rPr lang="zh-TW" altLang="en-US" sz="2400" b="1" kern="1200" dirty="0" smtClean="0">
              <a:latin typeface="微軟正黑體" panose="020B0604030504040204" pitchFamily="34" charset="-120"/>
              <a:ea typeface="微軟正黑體" panose="020B0604030504040204" pitchFamily="34" charset="-120"/>
            </a:rPr>
            <a:t>合理範圍</a:t>
          </a:r>
          <a:endParaRPr lang="zh-TW" altLang="en-US" sz="2400" kern="1200" dirty="0">
            <a:latin typeface="微軟正黑體" panose="020B0604030504040204" pitchFamily="34" charset="-120"/>
            <a:ea typeface="微軟正黑體" panose="020B0604030504040204" pitchFamily="34" charset="-120"/>
          </a:endParaRPr>
        </a:p>
      </dsp:txBody>
      <dsp:txXfrm rot="-5400000">
        <a:off x="2877440" y="2811950"/>
        <a:ext cx="5082984" cy="600091"/>
      </dsp:txXfrm>
    </dsp:sp>
    <dsp:sp modelId="{2BC58C27-F1FD-4EFE-BCEB-DBBD338EA4FC}">
      <dsp:nvSpPr>
        <dsp:cNvPr id="0" name=""/>
        <dsp:cNvSpPr/>
      </dsp:nvSpPr>
      <dsp:spPr>
        <a:xfrm>
          <a:off x="0" y="2696360"/>
          <a:ext cx="2877439" cy="831273"/>
        </a:xfrm>
        <a:prstGeom prst="roundRect">
          <a:avLst/>
        </a:prstGeom>
        <a:gradFill rotWithShape="0">
          <a:gsLst>
            <a:gs pos="0">
              <a:schemeClr val="accent5">
                <a:hueOff val="0"/>
                <a:satOff val="0"/>
                <a:lumOff val="0"/>
                <a:alphaOff val="0"/>
                <a:tint val="50000"/>
                <a:satMod val="300000"/>
              </a:schemeClr>
            </a:gs>
            <a:gs pos="35000">
              <a:schemeClr val="accent5">
                <a:hueOff val="0"/>
                <a:satOff val="0"/>
                <a:lumOff val="0"/>
                <a:alphaOff val="0"/>
                <a:tint val="37000"/>
                <a:satMod val="300000"/>
              </a:schemeClr>
            </a:gs>
            <a:gs pos="100000">
              <a:schemeClr val="accent5">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45720" rIns="91440" bIns="45720" numCol="1" spcCol="1270" anchor="ctr" anchorCtr="0">
          <a:noAutofit/>
        </a:bodyPr>
        <a:lstStyle/>
        <a:p>
          <a:pPr lvl="0" algn="ctr" defTabSz="1066800" rtl="0">
            <a:lnSpc>
              <a:spcPct val="90000"/>
            </a:lnSpc>
            <a:spcBef>
              <a:spcPct val="0"/>
            </a:spcBef>
            <a:spcAft>
              <a:spcPct val="35000"/>
            </a:spcAft>
          </a:pPr>
          <a:r>
            <a:rPr lang="zh-TW" altLang="en-US" sz="2400" b="1" kern="1200" dirty="0" smtClean="0">
              <a:latin typeface="微軟正黑體" panose="020B0604030504040204" pitchFamily="34" charset="-120"/>
              <a:ea typeface="微軟正黑體" panose="020B0604030504040204" pitchFamily="34" charset="-120"/>
            </a:rPr>
            <a:t>利用範圍</a:t>
          </a:r>
          <a:endParaRPr lang="zh-TW" altLang="en-US" sz="2400" kern="1200" dirty="0">
            <a:latin typeface="微軟正黑體" panose="020B0604030504040204" pitchFamily="34" charset="-120"/>
            <a:ea typeface="微軟正黑體" panose="020B0604030504040204" pitchFamily="34" charset="-120"/>
          </a:endParaRPr>
        </a:p>
      </dsp:txBody>
      <dsp:txXfrm>
        <a:off x="40579" y="2736939"/>
        <a:ext cx="2796281" cy="750115"/>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E9AB37F-7945-4BD8-B80D-401CC32CE566}">
      <dsp:nvSpPr>
        <dsp:cNvPr id="0" name=""/>
        <dsp:cNvSpPr/>
      </dsp:nvSpPr>
      <dsp:spPr>
        <a:xfrm rot="5400000">
          <a:off x="4934755" y="-2405772"/>
          <a:ext cx="726035" cy="5678239"/>
        </a:xfrm>
        <a:prstGeom prst="round2SameRect">
          <a:avLst/>
        </a:prstGeom>
        <a:solidFill>
          <a:schemeClr val="accent2">
            <a:tint val="40000"/>
            <a:alpha val="90000"/>
            <a:hueOff val="0"/>
            <a:satOff val="0"/>
            <a:lumOff val="0"/>
            <a:alphaOff val="0"/>
          </a:schemeClr>
        </a:solidFill>
        <a:ln w="254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1066800" rtl="0">
            <a:lnSpc>
              <a:spcPct val="90000"/>
            </a:lnSpc>
            <a:spcBef>
              <a:spcPct val="0"/>
            </a:spcBef>
            <a:spcAft>
              <a:spcPct val="15000"/>
            </a:spcAft>
            <a:buChar char="••"/>
          </a:pPr>
          <a:r>
            <a:rPr lang="zh-TW" altLang="en-US" sz="2400" b="1" kern="1200" dirty="0" smtClean="0">
              <a:latin typeface="微軟正黑體" panose="020B0604030504040204" pitchFamily="34" charset="-120"/>
              <a:ea typeface="微軟正黑體" panose="020B0604030504040204" pitchFamily="34" charset="-120"/>
            </a:rPr>
            <a:t>任何人</a:t>
          </a:r>
          <a:endParaRPr lang="zh-TW" altLang="en-US" sz="2400" kern="1200" dirty="0">
            <a:latin typeface="微軟正黑體" panose="020B0604030504040204" pitchFamily="34" charset="-120"/>
            <a:ea typeface="微軟正黑體" panose="020B0604030504040204" pitchFamily="34" charset="-120"/>
          </a:endParaRPr>
        </a:p>
      </dsp:txBody>
      <dsp:txXfrm rot="-5400000">
        <a:off x="2458653" y="105772"/>
        <a:ext cx="5642797" cy="655151"/>
      </dsp:txXfrm>
    </dsp:sp>
    <dsp:sp modelId="{A22C51B4-F8D2-4C3F-81E7-2E0B5FE220C8}">
      <dsp:nvSpPr>
        <dsp:cNvPr id="0" name=""/>
        <dsp:cNvSpPr/>
      </dsp:nvSpPr>
      <dsp:spPr>
        <a:xfrm>
          <a:off x="8" y="0"/>
          <a:ext cx="2365947" cy="863913"/>
        </a:xfrm>
        <a:prstGeom prst="roundRect">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rtl="0">
            <a:lnSpc>
              <a:spcPct val="90000"/>
            </a:lnSpc>
            <a:spcBef>
              <a:spcPct val="0"/>
            </a:spcBef>
            <a:spcAft>
              <a:spcPct val="35000"/>
            </a:spcAft>
          </a:pPr>
          <a:r>
            <a:rPr lang="zh-TW" altLang="en-US" sz="2800" b="1" kern="1200" dirty="0" smtClean="0">
              <a:latin typeface="微軟正黑體" panose="020B0604030504040204" pitchFamily="34" charset="-120"/>
              <a:ea typeface="微軟正黑體" panose="020B0604030504040204" pitchFamily="34" charset="-120"/>
            </a:rPr>
            <a:t>利用人</a:t>
          </a:r>
          <a:endParaRPr lang="zh-TW" altLang="en-US" sz="2800" kern="1200" dirty="0">
            <a:latin typeface="微軟正黑體" panose="020B0604030504040204" pitchFamily="34" charset="-120"/>
            <a:ea typeface="微軟正黑體" panose="020B0604030504040204" pitchFamily="34" charset="-120"/>
          </a:endParaRPr>
        </a:p>
      </dsp:txBody>
      <dsp:txXfrm>
        <a:off x="42181" y="42173"/>
        <a:ext cx="2281601" cy="779567"/>
      </dsp:txXfrm>
    </dsp:sp>
    <dsp:sp modelId="{7F7AE861-C9C5-4FB8-A836-85CC189971FF}">
      <dsp:nvSpPr>
        <dsp:cNvPr id="0" name=""/>
        <dsp:cNvSpPr/>
      </dsp:nvSpPr>
      <dsp:spPr>
        <a:xfrm rot="5400000">
          <a:off x="4774232" y="-1457244"/>
          <a:ext cx="1026343" cy="5678239"/>
        </a:xfrm>
        <a:prstGeom prst="round2SameRect">
          <a:avLst/>
        </a:prstGeom>
        <a:solidFill>
          <a:schemeClr val="accent2">
            <a:tint val="40000"/>
            <a:alpha val="90000"/>
            <a:hueOff val="1675274"/>
            <a:satOff val="-1459"/>
            <a:lumOff val="-2"/>
            <a:alphaOff val="0"/>
          </a:schemeClr>
        </a:solidFill>
        <a:ln w="25400" cap="flat" cmpd="sng" algn="ctr">
          <a:solidFill>
            <a:schemeClr val="accent2">
              <a:tint val="40000"/>
              <a:alpha val="90000"/>
              <a:hueOff val="1675274"/>
              <a:satOff val="-1459"/>
              <a:lumOff val="-2"/>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rtl="0">
            <a:lnSpc>
              <a:spcPct val="70000"/>
            </a:lnSpc>
            <a:spcBef>
              <a:spcPct val="0"/>
            </a:spcBef>
            <a:spcAft>
              <a:spcPts val="0"/>
            </a:spcAft>
            <a:buChar char="••"/>
          </a:pPr>
          <a:r>
            <a:rPr lang="zh-TW" altLang="en-US" sz="2000" b="1" kern="1200" dirty="0" smtClean="0">
              <a:latin typeface="微軟正黑體" panose="020B0604030504040204" pitchFamily="34" charset="-120"/>
              <a:ea typeface="微軟正黑體" panose="020B0604030504040204" pitchFamily="34" charset="-120"/>
            </a:rPr>
            <a:t>以中央或地方機關等公法人名義公開發表之著作</a:t>
          </a:r>
          <a:endParaRPr lang="zh-TW" altLang="en-US" sz="2000" kern="1200" dirty="0">
            <a:latin typeface="微軟正黑體" panose="020B0604030504040204" pitchFamily="34" charset="-120"/>
            <a:ea typeface="微軟正黑體" panose="020B0604030504040204" pitchFamily="34" charset="-120"/>
          </a:endParaRPr>
        </a:p>
        <a:p>
          <a:pPr marL="228600" lvl="1" indent="-228600" algn="l" defTabSz="889000" rtl="0">
            <a:lnSpc>
              <a:spcPct val="70000"/>
            </a:lnSpc>
            <a:spcBef>
              <a:spcPct val="0"/>
            </a:spcBef>
            <a:spcAft>
              <a:spcPts val="0"/>
            </a:spcAft>
            <a:buChar char="••"/>
          </a:pPr>
          <a:r>
            <a:rPr lang="zh-TW" altLang="en-US" sz="2000" b="1" u="sng" kern="1200" dirty="0" smtClean="0">
              <a:latin typeface="微軟正黑體" panose="020B0604030504040204" pitchFamily="34" charset="-120"/>
              <a:ea typeface="微軟正黑體" panose="020B0604030504040204" pitchFamily="34" charset="-120"/>
            </a:rPr>
            <a:t>著作人</a:t>
          </a:r>
          <a:r>
            <a:rPr lang="zh-TW" altLang="en-US" sz="2000" b="1" kern="1200" dirty="0" smtClean="0">
              <a:latin typeface="微軟正黑體" panose="020B0604030504040204" pitchFamily="34" charset="-120"/>
              <a:ea typeface="微軟正黑體" panose="020B0604030504040204" pitchFamily="34" charset="-120"/>
            </a:rPr>
            <a:t>為該中央或地方機關等公法人</a:t>
          </a:r>
          <a:endParaRPr lang="zh-TW" altLang="en-US" sz="2000" kern="1200" dirty="0">
            <a:latin typeface="微軟正黑體" panose="020B0604030504040204" pitchFamily="34" charset="-120"/>
            <a:ea typeface="微軟正黑體" panose="020B0604030504040204" pitchFamily="34" charset="-120"/>
          </a:endParaRPr>
        </a:p>
      </dsp:txBody>
      <dsp:txXfrm rot="-5400000">
        <a:off x="2448284" y="918806"/>
        <a:ext cx="5628137" cy="926139"/>
      </dsp:txXfrm>
    </dsp:sp>
    <dsp:sp modelId="{5A4B22B1-63E3-495D-B6DD-83408BAC19B2}">
      <dsp:nvSpPr>
        <dsp:cNvPr id="0" name=""/>
        <dsp:cNvSpPr/>
      </dsp:nvSpPr>
      <dsp:spPr>
        <a:xfrm>
          <a:off x="8" y="936102"/>
          <a:ext cx="2365947" cy="863913"/>
        </a:xfrm>
        <a:prstGeom prst="roundRect">
          <a:avLst/>
        </a:prstGeom>
        <a:solidFill>
          <a:schemeClr val="accent2">
            <a:hueOff val="1560506"/>
            <a:satOff val="-1946"/>
            <a:lumOff val="458"/>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rtl="0">
            <a:lnSpc>
              <a:spcPct val="90000"/>
            </a:lnSpc>
            <a:spcBef>
              <a:spcPct val="0"/>
            </a:spcBef>
            <a:spcAft>
              <a:spcPct val="35000"/>
            </a:spcAft>
          </a:pPr>
          <a:r>
            <a:rPr lang="zh-TW" altLang="en-US" sz="2800" b="1" kern="1200" dirty="0" smtClean="0">
              <a:latin typeface="微軟正黑體" panose="020B0604030504040204" pitchFamily="34" charset="-120"/>
              <a:ea typeface="微軟正黑體" panose="020B0604030504040204" pitchFamily="34" charset="-120"/>
            </a:rPr>
            <a:t>利用標的</a:t>
          </a:r>
          <a:endParaRPr lang="zh-TW" altLang="en-US" sz="2800" kern="1200" dirty="0">
            <a:latin typeface="微軟正黑體" panose="020B0604030504040204" pitchFamily="34" charset="-120"/>
            <a:ea typeface="微軟正黑體" panose="020B0604030504040204" pitchFamily="34" charset="-120"/>
          </a:endParaRPr>
        </a:p>
      </dsp:txBody>
      <dsp:txXfrm>
        <a:off x="42181" y="978275"/>
        <a:ext cx="2281601" cy="779567"/>
      </dsp:txXfrm>
    </dsp:sp>
    <dsp:sp modelId="{0A26B279-9605-41B6-8698-379DBC1019E6}">
      <dsp:nvSpPr>
        <dsp:cNvPr id="0" name=""/>
        <dsp:cNvSpPr/>
      </dsp:nvSpPr>
      <dsp:spPr>
        <a:xfrm rot="5400000">
          <a:off x="4863176" y="-461166"/>
          <a:ext cx="848456" cy="5678239"/>
        </a:xfrm>
        <a:prstGeom prst="round2SameRect">
          <a:avLst/>
        </a:prstGeom>
        <a:solidFill>
          <a:schemeClr val="accent2">
            <a:tint val="40000"/>
            <a:alpha val="90000"/>
            <a:hueOff val="3350547"/>
            <a:satOff val="-2919"/>
            <a:lumOff val="-4"/>
            <a:alphaOff val="0"/>
          </a:schemeClr>
        </a:solidFill>
        <a:ln w="25400" cap="flat" cmpd="sng" algn="ctr">
          <a:solidFill>
            <a:schemeClr val="accent2">
              <a:tint val="40000"/>
              <a:alpha val="90000"/>
              <a:hueOff val="3350547"/>
              <a:satOff val="-2919"/>
              <a:lumOff val="-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933450" rtl="0">
            <a:lnSpc>
              <a:spcPct val="90000"/>
            </a:lnSpc>
            <a:spcBef>
              <a:spcPct val="0"/>
            </a:spcBef>
            <a:spcAft>
              <a:spcPct val="15000"/>
            </a:spcAft>
            <a:buChar char="••"/>
          </a:pPr>
          <a:r>
            <a:rPr lang="zh-TW" altLang="en-US" sz="2100" b="1" kern="1200" dirty="0" smtClean="0">
              <a:latin typeface="微軟正黑體" panose="020B0604030504040204" pitchFamily="34" charset="-120"/>
              <a:ea typeface="微軟正黑體" panose="020B0604030504040204" pitchFamily="34" charset="-120"/>
            </a:rPr>
            <a:t>重製、公開播送 、公開傳輸、翻譯、散布 </a:t>
          </a:r>
          <a:endParaRPr lang="zh-TW" altLang="en-US" sz="2100" kern="1200" dirty="0">
            <a:latin typeface="微軟正黑體" panose="020B0604030504040204" pitchFamily="34" charset="-120"/>
            <a:ea typeface="微軟正黑體" panose="020B0604030504040204" pitchFamily="34" charset="-120"/>
          </a:endParaRPr>
        </a:p>
      </dsp:txBody>
      <dsp:txXfrm rot="-5400000">
        <a:off x="2448285" y="1995143"/>
        <a:ext cx="5636821" cy="765620"/>
      </dsp:txXfrm>
    </dsp:sp>
    <dsp:sp modelId="{D74BAE27-BB9D-46A1-A172-1C2609D598D1}">
      <dsp:nvSpPr>
        <dsp:cNvPr id="0" name=""/>
        <dsp:cNvSpPr/>
      </dsp:nvSpPr>
      <dsp:spPr>
        <a:xfrm>
          <a:off x="8" y="1872211"/>
          <a:ext cx="2365947" cy="863913"/>
        </a:xfrm>
        <a:prstGeom prst="roundRect">
          <a:avLst/>
        </a:prstGeom>
        <a:solidFill>
          <a:schemeClr val="accent2">
            <a:hueOff val="3121013"/>
            <a:satOff val="-3893"/>
            <a:lumOff val="915"/>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rtl="0">
            <a:lnSpc>
              <a:spcPct val="90000"/>
            </a:lnSpc>
            <a:spcBef>
              <a:spcPct val="0"/>
            </a:spcBef>
            <a:spcAft>
              <a:spcPct val="35000"/>
            </a:spcAft>
          </a:pPr>
          <a:r>
            <a:rPr lang="zh-TW" altLang="en-US" sz="2800" b="1" kern="1200" dirty="0" smtClean="0">
              <a:latin typeface="微軟正黑體" panose="020B0604030504040204" pitchFamily="34" charset="-120"/>
              <a:ea typeface="微軟正黑體" panose="020B0604030504040204" pitchFamily="34" charset="-120"/>
            </a:rPr>
            <a:t>利用行為</a:t>
          </a:r>
          <a:endParaRPr lang="zh-TW" altLang="en-US" sz="2800" kern="1200" dirty="0">
            <a:latin typeface="微軟正黑體" panose="020B0604030504040204" pitchFamily="34" charset="-120"/>
            <a:ea typeface="微軟正黑體" panose="020B0604030504040204" pitchFamily="34" charset="-120"/>
          </a:endParaRPr>
        </a:p>
      </dsp:txBody>
      <dsp:txXfrm>
        <a:off x="42181" y="1914384"/>
        <a:ext cx="2281601" cy="779567"/>
      </dsp:txXfrm>
    </dsp:sp>
    <dsp:sp modelId="{AAEEC4A8-75BC-4674-9692-8B80207982AC}">
      <dsp:nvSpPr>
        <dsp:cNvPr id="0" name=""/>
        <dsp:cNvSpPr/>
      </dsp:nvSpPr>
      <dsp:spPr>
        <a:xfrm rot="5400000">
          <a:off x="4966638" y="361961"/>
          <a:ext cx="641531" cy="5678239"/>
        </a:xfrm>
        <a:prstGeom prst="round2SameRect">
          <a:avLst/>
        </a:prstGeom>
        <a:solidFill>
          <a:schemeClr val="accent2">
            <a:tint val="40000"/>
            <a:alpha val="90000"/>
            <a:hueOff val="5025821"/>
            <a:satOff val="-4378"/>
            <a:lumOff val="-6"/>
            <a:alphaOff val="0"/>
          </a:schemeClr>
        </a:solidFill>
        <a:ln w="25400" cap="flat" cmpd="sng" algn="ctr">
          <a:solidFill>
            <a:schemeClr val="accent2">
              <a:tint val="40000"/>
              <a:alpha val="90000"/>
              <a:hueOff val="5025821"/>
              <a:satOff val="-4378"/>
              <a:lumOff val="-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1066800" rtl="0">
            <a:lnSpc>
              <a:spcPct val="90000"/>
            </a:lnSpc>
            <a:spcBef>
              <a:spcPct val="0"/>
            </a:spcBef>
            <a:spcAft>
              <a:spcPct val="15000"/>
            </a:spcAft>
            <a:buChar char="••"/>
          </a:pPr>
          <a:r>
            <a:rPr lang="zh-TW" sz="2400" b="1" kern="1200" dirty="0" smtClean="0">
              <a:latin typeface="微軟正黑體" panose="020B0604030504040204" pitchFamily="34" charset="-120"/>
              <a:ea typeface="微軟正黑體" panose="020B0604030504040204" pitchFamily="34" charset="-120"/>
            </a:rPr>
            <a:t>合理範圍</a:t>
          </a:r>
          <a:r>
            <a:rPr lang="en-US" sz="2400" b="1" kern="1200" dirty="0" smtClean="0">
              <a:latin typeface="微軟正黑體" panose="020B0604030504040204" pitchFamily="34" charset="-120"/>
              <a:ea typeface="微軟正黑體" panose="020B0604030504040204" pitchFamily="34" charset="-120"/>
            </a:rPr>
            <a:t>(</a:t>
          </a:r>
          <a:r>
            <a:rPr lang="zh-TW" sz="2400" b="1" kern="1200" dirty="0" smtClean="0">
              <a:latin typeface="微軟正黑體" panose="020B0604030504040204" pitchFamily="34" charset="-120"/>
              <a:ea typeface="微軟正黑體" panose="020B0604030504040204" pitchFamily="34" charset="-120"/>
            </a:rPr>
            <a:t>較廣的合理範圍</a:t>
          </a:r>
          <a:r>
            <a:rPr lang="en-US" sz="2400" b="1" kern="1200" dirty="0" smtClean="0">
              <a:latin typeface="微軟正黑體" panose="020B0604030504040204" pitchFamily="34" charset="-120"/>
              <a:ea typeface="微軟正黑體" panose="020B0604030504040204" pitchFamily="34" charset="-120"/>
            </a:rPr>
            <a:t>)</a:t>
          </a:r>
          <a:endParaRPr lang="zh-TW" sz="2400" kern="1200" dirty="0">
            <a:latin typeface="微軟正黑體" panose="020B0604030504040204" pitchFamily="34" charset="-120"/>
            <a:ea typeface="微軟正黑體" panose="020B0604030504040204" pitchFamily="34" charset="-120"/>
          </a:endParaRPr>
        </a:p>
      </dsp:txBody>
      <dsp:txXfrm rot="-5400000">
        <a:off x="2448285" y="2911632"/>
        <a:ext cx="5646922" cy="578897"/>
      </dsp:txXfrm>
    </dsp:sp>
    <dsp:sp modelId="{69E86A6B-C546-4338-9061-AAF9806AC999}">
      <dsp:nvSpPr>
        <dsp:cNvPr id="0" name=""/>
        <dsp:cNvSpPr/>
      </dsp:nvSpPr>
      <dsp:spPr>
        <a:xfrm>
          <a:off x="8" y="2736306"/>
          <a:ext cx="2365947" cy="805361"/>
        </a:xfrm>
        <a:prstGeom prst="roundRect">
          <a:avLst/>
        </a:prstGeom>
        <a:solidFill>
          <a:schemeClr val="accent2">
            <a:hueOff val="4681519"/>
            <a:satOff val="-5839"/>
            <a:lumOff val="1373"/>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rtl="0">
            <a:lnSpc>
              <a:spcPct val="90000"/>
            </a:lnSpc>
            <a:spcBef>
              <a:spcPct val="0"/>
            </a:spcBef>
            <a:spcAft>
              <a:spcPct val="35000"/>
            </a:spcAft>
          </a:pPr>
          <a:r>
            <a:rPr lang="zh-TW" altLang="en-US" sz="2800" b="1" kern="1200" dirty="0" smtClean="0">
              <a:latin typeface="微軟正黑體" panose="020B0604030504040204" pitchFamily="34" charset="-120"/>
              <a:ea typeface="微軟正黑體" panose="020B0604030504040204" pitchFamily="34" charset="-120"/>
            </a:rPr>
            <a:t>利用範圍</a:t>
          </a:r>
          <a:endParaRPr lang="zh-TW" altLang="en-US" sz="2800" kern="1200" dirty="0">
            <a:latin typeface="微軟正黑體" panose="020B0604030504040204" pitchFamily="34" charset="-120"/>
            <a:ea typeface="微軟正黑體" panose="020B0604030504040204" pitchFamily="34" charset="-120"/>
          </a:endParaRPr>
        </a:p>
      </dsp:txBody>
      <dsp:txXfrm>
        <a:off x="39322" y="2775620"/>
        <a:ext cx="2287319" cy="726733"/>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74CD74E-2A49-4BE2-9631-29F3140A9FBC}">
      <dsp:nvSpPr>
        <dsp:cNvPr id="0" name=""/>
        <dsp:cNvSpPr/>
      </dsp:nvSpPr>
      <dsp:spPr>
        <a:xfrm rot="5400000">
          <a:off x="5017942" y="-2386385"/>
          <a:ext cx="585824" cy="5505950"/>
        </a:xfrm>
        <a:prstGeom prst="round2SameRect">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rtl="0">
            <a:lnSpc>
              <a:spcPct val="90000"/>
            </a:lnSpc>
            <a:spcBef>
              <a:spcPct val="0"/>
            </a:spcBef>
            <a:spcAft>
              <a:spcPct val="15000"/>
            </a:spcAft>
            <a:buChar char="••"/>
          </a:pPr>
          <a:r>
            <a:rPr lang="zh-TW" altLang="en-US" sz="2000" b="1" kern="1200" dirty="0" smtClean="0">
              <a:latin typeface="微軟正黑體" panose="020B0604030504040204" pitchFamily="34" charset="-120"/>
              <a:ea typeface="微軟正黑體" panose="020B0604030504040204" pitchFamily="34" charset="-120"/>
            </a:rPr>
            <a:t>任何人</a:t>
          </a:r>
          <a:endParaRPr lang="zh-TW" altLang="en-US" sz="2000" kern="1200" dirty="0">
            <a:latin typeface="微軟正黑體" panose="020B0604030504040204" pitchFamily="34" charset="-120"/>
            <a:ea typeface="微軟正黑體" panose="020B0604030504040204" pitchFamily="34" charset="-120"/>
          </a:endParaRPr>
        </a:p>
      </dsp:txBody>
      <dsp:txXfrm rot="-5400000">
        <a:off x="2557879" y="102276"/>
        <a:ext cx="5477352" cy="528628"/>
      </dsp:txXfrm>
    </dsp:sp>
    <dsp:sp modelId="{DCC46769-ADAF-4D5F-B70F-E5623906E85C}">
      <dsp:nvSpPr>
        <dsp:cNvPr id="0" name=""/>
        <dsp:cNvSpPr/>
      </dsp:nvSpPr>
      <dsp:spPr>
        <a:xfrm>
          <a:off x="1066" y="449"/>
          <a:ext cx="2556813" cy="732280"/>
        </a:xfrm>
        <a:prstGeom prst="roundRect">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rtl="0">
            <a:lnSpc>
              <a:spcPct val="90000"/>
            </a:lnSpc>
            <a:spcBef>
              <a:spcPct val="0"/>
            </a:spcBef>
            <a:spcAft>
              <a:spcPct val="35000"/>
            </a:spcAft>
          </a:pPr>
          <a:r>
            <a:rPr lang="zh-TW" altLang="en-US" sz="2400" b="1" kern="1200" dirty="0" smtClean="0">
              <a:latin typeface="微軟正黑體" panose="020B0604030504040204" pitchFamily="34" charset="-120"/>
              <a:ea typeface="微軟正黑體" panose="020B0604030504040204" pitchFamily="34" charset="-120"/>
            </a:rPr>
            <a:t>利用人</a:t>
          </a:r>
          <a:endParaRPr lang="zh-TW" altLang="en-US" sz="2400" kern="1200" dirty="0">
            <a:latin typeface="微軟正黑體" panose="020B0604030504040204" pitchFamily="34" charset="-120"/>
            <a:ea typeface="微軟正黑體" panose="020B0604030504040204" pitchFamily="34" charset="-120"/>
          </a:endParaRPr>
        </a:p>
      </dsp:txBody>
      <dsp:txXfrm>
        <a:off x="36813" y="36196"/>
        <a:ext cx="2485319" cy="660786"/>
      </dsp:txXfrm>
    </dsp:sp>
    <dsp:sp modelId="{6D92463C-AE3F-4EC7-801A-CE08580FAD83}">
      <dsp:nvSpPr>
        <dsp:cNvPr id="0" name=""/>
        <dsp:cNvSpPr/>
      </dsp:nvSpPr>
      <dsp:spPr>
        <a:xfrm rot="5400000">
          <a:off x="5017942" y="-1617491"/>
          <a:ext cx="585824" cy="5505950"/>
        </a:xfrm>
        <a:prstGeom prst="round2SameRect">
          <a:avLst/>
        </a:prstGeom>
        <a:solidFill>
          <a:schemeClr val="accent3">
            <a:tint val="40000"/>
            <a:alpha val="90000"/>
            <a:hueOff val="2679212"/>
            <a:satOff val="-3448"/>
            <a:lumOff val="-269"/>
            <a:alphaOff val="0"/>
          </a:schemeClr>
        </a:solidFill>
        <a:ln w="25400" cap="flat" cmpd="sng" algn="ctr">
          <a:solidFill>
            <a:schemeClr val="accent3">
              <a:tint val="40000"/>
              <a:alpha val="90000"/>
              <a:hueOff val="2679212"/>
              <a:satOff val="-3448"/>
              <a:lumOff val="-26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rtl="0">
            <a:lnSpc>
              <a:spcPct val="90000"/>
            </a:lnSpc>
            <a:spcBef>
              <a:spcPct val="0"/>
            </a:spcBef>
            <a:spcAft>
              <a:spcPts val="0"/>
            </a:spcAft>
            <a:buChar char="••"/>
          </a:pPr>
          <a:r>
            <a:rPr lang="zh-TW" sz="1800" b="1" kern="1200" dirty="0" smtClean="0">
              <a:latin typeface="微軟正黑體" panose="020B0604030504040204" pitchFamily="34" charset="-120"/>
              <a:ea typeface="微軟正黑體" panose="020B0604030504040204" pitchFamily="34" charset="-120"/>
            </a:rPr>
            <a:t>報導、評論、教學、研究 、其他正當目的</a:t>
          </a:r>
          <a:r>
            <a:rPr lang="en-US" sz="1800" b="1" kern="1200" dirty="0" smtClean="0">
              <a:latin typeface="微軟正黑體" panose="020B0604030504040204" pitchFamily="34" charset="-120"/>
              <a:ea typeface="微軟正黑體" panose="020B0604030504040204" pitchFamily="34" charset="-120"/>
            </a:rPr>
            <a:t>(</a:t>
          </a:r>
          <a:r>
            <a:rPr lang="zh-TW" sz="1800" b="1" kern="1200" dirty="0" smtClean="0">
              <a:latin typeface="微軟正黑體" panose="020B0604030504040204" pitchFamily="34" charset="-120"/>
              <a:ea typeface="微軟正黑體" panose="020B0604030504040204" pitchFamily="34" charset="-120"/>
            </a:rPr>
            <a:t>例如：著書</a:t>
          </a:r>
          <a:r>
            <a:rPr lang="en-US" sz="1800" b="1" kern="1200" dirty="0" smtClean="0">
              <a:latin typeface="微軟正黑體" panose="020B0604030504040204" pitchFamily="34" charset="-120"/>
              <a:ea typeface="微軟正黑體" panose="020B0604030504040204" pitchFamily="34" charset="-120"/>
            </a:rPr>
            <a:t>)</a:t>
          </a:r>
          <a:endParaRPr lang="zh-TW" sz="1800" kern="1200" dirty="0">
            <a:latin typeface="微軟正黑體" panose="020B0604030504040204" pitchFamily="34" charset="-120"/>
            <a:ea typeface="微軟正黑體" panose="020B0604030504040204" pitchFamily="34" charset="-120"/>
          </a:endParaRPr>
        </a:p>
      </dsp:txBody>
      <dsp:txXfrm rot="-5400000">
        <a:off x="2557879" y="871170"/>
        <a:ext cx="5477352" cy="528628"/>
      </dsp:txXfrm>
    </dsp:sp>
    <dsp:sp modelId="{DC708BA6-84FB-44DA-AA60-7DD4FB62B1A9}">
      <dsp:nvSpPr>
        <dsp:cNvPr id="0" name=""/>
        <dsp:cNvSpPr/>
      </dsp:nvSpPr>
      <dsp:spPr>
        <a:xfrm>
          <a:off x="1066" y="769344"/>
          <a:ext cx="2556813" cy="732280"/>
        </a:xfrm>
        <a:prstGeom prst="roundRect">
          <a:avLst/>
        </a:prstGeom>
        <a:solidFill>
          <a:schemeClr val="accent3">
            <a:hueOff val="2812566"/>
            <a:satOff val="-4220"/>
            <a:lumOff val="-686"/>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rtl="0">
            <a:lnSpc>
              <a:spcPct val="90000"/>
            </a:lnSpc>
            <a:spcBef>
              <a:spcPct val="0"/>
            </a:spcBef>
            <a:spcAft>
              <a:spcPct val="35000"/>
            </a:spcAft>
          </a:pPr>
          <a:r>
            <a:rPr lang="zh-TW" altLang="en-US" sz="2400" b="1" kern="1200" dirty="0" smtClean="0">
              <a:latin typeface="微軟正黑體" panose="020B0604030504040204" pitchFamily="34" charset="-120"/>
              <a:ea typeface="微軟正黑體" panose="020B0604030504040204" pitchFamily="34" charset="-120"/>
            </a:rPr>
            <a:t>利用目的</a:t>
          </a:r>
          <a:endParaRPr lang="zh-TW" altLang="en-US" sz="2400" kern="1200" dirty="0">
            <a:latin typeface="微軟正黑體" panose="020B0604030504040204" pitchFamily="34" charset="-120"/>
            <a:ea typeface="微軟正黑體" panose="020B0604030504040204" pitchFamily="34" charset="-120"/>
          </a:endParaRPr>
        </a:p>
      </dsp:txBody>
      <dsp:txXfrm>
        <a:off x="36813" y="805091"/>
        <a:ext cx="2485319" cy="660786"/>
      </dsp:txXfrm>
    </dsp:sp>
    <dsp:sp modelId="{E7A7E329-3D06-4D3F-BF16-02CD714D9E51}">
      <dsp:nvSpPr>
        <dsp:cNvPr id="0" name=""/>
        <dsp:cNvSpPr/>
      </dsp:nvSpPr>
      <dsp:spPr>
        <a:xfrm rot="5400000">
          <a:off x="4727183" y="-626037"/>
          <a:ext cx="1171994" cy="5500547"/>
        </a:xfrm>
        <a:prstGeom prst="round2SameRect">
          <a:avLst/>
        </a:prstGeom>
        <a:solidFill>
          <a:schemeClr val="accent3">
            <a:tint val="40000"/>
            <a:alpha val="90000"/>
            <a:hueOff val="5358425"/>
            <a:satOff val="-6896"/>
            <a:lumOff val="-537"/>
            <a:alphaOff val="0"/>
          </a:schemeClr>
        </a:solidFill>
        <a:ln w="25400" cap="flat" cmpd="sng" algn="ctr">
          <a:solidFill>
            <a:schemeClr val="accent3">
              <a:tint val="40000"/>
              <a:alpha val="90000"/>
              <a:hueOff val="5358425"/>
              <a:satOff val="-6896"/>
              <a:lumOff val="-53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55650" rtl="0">
            <a:lnSpc>
              <a:spcPct val="90000"/>
            </a:lnSpc>
            <a:spcBef>
              <a:spcPct val="0"/>
            </a:spcBef>
            <a:spcAft>
              <a:spcPts val="0"/>
            </a:spcAft>
            <a:buChar char="••"/>
          </a:pPr>
          <a:r>
            <a:rPr lang="zh-TW" altLang="en-US" sz="1700" b="1" kern="1200" dirty="0" smtClean="0">
              <a:latin typeface="微軟正黑體" panose="020B0604030504040204" pitchFamily="34" charset="-120"/>
              <a:ea typeface="微軟正黑體" panose="020B0604030504040204" pitchFamily="34" charset="-120"/>
            </a:rPr>
            <a:t>有</a:t>
          </a:r>
          <a:r>
            <a:rPr lang="zh-TW" altLang="en-US" sz="1700" b="1" u="sng" kern="1200" dirty="0" smtClean="0">
              <a:latin typeface="微軟正黑體" panose="020B0604030504040204" pitchFamily="34" charset="-120"/>
              <a:ea typeface="微軟正黑體" panose="020B0604030504040204" pitchFamily="34" charset="-120"/>
            </a:rPr>
            <a:t>必要性</a:t>
          </a:r>
          <a:endParaRPr lang="zh-TW" altLang="en-US" sz="1700" b="1" u="sng" kern="1200" dirty="0">
            <a:latin typeface="微軟正黑體" panose="020B0604030504040204" pitchFamily="34" charset="-120"/>
            <a:ea typeface="微軟正黑體" panose="020B0604030504040204" pitchFamily="34" charset="-120"/>
          </a:endParaRPr>
        </a:p>
        <a:p>
          <a:pPr marL="171450" lvl="1" indent="-171450" algn="l" defTabSz="755650" rtl="0">
            <a:lnSpc>
              <a:spcPct val="90000"/>
            </a:lnSpc>
            <a:spcBef>
              <a:spcPct val="0"/>
            </a:spcBef>
            <a:spcAft>
              <a:spcPts val="0"/>
            </a:spcAft>
            <a:buChar char="••"/>
          </a:pPr>
          <a:r>
            <a:rPr lang="zh-TW" altLang="en-US" sz="1700" b="1" kern="1200" dirty="0" smtClean="0">
              <a:latin typeface="微軟正黑體" panose="020B0604030504040204" pitchFamily="34" charset="-120"/>
              <a:ea typeface="微軟正黑體" panose="020B0604030504040204" pitchFamily="34" charset="-120"/>
            </a:rPr>
            <a:t>節錄或抄錄他人著作供自己著作之</a:t>
          </a:r>
          <a:r>
            <a:rPr lang="zh-TW" altLang="en-US" sz="1700" b="1" u="sng" kern="1200" dirty="0" smtClean="0">
              <a:latin typeface="微軟正黑體" panose="020B0604030504040204" pitchFamily="34" charset="-120"/>
              <a:ea typeface="微軟正黑體" panose="020B0604030504040204" pitchFamily="34" charset="-120"/>
            </a:rPr>
            <a:t>注釋或參證</a:t>
          </a:r>
          <a:r>
            <a:rPr lang="zh-TW" altLang="en-US" sz="1700" b="1" kern="1200" dirty="0" smtClean="0">
              <a:latin typeface="微軟正黑體" panose="020B0604030504040204" pitchFamily="34" charset="-120"/>
              <a:ea typeface="微軟正黑體" panose="020B0604030504040204" pitchFamily="34" charset="-120"/>
            </a:rPr>
            <a:t>之用</a:t>
          </a:r>
          <a:endParaRPr lang="zh-TW" altLang="en-US" sz="1700" kern="1200" dirty="0">
            <a:latin typeface="微軟正黑體" panose="020B0604030504040204" pitchFamily="34" charset="-120"/>
            <a:ea typeface="微軟正黑體" panose="020B0604030504040204" pitchFamily="34" charset="-120"/>
          </a:endParaRPr>
        </a:p>
        <a:p>
          <a:pPr marL="171450" lvl="1" indent="-171450" algn="l" defTabSz="755650" rtl="0">
            <a:lnSpc>
              <a:spcPct val="90000"/>
            </a:lnSpc>
            <a:spcBef>
              <a:spcPct val="0"/>
            </a:spcBef>
            <a:spcAft>
              <a:spcPts val="0"/>
            </a:spcAft>
            <a:buChar char="••"/>
          </a:pPr>
          <a:r>
            <a:rPr lang="zh-TW" altLang="en-US" sz="1700" b="1" kern="1200" dirty="0" smtClean="0">
              <a:latin typeface="微軟正黑體" panose="020B0604030504040204" pitchFamily="34" charset="-120"/>
              <a:ea typeface="微軟正黑體" panose="020B0604030504040204" pitchFamily="34" charset="-120"/>
            </a:rPr>
            <a:t>引用之部分係</a:t>
          </a:r>
          <a:r>
            <a:rPr lang="zh-TW" altLang="en-US" sz="1700" b="1" u="sng" kern="1200" dirty="0" smtClean="0">
              <a:latin typeface="微軟正黑體" panose="020B0604030504040204" pitchFamily="34" charset="-120"/>
              <a:ea typeface="微軟正黑體" panose="020B0604030504040204" pitchFamily="34" charset="-120"/>
            </a:rPr>
            <a:t>附屬</a:t>
          </a:r>
          <a:r>
            <a:rPr lang="zh-TW" altLang="en-US" sz="1700" b="1" kern="1200" dirty="0" smtClean="0">
              <a:latin typeface="微軟正黑體" panose="020B0604030504040204" pitchFamily="34" charset="-120"/>
              <a:ea typeface="微軟正黑體" panose="020B0604030504040204" pitchFamily="34" charset="-120"/>
            </a:rPr>
            <a:t>於自己著作之內容</a:t>
          </a:r>
          <a:endParaRPr lang="zh-TW" altLang="en-US" sz="1700" kern="1200" dirty="0">
            <a:latin typeface="微軟正黑體" panose="020B0604030504040204" pitchFamily="34" charset="-120"/>
            <a:ea typeface="微軟正黑體" panose="020B0604030504040204" pitchFamily="34" charset="-120"/>
          </a:endParaRPr>
        </a:p>
        <a:p>
          <a:pPr marL="171450" lvl="1" indent="-171450" algn="l" defTabSz="755650" rtl="0">
            <a:lnSpc>
              <a:spcPct val="90000"/>
            </a:lnSpc>
            <a:spcBef>
              <a:spcPct val="0"/>
            </a:spcBef>
            <a:spcAft>
              <a:spcPts val="0"/>
            </a:spcAft>
            <a:buChar char="••"/>
          </a:pPr>
          <a:r>
            <a:rPr lang="zh-TW" altLang="en-US" sz="1700" b="1" kern="1200" dirty="0" smtClean="0">
              <a:latin typeface="微軟正黑體" panose="020B0604030504040204" pitchFamily="34" charset="-120"/>
              <a:ea typeface="微軟正黑體" panose="020B0604030504040204" pitchFamily="34" charset="-120"/>
            </a:rPr>
            <a:t>引用部分與自已部分</a:t>
          </a:r>
          <a:r>
            <a:rPr lang="zh-TW" altLang="en-US" sz="1700" b="1" u="sng" kern="1200" dirty="0" smtClean="0">
              <a:latin typeface="微軟正黑體" panose="020B0604030504040204" pitchFamily="34" charset="-120"/>
              <a:ea typeface="微軟正黑體" panose="020B0604030504040204" pitchFamily="34" charset="-120"/>
            </a:rPr>
            <a:t>得加以區別</a:t>
          </a:r>
          <a:endParaRPr lang="zh-TW" altLang="en-US" sz="1700" kern="1200" dirty="0">
            <a:latin typeface="微軟正黑體" panose="020B0604030504040204" pitchFamily="34" charset="-120"/>
            <a:ea typeface="微軟正黑體" panose="020B0604030504040204" pitchFamily="34" charset="-120"/>
          </a:endParaRPr>
        </a:p>
      </dsp:txBody>
      <dsp:txXfrm rot="-5400000">
        <a:off x="2562907" y="1595451"/>
        <a:ext cx="5443335" cy="1057570"/>
      </dsp:txXfrm>
    </dsp:sp>
    <dsp:sp modelId="{CF164543-C883-4C93-87E0-F57F10454424}">
      <dsp:nvSpPr>
        <dsp:cNvPr id="0" name=""/>
        <dsp:cNvSpPr/>
      </dsp:nvSpPr>
      <dsp:spPr>
        <a:xfrm>
          <a:off x="1066" y="1611489"/>
          <a:ext cx="2561841" cy="1025493"/>
        </a:xfrm>
        <a:prstGeom prst="roundRect">
          <a:avLst/>
        </a:prstGeom>
        <a:solidFill>
          <a:schemeClr val="accent3">
            <a:hueOff val="5625132"/>
            <a:satOff val="-8440"/>
            <a:lumOff val="-1373"/>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rtl="0">
            <a:lnSpc>
              <a:spcPct val="90000"/>
            </a:lnSpc>
            <a:spcBef>
              <a:spcPct val="0"/>
            </a:spcBef>
            <a:spcAft>
              <a:spcPct val="35000"/>
            </a:spcAft>
          </a:pPr>
          <a:r>
            <a:rPr lang="zh-TW" sz="2400" b="1" kern="1200" dirty="0" smtClean="0">
              <a:latin typeface="微軟正黑體" panose="020B0604030504040204" pitchFamily="34" charset="-120"/>
              <a:ea typeface="微軟正黑體" panose="020B0604030504040204" pitchFamily="34" charset="-120"/>
            </a:rPr>
            <a:t>利用行為─引用</a:t>
          </a:r>
          <a:r>
            <a:rPr lang="en-US" sz="2400" b="1" kern="1200" dirty="0" smtClean="0">
              <a:latin typeface="微軟正黑體" panose="020B0604030504040204" pitchFamily="34" charset="-120"/>
              <a:ea typeface="微軟正黑體" panose="020B0604030504040204" pitchFamily="34" charset="-120"/>
            </a:rPr>
            <a:t>(</a:t>
          </a:r>
          <a:r>
            <a:rPr lang="zh-TW" sz="2400" b="1" kern="1200" dirty="0" smtClean="0">
              <a:latin typeface="微軟正黑體" panose="020B0604030504040204" pitchFamily="34" charset="-120"/>
              <a:ea typeface="微軟正黑體" panose="020B0604030504040204" pitchFamily="34" charset="-120"/>
            </a:rPr>
            <a:t>部分重製</a:t>
          </a:r>
          <a:r>
            <a:rPr lang="en-US" sz="2400" b="1" kern="1200" dirty="0" smtClean="0">
              <a:latin typeface="微軟正黑體" panose="020B0604030504040204" pitchFamily="34" charset="-120"/>
              <a:ea typeface="微軟正黑體" panose="020B0604030504040204" pitchFamily="34" charset="-120"/>
            </a:rPr>
            <a:t>)</a:t>
          </a:r>
          <a:endParaRPr lang="zh-TW" sz="2400" kern="1200" dirty="0">
            <a:latin typeface="微軟正黑體" panose="020B0604030504040204" pitchFamily="34" charset="-120"/>
            <a:ea typeface="微軟正黑體" panose="020B0604030504040204" pitchFamily="34" charset="-120"/>
          </a:endParaRPr>
        </a:p>
      </dsp:txBody>
      <dsp:txXfrm>
        <a:off x="51126" y="1661549"/>
        <a:ext cx="2461721" cy="925373"/>
      </dsp:txXfrm>
    </dsp:sp>
    <dsp:sp modelId="{5F8654DC-240A-4776-8533-CDE0C2771370}">
      <dsp:nvSpPr>
        <dsp:cNvPr id="0" name=""/>
        <dsp:cNvSpPr/>
      </dsp:nvSpPr>
      <dsp:spPr>
        <a:xfrm rot="5400000">
          <a:off x="5019008" y="380867"/>
          <a:ext cx="585824" cy="5505950"/>
        </a:xfrm>
        <a:prstGeom prst="round2SameRect">
          <a:avLst/>
        </a:prstGeom>
        <a:solidFill>
          <a:schemeClr val="accent3">
            <a:tint val="40000"/>
            <a:alpha val="90000"/>
            <a:hueOff val="8037638"/>
            <a:satOff val="-10345"/>
            <a:lumOff val="-806"/>
            <a:alphaOff val="0"/>
          </a:schemeClr>
        </a:solidFill>
        <a:ln w="25400" cap="flat" cmpd="sng" algn="ctr">
          <a:solidFill>
            <a:schemeClr val="accent3">
              <a:tint val="40000"/>
              <a:alpha val="90000"/>
              <a:hueOff val="8037638"/>
              <a:satOff val="-10345"/>
              <a:lumOff val="-80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rtl="0">
            <a:lnSpc>
              <a:spcPct val="90000"/>
            </a:lnSpc>
            <a:spcBef>
              <a:spcPct val="0"/>
            </a:spcBef>
            <a:spcAft>
              <a:spcPct val="15000"/>
            </a:spcAft>
            <a:buChar char="••"/>
          </a:pPr>
          <a:r>
            <a:rPr lang="zh-TW" altLang="en-US" sz="2000" b="1" kern="1200" dirty="0" smtClean="0">
              <a:latin typeface="微軟正黑體" panose="020B0604030504040204" pitchFamily="34" charset="-120"/>
              <a:ea typeface="微軟正黑體" panose="020B0604030504040204" pitchFamily="34" charset="-120"/>
            </a:rPr>
            <a:t>已公開發表之著作</a:t>
          </a:r>
          <a:endParaRPr lang="zh-TW" altLang="en-US" sz="2000" kern="1200" dirty="0">
            <a:latin typeface="微軟正黑體" panose="020B0604030504040204" pitchFamily="34" charset="-120"/>
            <a:ea typeface="微軟正黑體" panose="020B0604030504040204" pitchFamily="34" charset="-120"/>
          </a:endParaRPr>
        </a:p>
      </dsp:txBody>
      <dsp:txXfrm rot="-5400000">
        <a:off x="2558945" y="2869528"/>
        <a:ext cx="5477352" cy="528628"/>
      </dsp:txXfrm>
    </dsp:sp>
    <dsp:sp modelId="{EB74A0D0-AADC-466F-9FBA-052020FC994E}">
      <dsp:nvSpPr>
        <dsp:cNvPr id="0" name=""/>
        <dsp:cNvSpPr/>
      </dsp:nvSpPr>
      <dsp:spPr>
        <a:xfrm>
          <a:off x="1066" y="2746847"/>
          <a:ext cx="2556813" cy="732280"/>
        </a:xfrm>
        <a:prstGeom prst="roundRect">
          <a:avLst/>
        </a:prstGeom>
        <a:solidFill>
          <a:schemeClr val="accent3">
            <a:hueOff val="8437698"/>
            <a:satOff val="-12660"/>
            <a:lumOff val="-2059"/>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rtl="0">
            <a:lnSpc>
              <a:spcPct val="90000"/>
            </a:lnSpc>
            <a:spcBef>
              <a:spcPct val="0"/>
            </a:spcBef>
            <a:spcAft>
              <a:spcPct val="35000"/>
            </a:spcAft>
          </a:pPr>
          <a:r>
            <a:rPr lang="zh-TW" altLang="en-US" sz="2400" b="1" kern="1200" dirty="0" smtClean="0">
              <a:latin typeface="微軟正黑體" panose="020B0604030504040204" pitchFamily="34" charset="-120"/>
              <a:ea typeface="微軟正黑體" panose="020B0604030504040204" pitchFamily="34" charset="-120"/>
            </a:rPr>
            <a:t>引用之對象</a:t>
          </a:r>
          <a:endParaRPr lang="zh-TW" altLang="en-US" sz="2400" kern="1200" dirty="0">
            <a:latin typeface="微軟正黑體" panose="020B0604030504040204" pitchFamily="34" charset="-120"/>
            <a:ea typeface="微軟正黑體" panose="020B0604030504040204" pitchFamily="34" charset="-120"/>
          </a:endParaRPr>
        </a:p>
      </dsp:txBody>
      <dsp:txXfrm>
        <a:off x="36813" y="2782594"/>
        <a:ext cx="2485319" cy="660786"/>
      </dsp:txXfrm>
    </dsp:sp>
    <dsp:sp modelId="{94085FE5-9179-406A-B823-1C17C6F44EBC}">
      <dsp:nvSpPr>
        <dsp:cNvPr id="0" name=""/>
        <dsp:cNvSpPr/>
      </dsp:nvSpPr>
      <dsp:spPr>
        <a:xfrm rot="5400000">
          <a:off x="4932072" y="1154315"/>
          <a:ext cx="682362" cy="5505950"/>
        </a:xfrm>
        <a:prstGeom prst="round2SameRect">
          <a:avLst/>
        </a:prstGeom>
        <a:solidFill>
          <a:schemeClr val="accent3">
            <a:tint val="40000"/>
            <a:alpha val="90000"/>
            <a:hueOff val="10716850"/>
            <a:satOff val="-13793"/>
            <a:lumOff val="-1075"/>
            <a:alphaOff val="0"/>
          </a:schemeClr>
        </a:solidFill>
        <a:ln w="25400" cap="flat" cmpd="sng" algn="ctr">
          <a:solidFill>
            <a:schemeClr val="accent3">
              <a:tint val="40000"/>
              <a:alpha val="90000"/>
              <a:hueOff val="10716850"/>
              <a:satOff val="-13793"/>
              <a:lumOff val="-107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rtl="0">
            <a:lnSpc>
              <a:spcPct val="90000"/>
            </a:lnSpc>
            <a:spcBef>
              <a:spcPct val="0"/>
            </a:spcBef>
            <a:spcAft>
              <a:spcPct val="15000"/>
            </a:spcAft>
            <a:buChar char="••"/>
          </a:pPr>
          <a:r>
            <a:rPr lang="zh-TW" altLang="en-US" sz="2000" b="1" kern="1200" dirty="0" smtClean="0">
              <a:latin typeface="微軟正黑體" panose="020B0604030504040204" pitchFamily="34" charset="-120"/>
              <a:ea typeface="微軟正黑體" panose="020B0604030504040204" pitchFamily="34" charset="-120"/>
            </a:rPr>
            <a:t>合理範圍</a:t>
          </a:r>
          <a:endParaRPr lang="zh-TW" altLang="en-US" sz="2000" kern="1200" dirty="0">
            <a:latin typeface="微軟正黑體" panose="020B0604030504040204" pitchFamily="34" charset="-120"/>
            <a:ea typeface="微軟正黑體" panose="020B0604030504040204" pitchFamily="34" charset="-120"/>
          </a:endParaRPr>
        </a:p>
      </dsp:txBody>
      <dsp:txXfrm rot="-5400000">
        <a:off x="2520278" y="3599419"/>
        <a:ext cx="5472640" cy="615742"/>
      </dsp:txXfrm>
    </dsp:sp>
    <dsp:sp modelId="{CDA985CB-B198-4E09-9333-FE24D1494C2A}">
      <dsp:nvSpPr>
        <dsp:cNvPr id="0" name=""/>
        <dsp:cNvSpPr/>
      </dsp:nvSpPr>
      <dsp:spPr>
        <a:xfrm>
          <a:off x="1066" y="3515741"/>
          <a:ext cx="2556813" cy="732280"/>
        </a:xfrm>
        <a:prstGeom prst="roundRect">
          <a:avLst/>
        </a:prstGeom>
        <a:solidFill>
          <a:schemeClr val="accent3">
            <a:hueOff val="11250264"/>
            <a:satOff val="-16880"/>
            <a:lumOff val="-2745"/>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rtl="0">
            <a:lnSpc>
              <a:spcPct val="90000"/>
            </a:lnSpc>
            <a:spcBef>
              <a:spcPct val="0"/>
            </a:spcBef>
            <a:spcAft>
              <a:spcPct val="35000"/>
            </a:spcAft>
          </a:pPr>
          <a:r>
            <a:rPr lang="zh-TW" altLang="en-US" sz="2400" b="1" kern="1200" dirty="0" smtClean="0">
              <a:latin typeface="微軟正黑體" panose="020B0604030504040204" pitchFamily="34" charset="-120"/>
              <a:ea typeface="微軟正黑體" panose="020B0604030504040204" pitchFamily="34" charset="-120"/>
            </a:rPr>
            <a:t>利用範圍</a:t>
          </a:r>
          <a:endParaRPr lang="zh-TW" altLang="en-US" sz="2400" kern="1200" dirty="0">
            <a:latin typeface="微軟正黑體" panose="020B0604030504040204" pitchFamily="34" charset="-120"/>
            <a:ea typeface="微軟正黑體" panose="020B0604030504040204" pitchFamily="34" charset="-120"/>
          </a:endParaRPr>
        </a:p>
      </dsp:txBody>
      <dsp:txXfrm>
        <a:off x="36813" y="3551488"/>
        <a:ext cx="2485319" cy="660786"/>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23581DF-1CB4-4DB8-ACEC-145AA9AC152D}">
      <dsp:nvSpPr>
        <dsp:cNvPr id="0" name=""/>
        <dsp:cNvSpPr/>
      </dsp:nvSpPr>
      <dsp:spPr>
        <a:xfrm rot="5400000">
          <a:off x="4839926" y="-2880672"/>
          <a:ext cx="755239" cy="6598748"/>
        </a:xfrm>
        <a:prstGeom prst="round2SameRect">
          <a:avLst/>
        </a:prstGeom>
        <a:solidFill>
          <a:schemeClr val="accent2">
            <a:tint val="40000"/>
            <a:alpha val="90000"/>
            <a:hueOff val="0"/>
            <a:satOff val="0"/>
            <a:lumOff val="0"/>
            <a:alphaOff val="0"/>
          </a:schemeClr>
        </a:solidFill>
        <a:ln w="254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1066800" rtl="0">
            <a:lnSpc>
              <a:spcPct val="90000"/>
            </a:lnSpc>
            <a:spcBef>
              <a:spcPct val="0"/>
            </a:spcBef>
            <a:spcAft>
              <a:spcPct val="15000"/>
            </a:spcAft>
            <a:buChar char="••"/>
          </a:pPr>
          <a:r>
            <a:rPr lang="zh-TW" altLang="en-US" sz="2400" b="1" kern="1200" dirty="0" smtClean="0">
              <a:latin typeface="微軟正黑體" panose="020B0604030504040204" pitchFamily="34" charset="-120"/>
              <a:ea typeface="微軟正黑體" panose="020B0604030504040204" pitchFamily="34" charset="-120"/>
            </a:rPr>
            <a:t>政府機關</a:t>
          </a:r>
          <a:endParaRPr lang="zh-TW" altLang="en-US" sz="2400" kern="1200" dirty="0">
            <a:latin typeface="微軟正黑體" panose="020B0604030504040204" pitchFamily="34" charset="-120"/>
            <a:ea typeface="微軟正黑體" panose="020B0604030504040204" pitchFamily="34" charset="-120"/>
          </a:endParaRPr>
        </a:p>
      </dsp:txBody>
      <dsp:txXfrm rot="-5400000">
        <a:off x="1918172" y="77950"/>
        <a:ext cx="6561880" cy="681503"/>
      </dsp:txXfrm>
    </dsp:sp>
    <dsp:sp modelId="{A39A6A1E-FA8D-4A49-BF5B-CFD7A15423E4}">
      <dsp:nvSpPr>
        <dsp:cNvPr id="0" name=""/>
        <dsp:cNvSpPr/>
      </dsp:nvSpPr>
      <dsp:spPr>
        <a:xfrm>
          <a:off x="711" y="1467"/>
          <a:ext cx="1917460" cy="834469"/>
        </a:xfrm>
        <a:prstGeom prst="roundRect">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rtl="0">
            <a:lnSpc>
              <a:spcPct val="90000"/>
            </a:lnSpc>
            <a:spcBef>
              <a:spcPct val="0"/>
            </a:spcBef>
            <a:spcAft>
              <a:spcPct val="35000"/>
            </a:spcAft>
          </a:pPr>
          <a:r>
            <a:rPr lang="zh-TW" altLang="en-US" sz="2400" b="1" kern="1200" dirty="0" smtClean="0">
              <a:latin typeface="微軟正黑體" panose="020B0604030504040204" pitchFamily="34" charset="-120"/>
              <a:ea typeface="微軟正黑體" panose="020B0604030504040204" pitchFamily="34" charset="-120"/>
            </a:rPr>
            <a:t>利用人</a:t>
          </a:r>
          <a:endParaRPr lang="zh-TW" altLang="en-US" sz="2400" kern="1200" dirty="0">
            <a:latin typeface="微軟正黑體" panose="020B0604030504040204" pitchFamily="34" charset="-120"/>
            <a:ea typeface="微軟正黑體" panose="020B0604030504040204" pitchFamily="34" charset="-120"/>
          </a:endParaRPr>
        </a:p>
      </dsp:txBody>
      <dsp:txXfrm>
        <a:off x="41446" y="42202"/>
        <a:ext cx="1835990" cy="752999"/>
      </dsp:txXfrm>
    </dsp:sp>
    <dsp:sp modelId="{DCBFDF2B-548F-4FD1-A87A-48F0E584BF81}">
      <dsp:nvSpPr>
        <dsp:cNvPr id="0" name=""/>
        <dsp:cNvSpPr/>
      </dsp:nvSpPr>
      <dsp:spPr>
        <a:xfrm rot="5400000">
          <a:off x="3888872" y="-1055302"/>
          <a:ext cx="2663256" cy="6592273"/>
        </a:xfrm>
        <a:prstGeom prst="round2SameRect">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rtl="0">
            <a:lnSpc>
              <a:spcPct val="90000"/>
            </a:lnSpc>
            <a:spcBef>
              <a:spcPct val="0"/>
            </a:spcBef>
            <a:spcAft>
              <a:spcPts val="0"/>
            </a:spcAft>
            <a:buChar char="••"/>
          </a:pPr>
          <a:r>
            <a:rPr lang="zh-TW" altLang="en-US" sz="2000" b="1" kern="1200" dirty="0" smtClean="0">
              <a:latin typeface="微軟正黑體" panose="020B0604030504040204" pitchFamily="34" charset="-120"/>
              <a:ea typeface="微軟正黑體" panose="020B0604030504040204" pitchFamily="34" charset="-120"/>
            </a:rPr>
            <a:t>非以營利為目的</a:t>
          </a:r>
          <a:endParaRPr lang="zh-TW" altLang="en-US" sz="2000" kern="1200" dirty="0">
            <a:latin typeface="微軟正黑體" panose="020B0604030504040204" pitchFamily="34" charset="-120"/>
            <a:ea typeface="微軟正黑體" panose="020B0604030504040204" pitchFamily="34" charset="-120"/>
          </a:endParaRPr>
        </a:p>
        <a:p>
          <a:pPr marL="228600" lvl="1" indent="-228600" algn="l" defTabSz="889000">
            <a:lnSpc>
              <a:spcPct val="90000"/>
            </a:lnSpc>
            <a:spcBef>
              <a:spcPct val="0"/>
            </a:spcBef>
            <a:spcAft>
              <a:spcPct val="15000"/>
            </a:spcAft>
            <a:buChar char="••"/>
          </a:pPr>
          <a:r>
            <a:rPr lang="zh-TW" altLang="en-US" sz="2000" b="1" kern="1200" dirty="0" smtClean="0">
              <a:latin typeface="微軟正黑體" panose="020B0604030504040204" pitchFamily="34" charset="-120"/>
              <a:ea typeface="微軟正黑體" panose="020B0604030504040204" pitchFamily="34" charset="-120"/>
            </a:rPr>
            <a:t>未對觀眾或聽眾直接或間接收取任何費用</a:t>
          </a:r>
          <a:r>
            <a:rPr lang="en-US" altLang="en-US" sz="2000" b="1" kern="1200" dirty="0" smtClean="0">
              <a:solidFill>
                <a:srgbClr val="0070C0"/>
              </a:solidFill>
              <a:latin typeface="微軟正黑體" panose="020B0604030504040204" pitchFamily="34" charset="-120"/>
              <a:ea typeface="微軟正黑體" panose="020B0604030504040204" pitchFamily="34" charset="-120"/>
            </a:rPr>
            <a:t>(</a:t>
          </a:r>
          <a:r>
            <a:rPr lang="zh-TW" altLang="en-US" sz="2000" b="1" kern="1200" dirty="0" smtClean="0">
              <a:solidFill>
                <a:srgbClr val="0070C0"/>
              </a:solidFill>
              <a:latin typeface="微軟正黑體" panose="020B0604030504040204" pitchFamily="34" charset="-120"/>
              <a:ea typeface="微軟正黑體" panose="020B0604030504040204" pitchFamily="34" charset="-120"/>
            </a:rPr>
            <a:t>含清潔費</a:t>
          </a:r>
          <a:r>
            <a:rPr lang="en-US" altLang="en-US" sz="2000" b="1" kern="1200" dirty="0" smtClean="0">
              <a:solidFill>
                <a:srgbClr val="0070C0"/>
              </a:solidFill>
              <a:latin typeface="微軟正黑體" panose="020B0604030504040204" pitchFamily="34" charset="-120"/>
              <a:ea typeface="微軟正黑體" panose="020B0604030504040204" pitchFamily="34" charset="-120"/>
            </a:rPr>
            <a:t>,</a:t>
          </a:r>
          <a:r>
            <a:rPr lang="zh-TW" altLang="en-US" sz="2000" b="1" kern="1200" dirty="0" smtClean="0">
              <a:solidFill>
                <a:srgbClr val="0070C0"/>
              </a:solidFill>
              <a:latin typeface="微軟正黑體" panose="020B0604030504040204" pitchFamily="34" charset="-120"/>
              <a:ea typeface="微軟正黑體" panose="020B0604030504040204" pitchFamily="34" charset="-120"/>
            </a:rPr>
            <a:t>入場費等</a:t>
          </a:r>
          <a:r>
            <a:rPr lang="en-US" altLang="en-US" sz="2000" b="1" kern="1200" dirty="0" smtClean="0">
              <a:solidFill>
                <a:srgbClr val="0070C0"/>
              </a:solidFill>
              <a:latin typeface="微軟正黑體" panose="020B0604030504040204" pitchFamily="34" charset="-120"/>
              <a:ea typeface="微軟正黑體" panose="020B0604030504040204" pitchFamily="34" charset="-120"/>
            </a:rPr>
            <a:t>)</a:t>
          </a:r>
          <a:endParaRPr lang="zh-TW" altLang="en-US" sz="2000" b="1" kern="1200" dirty="0" smtClean="0">
            <a:solidFill>
              <a:srgbClr val="0070C0"/>
            </a:solidFill>
            <a:latin typeface="微軟正黑體" panose="020B0604030504040204" pitchFamily="34" charset="-120"/>
            <a:ea typeface="微軟正黑體" panose="020B0604030504040204" pitchFamily="34" charset="-120"/>
          </a:endParaRPr>
        </a:p>
        <a:p>
          <a:pPr marL="228600" lvl="1" indent="-228600" algn="l" defTabSz="889000">
            <a:lnSpc>
              <a:spcPct val="90000"/>
            </a:lnSpc>
            <a:spcBef>
              <a:spcPct val="0"/>
            </a:spcBef>
            <a:spcAft>
              <a:spcPct val="15000"/>
            </a:spcAft>
            <a:buChar char="••"/>
          </a:pPr>
          <a:r>
            <a:rPr lang="zh-TW" altLang="en-US" sz="2000" b="1" kern="1200" dirty="0" smtClean="0">
              <a:latin typeface="微軟正黑體" panose="020B0604030504040204" pitchFamily="34" charset="-120"/>
              <a:ea typeface="微軟正黑體" panose="020B0604030504040204" pitchFamily="34" charset="-120"/>
            </a:rPr>
            <a:t>未對表演人支付報酬</a:t>
          </a:r>
          <a:r>
            <a:rPr lang="en-US" altLang="en-US" sz="2000" b="1" kern="1200" dirty="0" smtClean="0">
              <a:solidFill>
                <a:srgbClr val="0070C0"/>
              </a:solidFill>
              <a:latin typeface="微軟正黑體" panose="020B0604030504040204" pitchFamily="34" charset="-120"/>
              <a:ea typeface="微軟正黑體" panose="020B0604030504040204" pitchFamily="34" charset="-120"/>
            </a:rPr>
            <a:t>(</a:t>
          </a:r>
          <a:r>
            <a:rPr lang="zh-TW" altLang="en-US" sz="2000" b="1" kern="1200" dirty="0" smtClean="0">
              <a:solidFill>
                <a:srgbClr val="0070C0"/>
              </a:solidFill>
              <a:latin typeface="微軟正黑體" panose="020B0604030504040204" pitchFamily="34" charset="-120"/>
              <a:ea typeface="微軟正黑體" panose="020B0604030504040204" pitchFamily="34" charset="-120"/>
            </a:rPr>
            <a:t>含工資、津貼、抽紅或工作獎金</a:t>
          </a:r>
          <a:r>
            <a:rPr lang="en-US" altLang="en-US" sz="2000" b="1" kern="1200" dirty="0" smtClean="0">
              <a:solidFill>
                <a:srgbClr val="0070C0"/>
              </a:solidFill>
              <a:latin typeface="微軟正黑體" panose="020B0604030504040204" pitchFamily="34" charset="-120"/>
              <a:ea typeface="微軟正黑體" panose="020B0604030504040204" pitchFamily="34" charset="-120"/>
            </a:rPr>
            <a:t>;</a:t>
          </a:r>
          <a:r>
            <a:rPr lang="zh-TW" altLang="en-US" sz="2000" b="1" kern="1200" dirty="0" smtClean="0">
              <a:solidFill>
                <a:srgbClr val="0070C0"/>
              </a:solidFill>
              <a:latin typeface="微軟正黑體" panose="020B0604030504040204" pitchFamily="34" charset="-120"/>
              <a:ea typeface="微軟正黑體" panose="020B0604030504040204" pitchFamily="34" charset="-120"/>
            </a:rPr>
            <a:t>不包含中獎或獲得名次之獎金）</a:t>
          </a:r>
        </a:p>
        <a:p>
          <a:pPr marL="228600" lvl="1" indent="-228600" algn="l" defTabSz="889000">
            <a:lnSpc>
              <a:spcPct val="90000"/>
            </a:lnSpc>
            <a:spcBef>
              <a:spcPct val="0"/>
            </a:spcBef>
            <a:spcAft>
              <a:spcPct val="15000"/>
            </a:spcAft>
            <a:buChar char="••"/>
          </a:pPr>
          <a:r>
            <a:rPr lang="zh-TW" altLang="en-US" sz="2000" b="1" kern="1200" dirty="0" smtClean="0">
              <a:latin typeface="微軟正黑體" panose="020B0604030504040204" pitchFamily="34" charset="-120"/>
              <a:ea typeface="微軟正黑體" panose="020B0604030504040204" pitchFamily="34" charset="-120"/>
            </a:rPr>
            <a:t>須是「特定活動」</a:t>
          </a:r>
          <a:r>
            <a:rPr lang="en-US" altLang="en-US" sz="2000" b="1" kern="1200" dirty="0" smtClean="0">
              <a:latin typeface="微軟正黑體" panose="020B0604030504040204" pitchFamily="34" charset="-120"/>
              <a:ea typeface="微軟正黑體" panose="020B0604030504040204" pitchFamily="34" charset="-120"/>
            </a:rPr>
            <a:t>(</a:t>
          </a:r>
          <a:r>
            <a:rPr lang="zh-TW" altLang="en-US" sz="2000" b="1" kern="1200" dirty="0" smtClean="0">
              <a:latin typeface="微軟正黑體" panose="020B0604030504040204" pitchFamily="34" charset="-120"/>
              <a:ea typeface="微軟正黑體" panose="020B0604030504040204" pitchFamily="34" charset="-120"/>
            </a:rPr>
            <a:t>非經常性</a:t>
          </a:r>
          <a:r>
            <a:rPr lang="en-US" altLang="zh-TW" sz="2000" b="1" kern="1200" dirty="0" smtClean="0">
              <a:latin typeface="微軟正黑體" panose="020B0604030504040204" pitchFamily="34" charset="-120"/>
              <a:ea typeface="微軟正黑體" panose="020B0604030504040204" pitchFamily="34" charset="-120"/>
            </a:rPr>
            <a:t>;</a:t>
          </a:r>
          <a:r>
            <a:rPr lang="zh-TW" altLang="en-US" sz="2000" b="1" kern="1200" dirty="0" smtClean="0">
              <a:latin typeface="微軟正黑體" panose="020B0604030504040204" pitchFamily="34" charset="-120"/>
              <a:ea typeface="微軟正黑體" panose="020B0604030504040204" pitchFamily="34" charset="-120"/>
            </a:rPr>
            <a:t>非例行性</a:t>
          </a:r>
          <a:r>
            <a:rPr lang="en-US" altLang="en-US" sz="2000" b="1" kern="1200" dirty="0" smtClean="0">
              <a:latin typeface="微軟正黑體" panose="020B0604030504040204" pitchFamily="34" charset="-120"/>
              <a:ea typeface="微軟正黑體" panose="020B0604030504040204" pitchFamily="34" charset="-120"/>
            </a:rPr>
            <a:t>)</a:t>
          </a:r>
          <a:endParaRPr lang="zh-TW" altLang="en-US" sz="2000" b="1" kern="1200" dirty="0" smtClean="0">
            <a:latin typeface="微軟正黑體" panose="020B0604030504040204" pitchFamily="34" charset="-120"/>
            <a:ea typeface="微軟正黑體" panose="020B0604030504040204" pitchFamily="34" charset="-120"/>
          </a:endParaRPr>
        </a:p>
      </dsp:txBody>
      <dsp:txXfrm rot="-5400000">
        <a:off x="1924364" y="1039215"/>
        <a:ext cx="6462264" cy="2403238"/>
      </dsp:txXfrm>
    </dsp:sp>
    <dsp:sp modelId="{277C8255-0232-4EEA-A489-ED86C0E9F861}">
      <dsp:nvSpPr>
        <dsp:cNvPr id="0" name=""/>
        <dsp:cNvSpPr/>
      </dsp:nvSpPr>
      <dsp:spPr>
        <a:xfrm>
          <a:off x="711" y="1097288"/>
          <a:ext cx="1923652" cy="2287090"/>
        </a:xfrm>
        <a:prstGeom prst="roundRect">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rtl="0">
            <a:lnSpc>
              <a:spcPct val="90000"/>
            </a:lnSpc>
            <a:spcBef>
              <a:spcPct val="0"/>
            </a:spcBef>
            <a:spcAft>
              <a:spcPct val="35000"/>
            </a:spcAft>
          </a:pPr>
          <a:r>
            <a:rPr lang="zh-TW" altLang="en-US" sz="2400" b="1" kern="1200" dirty="0" smtClean="0">
              <a:latin typeface="微軟正黑體" panose="020B0604030504040204" pitchFamily="34" charset="-120"/>
              <a:ea typeface="微軟正黑體" panose="020B0604030504040204" pitchFamily="34" charset="-120"/>
            </a:rPr>
            <a:t>利用條件</a:t>
          </a:r>
          <a:endParaRPr lang="zh-TW" altLang="en-US" sz="2400" kern="1200" dirty="0">
            <a:latin typeface="微軟正黑體" panose="020B0604030504040204" pitchFamily="34" charset="-120"/>
            <a:ea typeface="微軟正黑體" panose="020B0604030504040204" pitchFamily="34" charset="-120"/>
          </a:endParaRPr>
        </a:p>
      </dsp:txBody>
      <dsp:txXfrm>
        <a:off x="94616" y="1191193"/>
        <a:ext cx="1735842" cy="2099280"/>
      </dsp:txXfrm>
    </dsp:sp>
    <dsp:sp modelId="{29206700-ECB1-4DD4-A87A-F66809C44190}">
      <dsp:nvSpPr>
        <dsp:cNvPr id="0" name=""/>
        <dsp:cNvSpPr/>
      </dsp:nvSpPr>
      <dsp:spPr>
        <a:xfrm rot="5400000">
          <a:off x="4554431" y="1079041"/>
          <a:ext cx="1326230" cy="6598748"/>
        </a:xfrm>
        <a:prstGeom prst="round2SameRect">
          <a:avLst/>
        </a:prstGeom>
        <a:solidFill>
          <a:schemeClr val="accent4">
            <a:tint val="40000"/>
            <a:alpha val="90000"/>
            <a:hueOff val="0"/>
            <a:satOff val="0"/>
            <a:lumOff val="0"/>
            <a:alphaOff val="0"/>
          </a:schemeClr>
        </a:solidFill>
        <a:ln w="25400"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rtl="0">
            <a:lnSpc>
              <a:spcPct val="90000"/>
            </a:lnSpc>
            <a:spcBef>
              <a:spcPct val="0"/>
            </a:spcBef>
            <a:spcAft>
              <a:spcPct val="15000"/>
            </a:spcAft>
            <a:buChar char="••"/>
          </a:pPr>
          <a:r>
            <a:rPr lang="zh-TW" altLang="en-US" sz="2000" b="1" kern="1200" dirty="0" smtClean="0">
              <a:latin typeface="微軟正黑體" panose="020B0604030504040204" pitchFamily="34" charset="-120"/>
              <a:ea typeface="微軟正黑體" panose="020B0604030504040204" pitchFamily="34" charset="-120"/>
            </a:rPr>
            <a:t>公開口述、公開播送、公開上映或公開演出</a:t>
          </a:r>
          <a:endParaRPr lang="zh-TW" altLang="en-US" sz="2000" kern="1200" dirty="0">
            <a:latin typeface="微軟正黑體" panose="020B0604030504040204" pitchFamily="34" charset="-120"/>
            <a:ea typeface="微軟正黑體" panose="020B0604030504040204" pitchFamily="34" charset="-120"/>
          </a:endParaRPr>
        </a:p>
      </dsp:txBody>
      <dsp:txXfrm rot="-5400000">
        <a:off x="1918173" y="3780041"/>
        <a:ext cx="6534007" cy="1196748"/>
      </dsp:txXfrm>
    </dsp:sp>
    <dsp:sp modelId="{B9B657FA-45C1-4C39-AA9F-CD9F2B46F824}">
      <dsp:nvSpPr>
        <dsp:cNvPr id="0" name=""/>
        <dsp:cNvSpPr/>
      </dsp:nvSpPr>
      <dsp:spPr>
        <a:xfrm>
          <a:off x="711" y="3645730"/>
          <a:ext cx="1917460" cy="1465369"/>
        </a:xfrm>
        <a:prstGeom prst="roundRect">
          <a:avLst/>
        </a:prstGeom>
        <a:solidFill>
          <a:schemeClr val="accent4">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rtl="0">
            <a:lnSpc>
              <a:spcPct val="90000"/>
            </a:lnSpc>
            <a:spcBef>
              <a:spcPct val="0"/>
            </a:spcBef>
            <a:spcAft>
              <a:spcPct val="35000"/>
            </a:spcAft>
          </a:pPr>
          <a:r>
            <a:rPr lang="zh-TW" altLang="en-US" sz="2400" b="1" kern="1200" dirty="0" smtClean="0">
              <a:latin typeface="微軟正黑體" panose="020B0604030504040204" pitchFamily="34" charset="-120"/>
              <a:ea typeface="微軟正黑體" panose="020B0604030504040204" pitchFamily="34" charset="-120"/>
            </a:rPr>
            <a:t>利用行為</a:t>
          </a:r>
          <a:endParaRPr lang="zh-TW" altLang="en-US" sz="2400" kern="1200" dirty="0">
            <a:latin typeface="微軟正黑體" panose="020B0604030504040204" pitchFamily="34" charset="-120"/>
            <a:ea typeface="微軟正黑體" panose="020B0604030504040204" pitchFamily="34" charset="-120"/>
          </a:endParaRPr>
        </a:p>
      </dsp:txBody>
      <dsp:txXfrm>
        <a:off x="72244" y="3717263"/>
        <a:ext cx="1774394" cy="1322303"/>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991F09B-8D7D-450D-B9BE-790F8A154410}">
      <dsp:nvSpPr>
        <dsp:cNvPr id="0" name=""/>
        <dsp:cNvSpPr/>
      </dsp:nvSpPr>
      <dsp:spPr>
        <a:xfrm>
          <a:off x="0" y="883791"/>
          <a:ext cx="8496944" cy="2293200"/>
        </a:xfrm>
        <a:prstGeom prst="rect">
          <a:avLst/>
        </a:prstGeom>
        <a:solidFill>
          <a:schemeClr val="accent5">
            <a:alpha val="90000"/>
            <a:tint val="4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59457" tIns="145796" rIns="659457" bIns="142240" numCol="1" spcCol="1270" anchor="t" anchorCtr="0">
          <a:noAutofit/>
        </a:bodyPr>
        <a:lstStyle/>
        <a:p>
          <a:pPr marL="228600" lvl="1" indent="-228600" algn="l" defTabSz="889000" rtl="0">
            <a:lnSpc>
              <a:spcPct val="90000"/>
            </a:lnSpc>
            <a:spcBef>
              <a:spcPct val="0"/>
            </a:spcBef>
            <a:spcAft>
              <a:spcPts val="0"/>
            </a:spcAft>
            <a:buChar char="••"/>
          </a:pPr>
          <a:r>
            <a:rPr lang="zh-TW" altLang="en-US" sz="2000" b="1" kern="1200" dirty="0" smtClean="0">
              <a:solidFill>
                <a:srgbClr val="C00000"/>
              </a:solidFill>
              <a:latin typeface="微軟正黑體" pitchFamily="34" charset="-120"/>
              <a:ea typeface="微軟正黑體" pitchFamily="34" charset="-120"/>
            </a:rPr>
            <a:t>一</a:t>
          </a:r>
          <a:r>
            <a:rPr lang="en-US" altLang="zh-TW" sz="2000" b="1" kern="1200" dirty="0" smtClean="0">
              <a:solidFill>
                <a:srgbClr val="C00000"/>
              </a:solidFill>
              <a:latin typeface="微軟正黑體" pitchFamily="34" charset="-120"/>
              <a:ea typeface="微軟正黑體" pitchFamily="34" charset="-120"/>
            </a:rPr>
            <a:t>.</a:t>
          </a:r>
          <a:r>
            <a:rPr lang="zh-TW" altLang="en-US" sz="2000" b="1" kern="1200" dirty="0" smtClean="0">
              <a:solidFill>
                <a:srgbClr val="C00000"/>
              </a:solidFill>
              <a:latin typeface="微軟正黑體" pitchFamily="34" charset="-120"/>
              <a:ea typeface="微軟正黑體" pitchFamily="34" charset="-120"/>
            </a:rPr>
            <a:t>利用之目的及性質</a:t>
          </a:r>
          <a:r>
            <a:rPr lang="en-US" altLang="zh-TW" sz="2000" b="1" kern="1200" dirty="0" smtClean="0">
              <a:latin typeface="微軟正黑體" pitchFamily="34" charset="-120"/>
              <a:ea typeface="微軟正黑體" pitchFamily="34" charset="-120"/>
            </a:rPr>
            <a:t>(</a:t>
          </a:r>
          <a:r>
            <a:rPr lang="zh-TW" altLang="en-US" sz="2000" b="1" kern="1200" dirty="0" smtClean="0">
              <a:latin typeface="微軟正黑體" pitchFamily="34" charset="-120"/>
              <a:ea typeface="微軟正黑體" pitchFamily="34" charset="-120"/>
            </a:rPr>
            <a:t>是否具有商業目的？</a:t>
          </a:r>
          <a:r>
            <a:rPr lang="en-US" altLang="zh-TW" sz="2000" b="1" kern="1200" dirty="0" smtClean="0">
              <a:latin typeface="微軟正黑體" pitchFamily="34" charset="-120"/>
              <a:ea typeface="微軟正黑體" pitchFamily="34" charset="-120"/>
            </a:rPr>
            <a:t>)</a:t>
          </a:r>
          <a:endParaRPr lang="zh-TW" altLang="en-US" sz="2000" kern="1200" dirty="0">
            <a:latin typeface="微軟正黑體" pitchFamily="34" charset="-120"/>
            <a:ea typeface="微軟正黑體" pitchFamily="34" charset="-120"/>
          </a:endParaRPr>
        </a:p>
        <a:p>
          <a:pPr marL="228600" lvl="1" indent="-228600" algn="l" defTabSz="889000" rtl="0">
            <a:lnSpc>
              <a:spcPct val="90000"/>
            </a:lnSpc>
            <a:spcBef>
              <a:spcPct val="0"/>
            </a:spcBef>
            <a:spcAft>
              <a:spcPts val="0"/>
            </a:spcAft>
            <a:buChar char="••"/>
          </a:pPr>
          <a:r>
            <a:rPr lang="zh-TW" altLang="en-US" sz="2000" b="1" kern="1200" dirty="0" smtClean="0">
              <a:solidFill>
                <a:srgbClr val="C00000"/>
              </a:solidFill>
              <a:latin typeface="微軟正黑體" pitchFamily="34" charset="-120"/>
              <a:ea typeface="微軟正黑體" pitchFamily="34" charset="-120"/>
            </a:rPr>
            <a:t>二</a:t>
          </a:r>
          <a:r>
            <a:rPr lang="en-US" altLang="zh-TW" sz="2000" b="1" kern="1200" dirty="0" smtClean="0">
              <a:solidFill>
                <a:srgbClr val="C00000"/>
              </a:solidFill>
              <a:latin typeface="微軟正黑體" pitchFamily="34" charset="-120"/>
              <a:ea typeface="微軟正黑體" pitchFamily="34" charset="-120"/>
            </a:rPr>
            <a:t>.</a:t>
          </a:r>
          <a:r>
            <a:rPr lang="zh-TW" altLang="en-US" sz="2000" b="1" kern="1200" dirty="0" smtClean="0">
              <a:solidFill>
                <a:srgbClr val="C00000"/>
              </a:solidFill>
              <a:latin typeface="微軟正黑體" pitchFamily="34" charset="-120"/>
              <a:ea typeface="微軟正黑體" pitchFamily="34" charset="-120"/>
            </a:rPr>
            <a:t>著作之性質</a:t>
          </a:r>
          <a:r>
            <a:rPr lang="en-US" altLang="zh-TW" sz="2000" b="1" kern="1200" dirty="0" smtClean="0">
              <a:latin typeface="微軟正黑體" pitchFamily="34" charset="-120"/>
              <a:ea typeface="微軟正黑體" pitchFamily="34" charset="-120"/>
            </a:rPr>
            <a:t>(</a:t>
          </a:r>
          <a:r>
            <a:rPr lang="zh-TW" altLang="en-US" sz="2000" b="1" kern="1200" dirty="0" smtClean="0">
              <a:latin typeface="微軟正黑體" pitchFamily="34" charset="-120"/>
              <a:ea typeface="微軟正黑體" pitchFamily="34" charset="-120"/>
            </a:rPr>
            <a:t>指被利用之原著作，事實性的？還是虛構性？</a:t>
          </a:r>
          <a:r>
            <a:rPr lang="en-US" altLang="zh-TW" sz="2000" b="1" kern="1200" dirty="0" smtClean="0">
              <a:latin typeface="微軟正黑體" pitchFamily="34" charset="-120"/>
              <a:ea typeface="微軟正黑體" pitchFamily="34" charset="-120"/>
            </a:rPr>
            <a:t>)</a:t>
          </a:r>
          <a:endParaRPr lang="zh-TW" altLang="en-US" sz="2000" kern="1200" dirty="0">
            <a:latin typeface="微軟正黑體" pitchFamily="34" charset="-120"/>
            <a:ea typeface="微軟正黑體" pitchFamily="34" charset="-120"/>
          </a:endParaRPr>
        </a:p>
        <a:p>
          <a:pPr marL="228600" lvl="1" indent="-228600" algn="l" defTabSz="889000" rtl="0">
            <a:lnSpc>
              <a:spcPct val="90000"/>
            </a:lnSpc>
            <a:spcBef>
              <a:spcPct val="0"/>
            </a:spcBef>
            <a:spcAft>
              <a:spcPts val="0"/>
            </a:spcAft>
            <a:buChar char="••"/>
          </a:pPr>
          <a:r>
            <a:rPr lang="zh-TW" altLang="en-US" sz="2000" b="1" kern="1200" dirty="0" smtClean="0">
              <a:solidFill>
                <a:srgbClr val="C00000"/>
              </a:solidFill>
              <a:latin typeface="微軟正黑體" pitchFamily="34" charset="-120"/>
              <a:ea typeface="微軟正黑體" pitchFamily="34" charset="-120"/>
            </a:rPr>
            <a:t>三</a:t>
          </a:r>
          <a:r>
            <a:rPr lang="en-US" altLang="zh-TW" sz="2000" b="1" kern="1200" dirty="0" smtClean="0">
              <a:solidFill>
                <a:srgbClr val="C00000"/>
              </a:solidFill>
              <a:latin typeface="微軟正黑體" pitchFamily="34" charset="-120"/>
              <a:ea typeface="微軟正黑體" pitchFamily="34" charset="-120"/>
            </a:rPr>
            <a:t>.</a:t>
          </a:r>
          <a:r>
            <a:rPr lang="zh-TW" altLang="en-US" sz="2000" b="1" kern="1200" dirty="0" smtClean="0">
              <a:solidFill>
                <a:srgbClr val="C00000"/>
              </a:solidFill>
              <a:latin typeface="微軟正黑體" pitchFamily="34" charset="-120"/>
              <a:ea typeface="微軟正黑體" pitchFamily="34" charset="-120"/>
            </a:rPr>
            <a:t>利用之質量及其在整個著作所占之比例</a:t>
          </a:r>
          <a:r>
            <a:rPr lang="en-US" altLang="zh-TW" sz="2000" b="1" kern="1200" dirty="0" smtClean="0">
              <a:latin typeface="微軟正黑體" pitchFamily="34" charset="-120"/>
              <a:ea typeface="微軟正黑體" pitchFamily="34" charset="-120"/>
            </a:rPr>
            <a:t>(</a:t>
          </a:r>
          <a:r>
            <a:rPr lang="zh-TW" altLang="en-US" sz="2000" b="1" kern="1200" dirty="0" smtClean="0">
              <a:latin typeface="微軟正黑體" pitchFamily="34" charset="-120"/>
              <a:ea typeface="微軟正黑體" pitchFamily="34" charset="-120"/>
            </a:rPr>
            <a:t>指利用的部分占原著作之比例</a:t>
          </a:r>
          <a:r>
            <a:rPr lang="en-US" altLang="zh-TW" sz="2000" b="1" kern="1200" dirty="0" smtClean="0">
              <a:latin typeface="微軟正黑體" pitchFamily="34" charset="-120"/>
              <a:ea typeface="微軟正黑體" pitchFamily="34" charset="-120"/>
            </a:rPr>
            <a:t>)</a:t>
          </a:r>
          <a:endParaRPr lang="zh-TW" altLang="en-US" sz="2000" kern="1200" dirty="0">
            <a:latin typeface="微軟正黑體" pitchFamily="34" charset="-120"/>
            <a:ea typeface="微軟正黑體" pitchFamily="34" charset="-120"/>
          </a:endParaRPr>
        </a:p>
        <a:p>
          <a:pPr marL="228600" lvl="1" indent="-228600" algn="l" defTabSz="889000" rtl="0">
            <a:lnSpc>
              <a:spcPct val="90000"/>
            </a:lnSpc>
            <a:spcBef>
              <a:spcPct val="0"/>
            </a:spcBef>
            <a:spcAft>
              <a:spcPts val="0"/>
            </a:spcAft>
            <a:buChar char="••"/>
          </a:pPr>
          <a:r>
            <a:rPr lang="zh-TW" altLang="en-US" sz="2000" b="1" kern="1200" dirty="0" smtClean="0">
              <a:solidFill>
                <a:srgbClr val="C00000"/>
              </a:solidFill>
              <a:latin typeface="微軟正黑體" pitchFamily="34" charset="-120"/>
              <a:ea typeface="微軟正黑體" pitchFamily="34" charset="-120"/>
            </a:rPr>
            <a:t>四</a:t>
          </a:r>
          <a:r>
            <a:rPr lang="en-US" altLang="zh-TW" sz="2000" b="1" kern="1200" dirty="0" smtClean="0">
              <a:solidFill>
                <a:srgbClr val="C00000"/>
              </a:solidFill>
              <a:latin typeface="微軟正黑體" pitchFamily="34" charset="-120"/>
              <a:ea typeface="微軟正黑體" pitchFamily="34" charset="-120"/>
            </a:rPr>
            <a:t>.</a:t>
          </a:r>
          <a:r>
            <a:rPr lang="zh-TW" altLang="en-US" sz="2000" b="1" kern="1200" dirty="0" smtClean="0">
              <a:solidFill>
                <a:srgbClr val="C00000"/>
              </a:solidFill>
              <a:latin typeface="微軟正黑體" pitchFamily="34" charset="-120"/>
              <a:ea typeface="微軟正黑體" pitchFamily="34" charset="-120"/>
            </a:rPr>
            <a:t>利用結果對著作潛在市場與現在價值之影響</a:t>
          </a:r>
          <a:r>
            <a:rPr lang="en-US" altLang="zh-TW" sz="2000" b="1" kern="1200" dirty="0" smtClean="0">
              <a:latin typeface="微軟正黑體" pitchFamily="34" charset="-120"/>
              <a:ea typeface="微軟正黑體" pitchFamily="34" charset="-120"/>
            </a:rPr>
            <a:t>(</a:t>
          </a:r>
          <a:r>
            <a:rPr lang="zh-TW" altLang="en-US" sz="2000" b="1" kern="1200" dirty="0" smtClean="0">
              <a:latin typeface="微軟正黑體" pitchFamily="34" charset="-120"/>
              <a:ea typeface="微軟正黑體" pitchFamily="34" charset="-120"/>
            </a:rPr>
            <a:t>最重要的要素</a:t>
          </a:r>
          <a:r>
            <a:rPr lang="en-US" altLang="zh-TW" sz="2000" b="1" kern="1200" dirty="0" smtClean="0">
              <a:latin typeface="微軟正黑體" pitchFamily="34" charset="-120"/>
              <a:ea typeface="微軟正黑體" pitchFamily="34" charset="-120"/>
            </a:rPr>
            <a:t>)</a:t>
          </a:r>
          <a:r>
            <a:rPr lang="zh-TW" altLang="en-US" sz="2000" b="1" kern="1200" dirty="0" smtClean="0">
              <a:latin typeface="微軟正黑體" pitchFamily="34" charset="-120"/>
              <a:ea typeface="微軟正黑體" pitchFamily="34" charset="-120"/>
            </a:rPr>
            <a:t> </a:t>
          </a:r>
          <a:endParaRPr lang="zh-TW" altLang="en-US" sz="2000" kern="1200" dirty="0">
            <a:latin typeface="微軟正黑體" pitchFamily="34" charset="-120"/>
            <a:ea typeface="微軟正黑體" pitchFamily="34" charset="-120"/>
          </a:endParaRPr>
        </a:p>
      </dsp:txBody>
      <dsp:txXfrm>
        <a:off x="0" y="883791"/>
        <a:ext cx="8496944" cy="2293200"/>
      </dsp:txXfrm>
    </dsp:sp>
    <dsp:sp modelId="{10A94E78-238B-4935-8AE0-952AC4C6E44D}">
      <dsp:nvSpPr>
        <dsp:cNvPr id="0" name=""/>
        <dsp:cNvSpPr/>
      </dsp:nvSpPr>
      <dsp:spPr>
        <a:xfrm>
          <a:off x="424432" y="77302"/>
          <a:ext cx="5942052" cy="916371"/>
        </a:xfrm>
        <a:prstGeom prst="roundRect">
          <a:avLst/>
        </a:prstGeom>
        <a:solidFill>
          <a:schemeClr val="lt1">
            <a:hueOff val="0"/>
            <a:satOff val="0"/>
            <a:lumOff val="0"/>
            <a:alphaOff val="0"/>
          </a:schemeClr>
        </a:solidFill>
        <a:ln w="38100" cap="flat" cmpd="sng" algn="ctr">
          <a:solidFill>
            <a:schemeClr val="accent5">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24815" tIns="0" rIns="224815" bIns="0" numCol="1" spcCol="1270" anchor="ctr" anchorCtr="0">
          <a:noAutofit/>
        </a:bodyPr>
        <a:lstStyle/>
        <a:p>
          <a:pPr lvl="0" algn="l" defTabSz="1066800" rtl="0">
            <a:lnSpc>
              <a:spcPct val="90000"/>
            </a:lnSpc>
            <a:spcBef>
              <a:spcPct val="0"/>
            </a:spcBef>
            <a:spcAft>
              <a:spcPts val="0"/>
            </a:spcAft>
          </a:pPr>
          <a:r>
            <a:rPr lang="zh-TW" altLang="en-US" sz="2400" b="1" kern="1200" dirty="0" smtClean="0">
              <a:latin typeface="微軟正黑體" pitchFamily="34" charset="-120"/>
              <a:ea typeface="微軟正黑體" pitchFamily="34" charset="-120"/>
            </a:rPr>
            <a:t>判斷基準─</a:t>
          </a:r>
          <a:r>
            <a:rPr lang="en-US" altLang="zh-TW" sz="2400" b="1" kern="1200" dirty="0" smtClean="0">
              <a:latin typeface="微軟正黑體" pitchFamily="34" charset="-120"/>
              <a:ea typeface="微軟正黑體" pitchFamily="34" charset="-120"/>
            </a:rPr>
            <a:t>(§</a:t>
          </a:r>
          <a:r>
            <a:rPr lang="en-US" sz="2400" b="1" kern="1200" dirty="0" smtClean="0">
              <a:latin typeface="微軟正黑體" pitchFamily="34" charset="-120"/>
              <a:ea typeface="微軟正黑體" pitchFamily="34" charset="-120"/>
            </a:rPr>
            <a:t>65</a:t>
          </a:r>
          <a:r>
            <a:rPr lang="zh-TW" sz="2400" b="1" kern="1200" dirty="0" smtClean="0">
              <a:latin typeface="微軟正黑體" pitchFamily="34" charset="-120"/>
              <a:ea typeface="微軟正黑體" pitchFamily="34" charset="-120"/>
            </a:rPr>
            <a:t>條</a:t>
          </a:r>
          <a:r>
            <a:rPr lang="en-US" altLang="zh-TW" sz="2400" b="1" kern="1200" dirty="0" smtClean="0">
              <a:latin typeface="Univers Condensed"/>
              <a:ea typeface="微軟正黑體" pitchFamily="34" charset="-120"/>
            </a:rPr>
            <a:t>Ⅱ)</a:t>
          </a:r>
          <a:endParaRPr lang="zh-TW" sz="2400" kern="1200" dirty="0">
            <a:latin typeface="微軟正黑體" pitchFamily="34" charset="-120"/>
            <a:ea typeface="微軟正黑體" pitchFamily="34" charset="-120"/>
          </a:endParaRPr>
        </a:p>
      </dsp:txBody>
      <dsp:txXfrm>
        <a:off x="469166" y="122036"/>
        <a:ext cx="5852584" cy="826903"/>
      </dsp:txXfrm>
    </dsp:sp>
    <dsp:sp modelId="{4CE3F410-CAAF-4BAE-933F-C78A2FBDB609}">
      <dsp:nvSpPr>
        <dsp:cNvPr id="0" name=""/>
        <dsp:cNvSpPr/>
      </dsp:nvSpPr>
      <dsp:spPr>
        <a:xfrm>
          <a:off x="0" y="3895905"/>
          <a:ext cx="8496944" cy="1499400"/>
        </a:xfrm>
        <a:prstGeom prst="rect">
          <a:avLst/>
        </a:prstGeom>
        <a:solidFill>
          <a:schemeClr val="accent5">
            <a:alpha val="90000"/>
            <a:tint val="4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59457" tIns="145796" rIns="659457" bIns="142240" numCol="1" spcCol="1270" anchor="t" anchorCtr="0">
          <a:noAutofit/>
        </a:bodyPr>
        <a:lstStyle/>
        <a:p>
          <a:pPr marL="228600" lvl="1" indent="-228600" algn="l" defTabSz="889000" rtl="0">
            <a:lnSpc>
              <a:spcPct val="90000"/>
            </a:lnSpc>
            <a:spcBef>
              <a:spcPct val="0"/>
            </a:spcBef>
            <a:spcAft>
              <a:spcPts val="0"/>
            </a:spcAft>
            <a:buChar char="••"/>
          </a:pPr>
          <a:r>
            <a:rPr lang="zh-TW" altLang="en-US" sz="2000" b="1" kern="1200" dirty="0" smtClean="0">
              <a:latin typeface="微軟正黑體" pitchFamily="34" charset="-120"/>
              <a:ea typeface="微軟正黑體" pitchFamily="34" charset="-120"/>
            </a:rPr>
            <a:t>判斷</a:t>
          </a:r>
          <a:r>
            <a:rPr lang="en-US" altLang="en-US" sz="2000" b="1" kern="1200" dirty="0" smtClean="0">
              <a:latin typeface="微軟正黑體" pitchFamily="34" charset="-120"/>
              <a:ea typeface="微軟正黑體" pitchFamily="34" charset="-120"/>
            </a:rPr>
            <a:t>§44~ §63 </a:t>
          </a:r>
          <a:r>
            <a:rPr lang="zh-TW" altLang="en-US" sz="2000" b="1" kern="1200" dirty="0" smtClean="0">
              <a:latin typeface="微軟正黑體" pitchFamily="34" charset="-120"/>
              <a:ea typeface="微軟正黑體" pitchFamily="34" charset="-120"/>
            </a:rPr>
            <a:t>所定之「合理範圍」，依</a:t>
          </a:r>
          <a:r>
            <a:rPr lang="en-US" altLang="en-US" sz="2000" b="1" kern="1200" dirty="0" smtClean="0">
              <a:latin typeface="微軟正黑體" pitchFamily="34" charset="-120"/>
              <a:ea typeface="微軟正黑體" pitchFamily="34" charset="-120"/>
            </a:rPr>
            <a:t>65</a:t>
          </a:r>
          <a:r>
            <a:rPr lang="zh-TW" altLang="en-US" sz="2000" b="1" kern="1200" dirty="0" smtClean="0">
              <a:latin typeface="微軟正黑體" pitchFamily="34" charset="-120"/>
              <a:ea typeface="微軟正黑體" pitchFamily="34" charset="-120"/>
            </a:rPr>
            <a:t>條第</a:t>
          </a:r>
          <a:r>
            <a:rPr lang="en-US" altLang="zh-TW" sz="2000" b="1" kern="1200" dirty="0" smtClean="0">
              <a:latin typeface="微軟正黑體" pitchFamily="34" charset="-120"/>
              <a:ea typeface="微軟正黑體" pitchFamily="34" charset="-120"/>
            </a:rPr>
            <a:t>2</a:t>
          </a:r>
          <a:r>
            <a:rPr lang="zh-TW" altLang="en-US" sz="2000" b="1" kern="1200" dirty="0" smtClean="0">
              <a:latin typeface="微軟正黑體" pitchFamily="34" charset="-120"/>
              <a:ea typeface="微軟正黑體" pitchFamily="34" charset="-120"/>
            </a:rPr>
            <a:t>項判斷</a:t>
          </a:r>
          <a:r>
            <a:rPr lang="en-US" altLang="en-US" sz="2000" b="1" kern="1200" dirty="0" smtClean="0">
              <a:latin typeface="微軟正黑體" pitchFamily="34" charset="-120"/>
              <a:ea typeface="微軟正黑體" pitchFamily="34" charset="-120"/>
            </a:rPr>
            <a:t>(</a:t>
          </a:r>
          <a:r>
            <a:rPr lang="zh-TW" altLang="en-US" sz="2000" b="1" kern="1200" dirty="0" smtClean="0">
              <a:latin typeface="微軟正黑體" pitchFamily="34" charset="-120"/>
              <a:ea typeface="微軟正黑體" pitchFamily="34" charset="-120"/>
            </a:rPr>
            <a:t>輔助</a:t>
          </a:r>
          <a:r>
            <a:rPr lang="en-US" altLang="en-US" sz="2000" b="1" kern="1200" dirty="0" smtClean="0">
              <a:latin typeface="微軟正黑體" pitchFamily="34" charset="-120"/>
              <a:ea typeface="微軟正黑體" pitchFamily="34" charset="-120"/>
            </a:rPr>
            <a:t>)</a:t>
          </a:r>
          <a:endParaRPr lang="zh-TW" altLang="en-US" sz="2000" b="1" kern="1200" dirty="0">
            <a:latin typeface="微軟正黑體" pitchFamily="34" charset="-120"/>
            <a:ea typeface="微軟正黑體" pitchFamily="34" charset="-120"/>
          </a:endParaRPr>
        </a:p>
        <a:p>
          <a:pPr marL="228600" lvl="1" indent="-228600" algn="l" defTabSz="889000" rtl="0">
            <a:lnSpc>
              <a:spcPct val="90000"/>
            </a:lnSpc>
            <a:spcBef>
              <a:spcPct val="0"/>
            </a:spcBef>
            <a:spcAft>
              <a:spcPts val="0"/>
            </a:spcAft>
            <a:buChar char="••"/>
          </a:pPr>
          <a:r>
            <a:rPr lang="zh-TW" altLang="en-US" sz="2000" b="1" kern="1200" dirty="0" smtClean="0">
              <a:latin typeface="微軟正黑體" pitchFamily="34" charset="-120"/>
              <a:ea typeface="微軟正黑體" pitchFamily="34" charset="-120"/>
            </a:rPr>
            <a:t>有</a:t>
          </a:r>
          <a:r>
            <a:rPr lang="en-US" altLang="en-US" sz="2000" b="1" kern="1200" dirty="0" smtClean="0">
              <a:latin typeface="微軟正黑體" pitchFamily="34" charset="-120"/>
              <a:ea typeface="微軟正黑體" pitchFamily="34" charset="-120"/>
            </a:rPr>
            <a:t>§44~ §63</a:t>
          </a:r>
          <a:r>
            <a:rPr lang="zh-TW" altLang="en-US" sz="2000" b="1" kern="1200" dirty="0" smtClean="0">
              <a:latin typeface="微軟正黑體" pitchFamily="34" charset="-120"/>
              <a:ea typeface="微軟正黑體" pitchFamily="34" charset="-120"/>
            </a:rPr>
            <a:t>以外情形，審酌 </a:t>
          </a:r>
          <a:r>
            <a:rPr lang="en-US" altLang="zh-TW" sz="2000" b="1" kern="1200" dirty="0" smtClean="0">
              <a:latin typeface="微軟正黑體" pitchFamily="34" charset="-120"/>
              <a:ea typeface="微軟正黑體" pitchFamily="34" charset="-120"/>
            </a:rPr>
            <a:t>65</a:t>
          </a:r>
          <a:r>
            <a:rPr lang="zh-TW" altLang="en-US" sz="2000" b="1" kern="1200" dirty="0" smtClean="0">
              <a:latin typeface="微軟正黑體" pitchFamily="34" charset="-120"/>
              <a:ea typeface="微軟正黑體" pitchFamily="34" charset="-120"/>
            </a:rPr>
            <a:t>條第</a:t>
          </a:r>
          <a:r>
            <a:rPr lang="en-US" altLang="zh-TW" sz="2000" b="1" kern="1200" dirty="0" smtClean="0">
              <a:latin typeface="微軟正黑體" pitchFamily="34" charset="-120"/>
              <a:ea typeface="微軟正黑體" pitchFamily="34" charset="-120"/>
            </a:rPr>
            <a:t>2</a:t>
          </a:r>
          <a:r>
            <a:rPr lang="zh-TW" altLang="en-US" sz="2000" b="1" kern="1200" dirty="0" smtClean="0">
              <a:latin typeface="微軟正黑體" pitchFamily="34" charset="-120"/>
              <a:ea typeface="微軟正黑體" pitchFamily="34" charset="-120"/>
            </a:rPr>
            <a:t>項判斷基準後如認為合理，仍得成立理使用</a:t>
          </a:r>
          <a:r>
            <a:rPr lang="en-US" altLang="en-US" sz="2000" b="1" kern="1200" dirty="0" smtClean="0">
              <a:latin typeface="微軟正黑體" pitchFamily="34" charset="-120"/>
              <a:ea typeface="微軟正黑體" pitchFamily="34" charset="-120"/>
            </a:rPr>
            <a:t>(</a:t>
          </a:r>
          <a:r>
            <a:rPr lang="zh-TW" altLang="en-US" sz="2000" b="1" kern="1200" dirty="0" smtClean="0">
              <a:latin typeface="微軟正黑體" pitchFamily="34" charset="-120"/>
              <a:ea typeface="微軟正黑體" pitchFamily="34" charset="-120"/>
            </a:rPr>
            <a:t>獨立</a:t>
          </a:r>
          <a:r>
            <a:rPr lang="en-US" altLang="en-US" sz="2000" b="1" kern="1200" dirty="0" smtClean="0">
              <a:latin typeface="微軟正黑體" pitchFamily="34" charset="-120"/>
              <a:ea typeface="微軟正黑體" pitchFamily="34" charset="-120"/>
            </a:rPr>
            <a:t>) </a:t>
          </a:r>
          <a:r>
            <a:rPr lang="zh-TW" altLang="en-US" sz="2000" b="1" kern="1200" dirty="0" smtClean="0">
              <a:latin typeface="微軟正黑體" pitchFamily="34" charset="-120"/>
              <a:ea typeface="微軟正黑體" pitchFamily="34" charset="-120"/>
            </a:rPr>
            <a:t>。</a:t>
          </a:r>
          <a:endParaRPr lang="zh-TW" altLang="en-US" sz="2000" b="1" kern="1200" dirty="0">
            <a:latin typeface="微軟正黑體" pitchFamily="34" charset="-120"/>
            <a:ea typeface="微軟正黑體" pitchFamily="34" charset="-120"/>
          </a:endParaRPr>
        </a:p>
      </dsp:txBody>
      <dsp:txXfrm>
        <a:off x="0" y="3895905"/>
        <a:ext cx="8496944" cy="1499400"/>
      </dsp:txXfrm>
    </dsp:sp>
    <dsp:sp modelId="{F91B8C84-D008-40D3-AB5D-1A7829145425}">
      <dsp:nvSpPr>
        <dsp:cNvPr id="0" name=""/>
        <dsp:cNvSpPr/>
      </dsp:nvSpPr>
      <dsp:spPr>
        <a:xfrm>
          <a:off x="360041" y="3207195"/>
          <a:ext cx="5942052" cy="777871"/>
        </a:xfrm>
        <a:prstGeom prst="roundRect">
          <a:avLst/>
        </a:prstGeom>
        <a:solidFill>
          <a:schemeClr val="lt1">
            <a:hueOff val="0"/>
            <a:satOff val="0"/>
            <a:lumOff val="0"/>
            <a:alphaOff val="0"/>
          </a:schemeClr>
        </a:solidFill>
        <a:ln w="38100" cap="flat" cmpd="sng" algn="ctr">
          <a:solidFill>
            <a:schemeClr val="accent5">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24815" tIns="0" rIns="224815" bIns="0" numCol="1" spcCol="1270" anchor="ctr" anchorCtr="0">
          <a:noAutofit/>
        </a:bodyPr>
        <a:lstStyle/>
        <a:p>
          <a:pPr lvl="0" algn="l" defTabSz="1066800" rtl="0">
            <a:lnSpc>
              <a:spcPct val="90000"/>
            </a:lnSpc>
            <a:spcBef>
              <a:spcPct val="0"/>
            </a:spcBef>
            <a:spcAft>
              <a:spcPts val="0"/>
            </a:spcAft>
          </a:pPr>
          <a:r>
            <a:rPr lang="zh-TW" altLang="en-US" sz="2400" b="1" kern="1200" dirty="0" smtClean="0">
              <a:latin typeface="微軟正黑體" pitchFamily="34" charset="-120"/>
              <a:ea typeface="微軟正黑體" pitchFamily="34" charset="-120"/>
            </a:rPr>
            <a:t>獨立兼輔助條款</a:t>
          </a:r>
          <a:endParaRPr lang="zh-TW" altLang="en-US" sz="2400" b="1" kern="1200" dirty="0">
            <a:latin typeface="微軟正黑體" pitchFamily="34" charset="-120"/>
            <a:ea typeface="微軟正黑體" pitchFamily="34" charset="-120"/>
          </a:endParaRPr>
        </a:p>
      </dsp:txBody>
      <dsp:txXfrm>
        <a:off x="398014" y="3245168"/>
        <a:ext cx="5866106" cy="701925"/>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97877C-903E-4372-8B1C-E762D4F41227}">
      <dsp:nvSpPr>
        <dsp:cNvPr id="0" name=""/>
        <dsp:cNvSpPr/>
      </dsp:nvSpPr>
      <dsp:spPr>
        <a:xfrm>
          <a:off x="264699" y="1696"/>
          <a:ext cx="2724414" cy="680095"/>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50800" rIns="76200" bIns="50800" numCol="1" spcCol="1270" anchor="ctr" anchorCtr="0">
          <a:noAutofit/>
        </a:bodyPr>
        <a:lstStyle/>
        <a:p>
          <a:pPr lvl="0" algn="ctr" defTabSz="1778000">
            <a:lnSpc>
              <a:spcPct val="90000"/>
            </a:lnSpc>
            <a:spcBef>
              <a:spcPct val="0"/>
            </a:spcBef>
            <a:spcAft>
              <a:spcPct val="35000"/>
            </a:spcAft>
          </a:pPr>
          <a:r>
            <a:rPr lang="zh-TW" altLang="en-US" sz="4000" kern="1200" dirty="0" smtClean="0">
              <a:latin typeface="微軟正黑體" panose="020B0604030504040204" pitchFamily="34" charset="-120"/>
              <a:ea typeface="微軟正黑體" panose="020B0604030504040204" pitchFamily="34" charset="-120"/>
            </a:rPr>
            <a:t>機關</a:t>
          </a:r>
          <a:endParaRPr lang="zh-TW" altLang="en-US" sz="4000" kern="1200" dirty="0">
            <a:latin typeface="微軟正黑體" panose="020B0604030504040204" pitchFamily="34" charset="-120"/>
            <a:ea typeface="微軟正黑體" panose="020B0604030504040204" pitchFamily="34" charset="-120"/>
          </a:endParaRPr>
        </a:p>
      </dsp:txBody>
      <dsp:txXfrm>
        <a:off x="284618" y="21615"/>
        <a:ext cx="2684576" cy="640257"/>
      </dsp:txXfrm>
    </dsp:sp>
    <dsp:sp modelId="{9C2430EB-5C44-498D-B167-43CEFEEC2CCF}">
      <dsp:nvSpPr>
        <dsp:cNvPr id="0" name=""/>
        <dsp:cNvSpPr/>
      </dsp:nvSpPr>
      <dsp:spPr>
        <a:xfrm>
          <a:off x="537140" y="681791"/>
          <a:ext cx="272441" cy="889169"/>
        </a:xfrm>
        <a:custGeom>
          <a:avLst/>
          <a:gdLst/>
          <a:ahLst/>
          <a:cxnLst/>
          <a:rect l="0" t="0" r="0" b="0"/>
          <a:pathLst>
            <a:path>
              <a:moveTo>
                <a:pt x="0" y="0"/>
              </a:moveTo>
              <a:lnTo>
                <a:pt x="0" y="889169"/>
              </a:lnTo>
              <a:lnTo>
                <a:pt x="272441" y="889169"/>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2ED434B-B54A-4A22-852A-2D8B67331D52}">
      <dsp:nvSpPr>
        <dsp:cNvPr id="0" name=""/>
        <dsp:cNvSpPr/>
      </dsp:nvSpPr>
      <dsp:spPr>
        <a:xfrm>
          <a:off x="809582" y="948433"/>
          <a:ext cx="3124150" cy="1245055"/>
        </a:xfrm>
        <a:prstGeom prst="roundRect">
          <a:avLst>
            <a:gd name="adj" fmla="val 10000"/>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27940" rIns="41910" bIns="27940" numCol="1" spcCol="1270" anchor="ctr" anchorCtr="0">
          <a:noAutofit/>
        </a:bodyPr>
        <a:lstStyle/>
        <a:p>
          <a:pPr lvl="0" algn="l" defTabSz="977900">
            <a:lnSpc>
              <a:spcPct val="90000"/>
            </a:lnSpc>
            <a:spcBef>
              <a:spcPct val="0"/>
            </a:spcBef>
            <a:spcAft>
              <a:spcPct val="35000"/>
            </a:spcAft>
          </a:pPr>
          <a:r>
            <a:rPr lang="zh-TW" altLang="en-US" sz="2200" b="1" kern="1200" dirty="0" smtClean="0">
              <a:latin typeface="微軟正黑體" panose="020B0604030504040204" pitchFamily="34" charset="-120"/>
              <a:ea typeface="微軟正黑體" panose="020B0604030504040204" pitchFamily="34" charset="-120"/>
            </a:rPr>
            <a:t>享有非專屬、永久、無償、不限地域、次數之利用權利</a:t>
          </a:r>
          <a:endParaRPr lang="zh-TW" altLang="en-US" sz="2200" b="1" kern="1200" dirty="0">
            <a:latin typeface="微軟正黑體" panose="020B0604030504040204" pitchFamily="34" charset="-120"/>
            <a:ea typeface="微軟正黑體" panose="020B0604030504040204" pitchFamily="34" charset="-120"/>
          </a:endParaRPr>
        </a:p>
      </dsp:txBody>
      <dsp:txXfrm>
        <a:off x="846048" y="984899"/>
        <a:ext cx="3051218" cy="1172123"/>
      </dsp:txXfrm>
    </dsp:sp>
    <dsp:sp modelId="{1785B36C-9605-4777-853B-30E4BDCBA048}">
      <dsp:nvSpPr>
        <dsp:cNvPr id="0" name=""/>
        <dsp:cNvSpPr/>
      </dsp:nvSpPr>
      <dsp:spPr>
        <a:xfrm>
          <a:off x="537140" y="681791"/>
          <a:ext cx="272441" cy="2311621"/>
        </a:xfrm>
        <a:custGeom>
          <a:avLst/>
          <a:gdLst/>
          <a:ahLst/>
          <a:cxnLst/>
          <a:rect l="0" t="0" r="0" b="0"/>
          <a:pathLst>
            <a:path>
              <a:moveTo>
                <a:pt x="0" y="0"/>
              </a:moveTo>
              <a:lnTo>
                <a:pt x="0" y="2311621"/>
              </a:lnTo>
              <a:lnTo>
                <a:pt x="272441" y="2311621"/>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8500AE3-C21C-4CCD-B224-7BB6D2F8BC9C}">
      <dsp:nvSpPr>
        <dsp:cNvPr id="0" name=""/>
        <dsp:cNvSpPr/>
      </dsp:nvSpPr>
      <dsp:spPr>
        <a:xfrm>
          <a:off x="809582" y="2460130"/>
          <a:ext cx="3124150" cy="1066565"/>
        </a:xfrm>
        <a:prstGeom prst="roundRect">
          <a:avLst>
            <a:gd name="adj" fmla="val 10000"/>
          </a:avLst>
        </a:prstGeom>
        <a:solidFill>
          <a:schemeClr val="lt1">
            <a:alpha val="90000"/>
            <a:hueOff val="0"/>
            <a:satOff val="0"/>
            <a:lumOff val="0"/>
            <a:alphaOff val="0"/>
          </a:schemeClr>
        </a:solidFill>
        <a:ln w="25400" cap="flat" cmpd="sng" algn="ctr">
          <a:solidFill>
            <a:schemeClr val="accent4">
              <a:hueOff val="-1488257"/>
              <a:satOff val="8966"/>
              <a:lumOff val="71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27940" rIns="41910" bIns="27940" numCol="1" spcCol="1270" anchor="ctr" anchorCtr="0">
          <a:noAutofit/>
        </a:bodyPr>
        <a:lstStyle/>
        <a:p>
          <a:pPr lvl="0" algn="l" defTabSz="977900">
            <a:lnSpc>
              <a:spcPct val="90000"/>
            </a:lnSpc>
            <a:spcBef>
              <a:spcPct val="0"/>
            </a:spcBef>
            <a:spcAft>
              <a:spcPct val="35000"/>
            </a:spcAft>
          </a:pPr>
          <a:r>
            <a:rPr lang="zh-TW" altLang="en-US" sz="2200" b="1" kern="1200" dirty="0" smtClean="0">
              <a:latin typeface="微軟正黑體" panose="020B0604030504040204" pitchFamily="34" charset="-120"/>
              <a:ea typeface="微軟正黑體" panose="020B0604030504040204" pitchFamily="34" charset="-120"/>
            </a:rPr>
            <a:t>得再轉授權第三人利用</a:t>
          </a:r>
          <a:endParaRPr lang="zh-TW" altLang="en-US" sz="2200" b="1" kern="1200" dirty="0">
            <a:latin typeface="微軟正黑體" panose="020B0604030504040204" pitchFamily="34" charset="-120"/>
            <a:ea typeface="微軟正黑體" panose="020B0604030504040204" pitchFamily="34" charset="-120"/>
          </a:endParaRPr>
        </a:p>
      </dsp:txBody>
      <dsp:txXfrm>
        <a:off x="840821" y="2491369"/>
        <a:ext cx="3061672" cy="1004087"/>
      </dsp:txXfrm>
    </dsp:sp>
    <dsp:sp modelId="{82C8C364-EA05-435A-BA69-4EBCE7231B6E}">
      <dsp:nvSpPr>
        <dsp:cNvPr id="0" name=""/>
        <dsp:cNvSpPr/>
      </dsp:nvSpPr>
      <dsp:spPr>
        <a:xfrm>
          <a:off x="3924444" y="0"/>
          <a:ext cx="2712852" cy="693150"/>
        </a:xfrm>
        <a:prstGeom prst="roundRect">
          <a:avLst>
            <a:gd name="adj" fmla="val 10000"/>
          </a:avLst>
        </a:prstGeom>
        <a:solidFill>
          <a:schemeClr val="accent4">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50800" rIns="76200" bIns="50800" numCol="1" spcCol="1270" anchor="ctr" anchorCtr="0">
          <a:noAutofit/>
        </a:bodyPr>
        <a:lstStyle/>
        <a:p>
          <a:pPr lvl="0" algn="ctr" defTabSz="1778000">
            <a:lnSpc>
              <a:spcPct val="90000"/>
            </a:lnSpc>
            <a:spcBef>
              <a:spcPct val="0"/>
            </a:spcBef>
            <a:spcAft>
              <a:spcPct val="35000"/>
            </a:spcAft>
          </a:pPr>
          <a:r>
            <a:rPr lang="zh-TW" altLang="en-US" sz="4000" kern="1200" dirty="0" smtClean="0">
              <a:latin typeface="微軟正黑體" panose="020B0604030504040204" pitchFamily="34" charset="-120"/>
              <a:ea typeface="微軟正黑體" panose="020B0604030504040204" pitchFamily="34" charset="-120"/>
            </a:rPr>
            <a:t>廠商</a:t>
          </a:r>
          <a:endParaRPr lang="zh-TW" altLang="en-US" sz="4000" kern="1200" dirty="0">
            <a:latin typeface="微軟正黑體" panose="020B0604030504040204" pitchFamily="34" charset="-120"/>
            <a:ea typeface="微軟正黑體" panose="020B0604030504040204" pitchFamily="34" charset="-120"/>
          </a:endParaRPr>
        </a:p>
      </dsp:txBody>
      <dsp:txXfrm>
        <a:off x="3944746" y="20302"/>
        <a:ext cx="2672248" cy="652546"/>
      </dsp:txXfrm>
    </dsp:sp>
    <dsp:sp modelId="{116EBCC1-E613-4216-9D84-1DB56C906425}">
      <dsp:nvSpPr>
        <dsp:cNvPr id="0" name=""/>
        <dsp:cNvSpPr/>
      </dsp:nvSpPr>
      <dsp:spPr>
        <a:xfrm>
          <a:off x="4195729" y="693150"/>
          <a:ext cx="271285" cy="801620"/>
        </a:xfrm>
        <a:custGeom>
          <a:avLst/>
          <a:gdLst/>
          <a:ahLst/>
          <a:cxnLst/>
          <a:rect l="0" t="0" r="0" b="0"/>
          <a:pathLst>
            <a:path>
              <a:moveTo>
                <a:pt x="0" y="0"/>
              </a:moveTo>
              <a:lnTo>
                <a:pt x="0" y="801620"/>
              </a:lnTo>
              <a:lnTo>
                <a:pt x="271285" y="801620"/>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DDB4092-0F9D-4843-9F9B-DE4082EA051C}">
      <dsp:nvSpPr>
        <dsp:cNvPr id="0" name=""/>
        <dsp:cNvSpPr/>
      </dsp:nvSpPr>
      <dsp:spPr>
        <a:xfrm>
          <a:off x="4467015" y="961487"/>
          <a:ext cx="2916980" cy="1066565"/>
        </a:xfrm>
        <a:prstGeom prst="roundRect">
          <a:avLst>
            <a:gd name="adj" fmla="val 10000"/>
          </a:avLst>
        </a:prstGeom>
        <a:solidFill>
          <a:schemeClr val="lt1">
            <a:alpha val="90000"/>
            <a:hueOff val="0"/>
            <a:satOff val="0"/>
            <a:lumOff val="0"/>
            <a:alphaOff val="0"/>
          </a:schemeClr>
        </a:solidFill>
        <a:ln w="25400" cap="flat" cmpd="sng" algn="ctr">
          <a:solidFill>
            <a:schemeClr val="accent4">
              <a:hueOff val="-2976513"/>
              <a:satOff val="17933"/>
              <a:lumOff val="143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27940" rIns="41910" bIns="27940" numCol="1" spcCol="1270" anchor="ctr" anchorCtr="0">
          <a:noAutofit/>
        </a:bodyPr>
        <a:lstStyle/>
        <a:p>
          <a:pPr lvl="0" algn="l" defTabSz="977900">
            <a:lnSpc>
              <a:spcPct val="90000"/>
            </a:lnSpc>
            <a:spcBef>
              <a:spcPct val="0"/>
            </a:spcBef>
            <a:spcAft>
              <a:spcPct val="35000"/>
            </a:spcAft>
          </a:pPr>
          <a:r>
            <a:rPr lang="zh-TW" altLang="en-US" sz="2200" b="1" kern="1200" dirty="0" smtClean="0">
              <a:latin typeface="微軟正黑體" panose="020B0604030504040204" pitchFamily="34" charset="-120"/>
              <a:ea typeface="微軟正黑體" panose="020B0604030504040204" pitchFamily="34" charset="-120"/>
            </a:rPr>
            <a:t>享有著作人格權及著作財產權</a:t>
          </a:r>
          <a:endParaRPr lang="zh-TW" altLang="en-US" sz="2200" b="1" kern="1200" dirty="0">
            <a:latin typeface="微軟正黑體" panose="020B0604030504040204" pitchFamily="34" charset="-120"/>
            <a:ea typeface="微軟正黑體" panose="020B0604030504040204" pitchFamily="34" charset="-120"/>
          </a:endParaRPr>
        </a:p>
      </dsp:txBody>
      <dsp:txXfrm>
        <a:off x="4498254" y="992726"/>
        <a:ext cx="2854502" cy="1004087"/>
      </dsp:txXfrm>
    </dsp:sp>
    <dsp:sp modelId="{35A40949-A7C2-4DBC-BB1A-BA3F1BD59CCC}">
      <dsp:nvSpPr>
        <dsp:cNvPr id="0" name=""/>
        <dsp:cNvSpPr/>
      </dsp:nvSpPr>
      <dsp:spPr>
        <a:xfrm>
          <a:off x="4195729" y="693150"/>
          <a:ext cx="271285" cy="2151391"/>
        </a:xfrm>
        <a:custGeom>
          <a:avLst/>
          <a:gdLst/>
          <a:ahLst/>
          <a:cxnLst/>
          <a:rect l="0" t="0" r="0" b="0"/>
          <a:pathLst>
            <a:path>
              <a:moveTo>
                <a:pt x="0" y="0"/>
              </a:moveTo>
              <a:lnTo>
                <a:pt x="0" y="2151391"/>
              </a:lnTo>
              <a:lnTo>
                <a:pt x="271285" y="2151391"/>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D49E441-52E7-4EC0-9B8B-E4D77968E878}">
      <dsp:nvSpPr>
        <dsp:cNvPr id="0" name=""/>
        <dsp:cNvSpPr/>
      </dsp:nvSpPr>
      <dsp:spPr>
        <a:xfrm>
          <a:off x="4467015" y="2294695"/>
          <a:ext cx="2973141" cy="1099693"/>
        </a:xfrm>
        <a:prstGeom prst="roundRect">
          <a:avLst>
            <a:gd name="adj" fmla="val 10000"/>
          </a:avLst>
        </a:prstGeom>
        <a:solidFill>
          <a:schemeClr val="lt1">
            <a:alpha val="90000"/>
            <a:hueOff val="0"/>
            <a:satOff val="0"/>
            <a:lumOff val="0"/>
            <a:alphaOff val="0"/>
          </a:schemeClr>
        </a:solidFill>
        <a:ln w="25400" cap="flat" cmpd="sng" algn="ctr">
          <a:solidFill>
            <a:schemeClr val="accent4">
              <a:hueOff val="-4464770"/>
              <a:satOff val="26899"/>
              <a:lumOff val="215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27940" rIns="41910" bIns="27940" numCol="1" spcCol="1270" anchor="ctr" anchorCtr="0">
          <a:noAutofit/>
        </a:bodyPr>
        <a:lstStyle/>
        <a:p>
          <a:pPr lvl="0" algn="l" defTabSz="977900">
            <a:lnSpc>
              <a:spcPct val="90000"/>
            </a:lnSpc>
            <a:spcBef>
              <a:spcPct val="0"/>
            </a:spcBef>
            <a:spcAft>
              <a:spcPct val="35000"/>
            </a:spcAft>
          </a:pPr>
          <a:r>
            <a:rPr lang="zh-TW" altLang="en-US" sz="2200" kern="1200" dirty="0" smtClean="0">
              <a:latin typeface="微軟正黑體" panose="020B0604030504040204" pitchFamily="34" charset="-120"/>
              <a:ea typeface="微軟正黑體" panose="020B0604030504040204" pitchFamily="34" charset="-120"/>
            </a:rPr>
            <a:t>承諾對機關及其授權之人</a:t>
          </a:r>
          <a:r>
            <a:rPr lang="zh-TW" altLang="en-US" sz="2200" b="1" kern="1200" dirty="0" smtClean="0">
              <a:latin typeface="微軟正黑體" panose="020B0604030504040204" pitchFamily="34" charset="-120"/>
              <a:ea typeface="微軟正黑體" panose="020B0604030504040204" pitchFamily="34" charset="-120"/>
            </a:rPr>
            <a:t>不行使著作人格權</a:t>
          </a:r>
          <a:endParaRPr lang="zh-TW" altLang="en-US" sz="2200" b="1" kern="1200" dirty="0">
            <a:latin typeface="微軟正黑體" panose="020B0604030504040204" pitchFamily="34" charset="-120"/>
            <a:ea typeface="微軟正黑體" panose="020B0604030504040204" pitchFamily="34" charset="-120"/>
          </a:endParaRPr>
        </a:p>
      </dsp:txBody>
      <dsp:txXfrm>
        <a:off x="4499224" y="2326904"/>
        <a:ext cx="2908723" cy="103527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C67206-4AB8-445A-AB3E-7AA9774875CB}">
      <dsp:nvSpPr>
        <dsp:cNvPr id="0" name=""/>
        <dsp:cNvSpPr/>
      </dsp:nvSpPr>
      <dsp:spPr>
        <a:xfrm>
          <a:off x="0" y="251743"/>
          <a:ext cx="7776864" cy="793800"/>
        </a:xfrm>
        <a:prstGeom prst="rect">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3571" tIns="291592" rIns="603571" bIns="128016" numCol="1" spcCol="1270" anchor="t" anchorCtr="0">
          <a:noAutofit/>
        </a:bodyPr>
        <a:lstStyle/>
        <a:p>
          <a:pPr marL="171450" lvl="1" indent="-171450" algn="l" defTabSz="800100">
            <a:lnSpc>
              <a:spcPct val="90000"/>
            </a:lnSpc>
            <a:spcBef>
              <a:spcPct val="0"/>
            </a:spcBef>
            <a:spcAft>
              <a:spcPct val="15000"/>
            </a:spcAft>
            <a:buChar char="••"/>
          </a:pPr>
          <a:r>
            <a:rPr lang="zh-TW" altLang="en-US" sz="1800" b="1" kern="1200" dirty="0" smtClean="0">
              <a:solidFill>
                <a:srgbClr val="0070C0"/>
              </a:solidFill>
              <a:latin typeface="微軟正黑體" panose="020B0604030504040204" pitchFamily="34" charset="-120"/>
              <a:ea typeface="微軟正黑體" panose="020B0604030504040204" pitchFamily="34" charset="-120"/>
            </a:rPr>
            <a:t>以翻譯軟體進行全文翻譯？猴子自拍照</a:t>
          </a:r>
          <a:r>
            <a:rPr lang="en-US" altLang="zh-TW" sz="1800" b="1" kern="1200" dirty="0" smtClean="0">
              <a:solidFill>
                <a:srgbClr val="0070C0"/>
              </a:solidFill>
              <a:latin typeface="微軟正黑體" panose="020B0604030504040204" pitchFamily="34" charset="-120"/>
              <a:ea typeface="微軟正黑體" panose="020B0604030504040204" pitchFamily="34" charset="-120"/>
            </a:rPr>
            <a:t>?</a:t>
          </a:r>
          <a:endParaRPr lang="zh-TW" altLang="en-US" sz="1800" b="1" kern="1200" dirty="0">
            <a:solidFill>
              <a:srgbClr val="0070C0"/>
            </a:solidFill>
            <a:latin typeface="微軟正黑體" panose="020B0604030504040204" pitchFamily="34" charset="-120"/>
            <a:ea typeface="微軟正黑體" panose="020B0604030504040204" pitchFamily="34" charset="-120"/>
          </a:endParaRPr>
        </a:p>
      </dsp:txBody>
      <dsp:txXfrm>
        <a:off x="0" y="251743"/>
        <a:ext cx="7776864" cy="793800"/>
      </dsp:txXfrm>
    </dsp:sp>
    <dsp:sp modelId="{1AA4E58F-4AA2-4A74-BD11-551F1094EFC8}">
      <dsp:nvSpPr>
        <dsp:cNvPr id="0" name=""/>
        <dsp:cNvSpPr/>
      </dsp:nvSpPr>
      <dsp:spPr>
        <a:xfrm>
          <a:off x="388843" y="45103"/>
          <a:ext cx="6739974" cy="413280"/>
        </a:xfrm>
        <a:prstGeom prst="roundRect">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05763" tIns="0" rIns="205763" bIns="0" numCol="1" spcCol="1270" anchor="ctr" anchorCtr="0">
          <a:noAutofit/>
        </a:bodyPr>
        <a:lstStyle/>
        <a:p>
          <a:pPr lvl="0" algn="l" defTabSz="889000">
            <a:lnSpc>
              <a:spcPct val="90000"/>
            </a:lnSpc>
            <a:spcBef>
              <a:spcPct val="0"/>
            </a:spcBef>
            <a:spcAft>
              <a:spcPct val="35000"/>
            </a:spcAft>
          </a:pPr>
          <a:r>
            <a:rPr lang="zh-TW" altLang="en-US" sz="2000" b="1" kern="1200" dirty="0" smtClean="0">
              <a:latin typeface="微軟正黑體" panose="020B0604030504040204" pitchFamily="34" charset="-120"/>
              <a:ea typeface="微軟正黑體" panose="020B0604030504040204" pitchFamily="34" charset="-120"/>
            </a:rPr>
            <a:t>須是人類精神活動的成果</a:t>
          </a:r>
          <a:endParaRPr lang="zh-TW" altLang="en-US" sz="2000" b="1" kern="1200" dirty="0">
            <a:latin typeface="微軟正黑體" panose="020B0604030504040204" pitchFamily="34" charset="-120"/>
            <a:ea typeface="微軟正黑體" panose="020B0604030504040204" pitchFamily="34" charset="-120"/>
          </a:endParaRPr>
        </a:p>
      </dsp:txBody>
      <dsp:txXfrm>
        <a:off x="409018" y="65278"/>
        <a:ext cx="6699624" cy="372930"/>
      </dsp:txXfrm>
    </dsp:sp>
    <dsp:sp modelId="{5ECD26DF-DD98-4862-85E5-C8ABD57E1A51}">
      <dsp:nvSpPr>
        <dsp:cNvPr id="0" name=""/>
        <dsp:cNvSpPr/>
      </dsp:nvSpPr>
      <dsp:spPr>
        <a:xfrm>
          <a:off x="0" y="1327783"/>
          <a:ext cx="7776864" cy="1587600"/>
        </a:xfrm>
        <a:prstGeom prst="rect">
          <a:avLst/>
        </a:prstGeom>
        <a:solidFill>
          <a:schemeClr val="lt1">
            <a:alpha val="90000"/>
            <a:hueOff val="0"/>
            <a:satOff val="0"/>
            <a:lumOff val="0"/>
            <a:alphaOff val="0"/>
          </a:schemeClr>
        </a:solidFill>
        <a:ln w="25400" cap="flat" cmpd="sng" algn="ctr">
          <a:solidFill>
            <a:schemeClr val="accent3">
              <a:hueOff val="3750088"/>
              <a:satOff val="-5627"/>
              <a:lumOff val="-91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3571" tIns="291592" rIns="603571" bIns="142240" numCol="1" spcCol="1270" anchor="t" anchorCtr="0">
          <a:noAutofit/>
        </a:bodyPr>
        <a:lstStyle/>
        <a:p>
          <a:pPr marL="228600" lvl="1" indent="-228600" algn="l" defTabSz="889000">
            <a:lnSpc>
              <a:spcPct val="90000"/>
            </a:lnSpc>
            <a:spcBef>
              <a:spcPct val="0"/>
            </a:spcBef>
            <a:spcAft>
              <a:spcPts val="0"/>
            </a:spcAft>
            <a:buChar char="••"/>
          </a:pPr>
          <a:r>
            <a:rPr lang="zh-TW" altLang="en-US" sz="2000" b="1" kern="1200" dirty="0" smtClean="0">
              <a:latin typeface="微軟正黑體" panose="020B0604030504040204" pitchFamily="34" charset="-120"/>
              <a:ea typeface="微軟正黑體" panose="020B0604030504040204" pitchFamily="34" charset="-120"/>
            </a:rPr>
            <a:t>創作的結果必須以客觀化的表達形諸於外，能為人類感官所能感知其內容</a:t>
          </a:r>
          <a:r>
            <a:rPr lang="en-US" altLang="zh-TW" sz="2000" b="1" kern="1200" dirty="0" smtClean="0">
              <a:solidFill>
                <a:srgbClr val="0070C0"/>
              </a:solidFill>
              <a:latin typeface="微軟正黑體" panose="020B0604030504040204" pitchFamily="34" charset="-120"/>
              <a:ea typeface="微軟正黑體" panose="020B0604030504040204" pitchFamily="34" charset="-120"/>
            </a:rPr>
            <a:t>(</a:t>
          </a:r>
          <a:r>
            <a:rPr lang="zh-TW" altLang="en-US" sz="2000" b="1" kern="1200" dirty="0" smtClean="0">
              <a:solidFill>
                <a:srgbClr val="0070C0"/>
              </a:solidFill>
              <a:latin typeface="微軟正黑體" panose="020B0604030504040204" pitchFamily="34" charset="-120"/>
              <a:ea typeface="微軟正黑體" panose="020B0604030504040204" pitchFamily="34" charset="-120"/>
            </a:rPr>
            <a:t>不及表達所傳達的思想</a:t>
          </a:r>
          <a:r>
            <a:rPr lang="en-US" altLang="zh-TW" sz="2000" b="1" kern="1200" dirty="0" smtClean="0">
              <a:solidFill>
                <a:srgbClr val="0070C0"/>
              </a:solidFill>
              <a:latin typeface="微軟正黑體" panose="020B0604030504040204" pitchFamily="34" charset="-120"/>
              <a:ea typeface="微軟正黑體" panose="020B0604030504040204" pitchFamily="34" charset="-120"/>
            </a:rPr>
            <a:t>)</a:t>
          </a:r>
          <a:endParaRPr lang="zh-TW" altLang="en-US" sz="2000" b="1" kern="1200" dirty="0">
            <a:solidFill>
              <a:srgbClr val="0070C0"/>
            </a:solidFill>
            <a:latin typeface="微軟正黑體" panose="020B0604030504040204" pitchFamily="34" charset="-120"/>
            <a:ea typeface="微軟正黑體" panose="020B0604030504040204" pitchFamily="34" charset="-120"/>
          </a:endParaRPr>
        </a:p>
        <a:p>
          <a:pPr marL="269875" lvl="1" indent="0" algn="l" defTabSz="800100">
            <a:lnSpc>
              <a:spcPct val="90000"/>
            </a:lnSpc>
            <a:spcBef>
              <a:spcPct val="0"/>
            </a:spcBef>
            <a:spcAft>
              <a:spcPts val="0"/>
            </a:spcAft>
            <a:buChar char="••"/>
          </a:pPr>
          <a:r>
            <a:rPr lang="zh-TW" altLang="en-US" sz="1800" b="1" kern="1200" dirty="0" smtClean="0">
              <a:solidFill>
                <a:srgbClr val="0070C0"/>
              </a:solidFill>
              <a:latin typeface="微軟正黑體" panose="020B0604030504040204" pitchFamily="34" charset="-120"/>
              <a:ea typeface="微軟正黑體" panose="020B0604030504040204" pitchFamily="34" charset="-120"/>
            </a:rPr>
            <a:t>烘焙麵包的方法？</a:t>
          </a:r>
          <a:endParaRPr lang="zh-TW" altLang="en-US" sz="1800" b="1" kern="1200" dirty="0">
            <a:solidFill>
              <a:srgbClr val="0070C0"/>
            </a:solidFill>
            <a:latin typeface="微軟正黑體" panose="020B0604030504040204" pitchFamily="34" charset="-120"/>
            <a:ea typeface="微軟正黑體" panose="020B0604030504040204" pitchFamily="34" charset="-120"/>
          </a:endParaRPr>
        </a:p>
      </dsp:txBody>
      <dsp:txXfrm>
        <a:off x="0" y="1327783"/>
        <a:ext cx="7776864" cy="1587600"/>
      </dsp:txXfrm>
    </dsp:sp>
    <dsp:sp modelId="{3C5299F1-00AC-4A4D-9A0D-143EB587CE47}">
      <dsp:nvSpPr>
        <dsp:cNvPr id="0" name=""/>
        <dsp:cNvSpPr/>
      </dsp:nvSpPr>
      <dsp:spPr>
        <a:xfrm>
          <a:off x="388843" y="1121143"/>
          <a:ext cx="6739974" cy="413280"/>
        </a:xfrm>
        <a:prstGeom prst="roundRect">
          <a:avLst/>
        </a:prstGeom>
        <a:solidFill>
          <a:schemeClr val="accent3">
            <a:hueOff val="3750088"/>
            <a:satOff val="-5627"/>
            <a:lumOff val="-915"/>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05763" tIns="0" rIns="205763" bIns="0" numCol="1" spcCol="1270" anchor="ctr" anchorCtr="0">
          <a:noAutofit/>
        </a:bodyPr>
        <a:lstStyle/>
        <a:p>
          <a:pPr lvl="0" algn="l" defTabSz="889000">
            <a:lnSpc>
              <a:spcPct val="90000"/>
            </a:lnSpc>
            <a:spcBef>
              <a:spcPct val="0"/>
            </a:spcBef>
            <a:spcAft>
              <a:spcPct val="35000"/>
            </a:spcAft>
          </a:pPr>
          <a:r>
            <a:rPr lang="zh-TW" altLang="en-US" sz="2000" b="1" kern="1200" dirty="0" smtClean="0">
              <a:latin typeface="微軟正黑體" panose="020B0604030504040204" pitchFamily="34" charset="-120"/>
              <a:ea typeface="微軟正黑體" panose="020B0604030504040204" pitchFamily="34" charset="-120"/>
            </a:rPr>
            <a:t>必須經由「表達」而外顯</a:t>
          </a:r>
          <a:endParaRPr lang="zh-TW" altLang="en-US" sz="2000" b="1" kern="1200" dirty="0">
            <a:latin typeface="微軟正黑體" panose="020B0604030504040204" pitchFamily="34" charset="-120"/>
            <a:ea typeface="微軟正黑體" panose="020B0604030504040204" pitchFamily="34" charset="-120"/>
          </a:endParaRPr>
        </a:p>
      </dsp:txBody>
      <dsp:txXfrm>
        <a:off x="409018" y="1141318"/>
        <a:ext cx="6699624" cy="372930"/>
      </dsp:txXfrm>
    </dsp:sp>
    <dsp:sp modelId="{C1125FC8-537E-4A6C-B977-9F1A7EAC4F14}">
      <dsp:nvSpPr>
        <dsp:cNvPr id="0" name=""/>
        <dsp:cNvSpPr/>
      </dsp:nvSpPr>
      <dsp:spPr>
        <a:xfrm>
          <a:off x="0" y="3197623"/>
          <a:ext cx="7776864" cy="793800"/>
        </a:xfrm>
        <a:prstGeom prst="rect">
          <a:avLst/>
        </a:prstGeom>
        <a:solidFill>
          <a:schemeClr val="lt1">
            <a:alpha val="90000"/>
            <a:hueOff val="0"/>
            <a:satOff val="0"/>
            <a:lumOff val="0"/>
            <a:alphaOff val="0"/>
          </a:schemeClr>
        </a:solidFill>
        <a:ln w="25400" cap="flat" cmpd="sng" algn="ctr">
          <a:solidFill>
            <a:schemeClr val="accent3">
              <a:hueOff val="7500176"/>
              <a:satOff val="-11253"/>
              <a:lumOff val="-183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3571" tIns="291592" rIns="603571" bIns="128016" numCol="1" spcCol="1270" anchor="t" anchorCtr="0">
          <a:noAutofit/>
        </a:bodyPr>
        <a:lstStyle/>
        <a:p>
          <a:pPr marL="171450" lvl="1" indent="-171450" algn="l" defTabSz="800100">
            <a:lnSpc>
              <a:spcPct val="90000"/>
            </a:lnSpc>
            <a:spcBef>
              <a:spcPct val="0"/>
            </a:spcBef>
            <a:spcAft>
              <a:spcPct val="15000"/>
            </a:spcAft>
            <a:buChar char="••"/>
          </a:pPr>
          <a:r>
            <a:rPr lang="zh-TW" altLang="en-US" sz="1800" b="1" kern="1200" dirty="0" smtClean="0">
              <a:solidFill>
                <a:srgbClr val="0070C0"/>
              </a:solidFill>
              <a:latin typeface="微軟正黑體" panose="020B0604030504040204" pitchFamily="34" charset="-120"/>
              <a:ea typeface="微軟正黑體" panose="020B0604030504040204" pitchFamily="34" charset="-120"/>
            </a:rPr>
            <a:t>產品說明書？大頭照？偷拍照？</a:t>
          </a:r>
        </a:p>
      </dsp:txBody>
      <dsp:txXfrm>
        <a:off x="0" y="3197623"/>
        <a:ext cx="7776864" cy="793800"/>
      </dsp:txXfrm>
    </dsp:sp>
    <dsp:sp modelId="{32E5AD25-AD4A-41EE-B8F6-4EEE03951A6C}">
      <dsp:nvSpPr>
        <dsp:cNvPr id="0" name=""/>
        <dsp:cNvSpPr/>
      </dsp:nvSpPr>
      <dsp:spPr>
        <a:xfrm>
          <a:off x="388843" y="2990983"/>
          <a:ext cx="6739974" cy="413280"/>
        </a:xfrm>
        <a:prstGeom prst="roundRect">
          <a:avLst/>
        </a:prstGeom>
        <a:solidFill>
          <a:schemeClr val="accent3">
            <a:hueOff val="7500176"/>
            <a:satOff val="-11253"/>
            <a:lumOff val="-183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05763" tIns="0" rIns="205763" bIns="0" numCol="1" spcCol="1270" anchor="ctr" anchorCtr="0">
          <a:noAutofit/>
        </a:bodyPr>
        <a:lstStyle/>
        <a:p>
          <a:pPr lvl="0" algn="l" defTabSz="889000">
            <a:lnSpc>
              <a:spcPct val="90000"/>
            </a:lnSpc>
            <a:spcBef>
              <a:spcPct val="0"/>
            </a:spcBef>
            <a:spcAft>
              <a:spcPct val="35000"/>
            </a:spcAft>
          </a:pPr>
          <a:r>
            <a:rPr lang="zh-TW" altLang="en-US" sz="2000" b="1" kern="1200" dirty="0" smtClean="0">
              <a:latin typeface="微軟正黑體" panose="020B0604030504040204" pitchFamily="34" charset="-120"/>
              <a:ea typeface="微軟正黑體" panose="020B0604030504040204" pitchFamily="34" charset="-120"/>
            </a:rPr>
            <a:t>必須係獨立創作且具有創作性（原創性</a:t>
          </a:r>
          <a:r>
            <a:rPr lang="en-US" altLang="en-US" sz="2000" b="1" kern="1200" dirty="0" smtClean="0">
              <a:latin typeface="微軟正黑體" panose="020B0604030504040204" pitchFamily="34" charset="-120"/>
              <a:ea typeface="微軟正黑體" panose="020B0604030504040204" pitchFamily="34" charset="-120"/>
            </a:rPr>
            <a:t>&amp;</a:t>
          </a:r>
          <a:r>
            <a:rPr lang="zh-TW" altLang="en-US" sz="2000" b="1" kern="1200" dirty="0" smtClean="0">
              <a:latin typeface="微軟正黑體" panose="020B0604030504040204" pitchFamily="34" charset="-120"/>
              <a:ea typeface="微軟正黑體" panose="020B0604030504040204" pitchFamily="34" charset="-120"/>
            </a:rPr>
            <a:t>創作性）</a:t>
          </a:r>
          <a:endParaRPr lang="zh-TW" altLang="en-US" sz="2000" b="1" kern="1200" dirty="0">
            <a:latin typeface="微軟正黑體" panose="020B0604030504040204" pitchFamily="34" charset="-120"/>
            <a:ea typeface="微軟正黑體" panose="020B0604030504040204" pitchFamily="34" charset="-120"/>
          </a:endParaRPr>
        </a:p>
      </dsp:txBody>
      <dsp:txXfrm>
        <a:off x="409018" y="3011158"/>
        <a:ext cx="6699624" cy="372930"/>
      </dsp:txXfrm>
    </dsp:sp>
    <dsp:sp modelId="{21888892-5A7A-40A5-9F25-22D92347B4A7}">
      <dsp:nvSpPr>
        <dsp:cNvPr id="0" name=""/>
        <dsp:cNvSpPr/>
      </dsp:nvSpPr>
      <dsp:spPr>
        <a:xfrm>
          <a:off x="0" y="4273664"/>
          <a:ext cx="7776864" cy="793800"/>
        </a:xfrm>
        <a:prstGeom prst="rect">
          <a:avLst/>
        </a:prstGeom>
        <a:solidFill>
          <a:schemeClr val="lt1">
            <a:alpha val="90000"/>
            <a:hueOff val="0"/>
            <a:satOff val="0"/>
            <a:lumOff val="0"/>
            <a:alphaOff val="0"/>
          </a:schemeClr>
        </a:solidFill>
        <a:ln w="25400" cap="flat" cmpd="sng" algn="ctr">
          <a:solidFill>
            <a:schemeClr val="accent3">
              <a:hueOff val="11250264"/>
              <a:satOff val="-16880"/>
              <a:lumOff val="-274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3571" tIns="291592" rIns="603571" bIns="128016" numCol="1" spcCol="1270" anchor="t" anchorCtr="0">
          <a:noAutofit/>
        </a:bodyPr>
        <a:lstStyle/>
        <a:p>
          <a:pPr marL="171450" lvl="1" indent="-171450" algn="l" defTabSz="800100">
            <a:lnSpc>
              <a:spcPct val="90000"/>
            </a:lnSpc>
            <a:spcBef>
              <a:spcPct val="0"/>
            </a:spcBef>
            <a:spcAft>
              <a:spcPct val="15000"/>
            </a:spcAft>
            <a:buChar char="••"/>
          </a:pPr>
          <a:r>
            <a:rPr lang="zh-TW" altLang="en-US" sz="1800" b="1" kern="1200" dirty="0" smtClean="0">
              <a:solidFill>
                <a:srgbClr val="0070C0"/>
              </a:solidFill>
              <a:latin typeface="微軟正黑體" panose="020B0604030504040204" pitchFamily="34" charset="-120"/>
              <a:ea typeface="微軟正黑體" panose="020B0604030504040204" pitchFamily="34" charset="-120"/>
            </a:rPr>
            <a:t>色情影片</a:t>
          </a:r>
          <a:r>
            <a:rPr lang="en-US" altLang="zh-TW" sz="1800" b="1" kern="1200" dirty="0" smtClean="0">
              <a:solidFill>
                <a:srgbClr val="0070C0"/>
              </a:solidFill>
              <a:latin typeface="微軟正黑體" panose="020B0604030504040204" pitchFamily="34" charset="-120"/>
              <a:ea typeface="微軟正黑體" panose="020B0604030504040204" pitchFamily="34" charset="-120"/>
            </a:rPr>
            <a:t>?</a:t>
          </a:r>
          <a:endParaRPr lang="zh-TW" altLang="en-US" sz="1800" b="1" kern="1200" dirty="0">
            <a:solidFill>
              <a:srgbClr val="0070C0"/>
            </a:solidFill>
            <a:latin typeface="微軟正黑體" panose="020B0604030504040204" pitchFamily="34" charset="-120"/>
            <a:ea typeface="微軟正黑體" panose="020B0604030504040204" pitchFamily="34" charset="-120"/>
          </a:endParaRPr>
        </a:p>
      </dsp:txBody>
      <dsp:txXfrm>
        <a:off x="0" y="4273664"/>
        <a:ext cx="7776864" cy="793800"/>
      </dsp:txXfrm>
    </dsp:sp>
    <dsp:sp modelId="{1610751A-F8CC-43DC-B226-6B142CA718CB}">
      <dsp:nvSpPr>
        <dsp:cNvPr id="0" name=""/>
        <dsp:cNvSpPr/>
      </dsp:nvSpPr>
      <dsp:spPr>
        <a:xfrm>
          <a:off x="388843" y="4067023"/>
          <a:ext cx="5443804" cy="413280"/>
        </a:xfrm>
        <a:prstGeom prst="roundRect">
          <a:avLst/>
        </a:prstGeom>
        <a:solidFill>
          <a:schemeClr val="accent3">
            <a:hueOff val="11250264"/>
            <a:satOff val="-16880"/>
            <a:lumOff val="-2745"/>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05763" tIns="0" rIns="205763" bIns="0" numCol="1" spcCol="1270" anchor="ctr" anchorCtr="0">
          <a:noAutofit/>
        </a:bodyPr>
        <a:lstStyle/>
        <a:p>
          <a:pPr lvl="0" algn="l" defTabSz="889000">
            <a:lnSpc>
              <a:spcPct val="90000"/>
            </a:lnSpc>
            <a:spcBef>
              <a:spcPct val="0"/>
            </a:spcBef>
            <a:spcAft>
              <a:spcPct val="35000"/>
            </a:spcAft>
          </a:pPr>
          <a:r>
            <a:rPr lang="zh-TW" altLang="en-US" sz="2000" b="1" kern="1200" dirty="0" smtClean="0">
              <a:latin typeface="微軟正黑體" panose="020B0604030504040204" pitchFamily="34" charset="-120"/>
              <a:ea typeface="微軟正黑體" panose="020B0604030504040204" pitchFamily="34" charset="-120"/>
            </a:rPr>
            <a:t>屬於文學、科學、藝術或其他學術範圍</a:t>
          </a:r>
          <a:endParaRPr lang="zh-TW" altLang="en-US" sz="2000" b="1" kern="1200" dirty="0">
            <a:latin typeface="微軟正黑體" panose="020B0604030504040204" pitchFamily="34" charset="-120"/>
            <a:ea typeface="微軟正黑體" panose="020B0604030504040204" pitchFamily="34" charset="-120"/>
          </a:endParaRPr>
        </a:p>
      </dsp:txBody>
      <dsp:txXfrm>
        <a:off x="409018" y="4087198"/>
        <a:ext cx="5403454" cy="372930"/>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97877C-903E-4372-8B1C-E762D4F41227}">
      <dsp:nvSpPr>
        <dsp:cNvPr id="0" name=""/>
        <dsp:cNvSpPr/>
      </dsp:nvSpPr>
      <dsp:spPr>
        <a:xfrm>
          <a:off x="419039" y="2279"/>
          <a:ext cx="2450204" cy="699881"/>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50800" rIns="76200" bIns="50800" numCol="1" spcCol="1270" anchor="ctr" anchorCtr="0">
          <a:noAutofit/>
        </a:bodyPr>
        <a:lstStyle/>
        <a:p>
          <a:pPr lvl="0" algn="ctr" defTabSz="1778000">
            <a:lnSpc>
              <a:spcPct val="90000"/>
            </a:lnSpc>
            <a:spcBef>
              <a:spcPct val="0"/>
            </a:spcBef>
            <a:spcAft>
              <a:spcPct val="35000"/>
            </a:spcAft>
          </a:pPr>
          <a:r>
            <a:rPr lang="zh-TW" altLang="en-US" sz="4000" kern="1200" dirty="0" smtClean="0">
              <a:latin typeface="微軟正黑體" panose="020B0604030504040204" pitchFamily="34" charset="-120"/>
              <a:ea typeface="微軟正黑體" panose="020B0604030504040204" pitchFamily="34" charset="-120"/>
            </a:rPr>
            <a:t>機關</a:t>
          </a:r>
          <a:endParaRPr lang="zh-TW" altLang="en-US" sz="4000" kern="1200" dirty="0">
            <a:latin typeface="微軟正黑體" panose="020B0604030504040204" pitchFamily="34" charset="-120"/>
            <a:ea typeface="微軟正黑體" panose="020B0604030504040204" pitchFamily="34" charset="-120"/>
          </a:endParaRPr>
        </a:p>
      </dsp:txBody>
      <dsp:txXfrm>
        <a:off x="439538" y="22778"/>
        <a:ext cx="2409206" cy="658883"/>
      </dsp:txXfrm>
    </dsp:sp>
    <dsp:sp modelId="{9C2430EB-5C44-498D-B167-43CEFEEC2CCF}">
      <dsp:nvSpPr>
        <dsp:cNvPr id="0" name=""/>
        <dsp:cNvSpPr/>
      </dsp:nvSpPr>
      <dsp:spPr>
        <a:xfrm>
          <a:off x="664059" y="702160"/>
          <a:ext cx="245020" cy="823195"/>
        </a:xfrm>
        <a:custGeom>
          <a:avLst/>
          <a:gdLst/>
          <a:ahLst/>
          <a:cxnLst/>
          <a:rect l="0" t="0" r="0" b="0"/>
          <a:pathLst>
            <a:path>
              <a:moveTo>
                <a:pt x="0" y="0"/>
              </a:moveTo>
              <a:lnTo>
                <a:pt x="0" y="823195"/>
              </a:lnTo>
              <a:lnTo>
                <a:pt x="245020" y="823195"/>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2ED434B-B54A-4A22-852A-2D8B67331D52}">
      <dsp:nvSpPr>
        <dsp:cNvPr id="0" name=""/>
        <dsp:cNvSpPr/>
      </dsp:nvSpPr>
      <dsp:spPr>
        <a:xfrm>
          <a:off x="909080" y="976559"/>
          <a:ext cx="2382869" cy="1097594"/>
        </a:xfrm>
        <a:prstGeom prst="roundRect">
          <a:avLst>
            <a:gd name="adj" fmla="val 10000"/>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27940" rIns="41910" bIns="27940" numCol="1" spcCol="1270" anchor="ctr" anchorCtr="0">
          <a:noAutofit/>
        </a:bodyPr>
        <a:lstStyle/>
        <a:p>
          <a:pPr lvl="0" algn="ctr" defTabSz="977900">
            <a:lnSpc>
              <a:spcPct val="90000"/>
            </a:lnSpc>
            <a:spcBef>
              <a:spcPct val="0"/>
            </a:spcBef>
            <a:spcAft>
              <a:spcPct val="35000"/>
            </a:spcAft>
          </a:pPr>
          <a:r>
            <a:rPr lang="zh-TW" altLang="en-US" sz="2200" b="1" kern="1200" dirty="0" smtClean="0">
              <a:latin typeface="微軟正黑體" panose="020B0604030504040204" pitchFamily="34" charset="-120"/>
              <a:ea typeface="微軟正黑體" panose="020B0604030504040204" pitchFamily="34" charset="-120"/>
            </a:rPr>
            <a:t>享有著作財產權</a:t>
          </a:r>
          <a:endParaRPr lang="zh-TW" altLang="en-US" sz="2200" b="1" kern="1200" dirty="0">
            <a:latin typeface="微軟正黑體" panose="020B0604030504040204" pitchFamily="34" charset="-120"/>
            <a:ea typeface="微軟正黑體" panose="020B0604030504040204" pitchFamily="34" charset="-120"/>
          </a:endParaRPr>
        </a:p>
      </dsp:txBody>
      <dsp:txXfrm>
        <a:off x="941227" y="1008706"/>
        <a:ext cx="2318575" cy="1033300"/>
      </dsp:txXfrm>
    </dsp:sp>
    <dsp:sp modelId="{82C8C364-EA05-435A-BA69-4EBCE7231B6E}">
      <dsp:nvSpPr>
        <dsp:cNvPr id="0" name=""/>
        <dsp:cNvSpPr/>
      </dsp:nvSpPr>
      <dsp:spPr>
        <a:xfrm>
          <a:off x="3418041" y="2279"/>
          <a:ext cx="2450204" cy="713315"/>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50800" rIns="76200" bIns="50800" numCol="1" spcCol="1270" anchor="ctr" anchorCtr="0">
          <a:noAutofit/>
        </a:bodyPr>
        <a:lstStyle/>
        <a:p>
          <a:pPr lvl="0" algn="ctr" defTabSz="1778000">
            <a:lnSpc>
              <a:spcPct val="90000"/>
            </a:lnSpc>
            <a:spcBef>
              <a:spcPct val="0"/>
            </a:spcBef>
            <a:spcAft>
              <a:spcPct val="35000"/>
            </a:spcAft>
          </a:pPr>
          <a:r>
            <a:rPr lang="zh-TW" altLang="en-US" sz="4000" kern="1200" dirty="0" smtClean="0">
              <a:latin typeface="微軟正黑體" panose="020B0604030504040204" pitchFamily="34" charset="-120"/>
              <a:ea typeface="微軟正黑體" panose="020B0604030504040204" pitchFamily="34" charset="-120"/>
            </a:rPr>
            <a:t>廠商</a:t>
          </a:r>
          <a:endParaRPr lang="zh-TW" altLang="en-US" sz="4000" kern="1200" dirty="0">
            <a:latin typeface="微軟正黑體" panose="020B0604030504040204" pitchFamily="34" charset="-120"/>
            <a:ea typeface="微軟正黑體" panose="020B0604030504040204" pitchFamily="34" charset="-120"/>
          </a:endParaRPr>
        </a:p>
      </dsp:txBody>
      <dsp:txXfrm>
        <a:off x="3438933" y="23171"/>
        <a:ext cx="2408420" cy="671531"/>
      </dsp:txXfrm>
    </dsp:sp>
    <dsp:sp modelId="{116EBCC1-E613-4216-9D84-1DB56C906425}">
      <dsp:nvSpPr>
        <dsp:cNvPr id="0" name=""/>
        <dsp:cNvSpPr/>
      </dsp:nvSpPr>
      <dsp:spPr>
        <a:xfrm>
          <a:off x="3663061" y="715595"/>
          <a:ext cx="245020" cy="938964"/>
        </a:xfrm>
        <a:custGeom>
          <a:avLst/>
          <a:gdLst/>
          <a:ahLst/>
          <a:cxnLst/>
          <a:rect l="0" t="0" r="0" b="0"/>
          <a:pathLst>
            <a:path>
              <a:moveTo>
                <a:pt x="0" y="0"/>
              </a:moveTo>
              <a:lnTo>
                <a:pt x="0" y="938964"/>
              </a:lnTo>
              <a:lnTo>
                <a:pt x="245020" y="938964"/>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DDB4092-0F9D-4843-9F9B-DE4082EA051C}">
      <dsp:nvSpPr>
        <dsp:cNvPr id="0" name=""/>
        <dsp:cNvSpPr/>
      </dsp:nvSpPr>
      <dsp:spPr>
        <a:xfrm>
          <a:off x="3908081" y="989993"/>
          <a:ext cx="3305726" cy="1329132"/>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just" defTabSz="889000">
            <a:lnSpc>
              <a:spcPct val="90000"/>
            </a:lnSpc>
            <a:spcBef>
              <a:spcPct val="0"/>
            </a:spcBef>
            <a:spcAft>
              <a:spcPct val="35000"/>
            </a:spcAft>
          </a:pPr>
          <a:r>
            <a:rPr lang="zh-TW" altLang="en-US" sz="2000" b="1" kern="1200" dirty="0" smtClean="0">
              <a:latin typeface="微軟正黑體" panose="020B0604030504040204" pitchFamily="34" charset="-120"/>
              <a:ea typeface="微軟正黑體" panose="020B0604030504040204" pitchFamily="34" charset="-120"/>
            </a:rPr>
            <a:t>由機關授權，廠商得基於正當目的</a:t>
          </a:r>
          <a:r>
            <a:rPr lang="en-US" altLang="zh-TW" sz="2000" b="1" kern="1200" dirty="0" smtClean="0">
              <a:latin typeface="微軟正黑體" panose="020B0604030504040204" pitchFamily="34" charset="-120"/>
              <a:ea typeface="微軟正黑體" panose="020B0604030504040204" pitchFamily="34" charset="-120"/>
            </a:rPr>
            <a:t>(</a:t>
          </a:r>
          <a:r>
            <a:rPr lang="zh-TW" altLang="en-US" sz="2000" b="1" kern="1200" dirty="0" smtClean="0">
              <a:latin typeface="微軟正黑體" panose="020B0604030504040204" pitchFamily="34" charset="-120"/>
              <a:ea typeface="微軟正黑體" panose="020B0604030504040204" pitchFamily="34" charset="-120"/>
            </a:rPr>
            <a:t>教學、研究、著述、內部訓練</a:t>
          </a:r>
          <a:r>
            <a:rPr lang="en-US" altLang="zh-TW" sz="2000" b="1" kern="1200" dirty="0" smtClean="0">
              <a:latin typeface="微軟正黑體" panose="020B0604030504040204" pitchFamily="34" charset="-120"/>
              <a:ea typeface="微軟正黑體" panose="020B0604030504040204" pitchFamily="34" charset="-120"/>
            </a:rPr>
            <a:t>)</a:t>
          </a:r>
          <a:r>
            <a:rPr lang="zh-TW" altLang="en-US" sz="2000" b="1" kern="1200" dirty="0" smtClean="0">
              <a:latin typeface="微軟正黑體" panose="020B0604030504040204" pitchFamily="34" charset="-120"/>
              <a:ea typeface="微軟正黑體" panose="020B0604030504040204" pitchFamily="34" charset="-120"/>
            </a:rPr>
            <a:t>無償利用著作</a:t>
          </a:r>
          <a:endParaRPr lang="zh-TW" altLang="en-US" sz="2000" b="1" kern="1200" dirty="0">
            <a:latin typeface="微軟正黑體" panose="020B0604030504040204" pitchFamily="34" charset="-120"/>
            <a:ea typeface="微軟正黑體" panose="020B0604030504040204" pitchFamily="34" charset="-120"/>
          </a:endParaRPr>
        </a:p>
      </dsp:txBody>
      <dsp:txXfrm>
        <a:off x="3947010" y="1028922"/>
        <a:ext cx="3227868" cy="1251274"/>
      </dsp:txXfrm>
    </dsp:sp>
    <dsp:sp modelId="{35A40949-A7C2-4DBC-BB1A-BA3F1BD59CCC}">
      <dsp:nvSpPr>
        <dsp:cNvPr id="0" name=""/>
        <dsp:cNvSpPr/>
      </dsp:nvSpPr>
      <dsp:spPr>
        <a:xfrm>
          <a:off x="3663061" y="715595"/>
          <a:ext cx="239734" cy="2310498"/>
        </a:xfrm>
        <a:custGeom>
          <a:avLst/>
          <a:gdLst/>
          <a:ahLst/>
          <a:cxnLst/>
          <a:rect l="0" t="0" r="0" b="0"/>
          <a:pathLst>
            <a:path>
              <a:moveTo>
                <a:pt x="0" y="0"/>
              </a:moveTo>
              <a:lnTo>
                <a:pt x="0" y="2310498"/>
              </a:lnTo>
              <a:lnTo>
                <a:pt x="239734" y="2310498"/>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D49E441-52E7-4EC0-9B8B-E4D77968E878}">
      <dsp:nvSpPr>
        <dsp:cNvPr id="0" name=""/>
        <dsp:cNvSpPr/>
      </dsp:nvSpPr>
      <dsp:spPr>
        <a:xfrm>
          <a:off x="3902795" y="2595803"/>
          <a:ext cx="3262665" cy="860580"/>
        </a:xfrm>
        <a:prstGeom prst="roundRect">
          <a:avLst>
            <a:gd name="adj" fmla="val 10000"/>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l" defTabSz="889000">
            <a:lnSpc>
              <a:spcPct val="90000"/>
            </a:lnSpc>
            <a:spcBef>
              <a:spcPct val="0"/>
            </a:spcBef>
            <a:spcAft>
              <a:spcPct val="35000"/>
            </a:spcAft>
          </a:pPr>
          <a:r>
            <a:rPr lang="zh-TW" altLang="en-US" sz="2000" b="1" kern="1200" dirty="0" smtClean="0">
              <a:latin typeface="微軟正黑體" panose="020B0604030504040204" pitchFamily="34" charset="-120"/>
              <a:ea typeface="微軟正黑體" panose="020B0604030504040204" pitchFamily="34" charset="-120"/>
            </a:rPr>
            <a:t>得再轉授權他人為上述利用</a:t>
          </a:r>
          <a:endParaRPr lang="zh-TW" altLang="en-US" sz="2000" b="1" kern="1200" dirty="0">
            <a:latin typeface="微軟正黑體" panose="020B0604030504040204" pitchFamily="34" charset="-120"/>
            <a:ea typeface="微軟正黑體" panose="020B0604030504040204" pitchFamily="34" charset="-120"/>
          </a:endParaRPr>
        </a:p>
      </dsp:txBody>
      <dsp:txXfrm>
        <a:off x="3928001" y="2621009"/>
        <a:ext cx="3212253" cy="810168"/>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EC75D5-6949-4C91-9AE6-70F1B364070F}">
      <dsp:nvSpPr>
        <dsp:cNvPr id="0" name=""/>
        <dsp:cNvSpPr/>
      </dsp:nvSpPr>
      <dsp:spPr>
        <a:xfrm>
          <a:off x="0" y="1333951"/>
          <a:ext cx="8229600" cy="1900225"/>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227584" rIns="227584" bIns="227584" numCol="1" spcCol="1270" anchor="ctr" anchorCtr="0">
          <a:noAutofit/>
        </a:bodyPr>
        <a:lstStyle/>
        <a:p>
          <a:pPr lvl="0" algn="ctr" defTabSz="1422400" rtl="0">
            <a:lnSpc>
              <a:spcPct val="90000"/>
            </a:lnSpc>
            <a:spcBef>
              <a:spcPct val="0"/>
            </a:spcBef>
            <a:spcAft>
              <a:spcPct val="35000"/>
            </a:spcAft>
          </a:pPr>
          <a:r>
            <a:rPr lang="zh-TW" altLang="en-US" sz="3200" b="1" kern="1200" dirty="0" smtClean="0">
              <a:latin typeface="微軟正黑體" panose="020B0604030504040204" pitchFamily="34" charset="-120"/>
              <a:ea typeface="微軟正黑體" panose="020B0604030504040204" pitchFamily="34" charset="-120"/>
            </a:rPr>
            <a:t>共同著作</a:t>
          </a:r>
          <a:endParaRPr lang="zh-TW" altLang="en-US" sz="3200" b="1" kern="1200" dirty="0">
            <a:latin typeface="微軟正黑體" panose="020B0604030504040204" pitchFamily="34" charset="-120"/>
            <a:ea typeface="微軟正黑體" panose="020B0604030504040204" pitchFamily="34" charset="-120"/>
          </a:endParaRPr>
        </a:p>
      </dsp:txBody>
      <dsp:txXfrm>
        <a:off x="0" y="1333951"/>
        <a:ext cx="8229600" cy="1026121"/>
      </dsp:txXfrm>
    </dsp:sp>
    <dsp:sp modelId="{276A52F2-A8A3-4E55-A01F-C82E6CF4CEB6}">
      <dsp:nvSpPr>
        <dsp:cNvPr id="0" name=""/>
        <dsp:cNvSpPr/>
      </dsp:nvSpPr>
      <dsp:spPr>
        <a:xfrm>
          <a:off x="0" y="2365963"/>
          <a:ext cx="4114799" cy="1017097"/>
        </a:xfrm>
        <a:prstGeom prst="rect">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352" tIns="26670" rIns="149352" bIns="26670" numCol="1" spcCol="1270" anchor="ctr" anchorCtr="0">
          <a:noAutofit/>
        </a:bodyPr>
        <a:lstStyle/>
        <a:p>
          <a:pPr lvl="0" algn="ctr" defTabSz="933450" rtl="0">
            <a:lnSpc>
              <a:spcPct val="90000"/>
            </a:lnSpc>
            <a:spcBef>
              <a:spcPct val="0"/>
            </a:spcBef>
            <a:spcAft>
              <a:spcPct val="35000"/>
            </a:spcAft>
          </a:pPr>
          <a:r>
            <a:rPr lang="en-US" sz="2100" b="1" kern="1200" dirty="0" smtClean="0">
              <a:latin typeface="微軟正黑體" panose="020B0604030504040204" pitchFamily="34" charset="-120"/>
              <a:ea typeface="微軟正黑體" panose="020B0604030504040204" pitchFamily="34" charset="-120"/>
            </a:rPr>
            <a:t>1.</a:t>
          </a:r>
          <a:r>
            <a:rPr lang="zh-TW" sz="2100" b="1" kern="1200" dirty="0" smtClean="0">
              <a:latin typeface="微軟正黑體" panose="020B0604030504040204" pitchFamily="34" charset="-120"/>
              <a:ea typeface="微軟正黑體" panose="020B0604030504040204" pitchFamily="34" charset="-120"/>
            </a:rPr>
            <a:t>視個案由機關享有著作財產權或與廠商共有著作財產權</a:t>
          </a:r>
          <a:endParaRPr lang="zh-TW" sz="2100" b="1" kern="1200" dirty="0">
            <a:latin typeface="微軟正黑體" panose="020B0604030504040204" pitchFamily="34" charset="-120"/>
            <a:ea typeface="微軟正黑體" panose="020B0604030504040204" pitchFamily="34" charset="-120"/>
          </a:endParaRPr>
        </a:p>
      </dsp:txBody>
      <dsp:txXfrm>
        <a:off x="0" y="2365963"/>
        <a:ext cx="4114799" cy="1017097"/>
      </dsp:txXfrm>
    </dsp:sp>
    <dsp:sp modelId="{69C4A804-0A0C-4668-8979-B09820C6A7F5}">
      <dsp:nvSpPr>
        <dsp:cNvPr id="0" name=""/>
        <dsp:cNvSpPr/>
      </dsp:nvSpPr>
      <dsp:spPr>
        <a:xfrm>
          <a:off x="4114800" y="2365963"/>
          <a:ext cx="4114799" cy="1017097"/>
        </a:xfrm>
        <a:prstGeom prst="rect">
          <a:avLst/>
        </a:prstGeom>
        <a:solidFill>
          <a:schemeClr val="accent3">
            <a:tint val="40000"/>
            <a:alpha val="90000"/>
            <a:hueOff val="10716850"/>
            <a:satOff val="-13793"/>
            <a:lumOff val="-1075"/>
            <a:alphaOff val="0"/>
          </a:schemeClr>
        </a:solidFill>
        <a:ln w="25400" cap="flat" cmpd="sng" algn="ctr">
          <a:solidFill>
            <a:schemeClr val="accent3">
              <a:tint val="40000"/>
              <a:alpha val="90000"/>
              <a:hueOff val="10716850"/>
              <a:satOff val="-13793"/>
              <a:lumOff val="-107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352" tIns="26670" rIns="149352" bIns="26670" numCol="1" spcCol="1270" anchor="ctr" anchorCtr="0">
          <a:noAutofit/>
        </a:bodyPr>
        <a:lstStyle/>
        <a:p>
          <a:pPr lvl="0" algn="ctr" defTabSz="933450" rtl="0">
            <a:lnSpc>
              <a:spcPct val="90000"/>
            </a:lnSpc>
            <a:spcBef>
              <a:spcPct val="0"/>
            </a:spcBef>
            <a:spcAft>
              <a:spcPct val="35000"/>
            </a:spcAft>
          </a:pPr>
          <a:r>
            <a:rPr lang="en-US" sz="2100" b="1" kern="1200" dirty="0" smtClean="0">
              <a:latin typeface="微軟正黑體" panose="020B0604030504040204" pitchFamily="34" charset="-120"/>
              <a:ea typeface="微軟正黑體" panose="020B0604030504040204" pitchFamily="34" charset="-120"/>
            </a:rPr>
            <a:t>2.</a:t>
          </a:r>
          <a:r>
            <a:rPr lang="zh-TW" sz="2100" b="1" kern="1200" dirty="0" smtClean="0">
              <a:latin typeface="微軟正黑體" panose="020B0604030504040204" pitchFamily="34" charset="-120"/>
              <a:ea typeface="微軟正黑體" panose="020B0604030504040204" pitchFamily="34" charset="-120"/>
            </a:rPr>
            <a:t>著作後續產生之收益分配，則另行約定</a:t>
          </a:r>
          <a:endParaRPr lang="zh-TW" sz="2100" b="1" kern="1200" dirty="0">
            <a:latin typeface="微軟正黑體" panose="020B0604030504040204" pitchFamily="34" charset="-120"/>
            <a:ea typeface="微軟正黑體" panose="020B0604030504040204" pitchFamily="34" charset="-120"/>
          </a:endParaRPr>
        </a:p>
      </dsp:txBody>
      <dsp:txXfrm>
        <a:off x="4114800" y="2365963"/>
        <a:ext cx="4114799" cy="1017097"/>
      </dsp:txXfrm>
    </dsp:sp>
    <dsp:sp modelId="{E84648CA-2C52-4782-A19E-495D1738CED0}">
      <dsp:nvSpPr>
        <dsp:cNvPr id="0" name=""/>
        <dsp:cNvSpPr/>
      </dsp:nvSpPr>
      <dsp:spPr>
        <a:xfrm rot="10800000">
          <a:off x="0" y="0"/>
          <a:ext cx="8229600" cy="1403479"/>
        </a:xfrm>
        <a:prstGeom prst="upArrowCallout">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6032" tIns="256032" rIns="256032" bIns="256032" numCol="1" spcCol="1270" anchor="ctr" anchorCtr="0">
          <a:noAutofit/>
        </a:bodyPr>
        <a:lstStyle/>
        <a:p>
          <a:pPr lvl="0" algn="ctr" defTabSz="1600200" rtl="0">
            <a:lnSpc>
              <a:spcPct val="90000"/>
            </a:lnSpc>
            <a:spcBef>
              <a:spcPct val="0"/>
            </a:spcBef>
            <a:spcAft>
              <a:spcPct val="35000"/>
            </a:spcAft>
          </a:pPr>
          <a:r>
            <a:rPr lang="zh-TW" sz="3600" b="1" kern="1200" dirty="0" smtClean="0">
              <a:latin typeface="微軟正黑體" panose="020B0604030504040204" pitchFamily="34" charset="-120"/>
              <a:ea typeface="微軟正黑體" panose="020B0604030504040204" pitchFamily="34" charset="-120"/>
            </a:rPr>
            <a:t>機關</a:t>
          </a:r>
          <a:r>
            <a:rPr lang="en-US" altLang="zh-TW" sz="3600" b="1" kern="1200" dirty="0" smtClean="0">
              <a:latin typeface="微軟正黑體" panose="020B0604030504040204" pitchFamily="34" charset="-120"/>
              <a:ea typeface="微軟正黑體" panose="020B0604030504040204" pitchFamily="34" charset="-120"/>
            </a:rPr>
            <a:t>&amp;</a:t>
          </a:r>
          <a:r>
            <a:rPr lang="zh-TW" altLang="en-US" sz="3600" b="1" kern="1200" dirty="0" smtClean="0">
              <a:latin typeface="微軟正黑體" panose="020B0604030504040204" pitchFamily="34" charset="-120"/>
              <a:ea typeface="微軟正黑體" panose="020B0604030504040204" pitchFamily="34" charset="-120"/>
            </a:rPr>
            <a:t>廠商</a:t>
          </a:r>
          <a:endParaRPr lang="zh-TW" sz="3600" b="1" kern="1200" dirty="0">
            <a:latin typeface="微軟正黑體" panose="020B0604030504040204" pitchFamily="34" charset="-120"/>
            <a:ea typeface="微軟正黑體" panose="020B0604030504040204" pitchFamily="34" charset="-120"/>
          </a:endParaRPr>
        </a:p>
      </dsp:txBody>
      <dsp:txXfrm rot="10800000">
        <a:off x="0" y="0"/>
        <a:ext cx="8229600" cy="911939"/>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1F7F9E9-A9C7-4752-B50F-B3172895BCB2}">
      <dsp:nvSpPr>
        <dsp:cNvPr id="0" name=""/>
        <dsp:cNvSpPr/>
      </dsp:nvSpPr>
      <dsp:spPr>
        <a:xfrm rot="5400000">
          <a:off x="715279" y="1633910"/>
          <a:ext cx="1046378" cy="1191265"/>
        </a:xfrm>
        <a:prstGeom prst="bentUpArrow">
          <a:avLst>
            <a:gd name="adj1" fmla="val 32840"/>
            <a:gd name="adj2" fmla="val 25000"/>
            <a:gd name="adj3" fmla="val 35780"/>
          </a:avLst>
        </a:prstGeom>
        <a:solidFill>
          <a:schemeClr val="accent2">
            <a:tint val="40000"/>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02F6315-389B-42D9-A5B3-D62F422580E4}">
      <dsp:nvSpPr>
        <dsp:cNvPr id="0" name=""/>
        <dsp:cNvSpPr/>
      </dsp:nvSpPr>
      <dsp:spPr>
        <a:xfrm>
          <a:off x="190760" y="432483"/>
          <a:ext cx="1761486" cy="1232983"/>
        </a:xfrm>
        <a:prstGeom prst="roundRect">
          <a:avLst>
            <a:gd name="adj" fmla="val 16670"/>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rtl="0">
            <a:lnSpc>
              <a:spcPct val="90000"/>
            </a:lnSpc>
            <a:spcBef>
              <a:spcPct val="0"/>
            </a:spcBef>
            <a:spcAft>
              <a:spcPct val="35000"/>
            </a:spcAft>
          </a:pPr>
          <a:r>
            <a:rPr lang="zh-TW" sz="2300" b="1" kern="1200" dirty="0" smtClean="0">
              <a:latin typeface="微軟正黑體" panose="020B0604030504040204" pitchFamily="34" charset="-120"/>
              <a:ea typeface="微軟正黑體" panose="020B0604030504040204" pitchFamily="34" charset="-120"/>
            </a:rPr>
            <a:t>著作財產權歸屬之約定</a:t>
          </a:r>
          <a:endParaRPr lang="zh-TW" sz="2300" b="1" kern="1200" dirty="0">
            <a:latin typeface="微軟正黑體" panose="020B0604030504040204" pitchFamily="34" charset="-120"/>
            <a:ea typeface="微軟正黑體" panose="020B0604030504040204" pitchFamily="34" charset="-120"/>
          </a:endParaRPr>
        </a:p>
      </dsp:txBody>
      <dsp:txXfrm>
        <a:off x="250960" y="492683"/>
        <a:ext cx="1641086" cy="1112583"/>
      </dsp:txXfrm>
    </dsp:sp>
    <dsp:sp modelId="{E3BE3970-2C5D-427A-9DB3-8E600C0D7B85}">
      <dsp:nvSpPr>
        <dsp:cNvPr id="0" name=""/>
        <dsp:cNvSpPr/>
      </dsp:nvSpPr>
      <dsp:spPr>
        <a:xfrm>
          <a:off x="2038323" y="244628"/>
          <a:ext cx="4444905" cy="1496092"/>
        </a:xfrm>
        <a:prstGeom prst="rect">
          <a:avLst/>
        </a:prstGeom>
        <a:solidFill>
          <a:schemeClr val="accent3">
            <a:lumMod val="20000"/>
            <a:lumOff val="8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ctr" anchorCtr="0">
          <a:noAutofit/>
        </a:bodyPr>
        <a:lstStyle/>
        <a:p>
          <a:pPr marL="228600" lvl="1" indent="-228600" algn="l" defTabSz="889000" rtl="0">
            <a:lnSpc>
              <a:spcPct val="90000"/>
            </a:lnSpc>
            <a:spcBef>
              <a:spcPct val="0"/>
            </a:spcBef>
            <a:spcAft>
              <a:spcPct val="15000"/>
            </a:spcAft>
            <a:buChar char="••"/>
          </a:pPr>
          <a:r>
            <a:rPr lang="zh-TW" altLang="en-US" sz="2000" b="1" kern="1200" dirty="0" smtClean="0">
              <a:solidFill>
                <a:srgbClr val="00B050"/>
              </a:solidFill>
              <a:latin typeface="微軟正黑體" panose="020B0604030504040204" pitchFamily="34" charset="-120"/>
              <a:ea typeface="微軟正黑體" panose="020B0604030504040204" pitchFamily="34" charset="-120"/>
            </a:rPr>
            <a:t>宣導影片拍攝涉及導演、劇本、演員、音樂等使用，為避免後續利用困難，建議影片之</a:t>
          </a:r>
          <a:r>
            <a:rPr lang="zh-TW" altLang="en-US" sz="2000" b="1" kern="1200" dirty="0" smtClean="0">
              <a:solidFill>
                <a:srgbClr val="FF0000"/>
              </a:solidFill>
              <a:latin typeface="微軟正黑體" panose="020B0604030504040204" pitchFamily="34" charset="-120"/>
              <a:ea typeface="微軟正黑體" panose="020B0604030504040204" pitchFamily="34" charset="-120"/>
            </a:rPr>
            <a:t>著作財產權約定歸屬於機關所有</a:t>
          </a:r>
          <a:endParaRPr lang="zh-TW" altLang="en-US" sz="2000" b="1" kern="1200" dirty="0">
            <a:solidFill>
              <a:srgbClr val="FF0000"/>
            </a:solidFill>
          </a:endParaRPr>
        </a:p>
      </dsp:txBody>
      <dsp:txXfrm>
        <a:off x="2038323" y="244628"/>
        <a:ext cx="4444905" cy="1496092"/>
      </dsp:txXfrm>
    </dsp:sp>
    <dsp:sp modelId="{CFE71554-41CD-40B9-ADD3-FDB8DEDE4C65}">
      <dsp:nvSpPr>
        <dsp:cNvPr id="0" name=""/>
        <dsp:cNvSpPr/>
      </dsp:nvSpPr>
      <dsp:spPr>
        <a:xfrm rot="5400000">
          <a:off x="2335741" y="3043008"/>
          <a:ext cx="1046378" cy="1191265"/>
        </a:xfrm>
        <a:prstGeom prst="bentUpArrow">
          <a:avLst>
            <a:gd name="adj1" fmla="val 32840"/>
            <a:gd name="adj2" fmla="val 25000"/>
            <a:gd name="adj3" fmla="val 35780"/>
          </a:avLst>
        </a:prstGeom>
        <a:solidFill>
          <a:schemeClr val="accent2">
            <a:tint val="40000"/>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71B9E06-69E7-44B8-8780-F4C021375B9B}">
      <dsp:nvSpPr>
        <dsp:cNvPr id="0" name=""/>
        <dsp:cNvSpPr/>
      </dsp:nvSpPr>
      <dsp:spPr>
        <a:xfrm>
          <a:off x="1981478" y="1847267"/>
          <a:ext cx="1761486" cy="1232983"/>
        </a:xfrm>
        <a:prstGeom prst="roundRect">
          <a:avLst>
            <a:gd name="adj" fmla="val 16670"/>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rtl="0">
            <a:lnSpc>
              <a:spcPct val="90000"/>
            </a:lnSpc>
            <a:spcBef>
              <a:spcPct val="0"/>
            </a:spcBef>
            <a:spcAft>
              <a:spcPct val="35000"/>
            </a:spcAft>
          </a:pPr>
          <a:r>
            <a:rPr lang="zh-TW" sz="2300" b="1" kern="1200" dirty="0" smtClean="0">
              <a:latin typeface="微軟正黑體" panose="020B0604030504040204" pitchFamily="34" charset="-120"/>
              <a:ea typeface="微軟正黑體" panose="020B0604030504040204" pitchFamily="34" charset="-120"/>
            </a:rPr>
            <a:t>影片中使用音樂等素材</a:t>
          </a:r>
          <a:endParaRPr lang="zh-TW" sz="2300" b="1" kern="1200" dirty="0">
            <a:latin typeface="微軟正黑體" panose="020B0604030504040204" pitchFamily="34" charset="-120"/>
            <a:ea typeface="微軟正黑體" panose="020B0604030504040204" pitchFamily="34" charset="-120"/>
          </a:endParaRPr>
        </a:p>
      </dsp:txBody>
      <dsp:txXfrm>
        <a:off x="2041678" y="1907467"/>
        <a:ext cx="1641086" cy="1112583"/>
      </dsp:txXfrm>
    </dsp:sp>
    <dsp:sp modelId="{672C414E-3356-46AC-B7EB-BCB65C7DCC4D}">
      <dsp:nvSpPr>
        <dsp:cNvPr id="0" name=""/>
        <dsp:cNvSpPr/>
      </dsp:nvSpPr>
      <dsp:spPr>
        <a:xfrm>
          <a:off x="3813295" y="1847267"/>
          <a:ext cx="3823207" cy="1403313"/>
        </a:xfrm>
        <a:prstGeom prst="rect">
          <a:avLst/>
        </a:prstGeom>
        <a:solidFill>
          <a:schemeClr val="accent6">
            <a:lumMod val="20000"/>
            <a:lumOff val="8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ctr" anchorCtr="0">
          <a:noAutofit/>
        </a:bodyPr>
        <a:lstStyle/>
        <a:p>
          <a:pPr marL="228600" lvl="1" indent="-228600" algn="l" defTabSz="889000" rtl="0">
            <a:lnSpc>
              <a:spcPct val="90000"/>
            </a:lnSpc>
            <a:spcBef>
              <a:spcPct val="0"/>
            </a:spcBef>
            <a:spcAft>
              <a:spcPct val="15000"/>
            </a:spcAft>
            <a:buChar char="••"/>
          </a:pPr>
          <a:r>
            <a:rPr lang="zh-TW" altLang="en-US" sz="2000" b="1" kern="1200" dirty="0" smtClean="0">
              <a:solidFill>
                <a:srgbClr val="002060"/>
              </a:solidFill>
              <a:latin typeface="微軟正黑體" panose="020B0604030504040204" pitchFamily="34" charset="-120"/>
              <a:ea typeface="微軟正黑體" panose="020B0604030504040204" pitchFamily="34" charset="-120"/>
            </a:rPr>
            <a:t>使用他人既有音樂，應注意該素材權利人授權使用之期間</a:t>
          </a:r>
          <a:r>
            <a:rPr lang="en-US" altLang="zh-TW" sz="2000" b="1" kern="1200" dirty="0" smtClean="0">
              <a:solidFill>
                <a:srgbClr val="002060"/>
              </a:solidFill>
              <a:latin typeface="微軟正黑體" panose="020B0604030504040204" pitchFamily="34" charset="-120"/>
              <a:ea typeface="微軟正黑體" panose="020B0604030504040204" pitchFamily="34" charset="-120"/>
            </a:rPr>
            <a:t>(</a:t>
          </a:r>
          <a:r>
            <a:rPr lang="zh-TW" altLang="en-US" sz="2000" b="1" kern="1200" dirty="0" smtClean="0">
              <a:solidFill>
                <a:srgbClr val="002060"/>
              </a:solidFill>
              <a:latin typeface="微軟正黑體" panose="020B0604030504040204" pitchFamily="34" charset="-120"/>
              <a:ea typeface="微軟正黑體" panose="020B0604030504040204" pitchFamily="34" charset="-120"/>
            </a:rPr>
            <a:t>非永久</a:t>
          </a:r>
          <a:r>
            <a:rPr lang="en-US" altLang="zh-TW" sz="2000" b="1" kern="1200" dirty="0" smtClean="0">
              <a:solidFill>
                <a:srgbClr val="002060"/>
              </a:solidFill>
              <a:latin typeface="微軟正黑體" panose="020B0604030504040204" pitchFamily="34" charset="-120"/>
              <a:ea typeface="微軟正黑體" panose="020B0604030504040204" pitchFamily="34" charset="-120"/>
            </a:rPr>
            <a:t>?)</a:t>
          </a:r>
          <a:r>
            <a:rPr lang="zh-TW" altLang="en-US" sz="2000" b="1" kern="1200" dirty="0" smtClean="0">
              <a:solidFill>
                <a:srgbClr val="002060"/>
              </a:solidFill>
              <a:latin typeface="微軟正黑體" panose="020B0604030504040204" pitchFamily="34" charset="-120"/>
              <a:ea typeface="微軟正黑體" panose="020B0604030504040204" pitchFamily="34" charset="-120"/>
            </a:rPr>
            <a:t>、利用範圍等有無限制，應於合約中載明</a:t>
          </a:r>
          <a:endParaRPr lang="zh-TW" altLang="en-US" sz="2000" b="1" kern="1200" dirty="0">
            <a:solidFill>
              <a:srgbClr val="002060"/>
            </a:solidFill>
            <a:latin typeface="微軟正黑體" panose="020B0604030504040204" pitchFamily="34" charset="-120"/>
            <a:ea typeface="微軟正黑體" panose="020B0604030504040204" pitchFamily="34" charset="-120"/>
          </a:endParaRPr>
        </a:p>
      </dsp:txBody>
      <dsp:txXfrm>
        <a:off x="3813295" y="1847267"/>
        <a:ext cx="3823207" cy="1403313"/>
      </dsp:txXfrm>
    </dsp:sp>
    <dsp:sp modelId="{6E6A5DC2-815F-41BE-A535-C2A391A7528F}">
      <dsp:nvSpPr>
        <dsp:cNvPr id="0" name=""/>
        <dsp:cNvSpPr/>
      </dsp:nvSpPr>
      <dsp:spPr>
        <a:xfrm>
          <a:off x="3531472" y="3648330"/>
          <a:ext cx="1761486" cy="1232983"/>
        </a:xfrm>
        <a:prstGeom prst="roundRect">
          <a:avLst>
            <a:gd name="adj" fmla="val 16670"/>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rtl="0">
            <a:lnSpc>
              <a:spcPct val="90000"/>
            </a:lnSpc>
            <a:spcBef>
              <a:spcPct val="0"/>
            </a:spcBef>
            <a:spcAft>
              <a:spcPct val="35000"/>
            </a:spcAft>
          </a:pPr>
          <a:r>
            <a:rPr lang="zh-TW" sz="2300" b="1" kern="1200" dirty="0" smtClean="0">
              <a:latin typeface="微軟正黑體" panose="020B0604030504040204" pitchFamily="34" charset="-120"/>
              <a:ea typeface="微軟正黑體" panose="020B0604030504040204" pitchFamily="34" charset="-120"/>
            </a:rPr>
            <a:t>影片之後續利用</a:t>
          </a:r>
          <a:endParaRPr lang="zh-TW" sz="2300" b="1" kern="1200" dirty="0">
            <a:latin typeface="微軟正黑體" panose="020B0604030504040204" pitchFamily="34" charset="-120"/>
            <a:ea typeface="微軟正黑體" panose="020B0604030504040204" pitchFamily="34" charset="-120"/>
          </a:endParaRPr>
        </a:p>
      </dsp:txBody>
      <dsp:txXfrm>
        <a:off x="3591672" y="3708530"/>
        <a:ext cx="1641086" cy="1112583"/>
      </dsp:txXfrm>
    </dsp:sp>
    <dsp:sp modelId="{3D93BFBD-F648-4CF1-A321-6B5B223D27DB}">
      <dsp:nvSpPr>
        <dsp:cNvPr id="0" name=""/>
        <dsp:cNvSpPr/>
      </dsp:nvSpPr>
      <dsp:spPr>
        <a:xfrm>
          <a:off x="5363305" y="3559153"/>
          <a:ext cx="2893691" cy="1553414"/>
        </a:xfrm>
        <a:prstGeom prst="rect">
          <a:avLst/>
        </a:prstGeom>
        <a:solidFill>
          <a:schemeClr val="accent5">
            <a:lumMod val="20000"/>
            <a:lumOff val="8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ctr" anchorCtr="0">
          <a:noAutofit/>
        </a:bodyPr>
        <a:lstStyle/>
        <a:p>
          <a:pPr marL="171450" lvl="1" indent="-171450" algn="l" defTabSz="800100" rtl="0">
            <a:lnSpc>
              <a:spcPct val="90000"/>
            </a:lnSpc>
            <a:spcBef>
              <a:spcPct val="0"/>
            </a:spcBef>
            <a:spcAft>
              <a:spcPct val="15000"/>
            </a:spcAft>
            <a:buChar char="••"/>
          </a:pPr>
          <a:r>
            <a:rPr lang="zh-TW" altLang="en-US" sz="1800" b="1" kern="1200" dirty="0" smtClean="0">
              <a:latin typeface="微軟正黑體" panose="020B0604030504040204" pitchFamily="34" charset="-120"/>
              <a:ea typeface="微軟正黑體" panose="020B0604030504040204" pitchFamily="34" charset="-120"/>
            </a:rPr>
            <a:t>上傳</a:t>
          </a:r>
          <a:r>
            <a:rPr lang="en-US" altLang="zh-TW" sz="1800" b="1" kern="1200" dirty="0" smtClean="0">
              <a:latin typeface="微軟正黑體" panose="020B0604030504040204" pitchFamily="34" charset="-120"/>
              <a:ea typeface="微軟正黑體" panose="020B0604030504040204" pitchFamily="34" charset="-120"/>
            </a:rPr>
            <a:t>YouTube</a:t>
          </a:r>
          <a:r>
            <a:rPr lang="zh-TW" altLang="en-US" sz="1800" b="1" kern="1200" dirty="0" smtClean="0">
              <a:latin typeface="微軟正黑體" panose="020B0604030504040204" pitchFamily="34" charset="-120"/>
              <a:ea typeface="微軟正黑體" panose="020B0604030504040204" pitchFamily="34" charset="-120"/>
            </a:rPr>
            <a:t>、官網播放</a:t>
          </a:r>
          <a:endParaRPr lang="zh-TW" altLang="en-US" sz="1800" b="1" kern="1200" dirty="0">
            <a:latin typeface="微軟正黑體" panose="020B0604030504040204" pitchFamily="34" charset="-120"/>
            <a:ea typeface="微軟正黑體" panose="020B0604030504040204" pitchFamily="34" charset="-120"/>
          </a:endParaRPr>
        </a:p>
        <a:p>
          <a:pPr marL="171450" lvl="1" indent="-171450" algn="l" defTabSz="800100" rtl="0">
            <a:lnSpc>
              <a:spcPct val="90000"/>
            </a:lnSpc>
            <a:spcBef>
              <a:spcPct val="0"/>
            </a:spcBef>
            <a:spcAft>
              <a:spcPct val="15000"/>
            </a:spcAft>
            <a:buChar char="••"/>
          </a:pPr>
          <a:r>
            <a:rPr lang="zh-TW" altLang="en-US" sz="1800" b="1" kern="1200" dirty="0" smtClean="0">
              <a:latin typeface="微軟正黑體" panose="020B0604030504040204" pitchFamily="34" charset="-120"/>
              <a:ea typeface="微軟正黑體" panose="020B0604030504040204" pitchFamily="34" charset="-120"/>
            </a:rPr>
            <a:t>於電視台、廣播電台播放</a:t>
          </a:r>
          <a:endParaRPr lang="zh-TW" altLang="en-US" sz="1800" b="1" kern="1200" dirty="0">
            <a:latin typeface="微軟正黑體" panose="020B0604030504040204" pitchFamily="34" charset="-120"/>
            <a:ea typeface="微軟正黑體" panose="020B0604030504040204" pitchFamily="34" charset="-120"/>
          </a:endParaRPr>
        </a:p>
        <a:p>
          <a:pPr marL="171450" lvl="1" indent="-171450" algn="l" defTabSz="800100" rtl="0">
            <a:lnSpc>
              <a:spcPct val="90000"/>
            </a:lnSpc>
            <a:spcBef>
              <a:spcPct val="0"/>
            </a:spcBef>
            <a:spcAft>
              <a:spcPct val="15000"/>
            </a:spcAft>
            <a:buChar char="••"/>
          </a:pPr>
          <a:r>
            <a:rPr lang="zh-TW" altLang="en-US" sz="1800" b="1" kern="1200" dirty="0" smtClean="0">
              <a:latin typeface="微軟正黑體" panose="020B0604030504040204" pitchFamily="34" charset="-120"/>
              <a:ea typeface="微軟正黑體" panose="020B0604030504040204" pitchFamily="34" charset="-120"/>
            </a:rPr>
            <a:t>須另行向集管團體</a:t>
          </a:r>
          <a:r>
            <a:rPr lang="en-US" altLang="zh-TW" sz="1800" b="1" kern="1200" dirty="0" smtClean="0">
              <a:latin typeface="微軟正黑體" panose="020B0604030504040204" pitchFamily="34" charset="-120"/>
              <a:ea typeface="微軟正黑體" panose="020B0604030504040204" pitchFamily="34" charset="-120"/>
            </a:rPr>
            <a:t>,</a:t>
          </a:r>
          <a:r>
            <a:rPr lang="zh-TW" altLang="en-US" sz="1800" b="1" kern="1200" dirty="0" smtClean="0">
              <a:latin typeface="微軟正黑體" panose="020B0604030504040204" pitchFamily="34" charset="-120"/>
              <a:ea typeface="微軟正黑體" panose="020B0604030504040204" pitchFamily="34" charset="-120"/>
            </a:rPr>
            <a:t>唱片公司取得公播、公傳之授權</a:t>
          </a:r>
          <a:endParaRPr lang="zh-TW" altLang="en-US" sz="1800" b="1" kern="1200" dirty="0">
            <a:latin typeface="微軟正黑體" panose="020B0604030504040204" pitchFamily="34" charset="-120"/>
            <a:ea typeface="微軟正黑體" panose="020B0604030504040204" pitchFamily="34" charset="-120"/>
          </a:endParaRPr>
        </a:p>
      </dsp:txBody>
      <dsp:txXfrm>
        <a:off x="5363305" y="3559153"/>
        <a:ext cx="2893691" cy="1553414"/>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0072589-0A3D-4E7E-A9BA-1176922FAA90}">
      <dsp:nvSpPr>
        <dsp:cNvPr id="0" name=""/>
        <dsp:cNvSpPr/>
      </dsp:nvSpPr>
      <dsp:spPr>
        <a:xfrm>
          <a:off x="42" y="415878"/>
          <a:ext cx="4105088" cy="1642035"/>
        </a:xfrm>
        <a:prstGeom prst="rect">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13792" rIns="199136" bIns="113792" numCol="1" spcCol="1270" anchor="ctr" anchorCtr="0">
          <a:noAutofit/>
        </a:bodyPr>
        <a:lstStyle/>
        <a:p>
          <a:pPr lvl="0" algn="ctr" defTabSz="1244600">
            <a:lnSpc>
              <a:spcPct val="90000"/>
            </a:lnSpc>
            <a:spcBef>
              <a:spcPct val="0"/>
            </a:spcBef>
            <a:spcAft>
              <a:spcPct val="35000"/>
            </a:spcAft>
          </a:pPr>
          <a:r>
            <a:rPr lang="zh-TW" altLang="en-US" sz="2800" b="1" kern="1200" dirty="0" smtClean="0">
              <a:latin typeface="微軟正黑體" panose="020B0604030504040204" pitchFamily="34" charset="-120"/>
              <a:ea typeface="微軟正黑體" panose="020B0604030504040204" pitchFamily="34" charset="-120"/>
            </a:rPr>
            <a:t>事前契約約定</a:t>
          </a:r>
          <a:endParaRPr lang="zh-TW" altLang="en-US" sz="2800" b="1" kern="1200" dirty="0">
            <a:latin typeface="微軟正黑體" panose="020B0604030504040204" pitchFamily="34" charset="-120"/>
            <a:ea typeface="微軟正黑體" panose="020B0604030504040204" pitchFamily="34" charset="-120"/>
          </a:endParaRPr>
        </a:p>
      </dsp:txBody>
      <dsp:txXfrm>
        <a:off x="42" y="415878"/>
        <a:ext cx="4105088" cy="1642035"/>
      </dsp:txXfrm>
    </dsp:sp>
    <dsp:sp modelId="{239AA8E6-27F8-4132-8533-DD43B0263BD7}">
      <dsp:nvSpPr>
        <dsp:cNvPr id="0" name=""/>
        <dsp:cNvSpPr/>
      </dsp:nvSpPr>
      <dsp:spPr>
        <a:xfrm>
          <a:off x="42" y="2057913"/>
          <a:ext cx="4105088" cy="2854800"/>
        </a:xfrm>
        <a:prstGeom prst="rect">
          <a:avLst/>
        </a:prstGeom>
        <a:solidFill>
          <a:schemeClr val="accent2">
            <a:tint val="40000"/>
            <a:alpha val="90000"/>
            <a:hueOff val="0"/>
            <a:satOff val="0"/>
            <a:lumOff val="0"/>
            <a:alphaOff val="0"/>
          </a:schemeClr>
        </a:solidFill>
        <a:ln w="254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a:lnSpc>
              <a:spcPct val="90000"/>
            </a:lnSpc>
            <a:spcBef>
              <a:spcPct val="0"/>
            </a:spcBef>
            <a:spcAft>
              <a:spcPct val="15000"/>
            </a:spcAft>
            <a:buChar char="••"/>
          </a:pPr>
          <a:r>
            <a:rPr lang="zh-TW" altLang="en-US" sz="2400" kern="1200" dirty="0" smtClean="0">
              <a:latin typeface="微軟正黑體" panose="020B0604030504040204" pitchFamily="34" charset="-120"/>
              <a:ea typeface="微軟正黑體" panose="020B0604030504040204" pitchFamily="34" charset="-120"/>
            </a:rPr>
            <a:t>於契約明確規定廠商應取得所利用著作之授權，並應負擔保責任。</a:t>
          </a:r>
          <a:endParaRPr lang="en-US" altLang="zh-TW" sz="2400" kern="1200" dirty="0" smtClean="0">
            <a:latin typeface="微軟正黑體" panose="020B0604030504040204" pitchFamily="34" charset="-120"/>
            <a:ea typeface="微軟正黑體" panose="020B0604030504040204" pitchFamily="34" charset="-120"/>
          </a:endParaRPr>
        </a:p>
        <a:p>
          <a:pPr marL="228600" lvl="1" indent="-228600" algn="l" defTabSz="1066800">
            <a:lnSpc>
              <a:spcPct val="90000"/>
            </a:lnSpc>
            <a:spcBef>
              <a:spcPct val="0"/>
            </a:spcBef>
            <a:spcAft>
              <a:spcPct val="15000"/>
            </a:spcAft>
            <a:buChar char="••"/>
          </a:pPr>
          <a:r>
            <a:rPr lang="zh-TW" altLang="en-US" sz="2400" kern="1200" dirty="0" smtClean="0">
              <a:latin typeface="微軟正黑體" panose="020B0604030504040204" pitchFamily="34" charset="-120"/>
              <a:ea typeface="微軟正黑體" panose="020B0604030504040204" pitchFamily="34" charset="-120"/>
            </a:rPr>
            <a:t>訂定違約之罰則。</a:t>
          </a:r>
          <a:endParaRPr lang="en-US" altLang="zh-TW" sz="2400" kern="1200" dirty="0" smtClean="0">
            <a:latin typeface="微軟正黑體" panose="020B0604030504040204" pitchFamily="34" charset="-120"/>
            <a:ea typeface="微軟正黑體" panose="020B0604030504040204" pitchFamily="34" charset="-120"/>
          </a:endParaRPr>
        </a:p>
      </dsp:txBody>
      <dsp:txXfrm>
        <a:off x="42" y="2057913"/>
        <a:ext cx="4105088" cy="2854800"/>
      </dsp:txXfrm>
    </dsp:sp>
    <dsp:sp modelId="{DE0BE4C9-E569-41F0-9D2F-0F29C8568132}">
      <dsp:nvSpPr>
        <dsp:cNvPr id="0" name=""/>
        <dsp:cNvSpPr/>
      </dsp:nvSpPr>
      <dsp:spPr>
        <a:xfrm>
          <a:off x="4679844" y="415878"/>
          <a:ext cx="4105088" cy="1642035"/>
        </a:xfrm>
        <a:prstGeom prst="rect">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13792" rIns="199136" bIns="113792" numCol="1" spcCol="1270" anchor="ctr" anchorCtr="0">
          <a:noAutofit/>
        </a:bodyPr>
        <a:lstStyle/>
        <a:p>
          <a:pPr lvl="0" algn="ctr" defTabSz="1244600">
            <a:lnSpc>
              <a:spcPct val="90000"/>
            </a:lnSpc>
            <a:spcBef>
              <a:spcPct val="0"/>
            </a:spcBef>
            <a:spcAft>
              <a:spcPct val="35000"/>
            </a:spcAft>
          </a:pPr>
          <a:r>
            <a:rPr lang="zh-TW" altLang="en-US" sz="2800" b="1" kern="1200" dirty="0" smtClean="0">
              <a:latin typeface="微軟正黑體" panose="020B0604030504040204" pitchFamily="34" charset="-120"/>
              <a:ea typeface="微軟正黑體" panose="020B0604030504040204" pitchFamily="34" charset="-120"/>
            </a:rPr>
            <a:t>事中善盡監督</a:t>
          </a:r>
          <a:endParaRPr lang="zh-TW" altLang="en-US" sz="2800" b="1" kern="1200" dirty="0">
            <a:latin typeface="微軟正黑體" panose="020B0604030504040204" pitchFamily="34" charset="-120"/>
            <a:ea typeface="微軟正黑體" panose="020B0604030504040204" pitchFamily="34" charset="-120"/>
          </a:endParaRPr>
        </a:p>
      </dsp:txBody>
      <dsp:txXfrm>
        <a:off x="4679844" y="415878"/>
        <a:ext cx="4105088" cy="1642035"/>
      </dsp:txXfrm>
    </dsp:sp>
    <dsp:sp modelId="{20D76B93-F781-4B70-BD10-768D767385A8}">
      <dsp:nvSpPr>
        <dsp:cNvPr id="0" name=""/>
        <dsp:cNvSpPr/>
      </dsp:nvSpPr>
      <dsp:spPr>
        <a:xfrm>
          <a:off x="4679844" y="2057913"/>
          <a:ext cx="4105088" cy="2854800"/>
        </a:xfrm>
        <a:prstGeom prst="rect">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a:lnSpc>
              <a:spcPct val="90000"/>
            </a:lnSpc>
            <a:spcBef>
              <a:spcPct val="0"/>
            </a:spcBef>
            <a:spcAft>
              <a:spcPct val="15000"/>
            </a:spcAft>
            <a:buChar char="••"/>
          </a:pPr>
          <a:r>
            <a:rPr lang="zh-TW" altLang="en-US" sz="2400" kern="1200" dirty="0" smtClean="0">
              <a:latin typeface="微軟正黑體" panose="020B0604030504040204" pitchFamily="34" charset="-120"/>
              <a:ea typeface="微軟正黑體" panose="020B0604030504040204" pitchFamily="34" charset="-120"/>
            </a:rPr>
            <a:t>注意廠商所送文件及相關標的是否確實遵守契約規定。</a:t>
          </a:r>
          <a:endParaRPr lang="zh-TW" altLang="en-US" sz="2400" kern="1200" dirty="0">
            <a:latin typeface="微軟正黑體" panose="020B0604030504040204" pitchFamily="34" charset="-120"/>
            <a:ea typeface="微軟正黑體" panose="020B0604030504040204" pitchFamily="34" charset="-120"/>
          </a:endParaRPr>
        </a:p>
        <a:p>
          <a:pPr marL="228600" lvl="1" indent="-228600" algn="l" defTabSz="1066800">
            <a:lnSpc>
              <a:spcPct val="90000"/>
            </a:lnSpc>
            <a:spcBef>
              <a:spcPct val="0"/>
            </a:spcBef>
            <a:spcAft>
              <a:spcPct val="15000"/>
            </a:spcAft>
            <a:buChar char="••"/>
          </a:pPr>
          <a:r>
            <a:rPr lang="zh-TW" altLang="en-US" sz="2400" kern="1200" dirty="0" smtClean="0">
              <a:latin typeface="微軟正黑體" panose="020B0604030504040204" pitchFamily="34" charset="-120"/>
              <a:ea typeface="微軟正黑體" panose="020B0604030504040204" pitchFamily="34" charset="-120"/>
            </a:rPr>
            <a:t>要求廠商提出合法授權之證明再利用。</a:t>
          </a:r>
          <a:endParaRPr lang="zh-TW" altLang="en-US" sz="2400" kern="1200" dirty="0">
            <a:latin typeface="微軟正黑體" panose="020B0604030504040204" pitchFamily="34" charset="-120"/>
            <a:ea typeface="微軟正黑體" panose="020B0604030504040204" pitchFamily="34" charset="-120"/>
          </a:endParaRPr>
        </a:p>
      </dsp:txBody>
      <dsp:txXfrm>
        <a:off x="4679844" y="2057913"/>
        <a:ext cx="4105088" cy="2854800"/>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A50075-93F4-4346-B686-84EE808644E1}">
      <dsp:nvSpPr>
        <dsp:cNvPr id="0" name=""/>
        <dsp:cNvSpPr/>
      </dsp:nvSpPr>
      <dsp:spPr>
        <a:xfrm>
          <a:off x="867840" y="420259"/>
          <a:ext cx="4234070" cy="4234070"/>
        </a:xfrm>
        <a:prstGeom prst="pie">
          <a:avLst>
            <a:gd name="adj1" fmla="val 16200000"/>
            <a:gd name="adj2" fmla="val 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830" tIns="36830" rIns="36830" bIns="36830" numCol="1" spcCol="1270" anchor="ctr" anchorCtr="0">
          <a:noAutofit/>
        </a:bodyPr>
        <a:lstStyle/>
        <a:p>
          <a:pPr lvl="0" algn="ctr" defTabSz="1289050">
            <a:lnSpc>
              <a:spcPct val="90000"/>
            </a:lnSpc>
            <a:spcBef>
              <a:spcPct val="0"/>
            </a:spcBef>
            <a:spcAft>
              <a:spcPct val="35000"/>
            </a:spcAft>
          </a:pPr>
          <a:r>
            <a:rPr lang="zh-TW" altLang="en-US" sz="2900" b="1" kern="1200" dirty="0" smtClean="0">
              <a:latin typeface="微軟正黑體" panose="020B0604030504040204" pitchFamily="34" charset="-120"/>
              <a:ea typeface="微軟正黑體" panose="020B0604030504040204" pitchFamily="34" charset="-120"/>
            </a:rPr>
            <a:t>權利人</a:t>
          </a:r>
          <a:endParaRPr lang="zh-TW" altLang="en-US" sz="2900" b="1" kern="1200" dirty="0">
            <a:latin typeface="微軟正黑體" panose="020B0604030504040204" pitchFamily="34" charset="-120"/>
            <a:ea typeface="微軟正黑體" panose="020B0604030504040204" pitchFamily="34" charset="-120"/>
          </a:endParaRPr>
        </a:p>
      </dsp:txBody>
      <dsp:txXfrm>
        <a:off x="3033265" y="1203562"/>
        <a:ext cx="1562573" cy="1260140"/>
      </dsp:txXfrm>
    </dsp:sp>
    <dsp:sp modelId="{34B73504-4EDC-4589-B909-475248317B15}">
      <dsp:nvSpPr>
        <dsp:cNvPr id="0" name=""/>
        <dsp:cNvSpPr/>
      </dsp:nvSpPr>
      <dsp:spPr>
        <a:xfrm>
          <a:off x="841746" y="492462"/>
          <a:ext cx="4234070" cy="4234070"/>
        </a:xfrm>
        <a:prstGeom prst="pie">
          <a:avLst>
            <a:gd name="adj1" fmla="val 0"/>
            <a:gd name="adj2" fmla="val 540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830" tIns="36830" rIns="36830" bIns="36830" numCol="1" spcCol="1270" anchor="ctr" anchorCtr="0">
          <a:noAutofit/>
        </a:bodyPr>
        <a:lstStyle/>
        <a:p>
          <a:pPr lvl="0" algn="ctr" defTabSz="1289050">
            <a:lnSpc>
              <a:spcPct val="90000"/>
            </a:lnSpc>
            <a:spcBef>
              <a:spcPct val="0"/>
            </a:spcBef>
            <a:spcAft>
              <a:spcPct val="35000"/>
            </a:spcAft>
          </a:pPr>
          <a:r>
            <a:rPr lang="zh-TW" altLang="en-US" sz="2900" b="1" kern="1200" dirty="0" smtClean="0">
              <a:latin typeface="微軟正黑體" panose="020B0604030504040204" pitchFamily="34" charset="-120"/>
              <a:ea typeface="微軟正黑體" panose="020B0604030504040204" pitchFamily="34" charset="-120"/>
            </a:rPr>
            <a:t>代理人或經紀公司</a:t>
          </a:r>
          <a:endParaRPr lang="zh-TW" altLang="en-US" sz="2900" b="1" kern="1200" dirty="0">
            <a:latin typeface="微軟正黑體" panose="020B0604030504040204" pitchFamily="34" charset="-120"/>
            <a:ea typeface="微軟正黑體" panose="020B0604030504040204" pitchFamily="34" charset="-120"/>
          </a:endParaRPr>
        </a:p>
      </dsp:txBody>
      <dsp:txXfrm>
        <a:off x="3034390" y="2685106"/>
        <a:ext cx="1562573" cy="1260140"/>
      </dsp:txXfrm>
    </dsp:sp>
    <dsp:sp modelId="{D243AA23-9E90-420D-A50C-34F3A6FA30B2}">
      <dsp:nvSpPr>
        <dsp:cNvPr id="0" name=""/>
        <dsp:cNvSpPr/>
      </dsp:nvSpPr>
      <dsp:spPr>
        <a:xfrm>
          <a:off x="841746" y="492462"/>
          <a:ext cx="4234070" cy="4234070"/>
        </a:xfrm>
        <a:prstGeom prst="pie">
          <a:avLst>
            <a:gd name="adj1" fmla="val 5400000"/>
            <a:gd name="adj2" fmla="val 1080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830" tIns="36830" rIns="36830" bIns="36830" numCol="1" spcCol="1270" anchor="ctr" anchorCtr="0">
          <a:noAutofit/>
        </a:bodyPr>
        <a:lstStyle/>
        <a:p>
          <a:pPr lvl="0" algn="ctr" defTabSz="1289050">
            <a:lnSpc>
              <a:spcPct val="90000"/>
            </a:lnSpc>
            <a:spcBef>
              <a:spcPct val="0"/>
            </a:spcBef>
            <a:spcAft>
              <a:spcPct val="35000"/>
            </a:spcAft>
          </a:pPr>
          <a:r>
            <a:rPr lang="zh-TW" altLang="en-US" sz="2900" b="1" kern="1200" dirty="0" smtClean="0">
              <a:latin typeface="微軟正黑體" panose="020B0604030504040204" pitchFamily="34" charset="-120"/>
              <a:ea typeface="微軟正黑體" panose="020B0604030504040204" pitchFamily="34" charset="-120"/>
            </a:rPr>
            <a:t>集管團體</a:t>
          </a:r>
          <a:endParaRPr lang="zh-TW" altLang="en-US" sz="2900" b="1" kern="1200" dirty="0">
            <a:latin typeface="微軟正黑體" panose="020B0604030504040204" pitchFamily="34" charset="-120"/>
            <a:ea typeface="微軟正黑體" panose="020B0604030504040204" pitchFamily="34" charset="-120"/>
          </a:endParaRPr>
        </a:p>
      </dsp:txBody>
      <dsp:txXfrm>
        <a:off x="1320600" y="2685106"/>
        <a:ext cx="1562573" cy="1260140"/>
      </dsp:txXfrm>
    </dsp:sp>
    <dsp:sp modelId="{0F3BB749-FB47-4871-B982-2C80D2086FA6}">
      <dsp:nvSpPr>
        <dsp:cNvPr id="0" name=""/>
        <dsp:cNvSpPr/>
      </dsp:nvSpPr>
      <dsp:spPr>
        <a:xfrm>
          <a:off x="841746" y="492462"/>
          <a:ext cx="4234070" cy="4234070"/>
        </a:xfrm>
        <a:prstGeom prst="pie">
          <a:avLst>
            <a:gd name="adj1" fmla="val 10800000"/>
            <a:gd name="adj2" fmla="val 1620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830" tIns="36830" rIns="36830" bIns="36830" numCol="1" spcCol="1270" anchor="ctr" anchorCtr="0">
          <a:noAutofit/>
        </a:bodyPr>
        <a:lstStyle/>
        <a:p>
          <a:pPr lvl="0" algn="ctr" defTabSz="1289050">
            <a:lnSpc>
              <a:spcPct val="90000"/>
            </a:lnSpc>
            <a:spcBef>
              <a:spcPct val="0"/>
            </a:spcBef>
            <a:spcAft>
              <a:spcPct val="35000"/>
            </a:spcAft>
          </a:pPr>
          <a:r>
            <a:rPr lang="zh-TW" altLang="en-US" sz="2900" b="1" kern="1200" dirty="0" smtClean="0">
              <a:latin typeface="微軟正黑體" panose="020B0604030504040204" pitchFamily="34" charset="-120"/>
              <a:ea typeface="微軟正黑體" panose="020B0604030504040204" pitchFamily="34" charset="-120"/>
            </a:rPr>
            <a:t>創用</a:t>
          </a:r>
          <a:r>
            <a:rPr lang="en-US" altLang="zh-TW" sz="2900" b="1" kern="1200" dirty="0" smtClean="0">
              <a:latin typeface="微軟正黑體" panose="020B0604030504040204" pitchFamily="34" charset="-120"/>
              <a:ea typeface="微軟正黑體" panose="020B0604030504040204" pitchFamily="34" charset="-120"/>
            </a:rPr>
            <a:t>CC</a:t>
          </a:r>
          <a:endParaRPr lang="zh-TW" altLang="en-US" sz="2900" b="1" kern="1200" dirty="0">
            <a:latin typeface="微軟正黑體" panose="020B0604030504040204" pitchFamily="34" charset="-120"/>
            <a:ea typeface="微軟正黑體" panose="020B0604030504040204" pitchFamily="34" charset="-120"/>
          </a:endParaRPr>
        </a:p>
      </dsp:txBody>
      <dsp:txXfrm>
        <a:off x="1320600" y="1273749"/>
        <a:ext cx="1562573" cy="126014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B30C872-214D-482E-BB12-30108CCB778D}">
      <dsp:nvSpPr>
        <dsp:cNvPr id="0" name=""/>
        <dsp:cNvSpPr/>
      </dsp:nvSpPr>
      <dsp:spPr>
        <a:xfrm>
          <a:off x="4226" y="73654"/>
          <a:ext cx="1921520" cy="1564557"/>
        </a:xfrm>
        <a:prstGeom prst="roundRect">
          <a:avLst>
            <a:gd name="adj" fmla="val 10000"/>
          </a:avLst>
        </a:prstGeom>
        <a:solidFill>
          <a:schemeClr val="accent4">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42240" tIns="142240" rIns="142240" bIns="76200" numCol="1" spcCol="1270" anchor="t" anchorCtr="0">
          <a:noAutofit/>
        </a:bodyPr>
        <a:lstStyle/>
        <a:p>
          <a:pPr lvl="0" algn="l" defTabSz="889000">
            <a:lnSpc>
              <a:spcPct val="90000"/>
            </a:lnSpc>
            <a:spcBef>
              <a:spcPct val="0"/>
            </a:spcBef>
            <a:spcAft>
              <a:spcPct val="35000"/>
            </a:spcAft>
          </a:pPr>
          <a:r>
            <a:rPr lang="zh-TW" altLang="en-US" sz="2000" b="1" kern="1200" dirty="0" smtClean="0">
              <a:latin typeface="微軟正黑體" panose="020B0604030504040204" pitchFamily="34" charset="-120"/>
              <a:ea typeface="微軟正黑體" panose="020B0604030504040204" pitchFamily="34" charset="-120"/>
            </a:rPr>
            <a:t>創作保護主義</a:t>
          </a:r>
          <a:endParaRPr lang="zh-TW" altLang="en-US" sz="2000" b="1" kern="1200" dirty="0">
            <a:latin typeface="微軟正黑體" panose="020B0604030504040204" pitchFamily="34" charset="-120"/>
            <a:ea typeface="微軟正黑體" panose="020B0604030504040204" pitchFamily="34" charset="-120"/>
          </a:endParaRPr>
        </a:p>
      </dsp:txBody>
      <dsp:txXfrm>
        <a:off x="4226" y="73654"/>
        <a:ext cx="1921520" cy="1043038"/>
      </dsp:txXfrm>
    </dsp:sp>
    <dsp:sp modelId="{DF9BBAB4-8C38-45A9-8EAD-305D9582BF29}">
      <dsp:nvSpPr>
        <dsp:cNvPr id="0" name=""/>
        <dsp:cNvSpPr/>
      </dsp:nvSpPr>
      <dsp:spPr>
        <a:xfrm>
          <a:off x="432051" y="1246251"/>
          <a:ext cx="1921520" cy="2801972"/>
        </a:xfrm>
        <a:prstGeom prst="roundRect">
          <a:avLst>
            <a:gd name="adj" fmla="val 10000"/>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28016" rIns="128016" bIns="128016" numCol="1" spcCol="1270" anchor="t" anchorCtr="0">
          <a:noAutofit/>
        </a:bodyPr>
        <a:lstStyle/>
        <a:p>
          <a:pPr marL="171450" lvl="1" indent="-171450" algn="l" defTabSz="800100">
            <a:lnSpc>
              <a:spcPct val="90000"/>
            </a:lnSpc>
            <a:spcBef>
              <a:spcPct val="0"/>
            </a:spcBef>
            <a:spcAft>
              <a:spcPct val="15000"/>
            </a:spcAft>
            <a:buChar char="••"/>
          </a:pPr>
          <a:r>
            <a:rPr lang="zh-TW" altLang="en-US" sz="1800" b="1" kern="1200" dirty="0" smtClean="0">
              <a:latin typeface="微軟正黑體" panose="020B0604030504040204" pitchFamily="34" charset="-120"/>
              <a:ea typeface="微軟正黑體" panose="020B0604030504040204" pitchFamily="34" charset="-120"/>
            </a:rPr>
            <a:t>不須申請登記、註冊</a:t>
          </a:r>
          <a:endParaRPr lang="zh-TW" altLang="en-US" sz="1800" b="1" kern="1200" dirty="0">
            <a:latin typeface="微軟正黑體" panose="020B0604030504040204" pitchFamily="34" charset="-120"/>
            <a:ea typeface="微軟正黑體" panose="020B0604030504040204" pitchFamily="34" charset="-120"/>
          </a:endParaRPr>
        </a:p>
      </dsp:txBody>
      <dsp:txXfrm>
        <a:off x="488330" y="1302530"/>
        <a:ext cx="1808962" cy="2689414"/>
      </dsp:txXfrm>
    </dsp:sp>
    <dsp:sp modelId="{07A8AE28-0087-4845-B6A8-C61B0F273341}">
      <dsp:nvSpPr>
        <dsp:cNvPr id="0" name=""/>
        <dsp:cNvSpPr/>
      </dsp:nvSpPr>
      <dsp:spPr>
        <a:xfrm rot="21587281">
          <a:off x="2217040" y="350197"/>
          <a:ext cx="617550" cy="478403"/>
        </a:xfrm>
        <a:prstGeom prst="rightArrow">
          <a:avLst>
            <a:gd name="adj1" fmla="val 60000"/>
            <a:gd name="adj2" fmla="val 50000"/>
          </a:avLst>
        </a:prstGeom>
        <a:solidFill>
          <a:schemeClr val="accent4">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zh-TW" altLang="en-US" sz="1400" b="1" kern="1200">
            <a:latin typeface="微軟正黑體" panose="020B0604030504040204" pitchFamily="34" charset="-120"/>
            <a:ea typeface="微軟正黑體" panose="020B0604030504040204" pitchFamily="34" charset="-120"/>
          </a:endParaRPr>
        </a:p>
      </dsp:txBody>
      <dsp:txXfrm>
        <a:off x="2217040" y="446143"/>
        <a:ext cx="474029" cy="287041"/>
      </dsp:txXfrm>
    </dsp:sp>
    <dsp:sp modelId="{CFC237DF-9627-480D-97D8-902F4E5E8FEA}">
      <dsp:nvSpPr>
        <dsp:cNvPr id="0" name=""/>
        <dsp:cNvSpPr/>
      </dsp:nvSpPr>
      <dsp:spPr>
        <a:xfrm>
          <a:off x="3090929" y="107913"/>
          <a:ext cx="1921520" cy="1427519"/>
        </a:xfrm>
        <a:prstGeom prst="roundRect">
          <a:avLst>
            <a:gd name="adj" fmla="val 10000"/>
          </a:avLst>
        </a:prstGeom>
        <a:solidFill>
          <a:schemeClr val="accent4">
            <a:hueOff val="-2232385"/>
            <a:satOff val="13449"/>
            <a:lumOff val="1078"/>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42240" tIns="142240" rIns="142240" bIns="76200" numCol="1" spcCol="1270" anchor="t" anchorCtr="0">
          <a:noAutofit/>
        </a:bodyPr>
        <a:lstStyle/>
        <a:p>
          <a:pPr lvl="0" algn="l" defTabSz="889000">
            <a:lnSpc>
              <a:spcPct val="90000"/>
            </a:lnSpc>
            <a:spcBef>
              <a:spcPct val="0"/>
            </a:spcBef>
            <a:spcAft>
              <a:spcPct val="35000"/>
            </a:spcAft>
          </a:pPr>
          <a:r>
            <a:rPr lang="zh-TW" altLang="en-US" sz="2000" b="1" kern="1200" dirty="0" smtClean="0">
              <a:latin typeface="微軟正黑體" panose="020B0604030504040204" pitchFamily="34" charset="-120"/>
              <a:ea typeface="微軟正黑體" panose="020B0604030504040204" pitchFamily="34" charset="-120"/>
            </a:rPr>
            <a:t>保護表達</a:t>
          </a:r>
          <a:endParaRPr lang="zh-TW" altLang="en-US" sz="2000" b="1" kern="1200" dirty="0">
            <a:latin typeface="微軟正黑體" panose="020B0604030504040204" pitchFamily="34" charset="-120"/>
            <a:ea typeface="微軟正黑體" panose="020B0604030504040204" pitchFamily="34" charset="-120"/>
          </a:endParaRPr>
        </a:p>
      </dsp:txBody>
      <dsp:txXfrm>
        <a:off x="3090929" y="107913"/>
        <a:ext cx="1921520" cy="951679"/>
      </dsp:txXfrm>
    </dsp:sp>
    <dsp:sp modelId="{89757240-27D0-449F-A15E-AE8BBF2BC24A}">
      <dsp:nvSpPr>
        <dsp:cNvPr id="0" name=""/>
        <dsp:cNvSpPr/>
      </dsp:nvSpPr>
      <dsp:spPr>
        <a:xfrm>
          <a:off x="3456381" y="1246251"/>
          <a:ext cx="1921520" cy="2801972"/>
        </a:xfrm>
        <a:prstGeom prst="roundRect">
          <a:avLst>
            <a:gd name="adj" fmla="val 10000"/>
          </a:avLst>
        </a:prstGeom>
        <a:solidFill>
          <a:schemeClr val="lt1">
            <a:alpha val="90000"/>
            <a:hueOff val="0"/>
            <a:satOff val="0"/>
            <a:lumOff val="0"/>
            <a:alphaOff val="0"/>
          </a:schemeClr>
        </a:solidFill>
        <a:ln w="25400" cap="flat" cmpd="sng" algn="ctr">
          <a:solidFill>
            <a:schemeClr val="accent4">
              <a:hueOff val="-2232385"/>
              <a:satOff val="13449"/>
              <a:lumOff val="107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42240" rIns="142240" bIns="142240" numCol="1" spcCol="1270" anchor="t" anchorCtr="0">
          <a:noAutofit/>
        </a:bodyPr>
        <a:lstStyle/>
        <a:p>
          <a:pPr marL="228600" lvl="1" indent="-228600" algn="l" defTabSz="889000">
            <a:lnSpc>
              <a:spcPct val="90000"/>
            </a:lnSpc>
            <a:spcBef>
              <a:spcPct val="0"/>
            </a:spcBef>
            <a:spcAft>
              <a:spcPct val="15000"/>
            </a:spcAft>
            <a:buChar char="••"/>
          </a:pPr>
          <a:r>
            <a:rPr lang="zh-TW" altLang="en-US" sz="2000" b="1" kern="1200" dirty="0" smtClean="0">
              <a:latin typeface="微軟正黑體" panose="020B0604030504040204" pitchFamily="34" charset="-120"/>
              <a:ea typeface="微軟正黑體" panose="020B0604030504040204" pitchFamily="34" charset="-120"/>
            </a:rPr>
            <a:t>不保護思想、方法、原理、發現等</a:t>
          </a:r>
          <a:endParaRPr lang="zh-TW" altLang="en-US" sz="2000" b="1" kern="1200" dirty="0">
            <a:latin typeface="微軟正黑體" panose="020B0604030504040204" pitchFamily="34" charset="-120"/>
            <a:ea typeface="微軟正黑體" panose="020B0604030504040204" pitchFamily="34" charset="-120"/>
          </a:endParaRPr>
        </a:p>
      </dsp:txBody>
      <dsp:txXfrm>
        <a:off x="3512660" y="1302530"/>
        <a:ext cx="1808962" cy="2689414"/>
      </dsp:txXfrm>
    </dsp:sp>
    <dsp:sp modelId="{77AEC331-E785-42FA-B1B6-508B45453F45}">
      <dsp:nvSpPr>
        <dsp:cNvPr id="0" name=""/>
        <dsp:cNvSpPr/>
      </dsp:nvSpPr>
      <dsp:spPr>
        <a:xfrm rot="21598979">
          <a:off x="5303745" y="344088"/>
          <a:ext cx="617546" cy="478403"/>
        </a:xfrm>
        <a:prstGeom prst="rightArrow">
          <a:avLst>
            <a:gd name="adj1" fmla="val 60000"/>
            <a:gd name="adj2" fmla="val 50000"/>
          </a:avLst>
        </a:prstGeom>
        <a:solidFill>
          <a:schemeClr val="accent4">
            <a:hueOff val="-4464770"/>
            <a:satOff val="26899"/>
            <a:lumOff val="2156"/>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zh-TW" altLang="en-US" sz="1400" b="1" kern="1200">
            <a:latin typeface="微軟正黑體" panose="020B0604030504040204" pitchFamily="34" charset="-120"/>
            <a:ea typeface="微軟正黑體" panose="020B0604030504040204" pitchFamily="34" charset="-120"/>
          </a:endParaRPr>
        </a:p>
      </dsp:txBody>
      <dsp:txXfrm>
        <a:off x="5303745" y="439790"/>
        <a:ext cx="474025" cy="287041"/>
      </dsp:txXfrm>
    </dsp:sp>
    <dsp:sp modelId="{AA57AA6C-9B4A-45D0-9454-D420E9976F0C}">
      <dsp:nvSpPr>
        <dsp:cNvPr id="0" name=""/>
        <dsp:cNvSpPr/>
      </dsp:nvSpPr>
      <dsp:spPr>
        <a:xfrm>
          <a:off x="6177632" y="110663"/>
          <a:ext cx="1921520" cy="1416523"/>
        </a:xfrm>
        <a:prstGeom prst="roundRect">
          <a:avLst>
            <a:gd name="adj" fmla="val 10000"/>
          </a:avLst>
        </a:prstGeom>
        <a:solidFill>
          <a:schemeClr val="accent4">
            <a:hueOff val="-4464770"/>
            <a:satOff val="26899"/>
            <a:lumOff val="2156"/>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42240" tIns="142240" rIns="142240" bIns="76200" numCol="1" spcCol="1270" anchor="t" anchorCtr="0">
          <a:noAutofit/>
        </a:bodyPr>
        <a:lstStyle/>
        <a:p>
          <a:pPr lvl="0" algn="l" defTabSz="889000">
            <a:lnSpc>
              <a:spcPct val="90000"/>
            </a:lnSpc>
            <a:spcBef>
              <a:spcPct val="0"/>
            </a:spcBef>
            <a:spcAft>
              <a:spcPct val="35000"/>
            </a:spcAft>
          </a:pPr>
          <a:r>
            <a:rPr lang="zh-TW" altLang="en-US" sz="2000" b="1" kern="1200" dirty="0" smtClean="0">
              <a:latin typeface="微軟正黑體" panose="020B0604030504040204" pitchFamily="34" charset="-120"/>
              <a:ea typeface="微軟正黑體" panose="020B0604030504040204" pitchFamily="34" charset="-120"/>
            </a:rPr>
            <a:t>具備原創性、創作性</a:t>
          </a:r>
          <a:endParaRPr lang="zh-TW" altLang="en-US" sz="2000" b="1" kern="1200" dirty="0">
            <a:latin typeface="微軟正黑體" panose="020B0604030504040204" pitchFamily="34" charset="-120"/>
            <a:ea typeface="微軟正黑體" panose="020B0604030504040204" pitchFamily="34" charset="-120"/>
          </a:endParaRPr>
        </a:p>
      </dsp:txBody>
      <dsp:txXfrm>
        <a:off x="6177632" y="110663"/>
        <a:ext cx="1921520" cy="944349"/>
      </dsp:txXfrm>
    </dsp:sp>
    <dsp:sp modelId="{8FE6D64E-B3AC-4E54-87C9-70B094A382A8}">
      <dsp:nvSpPr>
        <dsp:cNvPr id="0" name=""/>
        <dsp:cNvSpPr/>
      </dsp:nvSpPr>
      <dsp:spPr>
        <a:xfrm>
          <a:off x="6552731" y="1246251"/>
          <a:ext cx="1921520" cy="2801972"/>
        </a:xfrm>
        <a:prstGeom prst="roundRect">
          <a:avLst>
            <a:gd name="adj" fmla="val 10000"/>
          </a:avLst>
        </a:prstGeom>
        <a:solidFill>
          <a:schemeClr val="lt1">
            <a:alpha val="90000"/>
            <a:hueOff val="0"/>
            <a:satOff val="0"/>
            <a:lumOff val="0"/>
            <a:alphaOff val="0"/>
          </a:schemeClr>
        </a:solidFill>
        <a:ln w="25400" cap="flat" cmpd="sng" algn="ctr">
          <a:solidFill>
            <a:schemeClr val="accent4">
              <a:hueOff val="-4464770"/>
              <a:satOff val="26899"/>
              <a:lumOff val="215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42240" rIns="142240" bIns="142240" numCol="1" spcCol="1270" anchor="t" anchorCtr="0">
          <a:noAutofit/>
        </a:bodyPr>
        <a:lstStyle/>
        <a:p>
          <a:pPr marL="228600" lvl="1" indent="-228600" algn="l" defTabSz="889000">
            <a:lnSpc>
              <a:spcPct val="90000"/>
            </a:lnSpc>
            <a:spcBef>
              <a:spcPct val="0"/>
            </a:spcBef>
            <a:spcAft>
              <a:spcPct val="15000"/>
            </a:spcAft>
            <a:buChar char="••"/>
          </a:pPr>
          <a:r>
            <a:rPr lang="zh-TW" altLang="en-US" sz="2000" b="1" kern="1200" dirty="0" smtClean="0">
              <a:latin typeface="微軟正黑體" panose="020B0604030504040204" pitchFamily="34" charset="-120"/>
              <a:ea typeface="微軟正黑體" panose="020B0604030504040204" pitchFamily="34" charset="-120"/>
            </a:rPr>
            <a:t>獨立創作、非抄襲他人</a:t>
          </a:r>
          <a:endParaRPr lang="zh-TW" altLang="en-US" sz="2000" b="1" kern="1200" dirty="0">
            <a:latin typeface="微軟正黑體" panose="020B0604030504040204" pitchFamily="34" charset="-120"/>
            <a:ea typeface="微軟正黑體" panose="020B0604030504040204" pitchFamily="34" charset="-120"/>
          </a:endParaRPr>
        </a:p>
        <a:p>
          <a:pPr marL="228600" lvl="1" indent="-228600" algn="l" defTabSz="889000">
            <a:lnSpc>
              <a:spcPct val="90000"/>
            </a:lnSpc>
            <a:spcBef>
              <a:spcPct val="0"/>
            </a:spcBef>
            <a:spcAft>
              <a:spcPct val="15000"/>
            </a:spcAft>
            <a:buChar char="••"/>
          </a:pPr>
          <a:r>
            <a:rPr lang="zh-TW" altLang="en-US" sz="2000" b="1" kern="1200" dirty="0" smtClean="0">
              <a:latin typeface="微軟正黑體" panose="020B0604030504040204" pitchFamily="34" charset="-120"/>
              <a:ea typeface="微軟正黑體" panose="020B0604030504040204" pitchFamily="34" charset="-120"/>
            </a:rPr>
            <a:t>符合一定「創作高度」</a:t>
          </a:r>
          <a:endParaRPr lang="zh-TW" altLang="en-US" sz="2000" b="1" kern="1200" dirty="0">
            <a:latin typeface="微軟正黑體" panose="020B0604030504040204" pitchFamily="34" charset="-120"/>
            <a:ea typeface="微軟正黑體" panose="020B0604030504040204" pitchFamily="34" charset="-120"/>
          </a:endParaRPr>
        </a:p>
      </dsp:txBody>
      <dsp:txXfrm>
        <a:off x="6609010" y="1302530"/>
        <a:ext cx="1808962" cy="268941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9E35A05-26FB-4510-A57E-12829B746071}">
      <dsp:nvSpPr>
        <dsp:cNvPr id="0" name=""/>
        <dsp:cNvSpPr/>
      </dsp:nvSpPr>
      <dsp:spPr>
        <a:xfrm>
          <a:off x="-68402" y="5112561"/>
          <a:ext cx="8280920" cy="0"/>
        </a:xfrm>
        <a:prstGeom prst="line">
          <a:avLst/>
        </a:pr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31FDAEE-C254-49F5-ABCD-61F3A95D72F6}">
      <dsp:nvSpPr>
        <dsp:cNvPr id="0" name=""/>
        <dsp:cNvSpPr/>
      </dsp:nvSpPr>
      <dsp:spPr>
        <a:xfrm>
          <a:off x="-68402" y="4598860"/>
          <a:ext cx="8280920" cy="0"/>
        </a:xfrm>
        <a:prstGeom prst="line">
          <a:avLst/>
        </a:pr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83FFA56-C26A-4D7E-95ED-EB097F4A5143}">
      <dsp:nvSpPr>
        <dsp:cNvPr id="0" name=""/>
        <dsp:cNvSpPr/>
      </dsp:nvSpPr>
      <dsp:spPr>
        <a:xfrm>
          <a:off x="-68402" y="4085158"/>
          <a:ext cx="8280920" cy="0"/>
        </a:xfrm>
        <a:prstGeom prst="line">
          <a:avLst/>
        </a:pr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DB4D28F-DB0F-4208-8BA3-94A95D4A302C}">
      <dsp:nvSpPr>
        <dsp:cNvPr id="0" name=""/>
        <dsp:cNvSpPr/>
      </dsp:nvSpPr>
      <dsp:spPr>
        <a:xfrm>
          <a:off x="-78298" y="3571456"/>
          <a:ext cx="8280920" cy="0"/>
        </a:xfrm>
        <a:prstGeom prst="line">
          <a:avLst/>
        </a:pr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056B56F-9B43-4E0A-B577-2CE74A593E22}">
      <dsp:nvSpPr>
        <dsp:cNvPr id="0" name=""/>
        <dsp:cNvSpPr/>
      </dsp:nvSpPr>
      <dsp:spPr>
        <a:xfrm>
          <a:off x="-68402" y="3057754"/>
          <a:ext cx="8280920" cy="0"/>
        </a:xfrm>
        <a:prstGeom prst="line">
          <a:avLst/>
        </a:pr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702EB95-319F-49AC-8DAA-0062C6D337D4}">
      <dsp:nvSpPr>
        <dsp:cNvPr id="0" name=""/>
        <dsp:cNvSpPr/>
      </dsp:nvSpPr>
      <dsp:spPr>
        <a:xfrm>
          <a:off x="-68402" y="2544053"/>
          <a:ext cx="8280920" cy="0"/>
        </a:xfrm>
        <a:prstGeom prst="line">
          <a:avLst/>
        </a:pr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FBF19BD-4C9B-417A-A806-C645A3A87DC9}">
      <dsp:nvSpPr>
        <dsp:cNvPr id="0" name=""/>
        <dsp:cNvSpPr/>
      </dsp:nvSpPr>
      <dsp:spPr>
        <a:xfrm>
          <a:off x="-104403" y="2030351"/>
          <a:ext cx="8280920" cy="0"/>
        </a:xfrm>
        <a:prstGeom prst="line">
          <a:avLst/>
        </a:pr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3F3AEFF-E0FD-45A2-B0DD-959E12AB64F5}">
      <dsp:nvSpPr>
        <dsp:cNvPr id="0" name=""/>
        <dsp:cNvSpPr/>
      </dsp:nvSpPr>
      <dsp:spPr>
        <a:xfrm>
          <a:off x="-68402" y="1516649"/>
          <a:ext cx="8280920" cy="0"/>
        </a:xfrm>
        <a:prstGeom prst="line">
          <a:avLst/>
        </a:pr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1D4B61D-CF8F-40AB-AC77-A1C06FE7E7D7}">
      <dsp:nvSpPr>
        <dsp:cNvPr id="0" name=""/>
        <dsp:cNvSpPr/>
      </dsp:nvSpPr>
      <dsp:spPr>
        <a:xfrm>
          <a:off x="-70210" y="1002947"/>
          <a:ext cx="8280920" cy="0"/>
        </a:xfrm>
        <a:prstGeom prst="line">
          <a:avLst/>
        </a:pr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9BC1111-7E36-4081-85CB-9D96465A1DD6}">
      <dsp:nvSpPr>
        <dsp:cNvPr id="0" name=""/>
        <dsp:cNvSpPr/>
      </dsp:nvSpPr>
      <dsp:spPr>
        <a:xfrm>
          <a:off x="-52209" y="489245"/>
          <a:ext cx="8280920" cy="0"/>
        </a:xfrm>
        <a:prstGeom prst="line">
          <a:avLst/>
        </a:pr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62C3B26-08EA-4D76-B42B-6BBB8DFEE27D}">
      <dsp:nvSpPr>
        <dsp:cNvPr id="0" name=""/>
        <dsp:cNvSpPr/>
      </dsp:nvSpPr>
      <dsp:spPr>
        <a:xfrm>
          <a:off x="1996410" y="6"/>
          <a:ext cx="6336718" cy="4892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b" anchorCtr="0">
          <a:noAutofit/>
        </a:bodyPr>
        <a:lstStyle/>
        <a:p>
          <a:pPr lvl="0" algn="l" defTabSz="800100">
            <a:lnSpc>
              <a:spcPct val="90000"/>
            </a:lnSpc>
            <a:spcBef>
              <a:spcPct val="0"/>
            </a:spcBef>
            <a:spcAft>
              <a:spcPts val="0"/>
            </a:spcAft>
          </a:pPr>
          <a:r>
            <a:rPr lang="zh-TW" altLang="en-US" sz="1800" b="1" kern="1200" dirty="0" smtClean="0">
              <a:latin typeface="微軟正黑體" pitchFamily="34" charset="-120"/>
              <a:ea typeface="微軟正黑體" pitchFamily="34" charset="-120"/>
            </a:rPr>
            <a:t>詩、詞、散文、小說、劇本、學術論文、演講</a:t>
          </a:r>
          <a:endParaRPr lang="zh-TW" altLang="en-US" sz="1800" b="1" kern="1200" dirty="0">
            <a:latin typeface="微軟正黑體" pitchFamily="34" charset="-120"/>
            <a:ea typeface="微軟正黑體" pitchFamily="34" charset="-120"/>
          </a:endParaRPr>
        </a:p>
      </dsp:txBody>
      <dsp:txXfrm>
        <a:off x="1996410" y="6"/>
        <a:ext cx="6336718" cy="489239"/>
      </dsp:txXfrm>
    </dsp:sp>
    <dsp:sp modelId="{0C400228-9012-41F4-BEB4-99A1F45500A2}">
      <dsp:nvSpPr>
        <dsp:cNvPr id="0" name=""/>
        <dsp:cNvSpPr/>
      </dsp:nvSpPr>
      <dsp:spPr>
        <a:xfrm>
          <a:off x="0" y="1"/>
          <a:ext cx="1879409" cy="489239"/>
        </a:xfrm>
        <a:prstGeom prst="round2SameRect">
          <a:avLst>
            <a:gd name="adj1" fmla="val 16670"/>
            <a:gd name="adj2" fmla="val 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w="9525" cap="flat" cmpd="sng" algn="ctr">
          <a:solidFill>
            <a:schemeClr val="accent2">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36195" tIns="36195" rIns="36195" bIns="36195" numCol="1" spcCol="1270" anchor="ctr" anchorCtr="0">
          <a:noAutofit/>
        </a:bodyPr>
        <a:lstStyle/>
        <a:p>
          <a:pPr lvl="0" algn="ctr" defTabSz="844550">
            <a:lnSpc>
              <a:spcPct val="90000"/>
            </a:lnSpc>
            <a:spcBef>
              <a:spcPct val="0"/>
            </a:spcBef>
            <a:spcAft>
              <a:spcPts val="0"/>
            </a:spcAft>
          </a:pPr>
          <a:r>
            <a:rPr lang="zh-TW" altLang="en-US" sz="1900" b="1" kern="1200" dirty="0" smtClean="0">
              <a:latin typeface="微軟正黑體" pitchFamily="34" charset="-120"/>
              <a:ea typeface="微軟正黑體" pitchFamily="34" charset="-120"/>
            </a:rPr>
            <a:t>語文著作</a:t>
          </a:r>
          <a:endParaRPr lang="zh-TW" altLang="en-US" sz="1900" b="1" kern="1200" dirty="0">
            <a:latin typeface="微軟正黑體" pitchFamily="34" charset="-120"/>
            <a:ea typeface="微軟正黑體" pitchFamily="34" charset="-120"/>
          </a:endParaRPr>
        </a:p>
      </dsp:txBody>
      <dsp:txXfrm>
        <a:off x="23887" y="23888"/>
        <a:ext cx="1831635" cy="465352"/>
      </dsp:txXfrm>
    </dsp:sp>
    <dsp:sp modelId="{AAD19E71-AFA8-49DC-8DBB-C9C5FC3D7FE0}">
      <dsp:nvSpPr>
        <dsp:cNvPr id="0" name=""/>
        <dsp:cNvSpPr/>
      </dsp:nvSpPr>
      <dsp:spPr>
        <a:xfrm>
          <a:off x="1942408" y="513707"/>
          <a:ext cx="6408721" cy="4892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b" anchorCtr="0">
          <a:noAutofit/>
        </a:bodyPr>
        <a:lstStyle/>
        <a:p>
          <a:pPr lvl="0" algn="l" defTabSz="800100">
            <a:lnSpc>
              <a:spcPct val="90000"/>
            </a:lnSpc>
            <a:spcBef>
              <a:spcPct val="0"/>
            </a:spcBef>
            <a:spcAft>
              <a:spcPts val="0"/>
            </a:spcAft>
          </a:pPr>
          <a:r>
            <a:rPr lang="zh-TW" altLang="en-US" sz="1800" b="1" kern="1200" dirty="0" smtClean="0">
              <a:latin typeface="微軟正黑體" pitchFamily="34" charset="-120"/>
              <a:ea typeface="微軟正黑體" pitchFamily="34" charset="-120"/>
            </a:rPr>
            <a:t>歌詞、曲譜</a:t>
          </a:r>
          <a:endParaRPr lang="zh-TW" altLang="en-US" sz="1800" b="1" kern="1200" dirty="0">
            <a:latin typeface="微軟正黑體" pitchFamily="34" charset="-120"/>
            <a:ea typeface="微軟正黑體" pitchFamily="34" charset="-120"/>
          </a:endParaRPr>
        </a:p>
      </dsp:txBody>
      <dsp:txXfrm>
        <a:off x="1942408" y="513707"/>
        <a:ext cx="6408721" cy="489239"/>
      </dsp:txXfrm>
    </dsp:sp>
    <dsp:sp modelId="{32338D87-348F-41D2-9419-2B907D0A2E8D}">
      <dsp:nvSpPr>
        <dsp:cNvPr id="0" name=""/>
        <dsp:cNvSpPr/>
      </dsp:nvSpPr>
      <dsp:spPr>
        <a:xfrm>
          <a:off x="0" y="513702"/>
          <a:ext cx="1879409" cy="489239"/>
        </a:xfrm>
        <a:prstGeom prst="round2SameRect">
          <a:avLst>
            <a:gd name="adj1" fmla="val 16670"/>
            <a:gd name="adj2" fmla="val 0"/>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w="9525" cap="flat" cmpd="sng" algn="ctr">
          <a:solidFill>
            <a:schemeClr val="accent3">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36195" tIns="36195" rIns="36195" bIns="36195" numCol="1" spcCol="1270" anchor="ctr" anchorCtr="0">
          <a:noAutofit/>
        </a:bodyPr>
        <a:lstStyle/>
        <a:p>
          <a:pPr lvl="0" algn="ctr" defTabSz="844550">
            <a:lnSpc>
              <a:spcPct val="90000"/>
            </a:lnSpc>
            <a:spcBef>
              <a:spcPct val="0"/>
            </a:spcBef>
            <a:spcAft>
              <a:spcPts val="0"/>
            </a:spcAft>
          </a:pPr>
          <a:r>
            <a:rPr lang="zh-TW" altLang="en-US" sz="1900" b="1" kern="1200" dirty="0" smtClean="0">
              <a:latin typeface="微軟正黑體" pitchFamily="34" charset="-120"/>
              <a:ea typeface="微軟正黑體" pitchFamily="34" charset="-120"/>
            </a:rPr>
            <a:t>音樂著作</a:t>
          </a:r>
          <a:endParaRPr lang="zh-TW" altLang="en-US" sz="1900" b="1" kern="1200" dirty="0">
            <a:latin typeface="微軟正黑體" pitchFamily="34" charset="-120"/>
            <a:ea typeface="微軟正黑體" pitchFamily="34" charset="-120"/>
          </a:endParaRPr>
        </a:p>
      </dsp:txBody>
      <dsp:txXfrm>
        <a:off x="23887" y="537589"/>
        <a:ext cx="1831635" cy="465352"/>
      </dsp:txXfrm>
    </dsp:sp>
    <dsp:sp modelId="{419850B0-81F6-45CE-8C3F-8FBA7FC28451}">
      <dsp:nvSpPr>
        <dsp:cNvPr id="0" name=""/>
        <dsp:cNvSpPr/>
      </dsp:nvSpPr>
      <dsp:spPr>
        <a:xfrm>
          <a:off x="1947831" y="1027409"/>
          <a:ext cx="6401490" cy="4892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b" anchorCtr="0">
          <a:noAutofit/>
        </a:bodyPr>
        <a:lstStyle/>
        <a:p>
          <a:pPr lvl="0" algn="l" defTabSz="800100">
            <a:lnSpc>
              <a:spcPct val="90000"/>
            </a:lnSpc>
            <a:spcBef>
              <a:spcPct val="0"/>
            </a:spcBef>
            <a:spcAft>
              <a:spcPts val="0"/>
            </a:spcAft>
          </a:pPr>
          <a:r>
            <a:rPr lang="zh-TW" altLang="en-US" sz="1800" b="1" kern="1200" dirty="0" smtClean="0">
              <a:latin typeface="微軟正黑體" pitchFamily="34" charset="-120"/>
              <a:ea typeface="微軟正黑體" pitchFamily="34" charset="-120"/>
            </a:rPr>
            <a:t>舞蹈、歌劇、話劇</a:t>
          </a:r>
          <a:endParaRPr lang="zh-TW" altLang="en-US" sz="1800" b="1" kern="1200" dirty="0">
            <a:latin typeface="微軟正黑體" pitchFamily="34" charset="-120"/>
            <a:ea typeface="微軟正黑體" pitchFamily="34" charset="-120"/>
          </a:endParaRPr>
        </a:p>
      </dsp:txBody>
      <dsp:txXfrm>
        <a:off x="1947831" y="1027409"/>
        <a:ext cx="6401490" cy="489239"/>
      </dsp:txXfrm>
    </dsp:sp>
    <dsp:sp modelId="{E2AAB1D2-7439-4426-A7CB-459EEE1420B0}">
      <dsp:nvSpPr>
        <dsp:cNvPr id="0" name=""/>
        <dsp:cNvSpPr/>
      </dsp:nvSpPr>
      <dsp:spPr>
        <a:xfrm>
          <a:off x="0" y="1027404"/>
          <a:ext cx="1879409" cy="489239"/>
        </a:xfrm>
        <a:prstGeom prst="round2SameRect">
          <a:avLst>
            <a:gd name="adj1" fmla="val 16670"/>
            <a:gd name="adj2" fmla="val 0"/>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w="9525" cap="flat" cmpd="sng" algn="ctr">
          <a:solidFill>
            <a:schemeClr val="accent4">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36195" tIns="36195" rIns="36195" bIns="36195" numCol="1" spcCol="1270" anchor="ctr" anchorCtr="0">
          <a:noAutofit/>
        </a:bodyPr>
        <a:lstStyle/>
        <a:p>
          <a:pPr lvl="0" algn="ctr" defTabSz="844550">
            <a:lnSpc>
              <a:spcPct val="90000"/>
            </a:lnSpc>
            <a:spcBef>
              <a:spcPct val="0"/>
            </a:spcBef>
            <a:spcAft>
              <a:spcPts val="0"/>
            </a:spcAft>
          </a:pPr>
          <a:r>
            <a:rPr lang="zh-TW" altLang="en-US" sz="1900" b="1" kern="1200" dirty="0" smtClean="0">
              <a:latin typeface="微軟正黑體" pitchFamily="34" charset="-120"/>
              <a:ea typeface="微軟正黑體" pitchFamily="34" charset="-120"/>
            </a:rPr>
            <a:t>戲劇、舞蹈著作</a:t>
          </a:r>
          <a:endParaRPr lang="zh-TW" altLang="en-US" sz="1900" b="1" kern="1200" dirty="0">
            <a:latin typeface="微軟正黑體" pitchFamily="34" charset="-120"/>
            <a:ea typeface="微軟正黑體" pitchFamily="34" charset="-120"/>
          </a:endParaRPr>
        </a:p>
      </dsp:txBody>
      <dsp:txXfrm>
        <a:off x="23887" y="1051291"/>
        <a:ext cx="1831635" cy="465352"/>
      </dsp:txXfrm>
    </dsp:sp>
    <dsp:sp modelId="{29B7BBD9-CF50-4152-83F6-3483FAD01350}">
      <dsp:nvSpPr>
        <dsp:cNvPr id="0" name=""/>
        <dsp:cNvSpPr/>
      </dsp:nvSpPr>
      <dsp:spPr>
        <a:xfrm>
          <a:off x="1839827" y="1541111"/>
          <a:ext cx="6545495" cy="4892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b" anchorCtr="0">
          <a:noAutofit/>
        </a:bodyPr>
        <a:lstStyle/>
        <a:p>
          <a:pPr lvl="0" algn="l" defTabSz="711200">
            <a:lnSpc>
              <a:spcPct val="90000"/>
            </a:lnSpc>
            <a:spcBef>
              <a:spcPct val="0"/>
            </a:spcBef>
            <a:spcAft>
              <a:spcPts val="0"/>
            </a:spcAft>
          </a:pPr>
          <a:r>
            <a:rPr lang="zh-TW" altLang="en-US" sz="1600" b="1" kern="1200" dirty="0" smtClean="0">
              <a:latin typeface="微軟正黑體" pitchFamily="34" charset="-120"/>
              <a:ea typeface="微軟正黑體" pitchFamily="34" charset="-120"/>
            </a:rPr>
            <a:t>繪畫、漫畫、連環圖</a:t>
          </a:r>
          <a:r>
            <a:rPr lang="en-US" altLang="zh-TW" sz="1600" b="1" kern="1200" dirty="0" smtClean="0">
              <a:latin typeface="微軟正黑體" pitchFamily="34" charset="-120"/>
              <a:ea typeface="微軟正黑體" pitchFamily="34" charset="-120"/>
            </a:rPr>
            <a:t>(</a:t>
          </a:r>
          <a:r>
            <a:rPr lang="zh-TW" altLang="en-US" sz="1600" b="1" kern="1200" dirty="0" smtClean="0">
              <a:latin typeface="微軟正黑體" pitchFamily="34" charset="-120"/>
              <a:ea typeface="微軟正黑體" pitchFamily="34" charset="-120"/>
            </a:rPr>
            <a:t>卡通</a:t>
          </a:r>
          <a:r>
            <a:rPr lang="en-US" altLang="zh-TW" sz="1600" b="1" kern="1200" dirty="0" smtClean="0">
              <a:latin typeface="微軟正黑體" pitchFamily="34" charset="-120"/>
              <a:ea typeface="微軟正黑體" pitchFamily="34" charset="-120"/>
            </a:rPr>
            <a:t>)</a:t>
          </a:r>
          <a:r>
            <a:rPr lang="zh-TW" altLang="en-US" sz="1600" b="1" kern="1200" dirty="0" smtClean="0">
              <a:latin typeface="微軟正黑體" pitchFamily="34" charset="-120"/>
              <a:ea typeface="微軟正黑體" pitchFamily="34" charset="-120"/>
            </a:rPr>
            <a:t>、素描、書法、字型繪畫、雕塑、美術工藝品</a:t>
          </a:r>
          <a:endParaRPr lang="zh-TW" altLang="en-US" sz="1600" b="1" kern="1200" dirty="0">
            <a:latin typeface="微軟正黑體" pitchFamily="34" charset="-120"/>
            <a:ea typeface="微軟正黑體" pitchFamily="34" charset="-120"/>
          </a:endParaRPr>
        </a:p>
      </dsp:txBody>
      <dsp:txXfrm>
        <a:off x="1839827" y="1541111"/>
        <a:ext cx="6545495" cy="489239"/>
      </dsp:txXfrm>
    </dsp:sp>
    <dsp:sp modelId="{1889D11F-967C-4E9F-A973-44B60A0FBC0F}">
      <dsp:nvSpPr>
        <dsp:cNvPr id="0" name=""/>
        <dsp:cNvSpPr/>
      </dsp:nvSpPr>
      <dsp:spPr>
        <a:xfrm>
          <a:off x="0" y="1541106"/>
          <a:ext cx="1879409" cy="489239"/>
        </a:xfrm>
        <a:prstGeom prst="round2SameRect">
          <a:avLst>
            <a:gd name="adj1" fmla="val 16670"/>
            <a:gd name="adj2" fmla="val 0"/>
          </a:avLst>
        </a:prstGeom>
        <a:gradFill rotWithShape="0">
          <a:gsLst>
            <a:gs pos="0">
              <a:schemeClr val="accent5">
                <a:hueOff val="0"/>
                <a:satOff val="0"/>
                <a:lumOff val="0"/>
                <a:alphaOff val="0"/>
                <a:tint val="50000"/>
                <a:satMod val="300000"/>
              </a:schemeClr>
            </a:gs>
            <a:gs pos="35000">
              <a:schemeClr val="accent5">
                <a:hueOff val="0"/>
                <a:satOff val="0"/>
                <a:lumOff val="0"/>
                <a:alphaOff val="0"/>
                <a:tint val="37000"/>
                <a:satMod val="300000"/>
              </a:schemeClr>
            </a:gs>
            <a:gs pos="100000">
              <a:schemeClr val="accent5">
                <a:hueOff val="0"/>
                <a:satOff val="0"/>
                <a:lumOff val="0"/>
                <a:alphaOff val="0"/>
                <a:tint val="15000"/>
                <a:satMod val="350000"/>
              </a:schemeClr>
            </a:gs>
          </a:gsLst>
          <a:lin ang="16200000" scaled="1"/>
        </a:gradFill>
        <a:ln w="9525" cap="flat" cmpd="sng" algn="ctr">
          <a:solidFill>
            <a:schemeClr val="accent5">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36195" tIns="36195" rIns="36195" bIns="36195" numCol="1" spcCol="1270" anchor="ctr" anchorCtr="0">
          <a:noAutofit/>
        </a:bodyPr>
        <a:lstStyle/>
        <a:p>
          <a:pPr lvl="0" algn="ctr" defTabSz="844550">
            <a:lnSpc>
              <a:spcPct val="90000"/>
            </a:lnSpc>
            <a:spcBef>
              <a:spcPct val="0"/>
            </a:spcBef>
            <a:spcAft>
              <a:spcPts val="0"/>
            </a:spcAft>
          </a:pPr>
          <a:r>
            <a:rPr lang="zh-TW" altLang="en-US" sz="1900" b="1" kern="1200" dirty="0" smtClean="0">
              <a:latin typeface="微軟正黑體" pitchFamily="34" charset="-120"/>
              <a:ea typeface="微軟正黑體" pitchFamily="34" charset="-120"/>
            </a:rPr>
            <a:t>美術著作</a:t>
          </a:r>
          <a:endParaRPr lang="zh-TW" altLang="en-US" sz="1900" b="1" kern="1200" dirty="0">
            <a:latin typeface="微軟正黑體" pitchFamily="34" charset="-120"/>
            <a:ea typeface="微軟正黑體" pitchFamily="34" charset="-120"/>
          </a:endParaRPr>
        </a:p>
      </dsp:txBody>
      <dsp:txXfrm>
        <a:off x="23887" y="1564993"/>
        <a:ext cx="1831635" cy="465352"/>
      </dsp:txXfrm>
    </dsp:sp>
    <dsp:sp modelId="{92236E8E-6415-4CD1-8D83-7223EFF7E7A5}">
      <dsp:nvSpPr>
        <dsp:cNvPr id="0" name=""/>
        <dsp:cNvSpPr/>
      </dsp:nvSpPr>
      <dsp:spPr>
        <a:xfrm>
          <a:off x="1947831" y="2054813"/>
          <a:ext cx="6401490" cy="4892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b" anchorCtr="0">
          <a:noAutofit/>
        </a:bodyPr>
        <a:lstStyle/>
        <a:p>
          <a:pPr lvl="0" algn="l" defTabSz="800100">
            <a:lnSpc>
              <a:spcPct val="90000"/>
            </a:lnSpc>
            <a:spcBef>
              <a:spcPct val="0"/>
            </a:spcBef>
            <a:spcAft>
              <a:spcPts val="0"/>
            </a:spcAft>
          </a:pPr>
          <a:r>
            <a:rPr lang="zh-TW" altLang="en-US" sz="1800" b="1" kern="1200" dirty="0" smtClean="0">
              <a:latin typeface="微軟正黑體" pitchFamily="34" charset="-120"/>
              <a:ea typeface="微軟正黑體" pitchFamily="34" charset="-120"/>
            </a:rPr>
            <a:t>照片、幻燈片</a:t>
          </a:r>
          <a:endParaRPr lang="zh-TW" altLang="en-US" sz="1800" b="1" kern="1200" dirty="0">
            <a:latin typeface="微軟正黑體" pitchFamily="34" charset="-120"/>
            <a:ea typeface="微軟正黑體" pitchFamily="34" charset="-120"/>
          </a:endParaRPr>
        </a:p>
      </dsp:txBody>
      <dsp:txXfrm>
        <a:off x="1947831" y="2054813"/>
        <a:ext cx="6401490" cy="489239"/>
      </dsp:txXfrm>
    </dsp:sp>
    <dsp:sp modelId="{A2507C5C-DE59-4B6F-ADA7-4407FA5DEEB0}">
      <dsp:nvSpPr>
        <dsp:cNvPr id="0" name=""/>
        <dsp:cNvSpPr/>
      </dsp:nvSpPr>
      <dsp:spPr>
        <a:xfrm>
          <a:off x="0" y="2054808"/>
          <a:ext cx="1879409" cy="489239"/>
        </a:xfrm>
        <a:prstGeom prst="round2SameRect">
          <a:avLst>
            <a:gd name="adj1" fmla="val 16670"/>
            <a:gd name="adj2" fmla="val 0"/>
          </a:avLst>
        </a:prstGeom>
        <a:gradFill rotWithShape="0">
          <a:gsLst>
            <a:gs pos="0">
              <a:schemeClr val="accent6">
                <a:hueOff val="0"/>
                <a:satOff val="0"/>
                <a:lumOff val="0"/>
                <a:alphaOff val="0"/>
                <a:tint val="50000"/>
                <a:satMod val="300000"/>
              </a:schemeClr>
            </a:gs>
            <a:gs pos="35000">
              <a:schemeClr val="accent6">
                <a:hueOff val="0"/>
                <a:satOff val="0"/>
                <a:lumOff val="0"/>
                <a:alphaOff val="0"/>
                <a:tint val="37000"/>
                <a:satMod val="300000"/>
              </a:schemeClr>
            </a:gs>
            <a:gs pos="100000">
              <a:schemeClr val="accent6">
                <a:hueOff val="0"/>
                <a:satOff val="0"/>
                <a:lumOff val="0"/>
                <a:alphaOff val="0"/>
                <a:tint val="15000"/>
                <a:satMod val="350000"/>
              </a:schemeClr>
            </a:gs>
          </a:gsLst>
          <a:lin ang="16200000" scaled="1"/>
        </a:gradFill>
        <a:ln w="9525" cap="flat" cmpd="sng" algn="ctr">
          <a:solidFill>
            <a:schemeClr val="accent6">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36195" tIns="36195" rIns="36195" bIns="36195" numCol="1" spcCol="1270" anchor="ctr" anchorCtr="0">
          <a:noAutofit/>
        </a:bodyPr>
        <a:lstStyle/>
        <a:p>
          <a:pPr lvl="0" algn="ctr" defTabSz="844550">
            <a:lnSpc>
              <a:spcPct val="90000"/>
            </a:lnSpc>
            <a:spcBef>
              <a:spcPct val="0"/>
            </a:spcBef>
            <a:spcAft>
              <a:spcPts val="0"/>
            </a:spcAft>
          </a:pPr>
          <a:r>
            <a:rPr lang="zh-TW" altLang="en-US" sz="1900" b="1" kern="1200" dirty="0" smtClean="0">
              <a:latin typeface="微軟正黑體" pitchFamily="34" charset="-120"/>
              <a:ea typeface="微軟正黑體" pitchFamily="34" charset="-120"/>
            </a:rPr>
            <a:t>攝影著作</a:t>
          </a:r>
          <a:endParaRPr lang="zh-TW" altLang="en-US" sz="1900" b="1" kern="1200" dirty="0">
            <a:latin typeface="微軟正黑體" pitchFamily="34" charset="-120"/>
            <a:ea typeface="微軟正黑體" pitchFamily="34" charset="-120"/>
          </a:endParaRPr>
        </a:p>
      </dsp:txBody>
      <dsp:txXfrm>
        <a:off x="23887" y="2078695"/>
        <a:ext cx="1831635" cy="465352"/>
      </dsp:txXfrm>
    </dsp:sp>
    <dsp:sp modelId="{1DB4E944-A4B9-4389-BACF-76EEB6ED1E51}">
      <dsp:nvSpPr>
        <dsp:cNvPr id="0" name=""/>
        <dsp:cNvSpPr/>
      </dsp:nvSpPr>
      <dsp:spPr>
        <a:xfrm>
          <a:off x="1947831" y="2568514"/>
          <a:ext cx="6401490" cy="4892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b" anchorCtr="0">
          <a:noAutofit/>
        </a:bodyPr>
        <a:lstStyle/>
        <a:p>
          <a:pPr lvl="0" algn="l" defTabSz="800100">
            <a:lnSpc>
              <a:spcPct val="90000"/>
            </a:lnSpc>
            <a:spcBef>
              <a:spcPct val="0"/>
            </a:spcBef>
            <a:spcAft>
              <a:spcPts val="0"/>
            </a:spcAft>
          </a:pPr>
          <a:r>
            <a:rPr lang="zh-TW" altLang="en-US" sz="1800" b="1" kern="1200" dirty="0" smtClean="0">
              <a:latin typeface="微軟正黑體" pitchFamily="34" charset="-120"/>
              <a:ea typeface="微軟正黑體" pitchFamily="34" charset="-120"/>
            </a:rPr>
            <a:t>地圖、科技或工程設計圖、圖表</a:t>
          </a:r>
          <a:endParaRPr lang="zh-TW" altLang="en-US" sz="1800" b="1" kern="1200" dirty="0">
            <a:latin typeface="微軟正黑體" pitchFamily="34" charset="-120"/>
            <a:ea typeface="微軟正黑體" pitchFamily="34" charset="-120"/>
          </a:endParaRPr>
        </a:p>
      </dsp:txBody>
      <dsp:txXfrm>
        <a:off x="1947831" y="2568514"/>
        <a:ext cx="6401490" cy="489239"/>
      </dsp:txXfrm>
    </dsp:sp>
    <dsp:sp modelId="{EFBEAAC7-C4C5-422D-94BC-3C16962A4E0E}">
      <dsp:nvSpPr>
        <dsp:cNvPr id="0" name=""/>
        <dsp:cNvSpPr/>
      </dsp:nvSpPr>
      <dsp:spPr>
        <a:xfrm>
          <a:off x="0" y="2568510"/>
          <a:ext cx="1879409" cy="489239"/>
        </a:xfrm>
        <a:prstGeom prst="round2SameRect">
          <a:avLst>
            <a:gd name="adj1" fmla="val 16670"/>
            <a:gd name="adj2" fmla="val 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w="9525" cap="flat" cmpd="sng" algn="ctr">
          <a:solidFill>
            <a:schemeClr val="accent2">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36195" tIns="36195" rIns="36195" bIns="36195" numCol="1" spcCol="1270" anchor="ctr" anchorCtr="0">
          <a:noAutofit/>
        </a:bodyPr>
        <a:lstStyle/>
        <a:p>
          <a:pPr lvl="0" algn="ctr" defTabSz="844550">
            <a:lnSpc>
              <a:spcPct val="90000"/>
            </a:lnSpc>
            <a:spcBef>
              <a:spcPct val="0"/>
            </a:spcBef>
            <a:spcAft>
              <a:spcPts val="0"/>
            </a:spcAft>
          </a:pPr>
          <a:r>
            <a:rPr lang="zh-TW" altLang="en-US" sz="1900" b="1" kern="1200" dirty="0" smtClean="0">
              <a:latin typeface="微軟正黑體" pitchFamily="34" charset="-120"/>
              <a:ea typeface="微軟正黑體" pitchFamily="34" charset="-120"/>
            </a:rPr>
            <a:t>圖形著作</a:t>
          </a:r>
          <a:endParaRPr lang="zh-TW" altLang="en-US" sz="1900" b="1" kern="1200" dirty="0">
            <a:latin typeface="微軟正黑體" pitchFamily="34" charset="-120"/>
            <a:ea typeface="微軟正黑體" pitchFamily="34" charset="-120"/>
          </a:endParaRPr>
        </a:p>
      </dsp:txBody>
      <dsp:txXfrm>
        <a:off x="23887" y="2592397"/>
        <a:ext cx="1831635" cy="465352"/>
      </dsp:txXfrm>
    </dsp:sp>
    <dsp:sp modelId="{FD0077F4-D30E-493B-8421-208DBCD7C8AF}">
      <dsp:nvSpPr>
        <dsp:cNvPr id="0" name=""/>
        <dsp:cNvSpPr/>
      </dsp:nvSpPr>
      <dsp:spPr>
        <a:xfrm>
          <a:off x="1918142" y="3082216"/>
          <a:ext cx="6441076" cy="4892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b" anchorCtr="0">
          <a:noAutofit/>
        </a:bodyPr>
        <a:lstStyle/>
        <a:p>
          <a:pPr lvl="0" algn="l" defTabSz="800100">
            <a:lnSpc>
              <a:spcPct val="90000"/>
            </a:lnSpc>
            <a:spcBef>
              <a:spcPct val="0"/>
            </a:spcBef>
            <a:spcAft>
              <a:spcPts val="0"/>
            </a:spcAft>
          </a:pPr>
          <a:r>
            <a:rPr lang="zh-TW" altLang="en-US" sz="1800" b="1" kern="1200" dirty="0" smtClean="0">
              <a:latin typeface="微軟正黑體" pitchFamily="34" charset="-120"/>
              <a:ea typeface="微軟正黑體" pitchFamily="34" charset="-120"/>
            </a:rPr>
            <a:t>電影、錄影、電腦螢幕顯示之影像</a:t>
          </a:r>
          <a:endParaRPr lang="zh-TW" altLang="en-US" sz="1800" b="1" kern="1200" dirty="0">
            <a:latin typeface="微軟正黑體" pitchFamily="34" charset="-120"/>
            <a:ea typeface="微軟正黑體" pitchFamily="34" charset="-120"/>
          </a:endParaRPr>
        </a:p>
      </dsp:txBody>
      <dsp:txXfrm>
        <a:off x="1918142" y="3082216"/>
        <a:ext cx="6441076" cy="489239"/>
      </dsp:txXfrm>
    </dsp:sp>
    <dsp:sp modelId="{7199E226-54AD-4D72-9016-354A92F51497}">
      <dsp:nvSpPr>
        <dsp:cNvPr id="0" name=""/>
        <dsp:cNvSpPr/>
      </dsp:nvSpPr>
      <dsp:spPr>
        <a:xfrm>
          <a:off x="0" y="3082211"/>
          <a:ext cx="1879409" cy="489239"/>
        </a:xfrm>
        <a:prstGeom prst="round2SameRect">
          <a:avLst>
            <a:gd name="adj1" fmla="val 16670"/>
            <a:gd name="adj2" fmla="val 0"/>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w="9525" cap="flat" cmpd="sng" algn="ctr">
          <a:solidFill>
            <a:schemeClr val="accent3">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36195" tIns="36195" rIns="36195" bIns="36195" numCol="1" spcCol="1270" anchor="ctr" anchorCtr="0">
          <a:noAutofit/>
        </a:bodyPr>
        <a:lstStyle/>
        <a:p>
          <a:pPr lvl="0" algn="ctr" defTabSz="844550">
            <a:lnSpc>
              <a:spcPct val="90000"/>
            </a:lnSpc>
            <a:spcBef>
              <a:spcPct val="0"/>
            </a:spcBef>
            <a:spcAft>
              <a:spcPts val="0"/>
            </a:spcAft>
          </a:pPr>
          <a:r>
            <a:rPr lang="zh-TW" altLang="en-US" sz="1900" b="1" kern="1200" dirty="0" smtClean="0">
              <a:latin typeface="微軟正黑體" pitchFamily="34" charset="-120"/>
              <a:ea typeface="微軟正黑體" pitchFamily="34" charset="-120"/>
            </a:rPr>
            <a:t>視聽著作</a:t>
          </a:r>
          <a:endParaRPr lang="zh-TW" altLang="en-US" sz="1900" b="1" kern="1200" dirty="0">
            <a:latin typeface="微軟正黑體" pitchFamily="34" charset="-120"/>
            <a:ea typeface="微軟正黑體" pitchFamily="34" charset="-120"/>
          </a:endParaRPr>
        </a:p>
      </dsp:txBody>
      <dsp:txXfrm>
        <a:off x="23887" y="3106098"/>
        <a:ext cx="1831635" cy="465352"/>
      </dsp:txXfrm>
    </dsp:sp>
    <dsp:sp modelId="{B3E742CD-60A5-4E54-8DEA-0C73EF8AF4FC}">
      <dsp:nvSpPr>
        <dsp:cNvPr id="0" name=""/>
        <dsp:cNvSpPr/>
      </dsp:nvSpPr>
      <dsp:spPr>
        <a:xfrm>
          <a:off x="1947831" y="3595918"/>
          <a:ext cx="6401490" cy="4892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b" anchorCtr="0">
          <a:noAutofit/>
        </a:bodyPr>
        <a:lstStyle/>
        <a:p>
          <a:pPr lvl="0" algn="l" defTabSz="800100">
            <a:lnSpc>
              <a:spcPct val="90000"/>
            </a:lnSpc>
            <a:spcBef>
              <a:spcPct val="0"/>
            </a:spcBef>
            <a:spcAft>
              <a:spcPts val="0"/>
            </a:spcAft>
          </a:pPr>
          <a:r>
            <a:rPr lang="zh-TW" altLang="en-US" sz="1800" b="1" kern="1200" dirty="0" smtClean="0">
              <a:latin typeface="微軟正黑體" pitchFamily="34" charset="-120"/>
              <a:ea typeface="微軟正黑體" pitchFamily="34" charset="-120"/>
            </a:rPr>
            <a:t>音樂</a:t>
          </a:r>
          <a:r>
            <a:rPr lang="en-US" altLang="zh-TW" sz="1800" b="1" kern="1200" dirty="0" smtClean="0">
              <a:latin typeface="微軟正黑體" pitchFamily="34" charset="-120"/>
              <a:ea typeface="微軟正黑體" pitchFamily="34" charset="-120"/>
            </a:rPr>
            <a:t>CD</a:t>
          </a:r>
          <a:r>
            <a:rPr lang="zh-TW" altLang="en-US" sz="1800" b="1" kern="1200" dirty="0" smtClean="0">
              <a:latin typeface="微軟正黑體" pitchFamily="34" charset="-120"/>
              <a:ea typeface="微軟正黑體" pitchFamily="34" charset="-120"/>
            </a:rPr>
            <a:t>、卡帶</a:t>
          </a:r>
          <a:endParaRPr lang="zh-TW" altLang="en-US" sz="1800" b="1" kern="1200" dirty="0">
            <a:latin typeface="微軟正黑體" pitchFamily="34" charset="-120"/>
            <a:ea typeface="微軟正黑體" pitchFamily="34" charset="-120"/>
          </a:endParaRPr>
        </a:p>
      </dsp:txBody>
      <dsp:txXfrm>
        <a:off x="1947831" y="3595918"/>
        <a:ext cx="6401490" cy="489239"/>
      </dsp:txXfrm>
    </dsp:sp>
    <dsp:sp modelId="{3F80A4E1-E4B4-4D0B-B793-76B9F20EFE3E}">
      <dsp:nvSpPr>
        <dsp:cNvPr id="0" name=""/>
        <dsp:cNvSpPr/>
      </dsp:nvSpPr>
      <dsp:spPr>
        <a:xfrm>
          <a:off x="0" y="3595913"/>
          <a:ext cx="1879409" cy="489239"/>
        </a:xfrm>
        <a:prstGeom prst="round2SameRect">
          <a:avLst>
            <a:gd name="adj1" fmla="val 16670"/>
            <a:gd name="adj2" fmla="val 0"/>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w="9525" cap="flat" cmpd="sng" algn="ctr">
          <a:solidFill>
            <a:schemeClr val="accent4">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36195" tIns="36195" rIns="36195" bIns="36195" numCol="1" spcCol="1270" anchor="ctr" anchorCtr="0">
          <a:noAutofit/>
        </a:bodyPr>
        <a:lstStyle/>
        <a:p>
          <a:pPr lvl="0" algn="ctr" defTabSz="844550">
            <a:lnSpc>
              <a:spcPct val="90000"/>
            </a:lnSpc>
            <a:spcBef>
              <a:spcPct val="0"/>
            </a:spcBef>
            <a:spcAft>
              <a:spcPts val="0"/>
            </a:spcAft>
          </a:pPr>
          <a:r>
            <a:rPr lang="zh-TW" altLang="en-US" sz="1900" b="1" kern="1200" dirty="0" smtClean="0">
              <a:latin typeface="微軟正黑體" pitchFamily="34" charset="-120"/>
              <a:ea typeface="微軟正黑體" pitchFamily="34" charset="-120"/>
            </a:rPr>
            <a:t>錄音著作</a:t>
          </a:r>
          <a:endParaRPr lang="zh-TW" altLang="en-US" sz="1900" b="1" kern="1200" dirty="0">
            <a:latin typeface="微軟正黑體" pitchFamily="34" charset="-120"/>
            <a:ea typeface="微軟正黑體" pitchFamily="34" charset="-120"/>
          </a:endParaRPr>
        </a:p>
      </dsp:txBody>
      <dsp:txXfrm>
        <a:off x="23887" y="3619800"/>
        <a:ext cx="1831635" cy="465352"/>
      </dsp:txXfrm>
    </dsp:sp>
    <dsp:sp modelId="{986300AE-1DBE-411B-BE09-7DA9758C1F3C}">
      <dsp:nvSpPr>
        <dsp:cNvPr id="0" name=""/>
        <dsp:cNvSpPr/>
      </dsp:nvSpPr>
      <dsp:spPr>
        <a:xfrm>
          <a:off x="1947831" y="4109620"/>
          <a:ext cx="6401490" cy="4892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b" anchorCtr="0">
          <a:noAutofit/>
        </a:bodyPr>
        <a:lstStyle/>
        <a:p>
          <a:pPr lvl="0" algn="l" defTabSz="800100">
            <a:lnSpc>
              <a:spcPct val="90000"/>
            </a:lnSpc>
            <a:spcBef>
              <a:spcPct val="0"/>
            </a:spcBef>
            <a:spcAft>
              <a:spcPts val="0"/>
            </a:spcAft>
          </a:pPr>
          <a:r>
            <a:rPr lang="zh-TW" altLang="en-US" sz="1800" b="1" kern="1200" dirty="0" smtClean="0">
              <a:latin typeface="微軟正黑體" pitchFamily="34" charset="-120"/>
              <a:ea typeface="微軟正黑體" pitchFamily="34" charset="-120"/>
            </a:rPr>
            <a:t>建築物、建築模型、建築設計圖</a:t>
          </a:r>
          <a:endParaRPr lang="zh-TW" altLang="en-US" sz="1800" b="1" kern="1200" dirty="0">
            <a:latin typeface="微軟正黑體" pitchFamily="34" charset="-120"/>
            <a:ea typeface="微軟正黑體" pitchFamily="34" charset="-120"/>
          </a:endParaRPr>
        </a:p>
      </dsp:txBody>
      <dsp:txXfrm>
        <a:off x="1947831" y="4109620"/>
        <a:ext cx="6401490" cy="489239"/>
      </dsp:txXfrm>
    </dsp:sp>
    <dsp:sp modelId="{ED099ED4-064D-4BD6-8D48-8960DAA0A065}">
      <dsp:nvSpPr>
        <dsp:cNvPr id="0" name=""/>
        <dsp:cNvSpPr/>
      </dsp:nvSpPr>
      <dsp:spPr>
        <a:xfrm>
          <a:off x="0" y="4109615"/>
          <a:ext cx="1879409" cy="489239"/>
        </a:xfrm>
        <a:prstGeom prst="round2SameRect">
          <a:avLst>
            <a:gd name="adj1" fmla="val 16670"/>
            <a:gd name="adj2" fmla="val 0"/>
          </a:avLst>
        </a:prstGeom>
        <a:gradFill rotWithShape="0">
          <a:gsLst>
            <a:gs pos="0">
              <a:schemeClr val="accent5">
                <a:hueOff val="0"/>
                <a:satOff val="0"/>
                <a:lumOff val="0"/>
                <a:alphaOff val="0"/>
                <a:tint val="50000"/>
                <a:satMod val="300000"/>
              </a:schemeClr>
            </a:gs>
            <a:gs pos="35000">
              <a:schemeClr val="accent5">
                <a:hueOff val="0"/>
                <a:satOff val="0"/>
                <a:lumOff val="0"/>
                <a:alphaOff val="0"/>
                <a:tint val="37000"/>
                <a:satMod val="300000"/>
              </a:schemeClr>
            </a:gs>
            <a:gs pos="100000">
              <a:schemeClr val="accent5">
                <a:hueOff val="0"/>
                <a:satOff val="0"/>
                <a:lumOff val="0"/>
                <a:alphaOff val="0"/>
                <a:tint val="15000"/>
                <a:satMod val="350000"/>
              </a:schemeClr>
            </a:gs>
          </a:gsLst>
          <a:lin ang="16200000" scaled="1"/>
        </a:gradFill>
        <a:ln w="9525" cap="flat" cmpd="sng" algn="ctr">
          <a:solidFill>
            <a:schemeClr val="accent5">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36195" tIns="36195" rIns="36195" bIns="36195" numCol="1" spcCol="1270" anchor="ctr" anchorCtr="0">
          <a:noAutofit/>
        </a:bodyPr>
        <a:lstStyle/>
        <a:p>
          <a:pPr lvl="0" algn="ctr" defTabSz="844550">
            <a:lnSpc>
              <a:spcPct val="90000"/>
            </a:lnSpc>
            <a:spcBef>
              <a:spcPct val="0"/>
            </a:spcBef>
            <a:spcAft>
              <a:spcPts val="0"/>
            </a:spcAft>
          </a:pPr>
          <a:r>
            <a:rPr lang="zh-TW" altLang="en-US" sz="1900" b="1" kern="1200" dirty="0" smtClean="0">
              <a:latin typeface="微軟正黑體" pitchFamily="34" charset="-120"/>
              <a:ea typeface="微軟正黑體" pitchFamily="34" charset="-120"/>
            </a:rPr>
            <a:t>建築著作</a:t>
          </a:r>
          <a:endParaRPr lang="zh-TW" altLang="en-US" sz="1900" b="1" kern="1200" dirty="0">
            <a:latin typeface="微軟正黑體" pitchFamily="34" charset="-120"/>
            <a:ea typeface="微軟正黑體" pitchFamily="34" charset="-120"/>
          </a:endParaRPr>
        </a:p>
      </dsp:txBody>
      <dsp:txXfrm>
        <a:off x="23887" y="4133502"/>
        <a:ext cx="1831635" cy="465352"/>
      </dsp:txXfrm>
    </dsp:sp>
    <dsp:sp modelId="{BD79A710-17E5-40D8-8A2D-972709F9A5CB}">
      <dsp:nvSpPr>
        <dsp:cNvPr id="0" name=""/>
        <dsp:cNvSpPr/>
      </dsp:nvSpPr>
      <dsp:spPr>
        <a:xfrm>
          <a:off x="1947831" y="4623322"/>
          <a:ext cx="6401490" cy="4892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6195" tIns="36195" rIns="36195" bIns="36195" numCol="1" spcCol="1270" anchor="b" anchorCtr="0">
          <a:noAutofit/>
        </a:bodyPr>
        <a:lstStyle/>
        <a:p>
          <a:pPr lvl="0" algn="l" defTabSz="844550">
            <a:lnSpc>
              <a:spcPct val="90000"/>
            </a:lnSpc>
            <a:spcBef>
              <a:spcPct val="0"/>
            </a:spcBef>
            <a:spcAft>
              <a:spcPts val="0"/>
            </a:spcAft>
          </a:pPr>
          <a:r>
            <a:rPr lang="zh-TW" altLang="en-US" sz="1900" b="1" kern="1200" dirty="0" smtClean="0">
              <a:latin typeface="微軟正黑體" pitchFamily="34" charset="-120"/>
              <a:ea typeface="微軟正黑體" pitchFamily="34" charset="-120"/>
            </a:rPr>
            <a:t>直接或間接使電腦產生一定結果為目的所組成之指令組合</a:t>
          </a:r>
          <a:endParaRPr lang="zh-TW" altLang="en-US" sz="1900" b="1" kern="1200" dirty="0">
            <a:latin typeface="微軟正黑體" pitchFamily="34" charset="-120"/>
            <a:ea typeface="微軟正黑體" pitchFamily="34" charset="-120"/>
          </a:endParaRPr>
        </a:p>
      </dsp:txBody>
      <dsp:txXfrm>
        <a:off x="1947831" y="4623322"/>
        <a:ext cx="6401490" cy="489239"/>
      </dsp:txXfrm>
    </dsp:sp>
    <dsp:sp modelId="{F7CAE69F-66FE-4148-A70C-96BDE2C07355}">
      <dsp:nvSpPr>
        <dsp:cNvPr id="0" name=""/>
        <dsp:cNvSpPr/>
      </dsp:nvSpPr>
      <dsp:spPr>
        <a:xfrm>
          <a:off x="0" y="4623317"/>
          <a:ext cx="1879409" cy="489239"/>
        </a:xfrm>
        <a:prstGeom prst="round2SameRect">
          <a:avLst>
            <a:gd name="adj1" fmla="val 16670"/>
            <a:gd name="adj2" fmla="val 0"/>
          </a:avLst>
        </a:prstGeom>
        <a:gradFill rotWithShape="0">
          <a:gsLst>
            <a:gs pos="0">
              <a:schemeClr val="accent6">
                <a:hueOff val="0"/>
                <a:satOff val="0"/>
                <a:lumOff val="0"/>
                <a:alphaOff val="0"/>
                <a:tint val="50000"/>
                <a:satMod val="300000"/>
              </a:schemeClr>
            </a:gs>
            <a:gs pos="35000">
              <a:schemeClr val="accent6">
                <a:hueOff val="0"/>
                <a:satOff val="0"/>
                <a:lumOff val="0"/>
                <a:alphaOff val="0"/>
                <a:tint val="37000"/>
                <a:satMod val="300000"/>
              </a:schemeClr>
            </a:gs>
            <a:gs pos="100000">
              <a:schemeClr val="accent6">
                <a:hueOff val="0"/>
                <a:satOff val="0"/>
                <a:lumOff val="0"/>
                <a:alphaOff val="0"/>
                <a:tint val="15000"/>
                <a:satMod val="350000"/>
              </a:schemeClr>
            </a:gs>
          </a:gsLst>
          <a:lin ang="16200000" scaled="1"/>
        </a:gradFill>
        <a:ln w="9525" cap="flat" cmpd="sng" algn="ctr">
          <a:solidFill>
            <a:schemeClr val="accent6">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36195" tIns="36195" rIns="36195" bIns="36195" numCol="1" spcCol="1270" anchor="ctr" anchorCtr="0">
          <a:noAutofit/>
        </a:bodyPr>
        <a:lstStyle/>
        <a:p>
          <a:pPr lvl="0" algn="ctr" defTabSz="844550">
            <a:lnSpc>
              <a:spcPct val="90000"/>
            </a:lnSpc>
            <a:spcBef>
              <a:spcPct val="0"/>
            </a:spcBef>
            <a:spcAft>
              <a:spcPts val="0"/>
            </a:spcAft>
          </a:pPr>
          <a:r>
            <a:rPr lang="zh-TW" altLang="en-US" sz="1900" b="1" kern="1200" dirty="0" smtClean="0">
              <a:latin typeface="微軟正黑體" pitchFamily="34" charset="-120"/>
              <a:ea typeface="微軟正黑體" pitchFamily="34" charset="-120"/>
            </a:rPr>
            <a:t>電腦程式著作</a:t>
          </a:r>
          <a:endParaRPr lang="zh-TW" altLang="en-US" sz="1900" b="1" kern="1200" dirty="0">
            <a:latin typeface="微軟正黑體" pitchFamily="34" charset="-120"/>
            <a:ea typeface="微軟正黑體" pitchFamily="34" charset="-120"/>
          </a:endParaRPr>
        </a:p>
      </dsp:txBody>
      <dsp:txXfrm>
        <a:off x="23887" y="4647204"/>
        <a:ext cx="1831635" cy="46535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DA92B7B-989A-42C4-9F17-C2490EB48DDF}">
      <dsp:nvSpPr>
        <dsp:cNvPr id="0" name=""/>
        <dsp:cNvSpPr/>
      </dsp:nvSpPr>
      <dsp:spPr>
        <a:xfrm rot="5400000">
          <a:off x="-370823" y="382072"/>
          <a:ext cx="2472155" cy="1730508"/>
        </a:xfrm>
        <a:prstGeom prst="chevron">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ts val="0"/>
            </a:spcAft>
          </a:pPr>
          <a:r>
            <a:rPr lang="zh-TW" altLang="en-US" sz="2800" b="1" kern="1200" dirty="0" smtClean="0">
              <a:latin typeface="微軟正黑體" pitchFamily="34" charset="-120"/>
              <a:ea typeface="微軟正黑體" pitchFamily="34" charset="-120"/>
            </a:rPr>
            <a:t>著作人</a:t>
          </a:r>
          <a:endParaRPr lang="zh-TW" altLang="en-US" sz="2800" b="1" kern="1200" dirty="0">
            <a:latin typeface="微軟正黑體" pitchFamily="34" charset="-120"/>
            <a:ea typeface="微軟正黑體" pitchFamily="34" charset="-120"/>
          </a:endParaRPr>
        </a:p>
      </dsp:txBody>
      <dsp:txXfrm rot="-5400000">
        <a:off x="1" y="876502"/>
        <a:ext cx="1730508" cy="741647"/>
      </dsp:txXfrm>
    </dsp:sp>
    <dsp:sp modelId="{ED9420E3-E2F6-4441-8AFA-7B62B43C2AE1}">
      <dsp:nvSpPr>
        <dsp:cNvPr id="0" name=""/>
        <dsp:cNvSpPr/>
      </dsp:nvSpPr>
      <dsp:spPr>
        <a:xfrm rot="5400000">
          <a:off x="3964262" y="-2222505"/>
          <a:ext cx="1606900" cy="6074409"/>
        </a:xfrm>
        <a:prstGeom prst="round2SameRect">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ts val="0"/>
            </a:spcAft>
            <a:buChar char="••"/>
          </a:pPr>
          <a:r>
            <a:rPr lang="zh-TW" altLang="en-US" sz="2400" b="1" kern="1200" dirty="0" smtClean="0">
              <a:latin typeface="微軟正黑體" pitchFamily="34" charset="-120"/>
              <a:ea typeface="微軟正黑體" pitchFamily="34" charset="-120"/>
            </a:rPr>
            <a:t>原則：指</a:t>
          </a:r>
          <a:r>
            <a:rPr lang="en-US" altLang="zh-TW" sz="2400" b="1" kern="1200" dirty="0" smtClean="0">
              <a:latin typeface="微軟正黑體" pitchFamily="34" charset="-120"/>
              <a:ea typeface="微軟正黑體" pitchFamily="34" charset="-120"/>
            </a:rPr>
            <a:t>(</a:t>
          </a:r>
          <a:r>
            <a:rPr lang="zh-TW" altLang="en-US" sz="2400" b="1" kern="1200" dirty="0" smtClean="0">
              <a:latin typeface="微軟正黑體" pitchFamily="34" charset="-120"/>
              <a:ea typeface="微軟正黑體" pitchFamily="34" charset="-120"/>
            </a:rPr>
            <a:t>直接</a:t>
          </a:r>
          <a:r>
            <a:rPr lang="en-US" altLang="zh-TW" sz="2400" b="1" kern="1200" dirty="0" smtClean="0">
              <a:latin typeface="微軟正黑體" pitchFamily="34" charset="-120"/>
              <a:ea typeface="微軟正黑體" pitchFamily="34" charset="-120"/>
            </a:rPr>
            <a:t>)</a:t>
          </a:r>
          <a:r>
            <a:rPr lang="zh-TW" altLang="en-US" sz="2400" b="1" kern="1200" dirty="0" smtClean="0">
              <a:latin typeface="微軟正黑體" pitchFamily="34" charset="-120"/>
              <a:ea typeface="微軟正黑體" pitchFamily="34" charset="-120"/>
            </a:rPr>
            <a:t>創作著作之人</a:t>
          </a:r>
          <a:r>
            <a:rPr lang="en-US" altLang="zh-TW" sz="2400" b="1" kern="1200" dirty="0" smtClean="0">
              <a:latin typeface="微軟正黑體" pitchFamily="34" charset="-120"/>
              <a:ea typeface="微軟正黑體" pitchFamily="34" charset="-120"/>
            </a:rPr>
            <a:t>(§3 I.</a:t>
          </a:r>
          <a:r>
            <a:rPr lang="en-US" altLang="zh-TW" sz="2400" b="1" kern="1200" dirty="0" smtClean="0">
              <a:latin typeface="新細明體"/>
              <a:ea typeface="新細明體"/>
            </a:rPr>
            <a:t>②)</a:t>
          </a:r>
          <a:endParaRPr lang="zh-TW" altLang="en-US" sz="2400" b="1" kern="1200" dirty="0">
            <a:latin typeface="微軟正黑體" pitchFamily="34" charset="-120"/>
            <a:ea typeface="微軟正黑體" pitchFamily="34" charset="-120"/>
          </a:endParaRPr>
        </a:p>
        <a:p>
          <a:pPr marL="228600" lvl="1" indent="-228600" algn="l" defTabSz="1066800">
            <a:lnSpc>
              <a:spcPct val="90000"/>
            </a:lnSpc>
            <a:spcBef>
              <a:spcPct val="0"/>
            </a:spcBef>
            <a:spcAft>
              <a:spcPts val="0"/>
            </a:spcAft>
            <a:buChar char="••"/>
          </a:pPr>
          <a:r>
            <a:rPr lang="zh-TW" altLang="en-US" sz="2400" b="1" kern="1200" dirty="0" smtClean="0">
              <a:latin typeface="微軟正黑體" pitchFamily="34" charset="-120"/>
              <a:ea typeface="微軟正黑體" pitchFamily="34" charset="-120"/>
            </a:rPr>
            <a:t>例外：受雇人</a:t>
          </a:r>
          <a:r>
            <a:rPr lang="en-US" altLang="zh-TW" sz="2400" b="1" kern="1200" dirty="0" smtClean="0">
              <a:latin typeface="微軟正黑體" pitchFamily="34" charset="-120"/>
              <a:ea typeface="微軟正黑體" pitchFamily="34" charset="-120"/>
            </a:rPr>
            <a:t>(</a:t>
          </a:r>
          <a:r>
            <a:rPr lang="zh-TW" altLang="en-US" sz="2400" b="1" kern="1200" dirty="0" smtClean="0">
              <a:latin typeface="微軟正黑體" pitchFamily="34" charset="-120"/>
              <a:ea typeface="微軟正黑體" pitchFamily="34" charset="-120"/>
            </a:rPr>
            <a:t>包含公務員</a:t>
          </a:r>
          <a:r>
            <a:rPr lang="en-US" altLang="zh-TW" sz="2400" b="1" kern="1200" dirty="0" smtClean="0">
              <a:latin typeface="微軟正黑體" pitchFamily="34" charset="-120"/>
              <a:ea typeface="微軟正黑體" pitchFamily="34" charset="-120"/>
            </a:rPr>
            <a:t>)</a:t>
          </a:r>
          <a:r>
            <a:rPr lang="zh-TW" altLang="en-US" sz="2400" b="1" kern="1200" dirty="0" smtClean="0">
              <a:latin typeface="微軟正黑體" pitchFamily="34" charset="-120"/>
              <a:ea typeface="微軟正黑體" pitchFamily="34" charset="-120"/>
            </a:rPr>
            <a:t>職務完成之著作</a:t>
          </a:r>
          <a:r>
            <a:rPr lang="en-US" altLang="zh-TW" sz="2400" b="1" kern="1200" dirty="0" smtClean="0">
              <a:latin typeface="微軟正黑體" pitchFamily="34" charset="-120"/>
              <a:ea typeface="微軟正黑體" pitchFamily="34" charset="-120"/>
            </a:rPr>
            <a:t>(§11)</a:t>
          </a:r>
          <a:r>
            <a:rPr lang="zh-TW" altLang="en-US" sz="2400" b="1" kern="1200" dirty="0" smtClean="0">
              <a:latin typeface="微軟正黑體" pitchFamily="34" charset="-120"/>
              <a:ea typeface="微軟正黑體" pitchFamily="34" charset="-120"/>
            </a:rPr>
            <a:t>、出資聘請他人完成之著作</a:t>
          </a:r>
          <a:r>
            <a:rPr lang="en-US" altLang="zh-TW" sz="2400" b="1" kern="1200" dirty="0" smtClean="0">
              <a:latin typeface="微軟正黑體" pitchFamily="34" charset="-120"/>
              <a:ea typeface="微軟正黑體" pitchFamily="34" charset="-120"/>
            </a:rPr>
            <a:t>(§12)</a:t>
          </a:r>
          <a:endParaRPr lang="zh-TW" altLang="en-US" sz="2400" b="1" kern="1200" dirty="0">
            <a:latin typeface="微軟正黑體" pitchFamily="34" charset="-120"/>
            <a:ea typeface="微軟正黑體" pitchFamily="34" charset="-120"/>
          </a:endParaRPr>
        </a:p>
      </dsp:txBody>
      <dsp:txXfrm rot="-5400000">
        <a:off x="1730508" y="89691"/>
        <a:ext cx="5995967" cy="1450016"/>
      </dsp:txXfrm>
    </dsp:sp>
    <dsp:sp modelId="{8EC24A92-2E14-435B-9806-2D9C95BCD791}">
      <dsp:nvSpPr>
        <dsp:cNvPr id="0" name=""/>
        <dsp:cNvSpPr/>
      </dsp:nvSpPr>
      <dsp:spPr>
        <a:xfrm rot="5400000">
          <a:off x="-370823" y="2855970"/>
          <a:ext cx="2472155" cy="1730508"/>
        </a:xfrm>
        <a:prstGeom prst="chevron">
          <a:avLst/>
        </a:prstGeom>
        <a:solidFill>
          <a:schemeClr val="accent3">
            <a:hueOff val="11250264"/>
            <a:satOff val="-16880"/>
            <a:lumOff val="-2745"/>
            <a:alphaOff val="0"/>
          </a:schemeClr>
        </a:solidFill>
        <a:ln w="25400" cap="flat" cmpd="sng" algn="ctr">
          <a:solidFill>
            <a:schemeClr val="accent3">
              <a:hueOff val="11250264"/>
              <a:satOff val="-16880"/>
              <a:lumOff val="-2745"/>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ts val="0"/>
            </a:spcAft>
          </a:pPr>
          <a:r>
            <a:rPr lang="zh-TW" altLang="en-US" sz="2800" b="1" kern="1200" dirty="0" smtClean="0">
              <a:latin typeface="微軟正黑體" pitchFamily="34" charset="-120"/>
              <a:ea typeface="微軟正黑體" pitchFamily="34" charset="-120"/>
            </a:rPr>
            <a:t>著作財產權人</a:t>
          </a:r>
          <a:endParaRPr lang="zh-TW" altLang="en-US" sz="2800" b="1" kern="1200" dirty="0">
            <a:latin typeface="微軟正黑體" pitchFamily="34" charset="-120"/>
            <a:ea typeface="微軟正黑體" pitchFamily="34" charset="-120"/>
          </a:endParaRPr>
        </a:p>
      </dsp:txBody>
      <dsp:txXfrm rot="-5400000">
        <a:off x="1" y="3350400"/>
        <a:ext cx="1730508" cy="741647"/>
      </dsp:txXfrm>
    </dsp:sp>
    <dsp:sp modelId="{E19C7EB5-5984-403C-87A5-799FDFA9458C}">
      <dsp:nvSpPr>
        <dsp:cNvPr id="0" name=""/>
        <dsp:cNvSpPr/>
      </dsp:nvSpPr>
      <dsp:spPr>
        <a:xfrm rot="5400000">
          <a:off x="3695563" y="251815"/>
          <a:ext cx="2144298" cy="6074409"/>
        </a:xfrm>
        <a:prstGeom prst="round2SameRect">
          <a:avLst/>
        </a:prstGeom>
        <a:solidFill>
          <a:schemeClr val="lt1">
            <a:alpha val="90000"/>
            <a:hueOff val="0"/>
            <a:satOff val="0"/>
            <a:lumOff val="0"/>
            <a:alphaOff val="0"/>
          </a:schemeClr>
        </a:solidFill>
        <a:ln w="25400" cap="flat" cmpd="sng" algn="ctr">
          <a:solidFill>
            <a:schemeClr val="accent3">
              <a:hueOff val="11250264"/>
              <a:satOff val="-16880"/>
              <a:lumOff val="-274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ts val="0"/>
            </a:spcAft>
            <a:buChar char="••"/>
          </a:pPr>
          <a:r>
            <a:rPr lang="zh-TW" altLang="en-US" sz="2400" b="1" kern="1200" dirty="0" smtClean="0">
              <a:latin typeface="微軟正黑體" pitchFamily="34" charset="-120"/>
              <a:ea typeface="微軟正黑體" pitchFamily="34" charset="-120"/>
            </a:rPr>
            <a:t>原則：著作人</a:t>
          </a:r>
          <a:r>
            <a:rPr lang="en-US" altLang="zh-TW" sz="2400" b="1" kern="1200" dirty="0" smtClean="0">
              <a:latin typeface="微軟正黑體" pitchFamily="34" charset="-120"/>
              <a:ea typeface="微軟正黑體" pitchFamily="34" charset="-120"/>
            </a:rPr>
            <a:t>(§10)</a:t>
          </a:r>
          <a:endParaRPr lang="zh-TW" altLang="en-US" sz="2400" b="1" kern="1200" dirty="0">
            <a:latin typeface="微軟正黑體" pitchFamily="34" charset="-120"/>
            <a:ea typeface="微軟正黑體" pitchFamily="34" charset="-120"/>
          </a:endParaRPr>
        </a:p>
        <a:p>
          <a:pPr marL="228600" lvl="1" indent="-228600" algn="l" defTabSz="1066800">
            <a:lnSpc>
              <a:spcPct val="90000"/>
            </a:lnSpc>
            <a:spcBef>
              <a:spcPct val="0"/>
            </a:spcBef>
            <a:spcAft>
              <a:spcPts val="0"/>
            </a:spcAft>
            <a:buChar char="••"/>
          </a:pPr>
          <a:r>
            <a:rPr lang="zh-TW" altLang="en-US" sz="2400" b="1" kern="1200" dirty="0" smtClean="0">
              <a:latin typeface="微軟正黑體" pitchFamily="34" charset="-120"/>
              <a:ea typeface="微軟正黑體" pitchFamily="34" charset="-120"/>
            </a:rPr>
            <a:t>例外：受雇人</a:t>
          </a:r>
          <a:r>
            <a:rPr lang="en-US" altLang="zh-TW" sz="2400" b="1" kern="1200" dirty="0" smtClean="0">
              <a:latin typeface="微軟正黑體" pitchFamily="34" charset="-120"/>
              <a:ea typeface="微軟正黑體" pitchFamily="34" charset="-120"/>
            </a:rPr>
            <a:t>(</a:t>
          </a:r>
          <a:r>
            <a:rPr lang="zh-TW" altLang="en-US" sz="2400" b="1" kern="1200" dirty="0" smtClean="0">
              <a:latin typeface="微軟正黑體" pitchFamily="34" charset="-120"/>
              <a:ea typeface="微軟正黑體" pitchFamily="34" charset="-120"/>
            </a:rPr>
            <a:t>包含公務員</a:t>
          </a:r>
          <a:r>
            <a:rPr lang="en-US" altLang="zh-TW" sz="2400" b="1" kern="1200" dirty="0" smtClean="0">
              <a:latin typeface="微軟正黑體" pitchFamily="34" charset="-120"/>
              <a:ea typeface="微軟正黑體" pitchFamily="34" charset="-120"/>
            </a:rPr>
            <a:t>)</a:t>
          </a:r>
          <a:r>
            <a:rPr lang="zh-TW" altLang="en-US" sz="2400" b="1" kern="1200" dirty="0" smtClean="0">
              <a:latin typeface="微軟正黑體" pitchFamily="34" charset="-120"/>
              <a:ea typeface="微軟正黑體" pitchFamily="34" charset="-120"/>
            </a:rPr>
            <a:t>職務完成之著作</a:t>
          </a:r>
          <a:r>
            <a:rPr lang="en-US" altLang="zh-TW" sz="2400" b="1" kern="1200" dirty="0" smtClean="0">
              <a:latin typeface="微軟正黑體" pitchFamily="34" charset="-120"/>
              <a:ea typeface="微軟正黑體" pitchFamily="34" charset="-120"/>
            </a:rPr>
            <a:t>(§11)</a:t>
          </a:r>
          <a:r>
            <a:rPr lang="zh-TW" altLang="en-US" sz="2400" b="1" kern="1200" dirty="0" smtClean="0">
              <a:latin typeface="微軟正黑體" pitchFamily="34" charset="-120"/>
              <a:ea typeface="微軟正黑體" pitchFamily="34" charset="-120"/>
            </a:rPr>
            <a:t>、出資聘請他人完成之著作</a:t>
          </a:r>
          <a:r>
            <a:rPr lang="en-US" altLang="zh-TW" sz="2400" b="1" kern="1200" dirty="0" smtClean="0">
              <a:latin typeface="微軟正黑體" pitchFamily="34" charset="-120"/>
              <a:ea typeface="微軟正黑體" pitchFamily="34" charset="-120"/>
            </a:rPr>
            <a:t>(§12)</a:t>
          </a:r>
          <a:r>
            <a:rPr lang="zh-TW" altLang="en-US" sz="2400" b="1" kern="1200" dirty="0" smtClean="0">
              <a:latin typeface="微軟正黑體" pitchFamily="34" charset="-120"/>
              <a:ea typeface="微軟正黑體" pitchFamily="34" charset="-120"/>
            </a:rPr>
            <a:t>、受讓</a:t>
          </a:r>
          <a:r>
            <a:rPr lang="en-US" altLang="zh-TW" sz="2400" b="1" kern="1200" dirty="0" smtClean="0">
              <a:latin typeface="微軟正黑體" pitchFamily="34" charset="-120"/>
              <a:ea typeface="微軟正黑體" pitchFamily="34" charset="-120"/>
            </a:rPr>
            <a:t>(§36)</a:t>
          </a:r>
          <a:r>
            <a:rPr lang="zh-TW" altLang="en-US" sz="2400" b="1" kern="1200" dirty="0" smtClean="0">
              <a:latin typeface="微軟正黑體" pitchFamily="34" charset="-120"/>
              <a:ea typeface="微軟正黑體" pitchFamily="34" charset="-120"/>
            </a:rPr>
            <a:t>、繼承</a:t>
          </a:r>
          <a:endParaRPr lang="zh-TW" altLang="en-US" sz="2400" b="1" kern="1200" dirty="0">
            <a:latin typeface="微軟正黑體" pitchFamily="34" charset="-120"/>
            <a:ea typeface="微軟正黑體" pitchFamily="34" charset="-120"/>
          </a:endParaRPr>
        </a:p>
      </dsp:txBody>
      <dsp:txXfrm rot="-5400000">
        <a:off x="1730508" y="2321546"/>
        <a:ext cx="5969733" cy="193494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6AF6C3E-19EA-4338-A1E7-E9445ABAE0FD}">
      <dsp:nvSpPr>
        <dsp:cNvPr id="0" name=""/>
        <dsp:cNvSpPr/>
      </dsp:nvSpPr>
      <dsp:spPr>
        <a:xfrm>
          <a:off x="360044" y="1505839"/>
          <a:ext cx="1629171" cy="1046366"/>
        </a:xfrm>
        <a:prstGeom prst="roundRect">
          <a:avLst>
            <a:gd name="adj" fmla="val 10000"/>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zh-TW" altLang="en-US" sz="1600" b="1" kern="1200" dirty="0" smtClean="0">
              <a:latin typeface="微軟正黑體" pitchFamily="34" charset="-120"/>
              <a:ea typeface="微軟正黑體" pitchFamily="34" charset="-120"/>
            </a:rPr>
            <a:t>先視契約有無約定</a:t>
          </a:r>
          <a:endParaRPr lang="zh-TW" altLang="en-US" sz="1600" b="1" kern="1200" dirty="0">
            <a:latin typeface="微軟正黑體" pitchFamily="34" charset="-120"/>
            <a:ea typeface="微軟正黑體" pitchFamily="34" charset="-120"/>
          </a:endParaRPr>
        </a:p>
      </dsp:txBody>
      <dsp:txXfrm>
        <a:off x="390691" y="1536486"/>
        <a:ext cx="1567877" cy="985072"/>
      </dsp:txXfrm>
    </dsp:sp>
    <dsp:sp modelId="{9B1071B5-6A5B-42BD-AFC4-EC4C30F7690D}">
      <dsp:nvSpPr>
        <dsp:cNvPr id="0" name=""/>
        <dsp:cNvSpPr/>
      </dsp:nvSpPr>
      <dsp:spPr>
        <a:xfrm rot="18770822">
          <a:off x="1792292" y="1550530"/>
          <a:ext cx="1230940" cy="54492"/>
        </a:xfrm>
        <a:custGeom>
          <a:avLst/>
          <a:gdLst/>
          <a:ahLst/>
          <a:cxnLst/>
          <a:rect l="0" t="0" r="0" b="0"/>
          <a:pathLst>
            <a:path>
              <a:moveTo>
                <a:pt x="0" y="27246"/>
              </a:moveTo>
              <a:lnTo>
                <a:pt x="1230940" y="27246"/>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TW" altLang="en-US" sz="500" kern="1200"/>
        </a:p>
      </dsp:txBody>
      <dsp:txXfrm>
        <a:off x="2376989" y="1547003"/>
        <a:ext cx="61547" cy="61547"/>
      </dsp:txXfrm>
    </dsp:sp>
    <dsp:sp modelId="{B0451678-6F43-489D-8ED2-6F85745B237A}">
      <dsp:nvSpPr>
        <dsp:cNvPr id="0" name=""/>
        <dsp:cNvSpPr/>
      </dsp:nvSpPr>
      <dsp:spPr>
        <a:xfrm>
          <a:off x="2826309" y="603348"/>
          <a:ext cx="2092732" cy="1046366"/>
        </a:xfrm>
        <a:prstGeom prst="roundRect">
          <a:avLst>
            <a:gd name="adj" fmla="val 10000"/>
          </a:avLst>
        </a:prstGeom>
        <a:solidFill>
          <a:schemeClr val="accent4">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zh-TW" altLang="en-US" sz="1600" b="1" kern="1200" dirty="0" smtClean="0">
              <a:latin typeface="微軟正黑體" pitchFamily="34" charset="-120"/>
              <a:ea typeface="微軟正黑體" pitchFamily="34" charset="-120"/>
            </a:rPr>
            <a:t>無約定</a:t>
          </a:r>
          <a:r>
            <a:rPr lang="en-US" altLang="zh-TW" sz="1600" b="1" kern="1200" smtClean="0">
              <a:latin typeface="微軟正黑體" pitchFamily="34" charset="-120"/>
              <a:ea typeface="微軟正黑體" pitchFamily="34" charset="-120"/>
            </a:rPr>
            <a:t>,</a:t>
          </a:r>
          <a:r>
            <a:rPr lang="zh-TW" altLang="en-US" sz="1600" b="1" kern="1200" smtClean="0">
              <a:latin typeface="微軟正黑體" pitchFamily="34" charset="-120"/>
              <a:ea typeface="微軟正黑體" pitchFamily="34" charset="-120"/>
            </a:rPr>
            <a:t>以</a:t>
          </a:r>
          <a:r>
            <a:rPr lang="zh-TW" altLang="en-US" sz="1600" b="1" u="sng" kern="1200" smtClean="0">
              <a:latin typeface="微軟正黑體" pitchFamily="34" charset="-120"/>
              <a:ea typeface="微軟正黑體" pitchFamily="34" charset="-120"/>
            </a:rPr>
            <a:t>受雇人</a:t>
          </a:r>
          <a:r>
            <a:rPr lang="en-US" altLang="zh-TW" sz="1600" b="1" u="sng" kern="1200" dirty="0" smtClean="0">
              <a:latin typeface="微軟正黑體" pitchFamily="34" charset="-120"/>
              <a:ea typeface="微軟正黑體" pitchFamily="34" charset="-120"/>
            </a:rPr>
            <a:t>(</a:t>
          </a:r>
          <a:r>
            <a:rPr lang="zh-TW" altLang="en-US" sz="1600" b="1" u="sng" kern="1200" dirty="0" smtClean="0">
              <a:latin typeface="微軟正黑體" pitchFamily="34" charset="-120"/>
              <a:ea typeface="微軟正黑體" pitchFamily="34" charset="-120"/>
            </a:rPr>
            <a:t>公務員</a:t>
          </a:r>
          <a:r>
            <a:rPr lang="en-US" altLang="zh-TW" sz="1600" b="1" u="sng" kern="1200" dirty="0" smtClean="0">
              <a:latin typeface="微軟正黑體" pitchFamily="34" charset="-120"/>
              <a:ea typeface="微軟正黑體" pitchFamily="34" charset="-120"/>
            </a:rPr>
            <a:t>)</a:t>
          </a:r>
          <a:r>
            <a:rPr lang="zh-TW" altLang="en-US" sz="1600" b="1" kern="1200" dirty="0" smtClean="0">
              <a:latin typeface="微軟正黑體" pitchFamily="34" charset="-120"/>
              <a:ea typeface="微軟正黑體" pitchFamily="34" charset="-120"/>
            </a:rPr>
            <a:t>為著作人</a:t>
          </a:r>
          <a:endParaRPr lang="zh-TW" altLang="en-US" sz="1600" b="1" kern="1200" dirty="0">
            <a:latin typeface="微軟正黑體" pitchFamily="34" charset="-120"/>
            <a:ea typeface="微軟正黑體" pitchFamily="34" charset="-120"/>
          </a:endParaRPr>
        </a:p>
      </dsp:txBody>
      <dsp:txXfrm>
        <a:off x="2856956" y="633995"/>
        <a:ext cx="2031438" cy="985072"/>
      </dsp:txXfrm>
    </dsp:sp>
    <dsp:sp modelId="{48F14C65-10E4-46EF-AF47-C3D2D62FF8F1}">
      <dsp:nvSpPr>
        <dsp:cNvPr id="0" name=""/>
        <dsp:cNvSpPr/>
      </dsp:nvSpPr>
      <dsp:spPr>
        <a:xfrm rot="19457599">
          <a:off x="4822146" y="798455"/>
          <a:ext cx="1030883" cy="54492"/>
        </a:xfrm>
        <a:custGeom>
          <a:avLst/>
          <a:gdLst/>
          <a:ahLst/>
          <a:cxnLst/>
          <a:rect l="0" t="0" r="0" b="0"/>
          <a:pathLst>
            <a:path>
              <a:moveTo>
                <a:pt x="0" y="27246"/>
              </a:moveTo>
              <a:lnTo>
                <a:pt x="1030883" y="27246"/>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TW" altLang="en-US" sz="500" kern="1200"/>
        </a:p>
      </dsp:txBody>
      <dsp:txXfrm>
        <a:off x="5311816" y="799929"/>
        <a:ext cx="51544" cy="51544"/>
      </dsp:txXfrm>
    </dsp:sp>
    <dsp:sp modelId="{81517D5D-7F33-440F-AEFF-B0902FBCD3E3}">
      <dsp:nvSpPr>
        <dsp:cNvPr id="0" name=""/>
        <dsp:cNvSpPr/>
      </dsp:nvSpPr>
      <dsp:spPr>
        <a:xfrm>
          <a:off x="5756134" y="1687"/>
          <a:ext cx="2092732" cy="1046366"/>
        </a:xfrm>
        <a:prstGeom prst="roundRect">
          <a:avLst>
            <a:gd name="adj" fmla="val 10000"/>
          </a:avLst>
        </a:prstGeom>
        <a:solidFill>
          <a:schemeClr val="accent5">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l" defTabSz="711200">
            <a:lnSpc>
              <a:spcPct val="90000"/>
            </a:lnSpc>
            <a:spcBef>
              <a:spcPct val="0"/>
            </a:spcBef>
            <a:spcAft>
              <a:spcPct val="35000"/>
            </a:spcAft>
          </a:pPr>
          <a:r>
            <a:rPr lang="zh-TW" altLang="en-US" sz="1600" b="1" kern="1200" dirty="0" smtClean="0">
              <a:latin typeface="微軟正黑體" pitchFamily="34" charset="-120"/>
              <a:ea typeface="微軟正黑體" pitchFamily="34" charset="-120"/>
            </a:rPr>
            <a:t>無約定</a:t>
          </a:r>
          <a:r>
            <a:rPr lang="en-US" altLang="zh-TW" sz="1600" b="1" kern="1200" dirty="0" smtClean="0">
              <a:latin typeface="微軟正黑體" pitchFamily="34" charset="-120"/>
              <a:ea typeface="微軟正黑體" pitchFamily="34" charset="-120"/>
            </a:rPr>
            <a:t>,</a:t>
          </a:r>
          <a:r>
            <a:rPr lang="zh-TW" altLang="en-US" sz="1600" b="1" kern="1200" dirty="0" smtClean="0">
              <a:latin typeface="微軟正黑體" pitchFamily="34" charset="-120"/>
              <a:ea typeface="微軟正黑體" pitchFamily="34" charset="-120"/>
            </a:rPr>
            <a:t>著作財產權歸</a:t>
          </a:r>
          <a:r>
            <a:rPr lang="zh-TW" altLang="en-US" sz="1600" b="1" u="sng" kern="1200" dirty="0" smtClean="0">
              <a:latin typeface="微軟正黑體" pitchFamily="34" charset="-120"/>
              <a:ea typeface="微軟正黑體" pitchFamily="34" charset="-120"/>
            </a:rPr>
            <a:t>雇用人</a:t>
          </a:r>
          <a:r>
            <a:rPr lang="en-US" altLang="zh-TW" sz="1600" b="1" u="sng" kern="1200" dirty="0" smtClean="0">
              <a:latin typeface="微軟正黑體" pitchFamily="34" charset="-120"/>
              <a:ea typeface="微軟正黑體" pitchFamily="34" charset="-120"/>
            </a:rPr>
            <a:t>(</a:t>
          </a:r>
          <a:r>
            <a:rPr lang="zh-TW" altLang="en-US" sz="1600" b="1" u="sng" kern="1200" dirty="0" smtClean="0">
              <a:latin typeface="微軟正黑體" pitchFamily="34" charset="-120"/>
              <a:ea typeface="微軟正黑體" pitchFamily="34" charset="-120"/>
            </a:rPr>
            <a:t>機關</a:t>
          </a:r>
          <a:r>
            <a:rPr lang="en-US" altLang="zh-TW" sz="1600" b="1" u="sng" kern="1200" dirty="0" smtClean="0">
              <a:latin typeface="微軟正黑體" pitchFamily="34" charset="-120"/>
              <a:ea typeface="微軟正黑體" pitchFamily="34" charset="-120"/>
            </a:rPr>
            <a:t>)</a:t>
          </a:r>
          <a:r>
            <a:rPr lang="zh-TW" altLang="en-US" sz="1600" b="1" kern="1200" dirty="0" smtClean="0">
              <a:latin typeface="微軟正黑體" pitchFamily="34" charset="-120"/>
              <a:ea typeface="微軟正黑體" pitchFamily="34" charset="-120"/>
            </a:rPr>
            <a:t>享有</a:t>
          </a:r>
          <a:endParaRPr lang="zh-TW" altLang="en-US" sz="1600" b="1" kern="1200" dirty="0">
            <a:latin typeface="微軟正黑體" pitchFamily="34" charset="-120"/>
            <a:ea typeface="微軟正黑體" pitchFamily="34" charset="-120"/>
          </a:endParaRPr>
        </a:p>
      </dsp:txBody>
      <dsp:txXfrm>
        <a:off x="5786781" y="32334"/>
        <a:ext cx="2031438" cy="985072"/>
      </dsp:txXfrm>
    </dsp:sp>
    <dsp:sp modelId="{BFEA8373-B301-43D6-A376-E2E128308599}">
      <dsp:nvSpPr>
        <dsp:cNvPr id="0" name=""/>
        <dsp:cNvSpPr/>
      </dsp:nvSpPr>
      <dsp:spPr>
        <a:xfrm rot="2142401">
          <a:off x="4822146" y="1400115"/>
          <a:ext cx="1030883" cy="54492"/>
        </a:xfrm>
        <a:custGeom>
          <a:avLst/>
          <a:gdLst/>
          <a:ahLst/>
          <a:cxnLst/>
          <a:rect l="0" t="0" r="0" b="0"/>
          <a:pathLst>
            <a:path>
              <a:moveTo>
                <a:pt x="0" y="27246"/>
              </a:moveTo>
              <a:lnTo>
                <a:pt x="1030883" y="27246"/>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TW" altLang="en-US" sz="500" kern="1200"/>
        </a:p>
      </dsp:txBody>
      <dsp:txXfrm>
        <a:off x="5311816" y="1401589"/>
        <a:ext cx="51544" cy="51544"/>
      </dsp:txXfrm>
    </dsp:sp>
    <dsp:sp modelId="{31346B3B-7D3A-4D10-B114-FF0239AC3B19}">
      <dsp:nvSpPr>
        <dsp:cNvPr id="0" name=""/>
        <dsp:cNvSpPr/>
      </dsp:nvSpPr>
      <dsp:spPr>
        <a:xfrm>
          <a:off x="5756134" y="1205008"/>
          <a:ext cx="2092732" cy="1046366"/>
        </a:xfrm>
        <a:prstGeom prst="roundRect">
          <a:avLst>
            <a:gd name="adj" fmla="val 10000"/>
          </a:avLst>
        </a:prstGeom>
        <a:solidFill>
          <a:schemeClr val="accent5">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l" defTabSz="711200">
            <a:lnSpc>
              <a:spcPct val="90000"/>
            </a:lnSpc>
            <a:spcBef>
              <a:spcPct val="0"/>
            </a:spcBef>
            <a:spcAft>
              <a:spcPct val="35000"/>
            </a:spcAft>
          </a:pPr>
          <a:r>
            <a:rPr lang="zh-TW" altLang="en-US" sz="1600" b="1" kern="1200" dirty="0" smtClean="0">
              <a:latin typeface="微軟正黑體" pitchFamily="34" charset="-120"/>
              <a:ea typeface="微軟正黑體" pitchFamily="34" charset="-120"/>
            </a:rPr>
            <a:t>約定受雇人</a:t>
          </a:r>
          <a:r>
            <a:rPr lang="en-US" altLang="zh-TW" sz="1600" b="1" kern="1200" dirty="0" smtClean="0">
              <a:latin typeface="微軟正黑體" pitchFamily="34" charset="-120"/>
              <a:ea typeface="微軟正黑體" pitchFamily="34" charset="-120"/>
            </a:rPr>
            <a:t>(</a:t>
          </a:r>
          <a:r>
            <a:rPr lang="zh-TW" altLang="en-US" sz="1600" b="1" u="sng" kern="1200" dirty="0" smtClean="0">
              <a:latin typeface="微軟正黑體" pitchFamily="34" charset="-120"/>
              <a:ea typeface="微軟正黑體" pitchFamily="34" charset="-120"/>
            </a:rPr>
            <a:t>公務員</a:t>
          </a:r>
          <a:r>
            <a:rPr lang="en-US" altLang="zh-TW" sz="1600" b="1" kern="1200" dirty="0" smtClean="0">
              <a:latin typeface="微軟正黑體" pitchFamily="34" charset="-120"/>
              <a:ea typeface="微軟正黑體" pitchFamily="34" charset="-120"/>
            </a:rPr>
            <a:t>)</a:t>
          </a:r>
          <a:r>
            <a:rPr lang="zh-TW" altLang="en-US" sz="1600" b="1" kern="1200" dirty="0" smtClean="0">
              <a:latin typeface="微軟正黑體" pitchFamily="34" charset="-120"/>
              <a:ea typeface="微軟正黑體" pitchFamily="34" charset="-120"/>
            </a:rPr>
            <a:t>享有著作財產權</a:t>
          </a:r>
          <a:endParaRPr lang="zh-TW" altLang="en-US" sz="1600" b="1" kern="1200" dirty="0">
            <a:latin typeface="微軟正黑體" pitchFamily="34" charset="-120"/>
            <a:ea typeface="微軟正黑體" pitchFamily="34" charset="-120"/>
          </a:endParaRPr>
        </a:p>
      </dsp:txBody>
      <dsp:txXfrm>
        <a:off x="5786781" y="1235655"/>
        <a:ext cx="2031438" cy="985072"/>
      </dsp:txXfrm>
    </dsp:sp>
    <dsp:sp modelId="{2DEF0FD8-3316-4D56-AD90-674DD72C82A4}">
      <dsp:nvSpPr>
        <dsp:cNvPr id="0" name=""/>
        <dsp:cNvSpPr/>
      </dsp:nvSpPr>
      <dsp:spPr>
        <a:xfrm rot="2829178">
          <a:off x="1792292" y="2453021"/>
          <a:ext cx="1230940" cy="54492"/>
        </a:xfrm>
        <a:custGeom>
          <a:avLst/>
          <a:gdLst/>
          <a:ahLst/>
          <a:cxnLst/>
          <a:rect l="0" t="0" r="0" b="0"/>
          <a:pathLst>
            <a:path>
              <a:moveTo>
                <a:pt x="0" y="27246"/>
              </a:moveTo>
              <a:lnTo>
                <a:pt x="1230940" y="27246"/>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TW" altLang="en-US" sz="500" kern="1200"/>
        </a:p>
      </dsp:txBody>
      <dsp:txXfrm>
        <a:off x="2376989" y="2449494"/>
        <a:ext cx="61547" cy="61547"/>
      </dsp:txXfrm>
    </dsp:sp>
    <dsp:sp modelId="{7EDE4BD0-4003-4EA1-B093-24A9D20D2ADB}">
      <dsp:nvSpPr>
        <dsp:cNvPr id="0" name=""/>
        <dsp:cNvSpPr/>
      </dsp:nvSpPr>
      <dsp:spPr>
        <a:xfrm>
          <a:off x="2826309" y="2408330"/>
          <a:ext cx="2092732" cy="1046366"/>
        </a:xfrm>
        <a:prstGeom prst="roundRect">
          <a:avLst>
            <a:gd name="adj" fmla="val 10000"/>
          </a:avLst>
        </a:prstGeom>
        <a:solidFill>
          <a:schemeClr val="accent4">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zh-TW" altLang="en-US" sz="1600" b="1" kern="1200" dirty="0" smtClean="0">
              <a:latin typeface="微軟正黑體" pitchFamily="34" charset="-120"/>
              <a:ea typeface="微軟正黑體" pitchFamily="34" charset="-120"/>
            </a:rPr>
            <a:t>約定雇用人</a:t>
          </a:r>
          <a:r>
            <a:rPr lang="en-US" altLang="zh-TW" sz="1600" b="1" kern="1200" dirty="0" smtClean="0">
              <a:latin typeface="微軟正黑體" pitchFamily="34" charset="-120"/>
              <a:ea typeface="微軟正黑體" pitchFamily="34" charset="-120"/>
            </a:rPr>
            <a:t>(</a:t>
          </a:r>
          <a:r>
            <a:rPr lang="zh-TW" altLang="en-US" sz="1600" b="1" kern="1200" dirty="0" smtClean="0">
              <a:latin typeface="微軟正黑體" pitchFamily="34" charset="-120"/>
              <a:ea typeface="微軟正黑體" pitchFamily="34" charset="-120"/>
            </a:rPr>
            <a:t>機關</a:t>
          </a:r>
          <a:r>
            <a:rPr lang="en-US" altLang="zh-TW" sz="1600" b="1" kern="1200" dirty="0" smtClean="0">
              <a:latin typeface="微軟正黑體" pitchFamily="34" charset="-120"/>
              <a:ea typeface="微軟正黑體" pitchFamily="34" charset="-120"/>
            </a:rPr>
            <a:t>)</a:t>
          </a:r>
          <a:r>
            <a:rPr lang="zh-TW" altLang="en-US" sz="1600" b="1" kern="1200" dirty="0" smtClean="0">
              <a:latin typeface="微軟正黑體" pitchFamily="34" charset="-120"/>
              <a:ea typeface="微軟正黑體" pitchFamily="34" charset="-120"/>
            </a:rPr>
            <a:t>為著作人</a:t>
          </a:r>
          <a:endParaRPr lang="zh-TW" altLang="en-US" sz="1600" b="1" kern="1200" dirty="0">
            <a:latin typeface="微軟正黑體" pitchFamily="34" charset="-120"/>
            <a:ea typeface="微軟正黑體" pitchFamily="34" charset="-120"/>
          </a:endParaRPr>
        </a:p>
      </dsp:txBody>
      <dsp:txXfrm>
        <a:off x="2856956" y="2438977"/>
        <a:ext cx="2031438" cy="985072"/>
      </dsp:txXfrm>
    </dsp:sp>
    <dsp:sp modelId="{F94B2B0F-FDF9-4054-97A9-F7129B8AE93A}">
      <dsp:nvSpPr>
        <dsp:cNvPr id="0" name=""/>
        <dsp:cNvSpPr/>
      </dsp:nvSpPr>
      <dsp:spPr>
        <a:xfrm>
          <a:off x="4919041" y="2904267"/>
          <a:ext cx="837092" cy="54492"/>
        </a:xfrm>
        <a:custGeom>
          <a:avLst/>
          <a:gdLst/>
          <a:ahLst/>
          <a:cxnLst/>
          <a:rect l="0" t="0" r="0" b="0"/>
          <a:pathLst>
            <a:path>
              <a:moveTo>
                <a:pt x="0" y="27246"/>
              </a:moveTo>
              <a:lnTo>
                <a:pt x="837092" y="27246"/>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TW" altLang="en-US" sz="500" kern="1200"/>
        </a:p>
      </dsp:txBody>
      <dsp:txXfrm>
        <a:off x="5316660" y="2910585"/>
        <a:ext cx="41854" cy="41854"/>
      </dsp:txXfrm>
    </dsp:sp>
    <dsp:sp modelId="{2F129827-5E37-4F33-AB83-DFCEB9B450AD}">
      <dsp:nvSpPr>
        <dsp:cNvPr id="0" name=""/>
        <dsp:cNvSpPr/>
      </dsp:nvSpPr>
      <dsp:spPr>
        <a:xfrm>
          <a:off x="5756134" y="2408330"/>
          <a:ext cx="2092732" cy="1046366"/>
        </a:xfrm>
        <a:prstGeom prst="roundRect">
          <a:avLst>
            <a:gd name="adj" fmla="val 10000"/>
          </a:avLst>
        </a:prstGeom>
        <a:solidFill>
          <a:schemeClr val="accent5">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zh-TW" altLang="en-US" sz="1600" b="1" kern="1200" dirty="0" smtClean="0">
              <a:latin typeface="微軟正黑體" pitchFamily="34" charset="-120"/>
              <a:ea typeface="微軟正黑體" pitchFamily="34" charset="-120"/>
            </a:rPr>
            <a:t>雇用人</a:t>
          </a:r>
          <a:r>
            <a:rPr lang="en-US" altLang="zh-TW" sz="1600" b="1" kern="1200" dirty="0" smtClean="0">
              <a:latin typeface="微軟正黑體" pitchFamily="34" charset="-120"/>
              <a:ea typeface="微軟正黑體" pitchFamily="34" charset="-120"/>
            </a:rPr>
            <a:t>(</a:t>
          </a:r>
          <a:r>
            <a:rPr lang="zh-TW" altLang="en-US" sz="1600" b="1" kern="1200" dirty="0" smtClean="0">
              <a:latin typeface="微軟正黑體" pitchFamily="34" charset="-120"/>
              <a:ea typeface="微軟正黑體" pitchFamily="34" charset="-120"/>
            </a:rPr>
            <a:t>機關</a:t>
          </a:r>
          <a:r>
            <a:rPr lang="en-US" altLang="zh-TW" sz="1600" b="1" kern="1200" dirty="0" smtClean="0">
              <a:latin typeface="微軟正黑體" pitchFamily="34" charset="-120"/>
              <a:ea typeface="微軟正黑體" pitchFamily="34" charset="-120"/>
            </a:rPr>
            <a:t>)</a:t>
          </a:r>
          <a:r>
            <a:rPr lang="zh-TW" altLang="en-US" sz="1600" b="1" kern="1200" dirty="0" smtClean="0">
              <a:latin typeface="微軟正黑體" pitchFamily="34" charset="-120"/>
              <a:ea typeface="微軟正黑體" pitchFamily="34" charset="-120"/>
            </a:rPr>
            <a:t>享有著作人格權及著作財產權</a:t>
          </a:r>
          <a:endParaRPr lang="zh-TW" altLang="en-US" sz="1600" b="1" kern="1200" dirty="0">
            <a:latin typeface="微軟正黑體" pitchFamily="34" charset="-120"/>
            <a:ea typeface="微軟正黑體" pitchFamily="34" charset="-120"/>
          </a:endParaRPr>
        </a:p>
      </dsp:txBody>
      <dsp:txXfrm>
        <a:off x="5786781" y="2438977"/>
        <a:ext cx="2031438" cy="985072"/>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3ADD85-2849-4DFB-B08D-E1D6F8BA7253}">
      <dsp:nvSpPr>
        <dsp:cNvPr id="0" name=""/>
        <dsp:cNvSpPr/>
      </dsp:nvSpPr>
      <dsp:spPr>
        <a:xfrm rot="5400000">
          <a:off x="4515840" y="-2095210"/>
          <a:ext cx="1582214" cy="5843018"/>
        </a:xfrm>
        <a:prstGeom prst="round2SameRect">
          <a:avLst/>
        </a:prstGeom>
        <a:solidFill>
          <a:schemeClr val="accent2">
            <a:tint val="40000"/>
            <a:alpha val="90000"/>
            <a:hueOff val="0"/>
            <a:satOff val="0"/>
            <a:lumOff val="0"/>
            <a:alphaOff val="0"/>
          </a:schemeClr>
        </a:solidFill>
        <a:ln w="254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ts val="0"/>
            </a:spcAft>
            <a:buChar char="••"/>
          </a:pPr>
          <a:r>
            <a:rPr lang="zh-TW" altLang="en-US" sz="1600" b="1" kern="1200" dirty="0" smtClean="0">
              <a:latin typeface="微軟正黑體" pitchFamily="34" charset="-120"/>
              <a:ea typeface="微軟正黑體" pitchFamily="34" charset="-120"/>
            </a:rPr>
            <a:t>以發行、播送、上映、口述、演出、展示或其他方法向公眾提示著作內容的權利</a:t>
          </a:r>
          <a:endParaRPr lang="zh-TW" altLang="en-US" sz="1600" b="1" kern="1200" dirty="0">
            <a:latin typeface="微軟正黑體" pitchFamily="34" charset="-120"/>
            <a:ea typeface="微軟正黑體" pitchFamily="34" charset="-120"/>
          </a:endParaRPr>
        </a:p>
        <a:p>
          <a:pPr marL="171450" lvl="1" indent="-171450" algn="l" defTabSz="711200">
            <a:lnSpc>
              <a:spcPct val="90000"/>
            </a:lnSpc>
            <a:spcBef>
              <a:spcPct val="0"/>
            </a:spcBef>
            <a:spcAft>
              <a:spcPts val="0"/>
            </a:spcAft>
            <a:buChar char="••"/>
          </a:pPr>
          <a:r>
            <a:rPr lang="zh-TW" altLang="en-US" sz="1600" b="1" kern="1200" dirty="0" smtClean="0">
              <a:latin typeface="微軟正黑體" pitchFamily="34" charset="-120"/>
              <a:ea typeface="微軟正黑體" pitchFamily="34" charset="-120"/>
            </a:rPr>
            <a:t>著作人就其著作享有是否公表、何時公表及如何公表的權利</a:t>
          </a:r>
          <a:r>
            <a:rPr lang="en-US" altLang="zh-TW" sz="1600" b="1" kern="1200" dirty="0" smtClean="0">
              <a:latin typeface="微軟正黑體" pitchFamily="34" charset="-120"/>
              <a:ea typeface="微軟正黑體" pitchFamily="34" charset="-120"/>
            </a:rPr>
            <a:t>(</a:t>
          </a:r>
          <a:r>
            <a:rPr lang="zh-TW" altLang="en-US" sz="1600" b="1" kern="1200" dirty="0" smtClean="0">
              <a:latin typeface="微軟正黑體" pitchFamily="34" charset="-120"/>
              <a:ea typeface="微軟正黑體" pitchFamily="34" charset="-120"/>
            </a:rPr>
            <a:t>限於未公開發表之著作</a:t>
          </a:r>
          <a:r>
            <a:rPr lang="en-US" altLang="zh-TW" sz="1600" b="1" kern="1200" dirty="0" smtClean="0">
              <a:latin typeface="微軟正黑體" pitchFamily="34" charset="-120"/>
              <a:ea typeface="微軟正黑體" pitchFamily="34" charset="-120"/>
            </a:rPr>
            <a:t>)</a:t>
          </a:r>
          <a:endParaRPr lang="zh-TW" altLang="en-US" sz="1600" b="1" kern="1200" dirty="0">
            <a:latin typeface="微軟正黑體" pitchFamily="34" charset="-120"/>
            <a:ea typeface="微軟正黑體" pitchFamily="34" charset="-120"/>
          </a:endParaRPr>
        </a:p>
      </dsp:txBody>
      <dsp:txXfrm rot="-5400000">
        <a:off x="2385439" y="112428"/>
        <a:ext cx="5765781" cy="1427740"/>
      </dsp:txXfrm>
    </dsp:sp>
    <dsp:sp modelId="{BCAB859F-5F80-46ED-9E95-7A4283324F8F}">
      <dsp:nvSpPr>
        <dsp:cNvPr id="0" name=""/>
        <dsp:cNvSpPr/>
      </dsp:nvSpPr>
      <dsp:spPr>
        <a:xfrm>
          <a:off x="0" y="0"/>
          <a:ext cx="2384296" cy="1647604"/>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ts val="0"/>
            </a:spcAft>
          </a:pPr>
          <a:r>
            <a:rPr lang="zh-TW" altLang="en-US" sz="2000" b="1" kern="1200" dirty="0" smtClean="0">
              <a:latin typeface="微軟正黑體" pitchFamily="34" charset="-120"/>
              <a:ea typeface="微軟正黑體" pitchFamily="34" charset="-120"/>
            </a:rPr>
            <a:t>公開發表權</a:t>
          </a:r>
          <a:endParaRPr lang="en-US" altLang="zh-TW" sz="2000" b="1" kern="1200" dirty="0" smtClean="0">
            <a:latin typeface="微軟正黑體" pitchFamily="34" charset="-120"/>
            <a:ea typeface="微軟正黑體" pitchFamily="34" charset="-120"/>
          </a:endParaRPr>
        </a:p>
        <a:p>
          <a:pPr lvl="0" algn="ctr" defTabSz="889000">
            <a:lnSpc>
              <a:spcPct val="90000"/>
            </a:lnSpc>
            <a:spcBef>
              <a:spcPct val="0"/>
            </a:spcBef>
            <a:spcAft>
              <a:spcPts val="0"/>
            </a:spcAft>
          </a:pPr>
          <a:r>
            <a:rPr lang="en-US" altLang="zh-TW" sz="2000" b="1" kern="1200" dirty="0" smtClean="0">
              <a:latin typeface="微軟正黑體" pitchFamily="34" charset="-120"/>
              <a:ea typeface="微軟正黑體" pitchFamily="34" charset="-120"/>
            </a:rPr>
            <a:t>(</a:t>
          </a:r>
          <a:r>
            <a:rPr lang="zh-TW" altLang="en-US" sz="2000" b="1" kern="1200" dirty="0" smtClean="0">
              <a:latin typeface="微軟正黑體" pitchFamily="34" charset="-120"/>
              <a:ea typeface="微軟正黑體" pitchFamily="34" charset="-120"/>
            </a:rPr>
            <a:t>一次行使之權利</a:t>
          </a:r>
          <a:r>
            <a:rPr lang="en-US" altLang="zh-TW" sz="2000" b="1" kern="1200" dirty="0" smtClean="0">
              <a:latin typeface="微軟正黑體" pitchFamily="34" charset="-120"/>
              <a:ea typeface="微軟正黑體" pitchFamily="34" charset="-120"/>
            </a:rPr>
            <a:t>)</a:t>
          </a:r>
          <a:endParaRPr lang="zh-TW" altLang="en-US" sz="2000" b="1" kern="1200" dirty="0">
            <a:latin typeface="微軟正黑體" pitchFamily="34" charset="-120"/>
            <a:ea typeface="微軟正黑體" pitchFamily="34" charset="-120"/>
          </a:endParaRPr>
        </a:p>
      </dsp:txBody>
      <dsp:txXfrm>
        <a:off x="80429" y="80429"/>
        <a:ext cx="2223438" cy="1486746"/>
      </dsp:txXfrm>
    </dsp:sp>
    <dsp:sp modelId="{C21EDEE4-C354-439F-8DFA-4AE9AFEB8857}">
      <dsp:nvSpPr>
        <dsp:cNvPr id="0" name=""/>
        <dsp:cNvSpPr/>
      </dsp:nvSpPr>
      <dsp:spPr>
        <a:xfrm rot="5400000">
          <a:off x="4515840" y="-365225"/>
          <a:ext cx="1582214" cy="5843018"/>
        </a:xfrm>
        <a:prstGeom prst="round2SameRect">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ts val="0"/>
            </a:spcAft>
            <a:buChar char="••"/>
          </a:pPr>
          <a:r>
            <a:rPr lang="zh-TW" altLang="en-US" sz="1800" b="1" kern="1200" dirty="0" smtClean="0">
              <a:effectLst/>
              <a:latin typeface="微軟正黑體" pitchFamily="34" charset="-120"/>
              <a:ea typeface="微軟正黑體" pitchFamily="34" charset="-120"/>
            </a:rPr>
            <a:t>著作人有表示其本名、別名或不具名的權利。</a:t>
          </a:r>
          <a:endParaRPr lang="zh-TW" altLang="en-US" sz="1800" b="1" kern="1200" dirty="0">
            <a:effectLst/>
            <a:latin typeface="微軟正黑體" pitchFamily="34" charset="-120"/>
            <a:ea typeface="微軟正黑體" pitchFamily="34" charset="-120"/>
          </a:endParaRPr>
        </a:p>
        <a:p>
          <a:pPr marL="171450" lvl="1" indent="-171450" algn="l" defTabSz="800100">
            <a:lnSpc>
              <a:spcPct val="90000"/>
            </a:lnSpc>
            <a:spcBef>
              <a:spcPct val="0"/>
            </a:spcBef>
            <a:spcAft>
              <a:spcPts val="0"/>
            </a:spcAft>
            <a:buChar char="••"/>
          </a:pPr>
          <a:r>
            <a:rPr lang="zh-TW" altLang="en-US" sz="1800" b="1" kern="1200" dirty="0" smtClean="0">
              <a:solidFill>
                <a:srgbClr val="0070C0"/>
              </a:solidFill>
              <a:effectLst/>
              <a:latin typeface="微軟正黑體" pitchFamily="34" charset="-120"/>
              <a:ea typeface="微軟正黑體" pitchFamily="34" charset="-120"/>
            </a:rPr>
            <a:t>例：出版公司出版翻譯書，僅列原著者，漏列譯者</a:t>
          </a:r>
          <a:endParaRPr lang="zh-TW" altLang="en-US" sz="1800" b="1" kern="1200" dirty="0">
            <a:solidFill>
              <a:srgbClr val="0070C0"/>
            </a:solidFill>
            <a:effectLst/>
            <a:latin typeface="微軟正黑體" pitchFamily="34" charset="-120"/>
            <a:ea typeface="微軟正黑體" pitchFamily="34" charset="-120"/>
          </a:endParaRPr>
        </a:p>
      </dsp:txBody>
      <dsp:txXfrm rot="-5400000">
        <a:off x="2385439" y="1842413"/>
        <a:ext cx="5765781" cy="1427740"/>
      </dsp:txXfrm>
    </dsp:sp>
    <dsp:sp modelId="{899D1DA5-AE98-42FF-ADDC-CEFD87E6A908}">
      <dsp:nvSpPr>
        <dsp:cNvPr id="0" name=""/>
        <dsp:cNvSpPr/>
      </dsp:nvSpPr>
      <dsp:spPr>
        <a:xfrm>
          <a:off x="0" y="1729054"/>
          <a:ext cx="2384296" cy="1647604"/>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ts val="0"/>
            </a:spcAft>
          </a:pPr>
          <a:r>
            <a:rPr lang="zh-TW" altLang="en-US" sz="2000" b="1" kern="1200" dirty="0" smtClean="0">
              <a:latin typeface="微軟正黑體" pitchFamily="34" charset="-120"/>
              <a:ea typeface="微軟正黑體" pitchFamily="34" charset="-120"/>
            </a:rPr>
            <a:t>姓名表示權</a:t>
          </a:r>
          <a:endParaRPr lang="zh-TW" altLang="en-US" sz="2000" b="1" kern="1200" dirty="0">
            <a:latin typeface="微軟正黑體" pitchFamily="34" charset="-120"/>
            <a:ea typeface="微軟正黑體" pitchFamily="34" charset="-120"/>
          </a:endParaRPr>
        </a:p>
      </dsp:txBody>
      <dsp:txXfrm>
        <a:off x="80429" y="1809483"/>
        <a:ext cx="2223438" cy="1486746"/>
      </dsp:txXfrm>
    </dsp:sp>
    <dsp:sp modelId="{CF20E2AF-D8BA-4778-BB35-57A1FD5B5AE5}">
      <dsp:nvSpPr>
        <dsp:cNvPr id="0" name=""/>
        <dsp:cNvSpPr/>
      </dsp:nvSpPr>
      <dsp:spPr>
        <a:xfrm rot="5400000">
          <a:off x="4515840" y="1364759"/>
          <a:ext cx="1582214" cy="5843018"/>
        </a:xfrm>
        <a:prstGeom prst="round2SameRect">
          <a:avLst/>
        </a:prstGeom>
        <a:solidFill>
          <a:schemeClr val="accent4">
            <a:tint val="40000"/>
            <a:alpha val="90000"/>
            <a:hueOff val="0"/>
            <a:satOff val="0"/>
            <a:lumOff val="0"/>
            <a:alphaOff val="0"/>
          </a:schemeClr>
        </a:solidFill>
        <a:ln w="25400"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ts val="0"/>
            </a:spcAft>
            <a:buChar char="••"/>
          </a:pPr>
          <a:r>
            <a:rPr lang="zh-TW" altLang="en-US" sz="1800" b="1" kern="1200" dirty="0" smtClean="0">
              <a:latin typeface="微軟正黑體" pitchFamily="34" charset="-120"/>
              <a:ea typeface="微軟正黑體" pitchFamily="34" charset="-120"/>
            </a:rPr>
            <a:t>著作人享有禁止他人以歪曲、割裂、竄改或其他方法改變其著作之內容、形式或名目致損害其名譽的權利。</a:t>
          </a:r>
          <a:endParaRPr lang="zh-TW" altLang="en-US" sz="1800" b="1" kern="1200" dirty="0">
            <a:latin typeface="微軟正黑體" pitchFamily="34" charset="-120"/>
            <a:ea typeface="微軟正黑體" pitchFamily="34" charset="-120"/>
          </a:endParaRPr>
        </a:p>
      </dsp:txBody>
      <dsp:txXfrm rot="-5400000">
        <a:off x="2385439" y="3572398"/>
        <a:ext cx="5765781" cy="1427740"/>
      </dsp:txXfrm>
    </dsp:sp>
    <dsp:sp modelId="{92A6E1A8-9AD7-4214-AD91-539592A6C781}">
      <dsp:nvSpPr>
        <dsp:cNvPr id="0" name=""/>
        <dsp:cNvSpPr/>
      </dsp:nvSpPr>
      <dsp:spPr>
        <a:xfrm>
          <a:off x="0" y="3459039"/>
          <a:ext cx="2384296" cy="1647604"/>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ts val="0"/>
            </a:spcAft>
          </a:pPr>
          <a:r>
            <a:rPr lang="zh-TW" altLang="en-US" sz="2000" b="1" kern="1200" dirty="0" smtClean="0">
              <a:latin typeface="微軟正黑體" pitchFamily="34" charset="-120"/>
              <a:ea typeface="微軟正黑體" pitchFamily="34" charset="-120"/>
            </a:rPr>
            <a:t>禁止不當改變權</a:t>
          </a:r>
          <a:endParaRPr lang="zh-TW" altLang="en-US" sz="2000" b="1" kern="1200" dirty="0">
            <a:latin typeface="微軟正黑體" pitchFamily="34" charset="-120"/>
            <a:ea typeface="微軟正黑體" pitchFamily="34" charset="-120"/>
          </a:endParaRPr>
        </a:p>
      </dsp:txBody>
      <dsp:txXfrm>
        <a:off x="80429" y="3539468"/>
        <a:ext cx="2223438" cy="1486746"/>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C84257A-EDD3-4C27-AC9D-C8E7F415ED55}">
      <dsp:nvSpPr>
        <dsp:cNvPr id="0" name=""/>
        <dsp:cNvSpPr/>
      </dsp:nvSpPr>
      <dsp:spPr>
        <a:xfrm>
          <a:off x="0" y="410825"/>
          <a:ext cx="2591020" cy="1554612"/>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ts val="0"/>
            </a:spcAft>
          </a:pPr>
          <a:r>
            <a:rPr lang="zh-TW" altLang="en-US" sz="2200" b="1" kern="1200" dirty="0" smtClean="0">
              <a:latin typeface="微軟正黑體" pitchFamily="34" charset="-120"/>
              <a:ea typeface="微軟正黑體" pitchFamily="34" charset="-120"/>
            </a:rPr>
            <a:t>公開發表權</a:t>
          </a:r>
          <a:endParaRPr lang="en-US" altLang="zh-TW" sz="2200" b="1" kern="1200" dirty="0" smtClean="0">
            <a:latin typeface="微軟正黑體" pitchFamily="34" charset="-120"/>
            <a:ea typeface="微軟正黑體" pitchFamily="34" charset="-120"/>
          </a:endParaRPr>
        </a:p>
        <a:p>
          <a:pPr lvl="0" algn="ctr" defTabSz="977900">
            <a:lnSpc>
              <a:spcPct val="90000"/>
            </a:lnSpc>
            <a:spcBef>
              <a:spcPct val="0"/>
            </a:spcBef>
            <a:spcAft>
              <a:spcPts val="0"/>
            </a:spcAft>
          </a:pPr>
          <a:r>
            <a:rPr lang="en-US" altLang="zh-TW" sz="2200" b="1" kern="1200" dirty="0" smtClean="0">
              <a:latin typeface="微軟正黑體" pitchFamily="34" charset="-120"/>
              <a:ea typeface="微軟正黑體" pitchFamily="34" charset="-120"/>
            </a:rPr>
            <a:t>(</a:t>
          </a:r>
          <a:r>
            <a:rPr lang="en-US" altLang="zh-TW" sz="2200" b="0" i="0" kern="1200" dirty="0" smtClean="0">
              <a:latin typeface="微軟正黑體" panose="020B0604030504040204" pitchFamily="34" charset="-120"/>
              <a:ea typeface="微軟正黑體" panose="020B0604030504040204" pitchFamily="34" charset="-120"/>
            </a:rPr>
            <a:t>§15)</a:t>
          </a:r>
          <a:endParaRPr lang="en-US" altLang="zh-TW" sz="2200" b="1" kern="1200" dirty="0" smtClean="0">
            <a:latin typeface="微軟正黑體" pitchFamily="34" charset="-120"/>
            <a:ea typeface="微軟正黑體" pitchFamily="34" charset="-120"/>
          </a:endParaRPr>
        </a:p>
      </dsp:txBody>
      <dsp:txXfrm>
        <a:off x="0" y="410825"/>
        <a:ext cx="2591020" cy="1554612"/>
      </dsp:txXfrm>
    </dsp:sp>
    <dsp:sp modelId="{8BE71165-E8A9-47D8-AD88-DB797DAE28A3}">
      <dsp:nvSpPr>
        <dsp:cNvPr id="0" name=""/>
        <dsp:cNvSpPr/>
      </dsp:nvSpPr>
      <dsp:spPr>
        <a:xfrm>
          <a:off x="2850122" y="410825"/>
          <a:ext cx="2591020" cy="1554612"/>
        </a:xfrm>
        <a:prstGeom prst="rect">
          <a:avLst/>
        </a:prstGeom>
        <a:solidFill>
          <a:schemeClr val="accent4">
            <a:hueOff val="-2232385"/>
            <a:satOff val="13449"/>
            <a:lumOff val="107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ts val="0"/>
            </a:spcAft>
          </a:pPr>
          <a:r>
            <a:rPr lang="zh-TW" altLang="en-US" sz="2400" b="1" kern="1200" dirty="0" smtClean="0">
              <a:latin typeface="微軟正黑體" pitchFamily="34" charset="-120"/>
              <a:ea typeface="微軟正黑體" pitchFamily="34" charset="-120"/>
            </a:rPr>
            <a:t>姓名表示權</a:t>
          </a:r>
          <a:endParaRPr lang="en-US" altLang="zh-TW" sz="2400" b="1" kern="1200" dirty="0" smtClean="0">
            <a:latin typeface="微軟正黑體" pitchFamily="34" charset="-120"/>
            <a:ea typeface="微軟正黑體" pitchFamily="34" charset="-120"/>
          </a:endParaRPr>
        </a:p>
        <a:p>
          <a:pPr lvl="0" algn="ctr" defTabSz="1066800">
            <a:lnSpc>
              <a:spcPct val="90000"/>
            </a:lnSpc>
            <a:spcBef>
              <a:spcPct val="0"/>
            </a:spcBef>
            <a:spcAft>
              <a:spcPts val="0"/>
            </a:spcAft>
          </a:pPr>
          <a:r>
            <a:rPr lang="en-US" altLang="zh-TW" sz="2400" b="1" kern="1200" dirty="0" smtClean="0">
              <a:latin typeface="微軟正黑體" pitchFamily="34" charset="-120"/>
              <a:ea typeface="微軟正黑體" pitchFamily="34" charset="-120"/>
            </a:rPr>
            <a:t>(</a:t>
          </a:r>
          <a:r>
            <a:rPr lang="en-US" altLang="zh-TW" sz="2400" b="0" i="0" kern="1200" dirty="0" smtClean="0">
              <a:latin typeface="微軟正黑體" panose="020B0604030504040204" pitchFamily="34" charset="-120"/>
              <a:ea typeface="微軟正黑體" panose="020B0604030504040204" pitchFamily="34" charset="-120"/>
            </a:rPr>
            <a:t>§16)</a:t>
          </a:r>
          <a:endParaRPr lang="en-US" altLang="zh-TW" sz="2200" b="1" kern="1200" dirty="0" smtClean="0">
            <a:latin typeface="微軟正黑體" pitchFamily="34" charset="-120"/>
            <a:ea typeface="微軟正黑體" pitchFamily="34" charset="-120"/>
          </a:endParaRPr>
        </a:p>
      </dsp:txBody>
      <dsp:txXfrm>
        <a:off x="2850122" y="410825"/>
        <a:ext cx="2591020" cy="1554612"/>
      </dsp:txXfrm>
    </dsp:sp>
    <dsp:sp modelId="{03AFD965-F3A5-4D1C-8C0D-E02FD858BD49}">
      <dsp:nvSpPr>
        <dsp:cNvPr id="0" name=""/>
        <dsp:cNvSpPr/>
      </dsp:nvSpPr>
      <dsp:spPr>
        <a:xfrm>
          <a:off x="5700243" y="410825"/>
          <a:ext cx="2591020" cy="1554612"/>
        </a:xfrm>
        <a:prstGeom prst="rect">
          <a:avLst/>
        </a:prstGeom>
        <a:solidFill>
          <a:schemeClr val="accent4">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ts val="0"/>
            </a:spcAft>
          </a:pPr>
          <a:r>
            <a:rPr lang="zh-TW" altLang="en-US" sz="2200" b="1" kern="1200" dirty="0" smtClean="0">
              <a:latin typeface="微軟正黑體" pitchFamily="34" charset="-120"/>
              <a:ea typeface="微軟正黑體" pitchFamily="34" charset="-120"/>
            </a:rPr>
            <a:t>禁止不當改變權</a:t>
          </a:r>
          <a:endParaRPr lang="en-US" altLang="zh-TW" sz="2200" b="1" kern="1200" dirty="0" smtClean="0">
            <a:latin typeface="微軟正黑體" pitchFamily="34" charset="-120"/>
            <a:ea typeface="微軟正黑體" pitchFamily="34" charset="-120"/>
          </a:endParaRPr>
        </a:p>
        <a:p>
          <a:pPr lvl="0" algn="ctr" defTabSz="977900">
            <a:lnSpc>
              <a:spcPct val="90000"/>
            </a:lnSpc>
            <a:spcBef>
              <a:spcPct val="0"/>
            </a:spcBef>
            <a:spcAft>
              <a:spcPts val="0"/>
            </a:spcAft>
          </a:pPr>
          <a:r>
            <a:rPr lang="en-US" altLang="zh-TW" sz="2200" b="1" kern="1200" dirty="0" smtClean="0">
              <a:latin typeface="微軟正黑體" pitchFamily="34" charset="-120"/>
              <a:ea typeface="微軟正黑體" pitchFamily="34" charset="-120"/>
            </a:rPr>
            <a:t>(</a:t>
          </a:r>
          <a:r>
            <a:rPr lang="en-US" altLang="zh-TW" sz="2200" b="0" i="0" kern="1200" dirty="0" smtClean="0">
              <a:latin typeface="微軟正黑體" panose="020B0604030504040204" pitchFamily="34" charset="-120"/>
              <a:ea typeface="微軟正黑體" panose="020B0604030504040204" pitchFamily="34" charset="-120"/>
            </a:rPr>
            <a:t>§17)</a:t>
          </a:r>
          <a:endParaRPr lang="zh-TW" altLang="en-US" sz="2200" b="1" kern="1200" dirty="0">
            <a:latin typeface="微軟正黑體" pitchFamily="34" charset="-120"/>
            <a:ea typeface="微軟正黑體" pitchFamily="34" charset="-120"/>
          </a:endParaRPr>
        </a:p>
      </dsp:txBody>
      <dsp:txXfrm>
        <a:off x="5700243" y="410825"/>
        <a:ext cx="2591020" cy="1554612"/>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995A0E-CFD0-44E3-8D86-C3EC34E477AE}">
      <dsp:nvSpPr>
        <dsp:cNvPr id="0" name=""/>
        <dsp:cNvSpPr/>
      </dsp:nvSpPr>
      <dsp:spPr>
        <a:xfrm>
          <a:off x="0" y="4679065"/>
          <a:ext cx="8229600" cy="0"/>
        </a:xfrm>
        <a:prstGeom prst="line">
          <a:avLst/>
        </a:pr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FF81E30-0302-4F09-BA6E-BA95D92F3453}">
      <dsp:nvSpPr>
        <dsp:cNvPr id="0" name=""/>
        <dsp:cNvSpPr/>
      </dsp:nvSpPr>
      <dsp:spPr>
        <a:xfrm>
          <a:off x="0" y="3897648"/>
          <a:ext cx="8229600" cy="0"/>
        </a:xfrm>
        <a:prstGeom prst="line">
          <a:avLst/>
        </a:pr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8367207-C504-4EE4-8889-5301281133F5}">
      <dsp:nvSpPr>
        <dsp:cNvPr id="0" name=""/>
        <dsp:cNvSpPr/>
      </dsp:nvSpPr>
      <dsp:spPr>
        <a:xfrm>
          <a:off x="0" y="3116230"/>
          <a:ext cx="8229600" cy="0"/>
        </a:xfrm>
        <a:prstGeom prst="line">
          <a:avLst/>
        </a:pr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E1B7188-DF0F-472C-9F00-6EA359767332}">
      <dsp:nvSpPr>
        <dsp:cNvPr id="0" name=""/>
        <dsp:cNvSpPr/>
      </dsp:nvSpPr>
      <dsp:spPr>
        <a:xfrm>
          <a:off x="0" y="2334812"/>
          <a:ext cx="8229600" cy="0"/>
        </a:xfrm>
        <a:prstGeom prst="line">
          <a:avLst/>
        </a:pr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E3873A2-380F-4705-B376-306B1DBA4D84}">
      <dsp:nvSpPr>
        <dsp:cNvPr id="0" name=""/>
        <dsp:cNvSpPr/>
      </dsp:nvSpPr>
      <dsp:spPr>
        <a:xfrm>
          <a:off x="0" y="1553394"/>
          <a:ext cx="8229600" cy="0"/>
        </a:xfrm>
        <a:prstGeom prst="line">
          <a:avLst/>
        </a:pr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35C15C2-AB6D-4817-BCB3-81F76FE36836}">
      <dsp:nvSpPr>
        <dsp:cNvPr id="0" name=""/>
        <dsp:cNvSpPr/>
      </dsp:nvSpPr>
      <dsp:spPr>
        <a:xfrm>
          <a:off x="0" y="778112"/>
          <a:ext cx="8229600" cy="0"/>
        </a:xfrm>
        <a:prstGeom prst="line">
          <a:avLst/>
        </a:pr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5534823-E3F4-4125-A3F3-E66D3A18C1AA}">
      <dsp:nvSpPr>
        <dsp:cNvPr id="0" name=""/>
        <dsp:cNvSpPr/>
      </dsp:nvSpPr>
      <dsp:spPr>
        <a:xfrm>
          <a:off x="2139695" y="1454"/>
          <a:ext cx="6089904" cy="8091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l" defTabSz="1066800" rtl="0">
            <a:lnSpc>
              <a:spcPct val="80000"/>
            </a:lnSpc>
            <a:spcBef>
              <a:spcPct val="0"/>
            </a:spcBef>
            <a:spcAft>
              <a:spcPts val="0"/>
            </a:spcAft>
          </a:pPr>
          <a:r>
            <a:rPr lang="zh-TW" altLang="en-US" sz="2400" b="1" u="sng" kern="1200" dirty="0" smtClean="0">
              <a:solidFill>
                <a:schemeClr val="accent6">
                  <a:lumMod val="50000"/>
                </a:schemeClr>
              </a:solidFill>
              <a:effectLst/>
              <a:latin typeface="微軟正黑體" panose="020B0604030504040204" pitchFamily="34" charset="-120"/>
              <a:ea typeface="微軟正黑體" panose="020B0604030504040204" pitchFamily="34" charset="-120"/>
            </a:rPr>
            <a:t>龍貓彩繪村</a:t>
          </a:r>
          <a:r>
            <a:rPr lang="zh-TW" altLang="en-US" sz="1800" b="1" kern="1200" dirty="0" smtClean="0">
              <a:solidFill>
                <a:schemeClr val="tx1"/>
              </a:solidFill>
              <a:effectLst/>
              <a:latin typeface="微軟正黑體" panose="020B0604030504040204" pitchFamily="34" charset="-120"/>
              <a:ea typeface="微軟正黑體" panose="020B0604030504040204" pitchFamily="34" charset="-120"/>
            </a:rPr>
            <a:t>、</a:t>
          </a:r>
          <a:r>
            <a:rPr lang="en-US" altLang="zh-TW" sz="1800" b="1" kern="1200" dirty="0" smtClean="0">
              <a:solidFill>
                <a:schemeClr val="tx1"/>
              </a:solidFill>
              <a:effectLst/>
              <a:latin typeface="微軟正黑體" panose="020B0604030504040204" pitchFamily="34" charset="-120"/>
              <a:ea typeface="微軟正黑體" panose="020B0604030504040204" pitchFamily="34" charset="-120"/>
            </a:rPr>
            <a:t>Line</a:t>
          </a:r>
          <a:r>
            <a:rPr lang="zh-TW" altLang="en-US" sz="1800" b="1" kern="1200" dirty="0" smtClean="0">
              <a:solidFill>
                <a:schemeClr val="tx1"/>
              </a:solidFill>
              <a:effectLst/>
              <a:latin typeface="微軟正黑體" panose="020B0604030504040204" pitchFamily="34" charset="-120"/>
              <a:ea typeface="微軟正黑體" panose="020B0604030504040204" pitchFamily="34" charset="-120"/>
            </a:rPr>
            <a:t>彩繪稻田、微電影加背景音樂</a:t>
          </a:r>
          <a:endParaRPr lang="zh-TW" altLang="en-US" sz="1800" b="1" kern="1200" dirty="0">
            <a:solidFill>
              <a:schemeClr val="tx1"/>
            </a:solidFill>
            <a:effectLst/>
            <a:latin typeface="微軟正黑體" panose="020B0604030504040204" pitchFamily="34" charset="-120"/>
            <a:ea typeface="微軟正黑體" panose="020B0604030504040204" pitchFamily="34" charset="-120"/>
          </a:endParaRPr>
        </a:p>
      </dsp:txBody>
      <dsp:txXfrm>
        <a:off x="2139695" y="1454"/>
        <a:ext cx="6089904" cy="809109"/>
      </dsp:txXfrm>
    </dsp:sp>
    <dsp:sp modelId="{A37D3BA6-ACB0-4E31-9865-DE929CFBC3F8}">
      <dsp:nvSpPr>
        <dsp:cNvPr id="0" name=""/>
        <dsp:cNvSpPr/>
      </dsp:nvSpPr>
      <dsp:spPr>
        <a:xfrm>
          <a:off x="0" y="71703"/>
          <a:ext cx="2139696" cy="710747"/>
        </a:xfrm>
        <a:prstGeom prst="round2SameRect">
          <a:avLst>
            <a:gd name="adj1" fmla="val 16670"/>
            <a:gd name="adj2" fmla="val 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w="9525" cap="flat" cmpd="sng" algn="ctr">
          <a:solidFill>
            <a:schemeClr val="accent2">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lvl="0" algn="ctr" defTabSz="1066800" rtl="0">
            <a:lnSpc>
              <a:spcPct val="90000"/>
            </a:lnSpc>
            <a:spcBef>
              <a:spcPct val="0"/>
            </a:spcBef>
            <a:spcAft>
              <a:spcPct val="35000"/>
            </a:spcAft>
          </a:pPr>
          <a:r>
            <a:rPr lang="zh-TW" altLang="en-US" sz="2400" b="1" kern="1200" dirty="0" smtClean="0">
              <a:solidFill>
                <a:schemeClr val="tx1"/>
              </a:solidFill>
              <a:latin typeface="微軟正黑體" panose="020B0604030504040204" pitchFamily="34" charset="-120"/>
              <a:ea typeface="微軟正黑體" panose="020B0604030504040204" pitchFamily="34" charset="-120"/>
            </a:rPr>
            <a:t>重製</a:t>
          </a:r>
          <a:endParaRPr lang="zh-TW" altLang="en-US" sz="2400" b="1" kern="1200" dirty="0">
            <a:solidFill>
              <a:schemeClr val="tx1"/>
            </a:solidFill>
            <a:latin typeface="微軟正黑體" panose="020B0604030504040204" pitchFamily="34" charset="-120"/>
            <a:ea typeface="微軟正黑體" panose="020B0604030504040204" pitchFamily="34" charset="-120"/>
          </a:endParaRPr>
        </a:p>
      </dsp:txBody>
      <dsp:txXfrm>
        <a:off x="34702" y="106405"/>
        <a:ext cx="2070292" cy="676045"/>
      </dsp:txXfrm>
    </dsp:sp>
    <dsp:sp modelId="{F220BC7B-8898-44A2-9916-C2193B76AD4B}">
      <dsp:nvSpPr>
        <dsp:cNvPr id="0" name=""/>
        <dsp:cNvSpPr/>
      </dsp:nvSpPr>
      <dsp:spPr>
        <a:xfrm>
          <a:off x="2139695" y="848972"/>
          <a:ext cx="6089904" cy="5999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l" defTabSz="800100" rtl="0">
            <a:lnSpc>
              <a:spcPct val="90000"/>
            </a:lnSpc>
            <a:spcBef>
              <a:spcPct val="0"/>
            </a:spcBef>
            <a:spcAft>
              <a:spcPct val="35000"/>
            </a:spcAft>
          </a:pPr>
          <a:r>
            <a:rPr lang="zh-TW" altLang="en-US" sz="1800" b="1" kern="1200" dirty="0" smtClean="0">
              <a:solidFill>
                <a:schemeClr val="tx1"/>
              </a:solidFill>
              <a:effectLst/>
              <a:latin typeface="微軟正黑體" panose="020B0604030504040204" pitchFamily="34" charset="-120"/>
              <a:ea typeface="微軟正黑體" panose="020B0604030504040204" pitchFamily="34" charset="-120"/>
            </a:rPr>
            <a:t>草間彌生藝術巡迴展</a:t>
          </a:r>
          <a:endParaRPr lang="zh-TW" altLang="en-US" sz="1800" b="1" kern="1200" dirty="0">
            <a:solidFill>
              <a:schemeClr val="tx1"/>
            </a:solidFill>
            <a:effectLst/>
            <a:latin typeface="微軟正黑體" panose="020B0604030504040204" pitchFamily="34" charset="-120"/>
            <a:ea typeface="微軟正黑體" panose="020B0604030504040204" pitchFamily="34" charset="-120"/>
          </a:endParaRPr>
        </a:p>
      </dsp:txBody>
      <dsp:txXfrm>
        <a:off x="2139695" y="848972"/>
        <a:ext cx="6089904" cy="599950"/>
      </dsp:txXfrm>
    </dsp:sp>
    <dsp:sp modelId="{56B10EC3-0E4E-4D31-A90E-235A428A98C9}">
      <dsp:nvSpPr>
        <dsp:cNvPr id="0" name=""/>
        <dsp:cNvSpPr/>
      </dsp:nvSpPr>
      <dsp:spPr>
        <a:xfrm>
          <a:off x="0" y="826943"/>
          <a:ext cx="2139696" cy="667033"/>
        </a:xfrm>
        <a:prstGeom prst="round2SameRect">
          <a:avLst>
            <a:gd name="adj1" fmla="val 16670"/>
            <a:gd name="adj2" fmla="val 0"/>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w="9525" cap="flat" cmpd="sng" algn="ctr">
          <a:solidFill>
            <a:schemeClr val="accent3">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lvl="0" algn="ctr" defTabSz="1066800" rtl="0">
            <a:lnSpc>
              <a:spcPct val="90000"/>
            </a:lnSpc>
            <a:spcBef>
              <a:spcPct val="0"/>
            </a:spcBef>
            <a:spcAft>
              <a:spcPct val="35000"/>
            </a:spcAft>
          </a:pPr>
          <a:r>
            <a:rPr lang="zh-TW" altLang="en-US" sz="2400" b="1" kern="1200" dirty="0" smtClean="0">
              <a:solidFill>
                <a:schemeClr val="tx1"/>
              </a:solidFill>
              <a:latin typeface="微軟正黑體" panose="020B0604030504040204" pitchFamily="34" charset="-120"/>
              <a:ea typeface="微軟正黑體" panose="020B0604030504040204" pitchFamily="34" charset="-120"/>
            </a:rPr>
            <a:t>公開展示</a:t>
          </a:r>
          <a:endParaRPr lang="zh-TW" altLang="en-US" sz="2400" b="1" kern="1200" dirty="0">
            <a:solidFill>
              <a:schemeClr val="tx1"/>
            </a:solidFill>
            <a:latin typeface="微軟正黑體" panose="020B0604030504040204" pitchFamily="34" charset="-120"/>
            <a:ea typeface="微軟正黑體" panose="020B0604030504040204" pitchFamily="34" charset="-120"/>
          </a:endParaRPr>
        </a:p>
      </dsp:txBody>
      <dsp:txXfrm>
        <a:off x="32568" y="859511"/>
        <a:ext cx="2074560" cy="634465"/>
      </dsp:txXfrm>
    </dsp:sp>
    <dsp:sp modelId="{6EC10AFA-C411-4FF9-A33D-3E46A71124C2}">
      <dsp:nvSpPr>
        <dsp:cNvPr id="0" name=""/>
        <dsp:cNvSpPr/>
      </dsp:nvSpPr>
      <dsp:spPr>
        <a:xfrm>
          <a:off x="2139695" y="1586057"/>
          <a:ext cx="6089904" cy="6408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l" defTabSz="800100" rtl="0">
            <a:lnSpc>
              <a:spcPct val="90000"/>
            </a:lnSpc>
            <a:spcBef>
              <a:spcPct val="0"/>
            </a:spcBef>
            <a:spcAft>
              <a:spcPts val="0"/>
            </a:spcAft>
          </a:pPr>
          <a:r>
            <a:rPr lang="zh-TW" altLang="en-US" sz="1800" b="1" kern="1200" dirty="0" smtClean="0">
              <a:solidFill>
                <a:schemeClr val="tx1"/>
              </a:solidFill>
              <a:latin typeface="微軟正黑體" panose="020B0604030504040204" pitchFamily="34" charset="-120"/>
              <a:ea typeface="微軟正黑體" panose="020B0604030504040204" pitchFamily="34" charset="-120"/>
            </a:rPr>
            <a:t>宣導活動中贈送宣導專書、光碟等文宣</a:t>
          </a:r>
          <a:endParaRPr lang="zh-TW" altLang="en-US" sz="1800" b="1" kern="1200" dirty="0">
            <a:solidFill>
              <a:schemeClr val="tx1"/>
            </a:solidFill>
            <a:latin typeface="微軟正黑體" panose="020B0604030504040204" pitchFamily="34" charset="-120"/>
            <a:ea typeface="微軟正黑體" panose="020B0604030504040204" pitchFamily="34" charset="-120"/>
          </a:endParaRPr>
        </a:p>
      </dsp:txBody>
      <dsp:txXfrm>
        <a:off x="2139695" y="1586057"/>
        <a:ext cx="6089904" cy="640822"/>
      </dsp:txXfrm>
    </dsp:sp>
    <dsp:sp modelId="{4765DBDB-F31C-4159-977D-D53763B73B97}">
      <dsp:nvSpPr>
        <dsp:cNvPr id="0" name=""/>
        <dsp:cNvSpPr/>
      </dsp:nvSpPr>
      <dsp:spPr>
        <a:xfrm>
          <a:off x="0" y="1508652"/>
          <a:ext cx="2139696" cy="744207"/>
        </a:xfrm>
        <a:prstGeom prst="round2SameRect">
          <a:avLst>
            <a:gd name="adj1" fmla="val 16670"/>
            <a:gd name="adj2" fmla="val 0"/>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w="9525" cap="flat" cmpd="sng" algn="ctr">
          <a:solidFill>
            <a:schemeClr val="accent4">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lvl="0" algn="ctr" defTabSz="1066800" rtl="0">
            <a:lnSpc>
              <a:spcPct val="90000"/>
            </a:lnSpc>
            <a:spcBef>
              <a:spcPct val="0"/>
            </a:spcBef>
            <a:spcAft>
              <a:spcPct val="35000"/>
            </a:spcAft>
          </a:pPr>
          <a:r>
            <a:rPr lang="zh-TW" altLang="en-US" sz="2400" b="1" kern="1200" dirty="0" smtClean="0">
              <a:solidFill>
                <a:schemeClr val="tx1"/>
              </a:solidFill>
              <a:latin typeface="微軟正黑體" panose="020B0604030504040204" pitchFamily="34" charset="-120"/>
              <a:ea typeface="微軟正黑體" panose="020B0604030504040204" pitchFamily="34" charset="-120"/>
            </a:rPr>
            <a:t>散布</a:t>
          </a:r>
          <a:endParaRPr lang="zh-TW" altLang="en-US" sz="2400" b="1" kern="1200" dirty="0">
            <a:solidFill>
              <a:schemeClr val="tx1"/>
            </a:solidFill>
            <a:latin typeface="微軟正黑體" panose="020B0604030504040204" pitchFamily="34" charset="-120"/>
            <a:ea typeface="微軟正黑體" panose="020B0604030504040204" pitchFamily="34" charset="-120"/>
          </a:endParaRPr>
        </a:p>
      </dsp:txBody>
      <dsp:txXfrm>
        <a:off x="36336" y="1544988"/>
        <a:ext cx="2067024" cy="707871"/>
      </dsp:txXfrm>
    </dsp:sp>
    <dsp:sp modelId="{5DE02B94-0BD7-4159-A105-43E446930ACF}">
      <dsp:nvSpPr>
        <dsp:cNvPr id="0" name=""/>
        <dsp:cNvSpPr/>
      </dsp:nvSpPr>
      <dsp:spPr>
        <a:xfrm>
          <a:off x="2139695" y="2337510"/>
          <a:ext cx="6089904" cy="6598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l" defTabSz="800100" rtl="0">
            <a:lnSpc>
              <a:spcPct val="90000"/>
            </a:lnSpc>
            <a:spcBef>
              <a:spcPct val="0"/>
            </a:spcBef>
            <a:spcAft>
              <a:spcPct val="35000"/>
            </a:spcAft>
          </a:pPr>
          <a:r>
            <a:rPr lang="zh-TW" sz="1800" b="1" kern="1200" dirty="0" smtClean="0">
              <a:solidFill>
                <a:schemeClr val="tx1"/>
              </a:solidFill>
              <a:latin typeface="微軟正黑體" panose="020B0604030504040204" pitchFamily="34" charset="-120"/>
              <a:ea typeface="微軟正黑體" panose="020B0604030504040204" pitchFamily="34" charset="-120"/>
            </a:rPr>
            <a:t>出租</a:t>
          </a:r>
          <a:r>
            <a:rPr lang="en-US" sz="1800" b="1" kern="1200" dirty="0" smtClean="0">
              <a:solidFill>
                <a:schemeClr val="tx1"/>
              </a:solidFill>
              <a:latin typeface="微軟正黑體" panose="020B0604030504040204" pitchFamily="34" charset="-120"/>
              <a:ea typeface="微軟正黑體" panose="020B0604030504040204" pitchFamily="34" charset="-120"/>
            </a:rPr>
            <a:t>DVD</a:t>
          </a:r>
          <a:endParaRPr lang="zh-TW" sz="1800" b="1" kern="1200" dirty="0">
            <a:solidFill>
              <a:schemeClr val="tx1"/>
            </a:solidFill>
            <a:latin typeface="微軟正黑體" panose="020B0604030504040204" pitchFamily="34" charset="-120"/>
            <a:ea typeface="微軟正黑體" panose="020B0604030504040204" pitchFamily="34" charset="-120"/>
          </a:endParaRPr>
        </a:p>
      </dsp:txBody>
      <dsp:txXfrm>
        <a:off x="2139695" y="2337510"/>
        <a:ext cx="6089904" cy="659836"/>
      </dsp:txXfrm>
    </dsp:sp>
    <dsp:sp modelId="{B3430DA0-474F-4121-8547-BC6B88F5C9D1}">
      <dsp:nvSpPr>
        <dsp:cNvPr id="0" name=""/>
        <dsp:cNvSpPr/>
      </dsp:nvSpPr>
      <dsp:spPr>
        <a:xfrm>
          <a:off x="0" y="2295324"/>
          <a:ext cx="2139696" cy="744207"/>
        </a:xfrm>
        <a:prstGeom prst="round2SameRect">
          <a:avLst>
            <a:gd name="adj1" fmla="val 16670"/>
            <a:gd name="adj2" fmla="val 0"/>
          </a:avLst>
        </a:prstGeom>
        <a:gradFill rotWithShape="0">
          <a:gsLst>
            <a:gs pos="0">
              <a:schemeClr val="accent5">
                <a:hueOff val="0"/>
                <a:satOff val="0"/>
                <a:lumOff val="0"/>
                <a:alphaOff val="0"/>
                <a:tint val="50000"/>
                <a:satMod val="300000"/>
              </a:schemeClr>
            </a:gs>
            <a:gs pos="35000">
              <a:schemeClr val="accent5">
                <a:hueOff val="0"/>
                <a:satOff val="0"/>
                <a:lumOff val="0"/>
                <a:alphaOff val="0"/>
                <a:tint val="37000"/>
                <a:satMod val="300000"/>
              </a:schemeClr>
            </a:gs>
            <a:gs pos="100000">
              <a:schemeClr val="accent5">
                <a:hueOff val="0"/>
                <a:satOff val="0"/>
                <a:lumOff val="0"/>
                <a:alphaOff val="0"/>
                <a:tint val="15000"/>
                <a:satMod val="350000"/>
              </a:schemeClr>
            </a:gs>
          </a:gsLst>
          <a:lin ang="16200000" scaled="1"/>
        </a:gradFill>
        <a:ln w="9525" cap="flat" cmpd="sng" algn="ctr">
          <a:solidFill>
            <a:schemeClr val="accent5">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lvl="0" algn="ctr" defTabSz="1066800" rtl="0">
            <a:lnSpc>
              <a:spcPct val="90000"/>
            </a:lnSpc>
            <a:spcBef>
              <a:spcPct val="0"/>
            </a:spcBef>
            <a:spcAft>
              <a:spcPct val="35000"/>
            </a:spcAft>
          </a:pPr>
          <a:r>
            <a:rPr lang="zh-TW" altLang="en-US" sz="2400" b="1" kern="1200" dirty="0" smtClean="0">
              <a:solidFill>
                <a:schemeClr val="tx1"/>
              </a:solidFill>
              <a:latin typeface="微軟正黑體" panose="020B0604030504040204" pitchFamily="34" charset="-120"/>
              <a:ea typeface="微軟正黑體" panose="020B0604030504040204" pitchFamily="34" charset="-120"/>
            </a:rPr>
            <a:t>出租</a:t>
          </a:r>
          <a:endParaRPr lang="zh-TW" altLang="en-US" sz="2400" b="1" kern="1200" dirty="0">
            <a:solidFill>
              <a:schemeClr val="tx1"/>
            </a:solidFill>
            <a:latin typeface="微軟正黑體" panose="020B0604030504040204" pitchFamily="34" charset="-120"/>
            <a:ea typeface="微軟正黑體" panose="020B0604030504040204" pitchFamily="34" charset="-120"/>
          </a:endParaRPr>
        </a:p>
      </dsp:txBody>
      <dsp:txXfrm>
        <a:off x="36336" y="2331660"/>
        <a:ext cx="2067024" cy="707871"/>
      </dsp:txXfrm>
    </dsp:sp>
    <dsp:sp modelId="{DB25EC80-AD36-452D-90C9-9D406AC65D1C}">
      <dsp:nvSpPr>
        <dsp:cNvPr id="0" name=""/>
        <dsp:cNvSpPr/>
      </dsp:nvSpPr>
      <dsp:spPr>
        <a:xfrm>
          <a:off x="2139695" y="3153440"/>
          <a:ext cx="6089904" cy="7442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l" defTabSz="800100">
            <a:lnSpc>
              <a:spcPct val="90000"/>
            </a:lnSpc>
            <a:spcBef>
              <a:spcPct val="0"/>
            </a:spcBef>
            <a:spcAft>
              <a:spcPts val="0"/>
            </a:spcAft>
          </a:pPr>
          <a:r>
            <a:rPr lang="zh-TW" altLang="en-US" sz="1800" b="1" kern="1200" dirty="0" smtClean="0">
              <a:solidFill>
                <a:schemeClr val="tx1"/>
              </a:solidFill>
              <a:latin typeface="微軟正黑體" panose="020B0604030504040204" pitchFamily="34" charset="-120"/>
              <a:ea typeface="微軟正黑體" panose="020B0604030504040204" pitchFamily="34" charset="-120"/>
            </a:rPr>
            <a:t>將報紙相關新聞、專欄文章選擇、編排集結成冊</a:t>
          </a:r>
          <a:endParaRPr lang="zh-TW" altLang="en-US" sz="1800" b="1" kern="1200" dirty="0">
            <a:solidFill>
              <a:schemeClr val="tx1"/>
            </a:solidFill>
            <a:latin typeface="微軟正黑體" panose="020B0604030504040204" pitchFamily="34" charset="-120"/>
            <a:ea typeface="微軟正黑體" panose="020B0604030504040204" pitchFamily="34" charset="-120"/>
          </a:endParaRPr>
        </a:p>
      </dsp:txBody>
      <dsp:txXfrm>
        <a:off x="2139695" y="3153440"/>
        <a:ext cx="6089904" cy="744207"/>
      </dsp:txXfrm>
    </dsp:sp>
    <dsp:sp modelId="{94E95485-F6B4-430A-86E0-B4977884B0EC}">
      <dsp:nvSpPr>
        <dsp:cNvPr id="0" name=""/>
        <dsp:cNvSpPr/>
      </dsp:nvSpPr>
      <dsp:spPr>
        <a:xfrm>
          <a:off x="0" y="3153440"/>
          <a:ext cx="2139696" cy="744207"/>
        </a:xfrm>
        <a:prstGeom prst="round2SameRect">
          <a:avLst>
            <a:gd name="adj1" fmla="val 16670"/>
            <a:gd name="adj2" fmla="val 0"/>
          </a:avLst>
        </a:prstGeom>
        <a:gradFill rotWithShape="0">
          <a:gsLst>
            <a:gs pos="0">
              <a:schemeClr val="accent6">
                <a:hueOff val="0"/>
                <a:satOff val="0"/>
                <a:lumOff val="0"/>
                <a:alphaOff val="0"/>
                <a:tint val="50000"/>
                <a:satMod val="300000"/>
              </a:schemeClr>
            </a:gs>
            <a:gs pos="35000">
              <a:schemeClr val="accent6">
                <a:hueOff val="0"/>
                <a:satOff val="0"/>
                <a:lumOff val="0"/>
                <a:alphaOff val="0"/>
                <a:tint val="37000"/>
                <a:satMod val="300000"/>
              </a:schemeClr>
            </a:gs>
            <a:gs pos="100000">
              <a:schemeClr val="accent6">
                <a:hueOff val="0"/>
                <a:satOff val="0"/>
                <a:lumOff val="0"/>
                <a:alphaOff val="0"/>
                <a:tint val="15000"/>
                <a:satMod val="350000"/>
              </a:schemeClr>
            </a:gs>
          </a:gsLst>
          <a:lin ang="16200000" scaled="1"/>
        </a:gradFill>
        <a:ln w="9525" cap="flat" cmpd="sng" algn="ctr">
          <a:solidFill>
            <a:schemeClr val="accent6">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lvl="0" algn="ctr" defTabSz="1066800">
            <a:lnSpc>
              <a:spcPct val="90000"/>
            </a:lnSpc>
            <a:spcBef>
              <a:spcPct val="0"/>
            </a:spcBef>
            <a:spcAft>
              <a:spcPct val="35000"/>
            </a:spcAft>
          </a:pPr>
          <a:r>
            <a:rPr lang="zh-TW" altLang="en-US" sz="2400" b="1" kern="1200" dirty="0">
              <a:solidFill>
                <a:schemeClr val="tx1"/>
              </a:solidFill>
              <a:latin typeface="微軟正黑體" panose="020B0604030504040204" pitchFamily="34" charset="-120"/>
              <a:ea typeface="微軟正黑體" panose="020B0604030504040204" pitchFamily="34" charset="-120"/>
            </a:rPr>
            <a:t>編輯</a:t>
          </a:r>
        </a:p>
      </dsp:txBody>
      <dsp:txXfrm>
        <a:off x="36336" y="3189776"/>
        <a:ext cx="2067024" cy="707871"/>
      </dsp:txXfrm>
    </dsp:sp>
    <dsp:sp modelId="{6BBD1984-706C-4192-B6AD-3A30C82421F6}">
      <dsp:nvSpPr>
        <dsp:cNvPr id="0" name=""/>
        <dsp:cNvSpPr/>
      </dsp:nvSpPr>
      <dsp:spPr>
        <a:xfrm>
          <a:off x="2139695" y="3934858"/>
          <a:ext cx="6089904" cy="7442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l" defTabSz="800100">
            <a:lnSpc>
              <a:spcPct val="90000"/>
            </a:lnSpc>
            <a:spcBef>
              <a:spcPct val="0"/>
            </a:spcBef>
            <a:spcAft>
              <a:spcPts val="0"/>
            </a:spcAft>
          </a:pPr>
          <a:r>
            <a:rPr lang="zh-TW" altLang="en-US" sz="1800" b="1" kern="1200" dirty="0" smtClean="0">
              <a:solidFill>
                <a:schemeClr val="tx1"/>
              </a:solidFill>
              <a:latin typeface="微軟正黑體" panose="020B0604030504040204" pitchFamily="34" charset="-120"/>
              <a:ea typeface="微軟正黑體" panose="020B0604030504040204" pitchFamily="34" charset="-120"/>
            </a:rPr>
            <a:t>翻譯國外研究報告</a:t>
          </a:r>
          <a:endParaRPr lang="zh-TW" altLang="en-US" sz="1800" b="1" kern="1200" dirty="0">
            <a:solidFill>
              <a:schemeClr val="tx1"/>
            </a:solidFill>
            <a:latin typeface="微軟正黑體" panose="020B0604030504040204" pitchFamily="34" charset="-120"/>
            <a:ea typeface="微軟正黑體" panose="020B0604030504040204" pitchFamily="34" charset="-120"/>
          </a:endParaRPr>
        </a:p>
      </dsp:txBody>
      <dsp:txXfrm>
        <a:off x="2139695" y="3934858"/>
        <a:ext cx="6089904" cy="744207"/>
      </dsp:txXfrm>
    </dsp:sp>
    <dsp:sp modelId="{BB16B2AF-1611-40A8-A239-56FAF215F3D3}">
      <dsp:nvSpPr>
        <dsp:cNvPr id="0" name=""/>
        <dsp:cNvSpPr/>
      </dsp:nvSpPr>
      <dsp:spPr>
        <a:xfrm>
          <a:off x="0" y="3934858"/>
          <a:ext cx="2139696" cy="744207"/>
        </a:xfrm>
        <a:prstGeom prst="round2SameRect">
          <a:avLst>
            <a:gd name="adj1" fmla="val 16670"/>
            <a:gd name="adj2" fmla="val 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w="9525" cap="flat" cmpd="sng" algn="ctr">
          <a:solidFill>
            <a:schemeClr val="accent2">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lvl="0" algn="ctr" defTabSz="1066800" rtl="0">
            <a:lnSpc>
              <a:spcPct val="90000"/>
            </a:lnSpc>
            <a:spcBef>
              <a:spcPct val="0"/>
            </a:spcBef>
            <a:spcAft>
              <a:spcPct val="35000"/>
            </a:spcAft>
          </a:pPr>
          <a:r>
            <a:rPr lang="zh-TW" altLang="en-US" sz="2400" b="1" kern="1200" dirty="0" smtClean="0">
              <a:solidFill>
                <a:schemeClr val="tx1"/>
              </a:solidFill>
              <a:latin typeface="微軟正黑體" panose="020B0604030504040204" pitchFamily="34" charset="-120"/>
              <a:ea typeface="微軟正黑體" panose="020B0604030504040204" pitchFamily="34" charset="-120"/>
            </a:rPr>
            <a:t>改作</a:t>
          </a:r>
          <a:endParaRPr lang="zh-TW" sz="2400" b="1" kern="1200" dirty="0">
            <a:solidFill>
              <a:schemeClr val="tx1"/>
            </a:solidFill>
            <a:latin typeface="微軟正黑體" panose="020B0604030504040204" pitchFamily="34" charset="-120"/>
            <a:ea typeface="微軟正黑體" panose="020B0604030504040204" pitchFamily="34" charset="-120"/>
          </a:endParaRPr>
        </a:p>
      </dsp:txBody>
      <dsp:txXfrm>
        <a:off x="36336" y="3971194"/>
        <a:ext cx="2067024" cy="707871"/>
      </dsp:txXfrm>
    </dsp:sp>
  </dsp:spTree>
</dsp:drawing>
</file>

<file path=ppt/diagrams/layout1.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10.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3.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11/layout/TabList">
  <dgm:title val="標籤清單"/>
  <dgm:desc val="用來顯示非連續或分成群組的資訊方塊。適合用在少量階層 1 文字的情況。第一個階層 2 文字會顯示在階層 1 文字旁邊，而其餘的階層 2 文字會出現在階層 1 文字下方。"/>
  <dgm:catLst>
    <dgm:cat type="list" pri="4500"/>
    <dgm:cat type="officeonline" pri="11000"/>
  </dgm:catLst>
  <dgm:sampData>
    <dgm:dataModel>
      <dgm:ptLst>
        <dgm:pt modelId="0" type="doc"/>
        <dgm:pt modelId="10">
          <dgm:prSet phldr="1"/>
        </dgm:pt>
        <dgm:pt modelId="11">
          <dgm:prSet phldr="1"/>
        </dgm:pt>
        <dgm:pt modelId="12">
          <dgm:prSet phldr="1"/>
        </dgm:pt>
        <dgm:pt modelId="20">
          <dgm:prSet phldr="1"/>
        </dgm:pt>
        <dgm:pt modelId="21">
          <dgm:prSet phldr="1"/>
        </dgm:pt>
        <dgm:pt modelId="22">
          <dgm:prSet phldr="1"/>
        </dgm:pt>
        <dgm:pt modelId="30">
          <dgm:prSet phldr="1"/>
        </dgm:pt>
        <dgm:pt modelId="31">
          <dgm:prSet phldr="1"/>
        </dgm:pt>
        <dgm:pt modelId="32">
          <dgm:prSet phldr="1"/>
        </dgm:pt>
      </dgm:ptLst>
      <dgm:cxnLst>
        <dgm:cxn modelId="40" srcId="0" destId="10" srcOrd="0" destOrd="0"/>
        <dgm:cxn modelId="41" srcId="10" destId="11" srcOrd="0" destOrd="0"/>
        <dgm:cxn modelId="42" srcId="10" destId="12" srcOrd="0" destOrd="0"/>
        <dgm:cxn modelId="50" srcId="0" destId="20" srcOrd="1" destOrd="0"/>
        <dgm:cxn modelId="51" srcId="20" destId="21" srcOrd="1" destOrd="0"/>
        <dgm:cxn modelId="52" srcId="20" destId="22" srcOrd="1" destOrd="0"/>
        <dgm:cxn modelId="60" srcId="0" destId="30" srcOrd="2" destOrd="0"/>
        <dgm:cxn modelId="61" srcId="30" destId="31" srcOrd="2" destOrd="0"/>
        <dgm:cxn modelId="62" srcId="30" destId="32"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dgm:chPref val="3"/>
      <dgm:dir/>
      <dgm:animOne val="branch"/>
      <dgm:animLvl val="lvl"/>
    </dgm:varLst>
    <dgm:alg type="lin">
      <dgm:param type="linDir" val="fromT"/>
    </dgm:alg>
    <dgm:shape xmlns:r="http://schemas.openxmlformats.org/officeDocument/2006/relationships" r:blip="">
      <dgm:adjLst/>
    </dgm:shape>
    <dgm:constrLst>
      <dgm:constr type="w" for="ch" forName="Child" refType="w"/>
      <dgm:constr type="h" for="ch" forName="Child" refType="h" fact="0.6667"/>
      <dgm:constr type="primFontSz" for="des" forName="Parent" op="equ" val="65"/>
      <dgm:constr type="primFontSz" for="des" forName="Child" op="equ" val="65"/>
      <dgm:constr type="primFontSz" for="des" forName="FirstChild" op="equ" val="65"/>
      <dgm:constr type="primFontSz" for="des" forName="Child" refType="primFontSz" refFor="des" refForName="Parent" op="lte"/>
      <dgm:constr type="primFontSz" for="des" forName="FirstChild" refType="primFontSz" refFor="des" refForName="Parent" op="lte"/>
      <dgm:constr type="primFontSz" for="des" forName="Child" refType="primFontSz" refFor="des" refForName="FirstChild" op="lte"/>
      <dgm:constr type="w" for="ch" forName="composite" refType="w"/>
      <dgm:constr type="h" for="ch" forName="composite" refType="h" fact="0.3333"/>
      <dgm:constr type="sp" refType="h" refFor="ch" refForName="composite" op="equ" fact="0.05"/>
      <dgm:constr type="h" for="ch" forName="sibTrans" refType="h" refFor="ch" refForName="composite" op="equ" fact="0.05"/>
      <dgm:constr type="w" for="ch" forName="sibTrans" refType="h" refFor="ch" refForName="sibTrans" op="equ"/>
    </dgm:constrLst>
    <dgm:forEach name="nodesForEach" axis="ch" ptType="node">
      <dgm:layoutNode name="composite">
        <dgm:alg type="composite"/>
        <dgm:shape xmlns:r="http://schemas.openxmlformats.org/officeDocument/2006/relationships" r:blip="">
          <dgm:adjLst/>
        </dgm:shape>
        <dgm:choose name="Name1">
          <dgm:if name="Name2" func="var" arg="dir" op="equ" val="norm">
            <dgm:constrLst>
              <dgm:constr type="l" for="ch" forName="Accent" refType="w" fact="0"/>
              <dgm:constr type="b" for="ch" forName="Accent" refType="h"/>
              <dgm:constr type="w" for="ch" forName="Accent" refType="w"/>
              <dgm:constr type="h" for="ch" forName="Accent" refType="h" fact="0"/>
              <dgm:constr type="l" for="ch" forName="FirstChild" refType="w" fact="0.26"/>
              <dgm:constr type="t" for="ch" forName="FirstChild" refType="h" fact="0"/>
              <dgm:constr type="w" for="ch" forName="FirstChild" refType="w" fact="0.74"/>
              <dgm:constr type="h" for="ch" forName="FirstChild" refType="h"/>
              <dgm:constr type="l" for="ch" forName="Parent" refType="w" fact="0"/>
              <dgm:constr type="t" for="ch" forName="Parent" refType="h" fact="0"/>
              <dgm:constr type="w" for="ch" forName="Parent" refType="w" fact="0.26"/>
              <dgm:constr type="h" for="ch" forName="Parent" refType="h"/>
            </dgm:constrLst>
          </dgm:if>
          <dgm:else name="Name3">
            <dgm:constrLst>
              <dgm:constr type="l" for="ch" forName="Accent" refType="w" fact="0"/>
              <dgm:constr type="b" for="ch" forName="Accent" refType="h"/>
              <dgm:constr type="w" for="ch" forName="Accent" refType="w"/>
              <dgm:constr type="h" for="ch" forName="Accent" refType="h" fact="0"/>
              <dgm:constr type="r" for="ch" forName="FirstChild" refType="w" fact="0.74"/>
              <dgm:constr type="t" for="ch" forName="FirstChild" refType="h" fact="0"/>
              <dgm:constr type="w" for="ch" forName="FirstChild" refType="w" fact="0.74"/>
              <dgm:constr type="h" for="ch" forName="FirstChild" refType="h"/>
              <dgm:constr type="r" for="ch" forName="Parent" refType="w"/>
              <dgm:constr type="t" for="ch" forName="Parent" refType="h" fact="0"/>
              <dgm:constr type="w" for="ch" forName="Parent" refType="w" fact="0.26"/>
              <dgm:constr type="h" for="ch" forName="Parent" refType="h"/>
            </dgm:constrLst>
          </dgm:else>
        </dgm:choose>
        <dgm:layoutNode name="FirstChild" styleLbl="revTx">
          <dgm:varLst>
            <dgm:chMax val="0"/>
            <dgm:chPref val="0"/>
            <dgm:bulletEnabled val="1"/>
          </dgm:varLst>
          <dgm:choose name="Name4">
            <dgm:if name="Name5" func="var" arg="dir" op="equ" val="norm">
              <dgm:alg type="tx">
                <dgm:param type="parTxLTRAlign" val="l"/>
                <dgm:param type="txAnchorVert" val="b"/>
                <dgm:param type="txAnchorVertCh" val="b"/>
                <dgm:param type="parTxRTLAlign" val="l"/>
              </dgm:alg>
            </dgm:if>
            <dgm:else name="Name6">
              <dgm:alg type="tx">
                <dgm:param type="parTxLTRAlign" val="r"/>
                <dgm:param type="shpTxLTRAlignCh" val="r"/>
                <dgm:param type="txAnchorVert" val="b"/>
                <dgm:param type="txAnchorVertCh" val="b"/>
                <dgm:param type="parTxRTLAlign" val="r"/>
              </dgm:alg>
            </dgm:else>
          </dgm:choose>
          <dgm:shape xmlns:r="http://schemas.openxmlformats.org/officeDocument/2006/relationships" type="rect" r:blip="">
            <dgm:adjLst/>
          </dgm:shape>
          <dgm:choose name="Name7">
            <dgm:if name="Name8" axis="ch" ptType="node" func="cnt" op="gte" val="1">
              <dgm:presOf axis="ch desOrSelf" ptType="node node" st="1 1" cnt="1 0"/>
            </dgm:if>
            <dgm:else name="Name9">
              <dgm:presOf/>
            </dgm:else>
          </dgm:choos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 styleLbl="alignNode1">
          <dgm:varLst>
            <dgm:chMax val="3"/>
            <dgm:chPref val="3"/>
            <dgm:bulletEnabled val="1"/>
          </dgm:varLst>
          <dgm:alg type="tx">
            <dgm:param type="shpTxLTRAlignCh" val="ctr"/>
            <dgm:param type="txAnchorVertCh" val="mid"/>
          </dgm:alg>
          <dgm:shape xmlns:r="http://schemas.openxmlformats.org/officeDocument/2006/relationships" type="round2SameRect" r:blip="">
            <dgm:adjLst>
              <dgm:adj idx="1" val="0.1667"/>
              <dgm:adj idx="2" val="0"/>
            </dgm:adjLst>
          </dgm:shape>
          <dgm:presOf axis="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Accent" styleLbl="parChTrans1D1">
          <dgm:alg type="sp"/>
          <dgm:shape xmlns:r="http://schemas.openxmlformats.org/officeDocument/2006/relationships" type="line" r:blip="" zOrderOff="-99999">
            <dgm:adjLst/>
          </dgm:shape>
          <dgm:presOf/>
        </dgm:layoutNode>
      </dgm:layoutNode>
      <dgm:choose name="Name10">
        <dgm:if name="Name11" axis="ch" ptType="node" st="2" cnt="1" func="cnt" op="gte" val="1">
          <dgm:layoutNode name="Child" styleLbl="revTx">
            <dgm:varLst>
              <dgm:chMax val="0"/>
              <dgm:chPref val="0"/>
              <dgm:bulletEnabled val="1"/>
            </dgm:varLst>
            <dgm:choose name="Name12">
              <dgm:if name="Name13" func="var" arg="dir" op="equ" val="norm">
                <dgm:alg type="tx">
                  <dgm:param type="stBulletLvl" val="1"/>
                  <dgm:param type="parTxLTRAlign" val="l"/>
                  <dgm:param type="parTxRTLAlign" val="l"/>
                  <dgm:param type="txAnchorVert" val="t"/>
                </dgm:alg>
              </dgm:if>
              <dgm:else name="Name14">
                <dgm:alg type="tx">
                  <dgm:param type="stBulletLvl" val="1"/>
                  <dgm:param type="parTxLTRAlign" val="r"/>
                  <dgm:param type="shpTxLTRAlignCh" val="r"/>
                  <dgm:param type="txAnchorVert" val="t"/>
                  <dgm:param type="parTxRTLAlign" val="r"/>
                </dgm:alg>
              </dgm:else>
            </dgm:choose>
            <dgm:shape xmlns:r="http://schemas.openxmlformats.org/officeDocument/2006/relationships" type="rect" r:blip="">
              <dgm:adjLst/>
            </dgm:shape>
            <dgm:presOf axis="ch desOrSelf" ptType="node node" st="2 1" cnt="0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if>
        <dgm:else name="Name15"/>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11/layout/TabList">
  <dgm:title val="標籤清單"/>
  <dgm:desc val="用來顯示非連續或分成群組的資訊方塊。適合用在少量階層 1 文字的情況。第一個階層 2 文字會顯示在階層 1 文字旁邊，而其餘的階層 2 文字會出現在階層 1 文字下方。"/>
  <dgm:catLst>
    <dgm:cat type="list" pri="4500"/>
    <dgm:cat type="officeonline" pri="11000"/>
  </dgm:catLst>
  <dgm:sampData>
    <dgm:dataModel>
      <dgm:ptLst>
        <dgm:pt modelId="0" type="doc"/>
        <dgm:pt modelId="10">
          <dgm:prSet phldr="1"/>
        </dgm:pt>
        <dgm:pt modelId="11">
          <dgm:prSet phldr="1"/>
        </dgm:pt>
        <dgm:pt modelId="12">
          <dgm:prSet phldr="1"/>
        </dgm:pt>
        <dgm:pt modelId="20">
          <dgm:prSet phldr="1"/>
        </dgm:pt>
        <dgm:pt modelId="21">
          <dgm:prSet phldr="1"/>
        </dgm:pt>
        <dgm:pt modelId="22">
          <dgm:prSet phldr="1"/>
        </dgm:pt>
        <dgm:pt modelId="30">
          <dgm:prSet phldr="1"/>
        </dgm:pt>
        <dgm:pt modelId="31">
          <dgm:prSet phldr="1"/>
        </dgm:pt>
        <dgm:pt modelId="32">
          <dgm:prSet phldr="1"/>
        </dgm:pt>
      </dgm:ptLst>
      <dgm:cxnLst>
        <dgm:cxn modelId="40" srcId="0" destId="10" srcOrd="0" destOrd="0"/>
        <dgm:cxn modelId="41" srcId="10" destId="11" srcOrd="0" destOrd="0"/>
        <dgm:cxn modelId="42" srcId="10" destId="12" srcOrd="0" destOrd="0"/>
        <dgm:cxn modelId="50" srcId="0" destId="20" srcOrd="1" destOrd="0"/>
        <dgm:cxn modelId="51" srcId="20" destId="21" srcOrd="1" destOrd="0"/>
        <dgm:cxn modelId="52" srcId="20" destId="22" srcOrd="1" destOrd="0"/>
        <dgm:cxn modelId="60" srcId="0" destId="30" srcOrd="2" destOrd="0"/>
        <dgm:cxn modelId="61" srcId="30" destId="31" srcOrd="2" destOrd="0"/>
        <dgm:cxn modelId="62" srcId="30" destId="32"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dgm:chPref val="3"/>
      <dgm:dir/>
      <dgm:animOne val="branch"/>
      <dgm:animLvl val="lvl"/>
    </dgm:varLst>
    <dgm:alg type="lin">
      <dgm:param type="linDir" val="fromT"/>
    </dgm:alg>
    <dgm:shape xmlns:r="http://schemas.openxmlformats.org/officeDocument/2006/relationships" r:blip="">
      <dgm:adjLst/>
    </dgm:shape>
    <dgm:constrLst>
      <dgm:constr type="w" for="ch" forName="Child" refType="w"/>
      <dgm:constr type="h" for="ch" forName="Child" refType="h" fact="0.6667"/>
      <dgm:constr type="primFontSz" for="des" forName="Parent" op="equ" val="65"/>
      <dgm:constr type="primFontSz" for="des" forName="Child" op="equ" val="65"/>
      <dgm:constr type="primFontSz" for="des" forName="FirstChild" op="equ" val="65"/>
      <dgm:constr type="primFontSz" for="des" forName="Child" refType="primFontSz" refFor="des" refForName="Parent" op="lte"/>
      <dgm:constr type="primFontSz" for="des" forName="FirstChild" refType="primFontSz" refFor="des" refForName="Parent" op="lte"/>
      <dgm:constr type="primFontSz" for="des" forName="Child" refType="primFontSz" refFor="des" refForName="FirstChild" op="lte"/>
      <dgm:constr type="w" for="ch" forName="composite" refType="w"/>
      <dgm:constr type="h" for="ch" forName="composite" refType="h" fact="0.3333"/>
      <dgm:constr type="sp" refType="h" refFor="ch" refForName="composite" op="equ" fact="0.05"/>
      <dgm:constr type="h" for="ch" forName="sibTrans" refType="h" refFor="ch" refForName="composite" op="equ" fact="0.05"/>
      <dgm:constr type="w" for="ch" forName="sibTrans" refType="h" refFor="ch" refForName="sibTrans" op="equ"/>
    </dgm:constrLst>
    <dgm:forEach name="nodesForEach" axis="ch" ptType="node">
      <dgm:layoutNode name="composite">
        <dgm:alg type="composite"/>
        <dgm:shape xmlns:r="http://schemas.openxmlformats.org/officeDocument/2006/relationships" r:blip="">
          <dgm:adjLst/>
        </dgm:shape>
        <dgm:choose name="Name1">
          <dgm:if name="Name2" func="var" arg="dir" op="equ" val="norm">
            <dgm:constrLst>
              <dgm:constr type="l" for="ch" forName="Accent" refType="w" fact="0"/>
              <dgm:constr type="b" for="ch" forName="Accent" refType="h"/>
              <dgm:constr type="w" for="ch" forName="Accent" refType="w"/>
              <dgm:constr type="h" for="ch" forName="Accent" refType="h" fact="0"/>
              <dgm:constr type="l" for="ch" forName="FirstChild" refType="w" fact="0.26"/>
              <dgm:constr type="t" for="ch" forName="FirstChild" refType="h" fact="0"/>
              <dgm:constr type="w" for="ch" forName="FirstChild" refType="w" fact="0.74"/>
              <dgm:constr type="h" for="ch" forName="FirstChild" refType="h"/>
              <dgm:constr type="l" for="ch" forName="Parent" refType="w" fact="0"/>
              <dgm:constr type="t" for="ch" forName="Parent" refType="h" fact="0"/>
              <dgm:constr type="w" for="ch" forName="Parent" refType="w" fact="0.26"/>
              <dgm:constr type="h" for="ch" forName="Parent" refType="h"/>
            </dgm:constrLst>
          </dgm:if>
          <dgm:else name="Name3">
            <dgm:constrLst>
              <dgm:constr type="l" for="ch" forName="Accent" refType="w" fact="0"/>
              <dgm:constr type="b" for="ch" forName="Accent" refType="h"/>
              <dgm:constr type="w" for="ch" forName="Accent" refType="w"/>
              <dgm:constr type="h" for="ch" forName="Accent" refType="h" fact="0"/>
              <dgm:constr type="r" for="ch" forName="FirstChild" refType="w" fact="0.74"/>
              <dgm:constr type="t" for="ch" forName="FirstChild" refType="h" fact="0"/>
              <dgm:constr type="w" for="ch" forName="FirstChild" refType="w" fact="0.74"/>
              <dgm:constr type="h" for="ch" forName="FirstChild" refType="h"/>
              <dgm:constr type="r" for="ch" forName="Parent" refType="w"/>
              <dgm:constr type="t" for="ch" forName="Parent" refType="h" fact="0"/>
              <dgm:constr type="w" for="ch" forName="Parent" refType="w" fact="0.26"/>
              <dgm:constr type="h" for="ch" forName="Parent" refType="h"/>
            </dgm:constrLst>
          </dgm:else>
        </dgm:choose>
        <dgm:layoutNode name="FirstChild" styleLbl="revTx">
          <dgm:varLst>
            <dgm:chMax val="0"/>
            <dgm:chPref val="0"/>
            <dgm:bulletEnabled val="1"/>
          </dgm:varLst>
          <dgm:choose name="Name4">
            <dgm:if name="Name5" func="var" arg="dir" op="equ" val="norm">
              <dgm:alg type="tx">
                <dgm:param type="parTxLTRAlign" val="l"/>
                <dgm:param type="txAnchorVert" val="b"/>
                <dgm:param type="txAnchorVertCh" val="b"/>
                <dgm:param type="parTxRTLAlign" val="l"/>
              </dgm:alg>
            </dgm:if>
            <dgm:else name="Name6">
              <dgm:alg type="tx">
                <dgm:param type="parTxLTRAlign" val="r"/>
                <dgm:param type="shpTxLTRAlignCh" val="r"/>
                <dgm:param type="txAnchorVert" val="b"/>
                <dgm:param type="txAnchorVertCh" val="b"/>
                <dgm:param type="parTxRTLAlign" val="r"/>
              </dgm:alg>
            </dgm:else>
          </dgm:choose>
          <dgm:shape xmlns:r="http://schemas.openxmlformats.org/officeDocument/2006/relationships" type="rect" r:blip="">
            <dgm:adjLst/>
          </dgm:shape>
          <dgm:choose name="Name7">
            <dgm:if name="Name8" axis="ch" ptType="node" func="cnt" op="gte" val="1">
              <dgm:presOf axis="ch desOrSelf" ptType="node node" st="1 1" cnt="1 0"/>
            </dgm:if>
            <dgm:else name="Name9">
              <dgm:presOf/>
            </dgm:else>
          </dgm:choos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 styleLbl="alignNode1">
          <dgm:varLst>
            <dgm:chMax val="3"/>
            <dgm:chPref val="3"/>
            <dgm:bulletEnabled val="1"/>
          </dgm:varLst>
          <dgm:alg type="tx">
            <dgm:param type="shpTxLTRAlignCh" val="ctr"/>
            <dgm:param type="txAnchorVertCh" val="mid"/>
          </dgm:alg>
          <dgm:shape xmlns:r="http://schemas.openxmlformats.org/officeDocument/2006/relationships" type="round2SameRect" r:blip="">
            <dgm:adjLst>
              <dgm:adj idx="1" val="0.1667"/>
              <dgm:adj idx="2" val="0"/>
            </dgm:adjLst>
          </dgm:shape>
          <dgm:presOf axis="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Accent" styleLbl="parChTrans1D1">
          <dgm:alg type="sp"/>
          <dgm:shape xmlns:r="http://schemas.openxmlformats.org/officeDocument/2006/relationships" type="line" r:blip="" zOrderOff="-99999">
            <dgm:adjLst/>
          </dgm:shape>
          <dgm:presOf/>
        </dgm:layoutNode>
      </dgm:layoutNode>
      <dgm:choose name="Name10">
        <dgm:if name="Name11" axis="ch" ptType="node" st="2" cnt="1" func="cnt" op="gte" val="1">
          <dgm:layoutNode name="Child" styleLbl="revTx">
            <dgm:varLst>
              <dgm:chMax val="0"/>
              <dgm:chPref val="0"/>
              <dgm:bulletEnabled val="1"/>
            </dgm:varLst>
            <dgm:choose name="Name12">
              <dgm:if name="Name13" func="var" arg="dir" op="equ" val="norm">
                <dgm:alg type="tx">
                  <dgm:param type="stBulletLvl" val="1"/>
                  <dgm:param type="parTxLTRAlign" val="l"/>
                  <dgm:param type="parTxRTLAlign" val="l"/>
                  <dgm:param type="txAnchorVert" val="t"/>
                </dgm:alg>
              </dgm:if>
              <dgm:else name="Name14">
                <dgm:alg type="tx">
                  <dgm:param type="stBulletLvl" val="1"/>
                  <dgm:param type="parTxLTRAlign" val="r"/>
                  <dgm:param type="shpTxLTRAlignCh" val="r"/>
                  <dgm:param type="txAnchorVert" val="t"/>
                  <dgm:param type="parTxRTLAlign" val="r"/>
                </dgm:alg>
              </dgm:else>
            </dgm:choose>
            <dgm:shape xmlns:r="http://schemas.openxmlformats.org/officeDocument/2006/relationships" type="rect" r:blip="">
              <dgm:adjLst/>
            </dgm:shape>
            <dgm:presOf axis="ch desOrSelf" ptType="node node" st="2 1" cnt="0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if>
        <dgm:else name="Name15"/>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50529" cy="497444"/>
          </a:xfrm>
          <a:prstGeom prst="rect">
            <a:avLst/>
          </a:prstGeom>
        </p:spPr>
        <p:txBody>
          <a:bodyPr vert="horz" lIns="91550" tIns="45775" rIns="91550" bIns="45775" rtlCol="0"/>
          <a:lstStyle>
            <a:lvl1pPr algn="l">
              <a:defRPr sz="1200"/>
            </a:lvl1pPr>
          </a:lstStyle>
          <a:p>
            <a:endParaRPr lang="zh-TW" altLang="en-US"/>
          </a:p>
        </p:txBody>
      </p:sp>
      <p:sp>
        <p:nvSpPr>
          <p:cNvPr id="3" name="日期版面配置區 2"/>
          <p:cNvSpPr>
            <a:spLocks noGrp="1"/>
          </p:cNvSpPr>
          <p:nvPr>
            <p:ph type="dt" sz="quarter" idx="1"/>
          </p:nvPr>
        </p:nvSpPr>
        <p:spPr>
          <a:xfrm>
            <a:off x="3855082" y="0"/>
            <a:ext cx="2950529" cy="497444"/>
          </a:xfrm>
          <a:prstGeom prst="rect">
            <a:avLst/>
          </a:prstGeom>
        </p:spPr>
        <p:txBody>
          <a:bodyPr vert="horz" lIns="91550" tIns="45775" rIns="91550" bIns="45775" rtlCol="0"/>
          <a:lstStyle>
            <a:lvl1pPr algn="r">
              <a:defRPr sz="1200"/>
            </a:lvl1pPr>
          </a:lstStyle>
          <a:p>
            <a:fld id="{077331BE-79CB-4EBF-9E05-3A7717FABBEC}" type="datetimeFigureOut">
              <a:rPr lang="zh-TW" altLang="en-US" smtClean="0"/>
              <a:t>2016/7/4</a:t>
            </a:fld>
            <a:endParaRPr lang="zh-TW" altLang="en-US"/>
          </a:p>
        </p:txBody>
      </p:sp>
      <p:sp>
        <p:nvSpPr>
          <p:cNvPr id="4" name="頁尾版面配置區 3"/>
          <p:cNvSpPr>
            <a:spLocks noGrp="1"/>
          </p:cNvSpPr>
          <p:nvPr>
            <p:ph type="ftr" sz="quarter" idx="2"/>
          </p:nvPr>
        </p:nvSpPr>
        <p:spPr>
          <a:xfrm>
            <a:off x="0" y="9440305"/>
            <a:ext cx="2950529" cy="497444"/>
          </a:xfrm>
          <a:prstGeom prst="rect">
            <a:avLst/>
          </a:prstGeom>
        </p:spPr>
        <p:txBody>
          <a:bodyPr vert="horz" lIns="91550" tIns="45775" rIns="91550" bIns="45775" rtlCol="0" anchor="b"/>
          <a:lstStyle>
            <a:lvl1pPr algn="l">
              <a:defRPr sz="1200"/>
            </a:lvl1pPr>
          </a:lstStyle>
          <a:p>
            <a:endParaRPr lang="zh-TW" altLang="en-US"/>
          </a:p>
        </p:txBody>
      </p:sp>
      <p:sp>
        <p:nvSpPr>
          <p:cNvPr id="5" name="投影片編號版面配置區 4"/>
          <p:cNvSpPr>
            <a:spLocks noGrp="1"/>
          </p:cNvSpPr>
          <p:nvPr>
            <p:ph type="sldNum" sz="quarter" idx="3"/>
          </p:nvPr>
        </p:nvSpPr>
        <p:spPr>
          <a:xfrm>
            <a:off x="3855082" y="9440305"/>
            <a:ext cx="2950529" cy="497444"/>
          </a:xfrm>
          <a:prstGeom prst="rect">
            <a:avLst/>
          </a:prstGeom>
        </p:spPr>
        <p:txBody>
          <a:bodyPr vert="horz" lIns="91550" tIns="45775" rIns="91550" bIns="45775" rtlCol="0" anchor="b"/>
          <a:lstStyle>
            <a:lvl1pPr algn="r">
              <a:defRPr sz="1200"/>
            </a:lvl1pPr>
          </a:lstStyle>
          <a:p>
            <a:fld id="{A6E2227B-DB5D-45F0-93F4-42D651FEB255}" type="slidenum">
              <a:rPr lang="zh-TW" altLang="en-US" smtClean="0"/>
              <a:t>‹#›</a:t>
            </a:fld>
            <a:endParaRPr lang="zh-TW" altLang="en-US"/>
          </a:p>
        </p:txBody>
      </p:sp>
    </p:spTree>
    <p:extLst>
      <p:ext uri="{BB962C8B-B14F-4D97-AF65-F5344CB8AC3E}">
        <p14:creationId xmlns:p14="http://schemas.microsoft.com/office/powerpoint/2010/main" val="28397496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3" y="5"/>
            <a:ext cx="2949785" cy="496966"/>
          </a:xfrm>
          <a:prstGeom prst="rect">
            <a:avLst/>
          </a:prstGeom>
        </p:spPr>
        <p:txBody>
          <a:bodyPr vert="horz" lIns="90997" tIns="45500" rIns="90997" bIns="45500" rtlCol="0"/>
          <a:lstStyle>
            <a:lvl1pPr algn="l">
              <a:defRPr sz="1200"/>
            </a:lvl1pPr>
          </a:lstStyle>
          <a:p>
            <a:endParaRPr lang="zh-TW" altLang="en-US"/>
          </a:p>
        </p:txBody>
      </p:sp>
      <p:sp>
        <p:nvSpPr>
          <p:cNvPr id="3" name="日期版面配置區 2"/>
          <p:cNvSpPr>
            <a:spLocks noGrp="1"/>
          </p:cNvSpPr>
          <p:nvPr>
            <p:ph type="dt" idx="1"/>
          </p:nvPr>
        </p:nvSpPr>
        <p:spPr>
          <a:xfrm>
            <a:off x="3855843" y="5"/>
            <a:ext cx="2949785" cy="496966"/>
          </a:xfrm>
          <a:prstGeom prst="rect">
            <a:avLst/>
          </a:prstGeom>
        </p:spPr>
        <p:txBody>
          <a:bodyPr vert="horz" lIns="90997" tIns="45500" rIns="90997" bIns="45500" rtlCol="0"/>
          <a:lstStyle>
            <a:lvl1pPr algn="r">
              <a:defRPr sz="1200"/>
            </a:lvl1pPr>
          </a:lstStyle>
          <a:p>
            <a:fld id="{EFE03391-2EDA-4B32-B129-AFC13896D73C}" type="datetimeFigureOut">
              <a:rPr lang="zh-TW" altLang="en-US" smtClean="0"/>
              <a:t>2016/7/4</a:t>
            </a:fld>
            <a:endParaRPr lang="zh-TW" altLang="en-US"/>
          </a:p>
        </p:txBody>
      </p:sp>
      <p:sp>
        <p:nvSpPr>
          <p:cNvPr id="4" name="投影片圖像版面配置區 3"/>
          <p:cNvSpPr>
            <a:spLocks noGrp="1" noRot="1" noChangeAspect="1"/>
          </p:cNvSpPr>
          <p:nvPr>
            <p:ph type="sldImg" idx="2"/>
          </p:nvPr>
        </p:nvSpPr>
        <p:spPr>
          <a:xfrm>
            <a:off x="919163" y="744538"/>
            <a:ext cx="4968875" cy="3727450"/>
          </a:xfrm>
          <a:prstGeom prst="rect">
            <a:avLst/>
          </a:prstGeom>
          <a:noFill/>
          <a:ln w="12700">
            <a:solidFill>
              <a:prstClr val="black"/>
            </a:solidFill>
          </a:ln>
        </p:spPr>
        <p:txBody>
          <a:bodyPr vert="horz" lIns="90997" tIns="45500" rIns="90997" bIns="45500" rtlCol="0" anchor="ctr"/>
          <a:lstStyle/>
          <a:p>
            <a:endParaRPr lang="zh-TW" altLang="en-US"/>
          </a:p>
        </p:txBody>
      </p:sp>
      <p:sp>
        <p:nvSpPr>
          <p:cNvPr id="5" name="備忘稿版面配置區 4"/>
          <p:cNvSpPr>
            <a:spLocks noGrp="1"/>
          </p:cNvSpPr>
          <p:nvPr>
            <p:ph type="body" sz="quarter" idx="3"/>
          </p:nvPr>
        </p:nvSpPr>
        <p:spPr>
          <a:xfrm>
            <a:off x="680722" y="4721186"/>
            <a:ext cx="5445760" cy="4472702"/>
          </a:xfrm>
          <a:prstGeom prst="rect">
            <a:avLst/>
          </a:prstGeom>
        </p:spPr>
        <p:txBody>
          <a:bodyPr vert="horz" lIns="90997" tIns="45500" rIns="90997" bIns="45500" rtlCol="0"/>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6" name="頁尾版面配置區 5"/>
          <p:cNvSpPr>
            <a:spLocks noGrp="1"/>
          </p:cNvSpPr>
          <p:nvPr>
            <p:ph type="ftr" sz="quarter" idx="4"/>
          </p:nvPr>
        </p:nvSpPr>
        <p:spPr>
          <a:xfrm>
            <a:off x="3" y="9440648"/>
            <a:ext cx="2949785" cy="496966"/>
          </a:xfrm>
          <a:prstGeom prst="rect">
            <a:avLst/>
          </a:prstGeom>
        </p:spPr>
        <p:txBody>
          <a:bodyPr vert="horz" lIns="90997" tIns="45500" rIns="90997" bIns="45500" rtlCol="0" anchor="b"/>
          <a:lstStyle>
            <a:lvl1pPr algn="l">
              <a:defRPr sz="1200"/>
            </a:lvl1pPr>
          </a:lstStyle>
          <a:p>
            <a:endParaRPr lang="zh-TW" altLang="en-US"/>
          </a:p>
        </p:txBody>
      </p:sp>
      <p:sp>
        <p:nvSpPr>
          <p:cNvPr id="7" name="投影片編號版面配置區 6"/>
          <p:cNvSpPr>
            <a:spLocks noGrp="1"/>
          </p:cNvSpPr>
          <p:nvPr>
            <p:ph type="sldNum" sz="quarter" idx="5"/>
          </p:nvPr>
        </p:nvSpPr>
        <p:spPr>
          <a:xfrm>
            <a:off x="3855843" y="9440648"/>
            <a:ext cx="2949785" cy="496966"/>
          </a:xfrm>
          <a:prstGeom prst="rect">
            <a:avLst/>
          </a:prstGeom>
        </p:spPr>
        <p:txBody>
          <a:bodyPr vert="horz" lIns="90997" tIns="45500" rIns="90997" bIns="45500" rtlCol="0" anchor="b"/>
          <a:lstStyle>
            <a:lvl1pPr algn="r">
              <a:defRPr sz="1200"/>
            </a:lvl1pPr>
          </a:lstStyle>
          <a:p>
            <a:fld id="{C7D7B5B9-52C2-4EB5-A879-3CCF3225FA3C}" type="slidenum">
              <a:rPr lang="zh-TW" altLang="en-US" smtClean="0"/>
              <a:t>‹#›</a:t>
            </a:fld>
            <a:endParaRPr lang="zh-TW" altLang="en-US"/>
          </a:p>
        </p:txBody>
      </p:sp>
    </p:spTree>
    <p:extLst>
      <p:ext uri="{BB962C8B-B14F-4D97-AF65-F5344CB8AC3E}">
        <p14:creationId xmlns:p14="http://schemas.microsoft.com/office/powerpoint/2010/main" val="40987560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C7D7B5B9-52C2-4EB5-A879-3CCF3225FA3C}" type="slidenum">
              <a:rPr lang="zh-TW" altLang="en-US" smtClean="0"/>
              <a:t>8</a:t>
            </a:fld>
            <a:endParaRPr lang="zh-TW" altLang="en-US"/>
          </a:p>
        </p:txBody>
      </p:sp>
    </p:spTree>
    <p:extLst>
      <p:ext uri="{BB962C8B-B14F-4D97-AF65-F5344CB8AC3E}">
        <p14:creationId xmlns:p14="http://schemas.microsoft.com/office/powerpoint/2010/main" val="10372320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zh-TW" altLang="en-US" dirty="0" smtClean="0"/>
              <a:t>米老鼠延年益壽的故事</a:t>
            </a:r>
            <a:r>
              <a:rPr lang="en-US" altLang="zh-TW" dirty="0" smtClean="0"/>
              <a:t>……</a:t>
            </a:r>
          </a:p>
        </p:txBody>
      </p:sp>
      <p:sp>
        <p:nvSpPr>
          <p:cNvPr id="4" name="投影片編號版面配置區 3"/>
          <p:cNvSpPr>
            <a:spLocks noGrp="1"/>
          </p:cNvSpPr>
          <p:nvPr>
            <p:ph type="sldNum" sz="quarter" idx="10"/>
          </p:nvPr>
        </p:nvSpPr>
        <p:spPr/>
        <p:txBody>
          <a:bodyPr/>
          <a:lstStyle/>
          <a:p>
            <a:fld id="{946550AC-8AB9-47FC-9BFA-C10028454A27}" type="slidenum">
              <a:rPr lang="zh-TW" altLang="en-US" smtClean="0"/>
              <a:t>21</a:t>
            </a:fld>
            <a:endParaRPr lang="zh-TW" altLang="en-US"/>
          </a:p>
        </p:txBody>
      </p:sp>
    </p:spTree>
    <p:extLst>
      <p:ext uri="{BB962C8B-B14F-4D97-AF65-F5344CB8AC3E}">
        <p14:creationId xmlns:p14="http://schemas.microsoft.com/office/powerpoint/2010/main" val="4132959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投影片圖像版面配置區 1"/>
          <p:cNvSpPr>
            <a:spLocks noGrp="1" noRot="1" noChangeAspect="1" noTextEdit="1"/>
          </p:cNvSpPr>
          <p:nvPr>
            <p:ph type="sldImg"/>
          </p:nvPr>
        </p:nvSpPr>
        <p:spPr>
          <a:ln/>
        </p:spPr>
      </p:sp>
      <p:sp>
        <p:nvSpPr>
          <p:cNvPr id="71683" name="備忘稿版面配置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TW" altLang="en-US" smtClean="0">
              <a:ea typeface="新細明體" pitchFamily="18" charset="-120"/>
            </a:endParaRPr>
          </a:p>
        </p:txBody>
      </p:sp>
      <p:sp>
        <p:nvSpPr>
          <p:cNvPr id="71684" name="投影片編號版面配置區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pitchFamily="18" charset="0"/>
                <a:ea typeface="新細明體" pitchFamily="18" charset="-120"/>
              </a:defRPr>
            </a:lvl1pPr>
            <a:lvl2pPr marL="739352" indent="-284367" eaLnBrk="0" hangingPunct="0">
              <a:defRPr kumimoji="1" sz="2400">
                <a:solidFill>
                  <a:schemeClr val="tx1"/>
                </a:solidFill>
                <a:latin typeface="Times New Roman" pitchFamily="18" charset="0"/>
                <a:ea typeface="新細明體" pitchFamily="18" charset="-120"/>
              </a:defRPr>
            </a:lvl2pPr>
            <a:lvl3pPr marL="1137464" indent="-227493" eaLnBrk="0" hangingPunct="0">
              <a:defRPr kumimoji="1" sz="2400">
                <a:solidFill>
                  <a:schemeClr val="tx1"/>
                </a:solidFill>
                <a:latin typeface="Times New Roman" pitchFamily="18" charset="0"/>
                <a:ea typeface="新細明體" pitchFamily="18" charset="-120"/>
              </a:defRPr>
            </a:lvl3pPr>
            <a:lvl4pPr marL="1592453" indent="-227493" eaLnBrk="0" hangingPunct="0">
              <a:defRPr kumimoji="1" sz="2400">
                <a:solidFill>
                  <a:schemeClr val="tx1"/>
                </a:solidFill>
                <a:latin typeface="Times New Roman" pitchFamily="18" charset="0"/>
                <a:ea typeface="新細明體" pitchFamily="18" charset="-120"/>
              </a:defRPr>
            </a:lvl4pPr>
            <a:lvl5pPr marL="2047437" indent="-227493" eaLnBrk="0" hangingPunct="0">
              <a:defRPr kumimoji="1" sz="2400">
                <a:solidFill>
                  <a:schemeClr val="tx1"/>
                </a:solidFill>
                <a:latin typeface="Times New Roman" pitchFamily="18" charset="0"/>
                <a:ea typeface="新細明體" pitchFamily="18" charset="-120"/>
              </a:defRPr>
            </a:lvl5pPr>
            <a:lvl6pPr marL="2502425" indent="-227493"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57412" indent="-227493"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12396" indent="-227493"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67384" indent="-227493"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eaLnBrk="1" hangingPunct="1"/>
            <a:fld id="{5E811C37-9CD2-446B-9AFE-12BD3DA1E764}" type="slidenum">
              <a:rPr lang="en-US" altLang="zh-TW" sz="1200">
                <a:solidFill>
                  <a:prstClr val="black"/>
                </a:solidFill>
              </a:rPr>
              <a:pPr eaLnBrk="1" hangingPunct="1"/>
              <a:t>28</a:t>
            </a:fld>
            <a:endParaRPr lang="en-US" altLang="zh-TW" sz="1200">
              <a:solidFill>
                <a:prstClr val="black"/>
              </a:solidFill>
            </a:endParaRPr>
          </a:p>
        </p:txBody>
      </p:sp>
    </p:spTree>
    <p:extLst>
      <p:ext uri="{BB962C8B-B14F-4D97-AF65-F5344CB8AC3E}">
        <p14:creationId xmlns:p14="http://schemas.microsoft.com/office/powerpoint/2010/main" val="13933211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C7D7B5B9-52C2-4EB5-A879-3CCF3225FA3C}" type="slidenum">
              <a:rPr lang="zh-TW" altLang="en-US" smtClean="0"/>
              <a:t>32</a:t>
            </a:fld>
            <a:endParaRPr lang="zh-TW" altLang="en-US"/>
          </a:p>
        </p:txBody>
      </p:sp>
    </p:spTree>
    <p:extLst>
      <p:ext uri="{BB962C8B-B14F-4D97-AF65-F5344CB8AC3E}">
        <p14:creationId xmlns:p14="http://schemas.microsoft.com/office/powerpoint/2010/main" val="26378966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FCF1061B-6C4E-446C-91B8-7773D978E345}" type="slidenum">
              <a:rPr lang="zh-TW" altLang="en-US" smtClean="0"/>
              <a:t>37</a:t>
            </a:fld>
            <a:endParaRPr lang="zh-TW" altLang="en-US"/>
          </a:p>
        </p:txBody>
      </p:sp>
    </p:spTree>
    <p:extLst>
      <p:ext uri="{BB962C8B-B14F-4D97-AF65-F5344CB8AC3E}">
        <p14:creationId xmlns:p14="http://schemas.microsoft.com/office/powerpoint/2010/main" val="7075998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C7D7B5B9-52C2-4EB5-A879-3CCF3225FA3C}" type="slidenum">
              <a:rPr lang="zh-TW" altLang="en-US" smtClean="0"/>
              <a:t>41</a:t>
            </a:fld>
            <a:endParaRPr lang="zh-TW" altLang="en-US"/>
          </a:p>
        </p:txBody>
      </p:sp>
    </p:spTree>
    <p:extLst>
      <p:ext uri="{BB962C8B-B14F-4D97-AF65-F5344CB8AC3E}">
        <p14:creationId xmlns:p14="http://schemas.microsoft.com/office/powerpoint/2010/main" val="660232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投影片圖像版面配置區 1"/>
          <p:cNvSpPr>
            <a:spLocks noGrp="1" noRot="1" noChangeAspect="1" noTextEdit="1"/>
          </p:cNvSpPr>
          <p:nvPr>
            <p:ph type="sldImg"/>
          </p:nvPr>
        </p:nvSpPr>
        <p:spPr bwMode="auto">
          <a:noFill/>
          <a:ln>
            <a:solidFill>
              <a:srgbClr val="000000"/>
            </a:solidFill>
            <a:miter lim="800000"/>
            <a:headEnd/>
            <a:tailEnd/>
          </a:ln>
        </p:spPr>
      </p:sp>
      <p:sp>
        <p:nvSpPr>
          <p:cNvPr id="23554" name="備忘稿版面配置區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TW" altLang="en-US" dirty="0" smtClean="0"/>
          </a:p>
        </p:txBody>
      </p:sp>
      <p:sp>
        <p:nvSpPr>
          <p:cNvPr id="23555" name="投影片編號版面配置區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4DA750E-A125-4C0F-A010-8D5590CAFD8A}" type="slidenum">
              <a:rPr lang="zh-TW" altLang="en-US" smtClean="0"/>
              <a:pPr/>
              <a:t>10</a:t>
            </a:fld>
            <a:endParaRPr lang="en-US" altLang="zh-TW" smtClean="0"/>
          </a:p>
        </p:txBody>
      </p:sp>
    </p:spTree>
    <p:extLst>
      <p:ext uri="{BB962C8B-B14F-4D97-AF65-F5344CB8AC3E}">
        <p14:creationId xmlns:p14="http://schemas.microsoft.com/office/powerpoint/2010/main" val="1408768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dirty="0" smtClean="0"/>
              <a:t>1.</a:t>
            </a:r>
            <a:r>
              <a:rPr lang="zh-TW" altLang="en-US" dirty="0" smtClean="0"/>
              <a:t>憲法、法律、命令或公文</a:t>
            </a:r>
          </a:p>
          <a:p>
            <a:r>
              <a:rPr lang="zh-TW" altLang="en-US" dirty="0" smtClean="0"/>
              <a:t>	含本國及外國。例如：政府機關回覆民眾</a:t>
            </a:r>
            <a:r>
              <a:rPr lang="en-US" altLang="zh-TW" dirty="0" smtClean="0"/>
              <a:t>E-mail</a:t>
            </a:r>
            <a:r>
              <a:rPr lang="zh-TW" altLang="en-US" dirty="0" smtClean="0"/>
              <a:t>的內容</a:t>
            </a:r>
          </a:p>
          <a:p>
            <a:r>
              <a:rPr lang="en-US" altLang="zh-TW" dirty="0" smtClean="0"/>
              <a:t>2.</a:t>
            </a:r>
            <a:r>
              <a:rPr lang="zh-TW" altLang="en-US" dirty="0" smtClean="0"/>
              <a:t>中央或地方機關就前款著作作成之翻譯物或編輯物</a:t>
            </a:r>
          </a:p>
          <a:p>
            <a:r>
              <a:rPr lang="zh-TW" altLang="en-US" dirty="0" smtClean="0"/>
              <a:t>	例如：賦稅署自行編製「稅法彙編」</a:t>
            </a:r>
          </a:p>
          <a:p>
            <a:r>
              <a:rPr lang="en-US" altLang="zh-TW" dirty="0" smtClean="0"/>
              <a:t>3.</a:t>
            </a:r>
            <a:r>
              <a:rPr lang="zh-TW" altLang="en-US" dirty="0" smtClean="0"/>
              <a:t>標語及通用之符號、名詞、公式、數表、表格、簿冊或時曆</a:t>
            </a:r>
          </a:p>
          <a:p>
            <a:r>
              <a:rPr lang="zh-TW" altLang="en-US" dirty="0" smtClean="0"/>
              <a:t>	例如：書名、報紙標題、黃曆、農民曆</a:t>
            </a:r>
          </a:p>
          <a:p>
            <a:r>
              <a:rPr lang="en-US" altLang="zh-TW" dirty="0" smtClean="0"/>
              <a:t>4.</a:t>
            </a:r>
            <a:r>
              <a:rPr lang="zh-TW" altLang="en-US" dirty="0" smtClean="0"/>
              <a:t>單純為傳達事實之新聞報導所作成之語文著作</a:t>
            </a:r>
          </a:p>
          <a:p>
            <a:r>
              <a:rPr lang="zh-TW" altLang="en-US" dirty="0" smtClean="0"/>
              <a:t>	例如：報載</a:t>
            </a:r>
            <a:r>
              <a:rPr lang="en-US" altLang="zh-TW" dirty="0" smtClean="0"/>
              <a:t>5</a:t>
            </a:r>
            <a:r>
              <a:rPr lang="zh-TW" altLang="en-US" dirty="0" smtClean="0"/>
              <a:t>月</a:t>
            </a:r>
            <a:r>
              <a:rPr lang="en-US" altLang="zh-TW" dirty="0" smtClean="0"/>
              <a:t>20</a:t>
            </a:r>
            <a:r>
              <a:rPr lang="zh-TW" altLang="en-US" dirty="0" smtClean="0"/>
              <a:t>日總統就職</a:t>
            </a:r>
          </a:p>
          <a:p>
            <a:r>
              <a:rPr lang="en-US" altLang="zh-TW" dirty="0" smtClean="0"/>
              <a:t>5.</a:t>
            </a:r>
            <a:r>
              <a:rPr lang="zh-TW" altLang="en-US" dirty="0" smtClean="0"/>
              <a:t>依法令舉行之各類考試試題及其備用試題</a:t>
            </a:r>
          </a:p>
          <a:p>
            <a:r>
              <a:rPr lang="zh-TW" altLang="en-US" dirty="0" smtClean="0"/>
              <a:t>	例如：高、普考等國家考試、高中職以下學校舉行之段考題目。</a:t>
            </a:r>
          </a:p>
          <a:p>
            <a:r>
              <a:rPr lang="zh-TW" altLang="en-US" dirty="0" smtClean="0"/>
              <a:t>	不包括托福考試試題。</a:t>
            </a:r>
            <a:endParaRPr lang="zh-TW" altLang="en-US" dirty="0"/>
          </a:p>
        </p:txBody>
      </p:sp>
      <p:sp>
        <p:nvSpPr>
          <p:cNvPr id="4" name="投影片編號版面配置區 3"/>
          <p:cNvSpPr>
            <a:spLocks noGrp="1"/>
          </p:cNvSpPr>
          <p:nvPr>
            <p:ph type="sldNum" sz="quarter" idx="10"/>
          </p:nvPr>
        </p:nvSpPr>
        <p:spPr/>
        <p:txBody>
          <a:bodyPr/>
          <a:lstStyle/>
          <a:p>
            <a:fld id="{946550AC-8AB9-47FC-9BFA-C10028454A27}" type="slidenum">
              <a:rPr lang="zh-TW" altLang="en-US" smtClean="0"/>
              <a:t>12</a:t>
            </a:fld>
            <a:endParaRPr lang="zh-TW" altLang="en-US"/>
          </a:p>
        </p:txBody>
      </p:sp>
    </p:spTree>
    <p:extLst>
      <p:ext uri="{BB962C8B-B14F-4D97-AF65-F5344CB8AC3E}">
        <p14:creationId xmlns:p14="http://schemas.microsoft.com/office/powerpoint/2010/main" val="25331025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946550AC-8AB9-47FC-9BFA-C10028454A27}" type="slidenum">
              <a:rPr lang="zh-TW" altLang="en-US" smtClean="0"/>
              <a:t>13</a:t>
            </a:fld>
            <a:endParaRPr lang="zh-TW" altLang="en-US"/>
          </a:p>
        </p:txBody>
      </p:sp>
    </p:spTree>
    <p:extLst>
      <p:ext uri="{BB962C8B-B14F-4D97-AF65-F5344CB8AC3E}">
        <p14:creationId xmlns:p14="http://schemas.microsoft.com/office/powerpoint/2010/main" val="25331025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C7D7B5B9-52C2-4EB5-A879-3CCF3225FA3C}" type="slidenum">
              <a:rPr lang="zh-TW" altLang="en-US" smtClean="0"/>
              <a:t>15</a:t>
            </a:fld>
            <a:endParaRPr lang="zh-TW" altLang="en-US"/>
          </a:p>
        </p:txBody>
      </p:sp>
    </p:spTree>
    <p:extLst>
      <p:ext uri="{BB962C8B-B14F-4D97-AF65-F5344CB8AC3E}">
        <p14:creationId xmlns:p14="http://schemas.microsoft.com/office/powerpoint/2010/main" val="29236215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C7D7B5B9-52C2-4EB5-A879-3CCF3225FA3C}" type="slidenum">
              <a:rPr lang="zh-TW" altLang="en-US" smtClean="0"/>
              <a:t>17</a:t>
            </a:fld>
            <a:endParaRPr lang="zh-TW" altLang="en-US"/>
          </a:p>
        </p:txBody>
      </p:sp>
    </p:spTree>
    <p:extLst>
      <p:ext uri="{BB962C8B-B14F-4D97-AF65-F5344CB8AC3E}">
        <p14:creationId xmlns:p14="http://schemas.microsoft.com/office/powerpoint/2010/main" val="39260014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C7D7B5B9-52C2-4EB5-A879-3CCF3225FA3C}" type="slidenum">
              <a:rPr lang="zh-TW" altLang="en-US" smtClean="0"/>
              <a:t>18</a:t>
            </a:fld>
            <a:endParaRPr lang="zh-TW" altLang="en-US"/>
          </a:p>
        </p:txBody>
      </p:sp>
    </p:spTree>
    <p:extLst>
      <p:ext uri="{BB962C8B-B14F-4D97-AF65-F5344CB8AC3E}">
        <p14:creationId xmlns:p14="http://schemas.microsoft.com/office/powerpoint/2010/main" val="40870886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zh-TW" altLang="en-US" dirty="0" smtClean="0"/>
              <a:t>著作權法第</a:t>
            </a:r>
            <a:r>
              <a:rPr lang="en-US" altLang="zh-TW" dirty="0" smtClean="0"/>
              <a:t>3</a:t>
            </a:r>
            <a:r>
              <a:rPr lang="zh-TW" altLang="en-US" dirty="0" smtClean="0"/>
              <a:t>條第</a:t>
            </a:r>
            <a:r>
              <a:rPr lang="en-US" altLang="zh-TW" dirty="0" smtClean="0"/>
              <a:t>1</a:t>
            </a:r>
            <a:r>
              <a:rPr lang="zh-TW" altLang="en-US" dirty="0" smtClean="0"/>
              <a:t>項第</a:t>
            </a:r>
            <a:r>
              <a:rPr lang="en-US" altLang="zh-TW" dirty="0" smtClean="0"/>
              <a:t>9</a:t>
            </a:r>
            <a:r>
              <a:rPr lang="zh-TW" altLang="en-US" dirty="0" smtClean="0"/>
              <a:t>款</a:t>
            </a:r>
            <a:r>
              <a:rPr lang="en-US" altLang="zh-TW" dirty="0" smtClean="0"/>
              <a:t>-</a:t>
            </a:r>
            <a:r>
              <a:rPr lang="zh-TW" altLang="en-US" dirty="0" smtClean="0"/>
              <a:t>以演技、舞蹈、歌唱、彈奏樂器或其他方法向現場之公眾傳達著作內容。以擴音器或其他器材，將原播送之聲音或影像向公眾傳達者，亦屬之。</a:t>
            </a:r>
            <a:r>
              <a:rPr lang="en-US" altLang="zh-TW" dirty="0" smtClean="0"/>
              <a:t>) </a:t>
            </a:r>
          </a:p>
          <a:p>
            <a:r>
              <a:rPr lang="zh-TW" altLang="en-US" dirty="0" smtClean="0"/>
              <a:t>基於公眾直接收聽或收視為目的，以有線電、無線電或其他器材之廣播系統傳送訊息之方法，藉聲音或影像，向公眾傳達著作內容，係屬「公開播送」之行為。</a:t>
            </a:r>
            <a:r>
              <a:rPr lang="en-US" altLang="zh-TW" dirty="0" smtClean="0"/>
              <a:t>(</a:t>
            </a:r>
            <a:r>
              <a:rPr lang="zh-TW" altLang="en-US" dirty="0" smtClean="0"/>
              <a:t>一次播送</a:t>
            </a:r>
            <a:r>
              <a:rPr lang="en-US" altLang="zh-TW" dirty="0" smtClean="0"/>
              <a:t>)</a:t>
            </a:r>
          </a:p>
          <a:p>
            <a:endParaRPr lang="en-US" altLang="zh-TW" dirty="0" smtClean="0"/>
          </a:p>
          <a:p>
            <a:r>
              <a:rPr lang="zh-TW" altLang="en-US" dirty="0" smtClean="0"/>
              <a:t>業者於接收有線電視節目後，再以有線電、無線電或其他器材之廣播系統傳送訊息之方法，將有線電視原播送之聲音或影像向公眾傳達者，亦屬「公開播送」之行為。</a:t>
            </a:r>
            <a:r>
              <a:rPr lang="en-US" altLang="zh-TW" dirty="0" smtClean="0"/>
              <a:t>(</a:t>
            </a:r>
            <a:r>
              <a:rPr lang="zh-TW" altLang="en-US" dirty="0" smtClean="0"/>
              <a:t>再播送</a:t>
            </a:r>
            <a:r>
              <a:rPr lang="en-US" altLang="zh-TW" dirty="0" smtClean="0"/>
              <a:t>)</a:t>
            </a:r>
          </a:p>
          <a:p>
            <a:endParaRPr lang="zh-TW" altLang="en-US" dirty="0"/>
          </a:p>
        </p:txBody>
      </p:sp>
      <p:sp>
        <p:nvSpPr>
          <p:cNvPr id="4" name="投影片編號版面配置區 3"/>
          <p:cNvSpPr>
            <a:spLocks noGrp="1"/>
          </p:cNvSpPr>
          <p:nvPr>
            <p:ph type="sldNum" sz="quarter" idx="10"/>
          </p:nvPr>
        </p:nvSpPr>
        <p:spPr/>
        <p:txBody>
          <a:bodyPr/>
          <a:lstStyle/>
          <a:p>
            <a:fld id="{946550AC-8AB9-47FC-9BFA-C10028454A27}" type="slidenum">
              <a:rPr lang="zh-TW" altLang="en-US" smtClean="0"/>
              <a:t>19</a:t>
            </a:fld>
            <a:endParaRPr lang="zh-TW" altLang="en-US"/>
          </a:p>
        </p:txBody>
      </p:sp>
    </p:spTree>
    <p:extLst>
      <p:ext uri="{BB962C8B-B14F-4D97-AF65-F5344CB8AC3E}">
        <p14:creationId xmlns:p14="http://schemas.microsoft.com/office/powerpoint/2010/main" val="26750173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zh-TW" altLang="en-US" dirty="0" smtClean="0"/>
              <a:t>著作人可以將自己所擁有的著作財產權授權他人利用。在出版實務上，</a:t>
            </a:r>
            <a:r>
              <a:rPr lang="zh-TW" altLang="en-US" dirty="0" smtClean="0">
                <a:solidFill>
                  <a:srgbClr val="7030A0"/>
                </a:solidFill>
              </a:rPr>
              <a:t>獨家授權與專屬授權常常混用</a:t>
            </a:r>
            <a:r>
              <a:rPr lang="zh-TW" altLang="en-US" dirty="0" smtClean="0"/>
              <a:t>。然而最高法院</a:t>
            </a:r>
            <a:r>
              <a:rPr lang="en-US" altLang="zh-TW" dirty="0" smtClean="0"/>
              <a:t>98</a:t>
            </a:r>
            <a:r>
              <a:rPr lang="zh-TW" altLang="en-US" dirty="0" smtClean="0"/>
              <a:t>年台上</a:t>
            </a:r>
            <a:r>
              <a:rPr lang="en-US" altLang="zh-TW" dirty="0" smtClean="0"/>
              <a:t>7616</a:t>
            </a:r>
            <a:r>
              <a:rPr lang="zh-TW" altLang="en-US" dirty="0" smtClean="0"/>
              <a:t>號刑事判決謂：「</a:t>
            </a:r>
            <a:r>
              <a:rPr lang="en-US" altLang="zh-TW" dirty="0" smtClean="0"/>
              <a:t>『</a:t>
            </a:r>
            <a:r>
              <a:rPr lang="zh-TW" altLang="en-US" dirty="0" smtClean="0"/>
              <a:t>獨家重製及發行</a:t>
            </a:r>
            <a:r>
              <a:rPr lang="en-US" altLang="zh-TW" dirty="0" smtClean="0"/>
              <a:t>』</a:t>
            </a:r>
            <a:r>
              <a:rPr lang="zh-TW" altLang="en-US" dirty="0" smtClean="0"/>
              <a:t>係有別於公開演出及公開上映之</a:t>
            </a:r>
            <a:r>
              <a:rPr lang="en-US" altLang="zh-TW" dirty="0" smtClean="0"/>
              <a:t>『</a:t>
            </a:r>
            <a:r>
              <a:rPr lang="zh-TW" altLang="en-US" dirty="0" smtClean="0"/>
              <a:t>專屬授權</a:t>
            </a:r>
            <a:r>
              <a:rPr lang="en-US" altLang="zh-TW" dirty="0" smtClean="0"/>
              <a:t>』</a:t>
            </a:r>
            <a:r>
              <a:rPr lang="zh-TW" altLang="en-US" dirty="0" smtClean="0"/>
              <a:t>。前者並非專屬授權，僅係著作財產權人於授權他人重製及發行後，同時負有不得再行授權第三人重製及發行之義務。並未排除著作財產權人自行重製及發行之權利，核與專屬授權係指著作財產權人於授權範圍內不僅不得再行授權第三人，其亦不得自行行使授權之權利有別。」由這個判決顯示，獨家授權理論上僅具有債的效力，而專屬授權具有準物權的效力。</a:t>
            </a:r>
          </a:p>
          <a:p>
            <a:r>
              <a:rPr lang="zh-TW" altLang="en-US" dirty="0" smtClean="0"/>
              <a:t>如果甲獨家授權乙出版發行書籍，甲不得再另外授權給丙出版發行書籍，但是甲可以自行出版發行書籍。然而丙專屬授權丁出版發行書籍，則不僅丙不能授權給第三人出版發行書籍，而且丙自己也不能出版發行書籍。</a:t>
            </a:r>
          </a:p>
          <a:p>
            <a:endParaRPr lang="zh-TW" altLang="en-US" dirty="0" smtClean="0"/>
          </a:p>
          <a:p>
            <a:r>
              <a:rPr lang="zh-TW" altLang="en-US" dirty="0" smtClean="0"/>
              <a:t>我國著作權法並無「獨家授權」的用語，但是有「專屬授權」的用語。著作權法第</a:t>
            </a:r>
            <a:r>
              <a:rPr lang="en-US" altLang="zh-TW" dirty="0" smtClean="0"/>
              <a:t>37</a:t>
            </a:r>
            <a:r>
              <a:rPr lang="zh-TW" altLang="en-US" dirty="0" smtClean="0"/>
              <a:t>條第</a:t>
            </a:r>
            <a:r>
              <a:rPr lang="en-US" altLang="zh-TW" dirty="0" smtClean="0"/>
              <a:t>4</a:t>
            </a:r>
            <a:r>
              <a:rPr lang="zh-TW" altLang="en-US" dirty="0" smtClean="0"/>
              <a:t>項規定：「專屬授權之被授權人在被授權範圍內，得以著作財產權人之地位行使權利，並得以自己名義為訴訟上之行為。著作財產權人在專屬授權範圍內，不得行使權利。」依著作權法規定，專屬授權的被授權人，在被授權範圍內，得以著作財產權人之地位行使權利，顯然具有強大的效果。為了避免在法律上發生爭議，建議在授權合約上，使用授權用語，如果要確定達到強大的授權效果，盡量使用「專屬授權」一語較佳。</a:t>
            </a:r>
            <a:endParaRPr lang="zh-TW" altLang="en-US" dirty="0"/>
          </a:p>
        </p:txBody>
      </p:sp>
      <p:sp>
        <p:nvSpPr>
          <p:cNvPr id="4" name="投影片編號版面配置區 3"/>
          <p:cNvSpPr>
            <a:spLocks noGrp="1"/>
          </p:cNvSpPr>
          <p:nvPr>
            <p:ph type="sldNum" sz="quarter" idx="10"/>
          </p:nvPr>
        </p:nvSpPr>
        <p:spPr/>
        <p:txBody>
          <a:bodyPr/>
          <a:lstStyle/>
          <a:p>
            <a:fld id="{946550AC-8AB9-47FC-9BFA-C10028454A27}" type="slidenum">
              <a:rPr lang="zh-TW" altLang="en-US" smtClean="0"/>
              <a:t>20</a:t>
            </a:fld>
            <a:endParaRPr lang="zh-TW" altLang="en-US"/>
          </a:p>
        </p:txBody>
      </p:sp>
    </p:spTree>
    <p:extLst>
      <p:ext uri="{BB962C8B-B14F-4D97-AF65-F5344CB8AC3E}">
        <p14:creationId xmlns:p14="http://schemas.microsoft.com/office/powerpoint/2010/main" val="211458478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標題投影片">
    <p:bg>
      <p:bgPr>
        <a:blipFill dpi="0" rotWithShape="1">
          <a:blip r:embed="rId2">
            <a:lum/>
          </a:blip>
          <a:srcRect/>
          <a:stretch>
            <a:fillRect t="75000" b="3000"/>
          </a:stretch>
        </a:blipFill>
        <a:effectLst/>
      </p:bgPr>
    </p:bg>
    <p:spTree>
      <p:nvGrpSpPr>
        <p:cNvPr id="1" name=""/>
        <p:cNvGrpSpPr/>
        <p:nvPr/>
      </p:nvGrpSpPr>
      <p:grpSpPr>
        <a:xfrm>
          <a:off x="0" y="0"/>
          <a:ext cx="0" cy="0"/>
          <a:chOff x="0" y="0"/>
          <a:chExt cx="0" cy="0"/>
        </a:xfrm>
      </p:grpSpPr>
      <p:sp>
        <p:nvSpPr>
          <p:cNvPr id="2" name="標題 1"/>
          <p:cNvSpPr>
            <a:spLocks noGrp="1"/>
          </p:cNvSpPr>
          <p:nvPr>
            <p:ph type="ctrTitle"/>
          </p:nvPr>
        </p:nvSpPr>
        <p:spPr>
          <a:xfrm>
            <a:off x="823156" y="1715541"/>
            <a:ext cx="7772400" cy="1761027"/>
          </a:xfrm>
          <a:prstGeom prst="rect">
            <a:avLst/>
          </a:prstGeom>
        </p:spPr>
        <p:txBody>
          <a:bodyPr/>
          <a:lstStyle/>
          <a:p>
            <a:r>
              <a:rPr lang="zh-TW" altLang="en-US" dirty="0" smtClean="0"/>
              <a:t>按一下以編輯母片標題樣式</a:t>
            </a:r>
            <a:endParaRPr lang="zh-TW" altLang="en-US" dirty="0"/>
          </a:p>
        </p:txBody>
      </p:sp>
      <p:sp>
        <p:nvSpPr>
          <p:cNvPr id="3" name="副標題 2"/>
          <p:cNvSpPr>
            <a:spLocks noGrp="1"/>
          </p:cNvSpPr>
          <p:nvPr>
            <p:ph type="subTitle" idx="1"/>
          </p:nvPr>
        </p:nvSpPr>
        <p:spPr>
          <a:xfrm>
            <a:off x="1403648" y="3717032"/>
            <a:ext cx="6400800" cy="1176536"/>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dirty="0" smtClean="0"/>
              <a:t>按一下以編輯母片副標題樣式</a:t>
            </a:r>
            <a:endParaRPr lang="zh-TW" altLang="en-US" dirty="0"/>
          </a:p>
        </p:txBody>
      </p:sp>
      <p:sp>
        <p:nvSpPr>
          <p:cNvPr id="4" name="日期版面配置區 3"/>
          <p:cNvSpPr>
            <a:spLocks noGrp="1"/>
          </p:cNvSpPr>
          <p:nvPr>
            <p:ph type="dt" sz="half" idx="10"/>
          </p:nvPr>
        </p:nvSpPr>
        <p:spPr/>
        <p:txBody>
          <a:bodyPr/>
          <a:lstStyle/>
          <a:p>
            <a:fld id="{3F2896CE-DC50-43BF-BD02-1F85D885490F}" type="datetime1">
              <a:rPr lang="zh-TW" altLang="en-US" smtClean="0"/>
              <a:t>2016/7/4</a:t>
            </a:fld>
            <a:endParaRPr lang="zh-TW" altLang="en-US"/>
          </a:p>
        </p:txBody>
      </p:sp>
      <p:sp>
        <p:nvSpPr>
          <p:cNvPr id="5" name="頁尾版面配置區 4"/>
          <p:cNvSpPr>
            <a:spLocks noGrp="1"/>
          </p:cNvSpPr>
          <p:nvPr>
            <p:ph type="ftr" sz="quarter" idx="11"/>
          </p:nvPr>
        </p:nvSpPr>
        <p:spPr/>
        <p:txBody>
          <a:bodyPr/>
          <a:lstStyle/>
          <a:p>
            <a:r>
              <a:rPr lang="zh-TW" altLang="en-US" smtClean="0"/>
              <a:t>經濟部智慧財產局</a:t>
            </a:r>
            <a:r>
              <a:rPr lang="en-US" altLang="zh-TW" smtClean="0"/>
              <a:t>(</a:t>
            </a:r>
            <a:r>
              <a:rPr lang="zh-TW" altLang="en-US" smtClean="0"/>
              <a:t>著作權組</a:t>
            </a:r>
            <a:r>
              <a:rPr lang="en-US" altLang="zh-TW" smtClean="0"/>
              <a:t>)</a:t>
            </a:r>
            <a:endParaRPr lang="zh-TW" altLang="en-US"/>
          </a:p>
        </p:txBody>
      </p:sp>
      <p:sp>
        <p:nvSpPr>
          <p:cNvPr id="6" name="投影片編號版面配置區 5"/>
          <p:cNvSpPr>
            <a:spLocks noGrp="1"/>
          </p:cNvSpPr>
          <p:nvPr>
            <p:ph type="sldNum" sz="quarter" idx="12"/>
          </p:nvPr>
        </p:nvSpPr>
        <p:spPr/>
        <p:txBody>
          <a:bodyPr/>
          <a:lstStyle/>
          <a:p>
            <a:fld id="{51D2D507-09EA-4C6F-96ED-053C801F8797}" type="slidenum">
              <a:rPr lang="zh-TW" altLang="en-US" smtClean="0"/>
              <a:t>‹#›</a:t>
            </a:fld>
            <a:endParaRPr lang="zh-TW" altLang="en-US"/>
          </a:p>
        </p:txBody>
      </p:sp>
      <p:sp>
        <p:nvSpPr>
          <p:cNvPr id="8" name="Rectangle 16"/>
          <p:cNvSpPr>
            <a:spLocks noChangeArrowheads="1"/>
          </p:cNvSpPr>
          <p:nvPr userDrawn="1"/>
        </p:nvSpPr>
        <p:spPr bwMode="gray">
          <a:xfrm>
            <a:off x="-28134" y="1196752"/>
            <a:ext cx="9200269" cy="45719"/>
          </a:xfrm>
          <a:prstGeom prst="rect">
            <a:avLst/>
          </a:prstGeom>
          <a:solidFill>
            <a:srgbClr val="99CCFF"/>
          </a:solidFill>
          <a:ln>
            <a:noFill/>
          </a:ln>
          <a:effectLst/>
          <a:extLst/>
        </p:spPr>
        <p:txBody>
          <a:bodyPr wrap="none" anchor="ctr"/>
          <a:lstStyle/>
          <a:p>
            <a:endParaRPr lang="zh-TW" altLang="en-US">
              <a:gradFill>
                <a:gsLst>
                  <a:gs pos="0">
                    <a:schemeClr val="bg2"/>
                  </a:gs>
                  <a:gs pos="100000">
                    <a:schemeClr val="bg2">
                      <a:gamma/>
                      <a:tint val="0"/>
                      <a:invGamma/>
                    </a:schemeClr>
                  </a:gs>
                </a:gsLst>
                <a:lin ang="5400000" scaled="1"/>
              </a:gradFill>
            </a:endParaRPr>
          </a:p>
        </p:txBody>
      </p:sp>
      <p:pic>
        <p:nvPicPr>
          <p:cNvPr id="10" name="圖片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0009" y="125638"/>
            <a:ext cx="2937816" cy="986365"/>
          </a:xfrm>
          <a:prstGeom prst="rect">
            <a:avLst/>
          </a:prstGeom>
        </p:spPr>
      </p:pic>
    </p:spTree>
    <p:extLst>
      <p:ext uri="{BB962C8B-B14F-4D97-AF65-F5344CB8AC3E}">
        <p14:creationId xmlns:p14="http://schemas.microsoft.com/office/powerpoint/2010/main" val="40374850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a:xfrm>
            <a:off x="611560" y="0"/>
            <a:ext cx="8229600" cy="1143000"/>
          </a:xfrm>
          <a:prstGeom prst="rect">
            <a:avLst/>
          </a:prstGeom>
        </p:spPr>
        <p:txBody>
          <a:bodyPr/>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8A3BC9E1-23D2-4E13-84C6-BEB04A27911E}" type="datetime1">
              <a:rPr lang="zh-TW" altLang="en-US" smtClean="0"/>
              <a:t>2016/7/4</a:t>
            </a:fld>
            <a:endParaRPr lang="zh-TW" altLang="en-US"/>
          </a:p>
        </p:txBody>
      </p:sp>
      <p:sp>
        <p:nvSpPr>
          <p:cNvPr id="5" name="頁尾版面配置區 4"/>
          <p:cNvSpPr>
            <a:spLocks noGrp="1"/>
          </p:cNvSpPr>
          <p:nvPr>
            <p:ph type="ftr" sz="quarter" idx="11"/>
          </p:nvPr>
        </p:nvSpPr>
        <p:spPr/>
        <p:txBody>
          <a:bodyPr/>
          <a:lstStyle/>
          <a:p>
            <a:r>
              <a:rPr lang="zh-TW" altLang="en-US" smtClean="0"/>
              <a:t>經濟部智慧財產局</a:t>
            </a:r>
            <a:r>
              <a:rPr lang="en-US" altLang="zh-TW" smtClean="0"/>
              <a:t>(</a:t>
            </a:r>
            <a:r>
              <a:rPr lang="zh-TW" altLang="en-US" smtClean="0"/>
              <a:t>著作權組</a:t>
            </a:r>
            <a:r>
              <a:rPr lang="en-US" altLang="zh-TW" smtClean="0"/>
              <a:t>)</a:t>
            </a:r>
            <a:endParaRPr lang="zh-TW" altLang="en-US"/>
          </a:p>
        </p:txBody>
      </p:sp>
      <p:sp>
        <p:nvSpPr>
          <p:cNvPr id="6" name="投影片編號版面配置區 5"/>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6877668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629400" y="274638"/>
            <a:ext cx="2057400" cy="5851525"/>
          </a:xfrm>
          <a:prstGeom prst="rect">
            <a:avLst/>
          </a:prstGeom>
        </p:spPr>
        <p:txBody>
          <a:bodyPr vert="eaVert"/>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a:xfrm>
            <a:off x="457200" y="274638"/>
            <a:ext cx="6019800" cy="5851525"/>
          </a:xfrm>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8FA0AF7A-5301-494E-86B0-4E0F2D90DB5B}" type="datetime1">
              <a:rPr lang="zh-TW" altLang="en-US" smtClean="0"/>
              <a:t>2016/7/4</a:t>
            </a:fld>
            <a:endParaRPr lang="zh-TW" altLang="en-US"/>
          </a:p>
        </p:txBody>
      </p:sp>
      <p:sp>
        <p:nvSpPr>
          <p:cNvPr id="5" name="頁尾版面配置區 4"/>
          <p:cNvSpPr>
            <a:spLocks noGrp="1"/>
          </p:cNvSpPr>
          <p:nvPr>
            <p:ph type="ftr" sz="quarter" idx="11"/>
          </p:nvPr>
        </p:nvSpPr>
        <p:spPr/>
        <p:txBody>
          <a:bodyPr/>
          <a:lstStyle/>
          <a:p>
            <a:r>
              <a:rPr lang="zh-TW" altLang="en-US" smtClean="0"/>
              <a:t>經濟部智慧財產局</a:t>
            </a:r>
            <a:r>
              <a:rPr lang="en-US" altLang="zh-TW" smtClean="0"/>
              <a:t>(</a:t>
            </a:r>
            <a:r>
              <a:rPr lang="zh-TW" altLang="en-US" smtClean="0"/>
              <a:t>著作權組</a:t>
            </a:r>
            <a:r>
              <a:rPr lang="en-US" altLang="zh-TW" smtClean="0"/>
              <a:t>)</a:t>
            </a:r>
            <a:endParaRPr lang="zh-TW" altLang="en-US"/>
          </a:p>
        </p:txBody>
      </p:sp>
      <p:sp>
        <p:nvSpPr>
          <p:cNvPr id="6" name="投影片編號版面配置區 5"/>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15513525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2_標題投影片">
    <p:bg>
      <p:bgPr>
        <a:blipFill dpi="0" rotWithShape="1">
          <a:blip r:embed="rId2">
            <a:lum/>
          </a:blip>
          <a:srcRect/>
          <a:stretch>
            <a:fillRect t="84000"/>
          </a:stretch>
        </a:blipFill>
        <a:effectLst/>
      </p:bgPr>
    </p:bg>
    <p:spTree>
      <p:nvGrpSpPr>
        <p:cNvPr id="1" name=""/>
        <p:cNvGrpSpPr/>
        <p:nvPr/>
      </p:nvGrpSpPr>
      <p:grpSpPr>
        <a:xfrm>
          <a:off x="0" y="0"/>
          <a:ext cx="0" cy="0"/>
          <a:chOff x="0" y="0"/>
          <a:chExt cx="0" cy="0"/>
        </a:xfrm>
      </p:grpSpPr>
      <p:sp>
        <p:nvSpPr>
          <p:cNvPr id="2" name="標題 1"/>
          <p:cNvSpPr>
            <a:spLocks noGrp="1"/>
          </p:cNvSpPr>
          <p:nvPr>
            <p:ph type="ctrTitle"/>
          </p:nvPr>
        </p:nvSpPr>
        <p:spPr>
          <a:xfrm>
            <a:off x="685800" y="2204864"/>
            <a:ext cx="7772400" cy="1761027"/>
          </a:xfrm>
          <a:prstGeom prst="rect">
            <a:avLst/>
          </a:prstGeom>
        </p:spPr>
        <p:txBody>
          <a:bodyPr/>
          <a:lstStyle/>
          <a:p>
            <a:r>
              <a:rPr lang="zh-TW" altLang="en-US" dirty="0" smtClean="0"/>
              <a:t>按一下以編輯母片標題樣式</a:t>
            </a:r>
            <a:endParaRPr lang="zh-TW" altLang="en-US" dirty="0"/>
          </a:p>
        </p:txBody>
      </p:sp>
      <p:sp>
        <p:nvSpPr>
          <p:cNvPr id="4" name="日期版面配置區 3"/>
          <p:cNvSpPr>
            <a:spLocks noGrp="1"/>
          </p:cNvSpPr>
          <p:nvPr>
            <p:ph type="dt" sz="half" idx="10"/>
          </p:nvPr>
        </p:nvSpPr>
        <p:spPr/>
        <p:txBody>
          <a:bodyPr/>
          <a:lstStyle/>
          <a:p>
            <a:fld id="{75DE3046-4BAE-4D6A-BA16-C60C4B1758E6}" type="datetime1">
              <a:rPr lang="zh-TW" altLang="en-US" smtClean="0"/>
              <a:t>2016/7/4</a:t>
            </a:fld>
            <a:endParaRPr lang="zh-TW" altLang="en-US"/>
          </a:p>
        </p:txBody>
      </p:sp>
      <p:sp>
        <p:nvSpPr>
          <p:cNvPr id="5" name="頁尾版面配置區 4"/>
          <p:cNvSpPr>
            <a:spLocks noGrp="1"/>
          </p:cNvSpPr>
          <p:nvPr>
            <p:ph type="ftr" sz="quarter" idx="11"/>
          </p:nvPr>
        </p:nvSpPr>
        <p:spPr/>
        <p:txBody>
          <a:bodyPr/>
          <a:lstStyle/>
          <a:p>
            <a:r>
              <a:rPr lang="zh-TW" altLang="en-US" smtClean="0"/>
              <a:t>經濟部智慧財產局</a:t>
            </a:r>
            <a:r>
              <a:rPr lang="en-US" altLang="zh-TW" smtClean="0"/>
              <a:t>(</a:t>
            </a:r>
            <a:r>
              <a:rPr lang="zh-TW" altLang="en-US" smtClean="0"/>
              <a:t>著作權組</a:t>
            </a:r>
            <a:r>
              <a:rPr lang="en-US" altLang="zh-TW" smtClean="0"/>
              <a:t>)</a:t>
            </a:r>
            <a:endParaRPr lang="zh-TW" altLang="en-US"/>
          </a:p>
        </p:txBody>
      </p:sp>
      <p:sp>
        <p:nvSpPr>
          <p:cNvPr id="6" name="投影片編號版面配置區 5"/>
          <p:cNvSpPr>
            <a:spLocks noGrp="1"/>
          </p:cNvSpPr>
          <p:nvPr>
            <p:ph type="sldNum" sz="quarter" idx="12"/>
          </p:nvPr>
        </p:nvSpPr>
        <p:spPr/>
        <p:txBody>
          <a:bodyPr/>
          <a:lstStyle/>
          <a:p>
            <a:fld id="{51D2D507-09EA-4C6F-96ED-053C801F8797}" type="slidenum">
              <a:rPr lang="zh-TW" altLang="en-US" smtClean="0"/>
              <a:t>‹#›</a:t>
            </a:fld>
            <a:endParaRPr lang="zh-TW" altLang="en-US"/>
          </a:p>
        </p:txBody>
      </p:sp>
      <p:pic>
        <p:nvPicPr>
          <p:cNvPr id="10" name="圖片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3467" y="13062"/>
            <a:ext cx="2667651" cy="895657"/>
          </a:xfrm>
          <a:prstGeom prst="rect">
            <a:avLst/>
          </a:prstGeom>
          <a:ln>
            <a:noFill/>
          </a:ln>
        </p:spPr>
      </p:pic>
    </p:spTree>
    <p:extLst>
      <p:ext uri="{BB962C8B-B14F-4D97-AF65-F5344CB8AC3E}">
        <p14:creationId xmlns:p14="http://schemas.microsoft.com/office/powerpoint/2010/main" val="350886627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2_標題投影片">
    <p:bg>
      <p:bgPr>
        <a:blipFill dpi="0" rotWithShape="1">
          <a:blip r:embed="rId2">
            <a:lum/>
          </a:blip>
          <a:srcRect/>
          <a:stretch>
            <a:fillRect t="80000"/>
          </a:stretch>
        </a:blipFill>
        <a:effectLst/>
      </p:bgPr>
    </p:bg>
    <p:spTree>
      <p:nvGrpSpPr>
        <p:cNvPr id="1" name=""/>
        <p:cNvGrpSpPr/>
        <p:nvPr/>
      </p:nvGrpSpPr>
      <p:grpSpPr>
        <a:xfrm>
          <a:off x="0" y="0"/>
          <a:ext cx="0" cy="0"/>
          <a:chOff x="0" y="0"/>
          <a:chExt cx="0" cy="0"/>
        </a:xfrm>
      </p:grpSpPr>
      <p:sp>
        <p:nvSpPr>
          <p:cNvPr id="2" name="標題 1"/>
          <p:cNvSpPr>
            <a:spLocks noGrp="1"/>
          </p:cNvSpPr>
          <p:nvPr>
            <p:ph type="ctrTitle"/>
          </p:nvPr>
        </p:nvSpPr>
        <p:spPr>
          <a:xfrm>
            <a:off x="685800" y="2204864"/>
            <a:ext cx="7772400" cy="1761027"/>
          </a:xfrm>
        </p:spPr>
        <p:txBody>
          <a:bodyPr/>
          <a:lstStyle/>
          <a:p>
            <a:r>
              <a:rPr lang="zh-TW" altLang="en-US" dirty="0" smtClean="0"/>
              <a:t>按一下以編輯母片標題樣式</a:t>
            </a:r>
            <a:endParaRPr lang="zh-TW" altLang="en-US" dirty="0"/>
          </a:p>
        </p:txBody>
      </p:sp>
      <p:sp>
        <p:nvSpPr>
          <p:cNvPr id="4" name="日期版面配置區 3"/>
          <p:cNvSpPr>
            <a:spLocks noGrp="1"/>
          </p:cNvSpPr>
          <p:nvPr>
            <p:ph type="dt" sz="half" idx="10"/>
          </p:nvPr>
        </p:nvSpPr>
        <p:spPr/>
        <p:txBody>
          <a:bodyPr/>
          <a:lstStyle/>
          <a:p>
            <a:fld id="{93006190-0F99-4973-BFD4-F38354280784}" type="datetime1">
              <a:rPr lang="zh-TW" altLang="en-US" smtClean="0"/>
              <a:t>2016/7/4</a:t>
            </a:fld>
            <a:endParaRPr lang="zh-TW" altLang="en-US"/>
          </a:p>
        </p:txBody>
      </p:sp>
      <p:sp>
        <p:nvSpPr>
          <p:cNvPr id="5" name="頁尾版面配置區 4"/>
          <p:cNvSpPr>
            <a:spLocks noGrp="1"/>
          </p:cNvSpPr>
          <p:nvPr>
            <p:ph type="ftr" sz="quarter" idx="11"/>
          </p:nvPr>
        </p:nvSpPr>
        <p:spPr/>
        <p:txBody>
          <a:bodyPr/>
          <a:lstStyle/>
          <a:p>
            <a:r>
              <a:rPr lang="zh-TW" altLang="en-US" smtClean="0"/>
              <a:t>經濟部智慧財產局</a:t>
            </a:r>
            <a:r>
              <a:rPr lang="en-US" altLang="zh-TW" smtClean="0"/>
              <a:t>(</a:t>
            </a:r>
            <a:r>
              <a:rPr lang="zh-TW" altLang="en-US" smtClean="0"/>
              <a:t>著作權組</a:t>
            </a:r>
            <a:r>
              <a:rPr lang="en-US" altLang="zh-TW" smtClean="0"/>
              <a:t>)</a:t>
            </a:r>
            <a:endParaRPr lang="zh-TW" altLang="en-US"/>
          </a:p>
        </p:txBody>
      </p:sp>
      <p:sp>
        <p:nvSpPr>
          <p:cNvPr id="6" name="投影片編號版面配置區 5"/>
          <p:cNvSpPr>
            <a:spLocks noGrp="1"/>
          </p:cNvSpPr>
          <p:nvPr>
            <p:ph type="sldNum" sz="quarter" idx="12"/>
          </p:nvPr>
        </p:nvSpPr>
        <p:spPr/>
        <p:txBody>
          <a:bodyPr/>
          <a:lstStyle/>
          <a:p>
            <a:fld id="{51D2D507-09EA-4C6F-96ED-053C801F8797}" type="slidenum">
              <a:rPr lang="zh-TW" altLang="en-US" smtClean="0"/>
              <a:t>‹#›</a:t>
            </a:fld>
            <a:endParaRPr lang="zh-TW" altLang="en-US"/>
          </a:p>
        </p:txBody>
      </p:sp>
      <p:pic>
        <p:nvPicPr>
          <p:cNvPr id="10" name="圖片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869" y="72049"/>
            <a:ext cx="3135499" cy="1052736"/>
          </a:xfrm>
          <a:prstGeom prst="rect">
            <a:avLst/>
          </a:prstGeom>
        </p:spPr>
      </p:pic>
      <p:sp>
        <p:nvSpPr>
          <p:cNvPr id="7" name="Rectangle 16"/>
          <p:cNvSpPr>
            <a:spLocks noChangeArrowheads="1"/>
          </p:cNvSpPr>
          <p:nvPr userDrawn="1"/>
        </p:nvSpPr>
        <p:spPr bwMode="gray">
          <a:xfrm>
            <a:off x="-17344" y="1223041"/>
            <a:ext cx="9200269" cy="45719"/>
          </a:xfrm>
          <a:prstGeom prst="rect">
            <a:avLst/>
          </a:prstGeom>
          <a:solidFill>
            <a:srgbClr val="99CCFF"/>
          </a:solidFill>
          <a:ln>
            <a:noFill/>
          </a:ln>
          <a:effectLst/>
          <a:extLst/>
        </p:spPr>
        <p:txBody>
          <a:bodyPr wrap="none" anchor="ctr"/>
          <a:ls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TW" altLang="en-US">
              <a:gradFill>
                <a:gsLst>
                  <a:gs pos="0">
                    <a:schemeClr val="bg2"/>
                  </a:gs>
                  <a:gs pos="100000">
                    <a:schemeClr val="bg2">
                      <a:gamma/>
                      <a:tint val="0"/>
                      <a:invGamma/>
                    </a:schemeClr>
                  </a:gs>
                </a:gsLst>
                <a:lin ang="5400000" scaled="1"/>
              </a:gradFill>
            </a:endParaRPr>
          </a:p>
        </p:txBody>
      </p:sp>
    </p:spTree>
    <p:extLst>
      <p:ext uri="{BB962C8B-B14F-4D97-AF65-F5344CB8AC3E}">
        <p14:creationId xmlns:p14="http://schemas.microsoft.com/office/powerpoint/2010/main" val="2681186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a:xfrm>
            <a:off x="611560" y="0"/>
            <a:ext cx="8229600" cy="1143000"/>
          </a:xfrm>
          <a:prstGeom prst="rect">
            <a:avLst/>
          </a:prstGeom>
        </p:spPr>
        <p:txBody>
          <a:bodyPr/>
          <a:lstStyle/>
          <a:p>
            <a:r>
              <a:rPr lang="zh-TW" altLang="en-US" smtClean="0"/>
              <a:t>按一下以編輯母片標題樣式</a:t>
            </a:r>
            <a:endParaRPr lang="zh-TW" altLang="en-US"/>
          </a:p>
        </p:txBody>
      </p:sp>
      <p:sp>
        <p:nvSpPr>
          <p:cNvPr id="3" name="內容版面配置區 2"/>
          <p:cNvSpPr>
            <a:spLocks noGrp="1"/>
          </p:cNvSpPr>
          <p:nvPr>
            <p:ph idx="1"/>
          </p:nvPr>
        </p:nvSpPr>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8A11BE8A-A408-48DD-82D7-FE981B08691B}" type="datetime1">
              <a:rPr lang="zh-TW" altLang="en-US" smtClean="0"/>
              <a:t>2016/7/4</a:t>
            </a:fld>
            <a:endParaRPr lang="zh-TW" altLang="en-US"/>
          </a:p>
        </p:txBody>
      </p:sp>
      <p:sp>
        <p:nvSpPr>
          <p:cNvPr id="5" name="頁尾版面配置區 4"/>
          <p:cNvSpPr>
            <a:spLocks noGrp="1"/>
          </p:cNvSpPr>
          <p:nvPr>
            <p:ph type="ftr" sz="quarter" idx="11"/>
          </p:nvPr>
        </p:nvSpPr>
        <p:spPr/>
        <p:txBody>
          <a:bodyPr/>
          <a:lstStyle/>
          <a:p>
            <a:r>
              <a:rPr lang="zh-TW" altLang="en-US" smtClean="0"/>
              <a:t>經濟部智慧財產局</a:t>
            </a:r>
            <a:r>
              <a:rPr lang="en-US" altLang="zh-TW" smtClean="0"/>
              <a:t>(</a:t>
            </a:r>
            <a:r>
              <a:rPr lang="zh-TW" altLang="en-US" smtClean="0"/>
              <a:t>著作權組</a:t>
            </a:r>
            <a:r>
              <a:rPr lang="en-US" altLang="zh-TW" smtClean="0"/>
              <a:t>)</a:t>
            </a:r>
            <a:endParaRPr lang="zh-TW" altLang="en-US"/>
          </a:p>
        </p:txBody>
      </p:sp>
      <p:sp>
        <p:nvSpPr>
          <p:cNvPr id="6" name="投影片編號版面配置區 5"/>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3998447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2" name="標題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smtClean="0"/>
              <a:t>按一下以編輯母片文字樣式</a:t>
            </a:r>
          </a:p>
        </p:txBody>
      </p:sp>
      <p:sp>
        <p:nvSpPr>
          <p:cNvPr id="4" name="日期版面配置區 3"/>
          <p:cNvSpPr>
            <a:spLocks noGrp="1"/>
          </p:cNvSpPr>
          <p:nvPr>
            <p:ph type="dt" sz="half" idx="10"/>
          </p:nvPr>
        </p:nvSpPr>
        <p:spPr/>
        <p:txBody>
          <a:bodyPr/>
          <a:lstStyle/>
          <a:p>
            <a:fld id="{01E09290-F156-46B6-AD3F-B0FE459E16CD}" type="datetime1">
              <a:rPr lang="zh-TW" altLang="en-US" smtClean="0"/>
              <a:t>2016/7/4</a:t>
            </a:fld>
            <a:endParaRPr lang="zh-TW" altLang="en-US"/>
          </a:p>
        </p:txBody>
      </p:sp>
      <p:sp>
        <p:nvSpPr>
          <p:cNvPr id="5" name="頁尾版面配置區 4"/>
          <p:cNvSpPr>
            <a:spLocks noGrp="1"/>
          </p:cNvSpPr>
          <p:nvPr>
            <p:ph type="ftr" sz="quarter" idx="11"/>
          </p:nvPr>
        </p:nvSpPr>
        <p:spPr/>
        <p:txBody>
          <a:bodyPr/>
          <a:lstStyle/>
          <a:p>
            <a:r>
              <a:rPr lang="zh-TW" altLang="en-US" smtClean="0"/>
              <a:t>經濟部智慧財產局</a:t>
            </a:r>
            <a:r>
              <a:rPr lang="en-US" altLang="zh-TW" smtClean="0"/>
              <a:t>(</a:t>
            </a:r>
            <a:r>
              <a:rPr lang="zh-TW" altLang="en-US" smtClean="0"/>
              <a:t>著作權組</a:t>
            </a:r>
            <a:r>
              <a:rPr lang="en-US" altLang="zh-TW" smtClean="0"/>
              <a:t>)</a:t>
            </a:r>
            <a:endParaRPr lang="zh-TW" altLang="en-US"/>
          </a:p>
        </p:txBody>
      </p:sp>
      <p:sp>
        <p:nvSpPr>
          <p:cNvPr id="6" name="投影片編號版面配置區 5"/>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5864286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a:xfrm>
            <a:off x="611560" y="0"/>
            <a:ext cx="8229600" cy="1143000"/>
          </a:xfrm>
          <a:prstGeom prst="rect">
            <a:avLst/>
          </a:prstGeom>
        </p:spPr>
        <p:txBody>
          <a:bodyPr/>
          <a:lstStyle/>
          <a:p>
            <a:r>
              <a:rPr lang="zh-TW" altLang="en-US" smtClean="0"/>
              <a:t>按一下以編輯母片標題樣式</a:t>
            </a:r>
            <a:endParaRPr lang="zh-TW" altLang="en-US"/>
          </a:p>
        </p:txBody>
      </p:sp>
      <p:sp>
        <p:nvSpPr>
          <p:cNvPr id="3" name="內容版面配置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內容版面配置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日期版面配置區 4"/>
          <p:cNvSpPr>
            <a:spLocks noGrp="1"/>
          </p:cNvSpPr>
          <p:nvPr>
            <p:ph type="dt" sz="half" idx="10"/>
          </p:nvPr>
        </p:nvSpPr>
        <p:spPr/>
        <p:txBody>
          <a:bodyPr/>
          <a:lstStyle/>
          <a:p>
            <a:fld id="{72F5ADFB-E456-4420-91B1-8E47F101821B}" type="datetime1">
              <a:rPr lang="zh-TW" altLang="en-US" smtClean="0"/>
              <a:t>2016/7/4</a:t>
            </a:fld>
            <a:endParaRPr lang="zh-TW" altLang="en-US"/>
          </a:p>
        </p:txBody>
      </p:sp>
      <p:sp>
        <p:nvSpPr>
          <p:cNvPr id="6" name="頁尾版面配置區 5"/>
          <p:cNvSpPr>
            <a:spLocks noGrp="1"/>
          </p:cNvSpPr>
          <p:nvPr>
            <p:ph type="ftr" sz="quarter" idx="11"/>
          </p:nvPr>
        </p:nvSpPr>
        <p:spPr/>
        <p:txBody>
          <a:bodyPr/>
          <a:lstStyle/>
          <a:p>
            <a:r>
              <a:rPr lang="zh-TW" altLang="en-US" smtClean="0"/>
              <a:t>經濟部智慧財產局</a:t>
            </a:r>
            <a:r>
              <a:rPr lang="en-US" altLang="zh-TW" smtClean="0"/>
              <a:t>(</a:t>
            </a:r>
            <a:r>
              <a:rPr lang="zh-TW" altLang="en-US" smtClean="0"/>
              <a:t>著作權組</a:t>
            </a:r>
            <a:r>
              <a:rPr lang="en-US" altLang="zh-TW" smtClean="0"/>
              <a:t>)</a:t>
            </a:r>
            <a:endParaRPr lang="zh-TW" altLang="en-US"/>
          </a:p>
        </p:txBody>
      </p:sp>
      <p:sp>
        <p:nvSpPr>
          <p:cNvPr id="7" name="投影片編號版面配置區 6"/>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34733632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a:xfrm>
            <a:off x="611560" y="0"/>
            <a:ext cx="8229600" cy="1143000"/>
          </a:xfrm>
          <a:prstGeom prst="rect">
            <a:avLst/>
          </a:prstGeom>
        </p:spPr>
        <p:txBody>
          <a:bodyPr/>
          <a:lstStyle>
            <a:lvl1pPr>
              <a:defRPr/>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4" name="內容版面配置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文字版面配置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6" name="內容版面配置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7" name="日期版面配置區 6"/>
          <p:cNvSpPr>
            <a:spLocks noGrp="1"/>
          </p:cNvSpPr>
          <p:nvPr>
            <p:ph type="dt" sz="half" idx="10"/>
          </p:nvPr>
        </p:nvSpPr>
        <p:spPr/>
        <p:txBody>
          <a:bodyPr/>
          <a:lstStyle/>
          <a:p>
            <a:fld id="{7F4E0FD4-A70E-4638-B0F4-A163D663F9C4}" type="datetime1">
              <a:rPr lang="zh-TW" altLang="en-US" smtClean="0"/>
              <a:t>2016/7/4</a:t>
            </a:fld>
            <a:endParaRPr lang="zh-TW" altLang="en-US"/>
          </a:p>
        </p:txBody>
      </p:sp>
      <p:sp>
        <p:nvSpPr>
          <p:cNvPr id="8" name="頁尾版面配置區 7"/>
          <p:cNvSpPr>
            <a:spLocks noGrp="1"/>
          </p:cNvSpPr>
          <p:nvPr>
            <p:ph type="ftr" sz="quarter" idx="11"/>
          </p:nvPr>
        </p:nvSpPr>
        <p:spPr/>
        <p:txBody>
          <a:bodyPr/>
          <a:lstStyle/>
          <a:p>
            <a:r>
              <a:rPr lang="zh-TW" altLang="en-US" smtClean="0"/>
              <a:t>經濟部智慧財產局</a:t>
            </a:r>
            <a:r>
              <a:rPr lang="en-US" altLang="zh-TW" smtClean="0"/>
              <a:t>(</a:t>
            </a:r>
            <a:r>
              <a:rPr lang="zh-TW" altLang="en-US" smtClean="0"/>
              <a:t>著作權組</a:t>
            </a:r>
            <a:r>
              <a:rPr lang="en-US" altLang="zh-TW" smtClean="0"/>
              <a:t>)</a:t>
            </a:r>
            <a:endParaRPr lang="zh-TW" altLang="en-US"/>
          </a:p>
        </p:txBody>
      </p:sp>
      <p:sp>
        <p:nvSpPr>
          <p:cNvPr id="9" name="投影片編號版面配置區 8"/>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38469662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a:xfrm>
            <a:off x="611560" y="0"/>
            <a:ext cx="8229600" cy="1143000"/>
          </a:xfrm>
          <a:prstGeom prst="rect">
            <a:avLst/>
          </a:prstGeom>
        </p:spPr>
        <p:txBody>
          <a:bodyPr/>
          <a:lstStyle/>
          <a:p>
            <a:r>
              <a:rPr lang="zh-TW" altLang="en-US" smtClean="0"/>
              <a:t>按一下以編輯母片標題樣式</a:t>
            </a:r>
            <a:endParaRPr lang="zh-TW" altLang="en-US"/>
          </a:p>
        </p:txBody>
      </p:sp>
      <p:sp>
        <p:nvSpPr>
          <p:cNvPr id="3" name="日期版面配置區 2"/>
          <p:cNvSpPr>
            <a:spLocks noGrp="1"/>
          </p:cNvSpPr>
          <p:nvPr>
            <p:ph type="dt" sz="half" idx="10"/>
          </p:nvPr>
        </p:nvSpPr>
        <p:spPr/>
        <p:txBody>
          <a:bodyPr/>
          <a:lstStyle/>
          <a:p>
            <a:fld id="{7F8FF16E-8876-45C4-86E2-7FD1551DD014}" type="datetime1">
              <a:rPr lang="zh-TW" altLang="en-US" smtClean="0"/>
              <a:t>2016/7/4</a:t>
            </a:fld>
            <a:endParaRPr lang="zh-TW" altLang="en-US"/>
          </a:p>
        </p:txBody>
      </p:sp>
      <p:sp>
        <p:nvSpPr>
          <p:cNvPr id="4" name="頁尾版面配置區 3"/>
          <p:cNvSpPr>
            <a:spLocks noGrp="1"/>
          </p:cNvSpPr>
          <p:nvPr>
            <p:ph type="ftr" sz="quarter" idx="11"/>
          </p:nvPr>
        </p:nvSpPr>
        <p:spPr/>
        <p:txBody>
          <a:bodyPr/>
          <a:lstStyle/>
          <a:p>
            <a:r>
              <a:rPr lang="zh-TW" altLang="en-US" smtClean="0"/>
              <a:t>經濟部智慧財產局</a:t>
            </a:r>
            <a:r>
              <a:rPr lang="en-US" altLang="zh-TW" smtClean="0"/>
              <a:t>(</a:t>
            </a:r>
            <a:r>
              <a:rPr lang="zh-TW" altLang="en-US" smtClean="0"/>
              <a:t>著作權組</a:t>
            </a:r>
            <a:r>
              <a:rPr lang="en-US" altLang="zh-TW" smtClean="0"/>
              <a:t>)</a:t>
            </a:r>
            <a:endParaRPr lang="zh-TW" altLang="en-US"/>
          </a:p>
        </p:txBody>
      </p:sp>
      <p:sp>
        <p:nvSpPr>
          <p:cNvPr id="5" name="投影片編號版面配置區 4"/>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5818168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1"/>
          <p:cNvSpPr>
            <a:spLocks noGrp="1"/>
          </p:cNvSpPr>
          <p:nvPr>
            <p:ph type="dt" sz="half" idx="10"/>
          </p:nvPr>
        </p:nvSpPr>
        <p:spPr/>
        <p:txBody>
          <a:bodyPr/>
          <a:lstStyle/>
          <a:p>
            <a:fld id="{449DAA66-FF79-4B93-BB60-322B3254BF73}" type="datetime1">
              <a:rPr lang="zh-TW" altLang="en-US" smtClean="0"/>
              <a:t>2016/7/4</a:t>
            </a:fld>
            <a:endParaRPr lang="zh-TW" altLang="en-US"/>
          </a:p>
        </p:txBody>
      </p:sp>
      <p:sp>
        <p:nvSpPr>
          <p:cNvPr id="3" name="頁尾版面配置區 2"/>
          <p:cNvSpPr>
            <a:spLocks noGrp="1"/>
          </p:cNvSpPr>
          <p:nvPr>
            <p:ph type="ftr" sz="quarter" idx="11"/>
          </p:nvPr>
        </p:nvSpPr>
        <p:spPr/>
        <p:txBody>
          <a:bodyPr/>
          <a:lstStyle/>
          <a:p>
            <a:r>
              <a:rPr lang="zh-TW" altLang="en-US" smtClean="0"/>
              <a:t>經濟部智慧財產局</a:t>
            </a:r>
            <a:r>
              <a:rPr lang="en-US" altLang="zh-TW" smtClean="0"/>
              <a:t>(</a:t>
            </a:r>
            <a:r>
              <a:rPr lang="zh-TW" altLang="en-US" smtClean="0"/>
              <a:t>著作權組</a:t>
            </a:r>
            <a:r>
              <a:rPr lang="en-US" altLang="zh-TW" smtClean="0"/>
              <a:t>)</a:t>
            </a:r>
            <a:endParaRPr lang="zh-TW" altLang="en-US"/>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4730912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TW" altLang="en-US" smtClean="0"/>
              <a:t>按一下以編輯母片標題樣式</a:t>
            </a:r>
            <a:endParaRPr lang="zh-TW" altLang="en-US"/>
          </a:p>
        </p:txBody>
      </p:sp>
      <p:sp>
        <p:nvSpPr>
          <p:cNvPr id="3" name="內容版面配置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文字版面配置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日期版面配置區 4"/>
          <p:cNvSpPr>
            <a:spLocks noGrp="1"/>
          </p:cNvSpPr>
          <p:nvPr>
            <p:ph type="dt" sz="half" idx="10"/>
          </p:nvPr>
        </p:nvSpPr>
        <p:spPr/>
        <p:txBody>
          <a:bodyPr/>
          <a:lstStyle/>
          <a:p>
            <a:fld id="{111FBB28-33D6-4241-837A-5A1753BED720}" type="datetime1">
              <a:rPr lang="zh-TW" altLang="en-US" smtClean="0"/>
              <a:t>2016/7/4</a:t>
            </a:fld>
            <a:endParaRPr lang="zh-TW" altLang="en-US"/>
          </a:p>
        </p:txBody>
      </p:sp>
      <p:sp>
        <p:nvSpPr>
          <p:cNvPr id="6" name="頁尾版面配置區 5"/>
          <p:cNvSpPr>
            <a:spLocks noGrp="1"/>
          </p:cNvSpPr>
          <p:nvPr>
            <p:ph type="ftr" sz="quarter" idx="11"/>
          </p:nvPr>
        </p:nvSpPr>
        <p:spPr/>
        <p:txBody>
          <a:bodyPr/>
          <a:lstStyle/>
          <a:p>
            <a:r>
              <a:rPr lang="zh-TW" altLang="en-US" smtClean="0"/>
              <a:t>經濟部智慧財產局</a:t>
            </a:r>
            <a:r>
              <a:rPr lang="en-US" altLang="zh-TW" smtClean="0"/>
              <a:t>(</a:t>
            </a:r>
            <a:r>
              <a:rPr lang="zh-TW" altLang="en-US" smtClean="0"/>
              <a:t>著作權組</a:t>
            </a:r>
            <a:r>
              <a:rPr lang="en-US" altLang="zh-TW" smtClean="0"/>
              <a:t>)</a:t>
            </a:r>
            <a:endParaRPr lang="zh-TW" altLang="en-US"/>
          </a:p>
        </p:txBody>
      </p:sp>
      <p:sp>
        <p:nvSpPr>
          <p:cNvPr id="7" name="投影片編號版面配置區 6"/>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13119246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TW" altLang="en-US" smtClean="0"/>
              <a:t>按一下以編輯母片標題樣式</a:t>
            </a:r>
            <a:endParaRPr lang="zh-TW" altLang="en-US"/>
          </a:p>
        </p:txBody>
      </p:sp>
      <p:sp>
        <p:nvSpPr>
          <p:cNvPr id="3" name="圖片版面配置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TW" altLang="en-US"/>
          </a:p>
        </p:txBody>
      </p:sp>
      <p:sp>
        <p:nvSpPr>
          <p:cNvPr id="4" name="文字版面配置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日期版面配置區 4"/>
          <p:cNvSpPr>
            <a:spLocks noGrp="1"/>
          </p:cNvSpPr>
          <p:nvPr>
            <p:ph type="dt" sz="half" idx="10"/>
          </p:nvPr>
        </p:nvSpPr>
        <p:spPr/>
        <p:txBody>
          <a:bodyPr/>
          <a:lstStyle/>
          <a:p>
            <a:fld id="{7911ED80-98F8-49CD-8574-1420F29DED19}" type="datetime1">
              <a:rPr lang="zh-TW" altLang="en-US" smtClean="0"/>
              <a:t>2016/7/4</a:t>
            </a:fld>
            <a:endParaRPr lang="zh-TW" altLang="en-US"/>
          </a:p>
        </p:txBody>
      </p:sp>
      <p:sp>
        <p:nvSpPr>
          <p:cNvPr id="6" name="頁尾版面配置區 5"/>
          <p:cNvSpPr>
            <a:spLocks noGrp="1"/>
          </p:cNvSpPr>
          <p:nvPr>
            <p:ph type="ftr" sz="quarter" idx="11"/>
          </p:nvPr>
        </p:nvSpPr>
        <p:spPr/>
        <p:txBody>
          <a:bodyPr/>
          <a:lstStyle/>
          <a:p>
            <a:r>
              <a:rPr lang="zh-TW" altLang="en-US" smtClean="0"/>
              <a:t>經濟部智慧財產局</a:t>
            </a:r>
            <a:r>
              <a:rPr lang="en-US" altLang="zh-TW" smtClean="0"/>
              <a:t>(</a:t>
            </a:r>
            <a:r>
              <a:rPr lang="zh-TW" altLang="en-US" smtClean="0"/>
              <a:t>著作權組</a:t>
            </a:r>
            <a:r>
              <a:rPr lang="en-US" altLang="zh-TW" smtClean="0"/>
              <a:t>)</a:t>
            </a:r>
            <a:endParaRPr lang="zh-TW" altLang="en-US"/>
          </a:p>
        </p:txBody>
      </p:sp>
      <p:sp>
        <p:nvSpPr>
          <p:cNvPr id="7" name="投影片編號版面配置區 6"/>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29395282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文字版面配置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TW" altLang="en-US" dirty="0" smtClean="0"/>
              <a:t>按一下以編輯母片文字樣式</a:t>
            </a:r>
          </a:p>
          <a:p>
            <a:pPr lvl="1"/>
            <a:r>
              <a:rPr lang="zh-TW" altLang="en-US" dirty="0" smtClean="0"/>
              <a:t>第二層</a:t>
            </a:r>
          </a:p>
          <a:p>
            <a:pPr lvl="2"/>
            <a:r>
              <a:rPr lang="zh-TW" altLang="en-US" dirty="0" smtClean="0"/>
              <a:t>第三層</a:t>
            </a:r>
          </a:p>
          <a:p>
            <a:pPr lvl="3"/>
            <a:r>
              <a:rPr lang="zh-TW" altLang="en-US" dirty="0" smtClean="0"/>
              <a:t>第四層</a:t>
            </a:r>
          </a:p>
          <a:p>
            <a:pPr lvl="4"/>
            <a:r>
              <a:rPr lang="zh-TW" altLang="en-US" dirty="0" smtClean="0"/>
              <a:t>第五層</a:t>
            </a:r>
            <a:endParaRPr lang="zh-TW" altLang="en-US" dirty="0"/>
          </a:p>
        </p:txBody>
      </p:sp>
      <p:sp>
        <p:nvSpPr>
          <p:cNvPr id="4" name="日期版面配置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1C7C98A-C6ED-4826-B74B-8FB0CBF1364A}" type="datetime1">
              <a:rPr lang="zh-TW" altLang="en-US" smtClean="0"/>
              <a:t>2016/7/4</a:t>
            </a:fld>
            <a:endParaRPr lang="zh-TW" altLang="en-US"/>
          </a:p>
        </p:txBody>
      </p:sp>
      <p:sp>
        <p:nvSpPr>
          <p:cNvPr id="5" name="頁尾版面配置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zh-TW" altLang="en-US" smtClean="0"/>
              <a:t>經濟部智慧財產局</a:t>
            </a:r>
            <a:r>
              <a:rPr lang="en-US" altLang="zh-TW" smtClean="0"/>
              <a:t>(</a:t>
            </a:r>
            <a:r>
              <a:rPr lang="zh-TW" altLang="en-US" smtClean="0"/>
              <a:t>著作權組</a:t>
            </a:r>
            <a:r>
              <a:rPr lang="en-US" altLang="zh-TW" smtClean="0"/>
              <a:t>)</a:t>
            </a:r>
            <a:endParaRPr lang="zh-TW" altLang="en-US"/>
          </a:p>
        </p:txBody>
      </p:sp>
      <p:sp>
        <p:nvSpPr>
          <p:cNvPr id="6" name="投影片編號版面配置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D2D507-09EA-4C6F-96ED-053C801F8797}" type="slidenum">
              <a:rPr lang="zh-TW" altLang="en-US" smtClean="0"/>
              <a:t>‹#›</a:t>
            </a:fld>
            <a:endParaRPr lang="zh-TW" altLang="en-US"/>
          </a:p>
        </p:txBody>
      </p:sp>
      <p:pic>
        <p:nvPicPr>
          <p:cNvPr id="7" name="圖片 6"/>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23082" y="175435"/>
            <a:ext cx="2555776" cy="858095"/>
          </a:xfrm>
          <a:prstGeom prst="rect">
            <a:avLst/>
          </a:prstGeom>
        </p:spPr>
      </p:pic>
      <p:sp>
        <p:nvSpPr>
          <p:cNvPr id="9" name="Rectangle 16"/>
          <p:cNvSpPr>
            <a:spLocks noChangeArrowheads="1"/>
          </p:cNvSpPr>
          <p:nvPr/>
        </p:nvSpPr>
        <p:spPr bwMode="gray">
          <a:xfrm>
            <a:off x="-35661" y="1131437"/>
            <a:ext cx="9200269" cy="45719"/>
          </a:xfrm>
          <a:prstGeom prst="rect">
            <a:avLst/>
          </a:prstGeom>
          <a:solidFill>
            <a:srgbClr val="99CCFF"/>
          </a:solidFill>
          <a:ln>
            <a:noFill/>
          </a:ln>
          <a:effectLst/>
          <a:extLst/>
        </p:spPr>
        <p:txBody>
          <a:bodyPr wrap="none" anchor="ctr"/>
          <a:lstStyle/>
          <a:p>
            <a:endParaRPr lang="zh-TW" altLang="en-US">
              <a:gradFill>
                <a:gsLst>
                  <a:gs pos="0">
                    <a:schemeClr val="bg2"/>
                  </a:gs>
                  <a:gs pos="100000">
                    <a:schemeClr val="bg2">
                      <a:gamma/>
                      <a:tint val="0"/>
                      <a:invGamma/>
                    </a:schemeClr>
                  </a:gs>
                </a:gsLst>
                <a:lin ang="5400000" scaled="1"/>
              </a:gradFill>
            </a:endParaRPr>
          </a:p>
        </p:txBody>
      </p:sp>
    </p:spTree>
    <p:extLst>
      <p:ext uri="{BB962C8B-B14F-4D97-AF65-F5344CB8AC3E}">
        <p14:creationId xmlns:p14="http://schemas.microsoft.com/office/powerpoint/2010/main" val="8486908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76" r:id="rId1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標題版面配置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TW" altLang="en-US" dirty="0" smtClean="0"/>
              <a:t>按一下以編輯母片文字樣式</a:t>
            </a:r>
          </a:p>
          <a:p>
            <a:pPr lvl="1"/>
            <a:r>
              <a:rPr lang="zh-TW" altLang="en-US" dirty="0" smtClean="0"/>
              <a:t>第二層</a:t>
            </a:r>
          </a:p>
          <a:p>
            <a:pPr lvl="2"/>
            <a:r>
              <a:rPr lang="zh-TW" altLang="en-US" dirty="0" smtClean="0"/>
              <a:t>第三層</a:t>
            </a:r>
          </a:p>
          <a:p>
            <a:pPr lvl="3"/>
            <a:r>
              <a:rPr lang="zh-TW" altLang="en-US" dirty="0" smtClean="0"/>
              <a:t>第四層</a:t>
            </a:r>
          </a:p>
          <a:p>
            <a:pPr lvl="4"/>
            <a:r>
              <a:rPr lang="zh-TW" altLang="en-US" dirty="0" smtClean="0"/>
              <a:t>第五層</a:t>
            </a:r>
            <a:endParaRPr lang="zh-TW" altLang="en-US" dirty="0"/>
          </a:p>
        </p:txBody>
      </p:sp>
      <p:sp>
        <p:nvSpPr>
          <p:cNvPr id="4" name="日期版面配置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031D306-CCED-4139-A78D-9D4DF4A5FEA6}" type="datetime1">
              <a:rPr lang="zh-TW" altLang="en-US" smtClean="0"/>
              <a:t>2016/7/4</a:t>
            </a:fld>
            <a:endParaRPr lang="zh-TW" altLang="en-US"/>
          </a:p>
        </p:txBody>
      </p:sp>
      <p:sp>
        <p:nvSpPr>
          <p:cNvPr id="5" name="頁尾版面配置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zh-TW" altLang="en-US" smtClean="0"/>
              <a:t>經濟部智慧財產局</a:t>
            </a:r>
            <a:r>
              <a:rPr lang="en-US" altLang="zh-TW" smtClean="0"/>
              <a:t>(</a:t>
            </a:r>
            <a:r>
              <a:rPr lang="zh-TW" altLang="en-US" smtClean="0"/>
              <a:t>著作權組</a:t>
            </a:r>
            <a:r>
              <a:rPr lang="en-US" altLang="zh-TW" smtClean="0"/>
              <a:t>)</a:t>
            </a:r>
            <a:endParaRPr lang="zh-TW" altLang="en-US"/>
          </a:p>
        </p:txBody>
      </p:sp>
      <p:sp>
        <p:nvSpPr>
          <p:cNvPr id="6" name="投影片編號版面配置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1920542240"/>
      </p:ext>
    </p:extLst>
  </p:cSld>
  <p:clrMap bg1="lt1" tx1="dk1" bg2="lt2" tx2="dk2" accent1="accent1" accent2="accent2" accent3="accent3" accent4="accent4" accent5="accent5" accent6="accent6" hlink="hlink" folHlink="folHlink"/>
  <p:sldLayoutIdLst>
    <p:sldLayoutId id="2147483675" r:id="rId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notesSlide" Target="../notesSlides/notesSlide10.xml"/><Relationship Id="rId1" Type="http://schemas.openxmlformats.org/officeDocument/2006/relationships/slideLayout" Target="../slideLayouts/slideLayout6.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4.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6.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28.xml.rels><?xml version="1.0" encoding="UTF-8" standalone="yes"?>
<Relationships xmlns="http://schemas.openxmlformats.org/package/2006/relationships"><Relationship Id="rId3" Type="http://schemas.openxmlformats.org/officeDocument/2006/relationships/diagramData" Target="../diagrams/data17.xml"/><Relationship Id="rId7" Type="http://schemas.microsoft.com/office/2007/relationships/diagramDrawing" Target="../diagrams/drawing17.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17.xml"/><Relationship Id="rId5" Type="http://schemas.openxmlformats.org/officeDocument/2006/relationships/diagramQuickStyle" Target="../diagrams/quickStyle17.xml"/><Relationship Id="rId4" Type="http://schemas.openxmlformats.org/officeDocument/2006/relationships/diagramLayout" Target="../diagrams/layout1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6.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31.xml.rels><?xml version="1.0" encoding="UTF-8" standalone="yes"?>
<Relationships xmlns="http://schemas.openxmlformats.org/package/2006/relationships"><Relationship Id="rId2" Type="http://schemas.openxmlformats.org/officeDocument/2006/relationships/image" Target="../media/image17.ti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3" Type="http://schemas.openxmlformats.org/officeDocument/2006/relationships/diagramData" Target="../diagrams/data20.xml"/><Relationship Id="rId7" Type="http://schemas.microsoft.com/office/2007/relationships/diagramDrawing" Target="../diagrams/drawing20.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20.xml"/><Relationship Id="rId5" Type="http://schemas.openxmlformats.org/officeDocument/2006/relationships/diagramQuickStyle" Target="../diagrams/quickStyle20.xml"/><Relationship Id="rId4" Type="http://schemas.openxmlformats.org/officeDocument/2006/relationships/diagramLayout" Target="../diagrams/layout20.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22.xml"/><Relationship Id="rId2" Type="http://schemas.openxmlformats.org/officeDocument/2006/relationships/diagramData" Target="../diagrams/data22.xml"/><Relationship Id="rId1" Type="http://schemas.openxmlformats.org/officeDocument/2006/relationships/slideLayout" Target="../slideLayouts/slideLayout2.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23.xml"/><Relationship Id="rId7" Type="http://schemas.openxmlformats.org/officeDocument/2006/relationships/image" Target="../media/image19.png"/><Relationship Id="rId2" Type="http://schemas.openxmlformats.org/officeDocument/2006/relationships/diagramData" Target="../diagrams/data23.xml"/><Relationship Id="rId1" Type="http://schemas.openxmlformats.org/officeDocument/2006/relationships/slideLayout" Target="../slideLayouts/slideLayout2.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23.tif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24.tiff"/><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25.tif"/><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diagramLayout" Target="../diagrams/layout24.xml"/><Relationship Id="rId7" Type="http://schemas.openxmlformats.org/officeDocument/2006/relationships/image" Target="../media/image26.png"/><Relationship Id="rId2" Type="http://schemas.openxmlformats.org/officeDocument/2006/relationships/diagramData" Target="../diagrams/data24.xml"/><Relationship Id="rId1" Type="http://schemas.openxmlformats.org/officeDocument/2006/relationships/slideLayout" Target="../slideLayouts/slideLayout2.xml"/><Relationship Id="rId6" Type="http://schemas.microsoft.com/office/2007/relationships/diagramDrawing" Target="../diagrams/drawing24.xml"/><Relationship Id="rId5" Type="http://schemas.openxmlformats.org/officeDocument/2006/relationships/diagramColors" Target="../diagrams/colors24.xml"/><Relationship Id="rId4" Type="http://schemas.openxmlformats.org/officeDocument/2006/relationships/diagramQuickStyle" Target="../diagrams/quickStyle24.xml"/></Relationships>
</file>

<file path=ppt/slides/_rels/slide57.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hyperlink" Target="http://www.tipo.gov.tw/ch/" TargetMode="External"/><Relationship Id="rId1" Type="http://schemas.openxmlformats.org/officeDocument/2006/relationships/slideLayout" Target="../slideLayouts/slideLayout2.xml"/><Relationship Id="rId5" Type="http://schemas.openxmlformats.org/officeDocument/2006/relationships/image" Target="../media/image28.jpeg"/><Relationship Id="rId4" Type="http://schemas.openxmlformats.org/officeDocument/2006/relationships/hyperlink" Target="https://www.facebook.com/copyright.com.tw/" TargetMode="Externa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diagramLayout" Target="../diagrams/layout2.xml"/><Relationship Id="rId7" Type="http://schemas.openxmlformats.org/officeDocument/2006/relationships/image" Target="../media/image13.jpe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a:xfrm>
            <a:off x="971600" y="1700808"/>
            <a:ext cx="7416824" cy="1440160"/>
          </a:xfrm>
        </p:spPr>
        <p:txBody>
          <a:bodyPr>
            <a:normAutofit fontScale="90000"/>
          </a:bodyPr>
          <a:lstStyle/>
          <a:p>
            <a:pPr>
              <a:spcBef>
                <a:spcPts val="0"/>
              </a:spcBef>
            </a:pPr>
            <a:r>
              <a:rPr lang="zh-TW" altLang="en-US" sz="5400" b="1" dirty="0">
                <a:solidFill>
                  <a:srgbClr val="002060"/>
                </a:solidFill>
                <a:latin typeface="微軟正黑體" panose="020B0604030504040204" pitchFamily="34" charset="-120"/>
                <a:ea typeface="微軟正黑體" panose="020B0604030504040204" pitchFamily="34" charset="-120"/>
              </a:rPr>
              <a:t>政府機關辦理採購及業務需注意之著作權觀念</a:t>
            </a:r>
            <a:endParaRPr lang="en-US" altLang="zh-TW" sz="5400" b="1" dirty="0">
              <a:solidFill>
                <a:srgbClr val="002060"/>
              </a:solidFill>
              <a:latin typeface="微軟正黑體" panose="020B0604030504040204" pitchFamily="34" charset="-120"/>
              <a:ea typeface="微軟正黑體" panose="020B0604030504040204" pitchFamily="34" charset="-120"/>
            </a:endParaRPr>
          </a:p>
        </p:txBody>
      </p:sp>
      <p:sp>
        <p:nvSpPr>
          <p:cNvPr id="3" name="副標題 2"/>
          <p:cNvSpPr>
            <a:spLocks noGrp="1"/>
          </p:cNvSpPr>
          <p:nvPr>
            <p:ph type="subTitle" idx="1"/>
          </p:nvPr>
        </p:nvSpPr>
        <p:spPr>
          <a:xfrm>
            <a:off x="1475656" y="4005064"/>
            <a:ext cx="6400800" cy="792088"/>
          </a:xfrm>
        </p:spPr>
        <p:txBody>
          <a:bodyPr>
            <a:normAutofit/>
          </a:bodyPr>
          <a:lstStyle/>
          <a:p>
            <a:pPr>
              <a:lnSpc>
                <a:spcPts val="3000"/>
              </a:lnSpc>
            </a:pPr>
            <a:r>
              <a:rPr lang="zh-TW" altLang="en-US" b="1" dirty="0" smtClean="0">
                <a:ln w="10541" cmpd="sng">
                  <a:solidFill>
                    <a:schemeClr val="accent1">
                      <a:shade val="88000"/>
                      <a:satMod val="110000"/>
                    </a:schemeClr>
                  </a:solidFill>
                  <a:prstDash val="solid"/>
                </a:ln>
                <a:solidFill>
                  <a:srgbClr val="0070C0"/>
                </a:solidFill>
                <a:latin typeface="微軟正黑體" panose="020B0604030504040204" pitchFamily="34" charset="-120"/>
                <a:ea typeface="微軟正黑體" panose="020B0604030504040204" pitchFamily="34" charset="-120"/>
              </a:rPr>
              <a:t>智慧財產</a:t>
            </a:r>
            <a:r>
              <a:rPr lang="zh-TW" altLang="en-US" b="1" dirty="0">
                <a:ln w="10541" cmpd="sng">
                  <a:solidFill>
                    <a:schemeClr val="accent1">
                      <a:shade val="88000"/>
                      <a:satMod val="110000"/>
                    </a:schemeClr>
                  </a:solidFill>
                  <a:prstDash val="solid"/>
                </a:ln>
                <a:solidFill>
                  <a:srgbClr val="0070C0"/>
                </a:solidFill>
                <a:latin typeface="微軟正黑體" panose="020B0604030504040204" pitchFamily="34" charset="-120"/>
                <a:ea typeface="微軟正黑體" panose="020B0604030504040204" pitchFamily="34" charset="-120"/>
              </a:rPr>
              <a:t>局著作權</a:t>
            </a:r>
            <a:r>
              <a:rPr lang="zh-TW" altLang="en-US" b="1" dirty="0" smtClean="0">
                <a:ln w="10541" cmpd="sng">
                  <a:solidFill>
                    <a:schemeClr val="accent1">
                      <a:shade val="88000"/>
                      <a:satMod val="110000"/>
                    </a:schemeClr>
                  </a:solidFill>
                  <a:prstDash val="solid"/>
                </a:ln>
                <a:solidFill>
                  <a:srgbClr val="0070C0"/>
                </a:solidFill>
                <a:latin typeface="微軟正黑體" panose="020B0604030504040204" pitchFamily="34" charset="-120"/>
                <a:ea typeface="微軟正黑體" panose="020B0604030504040204" pitchFamily="34" charset="-120"/>
              </a:rPr>
              <a:t>組</a:t>
            </a:r>
            <a:endParaRPr lang="en-US" altLang="zh-TW" b="1" dirty="0" smtClean="0">
              <a:ln w="10541" cmpd="sng">
                <a:solidFill>
                  <a:schemeClr val="accent1">
                    <a:shade val="88000"/>
                    <a:satMod val="110000"/>
                  </a:schemeClr>
                </a:solidFill>
                <a:prstDash val="solid"/>
              </a:ln>
              <a:solidFill>
                <a:srgbClr val="0070C0"/>
              </a:solidFill>
              <a:latin typeface="微軟正黑體" panose="020B0604030504040204" pitchFamily="34" charset="-120"/>
              <a:ea typeface="微軟正黑體" panose="020B0604030504040204" pitchFamily="34" charset="-120"/>
            </a:endParaRPr>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1</a:t>
            </a:fld>
            <a:endParaRPr lang="zh-TW" altLang="en-US"/>
          </a:p>
        </p:txBody>
      </p:sp>
    </p:spTree>
    <p:extLst>
      <p:ext uri="{BB962C8B-B14F-4D97-AF65-F5344CB8AC3E}">
        <p14:creationId xmlns:p14="http://schemas.microsoft.com/office/powerpoint/2010/main" val="205069069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3"/>
          <p:cNvSpPr>
            <a:spLocks noChangeArrowheads="1"/>
          </p:cNvSpPr>
          <p:nvPr/>
        </p:nvSpPr>
        <p:spPr bwMode="auto">
          <a:xfrm>
            <a:off x="577850" y="0"/>
            <a:ext cx="8566150" cy="6716713"/>
          </a:xfrm>
          <a:prstGeom prst="rect">
            <a:avLst/>
          </a:prstGeom>
          <a:noFill/>
          <a:ln w="9525">
            <a:noFill/>
            <a:miter lim="800000"/>
            <a:headEnd/>
            <a:tailEnd/>
          </a:ln>
        </p:spPr>
        <p:txBody>
          <a:bodyPr/>
          <a:lstStyle/>
          <a:p>
            <a:r>
              <a:rPr lang="en-US" altLang="zh-TW"/>
              <a:t> </a:t>
            </a:r>
            <a:endParaRPr lang="zh-TW" altLang="en-US"/>
          </a:p>
        </p:txBody>
      </p:sp>
      <p:sp>
        <p:nvSpPr>
          <p:cNvPr id="14345" name="Text Box 4"/>
          <p:cNvSpPr txBox="1">
            <a:spLocks noChangeArrowheads="1"/>
          </p:cNvSpPr>
          <p:nvPr/>
        </p:nvSpPr>
        <p:spPr bwMode="auto">
          <a:xfrm>
            <a:off x="571472" y="1714488"/>
            <a:ext cx="642942" cy="2431435"/>
          </a:xfrm>
          <a:prstGeom prst="rect">
            <a:avLst/>
          </a:prstGeom>
          <a:solidFill>
            <a:schemeClr val="accent1">
              <a:lumMod val="40000"/>
              <a:lumOff val="60000"/>
            </a:schemeClr>
          </a:solidFill>
          <a:ln w="9525">
            <a:solidFill>
              <a:srgbClr val="000000"/>
            </a:solidFill>
            <a:miter lim="800000"/>
            <a:headEnd/>
            <a:tailEnd/>
          </a:ln>
          <a:effectLst>
            <a:outerShdw blurRad="50800" dist="38100" dir="10800000" algn="r" rotWithShape="0">
              <a:prstClr val="black">
                <a:alpha val="40000"/>
              </a:prstClr>
            </a:outerShdw>
          </a:effectLst>
        </p:spPr>
        <p:txBody>
          <a:bodyPr wrap="square">
            <a:spAutoFit/>
          </a:bodyPr>
          <a:lstStyle/>
          <a:p>
            <a:pPr algn="ctr">
              <a:defRPr/>
            </a:pPr>
            <a:endParaRPr lang="en-US" altLang="zh-TW" sz="2200" b="1" dirty="0" smtClean="0">
              <a:latin typeface="+mj-ea"/>
              <a:ea typeface="+mj-ea"/>
            </a:endParaRPr>
          </a:p>
          <a:p>
            <a:pPr algn="ctr">
              <a:defRPr/>
            </a:pPr>
            <a:r>
              <a:rPr lang="zh-TW" altLang="en-US" sz="2200" b="1" dirty="0" smtClean="0">
                <a:latin typeface="微軟正黑體" pitchFamily="34" charset="-120"/>
                <a:ea typeface="微軟正黑體" pitchFamily="34" charset="-120"/>
              </a:rPr>
              <a:t>著 </a:t>
            </a:r>
            <a:endParaRPr lang="en-US" altLang="zh-TW" sz="2200" b="1" dirty="0">
              <a:latin typeface="微軟正黑體" pitchFamily="34" charset="-120"/>
              <a:ea typeface="微軟正黑體" pitchFamily="34" charset="-120"/>
            </a:endParaRPr>
          </a:p>
          <a:p>
            <a:pPr algn="ctr">
              <a:defRPr/>
            </a:pPr>
            <a:endParaRPr lang="en-US" altLang="zh-TW" sz="2200" b="1" dirty="0" smtClean="0">
              <a:latin typeface="微軟正黑體" pitchFamily="34" charset="-120"/>
              <a:ea typeface="微軟正黑體" pitchFamily="34" charset="-120"/>
            </a:endParaRPr>
          </a:p>
          <a:p>
            <a:pPr algn="ctr">
              <a:defRPr/>
            </a:pPr>
            <a:r>
              <a:rPr lang="zh-TW" altLang="en-US" sz="2200" b="1" dirty="0" smtClean="0">
                <a:latin typeface="微軟正黑體" pitchFamily="34" charset="-120"/>
                <a:ea typeface="微軟正黑體" pitchFamily="34" charset="-120"/>
              </a:rPr>
              <a:t>作</a:t>
            </a:r>
            <a:endParaRPr lang="en-US" altLang="zh-TW" sz="2200" b="1" dirty="0">
              <a:latin typeface="微軟正黑體" pitchFamily="34" charset="-120"/>
              <a:ea typeface="微軟正黑體" pitchFamily="34" charset="-120"/>
            </a:endParaRPr>
          </a:p>
          <a:p>
            <a:pPr algn="ctr">
              <a:defRPr/>
            </a:pPr>
            <a:endParaRPr lang="en-US" altLang="zh-TW" sz="2200" b="1" dirty="0" smtClean="0">
              <a:latin typeface="微軟正黑體" pitchFamily="34" charset="-120"/>
              <a:ea typeface="微軟正黑體" pitchFamily="34" charset="-120"/>
            </a:endParaRPr>
          </a:p>
          <a:p>
            <a:pPr algn="ctr">
              <a:defRPr/>
            </a:pPr>
            <a:r>
              <a:rPr lang="zh-TW" altLang="en-US" sz="2200" b="1" dirty="0" smtClean="0">
                <a:latin typeface="微軟正黑體" pitchFamily="34" charset="-120"/>
                <a:ea typeface="微軟正黑體" pitchFamily="34" charset="-120"/>
              </a:rPr>
              <a:t>權</a:t>
            </a:r>
            <a:endParaRPr lang="en-US" altLang="zh-TW" sz="2200" b="1" dirty="0">
              <a:latin typeface="微軟正黑體" pitchFamily="34" charset="-120"/>
              <a:ea typeface="微軟正黑體" pitchFamily="34" charset="-120"/>
            </a:endParaRPr>
          </a:p>
          <a:p>
            <a:pPr algn="ctr">
              <a:defRPr/>
            </a:pPr>
            <a:endParaRPr lang="zh-TW" altLang="en-US" sz="2000" b="1" dirty="0">
              <a:latin typeface="+mj-ea"/>
              <a:ea typeface="+mj-ea"/>
            </a:endParaRPr>
          </a:p>
        </p:txBody>
      </p:sp>
      <p:sp>
        <p:nvSpPr>
          <p:cNvPr id="14348" name="Text Box 7"/>
          <p:cNvSpPr txBox="1">
            <a:spLocks noChangeArrowheads="1"/>
          </p:cNvSpPr>
          <p:nvPr/>
        </p:nvSpPr>
        <p:spPr bwMode="auto">
          <a:xfrm>
            <a:off x="1709061" y="1989823"/>
            <a:ext cx="495134" cy="651520"/>
          </a:xfrm>
          <a:prstGeom prst="rect">
            <a:avLst/>
          </a:prstGeom>
          <a:solidFill>
            <a:srgbClr val="92D050"/>
          </a:solidFill>
          <a:ln w="9525">
            <a:solidFill>
              <a:srgbClr val="000000"/>
            </a:solidFill>
            <a:miter lim="800000"/>
            <a:headEnd/>
            <a:tailEnd/>
          </a:ln>
          <a:scene3d>
            <a:camera prst="orthographicFront"/>
            <a:lightRig rig="threePt" dir="t"/>
          </a:scene3d>
          <a:sp3d>
            <a:bevelT/>
          </a:sp3d>
        </p:spPr>
        <p:txBody>
          <a:bodyPr>
            <a:spAutoFit/>
          </a:bodyPr>
          <a:lstStyle/>
          <a:p>
            <a:pPr>
              <a:defRPr/>
            </a:pPr>
            <a:r>
              <a:rPr lang="zh-TW" altLang="en-US" b="1" dirty="0">
                <a:latin typeface="微軟正黑體" pitchFamily="34" charset="-120"/>
                <a:ea typeface="微軟正黑體" pitchFamily="34" charset="-120"/>
              </a:rPr>
              <a:t>主體</a:t>
            </a:r>
          </a:p>
        </p:txBody>
      </p:sp>
      <p:sp>
        <p:nvSpPr>
          <p:cNvPr id="14349" name="Text Box 8"/>
          <p:cNvSpPr txBox="1">
            <a:spLocks noChangeArrowheads="1"/>
          </p:cNvSpPr>
          <p:nvPr/>
        </p:nvSpPr>
        <p:spPr bwMode="auto">
          <a:xfrm>
            <a:off x="1709061" y="3227164"/>
            <a:ext cx="494283" cy="651520"/>
          </a:xfrm>
          <a:prstGeom prst="rect">
            <a:avLst/>
          </a:prstGeom>
          <a:solidFill>
            <a:srgbClr val="FFFF00"/>
          </a:solidFill>
          <a:ln w="9525">
            <a:solidFill>
              <a:srgbClr val="000000"/>
            </a:solidFill>
            <a:miter lim="800000"/>
            <a:headEnd/>
            <a:tailEnd/>
          </a:ln>
          <a:scene3d>
            <a:camera prst="orthographicFront"/>
            <a:lightRig rig="threePt" dir="t"/>
          </a:scene3d>
          <a:sp3d>
            <a:bevelT/>
          </a:sp3d>
        </p:spPr>
        <p:txBody>
          <a:bodyPr>
            <a:spAutoFit/>
          </a:bodyPr>
          <a:lstStyle/>
          <a:p>
            <a:pPr>
              <a:defRPr/>
            </a:pPr>
            <a:r>
              <a:rPr lang="zh-TW" altLang="en-US" b="1" dirty="0">
                <a:latin typeface="微軟正黑體" pitchFamily="34" charset="-120"/>
                <a:ea typeface="微軟正黑體" pitchFamily="34" charset="-120"/>
              </a:rPr>
              <a:t>客體</a:t>
            </a:r>
          </a:p>
        </p:txBody>
      </p:sp>
      <p:sp>
        <p:nvSpPr>
          <p:cNvPr id="14352" name="Text Box 12"/>
          <p:cNvSpPr txBox="1">
            <a:spLocks noChangeArrowheads="1"/>
          </p:cNvSpPr>
          <p:nvPr/>
        </p:nvSpPr>
        <p:spPr bwMode="auto">
          <a:xfrm>
            <a:off x="2699792" y="2135268"/>
            <a:ext cx="1089042" cy="375701"/>
          </a:xfrm>
          <a:prstGeom prst="rect">
            <a:avLst/>
          </a:prstGeom>
          <a:solidFill>
            <a:srgbClr val="CDE5FB"/>
          </a:solidFill>
          <a:ln w="9525">
            <a:solidFill>
              <a:srgbClr val="000000"/>
            </a:solidFill>
            <a:miter lim="800000"/>
            <a:headEnd/>
            <a:tailEnd/>
          </a:ln>
          <a:effectLst>
            <a:outerShdw blurRad="50800" dist="38100" algn="l" rotWithShape="0">
              <a:prstClr val="black">
                <a:alpha val="40000"/>
              </a:prstClr>
            </a:outerShdw>
          </a:effectLst>
          <a:scene3d>
            <a:camera prst="orthographicFront"/>
            <a:lightRig rig="threePt" dir="t"/>
          </a:scene3d>
          <a:sp3d>
            <a:bevelT/>
          </a:sp3d>
        </p:spPr>
        <p:txBody>
          <a:bodyPr wrap="square">
            <a:spAutoFit/>
          </a:bodyPr>
          <a:lstStyle/>
          <a:p>
            <a:pPr algn="ctr">
              <a:defRPr/>
            </a:pPr>
            <a:r>
              <a:rPr lang="zh-TW" altLang="en-US" b="1" dirty="0" smtClean="0">
                <a:latin typeface="微軟正黑體" pitchFamily="34" charset="-120"/>
                <a:ea typeface="微軟正黑體" pitchFamily="34" charset="-120"/>
              </a:rPr>
              <a:t>著作人</a:t>
            </a:r>
            <a:endParaRPr lang="zh-TW" altLang="en-US" b="1" dirty="0">
              <a:latin typeface="微軟正黑體" pitchFamily="34" charset="-120"/>
              <a:ea typeface="微軟正黑體" pitchFamily="34" charset="-120"/>
            </a:endParaRPr>
          </a:p>
        </p:txBody>
      </p:sp>
      <p:sp>
        <p:nvSpPr>
          <p:cNvPr id="22543" name="Text Box 14"/>
          <p:cNvSpPr txBox="1">
            <a:spLocks noChangeArrowheads="1"/>
          </p:cNvSpPr>
          <p:nvPr/>
        </p:nvSpPr>
        <p:spPr bwMode="auto">
          <a:xfrm>
            <a:off x="571500" y="4786313"/>
            <a:ext cx="4422775" cy="1323439"/>
          </a:xfrm>
          <a:prstGeom prst="rect">
            <a:avLst/>
          </a:prstGeom>
          <a:solidFill>
            <a:srgbClr val="E6C0C1"/>
          </a:solidFill>
          <a:ln w="28575">
            <a:solidFill>
              <a:srgbClr val="C00000"/>
            </a:solidFill>
            <a:prstDash val="sysDash"/>
            <a:miter lim="800000"/>
            <a:headEnd/>
            <a:tailEnd/>
          </a:ln>
        </p:spPr>
        <p:txBody>
          <a:bodyPr>
            <a:spAutoFit/>
          </a:bodyPr>
          <a:lstStyle/>
          <a:p>
            <a:pPr marL="269875" lvl="1" indent="-269875">
              <a:buClr>
                <a:schemeClr val="accent2"/>
              </a:buClr>
              <a:buFont typeface="Wingdings" pitchFamily="2" charset="2"/>
              <a:buChar char="n"/>
            </a:pPr>
            <a:r>
              <a:rPr lang="zh-TW" altLang="en-US" sz="1600" b="1" dirty="0">
                <a:latin typeface="微軟正黑體" pitchFamily="34" charset="-120"/>
                <a:ea typeface="微軟正黑體" pitchFamily="34" charset="-120"/>
              </a:rPr>
              <a:t>有形利用著作：</a:t>
            </a:r>
            <a:endParaRPr lang="en-US" altLang="zh-TW" sz="1600" b="1" dirty="0">
              <a:latin typeface="微軟正黑體" pitchFamily="34" charset="-120"/>
              <a:ea typeface="微軟正黑體" pitchFamily="34" charset="-120"/>
            </a:endParaRPr>
          </a:p>
          <a:p>
            <a:pPr marL="269875" lvl="1" indent="-269875"/>
            <a:r>
              <a:rPr lang="zh-TW" altLang="en-US" sz="1600" b="1" dirty="0">
                <a:latin typeface="微軟正黑體" pitchFamily="34" charset="-120"/>
                <a:ea typeface="微軟正黑體" pitchFamily="34" charset="-120"/>
              </a:rPr>
              <a:t>    重製、公開展示、出租、改作、編輯、 散布</a:t>
            </a:r>
            <a:endParaRPr lang="en-US" altLang="zh-TW" sz="1600" b="1" dirty="0">
              <a:latin typeface="微軟正黑體" pitchFamily="34" charset="-120"/>
              <a:ea typeface="微軟正黑體" pitchFamily="34" charset="-120"/>
            </a:endParaRPr>
          </a:p>
          <a:p>
            <a:pPr marL="269875" lvl="1" indent="-269875">
              <a:buClr>
                <a:schemeClr val="accent2"/>
              </a:buClr>
              <a:buFont typeface="Wingdings" pitchFamily="2" charset="2"/>
              <a:buChar char="n"/>
            </a:pPr>
            <a:r>
              <a:rPr lang="zh-TW" altLang="en-US" sz="1600" b="1" dirty="0">
                <a:latin typeface="微軟正黑體" pitchFamily="34" charset="-120"/>
                <a:ea typeface="微軟正黑體" pitchFamily="34" charset="-120"/>
              </a:rPr>
              <a:t>無形利用著作：</a:t>
            </a:r>
            <a:endParaRPr lang="en-US" altLang="zh-TW" sz="1600" b="1" dirty="0">
              <a:latin typeface="微軟正黑體" pitchFamily="34" charset="-120"/>
              <a:ea typeface="微軟正黑體" pitchFamily="34" charset="-120"/>
            </a:endParaRPr>
          </a:p>
          <a:p>
            <a:pPr marL="269875" lvl="1" indent="-269875">
              <a:buClr>
                <a:schemeClr val="accent2"/>
              </a:buClr>
            </a:pPr>
            <a:r>
              <a:rPr lang="zh-TW" altLang="en-US" sz="1600" b="1" dirty="0">
                <a:latin typeface="微軟正黑體" pitchFamily="34" charset="-120"/>
                <a:ea typeface="微軟正黑體" pitchFamily="34" charset="-120"/>
              </a:rPr>
              <a:t>    公開播送、公開口述、公開上映、公開傳輸、公開</a:t>
            </a:r>
            <a:r>
              <a:rPr lang="zh-TW" altLang="en-US" sz="1600" b="1" dirty="0" smtClean="0">
                <a:latin typeface="微軟正黑體" pitchFamily="34" charset="-120"/>
                <a:ea typeface="微軟正黑體" pitchFamily="34" charset="-120"/>
              </a:rPr>
              <a:t>演出</a:t>
            </a:r>
            <a:endParaRPr lang="zh-TW" altLang="en-US" sz="1600" b="1" dirty="0">
              <a:latin typeface="微軟正黑體" pitchFamily="34" charset="-120"/>
              <a:ea typeface="微軟正黑體" pitchFamily="34" charset="-120"/>
            </a:endParaRPr>
          </a:p>
        </p:txBody>
      </p:sp>
      <p:sp>
        <p:nvSpPr>
          <p:cNvPr id="14357" name="Text Box 17"/>
          <p:cNvSpPr txBox="1">
            <a:spLocks noChangeArrowheads="1"/>
          </p:cNvSpPr>
          <p:nvPr/>
        </p:nvSpPr>
        <p:spPr bwMode="auto">
          <a:xfrm>
            <a:off x="4217462" y="1746970"/>
            <a:ext cx="1460729" cy="375701"/>
          </a:xfrm>
          <a:prstGeom prst="rect">
            <a:avLst/>
          </a:prstGeom>
          <a:solidFill>
            <a:schemeClr val="accent6">
              <a:lumMod val="60000"/>
              <a:lumOff val="40000"/>
            </a:schemeClr>
          </a:solidFill>
          <a:ln w="9525">
            <a:solidFill>
              <a:srgbClr val="000000"/>
            </a:solidFill>
            <a:miter lim="800000"/>
            <a:headEnd/>
            <a:tailEnd/>
          </a:ln>
          <a:scene3d>
            <a:camera prst="orthographicFront"/>
            <a:lightRig rig="threePt" dir="t"/>
          </a:scene3d>
          <a:sp3d>
            <a:bevelT/>
          </a:sp3d>
        </p:spPr>
        <p:txBody>
          <a:bodyPr>
            <a:spAutoFit/>
          </a:bodyPr>
          <a:lstStyle/>
          <a:p>
            <a:pPr>
              <a:defRPr/>
            </a:pPr>
            <a:r>
              <a:rPr lang="zh-TW" altLang="en-US" b="1" dirty="0">
                <a:latin typeface="微軟正黑體" pitchFamily="34" charset="-120"/>
                <a:ea typeface="微軟正黑體" pitchFamily="34" charset="-120"/>
              </a:rPr>
              <a:t>著作人格權</a:t>
            </a:r>
          </a:p>
        </p:txBody>
      </p:sp>
      <p:sp>
        <p:nvSpPr>
          <p:cNvPr id="14358" name="Text Box 18"/>
          <p:cNvSpPr txBox="1">
            <a:spLocks noChangeArrowheads="1"/>
          </p:cNvSpPr>
          <p:nvPr/>
        </p:nvSpPr>
        <p:spPr bwMode="auto">
          <a:xfrm>
            <a:off x="4217459" y="2459400"/>
            <a:ext cx="1459027" cy="375701"/>
          </a:xfrm>
          <a:prstGeom prst="rect">
            <a:avLst/>
          </a:prstGeom>
          <a:solidFill>
            <a:schemeClr val="accent4">
              <a:lumMod val="40000"/>
              <a:lumOff val="60000"/>
            </a:schemeClr>
          </a:solidFill>
          <a:ln w="9525">
            <a:solidFill>
              <a:srgbClr val="000000"/>
            </a:solidFill>
            <a:miter lim="800000"/>
            <a:headEnd/>
            <a:tailEnd/>
          </a:ln>
          <a:scene3d>
            <a:camera prst="orthographicFront"/>
            <a:lightRig rig="threePt" dir="t"/>
          </a:scene3d>
          <a:sp3d>
            <a:bevelT/>
          </a:sp3d>
        </p:spPr>
        <p:txBody>
          <a:bodyPr>
            <a:spAutoFit/>
          </a:bodyPr>
          <a:lstStyle/>
          <a:p>
            <a:pPr>
              <a:defRPr/>
            </a:pPr>
            <a:r>
              <a:rPr lang="zh-TW" altLang="en-US" b="1" dirty="0">
                <a:latin typeface="微軟正黑體" pitchFamily="34" charset="-120"/>
                <a:ea typeface="微軟正黑體" pitchFamily="34" charset="-120"/>
              </a:rPr>
              <a:t>著作財產權</a:t>
            </a:r>
          </a:p>
        </p:txBody>
      </p:sp>
      <p:sp>
        <p:nvSpPr>
          <p:cNvPr id="14360" name="Text Box 20"/>
          <p:cNvSpPr txBox="1">
            <a:spLocks noChangeArrowheads="1"/>
          </p:cNvSpPr>
          <p:nvPr/>
        </p:nvSpPr>
        <p:spPr bwMode="auto">
          <a:xfrm>
            <a:off x="4427984" y="3552924"/>
            <a:ext cx="1458177" cy="376617"/>
          </a:xfrm>
          <a:prstGeom prst="rect">
            <a:avLst/>
          </a:prstGeom>
          <a:solidFill>
            <a:srgbClr val="E6C0C1"/>
          </a:solidFill>
          <a:ln w="9525">
            <a:solidFill>
              <a:srgbClr val="000000"/>
            </a:solidFill>
            <a:miter lim="800000"/>
            <a:headEnd/>
            <a:tailEnd/>
          </a:ln>
          <a:scene3d>
            <a:camera prst="orthographicFront"/>
            <a:lightRig rig="threePt" dir="t"/>
          </a:scene3d>
          <a:sp3d>
            <a:bevelT/>
          </a:sp3d>
        </p:spPr>
        <p:txBody>
          <a:bodyPr>
            <a:spAutoFit/>
          </a:bodyPr>
          <a:lstStyle/>
          <a:p>
            <a:pPr>
              <a:defRPr/>
            </a:pPr>
            <a:r>
              <a:rPr lang="zh-TW" altLang="en-US" b="1" dirty="0">
                <a:latin typeface="微軟正黑體" pitchFamily="34" charset="-120"/>
                <a:ea typeface="微軟正黑體" pitchFamily="34" charset="-120"/>
              </a:rPr>
              <a:t>授權與讓與</a:t>
            </a:r>
          </a:p>
        </p:txBody>
      </p:sp>
      <p:sp>
        <p:nvSpPr>
          <p:cNvPr id="14362" name="Text Box 22"/>
          <p:cNvSpPr txBox="1">
            <a:spLocks noChangeArrowheads="1"/>
          </p:cNvSpPr>
          <p:nvPr/>
        </p:nvSpPr>
        <p:spPr bwMode="auto">
          <a:xfrm>
            <a:off x="6043774" y="2202468"/>
            <a:ext cx="1376505" cy="376617"/>
          </a:xfrm>
          <a:prstGeom prst="rect">
            <a:avLst/>
          </a:prstGeom>
          <a:solidFill>
            <a:srgbClr val="FFFF00"/>
          </a:solidFill>
          <a:ln w="9525">
            <a:solidFill>
              <a:srgbClr val="000000"/>
            </a:solidFill>
            <a:miter lim="800000"/>
            <a:headEnd/>
            <a:tailEnd/>
          </a:ln>
          <a:scene3d>
            <a:camera prst="orthographicFront"/>
            <a:lightRig rig="threePt" dir="t"/>
          </a:scene3d>
          <a:sp3d>
            <a:bevelT/>
          </a:sp3d>
        </p:spPr>
        <p:txBody>
          <a:bodyPr>
            <a:spAutoFit/>
          </a:bodyPr>
          <a:lstStyle/>
          <a:p>
            <a:pPr algn="ctr">
              <a:defRPr/>
            </a:pPr>
            <a:r>
              <a:rPr lang="zh-TW" altLang="en-US" b="1" dirty="0">
                <a:latin typeface="微軟正黑體" pitchFamily="34" charset="-120"/>
                <a:ea typeface="微軟正黑體" pitchFamily="34" charset="-120"/>
              </a:rPr>
              <a:t>合理使用</a:t>
            </a:r>
          </a:p>
        </p:txBody>
      </p:sp>
      <p:sp>
        <p:nvSpPr>
          <p:cNvPr id="14365" name="Text Box 25"/>
          <p:cNvSpPr txBox="1">
            <a:spLocks noChangeArrowheads="1"/>
          </p:cNvSpPr>
          <p:nvPr/>
        </p:nvSpPr>
        <p:spPr bwMode="auto">
          <a:xfrm>
            <a:off x="7807383" y="1913791"/>
            <a:ext cx="449193" cy="1569660"/>
          </a:xfrm>
          <a:prstGeom prst="rect">
            <a:avLst/>
          </a:prstGeom>
          <a:solidFill>
            <a:srgbClr val="FFC000"/>
          </a:solidFill>
          <a:ln w="9525">
            <a:solidFill>
              <a:srgbClr val="000000"/>
            </a:solidFill>
            <a:miter lim="800000"/>
            <a:headEnd/>
            <a:tailEnd/>
          </a:ln>
          <a:scene3d>
            <a:camera prst="orthographicFront"/>
            <a:lightRig rig="threePt" dir="t"/>
          </a:scene3d>
          <a:sp3d>
            <a:bevelT/>
          </a:sp3d>
        </p:spPr>
        <p:txBody>
          <a:bodyPr>
            <a:spAutoFit/>
          </a:bodyPr>
          <a:lstStyle/>
          <a:p>
            <a:pPr>
              <a:defRPr/>
            </a:pPr>
            <a:r>
              <a:rPr lang="zh-TW" altLang="en-US" sz="1600" b="1" dirty="0" smtClean="0">
                <a:latin typeface="微軟正黑體" pitchFamily="34" charset="-120"/>
                <a:ea typeface="微軟正黑體" pitchFamily="34" charset="-120"/>
              </a:rPr>
              <a:t>著作權受侵害</a:t>
            </a:r>
            <a:endParaRPr lang="zh-TW" altLang="en-US" sz="1600" b="1" dirty="0">
              <a:latin typeface="微軟正黑體" pitchFamily="34" charset="-120"/>
              <a:ea typeface="微軟正黑體" pitchFamily="34" charset="-120"/>
            </a:endParaRPr>
          </a:p>
        </p:txBody>
      </p:sp>
      <p:sp>
        <p:nvSpPr>
          <p:cNvPr id="22559" name="文字方塊 38"/>
          <p:cNvSpPr txBox="1">
            <a:spLocks noChangeArrowheads="1"/>
          </p:cNvSpPr>
          <p:nvPr/>
        </p:nvSpPr>
        <p:spPr bwMode="auto">
          <a:xfrm>
            <a:off x="5285738" y="4769132"/>
            <a:ext cx="2714625" cy="1077912"/>
          </a:xfrm>
          <a:prstGeom prst="rect">
            <a:avLst/>
          </a:prstGeom>
          <a:solidFill>
            <a:srgbClr val="E6C0C1"/>
          </a:solidFill>
          <a:ln w="28575">
            <a:solidFill>
              <a:srgbClr val="C00000"/>
            </a:solidFill>
            <a:prstDash val="sysDash"/>
            <a:miter lim="800000"/>
            <a:headEnd/>
            <a:tailEnd/>
          </a:ln>
        </p:spPr>
        <p:txBody>
          <a:bodyPr>
            <a:spAutoFit/>
          </a:bodyPr>
          <a:lstStyle/>
          <a:p>
            <a:pPr>
              <a:buClr>
                <a:schemeClr val="accent2"/>
              </a:buClr>
              <a:buFont typeface="Wingdings" pitchFamily="2" charset="2"/>
              <a:buChar char="n"/>
            </a:pPr>
            <a:r>
              <a:rPr lang="zh-TW" altLang="en-US" sz="1600" b="1" dirty="0">
                <a:latin typeface="微軟正黑體" pitchFamily="34" charset="-120"/>
                <a:ea typeface="微軟正黑體" pitchFamily="34" charset="-120"/>
              </a:rPr>
              <a:t>三種授權方式：</a:t>
            </a:r>
            <a:endParaRPr lang="en-US" altLang="zh-TW" sz="1600" b="1" dirty="0">
              <a:latin typeface="微軟正黑體" pitchFamily="34" charset="-120"/>
              <a:ea typeface="微軟正黑體" pitchFamily="34" charset="-120"/>
            </a:endParaRPr>
          </a:p>
          <a:p>
            <a:pPr lvl="1">
              <a:buClr>
                <a:schemeClr val="accent1"/>
              </a:buClr>
              <a:buFont typeface="Wingdings" pitchFamily="2" charset="2"/>
              <a:buChar char="n"/>
            </a:pPr>
            <a:r>
              <a:rPr lang="zh-TW" altLang="en-US" sz="1600" b="1" dirty="0">
                <a:latin typeface="微軟正黑體" pitchFamily="34" charset="-120"/>
                <a:ea typeface="微軟正黑體" pitchFamily="34" charset="-120"/>
              </a:rPr>
              <a:t>權利人自己行使</a:t>
            </a:r>
            <a:endParaRPr lang="en-US" altLang="zh-TW" sz="1600" b="1" dirty="0">
              <a:latin typeface="微軟正黑體" pitchFamily="34" charset="-120"/>
              <a:ea typeface="微軟正黑體" pitchFamily="34" charset="-120"/>
            </a:endParaRPr>
          </a:p>
          <a:p>
            <a:pPr lvl="1">
              <a:buClr>
                <a:schemeClr val="accent1"/>
              </a:buClr>
              <a:buFont typeface="Wingdings" pitchFamily="2" charset="2"/>
              <a:buChar char="n"/>
            </a:pPr>
            <a:r>
              <a:rPr lang="zh-TW" altLang="en-US" sz="1600" b="1" dirty="0">
                <a:latin typeface="微軟正黑體" pitchFamily="34" charset="-120"/>
                <a:ea typeface="微軟正黑體" pitchFamily="34" charset="-120"/>
              </a:rPr>
              <a:t>委託他人</a:t>
            </a:r>
            <a:r>
              <a:rPr lang="en-US" altLang="zh-TW" sz="1600" b="1" dirty="0">
                <a:latin typeface="微軟正黑體" pitchFamily="34" charset="-120"/>
                <a:ea typeface="微軟正黑體" pitchFamily="34" charset="-120"/>
              </a:rPr>
              <a:t>(</a:t>
            </a:r>
            <a:r>
              <a:rPr lang="zh-TW" altLang="en-US" sz="1600" b="1" dirty="0">
                <a:latin typeface="微軟正黑體" pitchFamily="34" charset="-120"/>
                <a:ea typeface="微軟正黑體" pitchFamily="34" charset="-120"/>
              </a:rPr>
              <a:t>經紀人</a:t>
            </a:r>
            <a:r>
              <a:rPr lang="en-US" altLang="zh-TW" sz="1600" b="1" dirty="0">
                <a:latin typeface="微軟正黑體" pitchFamily="34" charset="-120"/>
                <a:ea typeface="微軟正黑體" pitchFamily="34" charset="-120"/>
              </a:rPr>
              <a:t>)</a:t>
            </a:r>
          </a:p>
          <a:p>
            <a:pPr lvl="1">
              <a:buClr>
                <a:schemeClr val="accent1"/>
              </a:buClr>
              <a:buFont typeface="Wingdings" pitchFamily="2" charset="2"/>
              <a:buChar char="n"/>
            </a:pPr>
            <a:r>
              <a:rPr lang="zh-TW" altLang="en-US" sz="1600" b="1" dirty="0">
                <a:latin typeface="微軟正黑體" pitchFamily="34" charset="-120"/>
                <a:ea typeface="微軟正黑體" pitchFamily="34" charset="-120"/>
              </a:rPr>
              <a:t>著作權集管團體管理</a:t>
            </a:r>
          </a:p>
        </p:txBody>
      </p:sp>
      <p:sp>
        <p:nvSpPr>
          <p:cNvPr id="2" name="標題 1"/>
          <p:cNvSpPr>
            <a:spLocks noGrp="1"/>
          </p:cNvSpPr>
          <p:nvPr>
            <p:ph type="title"/>
          </p:nvPr>
        </p:nvSpPr>
        <p:spPr>
          <a:xfrm>
            <a:off x="388269" y="188640"/>
            <a:ext cx="8229600" cy="882352"/>
          </a:xfrm>
        </p:spPr>
        <p:txBody>
          <a:bodyPr/>
          <a:lstStyle/>
          <a:p>
            <a:pPr>
              <a:defRPr/>
            </a:pPr>
            <a:r>
              <a:rPr lang="zh-TW" altLang="en-US" sz="3600" b="1" dirty="0">
                <a:latin typeface="微軟正黑體" panose="020B0604030504040204" pitchFamily="34" charset="-120"/>
                <a:ea typeface="微軟正黑體" panose="020B0604030504040204" pitchFamily="34" charset="-120"/>
              </a:rPr>
              <a:t>著作權法簡圖</a:t>
            </a:r>
          </a:p>
        </p:txBody>
      </p:sp>
      <p:sp>
        <p:nvSpPr>
          <p:cNvPr id="34" name="Text Box 25"/>
          <p:cNvSpPr txBox="1">
            <a:spLocks noChangeArrowheads="1"/>
          </p:cNvSpPr>
          <p:nvPr/>
        </p:nvSpPr>
        <p:spPr bwMode="auto">
          <a:xfrm>
            <a:off x="8596323" y="1916193"/>
            <a:ext cx="449193" cy="1477328"/>
          </a:xfrm>
          <a:prstGeom prst="rect">
            <a:avLst/>
          </a:prstGeom>
          <a:solidFill>
            <a:schemeClr val="accent6">
              <a:lumMod val="60000"/>
              <a:lumOff val="40000"/>
            </a:schemeClr>
          </a:solidFill>
          <a:ln w="9525">
            <a:solidFill>
              <a:srgbClr val="000000"/>
            </a:solidFill>
            <a:miter lim="800000"/>
            <a:headEnd/>
            <a:tailEnd/>
          </a:ln>
          <a:scene3d>
            <a:camera prst="orthographicFront"/>
            <a:lightRig rig="threePt" dir="t"/>
          </a:scene3d>
          <a:sp3d>
            <a:bevelT/>
          </a:sp3d>
        </p:spPr>
        <p:txBody>
          <a:bodyPr>
            <a:spAutoFit/>
          </a:bodyPr>
          <a:lstStyle/>
          <a:p>
            <a:pPr>
              <a:defRPr/>
            </a:pPr>
            <a:r>
              <a:rPr lang="zh-TW" altLang="en-US" b="1" dirty="0">
                <a:latin typeface="微軟正黑體" pitchFamily="34" charset="-120"/>
                <a:ea typeface="微軟正黑體" pitchFamily="34" charset="-120"/>
              </a:rPr>
              <a:t>民</a:t>
            </a:r>
            <a:r>
              <a:rPr lang="zh-TW" altLang="en-US" b="1" dirty="0" smtClean="0">
                <a:latin typeface="微軟正黑體" pitchFamily="34" charset="-120"/>
                <a:ea typeface="微軟正黑體" pitchFamily="34" charset="-120"/>
              </a:rPr>
              <a:t>刑事救濟</a:t>
            </a:r>
            <a:endParaRPr lang="zh-TW" altLang="en-US" b="1" dirty="0">
              <a:latin typeface="微軟正黑體" pitchFamily="34" charset="-120"/>
              <a:ea typeface="微軟正黑體" pitchFamily="34" charset="-120"/>
            </a:endParaRPr>
          </a:p>
        </p:txBody>
      </p:sp>
      <p:sp>
        <p:nvSpPr>
          <p:cNvPr id="35" name="Text Box 12"/>
          <p:cNvSpPr txBox="1">
            <a:spLocks noChangeArrowheads="1"/>
          </p:cNvSpPr>
          <p:nvPr/>
        </p:nvSpPr>
        <p:spPr bwMode="auto">
          <a:xfrm>
            <a:off x="2676642" y="3378794"/>
            <a:ext cx="1107293" cy="375701"/>
          </a:xfrm>
          <a:prstGeom prst="rect">
            <a:avLst/>
          </a:prstGeom>
          <a:solidFill>
            <a:srgbClr val="CDE5FB"/>
          </a:solidFill>
          <a:ln w="9525">
            <a:solidFill>
              <a:srgbClr val="000000"/>
            </a:solidFill>
            <a:miter lim="800000"/>
            <a:headEnd/>
            <a:tailEnd/>
          </a:ln>
          <a:effectLst>
            <a:outerShdw blurRad="50800" dist="38100" algn="l" rotWithShape="0">
              <a:prstClr val="black">
                <a:alpha val="40000"/>
              </a:prstClr>
            </a:outerShdw>
          </a:effectLst>
          <a:scene3d>
            <a:camera prst="orthographicFront"/>
            <a:lightRig rig="threePt" dir="t"/>
          </a:scene3d>
          <a:sp3d>
            <a:bevelT/>
          </a:sp3d>
        </p:spPr>
        <p:txBody>
          <a:bodyPr wrap="square">
            <a:spAutoFit/>
          </a:bodyPr>
          <a:lstStyle/>
          <a:p>
            <a:pPr algn="ctr">
              <a:defRPr/>
            </a:pPr>
            <a:r>
              <a:rPr lang="zh-TW" altLang="en-US" b="1" dirty="0" smtClean="0">
                <a:latin typeface="微軟正黑體" pitchFamily="34" charset="-120"/>
                <a:ea typeface="微軟正黑體" pitchFamily="34" charset="-120"/>
              </a:rPr>
              <a:t>著    </a:t>
            </a:r>
            <a:r>
              <a:rPr lang="zh-TW" altLang="en-US" b="1" dirty="0">
                <a:latin typeface="微軟正黑體" pitchFamily="34" charset="-120"/>
                <a:ea typeface="微軟正黑體" pitchFamily="34" charset="-120"/>
              </a:rPr>
              <a:t>作</a:t>
            </a:r>
          </a:p>
        </p:txBody>
      </p:sp>
      <p:cxnSp>
        <p:nvCxnSpPr>
          <p:cNvPr id="37" name="直線單箭頭接點 36"/>
          <p:cNvCxnSpPr/>
          <p:nvPr/>
        </p:nvCxnSpPr>
        <p:spPr>
          <a:xfrm>
            <a:off x="1258181" y="3071813"/>
            <a:ext cx="428625" cy="357187"/>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42" name="直線單箭頭接點 41"/>
          <p:cNvCxnSpPr/>
          <p:nvPr/>
        </p:nvCxnSpPr>
        <p:spPr>
          <a:xfrm flipV="1">
            <a:off x="1227765" y="2253025"/>
            <a:ext cx="428625" cy="357187"/>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50" name="直線單箭頭接點 49"/>
          <p:cNvCxnSpPr/>
          <p:nvPr/>
        </p:nvCxnSpPr>
        <p:spPr>
          <a:xfrm>
            <a:off x="2203344" y="3540125"/>
            <a:ext cx="496448" cy="2381"/>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53" name="直線單箭頭接點 52"/>
          <p:cNvCxnSpPr/>
          <p:nvPr/>
        </p:nvCxnSpPr>
        <p:spPr>
          <a:xfrm flipV="1">
            <a:off x="3788834" y="2075751"/>
            <a:ext cx="428628" cy="255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56" name="直線單箭頭接點 55"/>
          <p:cNvCxnSpPr/>
          <p:nvPr/>
        </p:nvCxnSpPr>
        <p:spPr>
          <a:xfrm>
            <a:off x="3788834" y="2376230"/>
            <a:ext cx="428625" cy="315912"/>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61" name="直線單箭頭接點 60"/>
          <p:cNvCxnSpPr/>
          <p:nvPr/>
        </p:nvCxnSpPr>
        <p:spPr>
          <a:xfrm>
            <a:off x="5042188" y="2878718"/>
            <a:ext cx="0" cy="604733"/>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63" name="直線單箭頭接點 62"/>
          <p:cNvCxnSpPr/>
          <p:nvPr/>
        </p:nvCxnSpPr>
        <p:spPr>
          <a:xfrm flipV="1">
            <a:off x="5676486" y="2429583"/>
            <a:ext cx="357190" cy="214314"/>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66" name="直線單箭頭接點 65"/>
          <p:cNvCxnSpPr>
            <a:endCxn id="34" idx="1"/>
          </p:cNvCxnSpPr>
          <p:nvPr/>
        </p:nvCxnSpPr>
        <p:spPr>
          <a:xfrm>
            <a:off x="8256984" y="2654857"/>
            <a:ext cx="339339" cy="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68" name="直線單箭頭接點 67"/>
          <p:cNvCxnSpPr/>
          <p:nvPr/>
        </p:nvCxnSpPr>
        <p:spPr>
          <a:xfrm>
            <a:off x="7450195" y="2680887"/>
            <a:ext cx="357188" cy="1587"/>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70" name="直線單箭頭接點 69"/>
          <p:cNvCxnSpPr/>
          <p:nvPr/>
        </p:nvCxnSpPr>
        <p:spPr>
          <a:xfrm flipH="1">
            <a:off x="3563888" y="2930205"/>
            <a:ext cx="777765" cy="1748063"/>
          </a:xfrm>
          <a:prstGeom prst="straightConnector1">
            <a:avLst/>
          </a:prstGeom>
          <a:ln>
            <a:solidFill>
              <a:srgbClr val="00B0F0"/>
            </a:solidFill>
            <a:prstDash val="lgDashDotDot"/>
            <a:tailEnd type="arrow"/>
          </a:ln>
        </p:spPr>
        <p:style>
          <a:lnRef idx="3">
            <a:schemeClr val="dk1"/>
          </a:lnRef>
          <a:fillRef idx="0">
            <a:schemeClr val="dk1"/>
          </a:fillRef>
          <a:effectRef idx="2">
            <a:schemeClr val="dk1"/>
          </a:effectRef>
          <a:fontRef idx="minor">
            <a:schemeClr val="tx1"/>
          </a:fontRef>
        </p:style>
      </p:cxnSp>
      <p:cxnSp>
        <p:nvCxnSpPr>
          <p:cNvPr id="72" name="直線單箭頭接點 71"/>
          <p:cNvCxnSpPr/>
          <p:nvPr/>
        </p:nvCxnSpPr>
        <p:spPr>
          <a:xfrm>
            <a:off x="5350581" y="3950496"/>
            <a:ext cx="157523" cy="727772"/>
          </a:xfrm>
          <a:prstGeom prst="straightConnector1">
            <a:avLst/>
          </a:prstGeom>
          <a:ln>
            <a:solidFill>
              <a:srgbClr val="00B050"/>
            </a:solidFill>
            <a:prstDash val="sysDot"/>
            <a:tailEnd type="arrow"/>
          </a:ln>
        </p:spPr>
        <p:style>
          <a:lnRef idx="3">
            <a:schemeClr val="dk1"/>
          </a:lnRef>
          <a:fillRef idx="0">
            <a:schemeClr val="dk1"/>
          </a:fillRef>
          <a:effectRef idx="2">
            <a:schemeClr val="dk1"/>
          </a:effectRef>
          <a:fontRef idx="minor">
            <a:schemeClr val="tx1"/>
          </a:fontRef>
        </p:style>
      </p:cxnSp>
      <p:sp>
        <p:nvSpPr>
          <p:cNvPr id="22581" name="文字方塊 102"/>
          <p:cNvSpPr txBox="1">
            <a:spLocks noChangeArrowheads="1"/>
          </p:cNvSpPr>
          <p:nvPr/>
        </p:nvSpPr>
        <p:spPr bwMode="auto">
          <a:xfrm>
            <a:off x="8543928" y="3662095"/>
            <a:ext cx="400110" cy="1785937"/>
          </a:xfrm>
          <a:prstGeom prst="rect">
            <a:avLst/>
          </a:prstGeom>
          <a:noFill/>
          <a:ln w="9525">
            <a:noFill/>
            <a:miter lim="800000"/>
            <a:headEnd/>
            <a:tailEnd/>
          </a:ln>
        </p:spPr>
        <p:txBody>
          <a:bodyPr vert="eaVert">
            <a:spAutoFit/>
          </a:bodyPr>
          <a:lstStyle/>
          <a:p>
            <a:pPr algn="ctr"/>
            <a:r>
              <a:rPr lang="en-US" altLang="zh-TW" sz="1400" b="1" dirty="0">
                <a:solidFill>
                  <a:srgbClr val="FF0000"/>
                </a:solidFill>
                <a:latin typeface="微軟正黑體" pitchFamily="34" charset="-120"/>
                <a:ea typeface="微軟正黑體" pitchFamily="34" charset="-120"/>
              </a:rPr>
              <a:t>(</a:t>
            </a:r>
            <a:r>
              <a:rPr lang="zh-TW" altLang="en-US" sz="1400" b="1" dirty="0">
                <a:solidFill>
                  <a:srgbClr val="FF0000"/>
                </a:solidFill>
                <a:latin typeface="微軟正黑體" pitchFamily="34" charset="-120"/>
                <a:ea typeface="微軟正黑體" pitchFamily="34" charset="-120"/>
              </a:rPr>
              <a:t>原則上告訴乃論罪</a:t>
            </a:r>
            <a:r>
              <a:rPr lang="en-US" altLang="zh-TW" sz="1400" b="1" dirty="0">
                <a:solidFill>
                  <a:srgbClr val="FF0000"/>
                </a:solidFill>
                <a:latin typeface="微軟正黑體" pitchFamily="34" charset="-120"/>
                <a:ea typeface="微軟正黑體" pitchFamily="34" charset="-120"/>
              </a:rPr>
              <a:t>)</a:t>
            </a:r>
            <a:endParaRPr lang="zh-TW" altLang="en-US" sz="1400" b="1" dirty="0">
              <a:solidFill>
                <a:srgbClr val="FF0000"/>
              </a:solidFill>
              <a:latin typeface="微軟正黑體" pitchFamily="34" charset="-120"/>
              <a:ea typeface="微軟正黑體" pitchFamily="34" charset="-120"/>
            </a:endParaRPr>
          </a:p>
        </p:txBody>
      </p:sp>
      <p:cxnSp>
        <p:nvCxnSpPr>
          <p:cNvPr id="39" name="直線單箭頭接點 38"/>
          <p:cNvCxnSpPr>
            <a:stCxn id="14348" idx="3"/>
          </p:cNvCxnSpPr>
          <p:nvPr/>
        </p:nvCxnSpPr>
        <p:spPr>
          <a:xfrm>
            <a:off x="2204195" y="2315583"/>
            <a:ext cx="495597" cy="15756"/>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45" name="Text Box 22"/>
          <p:cNvSpPr txBox="1">
            <a:spLocks noChangeArrowheads="1"/>
          </p:cNvSpPr>
          <p:nvPr/>
        </p:nvSpPr>
        <p:spPr bwMode="auto">
          <a:xfrm>
            <a:off x="6035293" y="2835101"/>
            <a:ext cx="1376505" cy="584775"/>
          </a:xfrm>
          <a:prstGeom prst="rect">
            <a:avLst/>
          </a:prstGeom>
          <a:solidFill>
            <a:srgbClr val="FFFF00"/>
          </a:solidFill>
          <a:ln w="9525">
            <a:solidFill>
              <a:srgbClr val="000000"/>
            </a:solidFill>
            <a:miter lim="800000"/>
            <a:headEnd/>
            <a:tailEnd/>
          </a:ln>
          <a:scene3d>
            <a:camera prst="orthographicFront"/>
            <a:lightRig rig="threePt" dir="t"/>
          </a:scene3d>
          <a:sp3d>
            <a:bevelT/>
          </a:sp3d>
        </p:spPr>
        <p:txBody>
          <a:bodyPr>
            <a:spAutoFit/>
          </a:bodyPr>
          <a:lstStyle/>
          <a:p>
            <a:pPr algn="ctr">
              <a:defRPr/>
            </a:pPr>
            <a:r>
              <a:rPr lang="zh-TW" altLang="en-US" sz="1600" b="1" dirty="0" smtClean="0">
                <a:latin typeface="微軟正黑體" pitchFamily="34" charset="-120"/>
                <a:ea typeface="微軟正黑體" pitchFamily="34" charset="-120"/>
              </a:rPr>
              <a:t>著作財產</a:t>
            </a:r>
            <a:endParaRPr lang="en-US" altLang="zh-TW" sz="1600" b="1" dirty="0" smtClean="0">
              <a:latin typeface="微軟正黑體" pitchFamily="34" charset="-120"/>
              <a:ea typeface="微軟正黑體" pitchFamily="34" charset="-120"/>
            </a:endParaRPr>
          </a:p>
          <a:p>
            <a:pPr algn="ctr">
              <a:defRPr/>
            </a:pPr>
            <a:r>
              <a:rPr lang="zh-TW" altLang="en-US" sz="1600" b="1" dirty="0" smtClean="0">
                <a:latin typeface="微軟正黑體" pitchFamily="34" charset="-120"/>
                <a:ea typeface="微軟正黑體" pitchFamily="34" charset="-120"/>
              </a:rPr>
              <a:t>權期間</a:t>
            </a:r>
            <a:endParaRPr lang="zh-TW" altLang="en-US" sz="1600" b="1" dirty="0">
              <a:latin typeface="微軟正黑體" pitchFamily="34" charset="-120"/>
              <a:ea typeface="微軟正黑體" pitchFamily="34" charset="-120"/>
            </a:endParaRPr>
          </a:p>
        </p:txBody>
      </p:sp>
      <p:cxnSp>
        <p:nvCxnSpPr>
          <p:cNvPr id="46" name="直線單箭頭接點 45"/>
          <p:cNvCxnSpPr/>
          <p:nvPr/>
        </p:nvCxnSpPr>
        <p:spPr>
          <a:xfrm>
            <a:off x="5666701" y="2766409"/>
            <a:ext cx="357190" cy="214314"/>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3" name="矩形 2"/>
          <p:cNvSpPr/>
          <p:nvPr/>
        </p:nvSpPr>
        <p:spPr>
          <a:xfrm>
            <a:off x="5796136" y="928822"/>
            <a:ext cx="1832653" cy="818148"/>
          </a:xfrm>
          <a:prstGeom prst="rect">
            <a:avLst/>
          </a:prstGeom>
          <a:ln w="19050">
            <a:solidFill>
              <a:srgbClr val="C00000"/>
            </a:solidFill>
            <a:prstDash val="dash"/>
          </a:ln>
        </p:spPr>
        <p:style>
          <a:lnRef idx="1">
            <a:schemeClr val="accent2"/>
          </a:lnRef>
          <a:fillRef idx="2">
            <a:schemeClr val="accent2"/>
          </a:fillRef>
          <a:effectRef idx="1">
            <a:schemeClr val="accent2"/>
          </a:effectRef>
          <a:fontRef idx="minor">
            <a:schemeClr val="dk1"/>
          </a:fontRef>
        </p:style>
        <p:txBody>
          <a:bodyPr rtlCol="0" anchor="ctr"/>
          <a:lstStyle/>
          <a:p>
            <a:pPr marL="180975" indent="-180975">
              <a:buFont typeface="Wingdings" panose="05000000000000000000" pitchFamily="2" charset="2"/>
              <a:buChar char="n"/>
            </a:pPr>
            <a:r>
              <a:rPr lang="zh-TW" altLang="en-US" sz="1600" b="1" dirty="0" smtClean="0">
                <a:latin typeface="微軟正黑體" panose="020B0604030504040204" pitchFamily="34" charset="-120"/>
                <a:ea typeface="微軟正黑體" panose="020B0604030504040204" pitchFamily="34" charset="-120"/>
              </a:rPr>
              <a:t>公開發表權</a:t>
            </a:r>
            <a:endParaRPr lang="en-US" altLang="zh-TW" sz="1600" b="1" dirty="0" smtClean="0">
              <a:latin typeface="微軟正黑體" panose="020B0604030504040204" pitchFamily="34" charset="-120"/>
              <a:ea typeface="微軟正黑體" panose="020B0604030504040204" pitchFamily="34" charset="-120"/>
            </a:endParaRPr>
          </a:p>
          <a:p>
            <a:pPr marL="180975" indent="-180975">
              <a:buFont typeface="Wingdings" panose="05000000000000000000" pitchFamily="2" charset="2"/>
              <a:buChar char="n"/>
            </a:pPr>
            <a:r>
              <a:rPr lang="zh-TW" altLang="en-US" sz="1600" b="1" dirty="0" smtClean="0">
                <a:latin typeface="微軟正黑體" panose="020B0604030504040204" pitchFamily="34" charset="-120"/>
                <a:ea typeface="微軟正黑體" panose="020B0604030504040204" pitchFamily="34" charset="-120"/>
              </a:rPr>
              <a:t>姓名表示權</a:t>
            </a:r>
            <a:endParaRPr lang="en-US" altLang="zh-TW" sz="1600" b="1" dirty="0" smtClean="0">
              <a:latin typeface="微軟正黑體" panose="020B0604030504040204" pitchFamily="34" charset="-120"/>
              <a:ea typeface="微軟正黑體" panose="020B0604030504040204" pitchFamily="34" charset="-120"/>
            </a:endParaRPr>
          </a:p>
          <a:p>
            <a:pPr marL="180975" indent="-180975">
              <a:buFont typeface="Wingdings" panose="05000000000000000000" pitchFamily="2" charset="2"/>
              <a:buChar char="n"/>
            </a:pPr>
            <a:r>
              <a:rPr lang="zh-TW" altLang="en-US" sz="1600" b="1" dirty="0" smtClean="0">
                <a:latin typeface="微軟正黑體" panose="020B0604030504040204" pitchFamily="34" charset="-120"/>
                <a:ea typeface="微軟正黑體" panose="020B0604030504040204" pitchFamily="34" charset="-120"/>
              </a:rPr>
              <a:t>禁止不當變更權</a:t>
            </a:r>
            <a:endParaRPr lang="zh-TW" altLang="en-US" sz="1600" b="1" dirty="0">
              <a:latin typeface="微軟正黑體" panose="020B0604030504040204" pitchFamily="34" charset="-120"/>
              <a:ea typeface="微軟正黑體" panose="020B0604030504040204" pitchFamily="34" charset="-120"/>
            </a:endParaRPr>
          </a:p>
        </p:txBody>
      </p:sp>
      <p:cxnSp>
        <p:nvCxnSpPr>
          <p:cNvPr id="5" name="直線單箭頭接點 4"/>
          <p:cNvCxnSpPr/>
          <p:nvPr/>
        </p:nvCxnSpPr>
        <p:spPr>
          <a:xfrm flipV="1">
            <a:off x="4802551" y="1484784"/>
            <a:ext cx="993585" cy="229082"/>
          </a:xfrm>
          <a:prstGeom prst="straightConnector1">
            <a:avLst/>
          </a:prstGeom>
          <a:ln w="25400">
            <a:solidFill>
              <a:srgbClr val="0070C0"/>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4" name="投影片編號版面配置區 3"/>
          <p:cNvSpPr>
            <a:spLocks noGrp="1"/>
          </p:cNvSpPr>
          <p:nvPr>
            <p:ph type="sldNum" sz="quarter" idx="12"/>
          </p:nvPr>
        </p:nvSpPr>
        <p:spPr/>
        <p:txBody>
          <a:bodyPr/>
          <a:lstStyle/>
          <a:p>
            <a:fld id="{51D2D507-09EA-4C6F-96ED-053C801F8797}" type="slidenum">
              <a:rPr lang="zh-TW" altLang="en-US" smtClean="0"/>
              <a:t>10</a:t>
            </a:fld>
            <a:endParaRPr lang="zh-TW" altLang="en-US"/>
          </a:p>
        </p:txBody>
      </p:sp>
      <p:cxnSp>
        <p:nvCxnSpPr>
          <p:cNvPr id="12" name="直線單箭頭接點 11"/>
          <p:cNvCxnSpPr/>
          <p:nvPr/>
        </p:nvCxnSpPr>
        <p:spPr>
          <a:xfrm>
            <a:off x="5666701" y="2033888"/>
            <a:ext cx="2140682"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0353532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標題 1"/>
          <p:cNvSpPr txBox="1">
            <a:spLocks/>
          </p:cNvSpPr>
          <p:nvPr/>
        </p:nvSpPr>
        <p:spPr>
          <a:xfrm>
            <a:off x="899592" y="404664"/>
            <a:ext cx="7467600" cy="648072"/>
          </a:xfrm>
          <a:prstGeom prst="rect">
            <a:avLst/>
          </a:prstGeom>
        </p:spPr>
        <p:txBody>
          <a:bodyPr vert="horz" anchor="b">
            <a:noAutofit/>
          </a:bodyPr>
          <a:lstStyle/>
          <a:p>
            <a:pPr lvl="0" algn="ctr" eaLnBrk="0" fontAlgn="base" hangingPunct="0">
              <a:spcBef>
                <a:spcPct val="0"/>
              </a:spcBef>
              <a:spcAft>
                <a:spcPct val="0"/>
              </a:spcAft>
              <a:defRPr/>
            </a:pPr>
            <a:r>
              <a:rPr lang="zh-TW" altLang="en-US" sz="4000" b="1" dirty="0" smtClean="0">
                <a:solidFill>
                  <a:srgbClr val="002060"/>
                </a:solidFill>
                <a:latin typeface="微軟正黑體" pitchFamily="34" charset="-120"/>
                <a:ea typeface="微軟正黑體" pitchFamily="34" charset="-120"/>
                <a:cs typeface="+mj-cs"/>
              </a:rPr>
              <a:t>著作權之客體</a:t>
            </a:r>
            <a:r>
              <a:rPr lang="en-US" altLang="zh-TW" sz="4000" b="1" dirty="0" smtClean="0">
                <a:solidFill>
                  <a:srgbClr val="002060"/>
                </a:solidFill>
                <a:latin typeface="微軟正黑體" pitchFamily="34" charset="-120"/>
                <a:ea typeface="微軟正黑體" pitchFamily="34" charset="-120"/>
                <a:cs typeface="+mj-cs"/>
              </a:rPr>
              <a:t>-</a:t>
            </a:r>
            <a:r>
              <a:rPr lang="zh-TW" altLang="en-US" sz="4000" b="1" dirty="0" smtClean="0">
                <a:solidFill>
                  <a:srgbClr val="002060"/>
                </a:solidFill>
                <a:latin typeface="微軟正黑體" pitchFamily="34" charset="-120"/>
                <a:ea typeface="微軟正黑體" pitchFamily="34" charset="-120"/>
                <a:cs typeface="+mj-cs"/>
              </a:rPr>
              <a:t>類別</a:t>
            </a:r>
            <a:endParaRPr lang="zh-TW" altLang="en-US" sz="4000" b="1" dirty="0">
              <a:solidFill>
                <a:srgbClr val="002060"/>
              </a:solidFill>
              <a:latin typeface="微軟正黑體" pitchFamily="34" charset="-120"/>
              <a:ea typeface="微軟正黑體" pitchFamily="34" charset="-120"/>
              <a:cs typeface="+mj-cs"/>
            </a:endParaRPr>
          </a:p>
        </p:txBody>
      </p:sp>
      <p:graphicFrame>
        <p:nvGraphicFramePr>
          <p:cNvPr id="7" name="資料庫圖表 6"/>
          <p:cNvGraphicFramePr/>
          <p:nvPr>
            <p:extLst>
              <p:ext uri="{D42A27DB-BD31-4B8C-83A1-F6EECF244321}">
                <p14:modId xmlns:p14="http://schemas.microsoft.com/office/powerpoint/2010/main" val="804670620"/>
              </p:ext>
            </p:extLst>
          </p:nvPr>
        </p:nvGraphicFramePr>
        <p:xfrm>
          <a:off x="492932" y="1124744"/>
          <a:ext cx="8280920" cy="51125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投影片編號版面配置區 1"/>
          <p:cNvSpPr>
            <a:spLocks noGrp="1"/>
          </p:cNvSpPr>
          <p:nvPr>
            <p:ph type="sldNum" sz="quarter" idx="12"/>
          </p:nvPr>
        </p:nvSpPr>
        <p:spPr/>
        <p:txBody>
          <a:bodyPr/>
          <a:lstStyle/>
          <a:p>
            <a:fld id="{51D2D507-09EA-4C6F-96ED-053C801F8797}" type="slidenum">
              <a:rPr lang="zh-TW" altLang="en-US" smtClean="0"/>
              <a:t>11</a:t>
            </a:fld>
            <a:endParaRPr lang="zh-TW" altLang="en-US"/>
          </a:p>
        </p:txBody>
      </p:sp>
      <p:sp>
        <p:nvSpPr>
          <p:cNvPr id="3" name="文字方塊 2"/>
          <p:cNvSpPr txBox="1"/>
          <p:nvPr/>
        </p:nvSpPr>
        <p:spPr>
          <a:xfrm>
            <a:off x="4932040" y="1700808"/>
            <a:ext cx="3960440" cy="646331"/>
          </a:xfrm>
          <a:prstGeom prst="rec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zh-TW" altLang="en-US" b="1" dirty="0" smtClean="0">
                <a:latin typeface="微軟正黑體" panose="020B0604030504040204" pitchFamily="34" charset="-120"/>
                <a:ea typeface="微軟正黑體" panose="020B0604030504040204" pitchFamily="34" charset="-120"/>
              </a:rPr>
              <a:t>表演人對既有著作或民俗創作之表演，以獨立之著作保護之</a:t>
            </a:r>
            <a:r>
              <a:rPr lang="en-US" altLang="zh-TW" b="1" dirty="0" smtClean="0">
                <a:latin typeface="微軟正黑體" panose="020B0604030504040204" pitchFamily="34" charset="-120"/>
                <a:ea typeface="微軟正黑體" panose="020B0604030504040204" pitchFamily="34" charset="-120"/>
              </a:rPr>
              <a:t>(</a:t>
            </a:r>
            <a:r>
              <a:rPr lang="zh-TW" altLang="en-US" b="1" dirty="0" smtClean="0">
                <a:latin typeface="微軟正黑體" panose="020B0604030504040204" pitchFamily="34" charset="-120"/>
                <a:ea typeface="微軟正黑體" panose="020B0604030504040204" pitchFamily="34" charset="-120"/>
              </a:rPr>
              <a:t>第</a:t>
            </a:r>
            <a:r>
              <a:rPr lang="en-US" altLang="zh-TW" b="1" dirty="0" smtClean="0">
                <a:latin typeface="微軟正黑體" panose="020B0604030504040204" pitchFamily="34" charset="-120"/>
                <a:ea typeface="微軟正黑體" panose="020B0604030504040204" pitchFamily="34" charset="-120"/>
              </a:rPr>
              <a:t>7</a:t>
            </a:r>
            <a:r>
              <a:rPr lang="zh-TW" altLang="en-US" b="1" dirty="0" smtClean="0">
                <a:latin typeface="微軟正黑體" panose="020B0604030504040204" pitchFamily="34" charset="-120"/>
                <a:ea typeface="微軟正黑體" panose="020B0604030504040204" pitchFamily="34" charset="-120"/>
              </a:rPr>
              <a:t>條之</a:t>
            </a:r>
            <a:r>
              <a:rPr lang="en-US" altLang="zh-TW" b="1" dirty="0" smtClean="0">
                <a:latin typeface="微軟正黑體" panose="020B0604030504040204" pitchFamily="34" charset="-120"/>
                <a:ea typeface="微軟正黑體" panose="020B0604030504040204" pitchFamily="34" charset="-120"/>
              </a:rPr>
              <a:t>1</a:t>
            </a:r>
            <a:r>
              <a:rPr lang="zh-TW" altLang="en-US" b="1" dirty="0" smtClean="0">
                <a:latin typeface="微軟正黑體" panose="020B0604030504040204" pitchFamily="34" charset="-120"/>
                <a:ea typeface="微軟正黑體" panose="020B0604030504040204" pitchFamily="34" charset="-120"/>
              </a:rPr>
              <a:t>）</a:t>
            </a:r>
            <a:endParaRPr lang="zh-TW" altLang="en-US" b="1"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115536236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 2"/>
          <p:cNvSpPr>
            <a:spLocks noGrp="1"/>
          </p:cNvSpPr>
          <p:nvPr>
            <p:ph type="title"/>
          </p:nvPr>
        </p:nvSpPr>
        <p:spPr>
          <a:xfrm>
            <a:off x="1763688" y="260648"/>
            <a:ext cx="6912768" cy="738336"/>
          </a:xfrm>
        </p:spPr>
        <p:txBody>
          <a:bodyPr>
            <a:normAutofit/>
          </a:bodyPr>
          <a:lstStyle/>
          <a:p>
            <a:pPr lvl="0"/>
            <a:r>
              <a:rPr lang="zh-TW" altLang="en-US" sz="4000" b="1" dirty="0" smtClean="0">
                <a:solidFill>
                  <a:srgbClr val="002060"/>
                </a:solidFill>
                <a:latin typeface="微軟正黑體" panose="020B0604030504040204" pitchFamily="34" charset="-120"/>
                <a:ea typeface="微軟正黑體" panose="020B0604030504040204" pitchFamily="34" charset="-120"/>
              </a:rPr>
              <a:t>哪些標的不</a:t>
            </a:r>
            <a:r>
              <a:rPr lang="zh-TW" altLang="zh-TW" sz="4000" b="1" dirty="0" smtClean="0">
                <a:solidFill>
                  <a:srgbClr val="002060"/>
                </a:solidFill>
                <a:latin typeface="微軟正黑體" panose="020B0604030504040204" pitchFamily="34" charset="-120"/>
                <a:ea typeface="微軟正黑體" panose="020B0604030504040204" pitchFamily="34" charset="-120"/>
              </a:rPr>
              <a:t>受</a:t>
            </a:r>
            <a:r>
              <a:rPr lang="zh-TW" altLang="zh-TW" sz="4000" b="1" dirty="0">
                <a:solidFill>
                  <a:srgbClr val="002060"/>
                </a:solidFill>
                <a:latin typeface="微軟正黑體" panose="020B0604030504040204" pitchFamily="34" charset="-120"/>
                <a:ea typeface="微軟正黑體" panose="020B0604030504040204" pitchFamily="34" charset="-120"/>
              </a:rPr>
              <a:t>著作權</a:t>
            </a:r>
            <a:r>
              <a:rPr lang="zh-TW" altLang="zh-TW" sz="4000" b="1" dirty="0" smtClean="0">
                <a:solidFill>
                  <a:srgbClr val="002060"/>
                </a:solidFill>
                <a:latin typeface="微軟正黑體" panose="020B0604030504040204" pitchFamily="34" charset="-120"/>
                <a:ea typeface="微軟正黑體" panose="020B0604030504040204" pitchFamily="34" charset="-120"/>
              </a:rPr>
              <a:t>保護</a:t>
            </a:r>
            <a:r>
              <a:rPr lang="en-US" altLang="zh-TW" sz="4000" b="1" dirty="0" smtClean="0">
                <a:solidFill>
                  <a:srgbClr val="002060"/>
                </a:solidFill>
                <a:latin typeface="微軟正黑體" panose="020B0604030504040204" pitchFamily="34" charset="-120"/>
                <a:ea typeface="微軟正黑體" panose="020B0604030504040204" pitchFamily="34" charset="-120"/>
              </a:rPr>
              <a:t>(§9)</a:t>
            </a:r>
            <a:endParaRPr lang="zh-TW" altLang="zh-TW" sz="4000" dirty="0">
              <a:solidFill>
                <a:srgbClr val="002060"/>
              </a:solidFill>
            </a:endParaRPr>
          </a:p>
        </p:txBody>
      </p:sp>
      <p:sp>
        <p:nvSpPr>
          <p:cNvPr id="6" name="投影片編號版面配置區 5"/>
          <p:cNvSpPr>
            <a:spLocks noGrp="1"/>
          </p:cNvSpPr>
          <p:nvPr>
            <p:ph type="sldNum" sz="quarter" idx="12"/>
          </p:nvPr>
        </p:nvSpPr>
        <p:spPr/>
        <p:txBody>
          <a:bodyPr/>
          <a:lstStyle/>
          <a:p>
            <a:fld id="{918C4CFB-BFA7-48E9-8717-E8A422716625}" type="slidenum">
              <a:rPr lang="zh-TW" altLang="en-US" smtClean="0"/>
              <a:t>12</a:t>
            </a:fld>
            <a:endParaRPr lang="zh-TW" altLang="en-US" dirty="0"/>
          </a:p>
        </p:txBody>
      </p:sp>
      <p:graphicFrame>
        <p:nvGraphicFramePr>
          <p:cNvPr id="18" name="表格 17"/>
          <p:cNvGraphicFramePr>
            <a:graphicFrameLocks noGrp="1"/>
          </p:cNvGraphicFramePr>
          <p:nvPr>
            <p:extLst>
              <p:ext uri="{D42A27DB-BD31-4B8C-83A1-F6EECF244321}">
                <p14:modId xmlns:p14="http://schemas.microsoft.com/office/powerpoint/2010/main" val="4110464908"/>
              </p:ext>
            </p:extLst>
          </p:nvPr>
        </p:nvGraphicFramePr>
        <p:xfrm>
          <a:off x="971600" y="1340768"/>
          <a:ext cx="7416824" cy="3888431"/>
        </p:xfrm>
        <a:graphic>
          <a:graphicData uri="http://schemas.openxmlformats.org/drawingml/2006/table">
            <a:tbl>
              <a:tblPr firstRow="1" bandRow="1">
                <a:tableStyleId>{8799B23B-EC83-4686-B30A-512413B5E67A}</a:tableStyleId>
              </a:tblPr>
              <a:tblGrid>
                <a:gridCol w="7416824"/>
              </a:tblGrid>
              <a:tr h="67908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TW" altLang="en-US" sz="2400" dirty="0" smtClean="0">
                          <a:latin typeface="微軟正黑體" panose="020B0604030504040204" pitchFamily="34" charset="-120"/>
                          <a:ea typeface="微軟正黑體" panose="020B0604030504040204" pitchFamily="34" charset="-120"/>
                        </a:rPr>
                        <a:t>憲法、法律、命令、</a:t>
                      </a:r>
                      <a:r>
                        <a:rPr lang="zh-TW" altLang="en-US" sz="2400" dirty="0" smtClean="0">
                          <a:solidFill>
                            <a:srgbClr val="FF0000"/>
                          </a:solidFill>
                          <a:latin typeface="微軟正黑體" panose="020B0604030504040204" pitchFamily="34" charset="-120"/>
                          <a:ea typeface="微軟正黑體" panose="020B0604030504040204" pitchFamily="34" charset="-120"/>
                        </a:rPr>
                        <a:t>公文</a:t>
                      </a:r>
                      <a:endParaRPr lang="zh-TW" altLang="en-US" sz="2400" b="1" dirty="0" smtClean="0">
                        <a:solidFill>
                          <a:srgbClr val="FF0000"/>
                        </a:solidFill>
                        <a:latin typeface="微軟正黑體" panose="020B0604030504040204" pitchFamily="34" charset="-120"/>
                        <a:ea typeface="微軟正黑體" panose="020B0604030504040204" pitchFamily="34" charset="-120"/>
                      </a:endParaRPr>
                    </a:p>
                  </a:txBody>
                  <a:tcPr/>
                </a:tc>
              </a:tr>
              <a:tr h="67908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TW" altLang="en-US" sz="2400" b="1" dirty="0" smtClean="0">
                          <a:latin typeface="微軟正黑體" panose="020B0604030504040204" pitchFamily="34" charset="-120"/>
                          <a:ea typeface="微軟正黑體" panose="020B0604030504040204" pitchFamily="34" charset="-120"/>
                        </a:rPr>
                        <a:t>政府機關</a:t>
                      </a:r>
                      <a:r>
                        <a:rPr lang="zh-TW" altLang="en-US" sz="2400" dirty="0" smtClean="0">
                          <a:latin typeface="微軟正黑體" panose="020B0604030504040204" pitchFamily="34" charset="-120"/>
                          <a:ea typeface="微軟正黑體" panose="020B0604030504040204" pitchFamily="34" charset="-120"/>
                        </a:rPr>
                        <a:t>就前款著作作成之翻譯物</a:t>
                      </a:r>
                      <a:endParaRPr lang="zh-TW" altLang="en-US" sz="2400" b="1" dirty="0" smtClean="0">
                        <a:latin typeface="微軟正黑體" panose="020B0604030504040204" pitchFamily="34" charset="-120"/>
                        <a:ea typeface="微軟正黑體" panose="020B0604030504040204" pitchFamily="34" charset="-120"/>
                      </a:endParaRPr>
                    </a:p>
                  </a:txBody>
                  <a:tcPr/>
                </a:tc>
              </a:tr>
              <a:tr h="117211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TW" altLang="zh-TW" sz="2400" dirty="0" smtClean="0">
                          <a:latin typeface="微軟正黑體" panose="020B0604030504040204" pitchFamily="34" charset="-120"/>
                          <a:ea typeface="微軟正黑體" panose="020B0604030504040204" pitchFamily="34" charset="-120"/>
                        </a:rPr>
                        <a:t>標語及通用之符號、名詞、公式、數表、表格、簿冊或時曆</a:t>
                      </a:r>
                      <a:endParaRPr lang="zh-TW" altLang="en-US" sz="2400" dirty="0">
                        <a:latin typeface="微軟正黑體" panose="020B0604030504040204" pitchFamily="34" charset="-120"/>
                        <a:ea typeface="微軟正黑體" panose="020B0604030504040204" pitchFamily="34" charset="-120"/>
                      </a:endParaRPr>
                    </a:p>
                  </a:txBody>
                  <a:tcPr/>
                </a:tc>
              </a:tr>
              <a:tr h="679080">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zh-TW" altLang="zh-TW" sz="2400" dirty="0" smtClean="0">
                          <a:latin typeface="微軟正黑體" panose="020B0604030504040204" pitchFamily="34" charset="-120"/>
                          <a:ea typeface="微軟正黑體" panose="020B0604030504040204" pitchFamily="34" charset="-120"/>
                        </a:rPr>
                        <a:t>單純為傳達事實之新聞報導所作成之語文著作</a:t>
                      </a:r>
                      <a:endParaRPr lang="zh-TW" altLang="en-US" sz="2400" b="1" dirty="0" smtClean="0">
                        <a:latin typeface="微軟正黑體" panose="020B0604030504040204" pitchFamily="34" charset="-120"/>
                        <a:ea typeface="微軟正黑體" panose="020B0604030504040204" pitchFamily="34" charset="-120"/>
                      </a:endParaRPr>
                    </a:p>
                  </a:txBody>
                  <a:tcPr/>
                </a:tc>
              </a:tr>
              <a:tr h="67908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TW" altLang="en-US" sz="2400" dirty="0" smtClean="0">
                          <a:latin typeface="微軟正黑體" panose="020B0604030504040204" pitchFamily="34" charset="-120"/>
                          <a:ea typeface="微軟正黑體" panose="020B0604030504040204" pitchFamily="34" charset="-120"/>
                        </a:rPr>
                        <a:t>依法令舉</a:t>
                      </a:r>
                      <a:r>
                        <a:rPr lang="zh-TW" altLang="zh-TW" sz="2400" dirty="0" smtClean="0">
                          <a:latin typeface="微軟正黑體" panose="020B0604030504040204" pitchFamily="34" charset="-120"/>
                          <a:ea typeface="微軟正黑體" panose="020B0604030504040204" pitchFamily="34" charset="-120"/>
                        </a:rPr>
                        <a:t>行之各類考試試題及其備用試題</a:t>
                      </a:r>
                      <a:endParaRPr lang="zh-TW" altLang="en-US" sz="2400" b="1" dirty="0" smtClean="0">
                        <a:latin typeface="微軟正黑體" panose="020B0604030504040204" pitchFamily="34" charset="-120"/>
                        <a:ea typeface="微軟正黑體" panose="020B0604030504040204" pitchFamily="34" charset="-120"/>
                      </a:endParaRPr>
                    </a:p>
                  </a:txBody>
                  <a:tcPr/>
                </a:tc>
              </a:tr>
            </a:tbl>
          </a:graphicData>
        </a:graphic>
      </p:graphicFrame>
      <p:sp>
        <p:nvSpPr>
          <p:cNvPr id="5" name="流程圖: 程序 4"/>
          <p:cNvSpPr/>
          <p:nvPr/>
        </p:nvSpPr>
        <p:spPr>
          <a:xfrm>
            <a:off x="899592" y="5373216"/>
            <a:ext cx="7560840" cy="792088"/>
          </a:xfrm>
          <a:prstGeom prst="flowChartProcess">
            <a:avLst/>
          </a:prstGeom>
          <a:ln>
            <a:noFill/>
          </a:ln>
          <a:effectLst>
            <a:outerShdw blurRad="50800" dist="38100" dir="2700000" algn="tl" rotWithShape="0">
              <a:prstClr val="black">
                <a:alpha val="40000"/>
              </a:prstClr>
            </a:outerShdw>
          </a:effectLst>
        </p:spPr>
        <p:style>
          <a:lnRef idx="1">
            <a:schemeClr val="accent5"/>
          </a:lnRef>
          <a:fillRef idx="2">
            <a:schemeClr val="accent5"/>
          </a:fillRef>
          <a:effectRef idx="1">
            <a:schemeClr val="accent5"/>
          </a:effectRef>
          <a:fontRef idx="minor">
            <a:schemeClr val="dk1"/>
          </a:fontRef>
        </p:style>
        <p:txBody>
          <a:bodyPr rtlCol="0" anchor="ctr"/>
          <a:lstStyle/>
          <a:p>
            <a:r>
              <a:rPr lang="zh-TW" altLang="en-US" sz="2000" b="1" dirty="0">
                <a:solidFill>
                  <a:srgbClr val="C00000"/>
                </a:solidFill>
                <a:latin typeface="微軟正黑體" panose="020B0604030504040204" pitchFamily="34" charset="-120"/>
                <a:ea typeface="微軟正黑體" panose="020B0604030504040204" pitchFamily="34" charset="-120"/>
              </a:rPr>
              <a:t>公文</a:t>
            </a:r>
            <a:r>
              <a:rPr lang="zh-TW" altLang="en-US" sz="2000" b="1" dirty="0">
                <a:latin typeface="微軟正黑體" panose="020B0604030504040204" pitchFamily="34" charset="-120"/>
                <a:ea typeface="微軟正黑體" panose="020B0604030504040204" pitchFamily="34" charset="-120"/>
              </a:rPr>
              <a:t>→包括公務員於職務上草擬之文告、講稿、新聞稿及其他</a:t>
            </a:r>
            <a:r>
              <a:rPr lang="zh-TW" altLang="en-US" sz="2000" b="1" dirty="0" smtClean="0">
                <a:latin typeface="微軟正黑體" panose="020B0604030504040204" pitchFamily="34" charset="-120"/>
                <a:ea typeface="微軟正黑體" panose="020B0604030504040204" pitchFamily="34" charset="-120"/>
              </a:rPr>
              <a:t>文書</a:t>
            </a:r>
            <a:endParaRPr lang="en-US" altLang="zh-TW" sz="2000" b="1" dirty="0" smtClean="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382582215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 2"/>
          <p:cNvSpPr>
            <a:spLocks noGrp="1"/>
          </p:cNvSpPr>
          <p:nvPr>
            <p:ph type="title"/>
          </p:nvPr>
        </p:nvSpPr>
        <p:spPr>
          <a:xfrm>
            <a:off x="1907704" y="260648"/>
            <a:ext cx="6984776" cy="738336"/>
          </a:xfrm>
        </p:spPr>
        <p:txBody>
          <a:bodyPr>
            <a:normAutofit/>
          </a:bodyPr>
          <a:lstStyle/>
          <a:p>
            <a:pPr lvl="0"/>
            <a:r>
              <a:rPr lang="zh-TW" altLang="en-US" sz="3600" b="1" dirty="0" smtClean="0">
                <a:latin typeface="微軟正黑體" panose="020B0604030504040204" pitchFamily="34" charset="-120"/>
                <a:ea typeface="微軟正黑體" panose="020B0604030504040204" pitchFamily="34" charset="-120"/>
              </a:rPr>
              <a:t>政府文書是否受著</a:t>
            </a:r>
            <a:r>
              <a:rPr lang="zh-TW" altLang="zh-TW" sz="3600" b="1" dirty="0" smtClean="0">
                <a:latin typeface="微軟正黑體" panose="020B0604030504040204" pitchFamily="34" charset="-120"/>
                <a:ea typeface="微軟正黑體" panose="020B0604030504040204" pitchFamily="34" charset="-120"/>
              </a:rPr>
              <a:t>作權保護</a:t>
            </a:r>
            <a:endParaRPr lang="zh-TW" altLang="zh-TW" sz="3600" dirty="0"/>
          </a:p>
        </p:txBody>
      </p:sp>
      <p:sp>
        <p:nvSpPr>
          <p:cNvPr id="6" name="投影片編號版面配置區 5"/>
          <p:cNvSpPr>
            <a:spLocks noGrp="1"/>
          </p:cNvSpPr>
          <p:nvPr>
            <p:ph type="sldNum" sz="quarter" idx="12"/>
          </p:nvPr>
        </p:nvSpPr>
        <p:spPr/>
        <p:txBody>
          <a:bodyPr/>
          <a:lstStyle/>
          <a:p>
            <a:fld id="{918C4CFB-BFA7-48E9-8717-E8A422716625}" type="slidenum">
              <a:rPr lang="zh-TW" altLang="en-US" smtClean="0"/>
              <a:t>13</a:t>
            </a:fld>
            <a:endParaRPr lang="zh-TW" altLang="en-US" dirty="0"/>
          </a:p>
        </p:txBody>
      </p:sp>
      <p:grpSp>
        <p:nvGrpSpPr>
          <p:cNvPr id="2" name="群組 1"/>
          <p:cNvGrpSpPr/>
          <p:nvPr/>
        </p:nvGrpSpPr>
        <p:grpSpPr>
          <a:xfrm>
            <a:off x="514475" y="1577930"/>
            <a:ext cx="7992888" cy="4680520"/>
            <a:chOff x="467544" y="1484784"/>
            <a:chExt cx="7416824" cy="4804747"/>
          </a:xfrm>
        </p:grpSpPr>
        <p:sp>
          <p:nvSpPr>
            <p:cNvPr id="10" name="圓角矩形 9"/>
            <p:cNvSpPr/>
            <p:nvPr/>
          </p:nvSpPr>
          <p:spPr>
            <a:xfrm>
              <a:off x="467544" y="1484784"/>
              <a:ext cx="2160240" cy="2232248"/>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marL="285750" indent="-285750">
                <a:buFont typeface="Arial" panose="020B0604020202020204" pitchFamily="34" charset="0"/>
                <a:buChar char="•"/>
              </a:pPr>
              <a:r>
                <a:rPr lang="zh-TW" altLang="en-US" b="1" dirty="0">
                  <a:latin typeface="微軟正黑體" panose="020B0604030504040204" pitchFamily="34" charset="-120"/>
                  <a:ea typeface="微軟正黑體" panose="020B0604030504040204" pitchFamily="34" charset="-120"/>
                </a:rPr>
                <a:t>宣導專書</a:t>
              </a:r>
              <a:r>
                <a:rPr lang="zh-TW" altLang="en-US" b="1" dirty="0" smtClean="0">
                  <a:latin typeface="微軟正黑體" panose="020B0604030504040204" pitchFamily="34" charset="-120"/>
                  <a:ea typeface="微軟正黑體" panose="020B0604030504040204" pitchFamily="34" charset="-120"/>
                </a:rPr>
                <a:t>、</a:t>
              </a:r>
              <a:endParaRPr lang="en-US" altLang="zh-TW" b="1" dirty="0" smtClean="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b="1" dirty="0" smtClean="0">
                  <a:latin typeface="微軟正黑體" panose="020B0604030504040204" pitchFamily="34" charset="-120"/>
                  <a:ea typeface="微軟正黑體" panose="020B0604030504040204" pitchFamily="34" charset="-120"/>
                </a:rPr>
                <a:t>學術研究報告、</a:t>
              </a:r>
              <a:endParaRPr lang="en-US" altLang="zh-TW" b="1" dirty="0" smtClean="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b="1" dirty="0" smtClean="0">
                  <a:latin typeface="微軟正黑體" panose="020B0604030504040204" pitchFamily="34" charset="-120"/>
                  <a:ea typeface="微軟正黑體" panose="020B0604030504040204" pitchFamily="34" charset="-120"/>
                </a:rPr>
                <a:t>同仁拍攝之會議照片</a:t>
              </a:r>
              <a:endParaRPr lang="en-US" altLang="zh-TW" b="1" dirty="0" smtClean="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b="1" dirty="0" smtClean="0">
                  <a:latin typeface="微軟正黑體" panose="020B0604030504040204" pitchFamily="34" charset="-120"/>
                  <a:ea typeface="微軟正黑體" panose="020B0604030504040204" pitchFamily="34" charset="-120"/>
                </a:rPr>
                <a:t>撰寫之出國報告</a:t>
              </a:r>
              <a:endParaRPr lang="zh-TW" altLang="en-US" b="1" dirty="0">
                <a:latin typeface="微軟正黑體" panose="020B0604030504040204" pitchFamily="34" charset="-120"/>
                <a:ea typeface="微軟正黑體" panose="020B0604030504040204" pitchFamily="34" charset="-120"/>
              </a:endParaRPr>
            </a:p>
          </p:txBody>
        </p:sp>
        <p:sp>
          <p:nvSpPr>
            <p:cNvPr id="11" name="圓角矩形 10"/>
            <p:cNvSpPr/>
            <p:nvPr/>
          </p:nvSpPr>
          <p:spPr>
            <a:xfrm>
              <a:off x="467544" y="4077072"/>
              <a:ext cx="2160240" cy="2160240"/>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marL="342900" indent="-342900">
                <a:buFont typeface="Arial" panose="020B0604020202020204" pitchFamily="34" charset="0"/>
                <a:buChar char="•"/>
              </a:pPr>
              <a:r>
                <a:rPr lang="zh-TW" altLang="en-US" sz="2000" b="1" dirty="0" smtClean="0">
                  <a:latin typeface="微軟正黑體" panose="020B0604030504040204" pitchFamily="34" charset="-120"/>
                  <a:ea typeface="微軟正黑體" panose="020B0604030504040204" pitchFamily="34" charset="-120"/>
                </a:rPr>
                <a:t>法律、命令</a:t>
              </a:r>
              <a:endParaRPr lang="en-US" altLang="zh-TW" sz="2000" b="1" dirty="0" smtClean="0">
                <a:latin typeface="微軟正黑體" panose="020B0604030504040204" pitchFamily="34" charset="-120"/>
                <a:ea typeface="微軟正黑體" panose="020B0604030504040204" pitchFamily="34" charset="-120"/>
              </a:endParaRPr>
            </a:p>
            <a:p>
              <a:pPr marL="342900" indent="-342900">
                <a:buFont typeface="Arial" panose="020B0604020202020204" pitchFamily="34" charset="0"/>
                <a:buChar char="•"/>
              </a:pPr>
              <a:r>
                <a:rPr lang="zh-TW" altLang="en-US" sz="2000" b="1" dirty="0" smtClean="0">
                  <a:latin typeface="微軟正黑體" panose="020B0604030504040204" pitchFamily="34" charset="-120"/>
                  <a:ea typeface="微軟正黑體" panose="020B0604030504040204" pitchFamily="34" charset="-120"/>
                </a:rPr>
                <a:t>公文</a:t>
              </a:r>
              <a:endParaRPr lang="en-US" altLang="zh-TW" sz="2000" b="1" dirty="0" smtClean="0">
                <a:latin typeface="微軟正黑體" panose="020B0604030504040204" pitchFamily="34" charset="-120"/>
                <a:ea typeface="微軟正黑體" panose="020B0604030504040204" pitchFamily="34" charset="-120"/>
              </a:endParaRPr>
            </a:p>
            <a:p>
              <a:pPr marL="342900" indent="-342900">
                <a:buFont typeface="Arial" panose="020B0604020202020204" pitchFamily="34" charset="0"/>
                <a:buChar char="•"/>
              </a:pPr>
              <a:r>
                <a:rPr lang="zh-TW" altLang="en-US" sz="2000" b="1" dirty="0">
                  <a:latin typeface="微軟正黑體" panose="020B0604030504040204" pitchFamily="34" charset="-120"/>
                  <a:ea typeface="微軟正黑體" panose="020B0604030504040204" pitchFamily="34" charset="-120"/>
                </a:rPr>
                <a:t>長官</a:t>
              </a:r>
              <a:r>
                <a:rPr lang="zh-TW" altLang="en-US" sz="2000" b="1" dirty="0" smtClean="0">
                  <a:latin typeface="微軟正黑體" panose="020B0604030504040204" pitchFamily="34" charset="-120"/>
                  <a:ea typeface="微軟正黑體" panose="020B0604030504040204" pitchFamily="34" charset="-120"/>
                </a:rPr>
                <a:t>之講稿</a:t>
              </a:r>
              <a:endParaRPr lang="en-US" altLang="zh-TW" sz="2000" b="1" dirty="0" smtClean="0">
                <a:latin typeface="微軟正黑體" panose="020B0604030504040204" pitchFamily="34" charset="-120"/>
                <a:ea typeface="微軟正黑體" panose="020B0604030504040204" pitchFamily="34" charset="-120"/>
              </a:endParaRPr>
            </a:p>
            <a:p>
              <a:pPr marL="342900" indent="-342900">
                <a:buFont typeface="Arial" panose="020B0604020202020204" pitchFamily="34" charset="0"/>
                <a:buChar char="•"/>
              </a:pPr>
              <a:r>
                <a:rPr lang="zh-TW" altLang="en-US" sz="2000" b="1" dirty="0" smtClean="0">
                  <a:latin typeface="微軟正黑體" panose="020B0604030504040204" pitchFamily="34" charset="-120"/>
                  <a:ea typeface="微軟正黑體" panose="020B0604030504040204" pitchFamily="34" charset="-120"/>
                </a:rPr>
                <a:t>新聞稿</a:t>
              </a:r>
              <a:endParaRPr lang="en-US" altLang="zh-TW" sz="2000" b="1" dirty="0" smtClean="0">
                <a:latin typeface="微軟正黑體" panose="020B0604030504040204" pitchFamily="34" charset="-120"/>
                <a:ea typeface="微軟正黑體" panose="020B0604030504040204" pitchFamily="34" charset="-120"/>
              </a:endParaRPr>
            </a:p>
            <a:p>
              <a:pPr marL="342900" indent="-342900">
                <a:buFont typeface="Arial" panose="020B0604020202020204" pitchFamily="34" charset="0"/>
                <a:buChar char="•"/>
              </a:pPr>
              <a:r>
                <a:rPr lang="zh-TW" altLang="en-US" sz="2000" b="1" dirty="0" smtClean="0">
                  <a:latin typeface="微軟正黑體" panose="020B0604030504040204" pitchFamily="34" charset="-120"/>
                  <a:ea typeface="微軟正黑體" panose="020B0604030504040204" pitchFamily="34" charset="-120"/>
                </a:rPr>
                <a:t>法院判決書</a:t>
              </a:r>
              <a:endParaRPr lang="zh-TW" altLang="en-US" sz="2000" b="1" dirty="0">
                <a:latin typeface="微軟正黑體" panose="020B0604030504040204" pitchFamily="34" charset="-120"/>
                <a:ea typeface="微軟正黑體" panose="020B0604030504040204" pitchFamily="34" charset="-120"/>
              </a:endParaRPr>
            </a:p>
          </p:txBody>
        </p:sp>
        <p:sp>
          <p:nvSpPr>
            <p:cNvPr id="12" name="向右箭號 11"/>
            <p:cNvSpPr/>
            <p:nvPr/>
          </p:nvSpPr>
          <p:spPr>
            <a:xfrm>
              <a:off x="2884177" y="2429037"/>
              <a:ext cx="797698" cy="612068"/>
            </a:xfrm>
            <a:prstGeom prst="rightArrow">
              <a:avLst/>
            </a:prstGeom>
          </p:spPr>
          <p:style>
            <a:lnRef idx="3">
              <a:schemeClr val="lt1"/>
            </a:lnRef>
            <a:fillRef idx="1">
              <a:schemeClr val="accent4"/>
            </a:fillRef>
            <a:effectRef idx="1">
              <a:schemeClr val="accent4"/>
            </a:effectRef>
            <a:fontRef idx="minor">
              <a:schemeClr val="lt1"/>
            </a:fontRef>
          </p:style>
          <p:txBody>
            <a:bodyPr rtlCol="0" anchor="ctr"/>
            <a:lstStyle/>
            <a:p>
              <a:pPr algn="ctr"/>
              <a:endParaRPr lang="zh-TW" altLang="en-US" b="1">
                <a:latin typeface="微軟正黑體" panose="020B0604030504040204" pitchFamily="34" charset="-120"/>
                <a:ea typeface="微軟正黑體" panose="020B0604030504040204" pitchFamily="34" charset="-120"/>
              </a:endParaRPr>
            </a:p>
          </p:txBody>
        </p:sp>
        <p:sp>
          <p:nvSpPr>
            <p:cNvPr id="15" name="橢圓 14"/>
            <p:cNvSpPr/>
            <p:nvPr/>
          </p:nvSpPr>
          <p:spPr>
            <a:xfrm>
              <a:off x="6516216" y="1811626"/>
              <a:ext cx="1296144" cy="2016224"/>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zh-TW" altLang="en-US" sz="2400" b="1" dirty="0" smtClean="0">
                  <a:latin typeface="微軟正黑體" panose="020B0604030504040204" pitchFamily="34" charset="-120"/>
                  <a:ea typeface="微軟正黑體" panose="020B0604030504040204" pitchFamily="34" charset="-120"/>
                </a:rPr>
                <a:t>保</a:t>
              </a:r>
              <a:endParaRPr lang="en-US" altLang="zh-TW" sz="2400" b="1" dirty="0" smtClean="0">
                <a:latin typeface="微軟正黑體" panose="020B0604030504040204" pitchFamily="34" charset="-120"/>
                <a:ea typeface="微軟正黑體" panose="020B0604030504040204" pitchFamily="34" charset="-120"/>
              </a:endParaRPr>
            </a:p>
            <a:p>
              <a:pPr algn="ctr"/>
              <a:r>
                <a:rPr lang="zh-TW" altLang="en-US" sz="2400" b="1" dirty="0" smtClean="0">
                  <a:latin typeface="微軟正黑體" panose="020B0604030504040204" pitchFamily="34" charset="-120"/>
                  <a:ea typeface="微軟正黑體" panose="020B0604030504040204" pitchFamily="34" charset="-120"/>
                </a:rPr>
                <a:t>護</a:t>
              </a:r>
              <a:endParaRPr lang="zh-TW" altLang="en-US" sz="2400" b="1" dirty="0">
                <a:latin typeface="微軟正黑體" panose="020B0604030504040204" pitchFamily="34" charset="-120"/>
                <a:ea typeface="微軟正黑體" panose="020B0604030504040204" pitchFamily="34" charset="-120"/>
              </a:endParaRPr>
            </a:p>
          </p:txBody>
        </p:sp>
        <p:sp>
          <p:nvSpPr>
            <p:cNvPr id="16" name="十角星形 15"/>
            <p:cNvSpPr/>
            <p:nvPr/>
          </p:nvSpPr>
          <p:spPr>
            <a:xfrm>
              <a:off x="6588224" y="4345315"/>
              <a:ext cx="1296144" cy="1944216"/>
            </a:xfrm>
            <a:prstGeom prst="star10">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zh-TW" altLang="en-US" sz="2400" b="1" dirty="0" smtClean="0">
                  <a:solidFill>
                    <a:srgbClr val="C00000"/>
                  </a:solidFill>
                  <a:latin typeface="微軟正黑體" panose="020B0604030504040204" pitchFamily="34" charset="-120"/>
                  <a:ea typeface="微軟正黑體" panose="020B0604030504040204" pitchFamily="34" charset="-120"/>
                </a:rPr>
                <a:t>不</a:t>
              </a:r>
              <a:endParaRPr lang="en-US" altLang="zh-TW" sz="2400" b="1" dirty="0" smtClean="0">
                <a:solidFill>
                  <a:srgbClr val="C00000"/>
                </a:solidFill>
                <a:latin typeface="微軟正黑體" panose="020B0604030504040204" pitchFamily="34" charset="-120"/>
                <a:ea typeface="微軟正黑體" panose="020B0604030504040204" pitchFamily="34" charset="-120"/>
              </a:endParaRPr>
            </a:p>
            <a:p>
              <a:pPr algn="ctr"/>
              <a:r>
                <a:rPr lang="zh-TW" altLang="en-US" sz="2400" b="1" dirty="0" smtClean="0">
                  <a:latin typeface="微軟正黑體" panose="020B0604030504040204" pitchFamily="34" charset="-120"/>
                  <a:ea typeface="微軟正黑體" panose="020B0604030504040204" pitchFamily="34" charset="-120"/>
                </a:rPr>
                <a:t>保</a:t>
              </a:r>
              <a:endParaRPr lang="en-US" altLang="zh-TW" sz="2400" b="1" dirty="0" smtClean="0">
                <a:latin typeface="微軟正黑體" panose="020B0604030504040204" pitchFamily="34" charset="-120"/>
                <a:ea typeface="微軟正黑體" panose="020B0604030504040204" pitchFamily="34" charset="-120"/>
              </a:endParaRPr>
            </a:p>
            <a:p>
              <a:pPr algn="ctr"/>
              <a:r>
                <a:rPr lang="zh-TW" altLang="en-US" sz="2400" b="1" dirty="0" smtClean="0">
                  <a:latin typeface="微軟正黑體" panose="020B0604030504040204" pitchFamily="34" charset="-120"/>
                  <a:ea typeface="微軟正黑體" panose="020B0604030504040204" pitchFamily="34" charset="-120"/>
                </a:rPr>
                <a:t>護</a:t>
              </a:r>
              <a:endParaRPr lang="zh-TW" altLang="en-US" sz="2400" b="1" dirty="0">
                <a:latin typeface="微軟正黑體" panose="020B0604030504040204" pitchFamily="34" charset="-120"/>
                <a:ea typeface="微軟正黑體" panose="020B0604030504040204" pitchFamily="34" charset="-120"/>
              </a:endParaRPr>
            </a:p>
          </p:txBody>
        </p:sp>
        <p:sp>
          <p:nvSpPr>
            <p:cNvPr id="17" name="圓角矩形 16"/>
            <p:cNvSpPr/>
            <p:nvPr/>
          </p:nvSpPr>
          <p:spPr>
            <a:xfrm>
              <a:off x="3906849" y="1538789"/>
              <a:ext cx="1506558" cy="2124236"/>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spcAft>
                  <a:spcPts val="600"/>
                </a:spcAft>
              </a:pPr>
              <a:r>
                <a:rPr lang="zh-TW" altLang="en-US" sz="2400" b="1" dirty="0" smtClean="0">
                  <a:latin typeface="微軟正黑體" panose="020B0604030504040204" pitchFamily="34" charset="-120"/>
                  <a:ea typeface="微軟正黑體" panose="020B0604030504040204" pitchFamily="34" charset="-120"/>
                </a:rPr>
                <a:t>原創性</a:t>
              </a:r>
              <a:endParaRPr lang="en-US" altLang="zh-TW" sz="2400" b="1" dirty="0" smtClean="0">
                <a:latin typeface="微軟正黑體" panose="020B0604030504040204" pitchFamily="34" charset="-120"/>
                <a:ea typeface="微軟正黑體" panose="020B0604030504040204" pitchFamily="34" charset="-120"/>
              </a:endParaRPr>
            </a:p>
            <a:p>
              <a:pPr algn="ctr">
                <a:spcAft>
                  <a:spcPts val="600"/>
                </a:spcAft>
              </a:pPr>
              <a:r>
                <a:rPr lang="en-US" altLang="zh-TW" sz="2400" b="1" dirty="0">
                  <a:latin typeface="微軟正黑體" panose="020B0604030504040204" pitchFamily="34" charset="-120"/>
                  <a:ea typeface="微軟正黑體" panose="020B0604030504040204" pitchFamily="34" charset="-120"/>
                </a:rPr>
                <a:t>+</a:t>
              </a:r>
            </a:p>
            <a:p>
              <a:pPr algn="ctr">
                <a:spcAft>
                  <a:spcPts val="600"/>
                </a:spcAft>
              </a:pPr>
              <a:r>
                <a:rPr lang="zh-TW" altLang="en-US" sz="2400" b="1" dirty="0" smtClean="0">
                  <a:latin typeface="微軟正黑體" panose="020B0604030504040204" pitchFamily="34" charset="-120"/>
                  <a:ea typeface="微軟正黑體" panose="020B0604030504040204" pitchFamily="34" charset="-120"/>
                </a:rPr>
                <a:t>創作</a:t>
              </a:r>
              <a:r>
                <a:rPr lang="zh-TW" altLang="en-US" sz="2400" b="1" dirty="0">
                  <a:latin typeface="微軟正黑體" panose="020B0604030504040204" pitchFamily="34" charset="-120"/>
                  <a:ea typeface="微軟正黑體" panose="020B0604030504040204" pitchFamily="34" charset="-120"/>
                </a:rPr>
                <a:t>性</a:t>
              </a:r>
            </a:p>
          </p:txBody>
        </p:sp>
        <p:sp>
          <p:nvSpPr>
            <p:cNvPr id="18" name="向右箭號 17"/>
            <p:cNvSpPr/>
            <p:nvPr/>
          </p:nvSpPr>
          <p:spPr>
            <a:xfrm>
              <a:off x="5612548" y="2410343"/>
              <a:ext cx="797698" cy="612955"/>
            </a:xfrm>
            <a:prstGeom prst="rightArrow">
              <a:avLst/>
            </a:prstGeom>
          </p:spPr>
          <p:style>
            <a:lnRef idx="3">
              <a:schemeClr val="lt1"/>
            </a:lnRef>
            <a:fillRef idx="1">
              <a:schemeClr val="accent4"/>
            </a:fillRef>
            <a:effectRef idx="1">
              <a:schemeClr val="accent4"/>
            </a:effectRef>
            <a:fontRef idx="minor">
              <a:schemeClr val="lt1"/>
            </a:fontRef>
          </p:style>
          <p:txBody>
            <a:bodyPr rtlCol="0" anchor="ctr"/>
            <a:lstStyle/>
            <a:p>
              <a:pPr algn="ctr"/>
              <a:endParaRPr lang="zh-TW" altLang="en-US" b="1">
                <a:latin typeface="微軟正黑體" panose="020B0604030504040204" pitchFamily="34" charset="-120"/>
                <a:ea typeface="微軟正黑體" panose="020B0604030504040204" pitchFamily="34" charset="-120"/>
              </a:endParaRPr>
            </a:p>
          </p:txBody>
        </p:sp>
        <p:sp>
          <p:nvSpPr>
            <p:cNvPr id="19" name="向右箭號 18"/>
            <p:cNvSpPr/>
            <p:nvPr/>
          </p:nvSpPr>
          <p:spPr>
            <a:xfrm>
              <a:off x="3006637" y="4918066"/>
              <a:ext cx="797698" cy="597422"/>
            </a:xfrm>
            <a:prstGeom prst="rightArrow">
              <a:avLst/>
            </a:prstGeom>
          </p:spPr>
          <p:style>
            <a:lnRef idx="3">
              <a:schemeClr val="lt1"/>
            </a:lnRef>
            <a:fillRef idx="1">
              <a:schemeClr val="accent4"/>
            </a:fillRef>
            <a:effectRef idx="1">
              <a:schemeClr val="accent4"/>
            </a:effectRef>
            <a:fontRef idx="minor">
              <a:schemeClr val="lt1"/>
            </a:fontRef>
          </p:style>
          <p:txBody>
            <a:bodyPr rtlCol="0" anchor="ctr"/>
            <a:lstStyle/>
            <a:p>
              <a:pPr algn="ctr"/>
              <a:endParaRPr lang="zh-TW" altLang="en-US" b="1">
                <a:latin typeface="微軟正黑體" panose="020B0604030504040204" pitchFamily="34" charset="-120"/>
                <a:ea typeface="微軟正黑體" panose="020B0604030504040204" pitchFamily="34" charset="-120"/>
              </a:endParaRPr>
            </a:p>
          </p:txBody>
        </p:sp>
        <p:sp>
          <p:nvSpPr>
            <p:cNvPr id="21" name="向右箭號 20"/>
            <p:cNvSpPr/>
            <p:nvPr/>
          </p:nvSpPr>
          <p:spPr>
            <a:xfrm>
              <a:off x="5715027" y="4918066"/>
              <a:ext cx="797698" cy="675865"/>
            </a:xfrm>
            <a:prstGeom prst="rightArrow">
              <a:avLst/>
            </a:prstGeom>
          </p:spPr>
          <p:style>
            <a:lnRef idx="3">
              <a:schemeClr val="lt1"/>
            </a:lnRef>
            <a:fillRef idx="1">
              <a:schemeClr val="accent4"/>
            </a:fillRef>
            <a:effectRef idx="1">
              <a:schemeClr val="accent4"/>
            </a:effectRef>
            <a:fontRef idx="minor">
              <a:schemeClr val="lt1"/>
            </a:fontRef>
          </p:style>
          <p:txBody>
            <a:bodyPr rtlCol="0" anchor="ctr"/>
            <a:lstStyle/>
            <a:p>
              <a:pPr algn="ctr"/>
              <a:endParaRPr lang="zh-TW" altLang="en-US" b="1">
                <a:latin typeface="微軟正黑體" panose="020B0604030504040204" pitchFamily="34" charset="-120"/>
                <a:ea typeface="微軟正黑體" panose="020B0604030504040204" pitchFamily="34" charset="-120"/>
              </a:endParaRPr>
            </a:p>
          </p:txBody>
        </p:sp>
        <p:sp>
          <p:nvSpPr>
            <p:cNvPr id="25" name="圓角矩形 24"/>
            <p:cNvSpPr/>
            <p:nvPr/>
          </p:nvSpPr>
          <p:spPr>
            <a:xfrm>
              <a:off x="3919367" y="4077072"/>
              <a:ext cx="1506558" cy="2160239"/>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zh-TW" altLang="en-US" sz="2400" b="1" dirty="0">
                  <a:solidFill>
                    <a:srgbClr val="C00000"/>
                  </a:solidFill>
                  <a:latin typeface="微軟正黑體" panose="020B0604030504040204" pitchFamily="34" charset="-120"/>
                  <a:ea typeface="微軟正黑體" panose="020B0604030504040204" pitchFamily="34" charset="-120"/>
                </a:rPr>
                <a:t>非</a:t>
              </a:r>
              <a:r>
                <a:rPr lang="zh-TW" altLang="en-US" sz="2000" b="1" dirty="0" smtClean="0">
                  <a:latin typeface="微軟正黑體" panose="020B0604030504040204" pitchFamily="34" charset="-120"/>
                  <a:ea typeface="微軟正黑體" panose="020B0604030504040204" pitchFamily="34" charset="-120"/>
                </a:rPr>
                <a:t>受著作權保護標的</a:t>
              </a:r>
              <a:endParaRPr lang="zh-TW" altLang="en-US" sz="2000" b="1" dirty="0">
                <a:latin typeface="微軟正黑體" panose="020B0604030504040204" pitchFamily="34" charset="-120"/>
                <a:ea typeface="微軟正黑體" panose="020B0604030504040204" pitchFamily="34" charset="-120"/>
              </a:endParaRPr>
            </a:p>
          </p:txBody>
        </p:sp>
      </p:grpSp>
    </p:spTree>
    <p:extLst>
      <p:ext uri="{BB962C8B-B14F-4D97-AF65-F5344CB8AC3E}">
        <p14:creationId xmlns:p14="http://schemas.microsoft.com/office/powerpoint/2010/main" val="414476068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內容版面配置區 3"/>
          <p:cNvGraphicFramePr>
            <a:graphicFrameLocks noGrp="1"/>
          </p:cNvGraphicFramePr>
          <p:nvPr>
            <p:ph idx="1"/>
            <p:extLst>
              <p:ext uri="{D42A27DB-BD31-4B8C-83A1-F6EECF244321}">
                <p14:modId xmlns:p14="http://schemas.microsoft.com/office/powerpoint/2010/main" val="2225026732"/>
              </p:ext>
            </p:extLst>
          </p:nvPr>
        </p:nvGraphicFramePr>
        <p:xfrm>
          <a:off x="871538" y="1268760"/>
          <a:ext cx="7804918" cy="49685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標題 2"/>
          <p:cNvSpPr>
            <a:spLocks noGrp="1"/>
          </p:cNvSpPr>
          <p:nvPr>
            <p:ph type="title"/>
          </p:nvPr>
        </p:nvSpPr>
        <p:spPr>
          <a:xfrm>
            <a:off x="1403648" y="260648"/>
            <a:ext cx="7704856" cy="882352"/>
          </a:xfrm>
        </p:spPr>
        <p:txBody>
          <a:bodyPr/>
          <a:lstStyle/>
          <a:p>
            <a:pPr eaLnBrk="0" fontAlgn="base" hangingPunct="0">
              <a:spcAft>
                <a:spcPct val="0"/>
              </a:spcAft>
              <a:defRPr/>
            </a:pPr>
            <a:r>
              <a:rPr lang="zh-TW" altLang="en-US" sz="4000" b="1" dirty="0" smtClean="0">
                <a:latin typeface="微軟正黑體" panose="020B0604030504040204" pitchFamily="34" charset="-120"/>
                <a:ea typeface="微軟正黑體" panose="020B0604030504040204" pitchFamily="34" charset="-120"/>
              </a:rPr>
              <a:t>著作人 </a:t>
            </a:r>
            <a:r>
              <a:rPr lang="en-US" altLang="zh-TW" sz="4000" b="1" dirty="0" smtClean="0">
                <a:latin typeface="微軟正黑體" panose="020B0604030504040204" pitchFamily="34" charset="-120"/>
                <a:ea typeface="微軟正黑體" panose="020B0604030504040204" pitchFamily="34" charset="-120"/>
              </a:rPr>
              <a:t>V.S.</a:t>
            </a:r>
            <a:r>
              <a:rPr lang="zh-TW" altLang="en-US" sz="4000" b="1" dirty="0" smtClean="0">
                <a:latin typeface="微軟正黑體" panose="020B0604030504040204" pitchFamily="34" charset="-120"/>
                <a:ea typeface="微軟正黑體" panose="020B0604030504040204" pitchFamily="34" charset="-120"/>
              </a:rPr>
              <a:t> 著作財產權人</a:t>
            </a:r>
            <a:endParaRPr lang="zh-TW" altLang="en-US" sz="4000" b="1" dirty="0">
              <a:latin typeface="微軟正黑體" panose="020B0604030504040204" pitchFamily="34" charset="-120"/>
              <a:ea typeface="微軟正黑體" panose="020B0604030504040204" pitchFamily="34" charset="-120"/>
            </a:endParaRPr>
          </a:p>
        </p:txBody>
      </p:sp>
      <p:sp>
        <p:nvSpPr>
          <p:cNvPr id="7" name="投影片編號版面配置區 6"/>
          <p:cNvSpPr>
            <a:spLocks noGrp="1"/>
          </p:cNvSpPr>
          <p:nvPr>
            <p:ph type="sldNum" sz="quarter" idx="12"/>
          </p:nvPr>
        </p:nvSpPr>
        <p:spPr/>
        <p:txBody>
          <a:bodyPr/>
          <a:lstStyle/>
          <a:p>
            <a:fld id="{918C4CFB-BFA7-48E9-8717-E8A422716625}" type="slidenum">
              <a:rPr lang="zh-TW" altLang="en-US" smtClean="0"/>
              <a:t>14</a:t>
            </a:fld>
            <a:endParaRPr lang="zh-TW" altLang="en-US"/>
          </a:p>
        </p:txBody>
      </p:sp>
    </p:spTree>
    <p:extLst>
      <p:ext uri="{BB962C8B-B14F-4D97-AF65-F5344CB8AC3E}">
        <p14:creationId xmlns:p14="http://schemas.microsoft.com/office/powerpoint/2010/main" val="370769230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內容版面配置區 4"/>
          <p:cNvGraphicFramePr>
            <a:graphicFrameLocks noGrp="1"/>
          </p:cNvGraphicFramePr>
          <p:nvPr>
            <p:ph idx="1"/>
            <p:extLst>
              <p:ext uri="{D42A27DB-BD31-4B8C-83A1-F6EECF244321}">
                <p14:modId xmlns:p14="http://schemas.microsoft.com/office/powerpoint/2010/main" val="2091347106"/>
              </p:ext>
            </p:extLst>
          </p:nvPr>
        </p:nvGraphicFramePr>
        <p:xfrm>
          <a:off x="1115616" y="1196752"/>
          <a:ext cx="8208912" cy="34563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投影片編號版面配置區 3"/>
          <p:cNvSpPr>
            <a:spLocks noGrp="1"/>
          </p:cNvSpPr>
          <p:nvPr>
            <p:ph type="sldNum" sz="quarter" idx="12"/>
          </p:nvPr>
        </p:nvSpPr>
        <p:spPr/>
        <p:txBody>
          <a:bodyPr/>
          <a:lstStyle/>
          <a:p>
            <a:pPr>
              <a:defRPr/>
            </a:pPr>
            <a:fld id="{E349C3E2-F9F8-4882-B9D0-7E4DEDB4B9A9}" type="slidenum">
              <a:rPr lang="zh-TW" altLang="en-US">
                <a:solidFill>
                  <a:prstClr val="black">
                    <a:tint val="75000"/>
                  </a:prstClr>
                </a:solidFill>
              </a:rPr>
              <a:pPr>
                <a:defRPr/>
              </a:pPr>
              <a:t>15</a:t>
            </a:fld>
            <a:endParaRPr lang="zh-TW" altLang="en-US">
              <a:solidFill>
                <a:prstClr val="black">
                  <a:tint val="75000"/>
                </a:prstClr>
              </a:solidFill>
            </a:endParaRPr>
          </a:p>
        </p:txBody>
      </p:sp>
      <p:sp>
        <p:nvSpPr>
          <p:cNvPr id="12292" name="標題 2"/>
          <p:cNvSpPr>
            <a:spLocks noGrp="1"/>
          </p:cNvSpPr>
          <p:nvPr>
            <p:ph type="title"/>
          </p:nvPr>
        </p:nvSpPr>
        <p:spPr bwMode="auto">
          <a:xfrm>
            <a:off x="2483768" y="116632"/>
            <a:ext cx="6480720" cy="93610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zh-TW" altLang="en-US" sz="3200" b="1" dirty="0">
                <a:latin typeface="微軟正黑體" panose="020B0604030504040204" pitchFamily="34" charset="-120"/>
                <a:ea typeface="微軟正黑體" panose="020B0604030504040204" pitchFamily="34" charset="-120"/>
              </a:rPr>
              <a:t>公務員職務上完成的</a:t>
            </a:r>
            <a:r>
              <a:rPr lang="zh-TW" altLang="en-US" sz="3200" b="1" dirty="0" smtClean="0">
                <a:latin typeface="微軟正黑體" panose="020B0604030504040204" pitchFamily="34" charset="-120"/>
                <a:ea typeface="微軟正黑體" panose="020B0604030504040204" pitchFamily="34" charset="-120"/>
              </a:rPr>
              <a:t>著作</a:t>
            </a:r>
            <a:r>
              <a:rPr lang="en-US" altLang="zh-TW" sz="3200" b="1" dirty="0" smtClean="0">
                <a:latin typeface="微軟正黑體" panose="020B0604030504040204" pitchFamily="34" charset="-120"/>
                <a:ea typeface="微軟正黑體" panose="020B0604030504040204" pitchFamily="34" charset="-120"/>
              </a:rPr>
              <a:t/>
            </a:r>
            <a:br>
              <a:rPr lang="en-US" altLang="zh-TW" sz="3200" b="1" dirty="0" smtClean="0">
                <a:latin typeface="微軟正黑體" panose="020B0604030504040204" pitchFamily="34" charset="-120"/>
                <a:ea typeface="微軟正黑體" panose="020B0604030504040204" pitchFamily="34" charset="-120"/>
              </a:rPr>
            </a:br>
            <a:r>
              <a:rPr lang="zh-TW" altLang="en-US" sz="3200" b="1" dirty="0" smtClean="0">
                <a:latin typeface="微軟正黑體" panose="020B0604030504040204" pitchFamily="34" charset="-120"/>
                <a:ea typeface="微軟正黑體" panose="020B0604030504040204" pitchFamily="34" charset="-120"/>
              </a:rPr>
              <a:t>誰</a:t>
            </a:r>
            <a:r>
              <a:rPr lang="zh-TW" altLang="en-US" sz="3200" b="1" dirty="0">
                <a:latin typeface="微軟正黑體" panose="020B0604030504040204" pitchFamily="34" charset="-120"/>
                <a:ea typeface="微軟正黑體" panose="020B0604030504040204" pitchFamily="34" charset="-120"/>
              </a:rPr>
              <a:t>擁有</a:t>
            </a:r>
            <a:r>
              <a:rPr lang="zh-TW" altLang="en-US" sz="3200" b="1" dirty="0" smtClean="0">
                <a:latin typeface="微軟正黑體" panose="020B0604030504040204" pitchFamily="34" charset="-120"/>
                <a:ea typeface="微軟正黑體" panose="020B0604030504040204" pitchFamily="34" charset="-120"/>
              </a:rPr>
              <a:t>著作權</a:t>
            </a:r>
            <a:r>
              <a:rPr lang="zh-TW" altLang="en-US" sz="3200" b="1" dirty="0" smtClean="0">
                <a:latin typeface="微軟正黑體"/>
                <a:ea typeface="微軟正黑體"/>
              </a:rPr>
              <a:t>？</a:t>
            </a:r>
            <a:endParaRPr lang="zh-TW" altLang="en-US" sz="3200" b="1" dirty="0" smtClean="0">
              <a:latin typeface="微軟正黑體" panose="020B0604030504040204" pitchFamily="34" charset="-120"/>
              <a:ea typeface="微軟正黑體" panose="020B0604030504040204" pitchFamily="34" charset="-120"/>
            </a:endParaRPr>
          </a:p>
        </p:txBody>
      </p:sp>
      <p:sp>
        <p:nvSpPr>
          <p:cNvPr id="2" name="書卷 (水平) 1"/>
          <p:cNvSpPr/>
          <p:nvPr/>
        </p:nvSpPr>
        <p:spPr>
          <a:xfrm>
            <a:off x="467544" y="5013176"/>
            <a:ext cx="8136904" cy="1296144"/>
          </a:xfrm>
          <a:prstGeom prst="horizontalScroll">
            <a:avLst/>
          </a:prstGeom>
        </p:spPr>
        <p:style>
          <a:lnRef idx="1">
            <a:schemeClr val="accent6"/>
          </a:lnRef>
          <a:fillRef idx="2">
            <a:schemeClr val="accent6"/>
          </a:fillRef>
          <a:effectRef idx="1">
            <a:schemeClr val="accent6"/>
          </a:effectRef>
          <a:fontRef idx="minor">
            <a:schemeClr val="dk1"/>
          </a:fontRef>
        </p:style>
        <p:txBody>
          <a:bodyPr rtlCol="0" anchor="ctr"/>
          <a:lstStyle/>
          <a:p>
            <a:pPr marL="285750" indent="-285750">
              <a:buFont typeface="Arial" panose="020B0604020202020204" pitchFamily="34" charset="0"/>
              <a:buChar char="•"/>
            </a:pPr>
            <a:r>
              <a:rPr lang="zh-TW" altLang="en-US" sz="2200" b="1" dirty="0" smtClean="0">
                <a:solidFill>
                  <a:schemeClr val="tx1"/>
                </a:solidFill>
                <a:latin typeface="微軟正黑體" panose="020B0604030504040204" pitchFamily="34" charset="-120"/>
                <a:ea typeface="微軟正黑體" panose="020B0604030504040204" pitchFamily="34" charset="-120"/>
              </a:rPr>
              <a:t>公務員因個人興趣拍攝照片或非公務受邀演講，非屬職務上完成之著作</a:t>
            </a:r>
            <a:endParaRPr lang="zh-TW" altLang="en-US" sz="2200" b="1" dirty="0">
              <a:solidFill>
                <a:schemeClr val="tx1"/>
              </a:solidFill>
              <a:latin typeface="微軟正黑體" panose="020B0604030504040204" pitchFamily="34" charset="-120"/>
              <a:ea typeface="微軟正黑體" panose="020B0604030504040204" pitchFamily="34" charset="-120"/>
            </a:endParaRPr>
          </a:p>
        </p:txBody>
      </p:sp>
      <p:sp>
        <p:nvSpPr>
          <p:cNvPr id="3" name="圓角矩形 2"/>
          <p:cNvSpPr/>
          <p:nvPr/>
        </p:nvSpPr>
        <p:spPr>
          <a:xfrm>
            <a:off x="179512" y="1628800"/>
            <a:ext cx="576064" cy="2457564"/>
          </a:xfrm>
          <a:prstGeom prst="roundRect">
            <a:avLst/>
          </a:prstGeom>
        </p:spPr>
        <p:style>
          <a:lnRef idx="1">
            <a:schemeClr val="accent1"/>
          </a:lnRef>
          <a:fillRef idx="2">
            <a:schemeClr val="accent1"/>
          </a:fillRef>
          <a:effectRef idx="1">
            <a:schemeClr val="accent1"/>
          </a:effectRef>
          <a:fontRef idx="minor">
            <a:schemeClr val="dk1"/>
          </a:fontRef>
        </p:style>
        <p:txBody>
          <a:bodyPr vert="eaVert" rtlCol="0" anchor="ctr"/>
          <a:lstStyle/>
          <a:p>
            <a:pPr algn="ctr"/>
            <a:r>
              <a:rPr lang="zh-TW" altLang="en-US" dirty="0" smtClean="0"/>
              <a:t>職   務    著   作</a:t>
            </a:r>
            <a:endParaRPr lang="zh-TW" altLang="en-US" dirty="0"/>
          </a:p>
        </p:txBody>
      </p:sp>
      <p:cxnSp>
        <p:nvCxnSpPr>
          <p:cNvPr id="7" name="直線單箭頭接點 6"/>
          <p:cNvCxnSpPr/>
          <p:nvPr/>
        </p:nvCxnSpPr>
        <p:spPr>
          <a:xfrm>
            <a:off x="899592" y="3429000"/>
            <a:ext cx="504056"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8" name="文字方塊 7"/>
          <p:cNvSpPr txBox="1"/>
          <p:nvPr/>
        </p:nvSpPr>
        <p:spPr>
          <a:xfrm>
            <a:off x="899592" y="3717032"/>
            <a:ext cx="504056" cy="369332"/>
          </a:xfrm>
          <a:prstGeom prst="rect">
            <a:avLst/>
          </a:prstGeom>
          <a:noFill/>
        </p:spPr>
        <p:txBody>
          <a:bodyPr wrap="square" rtlCol="0">
            <a:spAutoFit/>
          </a:bodyPr>
          <a:lstStyle/>
          <a:p>
            <a:r>
              <a:rPr lang="zh-TW" altLang="en-US" dirty="0" smtClean="0"/>
              <a:t>是</a:t>
            </a:r>
            <a:endParaRPr lang="zh-TW" altLang="en-US" dirty="0"/>
          </a:p>
        </p:txBody>
      </p:sp>
      <p:cxnSp>
        <p:nvCxnSpPr>
          <p:cNvPr id="10" name="直線單箭頭接點 9"/>
          <p:cNvCxnSpPr/>
          <p:nvPr/>
        </p:nvCxnSpPr>
        <p:spPr>
          <a:xfrm>
            <a:off x="886089" y="1988840"/>
            <a:ext cx="504056"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1" name="文字方塊 10"/>
          <p:cNvSpPr txBox="1"/>
          <p:nvPr/>
        </p:nvSpPr>
        <p:spPr>
          <a:xfrm>
            <a:off x="886089" y="1444134"/>
            <a:ext cx="504056" cy="369332"/>
          </a:xfrm>
          <a:prstGeom prst="rect">
            <a:avLst/>
          </a:prstGeom>
          <a:noFill/>
        </p:spPr>
        <p:txBody>
          <a:bodyPr wrap="square" rtlCol="0">
            <a:spAutoFit/>
          </a:bodyPr>
          <a:lstStyle/>
          <a:p>
            <a:r>
              <a:rPr lang="zh-TW" altLang="en-US" dirty="0"/>
              <a:t>否</a:t>
            </a:r>
          </a:p>
        </p:txBody>
      </p:sp>
      <p:sp>
        <p:nvSpPr>
          <p:cNvPr id="12" name="圓角矩形 11"/>
          <p:cNvSpPr/>
          <p:nvPr/>
        </p:nvSpPr>
        <p:spPr>
          <a:xfrm>
            <a:off x="1403648" y="1444134"/>
            <a:ext cx="1800200" cy="904746"/>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zh-TW" altLang="en-US" dirty="0" smtClean="0"/>
              <a:t>實際創作完成者享有著作權</a:t>
            </a:r>
            <a:endParaRPr lang="zh-TW" altLang="en-US" dirty="0"/>
          </a:p>
        </p:txBody>
      </p:sp>
    </p:spTree>
    <p:extLst>
      <p:ext uri="{BB962C8B-B14F-4D97-AF65-F5344CB8AC3E}">
        <p14:creationId xmlns:p14="http://schemas.microsoft.com/office/powerpoint/2010/main" val="401505265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 2"/>
          <p:cNvSpPr>
            <a:spLocks noGrp="1"/>
          </p:cNvSpPr>
          <p:nvPr>
            <p:ph type="title"/>
          </p:nvPr>
        </p:nvSpPr>
        <p:spPr>
          <a:xfrm>
            <a:off x="1691680" y="260648"/>
            <a:ext cx="7149480" cy="882352"/>
          </a:xfrm>
        </p:spPr>
        <p:txBody>
          <a:bodyPr>
            <a:normAutofit/>
          </a:bodyPr>
          <a:lstStyle/>
          <a:p>
            <a:r>
              <a:rPr lang="zh-TW" altLang="en-US" sz="4000" b="1" dirty="0" smtClean="0">
                <a:solidFill>
                  <a:srgbClr val="002060"/>
                </a:solidFill>
                <a:latin typeface="微軟正黑體" panose="020B0604030504040204" pitchFamily="34" charset="-120"/>
                <a:ea typeface="微軟正黑體" panose="020B0604030504040204" pitchFamily="34" charset="-120"/>
              </a:rPr>
              <a:t>著作</a:t>
            </a:r>
            <a:r>
              <a:rPr lang="zh-TW" altLang="en-US" sz="4000" b="1" dirty="0">
                <a:solidFill>
                  <a:srgbClr val="002060"/>
                </a:solidFill>
                <a:latin typeface="微軟正黑體" panose="020B0604030504040204" pitchFamily="34" charset="-120"/>
                <a:ea typeface="微軟正黑體" panose="020B0604030504040204" pitchFamily="34" charset="-120"/>
              </a:rPr>
              <a:t>人格</a:t>
            </a:r>
            <a:r>
              <a:rPr lang="zh-TW" altLang="en-US" sz="4000" b="1" dirty="0" smtClean="0">
                <a:solidFill>
                  <a:srgbClr val="002060"/>
                </a:solidFill>
                <a:latin typeface="微軟正黑體" panose="020B0604030504040204" pitchFamily="34" charset="-120"/>
                <a:ea typeface="微軟正黑體" panose="020B0604030504040204" pitchFamily="34" charset="-120"/>
              </a:rPr>
              <a:t>權</a:t>
            </a:r>
            <a:r>
              <a:rPr lang="en-US" altLang="zh-TW" sz="3600" b="1" dirty="0" smtClean="0">
                <a:solidFill>
                  <a:srgbClr val="002060"/>
                </a:solidFill>
                <a:latin typeface="微軟正黑體" panose="020B0604030504040204" pitchFamily="34" charset="-120"/>
                <a:ea typeface="微軟正黑體" panose="020B0604030504040204" pitchFamily="34" charset="-120"/>
              </a:rPr>
              <a:t>(§15-§17)</a:t>
            </a:r>
            <a:endParaRPr lang="zh-TW" altLang="en-US" sz="3600" b="1" dirty="0">
              <a:solidFill>
                <a:srgbClr val="002060"/>
              </a:solidFill>
              <a:latin typeface="微軟正黑體" panose="020B0604030504040204" pitchFamily="34" charset="-120"/>
              <a:ea typeface="微軟正黑體" panose="020B0604030504040204" pitchFamily="34" charset="-120"/>
            </a:endParaRPr>
          </a:p>
        </p:txBody>
      </p:sp>
      <p:graphicFrame>
        <p:nvGraphicFramePr>
          <p:cNvPr id="4" name="內容版面配置區 3"/>
          <p:cNvGraphicFramePr>
            <a:graphicFrameLocks noGrp="1"/>
          </p:cNvGraphicFramePr>
          <p:nvPr>
            <p:ph idx="1"/>
            <p:extLst>
              <p:ext uri="{D42A27DB-BD31-4B8C-83A1-F6EECF244321}">
                <p14:modId xmlns:p14="http://schemas.microsoft.com/office/powerpoint/2010/main" val="3614657126"/>
              </p:ext>
            </p:extLst>
          </p:nvPr>
        </p:nvGraphicFramePr>
        <p:xfrm>
          <a:off x="457200" y="1268760"/>
          <a:ext cx="8229600" cy="51125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投影片編號版面配置區 5"/>
          <p:cNvSpPr>
            <a:spLocks noGrp="1"/>
          </p:cNvSpPr>
          <p:nvPr>
            <p:ph type="sldNum" sz="quarter" idx="12"/>
          </p:nvPr>
        </p:nvSpPr>
        <p:spPr/>
        <p:txBody>
          <a:bodyPr/>
          <a:lstStyle/>
          <a:p>
            <a:fld id="{918C4CFB-BFA7-48E9-8717-E8A422716625}" type="slidenum">
              <a:rPr lang="zh-TW" altLang="en-US" smtClean="0"/>
              <a:t>16</a:t>
            </a:fld>
            <a:endParaRPr lang="zh-TW" altLang="en-US"/>
          </a:p>
        </p:txBody>
      </p:sp>
    </p:spTree>
    <p:extLst>
      <p:ext uri="{BB962C8B-B14F-4D97-AF65-F5344CB8AC3E}">
        <p14:creationId xmlns:p14="http://schemas.microsoft.com/office/powerpoint/2010/main" val="74695348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 2"/>
          <p:cNvSpPr>
            <a:spLocks noGrp="1"/>
          </p:cNvSpPr>
          <p:nvPr>
            <p:ph type="title"/>
          </p:nvPr>
        </p:nvSpPr>
        <p:spPr>
          <a:xfrm>
            <a:off x="1691680" y="260648"/>
            <a:ext cx="7149480" cy="882352"/>
          </a:xfrm>
        </p:spPr>
        <p:txBody>
          <a:bodyPr>
            <a:normAutofit/>
          </a:bodyPr>
          <a:lstStyle/>
          <a:p>
            <a:r>
              <a:rPr lang="zh-TW" altLang="en-US" sz="4000" b="1" dirty="0" smtClean="0">
                <a:solidFill>
                  <a:srgbClr val="002060"/>
                </a:solidFill>
                <a:latin typeface="微軟正黑體" panose="020B0604030504040204" pitchFamily="34" charset="-120"/>
                <a:ea typeface="微軟正黑體" panose="020B0604030504040204" pitchFamily="34" charset="-120"/>
              </a:rPr>
              <a:t>公務員是否享有著作</a:t>
            </a:r>
            <a:r>
              <a:rPr lang="zh-TW" altLang="en-US" sz="4000" b="1" dirty="0">
                <a:solidFill>
                  <a:srgbClr val="002060"/>
                </a:solidFill>
                <a:latin typeface="微軟正黑體" panose="020B0604030504040204" pitchFamily="34" charset="-120"/>
                <a:ea typeface="微軟正黑體" panose="020B0604030504040204" pitchFamily="34" charset="-120"/>
              </a:rPr>
              <a:t>人格</a:t>
            </a:r>
            <a:r>
              <a:rPr lang="zh-TW" altLang="en-US" sz="4000" b="1" dirty="0" smtClean="0">
                <a:solidFill>
                  <a:srgbClr val="002060"/>
                </a:solidFill>
                <a:latin typeface="微軟正黑體" panose="020B0604030504040204" pitchFamily="34" charset="-120"/>
                <a:ea typeface="微軟正黑體" panose="020B0604030504040204" pitchFamily="34" charset="-120"/>
              </a:rPr>
              <a:t>權</a:t>
            </a:r>
            <a:endParaRPr lang="zh-TW" altLang="en-US" sz="3600" b="1" dirty="0">
              <a:solidFill>
                <a:srgbClr val="002060"/>
              </a:solidFill>
              <a:latin typeface="微軟正黑體" panose="020B0604030504040204" pitchFamily="34" charset="-120"/>
              <a:ea typeface="微軟正黑體" panose="020B0604030504040204" pitchFamily="34" charset="-120"/>
            </a:endParaRPr>
          </a:p>
        </p:txBody>
      </p:sp>
      <p:graphicFrame>
        <p:nvGraphicFramePr>
          <p:cNvPr id="4" name="內容版面配置區 3"/>
          <p:cNvGraphicFramePr>
            <a:graphicFrameLocks noGrp="1"/>
          </p:cNvGraphicFramePr>
          <p:nvPr>
            <p:ph idx="1"/>
            <p:extLst>
              <p:ext uri="{D42A27DB-BD31-4B8C-83A1-F6EECF244321}">
                <p14:modId xmlns:p14="http://schemas.microsoft.com/office/powerpoint/2010/main" val="227987238"/>
              </p:ext>
            </p:extLst>
          </p:nvPr>
        </p:nvGraphicFramePr>
        <p:xfrm>
          <a:off x="372148" y="1340768"/>
          <a:ext cx="8291264" cy="23762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投影片編號版面配置區 5"/>
          <p:cNvSpPr>
            <a:spLocks noGrp="1"/>
          </p:cNvSpPr>
          <p:nvPr>
            <p:ph type="sldNum" sz="quarter" idx="12"/>
          </p:nvPr>
        </p:nvSpPr>
        <p:spPr/>
        <p:txBody>
          <a:bodyPr/>
          <a:lstStyle/>
          <a:p>
            <a:fld id="{918C4CFB-BFA7-48E9-8717-E8A422716625}" type="slidenum">
              <a:rPr lang="zh-TW" altLang="en-US" smtClean="0"/>
              <a:t>17</a:t>
            </a:fld>
            <a:endParaRPr lang="zh-TW" altLang="en-US"/>
          </a:p>
        </p:txBody>
      </p:sp>
      <p:sp>
        <p:nvSpPr>
          <p:cNvPr id="5" name="書卷 (水平) 4"/>
          <p:cNvSpPr/>
          <p:nvPr/>
        </p:nvSpPr>
        <p:spPr>
          <a:xfrm>
            <a:off x="421784" y="3501008"/>
            <a:ext cx="8136904" cy="3168352"/>
          </a:xfrm>
          <a:prstGeom prst="horizontalScroll">
            <a:avLst/>
          </a:prstGeom>
        </p:spPr>
        <p:style>
          <a:lnRef idx="1">
            <a:schemeClr val="accent3"/>
          </a:lnRef>
          <a:fillRef idx="2">
            <a:schemeClr val="accent3"/>
          </a:fillRef>
          <a:effectRef idx="1">
            <a:schemeClr val="accent3"/>
          </a:effectRef>
          <a:fontRef idx="minor">
            <a:schemeClr val="dk1"/>
          </a:fontRef>
        </p:style>
        <p:txBody>
          <a:bodyPr rtlCol="0" anchor="ctr"/>
          <a:lstStyle/>
          <a:p>
            <a:pPr marL="285750" indent="-285750">
              <a:buFont typeface="Arial" panose="020B0604020202020204" pitchFamily="34" charset="0"/>
              <a:buChar char="•"/>
            </a:pPr>
            <a:r>
              <a:rPr lang="zh-TW" altLang="en-US" sz="2000" dirty="0" smtClean="0">
                <a:latin typeface="微軟正黑體" panose="020B0604030504040204" pitchFamily="34" charset="-120"/>
                <a:ea typeface="微軟正黑體" panose="020B0604030504040204" pitchFamily="34" charset="-120"/>
              </a:rPr>
              <a:t>著作人格權永久保護、不得讓與、繼承，</a:t>
            </a:r>
            <a:r>
              <a:rPr lang="zh-TW" altLang="en-US" sz="2000" b="1" dirty="0" smtClean="0">
                <a:solidFill>
                  <a:srgbClr val="C00000"/>
                </a:solidFill>
                <a:latin typeface="微軟正黑體" panose="020B0604030504040204" pitchFamily="34" charset="-120"/>
                <a:ea typeface="微軟正黑體" panose="020B0604030504040204" pitchFamily="34" charset="-120"/>
              </a:rPr>
              <a:t>得約定不行使</a:t>
            </a:r>
            <a:endParaRPr lang="en-US" altLang="zh-TW" sz="2000" b="1" dirty="0" smtClean="0">
              <a:solidFill>
                <a:srgbClr val="C00000"/>
              </a:solidFill>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2000" dirty="0" smtClean="0">
                <a:solidFill>
                  <a:schemeClr val="tx1"/>
                </a:solidFill>
                <a:latin typeface="微軟正黑體" panose="020B0604030504040204" pitchFamily="34" charset="-120"/>
                <a:ea typeface="微軟正黑體" panose="020B0604030504040204" pitchFamily="34" charset="-120"/>
              </a:rPr>
              <a:t>公務員之創作，其著作財產權依法歸該公務員隸屬之法人享有者，</a:t>
            </a:r>
            <a:r>
              <a:rPr lang="zh-TW" altLang="en-US" sz="2000" b="1" dirty="0" smtClean="0">
                <a:solidFill>
                  <a:schemeClr val="tx1"/>
                </a:solidFill>
                <a:latin typeface="微軟正黑體" panose="020B0604030504040204" pitchFamily="34" charset="-120"/>
                <a:ea typeface="微軟正黑體" panose="020B0604030504040204" pitchFamily="34" charset="-120"/>
              </a:rPr>
              <a:t>不得</a:t>
            </a:r>
            <a:r>
              <a:rPr lang="zh-TW" altLang="en-US" sz="2000" b="1" dirty="0">
                <a:solidFill>
                  <a:schemeClr val="tx1"/>
                </a:solidFill>
                <a:latin typeface="微軟正黑體" panose="020B0604030504040204" pitchFamily="34" charset="-120"/>
                <a:ea typeface="微軟正黑體" panose="020B0604030504040204" pitchFamily="34" charset="-120"/>
              </a:rPr>
              <a:t>主張</a:t>
            </a:r>
            <a:r>
              <a:rPr lang="zh-TW" altLang="en-US" sz="2000" dirty="0">
                <a:solidFill>
                  <a:schemeClr val="tx1"/>
                </a:solidFill>
                <a:latin typeface="微軟正黑體" panose="020B0604030504040204" pitchFamily="34" charset="-120"/>
                <a:ea typeface="微軟正黑體" panose="020B0604030504040204" pitchFamily="34" charset="-120"/>
              </a:rPr>
              <a:t>「公開發表權」、「姓名表示權</a:t>
            </a:r>
            <a:r>
              <a:rPr lang="zh-TW" altLang="en-US" sz="2000" dirty="0" smtClean="0">
                <a:solidFill>
                  <a:schemeClr val="tx1"/>
                </a:solidFill>
                <a:latin typeface="微軟正黑體" panose="020B0604030504040204" pitchFamily="34" charset="-120"/>
                <a:ea typeface="微軟正黑體" panose="020B0604030504040204" pitchFamily="34" charset="-120"/>
              </a:rPr>
              <a:t>」（第</a:t>
            </a:r>
            <a:r>
              <a:rPr lang="en-US" altLang="zh-TW" sz="2000" dirty="0" smtClean="0">
                <a:solidFill>
                  <a:schemeClr val="tx1"/>
                </a:solidFill>
                <a:latin typeface="微軟正黑體" panose="020B0604030504040204" pitchFamily="34" charset="-120"/>
                <a:ea typeface="微軟正黑體" panose="020B0604030504040204" pitchFamily="34" charset="-120"/>
              </a:rPr>
              <a:t>15</a:t>
            </a:r>
            <a:r>
              <a:rPr lang="zh-TW" altLang="en-US" sz="2000" dirty="0" smtClean="0">
                <a:solidFill>
                  <a:schemeClr val="tx1"/>
                </a:solidFill>
                <a:latin typeface="微軟正黑體" panose="020B0604030504040204" pitchFamily="34" charset="-120"/>
                <a:ea typeface="微軟正黑體" panose="020B0604030504040204" pitchFamily="34" charset="-120"/>
              </a:rPr>
              <a:t>條但書及第</a:t>
            </a:r>
            <a:r>
              <a:rPr lang="en-US" altLang="zh-TW" sz="2000" dirty="0" smtClean="0">
                <a:solidFill>
                  <a:schemeClr val="tx1"/>
                </a:solidFill>
                <a:latin typeface="微軟正黑體" panose="020B0604030504040204" pitchFamily="34" charset="-120"/>
                <a:ea typeface="微軟正黑體" panose="020B0604030504040204" pitchFamily="34" charset="-120"/>
              </a:rPr>
              <a:t>16</a:t>
            </a:r>
            <a:r>
              <a:rPr lang="zh-TW" altLang="en-US" sz="2000" dirty="0" smtClean="0">
                <a:solidFill>
                  <a:schemeClr val="tx1"/>
                </a:solidFill>
                <a:latin typeface="微軟正黑體" panose="020B0604030504040204" pitchFamily="34" charset="-120"/>
                <a:ea typeface="微軟正黑體" panose="020B0604030504040204" pitchFamily="34" charset="-120"/>
              </a:rPr>
              <a:t>條第</a:t>
            </a:r>
            <a:r>
              <a:rPr lang="en-US" altLang="zh-TW" sz="2000" dirty="0" smtClean="0">
                <a:solidFill>
                  <a:schemeClr val="tx1"/>
                </a:solidFill>
                <a:latin typeface="微軟正黑體" panose="020B0604030504040204" pitchFamily="34" charset="-120"/>
                <a:ea typeface="微軟正黑體" panose="020B0604030504040204" pitchFamily="34" charset="-120"/>
              </a:rPr>
              <a:t>2</a:t>
            </a:r>
            <a:r>
              <a:rPr lang="zh-TW" altLang="en-US" sz="2000" dirty="0">
                <a:solidFill>
                  <a:schemeClr val="tx1"/>
                </a:solidFill>
                <a:latin typeface="微軟正黑體" panose="020B0604030504040204" pitchFamily="34" charset="-120"/>
                <a:ea typeface="微軟正黑體" panose="020B0604030504040204" pitchFamily="34" charset="-120"/>
              </a:rPr>
              <a:t>項</a:t>
            </a:r>
            <a:r>
              <a:rPr lang="zh-TW" altLang="en-US" sz="2000" dirty="0" smtClean="0">
                <a:solidFill>
                  <a:schemeClr val="tx1"/>
                </a:solidFill>
                <a:latin typeface="微軟正黑體" panose="020B0604030504040204" pitchFamily="34" charset="-120"/>
                <a:ea typeface="微軟正黑體" panose="020B0604030504040204" pitchFamily="34" charset="-120"/>
              </a:rPr>
              <a:t>規定）</a:t>
            </a:r>
            <a:endParaRPr lang="en-US" altLang="zh-TW" sz="2000" dirty="0" smtClean="0">
              <a:solidFill>
                <a:schemeClr val="tx1"/>
              </a:solidFill>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2000" dirty="0">
                <a:solidFill>
                  <a:schemeClr val="tx1"/>
                </a:solidFill>
                <a:latin typeface="微軟正黑體" panose="020B0604030504040204" pitchFamily="34" charset="-120"/>
                <a:ea typeface="微軟正黑體" panose="020B0604030504040204" pitchFamily="34" charset="-120"/>
              </a:rPr>
              <a:t>只要</a:t>
            </a:r>
            <a:r>
              <a:rPr lang="zh-TW" altLang="en-US" sz="2000" dirty="0" smtClean="0">
                <a:solidFill>
                  <a:schemeClr val="tx1"/>
                </a:solidFill>
                <a:latin typeface="微軟正黑體" panose="020B0604030504040204" pitchFamily="34" charset="-120"/>
                <a:ea typeface="微軟正黑體" panose="020B0604030504040204" pitchFamily="34" charset="-120"/>
              </a:rPr>
              <a:t>不損害公務員的名譽</a:t>
            </a:r>
            <a:r>
              <a:rPr lang="en-US" altLang="zh-TW" sz="2000" dirty="0" smtClean="0">
                <a:solidFill>
                  <a:schemeClr val="tx1"/>
                </a:solidFill>
                <a:latin typeface="微軟正黑體" panose="020B0604030504040204" pitchFamily="34" charset="-120"/>
                <a:ea typeface="微軟正黑體" panose="020B0604030504040204" pitchFamily="34" charset="-120"/>
              </a:rPr>
              <a:t>,</a:t>
            </a:r>
            <a:r>
              <a:rPr lang="zh-TW" altLang="en-US" sz="2000" dirty="0" smtClean="0">
                <a:solidFill>
                  <a:schemeClr val="tx1"/>
                </a:solidFill>
                <a:latin typeface="微軟正黑體" panose="020B0604030504040204" pitchFamily="34" charset="-120"/>
                <a:ea typeface="微軟正黑體" panose="020B0604030504040204" pitchFamily="34" charset="-120"/>
              </a:rPr>
              <a:t>機關另行改作不需取得</a:t>
            </a:r>
            <a:r>
              <a:rPr lang="zh-TW" altLang="en-US" sz="2000" dirty="0">
                <a:solidFill>
                  <a:schemeClr val="tx1"/>
                </a:solidFill>
                <a:latin typeface="微軟正黑體" panose="020B0604030504040204" pitchFamily="34" charset="-120"/>
                <a:ea typeface="微軟正黑體" panose="020B0604030504040204" pitchFamily="34" charset="-120"/>
              </a:rPr>
              <a:t>公務員同意，亦無須標明公務員的</a:t>
            </a:r>
            <a:r>
              <a:rPr lang="zh-TW" altLang="en-US" sz="2000" dirty="0" smtClean="0">
                <a:solidFill>
                  <a:schemeClr val="tx1"/>
                </a:solidFill>
                <a:latin typeface="微軟正黑體" panose="020B0604030504040204" pitchFamily="34" charset="-120"/>
                <a:ea typeface="微軟正黑體" panose="020B0604030504040204" pitchFamily="34" charset="-120"/>
              </a:rPr>
              <a:t>姓名</a:t>
            </a:r>
            <a:endParaRPr lang="en-US" altLang="zh-TW" sz="2000" dirty="0">
              <a:solidFill>
                <a:schemeClr val="tx1"/>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133085532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634480" y="260648"/>
            <a:ext cx="7509520" cy="882352"/>
          </a:xfrm>
        </p:spPr>
        <p:txBody>
          <a:bodyPr/>
          <a:lstStyle/>
          <a:p>
            <a:r>
              <a:rPr lang="zh-TW" altLang="en-US" sz="4000" b="1" dirty="0">
                <a:solidFill>
                  <a:srgbClr val="002060"/>
                </a:solidFill>
                <a:latin typeface="微軟正黑體" panose="020B0604030504040204" pitchFamily="34" charset="-120"/>
                <a:ea typeface="微軟正黑體" panose="020B0604030504040204" pitchFamily="34" charset="-120"/>
              </a:rPr>
              <a:t>哪些行為涉及著作</a:t>
            </a:r>
            <a:r>
              <a:rPr lang="zh-TW" altLang="en-US" sz="4000" b="1" dirty="0" smtClean="0">
                <a:solidFill>
                  <a:srgbClr val="002060"/>
                </a:solidFill>
                <a:latin typeface="微軟正黑體" panose="020B0604030504040204" pitchFamily="34" charset="-120"/>
                <a:ea typeface="微軟正黑體" panose="020B0604030504040204" pitchFamily="34" charset="-120"/>
              </a:rPr>
              <a:t>財產權</a:t>
            </a:r>
            <a:r>
              <a:rPr lang="en-US" altLang="zh-TW" sz="4000" b="1" dirty="0" smtClean="0">
                <a:solidFill>
                  <a:srgbClr val="002060"/>
                </a:solidFill>
                <a:latin typeface="微軟正黑體" panose="020B0604030504040204" pitchFamily="34" charset="-120"/>
                <a:ea typeface="微軟正黑體" panose="020B0604030504040204" pitchFamily="34" charset="-120"/>
              </a:rPr>
              <a:t>(</a:t>
            </a:r>
            <a:r>
              <a:rPr lang="zh-TW" altLang="en-US" sz="4000" b="1" dirty="0" smtClean="0">
                <a:solidFill>
                  <a:srgbClr val="002060"/>
                </a:solidFill>
                <a:latin typeface="微軟正黑體" panose="020B0604030504040204" pitchFamily="34" charset="-120"/>
                <a:ea typeface="微軟正黑體" panose="020B0604030504040204" pitchFamily="34" charset="-120"/>
              </a:rPr>
              <a:t>一</a:t>
            </a:r>
            <a:r>
              <a:rPr lang="en-US" altLang="zh-TW" sz="4000" b="1" dirty="0" smtClean="0">
                <a:solidFill>
                  <a:srgbClr val="002060"/>
                </a:solidFill>
                <a:latin typeface="微軟正黑體" panose="020B0604030504040204" pitchFamily="34" charset="-120"/>
                <a:ea typeface="微軟正黑體" panose="020B0604030504040204" pitchFamily="34" charset="-120"/>
              </a:rPr>
              <a:t>)</a:t>
            </a:r>
            <a:endParaRPr lang="zh-TW" altLang="en-US" sz="4000" b="1" dirty="0">
              <a:solidFill>
                <a:srgbClr val="002060"/>
              </a:solidFill>
              <a:latin typeface="微軟正黑體" panose="020B0604030504040204" pitchFamily="34" charset="-120"/>
              <a:ea typeface="微軟正黑體" panose="020B0604030504040204" pitchFamily="34" charset="-120"/>
            </a:endParaRPr>
          </a:p>
        </p:txBody>
      </p:sp>
      <p:graphicFrame>
        <p:nvGraphicFramePr>
          <p:cNvPr id="5" name="內容版面配置區 4"/>
          <p:cNvGraphicFramePr>
            <a:graphicFrameLocks noGrp="1"/>
          </p:cNvGraphicFramePr>
          <p:nvPr>
            <p:ph idx="1"/>
            <p:extLst>
              <p:ext uri="{D42A27DB-BD31-4B8C-83A1-F6EECF244321}">
                <p14:modId xmlns:p14="http://schemas.microsoft.com/office/powerpoint/2010/main" val="3657162722"/>
              </p:ext>
            </p:extLst>
          </p:nvPr>
        </p:nvGraphicFramePr>
        <p:xfrm>
          <a:off x="539552" y="1628800"/>
          <a:ext cx="8229600" cy="46805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投影片編號版面配置區 3"/>
          <p:cNvSpPr>
            <a:spLocks noGrp="1"/>
          </p:cNvSpPr>
          <p:nvPr>
            <p:ph type="sldNum" sz="quarter" idx="12"/>
          </p:nvPr>
        </p:nvSpPr>
        <p:spPr/>
        <p:txBody>
          <a:bodyPr/>
          <a:lstStyle/>
          <a:p>
            <a:fld id="{51D2D507-09EA-4C6F-96ED-053C801F8797}" type="slidenum">
              <a:rPr lang="zh-TW" altLang="en-US" smtClean="0"/>
              <a:t>18</a:t>
            </a:fld>
            <a:endParaRPr lang="zh-TW" altLang="en-US"/>
          </a:p>
        </p:txBody>
      </p:sp>
      <p:sp>
        <p:nvSpPr>
          <p:cNvPr id="6" name="圓角矩形圖說文字 5"/>
          <p:cNvSpPr/>
          <p:nvPr/>
        </p:nvSpPr>
        <p:spPr>
          <a:xfrm>
            <a:off x="2043871" y="1066383"/>
            <a:ext cx="6696744" cy="576064"/>
          </a:xfrm>
          <a:prstGeom prst="wedgeRoundRectCallout">
            <a:avLst>
              <a:gd name="adj1" fmla="val -42039"/>
              <a:gd name="adj2" fmla="val 78133"/>
              <a:gd name="adj3" fmla="val 16667"/>
            </a:avLst>
          </a:prstGeom>
        </p:spPr>
        <p:style>
          <a:lnRef idx="2">
            <a:schemeClr val="accent3"/>
          </a:lnRef>
          <a:fillRef idx="1">
            <a:schemeClr val="lt1"/>
          </a:fillRef>
          <a:effectRef idx="0">
            <a:schemeClr val="accent3"/>
          </a:effectRef>
          <a:fontRef idx="minor">
            <a:schemeClr val="dk1"/>
          </a:fontRef>
        </p:style>
        <p:txBody>
          <a:bodyPr rtlCol="0" anchor="ctr"/>
          <a:lstStyle/>
          <a:p>
            <a:pPr lvl="0">
              <a:lnSpc>
                <a:spcPct val="80000"/>
              </a:lnSpc>
            </a:pPr>
            <a:r>
              <a:rPr lang="zh-TW" altLang="en-US" b="1" dirty="0" smtClean="0">
                <a:solidFill>
                  <a:srgbClr val="002060"/>
                </a:solidFill>
                <a:latin typeface="微軟正黑體" panose="020B0604030504040204" pitchFamily="34" charset="-120"/>
                <a:ea typeface="微軟正黑體" panose="020B0604030504040204" pitchFamily="34" charset="-120"/>
              </a:rPr>
              <a:t>以印刷</a:t>
            </a:r>
            <a:r>
              <a:rPr lang="zh-TW" altLang="en-US" b="1" dirty="0">
                <a:solidFill>
                  <a:srgbClr val="002060"/>
                </a:solidFill>
                <a:latin typeface="微軟正黑體" panose="020B0604030504040204" pitchFamily="34" charset="-120"/>
                <a:ea typeface="微軟正黑體" panose="020B0604030504040204" pitchFamily="34" charset="-120"/>
              </a:rPr>
              <a:t>、複印、錄音、錄影、攝影等直接、間接、永久或暫時之重複製作</a:t>
            </a:r>
          </a:p>
        </p:txBody>
      </p:sp>
    </p:spTree>
    <p:extLst>
      <p:ext uri="{BB962C8B-B14F-4D97-AF65-F5344CB8AC3E}">
        <p14:creationId xmlns:p14="http://schemas.microsoft.com/office/powerpoint/2010/main" val="336799775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897360" y="260648"/>
            <a:ext cx="6275040" cy="785818"/>
          </a:xfrm>
        </p:spPr>
        <p:txBody>
          <a:bodyPr>
            <a:normAutofit/>
          </a:bodyPr>
          <a:lstStyle/>
          <a:p>
            <a:r>
              <a:rPr lang="zh-TW" altLang="en-US" sz="3600" b="1" dirty="0">
                <a:solidFill>
                  <a:srgbClr val="002060"/>
                </a:solidFill>
                <a:latin typeface="微軟正黑體" panose="020B0604030504040204" pitchFamily="34" charset="-120"/>
                <a:ea typeface="微軟正黑體" panose="020B0604030504040204" pitchFamily="34" charset="-120"/>
              </a:rPr>
              <a:t>哪些行為涉及著作</a:t>
            </a:r>
            <a:r>
              <a:rPr lang="zh-TW" altLang="en-US" sz="3600" b="1" dirty="0" smtClean="0">
                <a:solidFill>
                  <a:srgbClr val="002060"/>
                </a:solidFill>
                <a:latin typeface="微軟正黑體" panose="020B0604030504040204" pitchFamily="34" charset="-120"/>
                <a:ea typeface="微軟正黑體" panose="020B0604030504040204" pitchFamily="34" charset="-120"/>
              </a:rPr>
              <a:t>財產權</a:t>
            </a:r>
            <a:r>
              <a:rPr lang="en-US" altLang="zh-TW" sz="3600" b="1" dirty="0" smtClean="0">
                <a:solidFill>
                  <a:srgbClr val="002060"/>
                </a:solidFill>
                <a:latin typeface="微軟正黑體" panose="020B0604030504040204" pitchFamily="34" charset="-120"/>
                <a:ea typeface="微軟正黑體" panose="020B0604030504040204" pitchFamily="34" charset="-120"/>
              </a:rPr>
              <a:t>(</a:t>
            </a:r>
            <a:r>
              <a:rPr lang="zh-TW" altLang="en-US" sz="3600" b="1" dirty="0" smtClean="0">
                <a:solidFill>
                  <a:srgbClr val="002060"/>
                </a:solidFill>
                <a:latin typeface="微軟正黑體" panose="020B0604030504040204" pitchFamily="34" charset="-120"/>
                <a:ea typeface="微軟正黑體" panose="020B0604030504040204" pitchFamily="34" charset="-120"/>
              </a:rPr>
              <a:t>二</a:t>
            </a:r>
            <a:r>
              <a:rPr lang="en-US" altLang="zh-TW" sz="3600" b="1" dirty="0" smtClean="0">
                <a:solidFill>
                  <a:srgbClr val="002060"/>
                </a:solidFill>
                <a:latin typeface="微軟正黑體" panose="020B0604030504040204" pitchFamily="34" charset="-120"/>
                <a:ea typeface="微軟正黑體" panose="020B0604030504040204" pitchFamily="34" charset="-120"/>
              </a:rPr>
              <a:t>)</a:t>
            </a:r>
            <a:endParaRPr kumimoji="1" lang="zh-TW" altLang="en-US" sz="3900" b="1" dirty="0">
              <a:solidFill>
                <a:schemeClr val="tx2">
                  <a:lumMod val="50000"/>
                </a:schemeClr>
              </a:solidFill>
              <a:latin typeface="微軟正黑體" panose="020B0604030504040204" pitchFamily="34" charset="-120"/>
              <a:ea typeface="微軟正黑體" panose="020B0604030504040204" pitchFamily="34" charset="-120"/>
            </a:endParaRPr>
          </a:p>
        </p:txBody>
      </p:sp>
      <p:sp>
        <p:nvSpPr>
          <p:cNvPr id="4" name="投影片編號版面配置區 3"/>
          <p:cNvSpPr>
            <a:spLocks noGrp="1"/>
          </p:cNvSpPr>
          <p:nvPr>
            <p:ph type="sldNum" sz="quarter" idx="12"/>
          </p:nvPr>
        </p:nvSpPr>
        <p:spPr/>
        <p:txBody>
          <a:bodyPr/>
          <a:lstStyle/>
          <a:p>
            <a:fld id="{1EE65344-270C-4BA9-A1B8-556F926445B7}" type="slidenum">
              <a:rPr lang="en-US" smtClean="0"/>
              <a:pPr/>
              <a:t>19</a:t>
            </a:fld>
            <a:endParaRPr lang="en-US"/>
          </a:p>
        </p:txBody>
      </p:sp>
      <p:graphicFrame>
        <p:nvGraphicFramePr>
          <p:cNvPr id="6" name="內容版面配置區 5"/>
          <p:cNvGraphicFramePr>
            <a:graphicFrameLocks noGrp="1"/>
          </p:cNvGraphicFramePr>
          <p:nvPr>
            <p:ph idx="1"/>
            <p:extLst>
              <p:ext uri="{D42A27DB-BD31-4B8C-83A1-F6EECF244321}">
                <p14:modId xmlns:p14="http://schemas.microsoft.com/office/powerpoint/2010/main" val="1689032489"/>
              </p:ext>
            </p:extLst>
          </p:nvPr>
        </p:nvGraphicFramePr>
        <p:xfrm>
          <a:off x="395536" y="1268760"/>
          <a:ext cx="8229600" cy="51845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87284752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259632" y="188640"/>
            <a:ext cx="8229600" cy="1143000"/>
          </a:xfrm>
        </p:spPr>
        <p:txBody>
          <a:bodyPr/>
          <a:lstStyle/>
          <a:p>
            <a:r>
              <a:rPr lang="zh-TW" altLang="en-US" b="1" dirty="0" smtClean="0">
                <a:latin typeface="微軟正黑體" panose="020B0604030504040204" pitchFamily="34" charset="-120"/>
                <a:ea typeface="微軟正黑體" panose="020B0604030504040204" pitchFamily="34" charset="-120"/>
              </a:rPr>
              <a:t>引言</a:t>
            </a:r>
            <a:r>
              <a:rPr lang="en-US" altLang="zh-TW" b="1" dirty="0" smtClean="0">
                <a:latin typeface="微軟正黑體" panose="020B0604030504040204" pitchFamily="34" charset="-120"/>
                <a:ea typeface="微軟正黑體" panose="020B0604030504040204" pitchFamily="34" charset="-120"/>
              </a:rPr>
              <a:t>：</a:t>
            </a:r>
            <a:r>
              <a:rPr lang="zh-TW" altLang="en-US" b="1" dirty="0" smtClean="0">
                <a:latin typeface="微軟正黑體" panose="020B0604030504040204" pitchFamily="34" charset="-120"/>
                <a:ea typeface="微軟正黑體" panose="020B0604030504040204" pitchFamily="34" charset="-120"/>
              </a:rPr>
              <a:t>政府遇到的著作權問題</a:t>
            </a:r>
            <a:endParaRPr lang="zh-TW" altLang="en-US" b="1" dirty="0">
              <a:latin typeface="微軟正黑體" panose="020B0604030504040204" pitchFamily="34" charset="-120"/>
              <a:ea typeface="微軟正黑體" panose="020B0604030504040204" pitchFamily="34" charset="-120"/>
            </a:endParaRPr>
          </a:p>
        </p:txBody>
      </p:sp>
      <p:sp>
        <p:nvSpPr>
          <p:cNvPr id="4" name="投影片編號版面配置區 3"/>
          <p:cNvSpPr>
            <a:spLocks noGrp="1"/>
          </p:cNvSpPr>
          <p:nvPr>
            <p:ph type="sldNum" sz="quarter" idx="12"/>
          </p:nvPr>
        </p:nvSpPr>
        <p:spPr>
          <a:xfrm>
            <a:off x="6601543" y="6421249"/>
            <a:ext cx="2133600" cy="365125"/>
          </a:xfrm>
        </p:spPr>
        <p:txBody>
          <a:bodyPr/>
          <a:lstStyle/>
          <a:p>
            <a:fld id="{51D2D507-09EA-4C6F-96ED-053C801F8797}" type="slidenum">
              <a:rPr lang="zh-TW" altLang="en-US" smtClean="0"/>
              <a:t>2</a:t>
            </a:fld>
            <a:endParaRPr lang="zh-TW" altLang="en-US"/>
          </a:p>
        </p:txBody>
      </p:sp>
      <p:pic>
        <p:nvPicPr>
          <p:cNvPr id="6" name="圖片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508" y="1206086"/>
            <a:ext cx="9591124" cy="4633870"/>
          </a:xfrm>
          <a:prstGeom prst="rect">
            <a:avLst/>
          </a:prstGeom>
        </p:spPr>
      </p:pic>
      <p:pic>
        <p:nvPicPr>
          <p:cNvPr id="7" name="圖片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76610" y="4509120"/>
            <a:ext cx="2699792" cy="1922435"/>
          </a:xfrm>
          <a:prstGeom prst="rect">
            <a:avLst/>
          </a:prstGeom>
        </p:spPr>
      </p:pic>
      <p:pic>
        <p:nvPicPr>
          <p:cNvPr id="8" name="圖片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051720" y="2682913"/>
            <a:ext cx="2088232" cy="1294580"/>
          </a:xfrm>
          <a:prstGeom prst="rect">
            <a:avLst/>
          </a:prstGeom>
        </p:spPr>
      </p:pic>
      <p:pic>
        <p:nvPicPr>
          <p:cNvPr id="9" name="圖片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979211" y="4595983"/>
            <a:ext cx="1549867" cy="1292678"/>
          </a:xfrm>
          <a:prstGeom prst="rect">
            <a:avLst/>
          </a:prstGeom>
        </p:spPr>
      </p:pic>
      <p:pic>
        <p:nvPicPr>
          <p:cNvPr id="11" name="圖片 1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52635" y="4513691"/>
            <a:ext cx="1748820" cy="1167052"/>
          </a:xfrm>
          <a:prstGeom prst="rect">
            <a:avLst/>
          </a:prstGeom>
        </p:spPr>
      </p:pic>
      <p:pic>
        <p:nvPicPr>
          <p:cNvPr id="12" name="圖片 1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335558" y="2579943"/>
            <a:ext cx="1970094" cy="1397550"/>
          </a:xfrm>
          <a:prstGeom prst="rect">
            <a:avLst/>
          </a:prstGeom>
        </p:spPr>
      </p:pic>
      <p:sp>
        <p:nvSpPr>
          <p:cNvPr id="13" name="橢圓 12"/>
          <p:cNvSpPr/>
          <p:nvPr/>
        </p:nvSpPr>
        <p:spPr>
          <a:xfrm>
            <a:off x="18143" y="3825823"/>
            <a:ext cx="1238133" cy="770160"/>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zh-TW" altLang="en-US"/>
          </a:p>
        </p:txBody>
      </p:sp>
      <p:sp>
        <p:nvSpPr>
          <p:cNvPr id="14" name="橢圓 13"/>
          <p:cNvSpPr/>
          <p:nvPr/>
        </p:nvSpPr>
        <p:spPr>
          <a:xfrm>
            <a:off x="1310502" y="2194863"/>
            <a:ext cx="1238133" cy="770160"/>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zh-TW" altLang="en-US"/>
          </a:p>
        </p:txBody>
      </p:sp>
      <p:sp>
        <p:nvSpPr>
          <p:cNvPr id="15" name="橢圓 14"/>
          <p:cNvSpPr/>
          <p:nvPr/>
        </p:nvSpPr>
        <p:spPr>
          <a:xfrm>
            <a:off x="6502219" y="2006622"/>
            <a:ext cx="1238133" cy="770160"/>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zh-TW" altLang="en-US"/>
          </a:p>
        </p:txBody>
      </p:sp>
      <p:sp>
        <p:nvSpPr>
          <p:cNvPr id="16" name="橢圓 15"/>
          <p:cNvSpPr/>
          <p:nvPr/>
        </p:nvSpPr>
        <p:spPr>
          <a:xfrm>
            <a:off x="7910012" y="3825823"/>
            <a:ext cx="1238133" cy="770160"/>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zh-TW" altLang="en-US"/>
          </a:p>
        </p:txBody>
      </p:sp>
      <p:sp>
        <p:nvSpPr>
          <p:cNvPr id="17" name="文字方塊 16"/>
          <p:cNvSpPr txBox="1"/>
          <p:nvPr/>
        </p:nvSpPr>
        <p:spPr>
          <a:xfrm>
            <a:off x="179512" y="3977492"/>
            <a:ext cx="1008112" cy="400110"/>
          </a:xfrm>
          <a:prstGeom prst="rect">
            <a:avLst/>
          </a:prstGeom>
          <a:noFill/>
        </p:spPr>
        <p:txBody>
          <a:bodyPr wrap="square" rtlCol="0">
            <a:spAutoFit/>
          </a:bodyPr>
          <a:lstStyle/>
          <a:p>
            <a:r>
              <a:rPr lang="zh-TW" altLang="en-US" sz="2000" b="1" dirty="0" smtClean="0">
                <a:latin typeface="微軟正黑體" panose="020B0604030504040204" pitchFamily="34" charset="-120"/>
                <a:ea typeface="微軟正黑體" panose="020B0604030504040204" pitchFamily="34" charset="-120"/>
              </a:rPr>
              <a:t>辦展覽</a:t>
            </a:r>
            <a:endParaRPr lang="zh-TW" altLang="en-US" sz="2000" b="1" dirty="0">
              <a:latin typeface="微軟正黑體" panose="020B0604030504040204" pitchFamily="34" charset="-120"/>
              <a:ea typeface="微軟正黑體" panose="020B0604030504040204" pitchFamily="34" charset="-120"/>
            </a:endParaRPr>
          </a:p>
        </p:txBody>
      </p:sp>
      <p:sp>
        <p:nvSpPr>
          <p:cNvPr id="18" name="文字方塊 17"/>
          <p:cNvSpPr txBox="1"/>
          <p:nvPr/>
        </p:nvSpPr>
        <p:spPr>
          <a:xfrm>
            <a:off x="1458248" y="2376672"/>
            <a:ext cx="1022252" cy="400110"/>
          </a:xfrm>
          <a:prstGeom prst="rect">
            <a:avLst/>
          </a:prstGeom>
          <a:noFill/>
        </p:spPr>
        <p:txBody>
          <a:bodyPr wrap="square" rtlCol="0">
            <a:spAutoFit/>
          </a:bodyPr>
          <a:lstStyle/>
          <a:p>
            <a:r>
              <a:rPr lang="zh-TW" altLang="en-US" sz="2000" b="1" dirty="0" smtClean="0">
                <a:latin typeface="微軟正黑體" panose="020B0604030504040204" pitchFamily="34" charset="-120"/>
                <a:ea typeface="微軟正黑體" panose="020B0604030504040204" pitchFamily="34" charset="-120"/>
              </a:rPr>
              <a:t>彩繪村</a:t>
            </a:r>
            <a:endParaRPr lang="zh-TW" altLang="en-US" sz="2000" b="1" dirty="0">
              <a:latin typeface="微軟正黑體" panose="020B0604030504040204" pitchFamily="34" charset="-120"/>
              <a:ea typeface="微軟正黑體" panose="020B0604030504040204" pitchFamily="34" charset="-120"/>
            </a:endParaRPr>
          </a:p>
        </p:txBody>
      </p:sp>
      <p:sp>
        <p:nvSpPr>
          <p:cNvPr id="19" name="文字方塊 18"/>
          <p:cNvSpPr txBox="1"/>
          <p:nvPr/>
        </p:nvSpPr>
        <p:spPr>
          <a:xfrm>
            <a:off x="6653232" y="2194863"/>
            <a:ext cx="1015111" cy="400110"/>
          </a:xfrm>
          <a:prstGeom prst="rect">
            <a:avLst/>
          </a:prstGeom>
          <a:noFill/>
        </p:spPr>
        <p:txBody>
          <a:bodyPr wrap="square" rtlCol="0">
            <a:spAutoFit/>
          </a:bodyPr>
          <a:lstStyle/>
          <a:p>
            <a:r>
              <a:rPr lang="zh-TW" altLang="en-US" sz="2000" b="1" dirty="0" smtClean="0">
                <a:latin typeface="微軟正黑體" panose="020B0604030504040204" pitchFamily="34" charset="-120"/>
                <a:ea typeface="微軟正黑體" panose="020B0604030504040204" pitchFamily="34" charset="-120"/>
              </a:rPr>
              <a:t>辦活動</a:t>
            </a:r>
            <a:endParaRPr lang="zh-TW" altLang="en-US" sz="2000" b="1" dirty="0">
              <a:latin typeface="微軟正黑體" panose="020B0604030504040204" pitchFamily="34" charset="-120"/>
              <a:ea typeface="微軟正黑體" panose="020B0604030504040204" pitchFamily="34" charset="-120"/>
            </a:endParaRPr>
          </a:p>
        </p:txBody>
      </p:sp>
      <p:sp>
        <p:nvSpPr>
          <p:cNvPr id="20" name="文字方塊 19"/>
          <p:cNvSpPr txBox="1"/>
          <p:nvPr/>
        </p:nvSpPr>
        <p:spPr>
          <a:xfrm>
            <a:off x="8061026" y="4026237"/>
            <a:ext cx="1047478" cy="400110"/>
          </a:xfrm>
          <a:prstGeom prst="rect">
            <a:avLst/>
          </a:prstGeom>
          <a:noFill/>
        </p:spPr>
        <p:txBody>
          <a:bodyPr wrap="square" rtlCol="0">
            <a:spAutoFit/>
          </a:bodyPr>
          <a:lstStyle/>
          <a:p>
            <a:r>
              <a:rPr lang="zh-TW" altLang="en-US" sz="2000" b="1" dirty="0" smtClean="0">
                <a:latin typeface="微軟正黑體" panose="020B0604030504040204" pitchFamily="34" charset="-120"/>
                <a:ea typeface="微軟正黑體" panose="020B0604030504040204" pitchFamily="34" charset="-120"/>
              </a:rPr>
              <a:t>文宣品</a:t>
            </a:r>
            <a:endParaRPr lang="zh-TW" altLang="en-US" sz="2000" b="1" dirty="0">
              <a:latin typeface="微軟正黑體" panose="020B0604030504040204" pitchFamily="34" charset="-120"/>
              <a:ea typeface="微軟正黑體" panose="020B0604030504040204" pitchFamily="34" charset="-120"/>
            </a:endParaRPr>
          </a:p>
        </p:txBody>
      </p:sp>
      <p:sp>
        <p:nvSpPr>
          <p:cNvPr id="21" name="圓角矩形圖說文字 20"/>
          <p:cNvSpPr/>
          <p:nvPr/>
        </p:nvSpPr>
        <p:spPr>
          <a:xfrm>
            <a:off x="3380936" y="3936105"/>
            <a:ext cx="2232248" cy="482883"/>
          </a:xfrm>
          <a:prstGeom prst="wedgeRoundRectCallout">
            <a:avLst>
              <a:gd name="adj1" fmla="val 4218"/>
              <a:gd name="adj2" fmla="val 130387"/>
              <a:gd name="adj3" fmla="val 16667"/>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zh-TW" altLang="en-US" b="1" dirty="0" smtClean="0">
                <a:latin typeface="微軟正黑體" panose="020B0604030504040204" pitchFamily="34" charset="-120"/>
                <a:ea typeface="微軟正黑體" panose="020B0604030504040204" pitchFamily="34" charset="-120"/>
              </a:rPr>
              <a:t>如何合法利用</a:t>
            </a:r>
            <a:r>
              <a:rPr lang="en-US" altLang="zh-TW" b="1" dirty="0" smtClean="0">
                <a:latin typeface="微軟正黑體" panose="020B0604030504040204" pitchFamily="34" charset="-120"/>
                <a:ea typeface="微軟正黑體" panose="020B0604030504040204" pitchFamily="34" charset="-120"/>
              </a:rPr>
              <a:t>?</a:t>
            </a:r>
            <a:endParaRPr lang="zh-TW" altLang="en-US" b="1"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401415884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內容版面配置區 3"/>
          <p:cNvGraphicFramePr>
            <a:graphicFrameLocks noGrp="1"/>
          </p:cNvGraphicFramePr>
          <p:nvPr>
            <p:ph idx="1"/>
            <p:extLst>
              <p:ext uri="{D42A27DB-BD31-4B8C-83A1-F6EECF244321}">
                <p14:modId xmlns:p14="http://schemas.microsoft.com/office/powerpoint/2010/main" val="2147213931"/>
              </p:ext>
            </p:extLst>
          </p:nvPr>
        </p:nvGraphicFramePr>
        <p:xfrm>
          <a:off x="683568" y="1196752"/>
          <a:ext cx="7920880" cy="51845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標題 2"/>
          <p:cNvSpPr>
            <a:spLocks noGrp="1"/>
          </p:cNvSpPr>
          <p:nvPr>
            <p:ph type="title"/>
          </p:nvPr>
        </p:nvSpPr>
        <p:spPr>
          <a:xfrm>
            <a:off x="611560" y="332656"/>
            <a:ext cx="8229600" cy="810344"/>
          </a:xfrm>
        </p:spPr>
        <p:txBody>
          <a:bodyPr>
            <a:normAutofit/>
          </a:bodyPr>
          <a:lstStyle/>
          <a:p>
            <a:r>
              <a:rPr lang="zh-TW" altLang="en-US" sz="4000" b="1" dirty="0">
                <a:solidFill>
                  <a:srgbClr val="002060"/>
                </a:solidFill>
                <a:latin typeface="微軟正黑體" pitchFamily="34" charset="-120"/>
                <a:ea typeface="微軟正黑體" pitchFamily="34" charset="-120"/>
              </a:rPr>
              <a:t>著作財產權之授權</a:t>
            </a:r>
          </a:p>
        </p:txBody>
      </p:sp>
      <p:sp>
        <p:nvSpPr>
          <p:cNvPr id="7" name="投影片編號版面配置區 6"/>
          <p:cNvSpPr>
            <a:spLocks noGrp="1"/>
          </p:cNvSpPr>
          <p:nvPr>
            <p:ph type="sldNum" sz="quarter" idx="12"/>
          </p:nvPr>
        </p:nvSpPr>
        <p:spPr/>
        <p:txBody>
          <a:bodyPr/>
          <a:lstStyle/>
          <a:p>
            <a:fld id="{918C4CFB-BFA7-48E9-8717-E8A422716625}" type="slidenum">
              <a:rPr lang="zh-TW" altLang="en-US" smtClean="0"/>
              <a:t>20</a:t>
            </a:fld>
            <a:endParaRPr lang="zh-TW" altLang="en-US"/>
          </a:p>
        </p:txBody>
      </p:sp>
    </p:spTree>
    <p:extLst>
      <p:ext uri="{BB962C8B-B14F-4D97-AF65-F5344CB8AC3E}">
        <p14:creationId xmlns:p14="http://schemas.microsoft.com/office/powerpoint/2010/main" val="257597068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a:xfrm>
            <a:off x="2555776" y="332656"/>
            <a:ext cx="6120680" cy="810344"/>
          </a:xfrm>
        </p:spPr>
        <p:txBody>
          <a:bodyPr/>
          <a:lstStyle/>
          <a:p>
            <a:r>
              <a:rPr lang="zh-TW" altLang="en-US" sz="4000" b="1" dirty="0" smtClean="0">
                <a:solidFill>
                  <a:schemeClr val="tx2">
                    <a:lumMod val="50000"/>
                  </a:schemeClr>
                </a:solidFill>
                <a:latin typeface="微軟正黑體" panose="020B0604030504040204" pitchFamily="34" charset="-120"/>
                <a:ea typeface="微軟正黑體" panose="020B0604030504040204" pitchFamily="34" charset="-120"/>
              </a:rPr>
              <a:t>著作權保護期間有多久</a:t>
            </a:r>
            <a:endParaRPr lang="zh-TW" altLang="en-US" sz="4000" b="1" dirty="0">
              <a:solidFill>
                <a:schemeClr val="tx2">
                  <a:lumMod val="50000"/>
                </a:schemeClr>
              </a:solidFill>
              <a:latin typeface="微軟正黑體" panose="020B0604030504040204" pitchFamily="34" charset="-120"/>
              <a:ea typeface="微軟正黑體" panose="020B0604030504040204" pitchFamily="34" charset="-120"/>
            </a:endParaRPr>
          </a:p>
        </p:txBody>
      </p:sp>
      <p:sp>
        <p:nvSpPr>
          <p:cNvPr id="5" name="投影片編號版面配置區 5"/>
          <p:cNvSpPr>
            <a:spLocks noGrp="1"/>
          </p:cNvSpPr>
          <p:nvPr>
            <p:ph type="sldNum" sz="quarter" idx="12"/>
          </p:nvPr>
        </p:nvSpPr>
        <p:spPr/>
        <p:txBody>
          <a:bodyPr/>
          <a:lstStyle/>
          <a:p>
            <a:fld id="{B9BDD40E-944E-4827-B4DE-B83E9F1EB8BA}" type="slidenum">
              <a:rPr lang="en-US" altLang="zh-TW"/>
              <a:pPr/>
              <a:t>21</a:t>
            </a:fld>
            <a:endParaRPr lang="en-US" altLang="zh-TW"/>
          </a:p>
        </p:txBody>
      </p:sp>
      <p:graphicFrame>
        <p:nvGraphicFramePr>
          <p:cNvPr id="2" name="資料庫圖表 1"/>
          <p:cNvGraphicFramePr/>
          <p:nvPr>
            <p:extLst>
              <p:ext uri="{D42A27DB-BD31-4B8C-83A1-F6EECF244321}">
                <p14:modId xmlns:p14="http://schemas.microsoft.com/office/powerpoint/2010/main" val="574157073"/>
              </p:ext>
            </p:extLst>
          </p:nvPr>
        </p:nvGraphicFramePr>
        <p:xfrm>
          <a:off x="611560" y="1196752"/>
          <a:ext cx="8064896" cy="52565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5198170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12"/>
          </p:nvPr>
        </p:nvSpPr>
        <p:spPr/>
        <p:txBody>
          <a:bodyPr/>
          <a:lstStyle/>
          <a:p>
            <a:fld id="{51D2D507-09EA-4C6F-96ED-053C801F8797}" type="slidenum">
              <a:rPr lang="zh-TW" altLang="en-US" smtClean="0"/>
              <a:t>22</a:t>
            </a:fld>
            <a:endParaRPr lang="zh-TW" altLang="en-US"/>
          </a:p>
        </p:txBody>
      </p:sp>
      <p:sp>
        <p:nvSpPr>
          <p:cNvPr id="5" name="矩形 4"/>
          <p:cNvSpPr/>
          <p:nvPr/>
        </p:nvSpPr>
        <p:spPr>
          <a:xfrm>
            <a:off x="2555776" y="2348880"/>
            <a:ext cx="6048672" cy="1446550"/>
          </a:xfrm>
          <a:prstGeom prst="rect">
            <a:avLst/>
          </a:prstGeom>
        </p:spPr>
        <p:txBody>
          <a:bodyPr wrap="square">
            <a:spAutoFit/>
          </a:bodyPr>
          <a:lstStyle/>
          <a:p>
            <a:pPr lvl="0"/>
            <a:endParaRPr lang="en-US" altLang="zh-TW" sz="4400" b="1" dirty="0" smtClean="0">
              <a:solidFill>
                <a:srgbClr val="002060"/>
              </a:solidFill>
              <a:latin typeface="微軟正黑體" panose="020B0604030504040204" pitchFamily="34" charset="-120"/>
              <a:ea typeface="微軟正黑體" panose="020B0604030504040204" pitchFamily="34" charset="-120"/>
            </a:endParaRPr>
          </a:p>
          <a:p>
            <a:pPr lvl="0"/>
            <a:r>
              <a:rPr lang="zh-TW" altLang="en-US" sz="4400" b="1" dirty="0" smtClean="0">
                <a:solidFill>
                  <a:srgbClr val="002060"/>
                </a:solidFill>
                <a:latin typeface="微軟正黑體" panose="020B0604030504040204" pitchFamily="34" charset="-120"/>
                <a:ea typeface="微軟正黑體" panose="020B0604030504040204" pitchFamily="34" charset="-120"/>
              </a:rPr>
              <a:t> 合理使用概念</a:t>
            </a:r>
            <a:endParaRPr lang="en-US" altLang="zh-TW" sz="4400" b="1" dirty="0" smtClean="0">
              <a:solidFill>
                <a:srgbClr val="002060"/>
              </a:solidFill>
              <a:latin typeface="微軟正黑體" panose="020B0604030504040204" pitchFamily="34" charset="-120"/>
              <a:ea typeface="微軟正黑體" panose="020B0604030504040204" pitchFamily="34" charset="-120"/>
            </a:endParaRPr>
          </a:p>
        </p:txBody>
      </p:sp>
      <p:pic>
        <p:nvPicPr>
          <p:cNvPr id="3" name="圖片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9512" y="4159912"/>
            <a:ext cx="2202543" cy="2649436"/>
          </a:xfrm>
          <a:prstGeom prst="rect">
            <a:avLst/>
          </a:prstGeom>
        </p:spPr>
      </p:pic>
    </p:spTree>
    <p:extLst>
      <p:ext uri="{BB962C8B-B14F-4D97-AF65-F5344CB8AC3E}">
        <p14:creationId xmlns:p14="http://schemas.microsoft.com/office/powerpoint/2010/main" val="139090248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a:xfrm>
            <a:off x="611560" y="188640"/>
            <a:ext cx="8229600" cy="954360"/>
          </a:xfrm>
        </p:spPr>
        <p:txBody>
          <a:bodyPr/>
          <a:lstStyle/>
          <a:p>
            <a:r>
              <a:rPr lang="zh-TW" altLang="en-US" sz="4000" b="1" dirty="0">
                <a:solidFill>
                  <a:srgbClr val="002060"/>
                </a:solidFill>
                <a:latin typeface="微軟正黑體" pitchFamily="34" charset="-120"/>
                <a:ea typeface="微軟正黑體" pitchFamily="34" charset="-120"/>
              </a:rPr>
              <a:t>合理使用之立法體例</a:t>
            </a:r>
          </a:p>
        </p:txBody>
      </p:sp>
      <p:graphicFrame>
        <p:nvGraphicFramePr>
          <p:cNvPr id="2" name="資料庫圖表 1"/>
          <p:cNvGraphicFramePr/>
          <p:nvPr>
            <p:extLst>
              <p:ext uri="{D42A27DB-BD31-4B8C-83A1-F6EECF244321}">
                <p14:modId xmlns:p14="http://schemas.microsoft.com/office/powerpoint/2010/main" val="1714242753"/>
              </p:ext>
            </p:extLst>
          </p:nvPr>
        </p:nvGraphicFramePr>
        <p:xfrm>
          <a:off x="251520" y="1196752"/>
          <a:ext cx="8712968" cy="51845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2948" name="投影片編號版面配置區 2"/>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ahoma" pitchFamily="34" charset="0"/>
                <a:ea typeface="新細明體" pitchFamily="18" charset="-120"/>
              </a:defRPr>
            </a:lvl1pPr>
            <a:lvl2pPr marL="742950" indent="-285750" eaLnBrk="0" hangingPunct="0">
              <a:defRPr kumimoji="1" sz="2400">
                <a:solidFill>
                  <a:schemeClr val="tx1"/>
                </a:solidFill>
                <a:latin typeface="Tahoma" pitchFamily="34" charset="0"/>
                <a:ea typeface="新細明體" pitchFamily="18" charset="-120"/>
              </a:defRPr>
            </a:lvl2pPr>
            <a:lvl3pPr marL="1143000" indent="-228600" eaLnBrk="0" hangingPunct="0">
              <a:defRPr kumimoji="1" sz="2400">
                <a:solidFill>
                  <a:schemeClr val="tx1"/>
                </a:solidFill>
                <a:latin typeface="Tahoma" pitchFamily="34" charset="0"/>
                <a:ea typeface="新細明體" pitchFamily="18" charset="-120"/>
              </a:defRPr>
            </a:lvl3pPr>
            <a:lvl4pPr marL="1600200" indent="-228600" eaLnBrk="0" hangingPunct="0">
              <a:defRPr kumimoji="1" sz="2400">
                <a:solidFill>
                  <a:schemeClr val="tx1"/>
                </a:solidFill>
                <a:latin typeface="Tahoma" pitchFamily="34" charset="0"/>
                <a:ea typeface="新細明體" pitchFamily="18" charset="-120"/>
              </a:defRPr>
            </a:lvl4pPr>
            <a:lvl5pPr marL="2057400" indent="-228600" eaLnBrk="0" hangingPunct="0">
              <a:defRPr kumimoji="1" sz="2400">
                <a:solidFill>
                  <a:schemeClr val="tx1"/>
                </a:solidFill>
                <a:latin typeface="Tahoma" pitchFamily="34"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ahoma" pitchFamily="34"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ahoma" pitchFamily="34"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ahoma" pitchFamily="34"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ahoma" pitchFamily="34" charset="0"/>
                <a:ea typeface="新細明體" pitchFamily="18" charset="-120"/>
              </a:defRPr>
            </a:lvl9pPr>
          </a:lstStyle>
          <a:p>
            <a:pPr eaLnBrk="1" hangingPunct="1"/>
            <a:fld id="{3D4D675B-7768-45E8-AE15-09DCF8832EF0}" type="slidenum">
              <a:rPr kumimoji="0" lang="en-US" altLang="zh-TW" sz="1400" smtClean="0"/>
              <a:pPr eaLnBrk="1" hangingPunct="1"/>
              <a:t>23</a:t>
            </a:fld>
            <a:endParaRPr kumimoji="0" lang="en-US" altLang="zh-TW" sz="1400" smtClean="0"/>
          </a:p>
        </p:txBody>
      </p:sp>
    </p:spTree>
    <p:extLst>
      <p:ext uri="{BB962C8B-B14F-4D97-AF65-F5344CB8AC3E}">
        <p14:creationId xmlns:p14="http://schemas.microsoft.com/office/powerpoint/2010/main" val="378858377"/>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標題 1"/>
          <p:cNvSpPr>
            <a:spLocks noGrp="1"/>
          </p:cNvSpPr>
          <p:nvPr>
            <p:ph type="title"/>
          </p:nvPr>
        </p:nvSpPr>
        <p:spPr>
          <a:xfrm>
            <a:off x="2051720" y="260648"/>
            <a:ext cx="6768752" cy="777875"/>
          </a:xfrm>
        </p:spPr>
        <p:txBody>
          <a:bodyPr/>
          <a:lstStyle/>
          <a:p>
            <a:pPr>
              <a:defRPr/>
            </a:pPr>
            <a:r>
              <a:rPr lang="zh-TW" altLang="en-US" sz="4000" b="1" dirty="0" smtClean="0">
                <a:solidFill>
                  <a:srgbClr val="002060"/>
                </a:solidFill>
                <a:latin typeface="微軟正黑體" pitchFamily="34" charset="-120"/>
                <a:ea typeface="微軟正黑體" pitchFamily="34" charset="-120"/>
              </a:rPr>
              <a:t>著作財產權之限制</a:t>
            </a:r>
            <a:r>
              <a:rPr lang="en-US" altLang="zh-TW" sz="4000" b="1" dirty="0" smtClean="0">
                <a:solidFill>
                  <a:srgbClr val="002060"/>
                </a:solidFill>
                <a:latin typeface="微軟正黑體" pitchFamily="34" charset="-120"/>
                <a:ea typeface="微軟正黑體" pitchFamily="34" charset="-120"/>
              </a:rPr>
              <a:t>-</a:t>
            </a:r>
            <a:r>
              <a:rPr lang="zh-TW" altLang="en-US" sz="4000" b="1" dirty="0" smtClean="0">
                <a:solidFill>
                  <a:srgbClr val="002060"/>
                </a:solidFill>
                <a:latin typeface="微軟正黑體" pitchFamily="34" charset="-120"/>
                <a:ea typeface="微軟正黑體" pitchFamily="34" charset="-120"/>
              </a:rPr>
              <a:t>公</a:t>
            </a:r>
            <a:r>
              <a:rPr lang="zh-TW" altLang="en-US" sz="4000" b="1" dirty="0">
                <a:solidFill>
                  <a:srgbClr val="002060"/>
                </a:solidFill>
                <a:latin typeface="微軟正黑體" pitchFamily="34" charset="-120"/>
                <a:ea typeface="微軟正黑體" pitchFamily="34" charset="-120"/>
              </a:rPr>
              <a:t>之</a:t>
            </a:r>
            <a:r>
              <a:rPr lang="zh-TW" altLang="en-US" sz="4000" b="1" dirty="0" smtClean="0">
                <a:solidFill>
                  <a:srgbClr val="002060"/>
                </a:solidFill>
                <a:latin typeface="微軟正黑體" pitchFamily="34" charset="-120"/>
                <a:ea typeface="微軟正黑體" pitchFamily="34" charset="-120"/>
              </a:rPr>
              <a:t>利用</a:t>
            </a:r>
            <a:endParaRPr lang="zh-TW" altLang="en-US" sz="4000" b="1" dirty="0" smtClean="0">
              <a:solidFill>
                <a:srgbClr val="002060"/>
              </a:solidFill>
              <a:effectLst>
                <a:outerShdw blurRad="38100" dist="38100" dir="2700000" algn="tl">
                  <a:srgbClr val="000000">
                    <a:alpha val="43137"/>
                  </a:srgbClr>
                </a:outerShdw>
              </a:effectLst>
              <a:latin typeface="微軟正黑體" pitchFamily="34" charset="-120"/>
              <a:ea typeface="微軟正黑體" pitchFamily="34" charset="-120"/>
            </a:endParaRPr>
          </a:p>
        </p:txBody>
      </p:sp>
      <p:graphicFrame>
        <p:nvGraphicFramePr>
          <p:cNvPr id="6" name="表格 5"/>
          <p:cNvGraphicFramePr>
            <a:graphicFrameLocks noGrp="1"/>
          </p:cNvGraphicFramePr>
          <p:nvPr>
            <p:extLst>
              <p:ext uri="{D42A27DB-BD31-4B8C-83A1-F6EECF244321}">
                <p14:modId xmlns:p14="http://schemas.microsoft.com/office/powerpoint/2010/main" val="1083022793"/>
              </p:ext>
            </p:extLst>
          </p:nvPr>
        </p:nvGraphicFramePr>
        <p:xfrm>
          <a:off x="467544" y="1268760"/>
          <a:ext cx="8352928" cy="4202714"/>
        </p:xfrm>
        <a:graphic>
          <a:graphicData uri="http://schemas.openxmlformats.org/drawingml/2006/table">
            <a:tbl>
              <a:tblPr firstRow="1" bandRow="1">
                <a:tableStyleId>{E8B1032C-EA38-4F05-BA0D-38AFFFC7BED3}</a:tableStyleId>
              </a:tblPr>
              <a:tblGrid>
                <a:gridCol w="3024336"/>
                <a:gridCol w="5328592"/>
              </a:tblGrid>
              <a:tr h="43204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TW" altLang="en-US" sz="2000" dirty="0" smtClean="0">
                          <a:latin typeface="微軟正黑體" panose="020B0604030504040204" pitchFamily="34" charset="-120"/>
                          <a:ea typeface="微軟正黑體" panose="020B0604030504040204" pitchFamily="34" charset="-120"/>
                        </a:rPr>
                        <a:t>態樣</a:t>
                      </a:r>
                      <a:endParaRPr lang="zh-TW" altLang="en-US" sz="2000" b="1" dirty="0">
                        <a:solidFill>
                          <a:srgbClr val="00B050"/>
                        </a:solidFill>
                        <a:latin typeface="微軟正黑體" pitchFamily="34" charset="-120"/>
                        <a:ea typeface="微軟正黑體" pitchFamily="34" charset="-120"/>
                      </a:endParaRPr>
                    </a:p>
                  </a:txBody>
                  <a:tcPr marL="91439" marR="91439"/>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TW" altLang="en-US" sz="2000" dirty="0" smtClean="0">
                          <a:latin typeface="微軟正黑體" panose="020B0604030504040204" pitchFamily="34" charset="-120"/>
                          <a:ea typeface="微軟正黑體" panose="020B0604030504040204" pitchFamily="34" charset="-120"/>
                        </a:rPr>
                        <a:t>利用情形</a:t>
                      </a:r>
                      <a:endParaRPr lang="zh-TW" altLang="en-US" sz="2000" b="1" dirty="0" smtClean="0">
                        <a:solidFill>
                          <a:srgbClr val="00B050"/>
                        </a:solidFill>
                        <a:latin typeface="微軟正黑體" pitchFamily="34" charset="-120"/>
                        <a:ea typeface="微軟正黑體" pitchFamily="34" charset="-120"/>
                      </a:endParaRPr>
                    </a:p>
                  </a:txBody>
                  <a:tcPr marL="91439" marR="91439"/>
                </a:tc>
              </a:tr>
              <a:tr h="92584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2000" b="1" dirty="0" smtClean="0">
                          <a:latin typeface="微軟正黑體" panose="020B0604030504040204" pitchFamily="34" charset="-120"/>
                          <a:ea typeface="微軟正黑體" panose="020B0604030504040204" pitchFamily="34" charset="-120"/>
                        </a:rPr>
                        <a:t>政府公務目的</a:t>
                      </a:r>
                      <a:r>
                        <a:rPr lang="en-US" altLang="zh-TW" sz="2000" b="1" dirty="0" smtClean="0">
                          <a:latin typeface="微軟正黑體" panose="020B0604030504040204" pitchFamily="34" charset="-120"/>
                          <a:ea typeface="微軟正黑體" panose="020B0604030504040204" pitchFamily="34" charset="-120"/>
                        </a:rPr>
                        <a:t>(</a:t>
                      </a:r>
                      <a:r>
                        <a:rPr lang="en-US" altLang="zh-TW" sz="2000" dirty="0" smtClean="0">
                          <a:latin typeface="微軟正黑體" panose="020B0604030504040204" pitchFamily="34" charset="-120"/>
                          <a:ea typeface="微軟正黑體" panose="020B0604030504040204" pitchFamily="34" charset="-120"/>
                        </a:rPr>
                        <a:t>§</a:t>
                      </a:r>
                      <a:r>
                        <a:rPr lang="en-US" altLang="zh-TW" sz="2000" b="1" dirty="0" smtClean="0">
                          <a:latin typeface="微軟正黑體" panose="020B0604030504040204" pitchFamily="34" charset="-120"/>
                          <a:ea typeface="微軟正黑體" panose="020B0604030504040204" pitchFamily="34" charset="-120"/>
                        </a:rPr>
                        <a:t>48</a:t>
                      </a:r>
                      <a:r>
                        <a:rPr lang="zh-TW" altLang="en-US" sz="2000" b="1" dirty="0" smtClean="0">
                          <a:latin typeface="微軟正黑體" panose="020B0604030504040204" pitchFamily="34" charset="-120"/>
                          <a:ea typeface="微軟正黑體" panose="020B0604030504040204" pitchFamily="34" charset="-120"/>
                        </a:rPr>
                        <a:t>、</a:t>
                      </a:r>
                      <a:r>
                        <a:rPr lang="en-US" altLang="zh-TW" sz="2000" dirty="0" smtClean="0">
                          <a:latin typeface="微軟正黑體" panose="020B0604030504040204" pitchFamily="34" charset="-120"/>
                          <a:ea typeface="微軟正黑體" panose="020B0604030504040204" pitchFamily="34" charset="-120"/>
                        </a:rPr>
                        <a:t>§</a:t>
                      </a:r>
                      <a:r>
                        <a:rPr lang="en-US" altLang="zh-TW" sz="2000" b="1" dirty="0" smtClean="0">
                          <a:latin typeface="微軟正黑體" panose="020B0604030504040204" pitchFamily="34" charset="-120"/>
                          <a:ea typeface="微軟正黑體" panose="020B0604030504040204" pitchFamily="34" charset="-120"/>
                        </a:rPr>
                        <a:t>48-1</a:t>
                      </a:r>
                      <a:r>
                        <a:rPr lang="zh-TW" altLang="en-US" sz="2000" b="1" dirty="0" smtClean="0">
                          <a:latin typeface="微軟正黑體" panose="020B0604030504040204" pitchFamily="34" charset="-120"/>
                          <a:ea typeface="微軟正黑體" panose="020B0604030504040204" pitchFamily="34" charset="-120"/>
                        </a:rPr>
                        <a:t>、</a:t>
                      </a:r>
                      <a:r>
                        <a:rPr lang="en-US" altLang="zh-TW" sz="2000" dirty="0" smtClean="0">
                          <a:latin typeface="微軟正黑體" panose="020B0604030504040204" pitchFamily="34" charset="-120"/>
                          <a:ea typeface="微軟正黑體" panose="020B0604030504040204" pitchFamily="34" charset="-120"/>
                        </a:rPr>
                        <a:t>§</a:t>
                      </a:r>
                      <a:r>
                        <a:rPr lang="en-US" altLang="zh-TW" sz="2000" b="1" dirty="0" smtClean="0">
                          <a:latin typeface="微軟正黑體" panose="020B0604030504040204" pitchFamily="34" charset="-120"/>
                          <a:ea typeface="微軟正黑體" panose="020B0604030504040204" pitchFamily="34" charset="-120"/>
                        </a:rPr>
                        <a:t>50)</a:t>
                      </a:r>
                      <a:endParaRPr lang="zh-TW" altLang="en-US" sz="2000" b="1" dirty="0">
                        <a:solidFill>
                          <a:schemeClr val="accent5">
                            <a:lumMod val="50000"/>
                          </a:schemeClr>
                        </a:solidFill>
                        <a:latin typeface="微軟正黑體" pitchFamily="34" charset="-120"/>
                        <a:ea typeface="微軟正黑體" pitchFamily="34" charset="-120"/>
                      </a:endParaRPr>
                    </a:p>
                  </a:txBody>
                  <a:tcPr marL="91439" marR="9143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2000" b="1" dirty="0" smtClean="0">
                          <a:latin typeface="微軟正黑體" panose="020B0604030504040204" pitchFamily="34" charset="-120"/>
                          <a:ea typeface="微軟正黑體" panose="020B0604030504040204" pitchFamily="34" charset="-120"/>
                        </a:rPr>
                        <a:t>為立法或行政目的作為內部參考之用、圖書館保存資料、提供民眾閱覽、政府機關著作之開放利用等</a:t>
                      </a:r>
                      <a:endParaRPr lang="zh-TW" altLang="en-US" sz="2000" b="1" dirty="0" smtClean="0">
                        <a:solidFill>
                          <a:schemeClr val="accent5">
                            <a:lumMod val="50000"/>
                          </a:schemeClr>
                        </a:solidFill>
                        <a:latin typeface="微軟正黑體" panose="020B0604030504040204" pitchFamily="34" charset="-120"/>
                        <a:ea typeface="微軟正黑體" panose="020B0604030504040204" pitchFamily="34" charset="-120"/>
                      </a:endParaRPr>
                    </a:p>
                  </a:txBody>
                  <a:tcPr marL="91439" marR="91439"/>
                </a:tc>
              </a:tr>
              <a:tr h="586328">
                <a:tc>
                  <a:txBody>
                    <a:bodyPr/>
                    <a:lstStyle/>
                    <a:p>
                      <a:pPr>
                        <a:lnSpc>
                          <a:spcPct val="100000"/>
                        </a:lnSpc>
                      </a:pPr>
                      <a:r>
                        <a:rPr lang="zh-TW" altLang="en-US" sz="2000" dirty="0" smtClean="0">
                          <a:latin typeface="微軟正黑體" panose="020B0604030504040204" pitchFamily="34" charset="-120"/>
                          <a:ea typeface="微軟正黑體" panose="020B0604030504040204" pitchFamily="34" charset="-120"/>
                        </a:rPr>
                        <a:t>司法目的</a:t>
                      </a:r>
                      <a:r>
                        <a:rPr lang="en-US" altLang="zh-TW" sz="2000" dirty="0" smtClean="0">
                          <a:latin typeface="微軟正黑體" panose="020B0604030504040204" pitchFamily="34" charset="-120"/>
                          <a:ea typeface="微軟正黑體" panose="020B0604030504040204" pitchFamily="34" charset="-120"/>
                        </a:rPr>
                        <a:t>(§45)</a:t>
                      </a:r>
                      <a:endParaRPr lang="zh-TW" altLang="en-US" sz="2000" b="1" dirty="0">
                        <a:solidFill>
                          <a:schemeClr val="tx1"/>
                        </a:solidFill>
                        <a:latin typeface="微軟正黑體" pitchFamily="34" charset="-120"/>
                        <a:ea typeface="微軟正黑體" pitchFamily="34" charset="-120"/>
                      </a:endParaRPr>
                    </a:p>
                  </a:txBody>
                  <a:tcPr marL="91439" marR="91439"/>
                </a:tc>
                <a:tc>
                  <a:txBody>
                    <a:bodyPr/>
                    <a:lstStyle/>
                    <a:p>
                      <a:pPr>
                        <a:lnSpc>
                          <a:spcPct val="100000"/>
                        </a:lnSpc>
                      </a:pPr>
                      <a:r>
                        <a:rPr lang="zh-TW" altLang="en-US" sz="2000" dirty="0" smtClean="0">
                          <a:latin typeface="微軟正黑體" panose="020B0604030504040204" pitchFamily="34" charset="-120"/>
                          <a:ea typeface="微軟正黑體" panose="020B0604030504040204" pitchFamily="34" charset="-120"/>
                        </a:rPr>
                        <a:t>民刑事案件之裁判程序、行政救濟</a:t>
                      </a:r>
                      <a:endParaRPr lang="zh-TW" altLang="en-US" sz="2000" b="0" dirty="0">
                        <a:solidFill>
                          <a:schemeClr val="tx1"/>
                        </a:solidFill>
                        <a:latin typeface="微軟正黑體" pitchFamily="34" charset="-120"/>
                        <a:ea typeface="微軟正黑體" pitchFamily="34" charset="-120"/>
                      </a:endParaRPr>
                    </a:p>
                  </a:txBody>
                  <a:tcPr marL="91439" marR="91439"/>
                </a:tc>
              </a:tr>
              <a:tr h="817815">
                <a:tc>
                  <a:txBody>
                    <a:bodyPr/>
                    <a:lstStyle/>
                    <a:p>
                      <a:pPr>
                        <a:lnSpc>
                          <a:spcPct val="100000"/>
                        </a:lnSpc>
                      </a:pPr>
                      <a:r>
                        <a:rPr lang="zh-TW" altLang="en-US" sz="2000" dirty="0" smtClean="0">
                          <a:latin typeface="微軟正黑體" panose="020B0604030504040204" pitchFamily="34" charset="-120"/>
                          <a:ea typeface="微軟正黑體" panose="020B0604030504040204" pitchFamily="34" charset="-120"/>
                        </a:rPr>
                        <a:t>引用</a:t>
                      </a:r>
                      <a:r>
                        <a:rPr lang="en-US" altLang="zh-TW" sz="2000" dirty="0" smtClean="0">
                          <a:latin typeface="微軟正黑體" panose="020B0604030504040204" pitchFamily="34" charset="-120"/>
                          <a:ea typeface="微軟正黑體" panose="020B0604030504040204" pitchFamily="34" charset="-120"/>
                        </a:rPr>
                        <a:t>(§52)</a:t>
                      </a:r>
                      <a:endParaRPr lang="zh-TW" altLang="en-US" sz="2000" b="1" dirty="0">
                        <a:solidFill>
                          <a:schemeClr val="tx1"/>
                        </a:solidFill>
                        <a:latin typeface="微軟正黑體" pitchFamily="34" charset="-120"/>
                        <a:ea typeface="微軟正黑體" pitchFamily="34" charset="-120"/>
                      </a:endParaRPr>
                    </a:p>
                  </a:txBody>
                  <a:tcPr marL="91439" marR="91439"/>
                </a:tc>
                <a:tc>
                  <a:txBody>
                    <a:bodyPr/>
                    <a:lstStyle/>
                    <a:p>
                      <a:pPr>
                        <a:lnSpc>
                          <a:spcPct val="100000"/>
                        </a:lnSpc>
                      </a:pPr>
                      <a:r>
                        <a:rPr lang="zh-TW" altLang="en-US" sz="2000" b="0" dirty="0" smtClean="0">
                          <a:solidFill>
                            <a:schemeClr val="tx1"/>
                          </a:solidFill>
                          <a:latin typeface="微軟正黑體" pitchFamily="34" charset="-120"/>
                          <a:ea typeface="微軟正黑體" pitchFamily="34" charset="-120"/>
                        </a:rPr>
                        <a:t>機關為報導、評論、教學、研究或其他正當目的，引用他人著作為參證或註釋之用</a:t>
                      </a:r>
                      <a:endParaRPr lang="zh-TW" altLang="en-US" sz="2000" b="0" dirty="0">
                        <a:solidFill>
                          <a:schemeClr val="tx1"/>
                        </a:solidFill>
                        <a:latin typeface="微軟正黑體" pitchFamily="34" charset="-120"/>
                        <a:ea typeface="微軟正黑體" pitchFamily="34" charset="-120"/>
                      </a:endParaRPr>
                    </a:p>
                  </a:txBody>
                  <a:tcPr marL="91439" marR="91439"/>
                </a:tc>
              </a:tr>
              <a:tr h="817815">
                <a:tc>
                  <a:txBody>
                    <a:bodyPr/>
                    <a:lstStyle/>
                    <a:p>
                      <a:pPr>
                        <a:lnSpc>
                          <a:spcPct val="100000"/>
                        </a:lnSpc>
                      </a:pPr>
                      <a:r>
                        <a:rPr lang="zh-TW" altLang="en-US" sz="2000" dirty="0" smtClean="0">
                          <a:latin typeface="微軟正黑體" panose="020B0604030504040204" pitchFamily="34" charset="-120"/>
                          <a:ea typeface="微軟正黑體" panose="020B0604030504040204" pitchFamily="34" charset="-120"/>
                        </a:rPr>
                        <a:t>新聞傳播</a:t>
                      </a:r>
                      <a:r>
                        <a:rPr lang="en-US" altLang="zh-TW" sz="2000" dirty="0" smtClean="0">
                          <a:latin typeface="微軟正黑體" panose="020B0604030504040204" pitchFamily="34" charset="-120"/>
                          <a:ea typeface="微軟正黑體" panose="020B0604030504040204" pitchFamily="34" charset="-120"/>
                        </a:rPr>
                        <a:t>(§49</a:t>
                      </a:r>
                      <a:r>
                        <a:rPr lang="zh-TW" altLang="en-US" sz="2000" dirty="0" smtClean="0">
                          <a:latin typeface="微軟正黑體" panose="020B0604030504040204" pitchFamily="34" charset="-120"/>
                          <a:ea typeface="微軟正黑體" panose="020B0604030504040204" pitchFamily="34" charset="-120"/>
                        </a:rPr>
                        <a:t>、</a:t>
                      </a:r>
                      <a:r>
                        <a:rPr lang="en-US" altLang="zh-TW" sz="2000" dirty="0" smtClean="0">
                          <a:latin typeface="微軟正黑體" panose="020B0604030504040204" pitchFamily="34" charset="-120"/>
                          <a:ea typeface="微軟正黑體" panose="020B0604030504040204" pitchFamily="34" charset="-120"/>
                        </a:rPr>
                        <a:t>§52</a:t>
                      </a:r>
                      <a:r>
                        <a:rPr lang="zh-TW" altLang="en-US" sz="2000" dirty="0" smtClean="0">
                          <a:latin typeface="微軟正黑體" panose="020B0604030504040204" pitchFamily="34" charset="-120"/>
                          <a:ea typeface="微軟正黑體" panose="020B0604030504040204" pitchFamily="34" charset="-120"/>
                        </a:rPr>
                        <a:t>、</a:t>
                      </a:r>
                      <a:r>
                        <a:rPr lang="en-US" altLang="zh-TW" sz="2000" dirty="0" smtClean="0">
                          <a:latin typeface="微軟正黑體" panose="020B0604030504040204" pitchFamily="34" charset="-120"/>
                          <a:ea typeface="微軟正黑體" panose="020B0604030504040204" pitchFamily="34" charset="-120"/>
                        </a:rPr>
                        <a:t>§61)</a:t>
                      </a:r>
                      <a:endParaRPr lang="zh-TW" altLang="en-US" sz="2000" b="1" dirty="0">
                        <a:solidFill>
                          <a:schemeClr val="tx1"/>
                        </a:solidFill>
                        <a:latin typeface="微軟正黑體" pitchFamily="34" charset="-120"/>
                        <a:ea typeface="微軟正黑體" pitchFamily="34" charset="-120"/>
                      </a:endParaRPr>
                    </a:p>
                  </a:txBody>
                  <a:tcPr marL="91439" marR="91439"/>
                </a:tc>
                <a:tc>
                  <a:txBody>
                    <a:bodyPr/>
                    <a:lstStyle/>
                    <a:p>
                      <a:pPr>
                        <a:lnSpc>
                          <a:spcPct val="100000"/>
                        </a:lnSpc>
                      </a:pPr>
                      <a:r>
                        <a:rPr lang="zh-TW" altLang="en-US" sz="2000" dirty="0" smtClean="0">
                          <a:latin typeface="微軟正黑體" panose="020B0604030504040204" pitchFamily="34" charset="-120"/>
                          <a:ea typeface="微軟正黑體" panose="020B0604030504040204" pitchFamily="34" charset="-120"/>
                        </a:rPr>
                        <a:t>時事報導轉載（資訊、新聞自由）</a:t>
                      </a:r>
                      <a:endParaRPr lang="zh-TW" altLang="en-US" sz="2000" b="0" dirty="0">
                        <a:solidFill>
                          <a:schemeClr val="tx1"/>
                        </a:solidFill>
                        <a:latin typeface="微軟正黑體" pitchFamily="34" charset="-120"/>
                        <a:ea typeface="微軟正黑體" pitchFamily="34" charset="-120"/>
                      </a:endParaRPr>
                    </a:p>
                  </a:txBody>
                  <a:tcPr marL="91439" marR="91439"/>
                </a:tc>
              </a:tr>
              <a:tr h="54286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2000" dirty="0" smtClean="0">
                          <a:latin typeface="微軟正黑體" panose="020B0604030504040204" pitchFamily="34" charset="-120"/>
                          <a:ea typeface="微軟正黑體" panose="020B0604030504040204" pitchFamily="34" charset="-120"/>
                        </a:rPr>
                        <a:t>非營利性活動</a:t>
                      </a:r>
                      <a:r>
                        <a:rPr lang="en-US" altLang="zh-TW" sz="2000" dirty="0" smtClean="0">
                          <a:latin typeface="微軟正黑體" panose="020B0604030504040204" pitchFamily="34" charset="-120"/>
                          <a:ea typeface="微軟正黑體" panose="020B0604030504040204" pitchFamily="34" charset="-120"/>
                        </a:rPr>
                        <a:t>(§55)</a:t>
                      </a:r>
                      <a:endParaRPr lang="zh-TW" altLang="en-US" sz="2000" b="1" dirty="0" smtClean="0">
                        <a:solidFill>
                          <a:schemeClr val="tx1"/>
                        </a:solidFill>
                        <a:latin typeface="微軟正黑體" pitchFamily="34" charset="-120"/>
                        <a:ea typeface="微軟正黑體" pitchFamily="34" charset="-120"/>
                      </a:endParaRPr>
                    </a:p>
                  </a:txBody>
                  <a:tcPr marL="91439" marR="91439"/>
                </a:tc>
                <a:tc>
                  <a:txBody>
                    <a:bodyPr/>
                    <a:lstStyle/>
                    <a:p>
                      <a:pPr>
                        <a:lnSpc>
                          <a:spcPct val="100000"/>
                        </a:lnSpc>
                      </a:pPr>
                      <a:r>
                        <a:rPr lang="zh-TW" altLang="en-US" sz="2000" dirty="0" smtClean="0">
                          <a:latin typeface="微軟正黑體" panose="020B0604030504040204" pitchFamily="34" charset="-120"/>
                          <a:ea typeface="微軟正黑體" panose="020B0604030504040204" pitchFamily="34" charset="-120"/>
                        </a:rPr>
                        <a:t>非營利性之特定活動所需</a:t>
                      </a:r>
                      <a:endParaRPr lang="zh-TW" altLang="en-US" sz="2000" b="0" dirty="0">
                        <a:solidFill>
                          <a:schemeClr val="tx1"/>
                        </a:solidFill>
                        <a:latin typeface="微軟正黑體" pitchFamily="34" charset="-120"/>
                        <a:ea typeface="微軟正黑體" pitchFamily="34" charset="-120"/>
                      </a:endParaRPr>
                    </a:p>
                  </a:txBody>
                  <a:tcPr marL="91439" marR="91439"/>
                </a:tc>
              </a:tr>
            </a:tbl>
          </a:graphicData>
        </a:graphic>
      </p:graphicFrame>
      <p:sp>
        <p:nvSpPr>
          <p:cNvPr id="2" name="投影片編號版面配置區 1"/>
          <p:cNvSpPr>
            <a:spLocks noGrp="1"/>
          </p:cNvSpPr>
          <p:nvPr>
            <p:ph type="sldNum" sz="quarter" idx="12"/>
          </p:nvPr>
        </p:nvSpPr>
        <p:spPr/>
        <p:txBody>
          <a:bodyPr/>
          <a:lstStyle/>
          <a:p>
            <a:fld id="{51D2D507-09EA-4C6F-96ED-053C801F8797}" type="slidenum">
              <a:rPr lang="zh-TW" altLang="en-US" smtClean="0"/>
              <a:t>24</a:t>
            </a:fld>
            <a:endParaRPr lang="zh-TW" altLang="en-US"/>
          </a:p>
        </p:txBody>
      </p:sp>
      <p:sp>
        <p:nvSpPr>
          <p:cNvPr id="3" name="矩形 2"/>
          <p:cNvSpPr/>
          <p:nvPr/>
        </p:nvSpPr>
        <p:spPr>
          <a:xfrm>
            <a:off x="683568" y="5921106"/>
            <a:ext cx="7474690" cy="461665"/>
          </a:xfrm>
          <a:prstGeom prst="rect">
            <a:avLst/>
          </a:prstGeom>
        </p:spPr>
        <p:txBody>
          <a:bodyPr wrap="square">
            <a:spAutoFit/>
          </a:bodyPr>
          <a:lstStyle/>
          <a:p>
            <a:r>
              <a:rPr lang="zh-TW" altLang="en-US" sz="2400" b="1" i="1" dirty="0" smtClean="0">
                <a:solidFill>
                  <a:srgbClr val="C00000"/>
                </a:solidFill>
                <a:latin typeface="微軟正黑體" panose="020B0604030504040204" pitchFamily="34" charset="-120"/>
                <a:ea typeface="微軟正黑體" panose="020B0604030504040204" pitchFamily="34" charset="-120"/>
              </a:rPr>
              <a:t>注意！合理</a:t>
            </a:r>
            <a:r>
              <a:rPr lang="zh-TW" altLang="en-US" sz="2400" b="1" i="1" dirty="0">
                <a:solidFill>
                  <a:srgbClr val="C00000"/>
                </a:solidFill>
                <a:latin typeface="微軟正黑體" panose="020B0604030504040204" pitchFamily="34" charset="-120"/>
                <a:ea typeface="微軟正黑體" panose="020B0604030504040204" pitchFamily="34" charset="-120"/>
              </a:rPr>
              <a:t>使用應明示</a:t>
            </a:r>
            <a:r>
              <a:rPr lang="zh-TW" altLang="en-US" sz="2400" b="1" i="1" dirty="0" smtClean="0">
                <a:solidFill>
                  <a:srgbClr val="C00000"/>
                </a:solidFill>
                <a:latin typeface="微軟正黑體" panose="020B0604030504040204" pitchFamily="34" charset="-120"/>
                <a:ea typeface="微軟正黑體" panose="020B0604030504040204" pitchFamily="34" charset="-120"/>
              </a:rPr>
              <a:t>出處</a:t>
            </a:r>
            <a:r>
              <a:rPr lang="en-US" altLang="zh-TW" sz="2400" b="1" i="1" dirty="0" smtClean="0">
                <a:solidFill>
                  <a:srgbClr val="C00000"/>
                </a:solidFill>
                <a:latin typeface="微軟正黑體" panose="020B0604030504040204" pitchFamily="34" charset="-120"/>
                <a:ea typeface="微軟正黑體" panose="020B0604030504040204" pitchFamily="34" charset="-120"/>
              </a:rPr>
              <a:t>(§64)</a:t>
            </a:r>
            <a:endParaRPr lang="zh-TW" altLang="en-US" sz="2400" b="1" i="1" dirty="0">
              <a:solidFill>
                <a:srgbClr val="C00000"/>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137026322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p:cNvSpPr>
            <a:spLocks noGrp="1" noChangeArrowheads="1"/>
          </p:cNvSpPr>
          <p:nvPr>
            <p:ph type="title"/>
          </p:nvPr>
        </p:nvSpPr>
        <p:spPr>
          <a:xfrm>
            <a:off x="1763688" y="386408"/>
            <a:ext cx="7416824" cy="882352"/>
          </a:xfrm>
        </p:spPr>
        <p:txBody>
          <a:bodyPr/>
          <a:lstStyle/>
          <a:p>
            <a:r>
              <a:rPr lang="zh-TW" altLang="en-US" sz="4000" b="1" dirty="0" smtClean="0">
                <a:solidFill>
                  <a:srgbClr val="002060"/>
                </a:solidFill>
                <a:latin typeface="微軟正黑體" panose="020B0604030504040204" pitchFamily="34" charset="-120"/>
                <a:ea typeface="微軟正黑體" panose="020B0604030504040204" pitchFamily="34" charset="-120"/>
              </a:rPr>
              <a:t>得否將他人著作內部參考</a:t>
            </a:r>
          </a:p>
        </p:txBody>
      </p:sp>
      <p:graphicFrame>
        <p:nvGraphicFramePr>
          <p:cNvPr id="3" name="內容版面配置區 2"/>
          <p:cNvGraphicFramePr>
            <a:graphicFrameLocks noGrp="1"/>
          </p:cNvGraphicFramePr>
          <p:nvPr>
            <p:ph sz="half" idx="1"/>
            <p:extLst>
              <p:ext uri="{D42A27DB-BD31-4B8C-83A1-F6EECF244321}">
                <p14:modId xmlns:p14="http://schemas.microsoft.com/office/powerpoint/2010/main" val="2695227026"/>
              </p:ext>
            </p:extLst>
          </p:nvPr>
        </p:nvGraphicFramePr>
        <p:xfrm>
          <a:off x="611560" y="1340768"/>
          <a:ext cx="7992888" cy="35283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投影片編號版面配置區 4"/>
          <p:cNvSpPr>
            <a:spLocks noGrp="1"/>
          </p:cNvSpPr>
          <p:nvPr>
            <p:ph type="sldNum" sz="quarter" idx="12"/>
          </p:nvPr>
        </p:nvSpPr>
        <p:spPr/>
        <p:txBody>
          <a:bodyPr/>
          <a:lstStyle/>
          <a:p>
            <a:fld id="{51D2D507-09EA-4C6F-96ED-053C801F8797}" type="slidenum">
              <a:rPr lang="zh-TW" altLang="en-US" smtClean="0"/>
              <a:t>25</a:t>
            </a:fld>
            <a:endParaRPr lang="zh-TW" altLang="en-US"/>
          </a:p>
        </p:txBody>
      </p:sp>
      <p:sp>
        <p:nvSpPr>
          <p:cNvPr id="8" name="書卷 (水平) 7"/>
          <p:cNvSpPr/>
          <p:nvPr/>
        </p:nvSpPr>
        <p:spPr>
          <a:xfrm>
            <a:off x="323528" y="4869160"/>
            <a:ext cx="8424936" cy="1800200"/>
          </a:xfrm>
          <a:prstGeom prst="horizontalScroll">
            <a:avLst/>
          </a:prstGeom>
          <a:effectLst>
            <a:outerShdw blurRad="50800" dist="38100" dir="2700000" algn="tl" rotWithShape="0">
              <a:prstClr val="black">
                <a:alpha val="40000"/>
              </a:prstClr>
            </a:outerShdw>
          </a:effectLst>
        </p:spPr>
        <p:style>
          <a:lnRef idx="1">
            <a:schemeClr val="accent6"/>
          </a:lnRef>
          <a:fillRef idx="2">
            <a:schemeClr val="accent6"/>
          </a:fillRef>
          <a:effectRef idx="1">
            <a:schemeClr val="accent6"/>
          </a:effectRef>
          <a:fontRef idx="minor">
            <a:schemeClr val="dk1"/>
          </a:fontRef>
        </p:style>
        <p:txBody>
          <a:bodyPr rtlCol="0" anchor="ctr"/>
          <a:lstStyle/>
          <a:p>
            <a:pPr marL="342900" indent="-342900">
              <a:buFont typeface="Arial" panose="020B0604020202020204" pitchFamily="34" charset="0"/>
              <a:buChar char="•"/>
            </a:pPr>
            <a:r>
              <a:rPr lang="zh-TW" altLang="en-US" sz="2200" b="1" dirty="0" smtClean="0">
                <a:solidFill>
                  <a:schemeClr val="tx2">
                    <a:lumMod val="75000"/>
                  </a:schemeClr>
                </a:solidFill>
                <a:latin typeface="標楷體" panose="03000509000000000000" pitchFamily="65" charset="-120"/>
                <a:ea typeface="標楷體" panose="03000509000000000000" pitchFamily="65" charset="-120"/>
              </a:rPr>
              <a:t>行政或立法機關基於立法或行政目的，翻譯國外研究、影印絕版著作供內部參考，且未對外散布，得主張合理使用。</a:t>
            </a:r>
            <a:endParaRPr lang="en-US" altLang="zh-TW" sz="2200" b="1" dirty="0" smtClean="0">
              <a:solidFill>
                <a:schemeClr val="tx2">
                  <a:lumMod val="75000"/>
                </a:schemeClr>
              </a:solidFill>
              <a:latin typeface="標楷體" panose="03000509000000000000" pitchFamily="65" charset="-120"/>
              <a:ea typeface="標楷體" panose="03000509000000000000" pitchFamily="65" charset="-120"/>
            </a:endParaRPr>
          </a:p>
          <a:p>
            <a:pPr marL="342900" indent="-342900">
              <a:buFont typeface="Arial" panose="020B0604020202020204" pitchFamily="34" charset="0"/>
              <a:buChar char="•"/>
            </a:pPr>
            <a:r>
              <a:rPr lang="zh-TW" altLang="en-US" sz="2200" b="1" dirty="0" smtClean="0">
                <a:solidFill>
                  <a:srgbClr val="002060"/>
                </a:solidFill>
                <a:latin typeface="標楷體" panose="03000509000000000000" pitchFamily="65" charset="-120"/>
                <a:ea typeface="標楷體" panose="03000509000000000000" pitchFamily="65" charset="-120"/>
              </a:rPr>
              <a:t>議會為監督市政剪輯平面報紙刊登市政、議政相關之新聞作為議會內部之參考資料，得主張合理使用</a:t>
            </a:r>
            <a:endParaRPr lang="zh-TW" altLang="en-US" sz="2200" b="1" dirty="0">
              <a:solidFill>
                <a:srgbClr val="002060"/>
              </a:solidFill>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412410184"/>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2195736" y="332656"/>
            <a:ext cx="6645424" cy="810344"/>
          </a:xfrm>
        </p:spPr>
        <p:txBody>
          <a:bodyPr/>
          <a:lstStyle/>
          <a:p>
            <a:pPr eaLnBrk="1" hangingPunct="1"/>
            <a:r>
              <a:rPr lang="zh-TW" altLang="en-US" sz="3600" b="1" dirty="0">
                <a:solidFill>
                  <a:srgbClr val="002060"/>
                </a:solidFill>
                <a:latin typeface="微軟正黑體" pitchFamily="34" charset="-120"/>
                <a:ea typeface="微軟正黑體" pitchFamily="34" charset="-120"/>
              </a:rPr>
              <a:t>公法人名義發表之</a:t>
            </a:r>
            <a:r>
              <a:rPr lang="zh-TW" altLang="en-US" sz="3600" b="1" dirty="0" smtClean="0">
                <a:solidFill>
                  <a:srgbClr val="002060"/>
                </a:solidFill>
                <a:latin typeface="微軟正黑體" pitchFamily="34" charset="-120"/>
                <a:ea typeface="微軟正黑體" pitchFamily="34" charset="-120"/>
              </a:rPr>
              <a:t>著作可否使用</a:t>
            </a:r>
            <a:endParaRPr lang="en-US" altLang="zh-TW" sz="3600" b="1" dirty="0">
              <a:solidFill>
                <a:srgbClr val="002060"/>
              </a:solidFill>
              <a:latin typeface="微軟正黑體" pitchFamily="34" charset="-120"/>
              <a:ea typeface="微軟正黑體" pitchFamily="34" charset="-120"/>
            </a:endParaRPr>
          </a:p>
        </p:txBody>
      </p:sp>
      <p:graphicFrame>
        <p:nvGraphicFramePr>
          <p:cNvPr id="2" name="資料庫圖表 1"/>
          <p:cNvGraphicFramePr/>
          <p:nvPr>
            <p:extLst>
              <p:ext uri="{D42A27DB-BD31-4B8C-83A1-F6EECF244321}">
                <p14:modId xmlns:p14="http://schemas.microsoft.com/office/powerpoint/2010/main" val="2126785127"/>
              </p:ext>
            </p:extLst>
          </p:nvPr>
        </p:nvGraphicFramePr>
        <p:xfrm>
          <a:off x="683568" y="1124744"/>
          <a:ext cx="8229600" cy="374441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投影片編號版面配置區 3"/>
          <p:cNvSpPr>
            <a:spLocks noGrp="1"/>
          </p:cNvSpPr>
          <p:nvPr>
            <p:ph type="sldNum" sz="quarter" idx="12"/>
          </p:nvPr>
        </p:nvSpPr>
        <p:spPr/>
        <p:txBody>
          <a:bodyPr/>
          <a:lstStyle/>
          <a:p>
            <a:fld id="{51D2D507-09EA-4C6F-96ED-053C801F8797}" type="slidenum">
              <a:rPr lang="zh-TW" altLang="en-US" smtClean="0"/>
              <a:t>26</a:t>
            </a:fld>
            <a:endParaRPr lang="zh-TW" altLang="en-US"/>
          </a:p>
        </p:txBody>
      </p:sp>
      <p:sp>
        <p:nvSpPr>
          <p:cNvPr id="6" name="書卷 (水平) 5"/>
          <p:cNvSpPr/>
          <p:nvPr/>
        </p:nvSpPr>
        <p:spPr>
          <a:xfrm>
            <a:off x="323528" y="4725144"/>
            <a:ext cx="8568952" cy="2049724"/>
          </a:xfrm>
          <a:prstGeom prst="horizontalScroll">
            <a:avLst/>
          </a:prstGeom>
          <a:effectLst>
            <a:outerShdw blurRad="50800" dist="38100" dir="2700000" algn="tl" rotWithShape="0">
              <a:prstClr val="black">
                <a:alpha val="40000"/>
              </a:prstClr>
            </a:outerShdw>
          </a:effectLst>
        </p:spPr>
        <p:style>
          <a:lnRef idx="1">
            <a:schemeClr val="accent6"/>
          </a:lnRef>
          <a:fillRef idx="2">
            <a:schemeClr val="accent6"/>
          </a:fillRef>
          <a:effectRef idx="1">
            <a:schemeClr val="accent6"/>
          </a:effectRef>
          <a:fontRef idx="minor">
            <a:schemeClr val="dk1"/>
          </a:fontRef>
        </p:style>
        <p:txBody>
          <a:bodyPr rtlCol="0" anchor="ctr"/>
          <a:lstStyle/>
          <a:p>
            <a:pPr marL="342900" indent="-342900">
              <a:buFont typeface="Arial" panose="020B0604020202020204" pitchFamily="34" charset="0"/>
              <a:buChar char="•"/>
            </a:pPr>
            <a:r>
              <a:rPr lang="zh-TW" altLang="en-US" sz="2400" b="1" dirty="0" smtClean="0">
                <a:solidFill>
                  <a:schemeClr val="tx2">
                    <a:lumMod val="75000"/>
                  </a:schemeClr>
                </a:solidFill>
                <a:latin typeface="標楷體" panose="03000509000000000000" pitchFamily="65" charset="-120"/>
                <a:ea typeface="標楷體" panose="03000509000000000000" pitchFamily="65" charset="-120"/>
              </a:rPr>
              <a:t>出版社為出版介紹臺灣</a:t>
            </a:r>
            <a:r>
              <a:rPr lang="zh-TW" altLang="en-US" sz="2400" b="1" dirty="0">
                <a:solidFill>
                  <a:schemeClr val="tx2">
                    <a:lumMod val="75000"/>
                  </a:schemeClr>
                </a:solidFill>
                <a:latin typeface="標楷體" panose="03000509000000000000" pitchFamily="65" charset="-120"/>
                <a:ea typeface="標楷體" panose="03000509000000000000" pitchFamily="65" charset="-120"/>
              </a:rPr>
              <a:t>環境</a:t>
            </a:r>
            <a:r>
              <a:rPr lang="zh-TW" altLang="en-US" sz="2400" b="1" dirty="0" smtClean="0">
                <a:solidFill>
                  <a:schemeClr val="tx2">
                    <a:lumMod val="75000"/>
                  </a:schemeClr>
                </a:solidFill>
                <a:latin typeface="標楷體" panose="03000509000000000000" pitchFamily="65" charset="-120"/>
                <a:ea typeface="標楷體" panose="03000509000000000000" pitchFamily="65" charset="-120"/>
              </a:rPr>
              <a:t>之圖書，利用「交通部觀光局」名義於觀光局網站所公開發表太魯閣美景之</a:t>
            </a:r>
            <a:r>
              <a:rPr lang="zh-TW" altLang="en-US" sz="2400" b="1" dirty="0">
                <a:solidFill>
                  <a:schemeClr val="tx2">
                    <a:lumMod val="75000"/>
                  </a:schemeClr>
                </a:solidFill>
                <a:latin typeface="標楷體" panose="03000509000000000000" pitchFamily="65" charset="-120"/>
                <a:ea typeface="標楷體" panose="03000509000000000000" pitchFamily="65" charset="-120"/>
              </a:rPr>
              <a:t>圖</a:t>
            </a:r>
            <a:r>
              <a:rPr lang="zh-TW" altLang="en-US" sz="2400" b="1" dirty="0" smtClean="0">
                <a:solidFill>
                  <a:schemeClr val="tx2">
                    <a:lumMod val="75000"/>
                  </a:schemeClr>
                </a:solidFill>
                <a:latin typeface="標楷體" panose="03000509000000000000" pitchFamily="65" charset="-120"/>
                <a:ea typeface="標楷體" panose="03000509000000000000" pitchFamily="65" charset="-120"/>
              </a:rPr>
              <a:t>文，得主張合理使用</a:t>
            </a:r>
            <a:endParaRPr lang="en-US" altLang="zh-TW" sz="2400" b="1" dirty="0" smtClean="0">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2309905356"/>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ChangeArrowheads="1"/>
          </p:cNvSpPr>
          <p:nvPr>
            <p:ph type="title"/>
          </p:nvPr>
        </p:nvSpPr>
        <p:spPr>
          <a:xfrm>
            <a:off x="2031032" y="332656"/>
            <a:ext cx="7149480" cy="882352"/>
          </a:xfrm>
        </p:spPr>
        <p:txBody>
          <a:bodyPr>
            <a:normAutofit fontScale="90000"/>
          </a:bodyPr>
          <a:lstStyle/>
          <a:p>
            <a:pPr eaLnBrk="1" hangingPunct="1"/>
            <a:r>
              <a:rPr lang="zh-TW" altLang="en-US" sz="4000" b="1" dirty="0" smtClean="0">
                <a:solidFill>
                  <a:srgbClr val="002060"/>
                </a:solidFill>
                <a:latin typeface="微軟正黑體" panose="020B0604030504040204" pitchFamily="34" charset="-120"/>
                <a:ea typeface="微軟正黑體" panose="020B0604030504040204" pitchFamily="34" charset="-120"/>
              </a:rPr>
              <a:t>在簡報、文宣引用他人著作合法嗎</a:t>
            </a:r>
            <a:endParaRPr lang="en-US" altLang="zh-TW" sz="4000" b="1" dirty="0">
              <a:solidFill>
                <a:srgbClr val="002060"/>
              </a:solidFill>
              <a:latin typeface="微軟正黑體" panose="020B0604030504040204" pitchFamily="34" charset="-120"/>
              <a:ea typeface="微軟正黑體" panose="020B0604030504040204" pitchFamily="34" charset="-120"/>
            </a:endParaRPr>
          </a:p>
        </p:txBody>
      </p:sp>
      <p:sp>
        <p:nvSpPr>
          <p:cNvPr id="2" name="投影片編號版面配置區 1"/>
          <p:cNvSpPr>
            <a:spLocks noGrp="1"/>
          </p:cNvSpPr>
          <p:nvPr>
            <p:ph type="sldNum" sz="quarter" idx="12"/>
          </p:nvPr>
        </p:nvSpPr>
        <p:spPr/>
        <p:txBody>
          <a:bodyPr/>
          <a:lstStyle/>
          <a:p>
            <a:fld id="{918C4CFB-BFA7-48E9-8717-E8A422716625}" type="slidenum">
              <a:rPr lang="zh-TW" altLang="en-US" smtClean="0"/>
              <a:t>27</a:t>
            </a:fld>
            <a:endParaRPr lang="zh-TW" altLang="en-US"/>
          </a:p>
        </p:txBody>
      </p:sp>
      <p:graphicFrame>
        <p:nvGraphicFramePr>
          <p:cNvPr id="5" name="資料庫圖表 4"/>
          <p:cNvGraphicFramePr/>
          <p:nvPr>
            <p:extLst>
              <p:ext uri="{D42A27DB-BD31-4B8C-83A1-F6EECF244321}">
                <p14:modId xmlns:p14="http://schemas.microsoft.com/office/powerpoint/2010/main" val="1119018865"/>
              </p:ext>
            </p:extLst>
          </p:nvPr>
        </p:nvGraphicFramePr>
        <p:xfrm>
          <a:off x="755576" y="1196752"/>
          <a:ext cx="8064896" cy="42484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書卷 (水平) 5"/>
          <p:cNvSpPr/>
          <p:nvPr/>
        </p:nvSpPr>
        <p:spPr>
          <a:xfrm>
            <a:off x="683568" y="5445223"/>
            <a:ext cx="8136904" cy="1294789"/>
          </a:xfrm>
          <a:prstGeom prst="horizontalScroll">
            <a:avLst/>
          </a:prstGeom>
          <a:effectLst>
            <a:outerShdw blurRad="50800" dist="38100" dir="2700000" algn="tl" rotWithShape="0">
              <a:prstClr val="black">
                <a:alpha val="40000"/>
              </a:prstClr>
            </a:outerShdw>
          </a:effectLst>
        </p:spPr>
        <p:style>
          <a:lnRef idx="1">
            <a:schemeClr val="accent6"/>
          </a:lnRef>
          <a:fillRef idx="2">
            <a:schemeClr val="accent6"/>
          </a:fillRef>
          <a:effectRef idx="1">
            <a:schemeClr val="accent6"/>
          </a:effectRef>
          <a:fontRef idx="minor">
            <a:schemeClr val="dk1"/>
          </a:fontRef>
        </p:style>
        <p:txBody>
          <a:bodyPr rtlCol="0" anchor="ctr"/>
          <a:lstStyle/>
          <a:p>
            <a:r>
              <a:rPr lang="zh-TW" altLang="en-US" sz="2000" b="1" dirty="0" smtClean="0">
                <a:solidFill>
                  <a:schemeClr val="accent1">
                    <a:lumMod val="50000"/>
                  </a:schemeClr>
                </a:solidFill>
                <a:latin typeface="標楷體" panose="03000509000000000000" pitchFamily="65" charset="-120"/>
                <a:ea typeface="標楷體" panose="03000509000000000000" pitchFamily="65" charset="-120"/>
              </a:rPr>
              <a:t>如研究報告中擷取他人文章片段、會議簡報中摘錄他人評論分析、公務員撰寫出席國外研討會報告 ，利用</a:t>
            </a:r>
            <a:r>
              <a:rPr lang="zh-TW" altLang="en-US" sz="2000" b="1" smtClean="0">
                <a:solidFill>
                  <a:schemeClr val="accent1">
                    <a:lumMod val="50000"/>
                  </a:schemeClr>
                </a:solidFill>
                <a:latin typeface="標楷體" panose="03000509000000000000" pitchFamily="65" charset="-120"/>
                <a:ea typeface="標楷體" panose="03000509000000000000" pitchFamily="65" charset="-120"/>
              </a:rPr>
              <a:t>該研討會之</a:t>
            </a:r>
            <a:r>
              <a:rPr lang="zh-TW" altLang="en-US" sz="2000" b="1" dirty="0" smtClean="0">
                <a:solidFill>
                  <a:schemeClr val="accent1">
                    <a:lumMod val="50000"/>
                  </a:schemeClr>
                </a:solidFill>
                <a:latin typeface="標楷體" panose="03000509000000000000" pitchFamily="65" charset="-120"/>
                <a:ea typeface="標楷體" panose="03000509000000000000" pitchFamily="65" charset="-120"/>
              </a:rPr>
              <a:t>簡報或文章資料。</a:t>
            </a:r>
            <a:endParaRPr lang="en-US" altLang="zh-TW" sz="2000" b="1" dirty="0">
              <a:solidFill>
                <a:schemeClr val="tx1"/>
              </a:solidFill>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116698575"/>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標題 9"/>
          <p:cNvSpPr>
            <a:spLocks noGrp="1"/>
          </p:cNvSpPr>
          <p:nvPr>
            <p:ph type="title"/>
          </p:nvPr>
        </p:nvSpPr>
        <p:spPr>
          <a:xfrm>
            <a:off x="2051720" y="332656"/>
            <a:ext cx="7092280" cy="676275"/>
          </a:xfrm>
        </p:spPr>
        <p:txBody>
          <a:bodyPr rtlCol="0">
            <a:noAutofit/>
          </a:bodyPr>
          <a:lstStyle/>
          <a:p>
            <a:pPr fontAlgn="auto">
              <a:spcAft>
                <a:spcPts val="0"/>
              </a:spcAft>
              <a:defRPr/>
            </a:pPr>
            <a:r>
              <a:rPr lang="zh-TW" altLang="en-US" sz="3000" b="1" dirty="0" smtClean="0">
                <a:solidFill>
                  <a:srgbClr val="002060"/>
                </a:solidFill>
                <a:latin typeface="微軟正黑體" panose="020B0604030504040204" pitchFamily="34" charset="-120"/>
                <a:ea typeface="微軟正黑體" panose="020B0604030504040204" pitchFamily="34" charset="-120"/>
              </a:rPr>
              <a:t>政府機關辦理活動如何才能主張合理使用</a:t>
            </a:r>
            <a:endParaRPr lang="zh-TW" altLang="en-US" sz="3000" b="1" dirty="0">
              <a:solidFill>
                <a:srgbClr val="002060"/>
              </a:solidFill>
              <a:latin typeface="微軟正黑體" panose="020B0604030504040204" pitchFamily="34" charset="-120"/>
              <a:ea typeface="微軟正黑體" panose="020B0604030504040204" pitchFamily="34" charset="-120"/>
            </a:endParaRPr>
          </a:p>
        </p:txBody>
      </p:sp>
      <p:sp>
        <p:nvSpPr>
          <p:cNvPr id="4" name="投影片編號版面配置區 3"/>
          <p:cNvSpPr>
            <a:spLocks noGrp="1"/>
          </p:cNvSpPr>
          <p:nvPr>
            <p:ph type="sldNum" sz="quarter" idx="12"/>
          </p:nvPr>
        </p:nvSpPr>
        <p:spPr/>
        <p:txBody>
          <a:bodyPr/>
          <a:lstStyle/>
          <a:p>
            <a:pPr>
              <a:defRPr/>
            </a:pPr>
            <a:fld id="{10DA4675-3E00-43A8-A6EC-F491B309B3A1}" type="slidenum">
              <a:rPr lang="zh-TW" altLang="en-US">
                <a:solidFill>
                  <a:prstClr val="black">
                    <a:tint val="75000"/>
                  </a:prstClr>
                </a:solidFill>
              </a:rPr>
              <a:pPr>
                <a:defRPr/>
              </a:pPr>
              <a:t>28</a:t>
            </a:fld>
            <a:endParaRPr lang="zh-TW" altLang="en-US">
              <a:solidFill>
                <a:prstClr val="black">
                  <a:tint val="75000"/>
                </a:prstClr>
              </a:solidFill>
            </a:endParaRPr>
          </a:p>
        </p:txBody>
      </p:sp>
      <p:graphicFrame>
        <p:nvGraphicFramePr>
          <p:cNvPr id="6" name="內容版面配置區 5"/>
          <p:cNvGraphicFramePr>
            <a:graphicFrameLocks noGrp="1"/>
          </p:cNvGraphicFramePr>
          <p:nvPr>
            <p:ph idx="1"/>
            <p:extLst>
              <p:ext uri="{D42A27DB-BD31-4B8C-83A1-F6EECF244321}">
                <p14:modId xmlns:p14="http://schemas.microsoft.com/office/powerpoint/2010/main" val="971609694"/>
              </p:ext>
            </p:extLst>
          </p:nvPr>
        </p:nvGraphicFramePr>
        <p:xfrm>
          <a:off x="395536" y="1196752"/>
          <a:ext cx="8517632" cy="511256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圓角矩形圖說文字 1"/>
          <p:cNvSpPr/>
          <p:nvPr/>
        </p:nvSpPr>
        <p:spPr>
          <a:xfrm>
            <a:off x="7164288" y="4221088"/>
            <a:ext cx="1872208" cy="864096"/>
          </a:xfrm>
          <a:prstGeom prst="wedgeRoundRectCallout">
            <a:avLst>
              <a:gd name="adj1" fmla="val -43268"/>
              <a:gd name="adj2" fmla="val 88456"/>
              <a:gd name="adj3" fmla="val 16667"/>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r>
              <a:rPr lang="zh-TW" altLang="en-US" b="1" dirty="0" smtClean="0">
                <a:latin typeface="微軟正黑體" panose="020B0604030504040204" pitchFamily="34" charset="-120"/>
                <a:ea typeface="微軟正黑體" panose="020B0604030504040204" pitchFamily="34" charset="-120"/>
              </a:rPr>
              <a:t>不及於「重製」</a:t>
            </a:r>
            <a:r>
              <a:rPr lang="en-US" altLang="zh-TW" b="1" dirty="0" smtClean="0">
                <a:latin typeface="微軟正黑體" panose="020B0604030504040204" pitchFamily="34" charset="-120"/>
                <a:ea typeface="微軟正黑體" panose="020B0604030504040204" pitchFamily="34" charset="-120"/>
              </a:rPr>
              <a:t>!</a:t>
            </a:r>
            <a:endParaRPr lang="zh-TW" altLang="en-US" b="1"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197295014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827584" y="227013"/>
            <a:ext cx="8229600" cy="1143000"/>
          </a:xfrm>
        </p:spPr>
        <p:txBody>
          <a:bodyPr/>
          <a:lstStyle/>
          <a:p>
            <a:r>
              <a:rPr kumimoji="1" lang="en-US" altLang="zh-TW" dirty="0" smtClean="0"/>
              <a:t>Q:</a:t>
            </a:r>
            <a:r>
              <a:rPr kumimoji="1" lang="zh-TW" altLang="en-US" sz="4000" dirty="0" smtClean="0">
                <a:latin typeface="Microsoft JhengHei" charset="-120"/>
                <a:ea typeface="Microsoft JhengHei" charset="-120"/>
                <a:cs typeface="Microsoft JhengHei" charset="-120"/>
              </a:rPr>
              <a:t>可以主張合理使用嗎？</a:t>
            </a:r>
            <a:endParaRPr kumimoji="1" lang="zh-TW" altLang="en-US" dirty="0">
              <a:latin typeface="Microsoft JhengHei" charset="-120"/>
              <a:ea typeface="Microsoft JhengHei" charset="-120"/>
              <a:cs typeface="Microsoft JhengHei" charset="-120"/>
            </a:endParaRPr>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29</a:t>
            </a:fld>
            <a:endParaRPr lang="zh-TW" altLang="en-US"/>
          </a:p>
        </p:txBody>
      </p:sp>
      <p:sp>
        <p:nvSpPr>
          <p:cNvPr id="5" name="圓角矩形 4"/>
          <p:cNvSpPr/>
          <p:nvPr/>
        </p:nvSpPr>
        <p:spPr>
          <a:xfrm>
            <a:off x="323528" y="1573982"/>
            <a:ext cx="3888432" cy="1728192"/>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kumimoji="1" lang="zh-TW" altLang="en-US"/>
          </a:p>
        </p:txBody>
      </p:sp>
      <p:sp>
        <p:nvSpPr>
          <p:cNvPr id="6" name="圓角矩形 5"/>
          <p:cNvSpPr/>
          <p:nvPr/>
        </p:nvSpPr>
        <p:spPr>
          <a:xfrm>
            <a:off x="4798368" y="1556792"/>
            <a:ext cx="3888432" cy="1728192"/>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zh-TW" altLang="en-US"/>
          </a:p>
        </p:txBody>
      </p:sp>
      <p:sp>
        <p:nvSpPr>
          <p:cNvPr id="7" name="向下箭號 6"/>
          <p:cNvSpPr/>
          <p:nvPr/>
        </p:nvSpPr>
        <p:spPr>
          <a:xfrm>
            <a:off x="1871700" y="3356992"/>
            <a:ext cx="792088" cy="432048"/>
          </a:xfrm>
          <a:prstGeom prst="down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kumimoji="1" lang="zh-TW" altLang="en-US"/>
          </a:p>
        </p:txBody>
      </p:sp>
      <p:sp>
        <p:nvSpPr>
          <p:cNvPr id="8" name="向下箭號 7"/>
          <p:cNvSpPr/>
          <p:nvPr/>
        </p:nvSpPr>
        <p:spPr>
          <a:xfrm>
            <a:off x="6444208" y="3356992"/>
            <a:ext cx="792088" cy="432048"/>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zh-TW" altLang="en-US"/>
          </a:p>
        </p:txBody>
      </p:sp>
      <p:sp>
        <p:nvSpPr>
          <p:cNvPr id="11" name="圓角矩形 10"/>
          <p:cNvSpPr/>
          <p:nvPr/>
        </p:nvSpPr>
        <p:spPr>
          <a:xfrm>
            <a:off x="323528" y="3843858"/>
            <a:ext cx="3888432" cy="1728192"/>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kumimoji="1" lang="zh-TW" altLang="en-US"/>
          </a:p>
        </p:txBody>
      </p:sp>
      <p:sp>
        <p:nvSpPr>
          <p:cNvPr id="12" name="圓角矩形 11"/>
          <p:cNvSpPr/>
          <p:nvPr/>
        </p:nvSpPr>
        <p:spPr>
          <a:xfrm>
            <a:off x="4798368" y="3843858"/>
            <a:ext cx="3888432" cy="1728192"/>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zh-TW" altLang="en-US"/>
          </a:p>
        </p:txBody>
      </p:sp>
      <p:sp>
        <p:nvSpPr>
          <p:cNvPr id="13" name="文字方塊 12"/>
          <p:cNvSpPr txBox="1"/>
          <p:nvPr/>
        </p:nvSpPr>
        <p:spPr>
          <a:xfrm>
            <a:off x="899592" y="5807758"/>
            <a:ext cx="2736304" cy="646331"/>
          </a:xfrm>
          <a:prstGeom prst="rect">
            <a:avLst/>
          </a:prstGeom>
          <a:noFill/>
        </p:spPr>
        <p:txBody>
          <a:bodyPr wrap="square" rtlCol="0">
            <a:spAutoFit/>
          </a:bodyPr>
          <a:lstStyle/>
          <a:p>
            <a:pPr algn="ctr"/>
            <a:r>
              <a:rPr kumimoji="1" lang="en-US" altLang="zh-TW" sz="3600" b="1" dirty="0" smtClean="0">
                <a:latin typeface="Abadi MT Condensed Extra Bold" charset="0"/>
                <a:ea typeface="Abadi MT Condensed Extra Bold" charset="0"/>
                <a:cs typeface="Abadi MT Condensed Extra Bold" charset="0"/>
              </a:rPr>
              <a:t>YES</a:t>
            </a:r>
            <a:endParaRPr kumimoji="1" lang="zh-TW" altLang="en-US" sz="3600" b="1" dirty="0">
              <a:latin typeface="Abadi MT Condensed Extra Bold" charset="0"/>
              <a:ea typeface="Abadi MT Condensed Extra Bold" charset="0"/>
              <a:cs typeface="Abadi MT Condensed Extra Bold" charset="0"/>
            </a:endParaRPr>
          </a:p>
        </p:txBody>
      </p:sp>
      <p:sp>
        <p:nvSpPr>
          <p:cNvPr id="14" name="文字方塊 13"/>
          <p:cNvSpPr txBox="1"/>
          <p:nvPr/>
        </p:nvSpPr>
        <p:spPr>
          <a:xfrm>
            <a:off x="5467511" y="5795276"/>
            <a:ext cx="2736304" cy="646331"/>
          </a:xfrm>
          <a:prstGeom prst="rect">
            <a:avLst/>
          </a:prstGeom>
          <a:noFill/>
        </p:spPr>
        <p:txBody>
          <a:bodyPr wrap="square" rtlCol="0">
            <a:spAutoFit/>
          </a:bodyPr>
          <a:lstStyle/>
          <a:p>
            <a:pPr algn="ctr"/>
            <a:r>
              <a:rPr kumimoji="1" lang="en-US" altLang="zh-TW" sz="3600" b="1" dirty="0" smtClean="0">
                <a:solidFill>
                  <a:srgbClr val="FF0000"/>
                </a:solidFill>
                <a:latin typeface="Abadi MT Condensed Extra Bold" charset="0"/>
                <a:ea typeface="Abadi MT Condensed Extra Bold" charset="0"/>
                <a:cs typeface="Abadi MT Condensed Extra Bold" charset="0"/>
              </a:rPr>
              <a:t>NO</a:t>
            </a:r>
            <a:r>
              <a:rPr kumimoji="1" lang="zh-TW" altLang="en-US" sz="3600" b="1" dirty="0" smtClean="0">
                <a:solidFill>
                  <a:srgbClr val="FF0000"/>
                </a:solidFill>
                <a:latin typeface="標楷體"/>
                <a:ea typeface="標楷體"/>
                <a:cs typeface="Abadi MT Condensed Extra Bold" charset="0"/>
              </a:rPr>
              <a:t>！</a:t>
            </a:r>
            <a:endParaRPr kumimoji="1" lang="zh-TW" altLang="en-US" sz="3600" b="1" dirty="0">
              <a:solidFill>
                <a:srgbClr val="FF0000"/>
              </a:solidFill>
              <a:latin typeface="Abadi MT Condensed Extra Bold" charset="0"/>
              <a:ea typeface="Abadi MT Condensed Extra Bold" charset="0"/>
              <a:cs typeface="Abadi MT Condensed Extra Bold" charset="0"/>
            </a:endParaRPr>
          </a:p>
        </p:txBody>
      </p:sp>
      <p:sp>
        <p:nvSpPr>
          <p:cNvPr id="15" name="文字方塊 14"/>
          <p:cNvSpPr txBox="1"/>
          <p:nvPr/>
        </p:nvSpPr>
        <p:spPr>
          <a:xfrm>
            <a:off x="467544" y="1700808"/>
            <a:ext cx="3600400" cy="1569660"/>
          </a:xfrm>
          <a:prstGeom prst="rect">
            <a:avLst/>
          </a:prstGeom>
          <a:noFill/>
        </p:spPr>
        <p:txBody>
          <a:bodyPr wrap="square" rtlCol="0">
            <a:spAutoFit/>
          </a:bodyPr>
          <a:lstStyle/>
          <a:p>
            <a:r>
              <a:rPr kumimoji="1" lang="zh-TW" altLang="en-US" sz="2400" dirty="0" smtClean="0">
                <a:latin typeface="Microsoft JhengHei" charset="-120"/>
                <a:ea typeface="Microsoft JhengHei" charset="-120"/>
                <a:cs typeface="Microsoft JhengHei" charset="-120"/>
              </a:rPr>
              <a:t>某區公所於里民活動中心舉辦母親節聯歡晚會，由社區居民以吉他演奏並演唱流行歌曲</a:t>
            </a:r>
            <a:endParaRPr kumimoji="1" lang="zh-TW" altLang="en-US" sz="2400" dirty="0">
              <a:latin typeface="Microsoft JhengHei" charset="-120"/>
              <a:ea typeface="Microsoft JhengHei" charset="-120"/>
              <a:cs typeface="Microsoft JhengHei" charset="-120"/>
            </a:endParaRPr>
          </a:p>
        </p:txBody>
      </p:sp>
      <p:sp>
        <p:nvSpPr>
          <p:cNvPr id="16" name="文字方塊 15"/>
          <p:cNvSpPr txBox="1"/>
          <p:nvPr/>
        </p:nvSpPr>
        <p:spPr>
          <a:xfrm>
            <a:off x="4920308" y="1628800"/>
            <a:ext cx="3600400" cy="1569660"/>
          </a:xfrm>
          <a:prstGeom prst="rect">
            <a:avLst/>
          </a:prstGeom>
          <a:noFill/>
        </p:spPr>
        <p:txBody>
          <a:bodyPr wrap="square" rtlCol="0">
            <a:spAutoFit/>
          </a:bodyPr>
          <a:lstStyle/>
          <a:p>
            <a:r>
              <a:rPr kumimoji="1" lang="zh-TW" altLang="en-US" sz="2400" dirty="0" smtClean="0">
                <a:latin typeface="Microsoft JhengHei" charset="-120"/>
                <a:ea typeface="Microsoft JhengHei" charset="-120"/>
                <a:cs typeface="Microsoft JhengHei" charset="-120"/>
              </a:rPr>
              <a:t>某機關為宣導兩性平等議題，擬於某市民會館連續半年每月選定一日播放性別議題相關電影</a:t>
            </a:r>
            <a:endParaRPr kumimoji="1" lang="zh-TW" altLang="en-US" sz="2400" dirty="0">
              <a:latin typeface="Microsoft JhengHei" charset="-120"/>
              <a:ea typeface="Microsoft JhengHei" charset="-120"/>
              <a:cs typeface="Microsoft JhengHei" charset="-120"/>
            </a:endParaRPr>
          </a:p>
        </p:txBody>
      </p:sp>
      <p:sp>
        <p:nvSpPr>
          <p:cNvPr id="17" name="文字方塊 16"/>
          <p:cNvSpPr txBox="1"/>
          <p:nvPr/>
        </p:nvSpPr>
        <p:spPr>
          <a:xfrm>
            <a:off x="467544" y="3923124"/>
            <a:ext cx="3600400" cy="1569660"/>
          </a:xfrm>
          <a:prstGeom prst="rect">
            <a:avLst/>
          </a:prstGeom>
          <a:noFill/>
        </p:spPr>
        <p:txBody>
          <a:bodyPr wrap="square" rtlCol="0">
            <a:spAutoFit/>
          </a:bodyPr>
          <a:lstStyle/>
          <a:p>
            <a:r>
              <a:rPr kumimoji="1" lang="zh-TW" altLang="en-US" sz="2400" dirty="0" smtClean="0">
                <a:latin typeface="Microsoft JhengHei" charset="-120"/>
                <a:ea typeface="Microsoft JhengHei" charset="-120"/>
                <a:cs typeface="Microsoft JhengHei" charset="-120"/>
              </a:rPr>
              <a:t>該活動非以營利為目的，未對觀眾收取費用，且未對表演人支付報酬，並為特定活動（非經常性舉辦）</a:t>
            </a:r>
            <a:endParaRPr kumimoji="1" lang="zh-TW" altLang="en-US" sz="2400" dirty="0">
              <a:latin typeface="Microsoft JhengHei" charset="-120"/>
              <a:ea typeface="Microsoft JhengHei" charset="-120"/>
              <a:cs typeface="Microsoft JhengHei" charset="-120"/>
            </a:endParaRPr>
          </a:p>
        </p:txBody>
      </p:sp>
      <p:sp>
        <p:nvSpPr>
          <p:cNvPr id="18" name="文字方塊 17"/>
          <p:cNvSpPr txBox="1"/>
          <p:nvPr/>
        </p:nvSpPr>
        <p:spPr>
          <a:xfrm>
            <a:off x="4945832" y="3933056"/>
            <a:ext cx="3600400" cy="1569660"/>
          </a:xfrm>
          <a:prstGeom prst="rect">
            <a:avLst/>
          </a:prstGeom>
          <a:noFill/>
        </p:spPr>
        <p:txBody>
          <a:bodyPr wrap="square" rtlCol="0">
            <a:spAutoFit/>
          </a:bodyPr>
          <a:lstStyle/>
          <a:p>
            <a:r>
              <a:rPr kumimoji="1" lang="zh-TW" altLang="en-US" sz="2400" dirty="0" smtClean="0">
                <a:latin typeface="Microsoft JhengHei" charset="-120"/>
                <a:ea typeface="Microsoft JhengHei" charset="-120"/>
                <a:cs typeface="Microsoft JhengHei" charset="-120"/>
              </a:rPr>
              <a:t>該活動雖符合非營利性質，且未對觀眾收取費用，亦無支付報酬予表演人，惟屬經常性舉辦（每月一次）</a:t>
            </a:r>
            <a:endParaRPr kumimoji="1" lang="zh-TW" altLang="en-US" sz="2400" dirty="0">
              <a:latin typeface="Microsoft JhengHei" charset="-120"/>
              <a:ea typeface="Microsoft JhengHei" charset="-120"/>
              <a:cs typeface="Microsoft JhengHei" charset="-120"/>
            </a:endParaRPr>
          </a:p>
        </p:txBody>
      </p:sp>
    </p:spTree>
    <p:extLst>
      <p:ext uri="{BB962C8B-B14F-4D97-AF65-F5344CB8AC3E}">
        <p14:creationId xmlns:p14="http://schemas.microsoft.com/office/powerpoint/2010/main" val="71125129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611560" y="260648"/>
            <a:ext cx="8229600" cy="882352"/>
          </a:xfrm>
        </p:spPr>
        <p:txBody>
          <a:bodyPr/>
          <a:lstStyle/>
          <a:p>
            <a:r>
              <a:rPr lang="zh-TW" altLang="en-US" b="1" dirty="0">
                <a:solidFill>
                  <a:srgbClr val="002060"/>
                </a:solidFill>
                <a:latin typeface="微軟正黑體" panose="020B0604030504040204" pitchFamily="34" charset="-120"/>
                <a:ea typeface="微軟正黑體" panose="020B0604030504040204" pitchFamily="34" charset="-120"/>
              </a:rPr>
              <a:t>大綱</a:t>
            </a:r>
          </a:p>
        </p:txBody>
      </p:sp>
      <p:sp>
        <p:nvSpPr>
          <p:cNvPr id="3" name="投影片編號版面配置區 2"/>
          <p:cNvSpPr>
            <a:spLocks noGrp="1"/>
          </p:cNvSpPr>
          <p:nvPr>
            <p:ph type="sldNum" sz="quarter" idx="12"/>
          </p:nvPr>
        </p:nvSpPr>
        <p:spPr/>
        <p:txBody>
          <a:bodyPr/>
          <a:lstStyle/>
          <a:p>
            <a:fld id="{51D2D507-09EA-4C6F-96ED-053C801F8797}" type="slidenum">
              <a:rPr lang="zh-TW" altLang="en-US" smtClean="0"/>
              <a:t>3</a:t>
            </a:fld>
            <a:endParaRPr lang="zh-TW" altLang="en-US"/>
          </a:p>
        </p:txBody>
      </p:sp>
      <p:sp>
        <p:nvSpPr>
          <p:cNvPr id="5" name="內容版面配置區 4"/>
          <p:cNvSpPr>
            <a:spLocks noGrp="1"/>
          </p:cNvSpPr>
          <p:nvPr>
            <p:ph idx="1"/>
          </p:nvPr>
        </p:nvSpPr>
        <p:spPr>
          <a:xfrm>
            <a:off x="827584" y="1340768"/>
            <a:ext cx="7704856" cy="5040560"/>
          </a:xfrm>
          <a:ln/>
        </p:spPr>
        <p:style>
          <a:lnRef idx="2">
            <a:schemeClr val="accent4"/>
          </a:lnRef>
          <a:fillRef idx="1">
            <a:schemeClr val="lt1"/>
          </a:fillRef>
          <a:effectRef idx="0">
            <a:schemeClr val="accent4"/>
          </a:effectRef>
          <a:fontRef idx="minor">
            <a:schemeClr val="dk1"/>
          </a:fontRef>
        </p:style>
        <p:txBody>
          <a:bodyPr anchor="ctr">
            <a:normAutofit/>
          </a:bodyPr>
          <a:lstStyle/>
          <a:p>
            <a:pPr marL="0" lvl="0" indent="0">
              <a:buNone/>
            </a:pPr>
            <a:r>
              <a:rPr lang="zh-TW" altLang="en-US" b="1" dirty="0" smtClean="0">
                <a:solidFill>
                  <a:srgbClr val="002060"/>
                </a:solidFill>
                <a:latin typeface="微軟正黑體" panose="020B0604030504040204" pitchFamily="34" charset="-120"/>
                <a:ea typeface="微軟正黑體" panose="020B0604030504040204" pitchFamily="34" charset="-120"/>
              </a:rPr>
              <a:t>公務員須瞭解的</a:t>
            </a:r>
            <a:r>
              <a:rPr lang="zh-TW" b="1" dirty="0" smtClean="0">
                <a:solidFill>
                  <a:srgbClr val="002060"/>
                </a:solidFill>
                <a:latin typeface="微軟正黑體" panose="020B0604030504040204" pitchFamily="34" charset="-120"/>
                <a:ea typeface="微軟正黑體" panose="020B0604030504040204" pitchFamily="34" charset="-120"/>
              </a:rPr>
              <a:t>著作權基本概念</a:t>
            </a:r>
            <a:endParaRPr lang="en-US" altLang="zh-TW" b="1" dirty="0" smtClean="0">
              <a:solidFill>
                <a:srgbClr val="002060"/>
              </a:solidFill>
              <a:latin typeface="微軟正黑體" panose="020B0604030504040204" pitchFamily="34" charset="-120"/>
              <a:ea typeface="微軟正黑體" panose="020B0604030504040204" pitchFamily="34" charset="-120"/>
            </a:endParaRPr>
          </a:p>
          <a:p>
            <a:pPr marL="1150938" lvl="1" indent="-342900">
              <a:buFont typeface="Wingdings" panose="05000000000000000000" pitchFamily="2" charset="2"/>
              <a:buChar char="n"/>
            </a:pPr>
            <a:r>
              <a:rPr lang="zh-TW" altLang="en-US" sz="2400" b="1" dirty="0" smtClean="0">
                <a:solidFill>
                  <a:schemeClr val="tx1"/>
                </a:solidFill>
                <a:latin typeface="微軟正黑體" panose="020B0604030504040204" pitchFamily="34" charset="-120"/>
                <a:ea typeface="微軟正黑體" panose="020B0604030504040204" pitchFamily="34" charset="-120"/>
              </a:rPr>
              <a:t>著作權的內涵</a:t>
            </a:r>
            <a:endParaRPr lang="en-US" altLang="zh-TW" sz="2400" b="1" dirty="0">
              <a:solidFill>
                <a:schemeClr val="tx1"/>
              </a:solidFill>
              <a:latin typeface="微軟正黑體" panose="020B0604030504040204" pitchFamily="34" charset="-120"/>
              <a:ea typeface="微軟正黑體" panose="020B0604030504040204" pitchFamily="34" charset="-120"/>
            </a:endParaRPr>
          </a:p>
          <a:p>
            <a:pPr marL="1265238" lvl="1" indent="-100013">
              <a:buFont typeface="+mj-lt"/>
              <a:buAutoNum type="arabicPeriod"/>
            </a:pPr>
            <a:r>
              <a:rPr lang="zh-TW" altLang="en-US" sz="2400" b="1" dirty="0" smtClean="0">
                <a:solidFill>
                  <a:schemeClr val="tx1"/>
                </a:solidFill>
                <a:latin typeface="微軟正黑體" panose="020B0604030504040204" pitchFamily="34" charset="-120"/>
                <a:ea typeface="微軟正黑體" panose="020B0604030504040204" pitchFamily="34" charset="-120"/>
              </a:rPr>
              <a:t>人格權介紹</a:t>
            </a:r>
            <a:endParaRPr lang="en-US" altLang="zh-TW" sz="2400" b="1" dirty="0" smtClean="0">
              <a:solidFill>
                <a:schemeClr val="tx1"/>
              </a:solidFill>
              <a:latin typeface="微軟正黑體" panose="020B0604030504040204" pitchFamily="34" charset="-120"/>
              <a:ea typeface="微軟正黑體" panose="020B0604030504040204" pitchFamily="34" charset="-120"/>
            </a:endParaRPr>
          </a:p>
          <a:p>
            <a:pPr marL="1265238" lvl="1" indent="-100013">
              <a:buFont typeface="+mj-lt"/>
              <a:buAutoNum type="arabicPeriod"/>
            </a:pPr>
            <a:r>
              <a:rPr lang="zh-TW" altLang="en-US" sz="2400" b="1" dirty="0">
                <a:solidFill>
                  <a:schemeClr val="tx1"/>
                </a:solidFill>
                <a:latin typeface="微軟正黑體" panose="020B0604030504040204" pitchFamily="34" charset="-120"/>
                <a:ea typeface="微軟正黑體" panose="020B0604030504040204" pitchFamily="34" charset="-120"/>
              </a:rPr>
              <a:t>財產權</a:t>
            </a:r>
            <a:r>
              <a:rPr lang="zh-TW" altLang="en-US" sz="2400" b="1" dirty="0" smtClean="0">
                <a:solidFill>
                  <a:schemeClr val="tx1"/>
                </a:solidFill>
                <a:latin typeface="微軟正黑體" panose="020B0604030504040204" pitchFamily="34" charset="-120"/>
                <a:ea typeface="微軟正黑體" panose="020B0604030504040204" pitchFamily="34" charset="-120"/>
              </a:rPr>
              <a:t>介紹</a:t>
            </a:r>
            <a:endParaRPr lang="en-US" altLang="zh-TW" sz="2400" b="1" dirty="0" smtClean="0">
              <a:solidFill>
                <a:schemeClr val="tx1"/>
              </a:solidFill>
              <a:latin typeface="微軟正黑體" panose="020B0604030504040204" pitchFamily="34" charset="-120"/>
              <a:ea typeface="微軟正黑體" panose="020B0604030504040204" pitchFamily="34" charset="-120"/>
            </a:endParaRPr>
          </a:p>
          <a:p>
            <a:pPr marL="1265238" lvl="1" indent="-100013">
              <a:buFont typeface="+mj-lt"/>
              <a:buAutoNum type="arabicPeriod"/>
            </a:pPr>
            <a:r>
              <a:rPr lang="zh-TW" altLang="en-US" sz="2400" b="1" dirty="0" smtClean="0">
                <a:solidFill>
                  <a:schemeClr val="tx1"/>
                </a:solidFill>
                <a:latin typeface="微軟正黑體" panose="020B0604030504040204" pitchFamily="34" charset="-120"/>
                <a:ea typeface="微軟正黑體" panose="020B0604030504040204" pitchFamily="34" charset="-120"/>
              </a:rPr>
              <a:t>保護期間      </a:t>
            </a:r>
            <a:endParaRPr lang="en-US" altLang="zh-TW" sz="2400" b="1" dirty="0" smtClean="0">
              <a:solidFill>
                <a:schemeClr val="tx1"/>
              </a:solidFill>
              <a:latin typeface="微軟正黑體" panose="020B0604030504040204" pitchFamily="34" charset="-120"/>
              <a:ea typeface="微軟正黑體" panose="020B0604030504040204" pitchFamily="34" charset="-120"/>
            </a:endParaRPr>
          </a:p>
          <a:p>
            <a:pPr marL="1150938" lvl="1" indent="-342900">
              <a:buFont typeface="Wingdings" panose="05000000000000000000" pitchFamily="2" charset="2"/>
              <a:buChar char="n"/>
            </a:pPr>
            <a:r>
              <a:rPr lang="zh-TW" altLang="en-US" sz="2400" b="1" dirty="0" smtClean="0">
                <a:solidFill>
                  <a:schemeClr val="tx1"/>
                </a:solidFill>
                <a:latin typeface="微軟正黑體" panose="020B0604030504040204" pitchFamily="34" charset="-120"/>
                <a:ea typeface="微軟正黑體" panose="020B0604030504040204" pitchFamily="34" charset="-120"/>
              </a:rPr>
              <a:t>著作權合理使用概念</a:t>
            </a:r>
            <a:endParaRPr lang="en-US" altLang="zh-TW" sz="2400" b="1" dirty="0" smtClean="0">
              <a:solidFill>
                <a:schemeClr val="tx1"/>
              </a:solidFill>
              <a:latin typeface="微軟正黑體" panose="020B0604030504040204" pitchFamily="34" charset="-120"/>
              <a:ea typeface="微軟正黑體" panose="020B0604030504040204" pitchFamily="34" charset="-120"/>
            </a:endParaRPr>
          </a:p>
          <a:p>
            <a:pPr marL="1150938" lvl="1" indent="-342900">
              <a:buFont typeface="Wingdings" panose="05000000000000000000" pitchFamily="2" charset="2"/>
              <a:buChar char="n"/>
            </a:pPr>
            <a:r>
              <a:rPr lang="zh-TW" altLang="en-US" sz="2400" b="1" dirty="0">
                <a:solidFill>
                  <a:schemeClr val="tx1"/>
                </a:solidFill>
                <a:latin typeface="微軟正黑體" panose="020B0604030504040204" pitchFamily="34" charset="-120"/>
                <a:ea typeface="微軟正黑體" panose="020B0604030504040204" pitchFamily="34" charset="-120"/>
              </a:rPr>
              <a:t>委外辦理業務</a:t>
            </a:r>
            <a:endParaRPr lang="en-US" altLang="zh-TW" sz="2400" b="1" dirty="0" smtClean="0">
              <a:solidFill>
                <a:schemeClr val="tx1"/>
              </a:solidFill>
              <a:latin typeface="微軟正黑體" panose="020B0604030504040204" pitchFamily="34" charset="-120"/>
              <a:ea typeface="微軟正黑體" panose="020B0604030504040204" pitchFamily="34" charset="-120"/>
            </a:endParaRPr>
          </a:p>
          <a:p>
            <a:pPr marL="792163" lvl="0" indent="17463" rtl="0">
              <a:buSzPct val="100000"/>
              <a:buFont typeface="Wingdings" panose="05000000000000000000" pitchFamily="2" charset="2"/>
              <a:buChar char="n"/>
            </a:pPr>
            <a:r>
              <a:rPr lang="zh-TW" altLang="en-US" sz="2400" b="1" dirty="0" smtClean="0">
                <a:solidFill>
                  <a:schemeClr val="tx1"/>
                </a:solidFill>
                <a:latin typeface="微軟正黑體" panose="020B0604030504040204" pitchFamily="34" charset="-120"/>
                <a:ea typeface="微軟正黑體" panose="020B0604030504040204" pitchFamily="34" charset="-120"/>
              </a:rPr>
              <a:t>  政府機關利用著作常見案例</a:t>
            </a:r>
            <a:endParaRPr lang="en-US" altLang="zh-TW" sz="2400" b="1" dirty="0">
              <a:solidFill>
                <a:schemeClr val="tx1"/>
              </a:solidFill>
              <a:latin typeface="微軟正黑體" panose="020B0604030504040204" pitchFamily="34" charset="-120"/>
              <a:ea typeface="微軟正黑體" panose="020B0604030504040204" pitchFamily="34" charset="-120"/>
            </a:endParaRPr>
          </a:p>
          <a:p>
            <a:pPr marL="792163" lvl="0" indent="17463" rtl="0">
              <a:buSzPct val="100000"/>
              <a:buFont typeface="Wingdings" panose="05000000000000000000" pitchFamily="2" charset="2"/>
              <a:buChar char="n"/>
            </a:pPr>
            <a:r>
              <a:rPr lang="zh-TW" altLang="en-US" sz="2400" b="1" dirty="0" smtClean="0">
                <a:solidFill>
                  <a:schemeClr val="tx1"/>
                </a:solidFill>
                <a:latin typeface="微軟正黑體" panose="020B0604030504040204" pitchFamily="34" charset="-120"/>
                <a:ea typeface="微軟正黑體" panose="020B0604030504040204" pitchFamily="34" charset="-120"/>
              </a:rPr>
              <a:t>  著作權授權管道</a:t>
            </a:r>
            <a:endParaRPr lang="zh-TW" sz="2400" b="1" dirty="0" smtClean="0">
              <a:solidFill>
                <a:schemeClr val="tx1"/>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361029096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7426" name="Rectangle 2"/>
          <p:cNvSpPr>
            <a:spLocks noGrp="1" noChangeArrowheads="1"/>
          </p:cNvSpPr>
          <p:nvPr>
            <p:ph type="title"/>
          </p:nvPr>
        </p:nvSpPr>
        <p:spPr>
          <a:xfrm>
            <a:off x="683568" y="332656"/>
            <a:ext cx="8229600" cy="666328"/>
          </a:xfrm>
        </p:spPr>
        <p:txBody>
          <a:bodyPr/>
          <a:lstStyle/>
          <a:p>
            <a:r>
              <a:rPr lang="zh-TW" altLang="en-US" sz="4000" b="1" dirty="0">
                <a:solidFill>
                  <a:schemeClr val="tx2"/>
                </a:solidFill>
                <a:latin typeface="微軟正黑體" pitchFamily="34" charset="-120"/>
                <a:ea typeface="微軟正黑體" pitchFamily="34" charset="-120"/>
              </a:rPr>
              <a:t>合理使用判斷</a:t>
            </a:r>
            <a:r>
              <a:rPr lang="zh-TW" altLang="en-US" sz="4000" b="1" dirty="0" smtClean="0">
                <a:solidFill>
                  <a:schemeClr val="tx2"/>
                </a:solidFill>
                <a:latin typeface="微軟正黑體" pitchFamily="34" charset="-120"/>
                <a:ea typeface="微軟正黑體" pitchFamily="34" charset="-120"/>
              </a:rPr>
              <a:t>基準</a:t>
            </a:r>
            <a:endParaRPr lang="zh-TW" altLang="en-US" sz="4000" b="1" dirty="0">
              <a:solidFill>
                <a:schemeClr val="tx2"/>
              </a:solidFill>
              <a:latin typeface="微軟正黑體" pitchFamily="34" charset="-120"/>
              <a:ea typeface="微軟正黑體" pitchFamily="34" charset="-120"/>
            </a:endParaRPr>
          </a:p>
        </p:txBody>
      </p:sp>
      <p:sp>
        <p:nvSpPr>
          <p:cNvPr id="5" name="投影片編號版面配置區 5"/>
          <p:cNvSpPr>
            <a:spLocks noGrp="1"/>
          </p:cNvSpPr>
          <p:nvPr>
            <p:ph type="sldNum" sz="quarter" idx="12"/>
          </p:nvPr>
        </p:nvSpPr>
        <p:spPr/>
        <p:txBody>
          <a:bodyPr/>
          <a:lstStyle/>
          <a:p>
            <a:fld id="{241C3260-43CE-498B-AAD4-16532ADE6A87}" type="slidenum">
              <a:rPr lang="en-US" altLang="zh-TW">
                <a:solidFill>
                  <a:prstClr val="black">
                    <a:tint val="75000"/>
                  </a:prstClr>
                </a:solidFill>
              </a:rPr>
              <a:pPr/>
              <a:t>30</a:t>
            </a:fld>
            <a:endParaRPr lang="en-US" altLang="zh-TW">
              <a:solidFill>
                <a:prstClr val="black">
                  <a:tint val="75000"/>
                </a:prstClr>
              </a:solidFill>
            </a:endParaRPr>
          </a:p>
        </p:txBody>
      </p:sp>
      <p:graphicFrame>
        <p:nvGraphicFramePr>
          <p:cNvPr id="2" name="資料庫圖表 1"/>
          <p:cNvGraphicFramePr/>
          <p:nvPr>
            <p:extLst>
              <p:ext uri="{D42A27DB-BD31-4B8C-83A1-F6EECF244321}">
                <p14:modId xmlns:p14="http://schemas.microsoft.com/office/powerpoint/2010/main" val="82086840"/>
              </p:ext>
            </p:extLst>
          </p:nvPr>
        </p:nvGraphicFramePr>
        <p:xfrm>
          <a:off x="323528" y="1124744"/>
          <a:ext cx="8496944" cy="54726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640042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endParaRPr lang="zh-TW" altLang="en-US"/>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31</a:t>
            </a:fld>
            <a:endParaRPr lang="zh-TW" altLang="en-US"/>
          </a:p>
        </p:txBody>
      </p:sp>
      <p:pic>
        <p:nvPicPr>
          <p:cNvPr id="6" name="圖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32040" y="3730391"/>
            <a:ext cx="3470148" cy="2450592"/>
          </a:xfrm>
          <a:prstGeom prst="rect">
            <a:avLst/>
          </a:prstGeom>
        </p:spPr>
      </p:pic>
      <p:sp>
        <p:nvSpPr>
          <p:cNvPr id="7" name="矩形 6"/>
          <p:cNvSpPr/>
          <p:nvPr/>
        </p:nvSpPr>
        <p:spPr>
          <a:xfrm>
            <a:off x="2195736" y="2867885"/>
            <a:ext cx="6048672" cy="769441"/>
          </a:xfrm>
          <a:prstGeom prst="rect">
            <a:avLst/>
          </a:prstGeom>
        </p:spPr>
        <p:txBody>
          <a:bodyPr wrap="square">
            <a:spAutoFit/>
          </a:bodyPr>
          <a:lstStyle/>
          <a:p>
            <a:r>
              <a:rPr lang="zh-TW" altLang="en-US" sz="4400" b="1" dirty="0" smtClean="0">
                <a:latin typeface="微軟正黑體" panose="020B0604030504040204" pitchFamily="34" charset="-120"/>
                <a:ea typeface="微軟正黑體" panose="020B0604030504040204" pitchFamily="34" charset="-120"/>
              </a:rPr>
              <a:t>委</a:t>
            </a:r>
            <a:r>
              <a:rPr lang="zh-TW" altLang="en-US" sz="4400" b="1" dirty="0">
                <a:latin typeface="微軟正黑體" panose="020B0604030504040204" pitchFamily="34" charset="-120"/>
                <a:ea typeface="微軟正黑體" panose="020B0604030504040204" pitchFamily="34" charset="-120"/>
              </a:rPr>
              <a:t>外辦理</a:t>
            </a:r>
            <a:r>
              <a:rPr lang="zh-TW" altLang="en-US" sz="4400" b="1" dirty="0" smtClean="0">
                <a:latin typeface="微軟正黑體" panose="020B0604030504040204" pitchFamily="34" charset="-120"/>
                <a:ea typeface="微軟正黑體" panose="020B0604030504040204" pitchFamily="34" charset="-120"/>
              </a:rPr>
              <a:t>業務</a:t>
            </a:r>
            <a:endParaRPr lang="en-US" altLang="zh-TW" sz="4400" b="1"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239537974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12"/>
          </p:nvPr>
        </p:nvSpPr>
        <p:spPr/>
        <p:txBody>
          <a:bodyPr/>
          <a:lstStyle/>
          <a:p>
            <a:pPr>
              <a:defRPr/>
            </a:pPr>
            <a:fld id="{F964AAEC-2287-42ED-829E-B808BB0B5D78}" type="slidenum">
              <a:rPr lang="zh-TW" altLang="en-US">
                <a:solidFill>
                  <a:prstClr val="black">
                    <a:tint val="75000"/>
                  </a:prstClr>
                </a:solidFill>
              </a:rPr>
              <a:pPr>
                <a:defRPr/>
              </a:pPr>
              <a:t>32</a:t>
            </a:fld>
            <a:endParaRPr lang="zh-TW" altLang="en-US" dirty="0">
              <a:solidFill>
                <a:prstClr val="black">
                  <a:tint val="75000"/>
                </a:prstClr>
              </a:solidFill>
            </a:endParaRPr>
          </a:p>
        </p:txBody>
      </p:sp>
      <p:sp>
        <p:nvSpPr>
          <p:cNvPr id="17414" name="標題 2"/>
          <p:cNvSpPr>
            <a:spLocks noGrp="1"/>
          </p:cNvSpPr>
          <p:nvPr>
            <p:ph type="title"/>
          </p:nvPr>
        </p:nvSpPr>
        <p:spPr bwMode="auto">
          <a:xfrm>
            <a:off x="2123728" y="0"/>
            <a:ext cx="6807522"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zh-TW" altLang="en-US" sz="3200" b="1" dirty="0" smtClean="0">
                <a:solidFill>
                  <a:srgbClr val="002060"/>
                </a:solidFill>
                <a:latin typeface="微軟正黑體" panose="020B0604030504040204" pitchFamily="34" charset="-120"/>
                <a:ea typeface="微軟正黑體" panose="020B0604030504040204" pitchFamily="34" charset="-120"/>
              </a:rPr>
              <a:t>出資聘人完成的著作</a:t>
            </a:r>
            <a:r>
              <a:rPr lang="en-US" altLang="zh-TW" sz="3200" b="1" dirty="0" smtClean="0">
                <a:solidFill>
                  <a:srgbClr val="002060"/>
                </a:solidFill>
                <a:latin typeface="微軟正黑體" panose="020B0604030504040204" pitchFamily="34" charset="-120"/>
                <a:ea typeface="微軟正黑體" panose="020B0604030504040204" pitchFamily="34" charset="-120"/>
              </a:rPr>
              <a:t>(</a:t>
            </a:r>
            <a:r>
              <a:rPr lang="zh-TW" altLang="en-US" sz="3200" b="1" dirty="0" smtClean="0">
                <a:solidFill>
                  <a:srgbClr val="002060"/>
                </a:solidFill>
                <a:latin typeface="微軟正黑體" panose="020B0604030504040204" pitchFamily="34" charset="-120"/>
                <a:ea typeface="微軟正黑體" panose="020B0604030504040204" pitchFamily="34" charset="-120"/>
              </a:rPr>
              <a:t>政府勞務採購</a:t>
            </a:r>
            <a:r>
              <a:rPr lang="en-US" altLang="zh-TW" sz="3200" b="1" dirty="0" smtClean="0">
                <a:solidFill>
                  <a:srgbClr val="002060"/>
                </a:solidFill>
                <a:latin typeface="微軟正黑體" panose="020B0604030504040204" pitchFamily="34" charset="-120"/>
                <a:ea typeface="微軟正黑體" panose="020B0604030504040204" pitchFamily="34" charset="-120"/>
              </a:rPr>
              <a:t>)</a:t>
            </a:r>
            <a:br>
              <a:rPr lang="en-US" altLang="zh-TW" sz="3200" b="1" dirty="0" smtClean="0">
                <a:solidFill>
                  <a:srgbClr val="002060"/>
                </a:solidFill>
                <a:latin typeface="微軟正黑體" panose="020B0604030504040204" pitchFamily="34" charset="-120"/>
                <a:ea typeface="微軟正黑體" panose="020B0604030504040204" pitchFamily="34" charset="-120"/>
              </a:rPr>
            </a:br>
            <a:r>
              <a:rPr lang="zh-TW" altLang="en-US" sz="3200" b="1" dirty="0" smtClean="0">
                <a:solidFill>
                  <a:srgbClr val="002060"/>
                </a:solidFill>
                <a:latin typeface="微軟正黑體" panose="020B0604030504040204" pitchFamily="34" charset="-120"/>
                <a:ea typeface="微軟正黑體" panose="020B0604030504040204" pitchFamily="34" charset="-120"/>
              </a:rPr>
              <a:t>誰擁有著作權</a:t>
            </a:r>
            <a:r>
              <a:rPr lang="zh-TW" altLang="en-US" sz="3200" b="1" dirty="0" smtClean="0">
                <a:solidFill>
                  <a:srgbClr val="002060"/>
                </a:solidFill>
                <a:latin typeface="微軟正黑體"/>
                <a:ea typeface="微軟正黑體"/>
              </a:rPr>
              <a:t>？</a:t>
            </a:r>
            <a:endParaRPr lang="zh-TW" altLang="en-US" sz="3200" b="1" dirty="0" smtClean="0">
              <a:solidFill>
                <a:schemeClr val="tx2"/>
              </a:solidFill>
              <a:latin typeface="微軟正黑體" pitchFamily="34" charset="-120"/>
              <a:ea typeface="微軟正黑體" pitchFamily="34" charset="-120"/>
            </a:endParaRPr>
          </a:p>
        </p:txBody>
      </p:sp>
      <p:sp>
        <p:nvSpPr>
          <p:cNvPr id="8" name="圓角矩形 7"/>
          <p:cNvSpPr/>
          <p:nvPr/>
        </p:nvSpPr>
        <p:spPr>
          <a:xfrm>
            <a:off x="3310144" y="3371994"/>
            <a:ext cx="1969649" cy="662843"/>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zh-TW" altLang="en-US" sz="2000" dirty="0" smtClean="0">
                <a:latin typeface="微軟正黑體" panose="020B0604030504040204" pitchFamily="34" charset="-120"/>
                <a:ea typeface="微軟正黑體" panose="020B0604030504040204" pitchFamily="34" charset="-120"/>
              </a:rPr>
              <a:t>約定著作人</a:t>
            </a:r>
            <a:endParaRPr lang="zh-TW" altLang="en-US" sz="2000" dirty="0">
              <a:latin typeface="微軟正黑體" panose="020B0604030504040204" pitchFamily="34" charset="-120"/>
              <a:ea typeface="微軟正黑體" panose="020B0604030504040204" pitchFamily="34" charset="-120"/>
            </a:endParaRPr>
          </a:p>
          <a:p>
            <a:pPr algn="ctr"/>
            <a:r>
              <a:rPr lang="zh-TW" altLang="en-US" sz="2000" dirty="0">
                <a:latin typeface="微軟正黑體" panose="020B0604030504040204" pitchFamily="34" charset="-120"/>
                <a:ea typeface="微軟正黑體" panose="020B0604030504040204" pitchFamily="34" charset="-120"/>
              </a:rPr>
              <a:t>為出資人</a:t>
            </a:r>
          </a:p>
        </p:txBody>
      </p:sp>
      <p:sp>
        <p:nvSpPr>
          <p:cNvPr id="9" name="圓角矩形 8"/>
          <p:cNvSpPr/>
          <p:nvPr/>
        </p:nvSpPr>
        <p:spPr>
          <a:xfrm>
            <a:off x="3275856" y="2225850"/>
            <a:ext cx="2003937" cy="753301"/>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zh-TW" altLang="en-US" sz="2000" dirty="0" smtClean="0">
                <a:latin typeface="微軟正黑體" panose="020B0604030504040204" pitchFamily="34" charset="-120"/>
                <a:ea typeface="微軟正黑體" panose="020B0604030504040204" pitchFamily="34" charset="-120"/>
              </a:rPr>
              <a:t>無約定</a:t>
            </a:r>
            <a:r>
              <a:rPr lang="en-US" altLang="zh-TW" sz="2000" dirty="0" smtClean="0">
                <a:latin typeface="微軟正黑體" panose="020B0604030504040204" pitchFamily="34" charset="-120"/>
                <a:ea typeface="微軟正黑體" panose="020B0604030504040204" pitchFamily="34" charset="-120"/>
              </a:rPr>
              <a:t>:</a:t>
            </a:r>
            <a:r>
              <a:rPr lang="zh-TW" altLang="en-US" sz="2000" dirty="0" smtClean="0">
                <a:latin typeface="微軟正黑體" panose="020B0604030504040204" pitchFamily="34" charset="-120"/>
                <a:ea typeface="微軟正黑體" panose="020B0604030504040204" pitchFamily="34" charset="-120"/>
              </a:rPr>
              <a:t>著作人為受聘人</a:t>
            </a:r>
            <a:endParaRPr lang="zh-TW" altLang="en-US" sz="2000" dirty="0">
              <a:latin typeface="微軟正黑體" panose="020B0604030504040204" pitchFamily="34" charset="-120"/>
              <a:ea typeface="微軟正黑體" panose="020B0604030504040204" pitchFamily="34" charset="-120"/>
            </a:endParaRPr>
          </a:p>
        </p:txBody>
      </p:sp>
      <p:cxnSp>
        <p:nvCxnSpPr>
          <p:cNvPr id="10" name="直線單箭頭接點 9"/>
          <p:cNvCxnSpPr>
            <a:stCxn id="14" idx="3"/>
            <a:endCxn id="9" idx="1"/>
          </p:cNvCxnSpPr>
          <p:nvPr/>
        </p:nvCxnSpPr>
        <p:spPr>
          <a:xfrm flipV="1">
            <a:off x="2267058" y="2602501"/>
            <a:ext cx="1008798" cy="376651"/>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1" name="直線單箭頭接點 10"/>
          <p:cNvCxnSpPr>
            <a:stCxn id="14" idx="3"/>
            <a:endCxn id="8" idx="1"/>
          </p:cNvCxnSpPr>
          <p:nvPr/>
        </p:nvCxnSpPr>
        <p:spPr>
          <a:xfrm>
            <a:off x="2267058" y="2979152"/>
            <a:ext cx="1043086" cy="724264"/>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2" name="圓角矩形 11"/>
          <p:cNvSpPr/>
          <p:nvPr/>
        </p:nvSpPr>
        <p:spPr>
          <a:xfrm>
            <a:off x="3131840" y="4647147"/>
            <a:ext cx="3600000" cy="100800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just"/>
            <a:r>
              <a:rPr lang="zh-TW" altLang="en-US" sz="2000" dirty="0" smtClean="0">
                <a:latin typeface="微軟正黑體" panose="020B0604030504040204" pitchFamily="34" charset="-120"/>
                <a:ea typeface="微軟正黑體" panose="020B0604030504040204" pitchFamily="34" charset="-120"/>
              </a:rPr>
              <a:t>須適用現行法第</a:t>
            </a:r>
            <a:r>
              <a:rPr lang="en-US" altLang="zh-TW" sz="2000" dirty="0" smtClean="0">
                <a:latin typeface="微軟正黑體" panose="020B0604030504040204" pitchFamily="34" charset="-120"/>
                <a:ea typeface="微軟正黑體" panose="020B0604030504040204" pitchFamily="34" charset="-120"/>
              </a:rPr>
              <a:t>11</a:t>
            </a:r>
            <a:r>
              <a:rPr lang="zh-TW" altLang="en-US" sz="2000" dirty="0" smtClean="0">
                <a:latin typeface="微軟正黑體" panose="020B0604030504040204" pitchFamily="34" charset="-120"/>
                <a:ea typeface="微軟正黑體" panose="020B0604030504040204" pitchFamily="34" charset="-120"/>
              </a:rPr>
              <a:t>條，以受聘法人或其員工為著作人，</a:t>
            </a:r>
            <a:r>
              <a:rPr lang="zh-TW" altLang="en-US" sz="2000" b="1" dirty="0" smtClean="0">
                <a:latin typeface="微軟正黑體" panose="020B0604030504040204" pitchFamily="34" charset="-120"/>
                <a:ea typeface="微軟正黑體" panose="020B0604030504040204" pitchFamily="34" charset="-120"/>
              </a:rPr>
              <a:t>出資人無法成為著作人</a:t>
            </a:r>
            <a:endParaRPr lang="en-US" altLang="zh-TW" sz="2000" b="1" dirty="0" smtClean="0">
              <a:latin typeface="微軟正黑體" panose="020B0604030504040204" pitchFamily="34" charset="-120"/>
              <a:ea typeface="微軟正黑體" panose="020B0604030504040204" pitchFamily="34" charset="-120"/>
            </a:endParaRPr>
          </a:p>
        </p:txBody>
      </p:sp>
      <p:cxnSp>
        <p:nvCxnSpPr>
          <p:cNvPr id="13" name="直線單箭頭接點 12"/>
          <p:cNvCxnSpPr>
            <a:stCxn id="15" idx="3"/>
            <a:endCxn id="12" idx="1"/>
          </p:cNvCxnSpPr>
          <p:nvPr/>
        </p:nvCxnSpPr>
        <p:spPr>
          <a:xfrm>
            <a:off x="2276414" y="5139272"/>
            <a:ext cx="855426" cy="11875"/>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4" name="圓角矩形 13"/>
          <p:cNvSpPr/>
          <p:nvPr/>
        </p:nvSpPr>
        <p:spPr>
          <a:xfrm>
            <a:off x="323528" y="2709152"/>
            <a:ext cx="1943530" cy="540000"/>
          </a:xfrm>
          <a:prstGeom prst="roundRect">
            <a:avLst/>
          </a:prstGeom>
          <a:solidFill>
            <a:srgbClr val="99CCFF"/>
          </a:solidFill>
          <a:ln w="28575">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b="1" dirty="0" smtClean="0">
                <a:solidFill>
                  <a:schemeClr val="tx1"/>
                </a:solidFill>
                <a:latin typeface="微軟正黑體" panose="020B0604030504040204" pitchFamily="34" charset="-120"/>
                <a:ea typeface="微軟正黑體" panose="020B0604030504040204" pitchFamily="34" charset="-120"/>
              </a:rPr>
              <a:t>受聘人為自然人</a:t>
            </a:r>
            <a:endParaRPr lang="zh-TW" altLang="en-US" b="1" dirty="0">
              <a:solidFill>
                <a:schemeClr val="tx1"/>
              </a:solidFill>
              <a:latin typeface="微軟正黑體" panose="020B0604030504040204" pitchFamily="34" charset="-120"/>
              <a:ea typeface="微軟正黑體" panose="020B0604030504040204" pitchFamily="34" charset="-120"/>
            </a:endParaRPr>
          </a:p>
        </p:txBody>
      </p:sp>
      <p:sp>
        <p:nvSpPr>
          <p:cNvPr id="15" name="圓角矩形 14"/>
          <p:cNvSpPr/>
          <p:nvPr/>
        </p:nvSpPr>
        <p:spPr>
          <a:xfrm>
            <a:off x="323528" y="4869272"/>
            <a:ext cx="1952886" cy="540000"/>
          </a:xfrm>
          <a:prstGeom prst="roundRect">
            <a:avLst/>
          </a:prstGeom>
          <a:solidFill>
            <a:srgbClr val="99CCFF"/>
          </a:solidFill>
          <a:ln w="28575">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sz="2000" b="1" dirty="0" smtClean="0">
                <a:solidFill>
                  <a:schemeClr val="tx1"/>
                </a:solidFill>
                <a:latin typeface="微軟正黑體" panose="020B0604030504040204" pitchFamily="34" charset="-120"/>
                <a:ea typeface="微軟正黑體" panose="020B0604030504040204" pitchFamily="34" charset="-120"/>
              </a:rPr>
              <a:t>受聘人為法人</a:t>
            </a:r>
            <a:endParaRPr lang="zh-TW" altLang="en-US" sz="2000" b="1" dirty="0">
              <a:solidFill>
                <a:schemeClr val="tx1"/>
              </a:solidFill>
              <a:latin typeface="微軟正黑體" panose="020B0604030504040204" pitchFamily="34" charset="-120"/>
              <a:ea typeface="微軟正黑體" panose="020B0604030504040204" pitchFamily="34" charset="-120"/>
            </a:endParaRPr>
          </a:p>
        </p:txBody>
      </p:sp>
      <p:cxnSp>
        <p:nvCxnSpPr>
          <p:cNvPr id="18" name="直線單箭頭接點 17"/>
          <p:cNvCxnSpPr>
            <a:stCxn id="9" idx="3"/>
            <a:endCxn id="22" idx="1"/>
          </p:cNvCxnSpPr>
          <p:nvPr/>
        </p:nvCxnSpPr>
        <p:spPr>
          <a:xfrm flipV="1">
            <a:off x="5279793" y="1927325"/>
            <a:ext cx="976660" cy="675176"/>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20" name="直線單箭頭接點 19"/>
          <p:cNvCxnSpPr>
            <a:stCxn id="9" idx="3"/>
            <a:endCxn id="29" idx="1"/>
          </p:cNvCxnSpPr>
          <p:nvPr/>
        </p:nvCxnSpPr>
        <p:spPr>
          <a:xfrm>
            <a:off x="5279793" y="2602501"/>
            <a:ext cx="990694" cy="196515"/>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22" name="圓角矩形 21"/>
          <p:cNvSpPr/>
          <p:nvPr/>
        </p:nvSpPr>
        <p:spPr>
          <a:xfrm>
            <a:off x="6256453" y="1628800"/>
            <a:ext cx="2492011" cy="597050"/>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r>
              <a:rPr lang="zh-TW" altLang="en-US" dirty="0" smtClean="0">
                <a:latin typeface="微軟正黑體" panose="020B0604030504040204" pitchFamily="34" charset="-120"/>
                <a:ea typeface="微軟正黑體" panose="020B0604030504040204" pitchFamily="34" charset="-120"/>
              </a:rPr>
              <a:t>著作財產權</a:t>
            </a:r>
            <a:r>
              <a:rPr lang="en-US" altLang="zh-TW" dirty="0">
                <a:latin typeface="微軟正黑體" panose="020B0604030504040204" pitchFamily="34" charset="-120"/>
                <a:ea typeface="微軟正黑體" panose="020B0604030504040204" pitchFamily="34" charset="-120"/>
              </a:rPr>
              <a:t>：</a:t>
            </a:r>
            <a:endParaRPr lang="en-US" altLang="zh-TW" dirty="0" smtClean="0">
              <a:latin typeface="微軟正黑體" panose="020B0604030504040204" pitchFamily="34" charset="-120"/>
              <a:ea typeface="微軟正黑體" panose="020B0604030504040204" pitchFamily="34" charset="-120"/>
            </a:endParaRPr>
          </a:p>
          <a:p>
            <a:r>
              <a:rPr lang="zh-TW" altLang="zh-TW" dirty="0" smtClean="0">
                <a:latin typeface="微軟正黑體" panose="020B0604030504040204" pitchFamily="34" charset="-120"/>
                <a:ea typeface="微軟正黑體" panose="020B0604030504040204" pitchFamily="34" charset="-120"/>
              </a:rPr>
              <a:t>有</a:t>
            </a:r>
            <a:r>
              <a:rPr lang="zh-TW" altLang="zh-TW" dirty="0">
                <a:latin typeface="微軟正黑體" panose="020B0604030504040204" pitchFamily="34" charset="-120"/>
                <a:ea typeface="微軟正黑體" panose="020B0604030504040204" pitchFamily="34" charset="-120"/>
              </a:rPr>
              <a:t>約定，從其約定</a:t>
            </a:r>
            <a:endParaRPr lang="zh-TW" altLang="en-US" dirty="0">
              <a:latin typeface="微軟正黑體" panose="020B0604030504040204" pitchFamily="34" charset="-120"/>
              <a:ea typeface="微軟正黑體" panose="020B0604030504040204" pitchFamily="34" charset="-120"/>
            </a:endParaRPr>
          </a:p>
        </p:txBody>
      </p:sp>
      <p:sp>
        <p:nvSpPr>
          <p:cNvPr id="29" name="圓角矩形 28"/>
          <p:cNvSpPr/>
          <p:nvPr/>
        </p:nvSpPr>
        <p:spPr>
          <a:xfrm>
            <a:off x="6270487" y="2348880"/>
            <a:ext cx="2477977" cy="900272"/>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r>
              <a:rPr lang="zh-TW" altLang="en-US" dirty="0">
                <a:latin typeface="微軟正黑體" panose="020B0604030504040204" pitchFamily="34" charset="-120"/>
                <a:ea typeface="微軟正黑體" panose="020B0604030504040204" pitchFamily="34" charset="-120"/>
              </a:rPr>
              <a:t>無約定，受聘人享有著作財產權，出資人得利用該著作</a:t>
            </a:r>
          </a:p>
        </p:txBody>
      </p:sp>
      <p:sp>
        <p:nvSpPr>
          <p:cNvPr id="33" name="圓角矩形 32"/>
          <p:cNvSpPr/>
          <p:nvPr/>
        </p:nvSpPr>
        <p:spPr>
          <a:xfrm>
            <a:off x="6242418" y="3494837"/>
            <a:ext cx="2636027" cy="540000"/>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lvl="0"/>
            <a:r>
              <a:rPr lang="zh-TW" altLang="en-US" b="1" dirty="0">
                <a:latin typeface="微軟正黑體" panose="020B0604030504040204" pitchFamily="34" charset="-120"/>
                <a:ea typeface="微軟正黑體" panose="020B0604030504040204" pitchFamily="34" charset="-120"/>
              </a:rPr>
              <a:t>出資人享有著作財產權</a:t>
            </a:r>
          </a:p>
        </p:txBody>
      </p:sp>
      <p:cxnSp>
        <p:nvCxnSpPr>
          <p:cNvPr id="34" name="直線單箭頭接點 33"/>
          <p:cNvCxnSpPr>
            <a:stCxn id="8" idx="3"/>
          </p:cNvCxnSpPr>
          <p:nvPr/>
        </p:nvCxnSpPr>
        <p:spPr>
          <a:xfrm flipV="1">
            <a:off x="5279793" y="3703415"/>
            <a:ext cx="962625" cy="1"/>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42" name="直線單箭頭接點 41"/>
          <p:cNvCxnSpPr>
            <a:stCxn id="12" idx="3"/>
            <a:endCxn id="51" idx="1"/>
          </p:cNvCxnSpPr>
          <p:nvPr/>
        </p:nvCxnSpPr>
        <p:spPr>
          <a:xfrm>
            <a:off x="6731840" y="5151147"/>
            <a:ext cx="842626" cy="456125"/>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44" name="直線單箭頭接點 43"/>
          <p:cNvCxnSpPr>
            <a:stCxn id="12" idx="3"/>
            <a:endCxn id="50" idx="1"/>
          </p:cNvCxnSpPr>
          <p:nvPr/>
        </p:nvCxnSpPr>
        <p:spPr>
          <a:xfrm flipV="1">
            <a:off x="6731840" y="4833272"/>
            <a:ext cx="828592" cy="317875"/>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50" name="圓角矩形 49"/>
          <p:cNvSpPr/>
          <p:nvPr/>
        </p:nvSpPr>
        <p:spPr>
          <a:xfrm>
            <a:off x="7560432" y="4563272"/>
            <a:ext cx="1332048" cy="540000"/>
          </a:xfrm>
          <a:prstGeom prst="roundRect">
            <a:avLst/>
          </a:prstGeom>
          <a:ln/>
        </p:spPr>
        <p:style>
          <a:lnRef idx="1">
            <a:schemeClr val="accent2"/>
          </a:lnRef>
          <a:fillRef idx="2">
            <a:schemeClr val="accent2"/>
          </a:fillRef>
          <a:effectRef idx="1">
            <a:schemeClr val="accent2"/>
          </a:effectRef>
          <a:fontRef idx="minor">
            <a:schemeClr val="dk1"/>
          </a:fontRef>
        </p:style>
        <p:txBody>
          <a:bodyPr rtlCol="0" anchor="ctr"/>
          <a:lstStyle/>
          <a:p>
            <a:pPr algn="ctr"/>
            <a:r>
              <a:rPr lang="zh-TW" altLang="en-US" sz="2000" dirty="0" smtClean="0">
                <a:solidFill>
                  <a:schemeClr val="tx1"/>
                </a:solidFill>
                <a:latin typeface="微軟正黑體" panose="020B0604030504040204" pitchFamily="34" charset="-120"/>
                <a:ea typeface="微軟正黑體" panose="020B0604030504040204" pitchFamily="34" charset="-120"/>
              </a:rPr>
              <a:t>轉讓</a:t>
            </a:r>
            <a:endParaRPr lang="zh-TW" altLang="en-US" sz="2000" dirty="0">
              <a:solidFill>
                <a:schemeClr val="tx1"/>
              </a:solidFill>
              <a:latin typeface="微軟正黑體" panose="020B0604030504040204" pitchFamily="34" charset="-120"/>
              <a:ea typeface="微軟正黑體" panose="020B0604030504040204" pitchFamily="34" charset="-120"/>
            </a:endParaRPr>
          </a:p>
        </p:txBody>
      </p:sp>
      <p:sp>
        <p:nvSpPr>
          <p:cNvPr id="51" name="圓角矩形 50"/>
          <p:cNvSpPr/>
          <p:nvPr/>
        </p:nvSpPr>
        <p:spPr>
          <a:xfrm>
            <a:off x="7574466" y="5337272"/>
            <a:ext cx="1332048" cy="540000"/>
          </a:xfrm>
          <a:prstGeom prst="roundRect">
            <a:avLst/>
          </a:prstGeom>
          <a:ln/>
        </p:spPr>
        <p:style>
          <a:lnRef idx="1">
            <a:schemeClr val="accent2"/>
          </a:lnRef>
          <a:fillRef idx="2">
            <a:schemeClr val="accent2"/>
          </a:fillRef>
          <a:effectRef idx="1">
            <a:schemeClr val="accent2"/>
          </a:effectRef>
          <a:fontRef idx="minor">
            <a:schemeClr val="dk1"/>
          </a:fontRef>
        </p:style>
        <p:txBody>
          <a:bodyPr rtlCol="0" anchor="ctr"/>
          <a:lstStyle/>
          <a:p>
            <a:pPr algn="ctr"/>
            <a:r>
              <a:rPr lang="zh-TW" altLang="en-US" sz="2000" dirty="0" smtClean="0">
                <a:solidFill>
                  <a:schemeClr val="tx1"/>
                </a:solidFill>
                <a:latin typeface="微軟正黑體" panose="020B0604030504040204" pitchFamily="34" charset="-120"/>
                <a:ea typeface="微軟正黑體" panose="020B0604030504040204" pitchFamily="34" charset="-120"/>
              </a:rPr>
              <a:t>授權</a:t>
            </a:r>
            <a:endParaRPr lang="zh-TW" altLang="en-US" sz="2000" dirty="0">
              <a:solidFill>
                <a:schemeClr val="tx1"/>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36800905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979712" y="260648"/>
            <a:ext cx="6987704" cy="882352"/>
          </a:xfrm>
        </p:spPr>
        <p:txBody>
          <a:bodyPr/>
          <a:lstStyle/>
          <a:p>
            <a:r>
              <a:rPr lang="zh-TW" altLang="en-US" sz="4000" b="1" dirty="0" smtClean="0">
                <a:solidFill>
                  <a:srgbClr val="002060"/>
                </a:solidFill>
                <a:latin typeface="微軟正黑體" panose="020B0604030504040204" pitchFamily="34" charset="-120"/>
                <a:ea typeface="微軟正黑體" panose="020B0604030504040204" pitchFamily="34" charset="-120"/>
              </a:rPr>
              <a:t>政府機關採購契約約定現狀</a:t>
            </a:r>
            <a:endParaRPr lang="zh-TW" altLang="en-US" sz="4000" b="1" dirty="0">
              <a:solidFill>
                <a:srgbClr val="002060"/>
              </a:solidFill>
              <a:latin typeface="微軟正黑體" panose="020B0604030504040204" pitchFamily="34" charset="-120"/>
              <a:ea typeface="微軟正黑體" panose="020B0604030504040204" pitchFamily="34" charset="-120"/>
            </a:endParaRPr>
          </a:p>
        </p:txBody>
      </p:sp>
      <p:sp>
        <p:nvSpPr>
          <p:cNvPr id="3" name="投影片編號版面配置區 2"/>
          <p:cNvSpPr>
            <a:spLocks noGrp="1"/>
          </p:cNvSpPr>
          <p:nvPr>
            <p:ph type="sldNum" sz="quarter" idx="12"/>
          </p:nvPr>
        </p:nvSpPr>
        <p:spPr>
          <a:xfrm>
            <a:off x="7203504" y="6096000"/>
            <a:ext cx="1905000" cy="457200"/>
          </a:xfrm>
        </p:spPr>
        <p:txBody>
          <a:bodyPr/>
          <a:lstStyle/>
          <a:p>
            <a:fld id="{51D2D507-09EA-4C6F-96ED-053C801F8797}" type="slidenum">
              <a:rPr lang="zh-TW" altLang="en-US" smtClean="0"/>
              <a:t>33</a:t>
            </a:fld>
            <a:endParaRPr lang="zh-TW" altLang="en-US"/>
          </a:p>
        </p:txBody>
      </p:sp>
      <p:sp>
        <p:nvSpPr>
          <p:cNvPr id="7" name="圓角矩形 6"/>
          <p:cNvSpPr/>
          <p:nvPr/>
        </p:nvSpPr>
        <p:spPr>
          <a:xfrm>
            <a:off x="737444" y="1268760"/>
            <a:ext cx="3618160" cy="1728192"/>
          </a:xfrm>
          <a:prstGeom prst="roundRect">
            <a:avLst/>
          </a:prstGeom>
          <a:effectLst>
            <a:outerShdw blurRad="50800" dist="38100" dir="16200000"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anchor="ctr"/>
          <a:lstStyle/>
          <a:p>
            <a:pPr algn="ctr" eaLnBrk="1" hangingPunct="1">
              <a:defRPr/>
            </a:pPr>
            <a:r>
              <a:rPr lang="zh-TW" altLang="en-US" sz="2400" b="1" dirty="0" smtClean="0">
                <a:latin typeface="微軟正黑體" panose="020B0604030504040204" pitchFamily="34" charset="-120"/>
                <a:ea typeface="微軟正黑體" panose="020B0604030504040204" pitchFamily="34" charset="-120"/>
                <a:cs typeface="Arial" panose="020B0604020202020204" pitchFamily="34" charset="0"/>
              </a:rPr>
              <a:t>工程會發布之採購契約範本雖未強制</a:t>
            </a:r>
            <a:r>
              <a:rPr lang="zh-TW" altLang="en-US" sz="2400" dirty="0" smtClean="0">
                <a:latin typeface="微軟正黑體" panose="020B0604030504040204" pitchFamily="34" charset="-120"/>
                <a:ea typeface="微軟正黑體" panose="020B0604030504040204" pitchFamily="34" charset="-120"/>
                <a:cs typeface="Arial" panose="020B0604020202020204" pitchFamily="34" charset="0"/>
              </a:rPr>
              <a:t>由機關取得著作財產權</a:t>
            </a:r>
            <a:endParaRPr lang="zh-TW" altLang="en-US" sz="2400" dirty="0">
              <a:latin typeface="微軟正黑體" panose="020B0604030504040204" pitchFamily="34" charset="-120"/>
              <a:ea typeface="微軟正黑體" panose="020B0604030504040204" pitchFamily="34" charset="-120"/>
              <a:cs typeface="Arial" panose="020B0604020202020204" pitchFamily="34" charset="0"/>
            </a:endParaRPr>
          </a:p>
        </p:txBody>
      </p:sp>
      <p:sp>
        <p:nvSpPr>
          <p:cNvPr id="8" name="圓角矩形 7"/>
          <p:cNvSpPr/>
          <p:nvPr/>
        </p:nvSpPr>
        <p:spPr>
          <a:xfrm>
            <a:off x="4661892" y="1295200"/>
            <a:ext cx="3744416" cy="1728192"/>
          </a:xfrm>
          <a:prstGeom prst="roundRect">
            <a:avLst/>
          </a:prstGeom>
          <a:effectLst>
            <a:outerShdw blurRad="50800" dist="38100" dir="16200000"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anchor="ctr"/>
          <a:lstStyle/>
          <a:p>
            <a:pPr algn="ctr" eaLnBrk="1" hangingPunct="1">
              <a:defRPr/>
            </a:pPr>
            <a:r>
              <a:rPr lang="zh-TW" altLang="en-US" sz="2400" dirty="0">
                <a:latin typeface="微軟正黑體" panose="020B0604030504040204" pitchFamily="34" charset="-120"/>
                <a:ea typeface="微軟正黑體" panose="020B0604030504040204" pitchFamily="34" charset="-120"/>
                <a:cs typeface="Arial" panose="020B0604020202020204" pitchFamily="34" charset="0"/>
              </a:rPr>
              <a:t>智慧</a:t>
            </a:r>
            <a:r>
              <a:rPr lang="zh-TW" altLang="en-US" sz="2400" dirty="0" smtClean="0">
                <a:latin typeface="微軟正黑體" panose="020B0604030504040204" pitchFamily="34" charset="-120"/>
                <a:ea typeface="微軟正黑體" panose="020B0604030504040204" pitchFamily="34" charset="-120"/>
                <a:cs typeface="Arial" panose="020B0604020202020204" pitchFamily="34" charset="0"/>
              </a:rPr>
              <a:t>局曾通函請各單位斟酌有無取得著作財產權之必要性</a:t>
            </a:r>
            <a:endParaRPr lang="zh-TW" altLang="en-US" sz="2400" dirty="0">
              <a:latin typeface="微軟正黑體" panose="020B0604030504040204" pitchFamily="34" charset="-120"/>
              <a:ea typeface="微軟正黑體" panose="020B0604030504040204" pitchFamily="34" charset="-120"/>
              <a:cs typeface="Arial" panose="020B0604020202020204" pitchFamily="34" charset="0"/>
            </a:endParaRPr>
          </a:p>
        </p:txBody>
      </p:sp>
      <p:sp>
        <p:nvSpPr>
          <p:cNvPr id="9" name="向右箭號 8"/>
          <p:cNvSpPr/>
          <p:nvPr/>
        </p:nvSpPr>
        <p:spPr>
          <a:xfrm rot="5400000">
            <a:off x="2183674" y="2987927"/>
            <a:ext cx="693641" cy="764574"/>
          </a:xfrm>
          <a:prstGeom prst="rightArrow">
            <a:avLst/>
          </a:prstGeom>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zh-TW" altLang="en-US"/>
          </a:p>
        </p:txBody>
      </p:sp>
      <p:sp>
        <p:nvSpPr>
          <p:cNvPr id="10" name="向右箭號 9"/>
          <p:cNvSpPr/>
          <p:nvPr/>
        </p:nvSpPr>
        <p:spPr>
          <a:xfrm rot="5400000">
            <a:off x="6292427" y="2987928"/>
            <a:ext cx="693640" cy="764574"/>
          </a:xfrm>
          <a:prstGeom prst="rightArrow">
            <a:avLst/>
          </a:prstGeom>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zh-TW" altLang="en-US"/>
          </a:p>
        </p:txBody>
      </p:sp>
      <p:sp>
        <p:nvSpPr>
          <p:cNvPr id="11" name="圓角矩形 10"/>
          <p:cNvSpPr/>
          <p:nvPr/>
        </p:nvSpPr>
        <p:spPr>
          <a:xfrm>
            <a:off x="737444" y="3717035"/>
            <a:ext cx="7668864" cy="1232728"/>
          </a:xfrm>
          <a:prstGeom prst="round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accent2"/>
          </a:lnRef>
          <a:fillRef idx="2">
            <a:schemeClr val="accent2"/>
          </a:fillRef>
          <a:effectRef idx="1">
            <a:schemeClr val="accent2"/>
          </a:effectRef>
          <a:fontRef idx="minor">
            <a:schemeClr val="dk1"/>
          </a:fontRef>
        </p:style>
        <p:txBody>
          <a:bodyPr anchor="ctr"/>
          <a:lstStyle/>
          <a:p>
            <a:pPr algn="ctr">
              <a:defRPr/>
            </a:pPr>
            <a:r>
              <a:rPr lang="zh-TW" altLang="en-US" sz="3000" dirty="0" smtClean="0">
                <a:latin typeface="微軟正黑體" panose="020B0604030504040204" pitchFamily="34" charset="-120"/>
                <a:ea typeface="微軟正黑體" panose="020B0604030504040204" pitchFamily="34" charset="-120"/>
                <a:cs typeface="Arial" panose="020B0604020202020204" pitchFamily="34" charset="0"/>
              </a:rPr>
              <a:t>實務上各機關</a:t>
            </a:r>
            <a:r>
              <a:rPr lang="zh-TW" altLang="en-US" sz="3000" b="1" dirty="0" smtClean="0">
                <a:latin typeface="微軟正黑體" panose="020B0604030504040204" pitchFamily="34" charset="-120"/>
                <a:ea typeface="微軟正黑體" panose="020B0604030504040204" pitchFamily="34" charset="-120"/>
                <a:cs typeface="Arial" panose="020B0604020202020204" pitchFamily="34" charset="0"/>
              </a:rPr>
              <a:t>通常</a:t>
            </a:r>
            <a:r>
              <a:rPr lang="zh-TW" altLang="en-US" sz="3000" b="1" dirty="0">
                <a:latin typeface="微軟正黑體" panose="020B0604030504040204" pitchFamily="34" charset="-120"/>
                <a:ea typeface="微軟正黑體" panose="020B0604030504040204" pitchFamily="34" charset="-120"/>
                <a:cs typeface="Arial" panose="020B0604020202020204" pitchFamily="34" charset="0"/>
              </a:rPr>
              <a:t>仍要求</a:t>
            </a:r>
            <a:r>
              <a:rPr lang="zh-TW" altLang="en-US" sz="3000" b="1" dirty="0" smtClean="0">
                <a:latin typeface="微軟正黑體" panose="020B0604030504040204" pitchFamily="34" charset="-120"/>
                <a:ea typeface="微軟正黑體" panose="020B0604030504040204" pitchFamily="34" charset="-120"/>
                <a:cs typeface="Arial" panose="020B0604020202020204" pitchFamily="34" charset="0"/>
              </a:rPr>
              <a:t>取得履約成果之著作財產權</a:t>
            </a:r>
            <a:endParaRPr lang="en-US" altLang="zh-TW" sz="3000" dirty="0" smtClean="0">
              <a:latin typeface="微軟正黑體" panose="020B0604030504040204" pitchFamily="34" charset="-120"/>
              <a:ea typeface="微軟正黑體" panose="020B0604030504040204" pitchFamily="34" charset="-120"/>
              <a:cs typeface="Arial" panose="020B0604020202020204" pitchFamily="34" charset="0"/>
            </a:endParaRPr>
          </a:p>
        </p:txBody>
      </p:sp>
      <p:sp>
        <p:nvSpPr>
          <p:cNvPr id="5" name="橢圓 4"/>
          <p:cNvSpPr/>
          <p:nvPr/>
        </p:nvSpPr>
        <p:spPr>
          <a:xfrm>
            <a:off x="1763688" y="5373216"/>
            <a:ext cx="6264696" cy="1296144"/>
          </a:xfrm>
          <a:prstGeom prst="ellipse">
            <a:avLst/>
          </a:prstGeom>
          <a:ln>
            <a:noFill/>
          </a:ln>
          <a:effectLst/>
          <a:scene3d>
            <a:camera prst="orthographicFront">
              <a:rot lat="0" lon="0" rev="0"/>
            </a:camera>
            <a:lightRig rig="contrasting" dir="t">
              <a:rot lat="0" lon="0" rev="7800000"/>
            </a:lightRig>
          </a:scene3d>
          <a:sp3d>
            <a:bevelT w="139700" h="139700"/>
          </a:sp3d>
        </p:spPr>
        <p:style>
          <a:lnRef idx="1">
            <a:schemeClr val="accent1"/>
          </a:lnRef>
          <a:fillRef idx="2">
            <a:schemeClr val="accent1"/>
          </a:fillRef>
          <a:effectRef idx="1">
            <a:schemeClr val="accent1"/>
          </a:effectRef>
          <a:fontRef idx="minor">
            <a:schemeClr val="dk1"/>
          </a:fontRef>
        </p:style>
        <p:txBody>
          <a:bodyPr rtlCol="0" anchor="ctr"/>
          <a:lstStyle/>
          <a:p>
            <a:pPr algn="ctr"/>
            <a:r>
              <a:rPr lang="zh-TW" altLang="en-US" sz="2400" b="1" dirty="0" smtClean="0">
                <a:latin typeface="微軟正黑體" panose="020B0604030504040204" pitchFamily="34" charset="-120"/>
                <a:ea typeface="微軟正黑體" panose="020B0604030504040204" pitchFamily="34" charset="-120"/>
              </a:rPr>
              <a:t>履約成果僅短時間利用</a:t>
            </a:r>
            <a:r>
              <a:rPr lang="en-US" altLang="zh-TW" sz="2400" b="1" dirty="0" smtClean="0">
                <a:latin typeface="微軟正黑體" panose="020B0604030504040204" pitchFamily="34" charset="-120"/>
                <a:ea typeface="微軟正黑體" panose="020B0604030504040204" pitchFamily="34" charset="-120"/>
              </a:rPr>
              <a:t>,</a:t>
            </a:r>
            <a:r>
              <a:rPr lang="zh-TW" altLang="en-US" sz="2400" b="1" dirty="0" smtClean="0">
                <a:latin typeface="微軟正黑體" panose="020B0604030504040204" pitchFamily="34" charset="-120"/>
                <a:ea typeface="微軟正黑體" panose="020B0604030504040204" pitchFamily="34" charset="-120"/>
              </a:rPr>
              <a:t>導致著作閒置</a:t>
            </a:r>
            <a:r>
              <a:rPr lang="en-US" altLang="zh-TW" sz="2400" b="1" dirty="0" smtClean="0">
                <a:latin typeface="微軟正黑體" panose="020B0604030504040204" pitchFamily="34" charset="-120"/>
                <a:ea typeface="微軟正黑體" panose="020B0604030504040204" pitchFamily="34" charset="-120"/>
              </a:rPr>
              <a:t>,</a:t>
            </a:r>
            <a:r>
              <a:rPr lang="zh-TW" altLang="en-US" sz="2400" b="1" dirty="0" smtClean="0">
                <a:latin typeface="微軟正黑體" panose="020B0604030504040204" pitchFamily="34" charset="-120"/>
                <a:ea typeface="微軟正黑體" panose="020B0604030504040204" pitchFamily="34" charset="-120"/>
              </a:rPr>
              <a:t>流通</a:t>
            </a:r>
            <a:r>
              <a:rPr lang="zh-TW" altLang="en-US" sz="2400" b="1" dirty="0">
                <a:latin typeface="微軟正黑體" panose="020B0604030504040204" pitchFamily="34" charset="-120"/>
                <a:ea typeface="微軟正黑體" panose="020B0604030504040204" pitchFamily="34" charset="-120"/>
              </a:rPr>
              <a:t>受</a:t>
            </a:r>
            <a:r>
              <a:rPr lang="zh-TW" altLang="en-US" sz="2400" b="1" dirty="0" smtClean="0">
                <a:latin typeface="微軟正黑體" panose="020B0604030504040204" pitchFamily="34" charset="-120"/>
                <a:ea typeface="微軟正黑體" panose="020B0604030504040204" pitchFamily="34" charset="-120"/>
              </a:rPr>
              <a:t>限</a:t>
            </a:r>
            <a:r>
              <a:rPr lang="en-US" altLang="zh-TW" sz="2400" b="1" dirty="0" smtClean="0">
                <a:latin typeface="微軟正黑體" panose="020B0604030504040204" pitchFamily="34" charset="-120"/>
                <a:ea typeface="微軟正黑體" panose="020B0604030504040204" pitchFamily="34" charset="-120"/>
              </a:rPr>
              <a:t>,</a:t>
            </a:r>
            <a:r>
              <a:rPr lang="zh-TW" altLang="en-US" sz="2400" b="1" dirty="0" smtClean="0">
                <a:latin typeface="微軟正黑體" panose="020B0604030504040204" pitchFamily="34" charset="-120"/>
                <a:ea typeface="微軟正黑體" panose="020B0604030504040204" pitchFamily="34" charset="-120"/>
              </a:rPr>
              <a:t>未充分利用</a:t>
            </a:r>
            <a:endParaRPr lang="zh-TW" altLang="en-US" sz="2400" b="1" dirty="0">
              <a:latin typeface="微軟正黑體" panose="020B0604030504040204" pitchFamily="34" charset="-120"/>
              <a:ea typeface="微軟正黑體" panose="020B0604030504040204" pitchFamily="34" charset="-120"/>
            </a:endParaRPr>
          </a:p>
        </p:txBody>
      </p:sp>
      <p:sp>
        <p:nvSpPr>
          <p:cNvPr id="6" name="向下箭號 5"/>
          <p:cNvSpPr/>
          <p:nvPr/>
        </p:nvSpPr>
        <p:spPr>
          <a:xfrm>
            <a:off x="4355604" y="4949763"/>
            <a:ext cx="720452" cy="423453"/>
          </a:xfrm>
          <a:prstGeom prst="downArrow">
            <a:avLst/>
          </a:prstGeom>
        </p:spPr>
        <p:style>
          <a:lnRef idx="3">
            <a:schemeClr val="lt1"/>
          </a:lnRef>
          <a:fillRef idx="1">
            <a:schemeClr val="accent5"/>
          </a:fillRef>
          <a:effectRef idx="1">
            <a:schemeClr val="accent5"/>
          </a:effectRef>
          <a:fontRef idx="minor">
            <a:schemeClr val="lt1"/>
          </a:fontRef>
        </p:style>
        <p:txBody>
          <a:bodyPr rtlCol="0" anchor="ctr"/>
          <a:lstStyle/>
          <a:p>
            <a:pPr algn="ctr"/>
            <a:endParaRPr lang="zh-TW" altLang="en-US"/>
          </a:p>
        </p:txBody>
      </p:sp>
    </p:spTree>
    <p:extLst>
      <p:ext uri="{BB962C8B-B14F-4D97-AF65-F5344CB8AC3E}">
        <p14:creationId xmlns:p14="http://schemas.microsoft.com/office/powerpoint/2010/main" val="422952421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979712" y="386408"/>
            <a:ext cx="7128792" cy="738336"/>
          </a:xfrm>
        </p:spPr>
        <p:txBody>
          <a:bodyPr/>
          <a:lstStyle/>
          <a:p>
            <a:pPr algn="l"/>
            <a:r>
              <a:rPr lang="zh-TW" altLang="en-US" sz="3600" b="1" dirty="0" smtClean="0">
                <a:solidFill>
                  <a:srgbClr val="002060"/>
                </a:solidFill>
                <a:latin typeface="微軟正黑體" panose="020B0604030504040204" pitchFamily="34" charset="-120"/>
                <a:ea typeface="微軟正黑體" panose="020B0604030504040204" pitchFamily="34" charset="-120"/>
              </a:rPr>
              <a:t>建議約定方式一</a:t>
            </a:r>
            <a:r>
              <a:rPr lang="en-US" altLang="zh-TW" sz="3200" b="1" dirty="0" smtClean="0">
                <a:solidFill>
                  <a:srgbClr val="002060"/>
                </a:solidFill>
                <a:latin typeface="微軟正黑體" panose="020B0604030504040204" pitchFamily="34" charset="-120"/>
                <a:ea typeface="微軟正黑體" panose="020B0604030504040204" pitchFamily="34" charset="-120"/>
              </a:rPr>
              <a:t>(</a:t>
            </a:r>
            <a:r>
              <a:rPr lang="zh-TW" altLang="en-US" sz="3200" b="1" dirty="0" smtClean="0">
                <a:solidFill>
                  <a:srgbClr val="002060"/>
                </a:solidFill>
                <a:latin typeface="微軟正黑體" panose="020B0604030504040204" pitchFamily="34" charset="-120"/>
                <a:ea typeface="微軟正黑體" panose="020B0604030504040204" pitchFamily="34" charset="-120"/>
              </a:rPr>
              <a:t>機關有利用權</a:t>
            </a:r>
            <a:r>
              <a:rPr lang="en-US" altLang="zh-TW" sz="3200" b="1" dirty="0" smtClean="0">
                <a:solidFill>
                  <a:srgbClr val="002060"/>
                </a:solidFill>
                <a:latin typeface="微軟正黑體" panose="020B0604030504040204" pitchFamily="34" charset="-120"/>
                <a:ea typeface="微軟正黑體" panose="020B0604030504040204" pitchFamily="34" charset="-120"/>
              </a:rPr>
              <a:t>)(</a:t>
            </a:r>
            <a:r>
              <a:rPr lang="zh-TW" altLang="en-US" sz="3200" b="1" dirty="0" smtClean="0">
                <a:solidFill>
                  <a:srgbClr val="002060"/>
                </a:solidFill>
                <a:latin typeface="微軟正黑體" panose="020B0604030504040204" pitchFamily="34" charset="-120"/>
                <a:ea typeface="微軟正黑體" panose="020B0604030504040204" pitchFamily="34" charset="-120"/>
              </a:rPr>
              <a:t>優先</a:t>
            </a:r>
            <a:r>
              <a:rPr lang="en-US" altLang="zh-TW" sz="3200" b="1" dirty="0" smtClean="0">
                <a:solidFill>
                  <a:srgbClr val="002060"/>
                </a:solidFill>
                <a:latin typeface="微軟正黑體" panose="020B0604030504040204" pitchFamily="34" charset="-120"/>
                <a:ea typeface="微軟正黑體" panose="020B0604030504040204" pitchFamily="34" charset="-120"/>
              </a:rPr>
              <a:t>)</a:t>
            </a:r>
            <a:endParaRPr lang="zh-TW" altLang="en-US" sz="3200" b="1" dirty="0">
              <a:solidFill>
                <a:srgbClr val="002060"/>
              </a:solidFill>
              <a:latin typeface="微軟正黑體" panose="020B0604030504040204" pitchFamily="34" charset="-120"/>
              <a:ea typeface="微軟正黑體" panose="020B0604030504040204" pitchFamily="34" charset="-120"/>
            </a:endParaRPr>
          </a:p>
        </p:txBody>
      </p:sp>
      <p:sp>
        <p:nvSpPr>
          <p:cNvPr id="5" name="投影片編號版面配置區 4"/>
          <p:cNvSpPr>
            <a:spLocks noGrp="1"/>
          </p:cNvSpPr>
          <p:nvPr>
            <p:ph type="sldNum" sz="quarter" idx="12"/>
          </p:nvPr>
        </p:nvSpPr>
        <p:spPr/>
        <p:txBody>
          <a:bodyPr/>
          <a:lstStyle/>
          <a:p>
            <a:fld id="{51D2D507-09EA-4C6F-96ED-053C801F8797}" type="slidenum">
              <a:rPr lang="zh-TW" altLang="en-US" smtClean="0"/>
              <a:t>34</a:t>
            </a:fld>
            <a:endParaRPr lang="zh-TW" altLang="en-US"/>
          </a:p>
        </p:txBody>
      </p:sp>
      <p:graphicFrame>
        <p:nvGraphicFramePr>
          <p:cNvPr id="4" name="資料庫圖表 3"/>
          <p:cNvGraphicFramePr/>
          <p:nvPr>
            <p:extLst>
              <p:ext uri="{D42A27DB-BD31-4B8C-83A1-F6EECF244321}">
                <p14:modId xmlns:p14="http://schemas.microsoft.com/office/powerpoint/2010/main" val="1000913719"/>
              </p:ext>
            </p:extLst>
          </p:nvPr>
        </p:nvGraphicFramePr>
        <p:xfrm>
          <a:off x="899592" y="1268760"/>
          <a:ext cx="7704856" cy="35283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書卷 (水平) 6"/>
          <p:cNvSpPr/>
          <p:nvPr/>
        </p:nvSpPr>
        <p:spPr>
          <a:xfrm>
            <a:off x="971600" y="4797152"/>
            <a:ext cx="7416824" cy="1944216"/>
          </a:xfrm>
          <a:prstGeom prst="horizontalScroll">
            <a:avLst/>
          </a:prstGeom>
          <a:ln/>
        </p:spPr>
        <p:style>
          <a:lnRef idx="1">
            <a:schemeClr val="accent6"/>
          </a:lnRef>
          <a:fillRef idx="2">
            <a:schemeClr val="accent6"/>
          </a:fillRef>
          <a:effectRef idx="1">
            <a:schemeClr val="accent6"/>
          </a:effectRef>
          <a:fontRef idx="minor">
            <a:schemeClr val="dk1"/>
          </a:fontRef>
        </p:style>
        <p:txBody>
          <a:bodyPr rtlCol="0" anchor="ctr"/>
          <a:lstStyle/>
          <a:p>
            <a:pPr lvl="0"/>
            <a:r>
              <a:rPr lang="zh-TW" altLang="en-US" sz="2200" dirty="0" smtClean="0">
                <a:latin typeface="標楷體" panose="03000509000000000000" pitchFamily="65" charset="-120"/>
                <a:ea typeface="標楷體" panose="03000509000000000000" pitchFamily="65" charset="-120"/>
              </a:rPr>
              <a:t>委外撰寫文案，</a:t>
            </a:r>
            <a:r>
              <a:rPr lang="zh-TW" altLang="en-US" sz="2200" dirty="0">
                <a:latin typeface="標楷體" panose="03000509000000000000" pitchFamily="65" charset="-120"/>
                <a:ea typeface="標楷體" panose="03000509000000000000" pitchFamily="65" charset="-120"/>
              </a:rPr>
              <a:t>由廠商</a:t>
            </a:r>
            <a:r>
              <a:rPr lang="zh-TW" altLang="en-US" sz="2200" dirty="0" smtClean="0">
                <a:latin typeface="標楷體" panose="03000509000000000000" pitchFamily="65" charset="-120"/>
                <a:ea typeface="標楷體" panose="03000509000000000000" pitchFamily="65" charset="-120"/>
              </a:rPr>
              <a:t>享有著作</a:t>
            </a:r>
            <a:r>
              <a:rPr lang="zh-TW" altLang="en-US" sz="2200" dirty="0">
                <a:latin typeface="標楷體" panose="03000509000000000000" pitchFamily="65" charset="-120"/>
                <a:ea typeface="標楷體" panose="03000509000000000000" pitchFamily="65" charset="-120"/>
              </a:rPr>
              <a:t>人格權及著作財產權</a:t>
            </a:r>
            <a:r>
              <a:rPr lang="zh-TW" altLang="en-US" sz="2200" dirty="0" smtClean="0">
                <a:latin typeface="標楷體" panose="03000509000000000000" pitchFamily="65" charset="-120"/>
                <a:ea typeface="標楷體" panose="03000509000000000000" pitchFamily="65" charset="-120"/>
              </a:rPr>
              <a:t>，機關得</a:t>
            </a:r>
            <a:r>
              <a:rPr lang="zh-TW" altLang="en-US" sz="2200" dirty="0">
                <a:latin typeface="標楷體" panose="03000509000000000000" pitchFamily="65" charset="-120"/>
                <a:ea typeface="標楷體" panose="03000509000000000000" pitchFamily="65" charset="-120"/>
              </a:rPr>
              <a:t>無償</a:t>
            </a:r>
            <a:r>
              <a:rPr lang="zh-TW" altLang="en-US" sz="2200" dirty="0" smtClean="0">
                <a:latin typeface="標楷體" panose="03000509000000000000" pitchFamily="65" charset="-120"/>
                <a:ea typeface="標楷體" panose="03000509000000000000" pitchFamily="65" charset="-120"/>
              </a:rPr>
              <a:t>、非</a:t>
            </a:r>
            <a:r>
              <a:rPr lang="zh-TW" altLang="en-US" sz="2200" dirty="0">
                <a:latin typeface="標楷體" panose="03000509000000000000" pitchFamily="65" charset="-120"/>
                <a:ea typeface="標楷體" panose="03000509000000000000" pitchFamily="65" charset="-120"/>
              </a:rPr>
              <a:t>專屬及不</a:t>
            </a:r>
            <a:r>
              <a:rPr lang="zh-TW" altLang="en-US" sz="2200" dirty="0" smtClean="0">
                <a:latin typeface="標楷體" panose="03000509000000000000" pitchFamily="65" charset="-120"/>
                <a:ea typeface="標楷體" panose="03000509000000000000" pitchFamily="65" charset="-120"/>
              </a:rPr>
              <a:t>限地域、次數</a:t>
            </a:r>
            <a:r>
              <a:rPr lang="zh-TW" altLang="en-US" sz="2200" dirty="0">
                <a:latin typeface="標楷體" panose="03000509000000000000" pitchFamily="65" charset="-120"/>
                <a:ea typeface="標楷體" panose="03000509000000000000" pitchFamily="65" charset="-120"/>
              </a:rPr>
              <a:t>利用</a:t>
            </a:r>
            <a:r>
              <a:rPr lang="zh-TW" altLang="en-US" sz="2200" dirty="0" smtClean="0">
                <a:latin typeface="標楷體" panose="03000509000000000000" pitchFamily="65" charset="-120"/>
                <a:ea typeface="標楷體" panose="03000509000000000000" pitchFamily="65" charset="-120"/>
              </a:rPr>
              <a:t>著作，任何</a:t>
            </a:r>
            <a:r>
              <a:rPr lang="zh-TW" altLang="en-US" sz="2200" dirty="0">
                <a:latin typeface="標楷體" panose="03000509000000000000" pitchFamily="65" charset="-120"/>
                <a:ea typeface="標楷體" panose="03000509000000000000" pitchFamily="65" charset="-120"/>
              </a:rPr>
              <a:t>人亦可</a:t>
            </a:r>
            <a:r>
              <a:rPr lang="zh-TW" altLang="en-US" sz="2200" dirty="0" smtClean="0">
                <a:latin typeface="標楷體" panose="03000509000000000000" pitchFamily="65" charset="-120"/>
                <a:ea typeface="標楷體" panose="03000509000000000000" pitchFamily="65" charset="-120"/>
              </a:rPr>
              <a:t>經機關同意</a:t>
            </a:r>
            <a:r>
              <a:rPr lang="zh-TW" altLang="en-US" sz="2200" dirty="0">
                <a:latin typeface="標楷體" panose="03000509000000000000" pitchFamily="65" charset="-120"/>
                <a:ea typeface="標楷體" panose="03000509000000000000" pitchFamily="65" charset="-120"/>
              </a:rPr>
              <a:t>而利用該</a:t>
            </a:r>
            <a:r>
              <a:rPr lang="zh-TW" altLang="en-US" sz="2200" dirty="0" smtClean="0">
                <a:latin typeface="標楷體" panose="03000509000000000000" pitchFamily="65" charset="-120"/>
                <a:ea typeface="標楷體" panose="03000509000000000000" pitchFamily="65" charset="-120"/>
              </a:rPr>
              <a:t>著作</a:t>
            </a:r>
            <a:endParaRPr lang="zh-TW" altLang="en-US" sz="2200" dirty="0">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405988742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編號版面配置區 1"/>
          <p:cNvSpPr>
            <a:spLocks noGrp="1"/>
          </p:cNvSpPr>
          <p:nvPr>
            <p:ph type="sldNum" sz="quarter" idx="12"/>
          </p:nvPr>
        </p:nvSpPr>
        <p:spPr/>
        <p:txBody>
          <a:bodyPr/>
          <a:lstStyle/>
          <a:p>
            <a:fld id="{51D2D507-09EA-4C6F-96ED-053C801F8797}" type="slidenum">
              <a:rPr lang="zh-TW" altLang="en-US" smtClean="0"/>
              <a:pPr/>
              <a:t>35</a:t>
            </a:fld>
            <a:endParaRPr lang="zh-TW" altLang="en-US"/>
          </a:p>
        </p:txBody>
      </p:sp>
      <p:sp>
        <p:nvSpPr>
          <p:cNvPr id="6" name="標題 1"/>
          <p:cNvSpPr txBox="1">
            <a:spLocks/>
          </p:cNvSpPr>
          <p:nvPr/>
        </p:nvSpPr>
        <p:spPr>
          <a:xfrm>
            <a:off x="1696169" y="188640"/>
            <a:ext cx="6717432" cy="810344"/>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TW" altLang="en-US" sz="4000" b="1" dirty="0" smtClean="0">
                <a:solidFill>
                  <a:srgbClr val="002060"/>
                </a:solidFill>
                <a:latin typeface="微軟正黑體" panose="020B0604030504040204" pitchFamily="34" charset="-120"/>
                <a:ea typeface="微軟正黑體" panose="020B0604030504040204" pitchFamily="34" charset="-120"/>
              </a:rPr>
              <a:t>建議理由</a:t>
            </a:r>
            <a:endParaRPr lang="zh-TW" altLang="en-US" sz="4000" b="1" dirty="0">
              <a:solidFill>
                <a:srgbClr val="002060"/>
              </a:solidFill>
              <a:latin typeface="微軟正黑體" panose="020B0604030504040204" pitchFamily="34" charset="-120"/>
              <a:ea typeface="微軟正黑體" panose="020B0604030504040204" pitchFamily="34" charset="-120"/>
            </a:endParaRPr>
          </a:p>
        </p:txBody>
      </p:sp>
      <p:sp>
        <p:nvSpPr>
          <p:cNvPr id="9" name="AutoShape 2"/>
          <p:cNvSpPr>
            <a:spLocks noChangeArrowheads="1"/>
          </p:cNvSpPr>
          <p:nvPr/>
        </p:nvSpPr>
        <p:spPr bwMode="auto">
          <a:xfrm>
            <a:off x="1043608" y="1412776"/>
            <a:ext cx="7342559" cy="4615160"/>
          </a:xfrm>
          <a:prstGeom prst="roundRect">
            <a:avLst>
              <a:gd name="adj" fmla="val 9495"/>
            </a:avLst>
          </a:prstGeom>
          <a:solidFill>
            <a:schemeClr val="accent6">
              <a:lumMod val="40000"/>
              <a:lumOff val="60000"/>
            </a:schemeClr>
          </a:solidFill>
          <a:ln>
            <a:noFill/>
          </a:ln>
          <a:effectLst>
            <a:outerShdw dist="107763" dir="2700000" algn="ctr" rotWithShape="0">
              <a:schemeClr val="bg2"/>
            </a:outerShdw>
          </a:effectLst>
        </p:spPr>
        <p:txBody>
          <a:bodyPr anchor="ctr"/>
          <a:lstStyle>
            <a:lvl1pPr marL="284163" indent="-284163" algn="l">
              <a:spcBef>
                <a:spcPct val="0"/>
              </a:spcBef>
              <a:defRPr kumimoji="1" sz="2400">
                <a:solidFill>
                  <a:schemeClr val="tx1"/>
                </a:solidFill>
                <a:latin typeface="Times New Roman" pitchFamily="18" charset="0"/>
                <a:ea typeface="新細明體" pitchFamily="18" charset="-120"/>
              </a:defRPr>
            </a:lvl1pPr>
            <a:lvl2pPr marL="574675" algn="l">
              <a:spcBef>
                <a:spcPct val="0"/>
              </a:spcBef>
              <a:defRPr kumimoji="1" sz="2400">
                <a:solidFill>
                  <a:schemeClr val="tx1"/>
                </a:solidFill>
                <a:latin typeface="Times New Roman" pitchFamily="18" charset="0"/>
                <a:ea typeface="新細明體" pitchFamily="18" charset="-120"/>
              </a:defRPr>
            </a:lvl2pPr>
            <a:lvl3pPr algn="l">
              <a:spcBef>
                <a:spcPct val="0"/>
              </a:spcBef>
              <a:defRPr kumimoji="1" sz="2400">
                <a:solidFill>
                  <a:schemeClr val="tx1"/>
                </a:solidFill>
                <a:latin typeface="Times New Roman" pitchFamily="18" charset="0"/>
                <a:ea typeface="新細明體" pitchFamily="18" charset="-120"/>
              </a:defRPr>
            </a:lvl3pPr>
            <a:lvl4pPr algn="l">
              <a:spcBef>
                <a:spcPct val="0"/>
              </a:spcBef>
              <a:defRPr kumimoji="1" sz="2400">
                <a:solidFill>
                  <a:schemeClr val="tx1"/>
                </a:solidFill>
                <a:latin typeface="Times New Roman" pitchFamily="18" charset="0"/>
                <a:ea typeface="新細明體" pitchFamily="18" charset="-120"/>
              </a:defRPr>
            </a:lvl4pPr>
            <a:lvl5pPr algn="l">
              <a:spcBef>
                <a:spcPct val="0"/>
              </a:spcBef>
              <a:defRPr kumimoji="1" sz="2400">
                <a:solidFill>
                  <a:schemeClr val="tx1"/>
                </a:solidFill>
                <a:latin typeface="Times New Roman" pitchFamily="18" charset="0"/>
                <a:ea typeface="新細明體" pitchFamily="18" charset="-120"/>
              </a:defRPr>
            </a:lvl5pPr>
            <a:lvl6pPr fontAlgn="base">
              <a:spcBef>
                <a:spcPct val="0"/>
              </a:spcBef>
              <a:spcAft>
                <a:spcPct val="0"/>
              </a:spcAft>
              <a:defRPr kumimoji="1" sz="2400">
                <a:solidFill>
                  <a:schemeClr val="tx1"/>
                </a:solidFill>
                <a:latin typeface="Times New Roman" pitchFamily="18" charset="0"/>
                <a:ea typeface="新細明體" pitchFamily="18" charset="-120"/>
              </a:defRPr>
            </a:lvl6pPr>
            <a:lvl7pPr fontAlgn="base">
              <a:spcBef>
                <a:spcPct val="0"/>
              </a:spcBef>
              <a:spcAft>
                <a:spcPct val="0"/>
              </a:spcAft>
              <a:defRPr kumimoji="1" sz="2400">
                <a:solidFill>
                  <a:schemeClr val="tx1"/>
                </a:solidFill>
                <a:latin typeface="Times New Roman" pitchFamily="18" charset="0"/>
                <a:ea typeface="新細明體" pitchFamily="18" charset="-120"/>
              </a:defRPr>
            </a:lvl7pPr>
            <a:lvl8pPr fontAlgn="base">
              <a:spcBef>
                <a:spcPct val="0"/>
              </a:spcBef>
              <a:spcAft>
                <a:spcPct val="0"/>
              </a:spcAft>
              <a:defRPr kumimoji="1" sz="2400">
                <a:solidFill>
                  <a:schemeClr val="tx1"/>
                </a:solidFill>
                <a:latin typeface="Times New Roman" pitchFamily="18" charset="0"/>
                <a:ea typeface="新細明體" pitchFamily="18" charset="-120"/>
              </a:defRPr>
            </a:lvl8pPr>
            <a:lvl9pPr fontAlgn="base">
              <a:spcBef>
                <a:spcPct val="0"/>
              </a:spcBef>
              <a:spcAft>
                <a:spcPct val="0"/>
              </a:spcAft>
              <a:defRPr kumimoji="1" sz="2400">
                <a:solidFill>
                  <a:schemeClr val="tx1"/>
                </a:solidFill>
                <a:latin typeface="Times New Roman" pitchFamily="18" charset="0"/>
                <a:ea typeface="新細明體" pitchFamily="18" charset="-120"/>
              </a:defRPr>
            </a:lvl9pPr>
          </a:lstStyle>
          <a:p>
            <a:pPr marL="0" lvl="1">
              <a:lnSpc>
                <a:spcPct val="150000"/>
              </a:lnSpc>
            </a:pPr>
            <a:r>
              <a:rPr lang="zh-TW" altLang="en-US" sz="2800" b="1" u="sng" dirty="0">
                <a:latin typeface="微軟正黑體" panose="020B0604030504040204" pitchFamily="34" charset="-120"/>
                <a:ea typeface="微軟正黑體" panose="020B0604030504040204" pitchFamily="34" charset="-120"/>
              </a:rPr>
              <a:t>約定由機關取得享有非專屬、永久、無償之利用、並得再轉授權第三人利用等廣泛利用著作之權利，就著作之利用效益而言，實際上幾乎與由機關取得著作財產權之情形無異</a:t>
            </a:r>
            <a:r>
              <a:rPr lang="zh-TW" altLang="en-US" sz="2800" b="1" dirty="0">
                <a:latin typeface="微軟正黑體" panose="020B0604030504040204" pitchFamily="34" charset="-120"/>
                <a:ea typeface="微軟正黑體" panose="020B0604030504040204" pitchFamily="34" charset="-120"/>
              </a:rPr>
              <a:t>，</a:t>
            </a:r>
            <a:r>
              <a:rPr lang="zh-TW" altLang="en-US" sz="2800" dirty="0">
                <a:latin typeface="微軟正黑體" panose="020B0604030504040204" pitchFamily="34" charset="-120"/>
                <a:ea typeface="微軟正黑體" panose="020B0604030504040204" pitchFamily="34" charset="-120"/>
              </a:rPr>
              <a:t>均可達成採購之行政目的及公務需求，更能促進著作之</a:t>
            </a:r>
            <a:r>
              <a:rPr lang="zh-TW" altLang="en-US" sz="2800" dirty="0" smtClean="0">
                <a:latin typeface="微軟正黑體" panose="020B0604030504040204" pitchFamily="34" charset="-120"/>
                <a:ea typeface="微軟正黑體" panose="020B0604030504040204" pitchFamily="34" charset="-120"/>
              </a:rPr>
              <a:t>流通</a:t>
            </a:r>
            <a:endParaRPr lang="en-US" altLang="zh-TW" sz="2800" dirty="0" smtClean="0">
              <a:latin typeface="微軟正黑體" panose="020B0604030504040204" pitchFamily="34" charset="-120"/>
              <a:ea typeface="微軟正黑體" panose="020B0604030504040204" pitchFamily="34" charset="-120"/>
            </a:endParaRPr>
          </a:p>
          <a:p>
            <a:pPr marL="0" lvl="1">
              <a:lnSpc>
                <a:spcPct val="150000"/>
              </a:lnSpc>
            </a:pPr>
            <a:r>
              <a:rPr lang="zh-TW" altLang="en-US" sz="2800" b="1" dirty="0" smtClean="0">
                <a:solidFill>
                  <a:srgbClr val="002060"/>
                </a:solidFill>
                <a:latin typeface="微軟正黑體" panose="020B0604030504040204" pitchFamily="34" charset="-120"/>
                <a:ea typeface="微軟正黑體" panose="020B0604030504040204" pitchFamily="34" charset="-120"/>
              </a:rPr>
              <a:t>*且不宜</a:t>
            </a:r>
            <a:r>
              <a:rPr lang="zh-TW" altLang="en-US" sz="2800" b="1" dirty="0">
                <a:solidFill>
                  <a:srgbClr val="002060"/>
                </a:solidFill>
                <a:latin typeface="微軟正黑體" panose="020B0604030504040204" pitchFamily="34" charset="-120"/>
                <a:ea typeface="微軟正黑體" panose="020B0604030504040204" pitchFamily="34" charset="-120"/>
              </a:rPr>
              <a:t>因此而須調整採購價金</a:t>
            </a:r>
          </a:p>
        </p:txBody>
      </p:sp>
    </p:spTree>
    <p:extLst>
      <p:ext uri="{BB962C8B-B14F-4D97-AF65-F5344CB8AC3E}">
        <p14:creationId xmlns:p14="http://schemas.microsoft.com/office/powerpoint/2010/main" val="301267354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標題 5"/>
          <p:cNvSpPr>
            <a:spLocks noGrp="1"/>
          </p:cNvSpPr>
          <p:nvPr>
            <p:ph type="title"/>
          </p:nvPr>
        </p:nvSpPr>
        <p:spPr>
          <a:xfrm>
            <a:off x="611560" y="260648"/>
            <a:ext cx="8229600" cy="882352"/>
          </a:xfrm>
        </p:spPr>
        <p:txBody>
          <a:bodyPr/>
          <a:lstStyle/>
          <a:p>
            <a:r>
              <a:rPr lang="zh-TW" altLang="en-US" b="1" dirty="0">
                <a:solidFill>
                  <a:srgbClr val="002060"/>
                </a:solidFill>
                <a:latin typeface="微軟正黑體" panose="020B0604030504040204" pitchFamily="34" charset="-120"/>
                <a:ea typeface="微軟正黑體" panose="020B0604030504040204" pitchFamily="34" charset="-120"/>
              </a:rPr>
              <a:t>契約書實例</a:t>
            </a:r>
          </a:p>
        </p:txBody>
      </p:sp>
      <p:sp>
        <p:nvSpPr>
          <p:cNvPr id="7" name="文字版面配置區 6"/>
          <p:cNvSpPr>
            <a:spLocks noGrp="1"/>
          </p:cNvSpPr>
          <p:nvPr>
            <p:ph type="body" idx="1"/>
          </p:nvPr>
        </p:nvSpPr>
        <p:spPr>
          <a:xfrm>
            <a:off x="323528" y="1268760"/>
            <a:ext cx="3672408" cy="639762"/>
          </a:xfrm>
        </p:spPr>
        <p:style>
          <a:lnRef idx="1">
            <a:schemeClr val="accent5"/>
          </a:lnRef>
          <a:fillRef idx="2">
            <a:schemeClr val="accent5"/>
          </a:fillRef>
          <a:effectRef idx="1">
            <a:schemeClr val="accent5"/>
          </a:effectRef>
          <a:fontRef idx="minor">
            <a:schemeClr val="dk1"/>
          </a:fontRef>
        </p:style>
        <p:txBody>
          <a:bodyPr>
            <a:noAutofit/>
          </a:bodyPr>
          <a:lstStyle/>
          <a:p>
            <a:pPr algn="ctr"/>
            <a:r>
              <a:rPr lang="zh-TW" altLang="en-US" sz="3600" dirty="0" smtClean="0">
                <a:latin typeface="微軟正黑體" panose="020B0604030504040204" pitchFamily="34" charset="-120"/>
                <a:ea typeface="微軟正黑體" panose="020B0604030504040204" pitchFamily="34" charset="-120"/>
              </a:rPr>
              <a:t>以往採購契約</a:t>
            </a:r>
            <a:endParaRPr lang="zh-TW" altLang="en-US" sz="3600" dirty="0">
              <a:latin typeface="微軟正黑體" panose="020B0604030504040204" pitchFamily="34" charset="-120"/>
              <a:ea typeface="微軟正黑體" panose="020B0604030504040204" pitchFamily="34" charset="-120"/>
            </a:endParaRPr>
          </a:p>
        </p:txBody>
      </p:sp>
      <p:sp>
        <p:nvSpPr>
          <p:cNvPr id="3" name="內容版面配置區 2"/>
          <p:cNvSpPr>
            <a:spLocks noGrp="1"/>
          </p:cNvSpPr>
          <p:nvPr>
            <p:ph sz="half" idx="2"/>
          </p:nvPr>
        </p:nvSpPr>
        <p:spPr>
          <a:xfrm>
            <a:off x="323528" y="1988840"/>
            <a:ext cx="3682752" cy="4464496"/>
          </a:xfrm>
        </p:spPr>
        <p:style>
          <a:lnRef idx="2">
            <a:schemeClr val="accent5"/>
          </a:lnRef>
          <a:fillRef idx="1">
            <a:schemeClr val="lt1"/>
          </a:fillRef>
          <a:effectRef idx="0">
            <a:schemeClr val="accent5"/>
          </a:effectRef>
          <a:fontRef idx="minor">
            <a:schemeClr val="dk1"/>
          </a:fontRef>
        </p:style>
        <p:txBody>
          <a:bodyPr>
            <a:normAutofit/>
          </a:bodyPr>
          <a:lstStyle/>
          <a:p>
            <a:pPr marL="0" indent="0">
              <a:buNone/>
            </a:pPr>
            <a:r>
              <a:rPr lang="zh-TW" altLang="en-US" b="1" dirty="0">
                <a:latin typeface="微軟正黑體" panose="020B0604030504040204" pitchFamily="34" charset="-120"/>
                <a:ea typeface="微軟正黑體" panose="020B0604030504040204" pitchFamily="34" charset="-120"/>
              </a:rPr>
              <a:t>第十六條  著作權之歸屬</a:t>
            </a:r>
          </a:p>
          <a:p>
            <a:pPr marL="0" indent="0">
              <a:buNone/>
            </a:pPr>
            <a:r>
              <a:rPr lang="zh-TW" altLang="en-US" b="1" dirty="0">
                <a:latin typeface="微軟正黑體" panose="020B0604030504040204" pitchFamily="34" charset="-120"/>
                <a:ea typeface="微軟正黑體" panose="020B0604030504040204" pitchFamily="34" charset="-120"/>
              </a:rPr>
              <a:t>廠商因履行本契約所完成之著作，應以下列方式將著作財產權於著作完成時讓與機關：</a:t>
            </a:r>
          </a:p>
          <a:p>
            <a:pPr marL="0" indent="0">
              <a:buNone/>
            </a:pPr>
            <a:r>
              <a:rPr lang="en-US" altLang="zh-TW" b="1" dirty="0">
                <a:latin typeface="微軟正黑體" panose="020B0604030504040204" pitchFamily="34" charset="-120"/>
                <a:ea typeface="微軟正黑體" panose="020B0604030504040204" pitchFamily="34" charset="-120"/>
              </a:rPr>
              <a:t>(</a:t>
            </a:r>
            <a:r>
              <a:rPr lang="zh-TW" altLang="en-US" b="1" dirty="0">
                <a:latin typeface="微軟正黑體" panose="020B0604030504040204" pitchFamily="34" charset="-120"/>
                <a:ea typeface="微軟正黑體" panose="020B0604030504040204" pitchFamily="34" charset="-120"/>
              </a:rPr>
              <a:t>一</a:t>
            </a:r>
            <a:r>
              <a:rPr lang="en-US" altLang="zh-TW" b="1" dirty="0">
                <a:latin typeface="微軟正黑體" panose="020B0604030504040204" pitchFamily="34" charset="-120"/>
                <a:ea typeface="微軟正黑體" panose="020B0604030504040204" pitchFamily="34" charset="-120"/>
              </a:rPr>
              <a:t>)</a:t>
            </a:r>
            <a:r>
              <a:rPr lang="zh-TW" altLang="en-US" b="1" dirty="0">
                <a:latin typeface="微軟正黑體" panose="020B0604030504040204" pitchFamily="34" charset="-120"/>
                <a:ea typeface="微軟正黑體" panose="020B0604030504040204" pitchFamily="34" charset="-120"/>
              </a:rPr>
              <a:t>該著作係廠商所完成者，以廠商為著作人，</a:t>
            </a:r>
            <a:r>
              <a:rPr lang="zh-TW" altLang="en-US" b="1" u="sng" dirty="0">
                <a:solidFill>
                  <a:srgbClr val="C00000"/>
                </a:solidFill>
                <a:latin typeface="微軟正黑體" panose="020B0604030504040204" pitchFamily="34" charset="-120"/>
                <a:ea typeface="微軟正黑體" panose="020B0604030504040204" pitchFamily="34" charset="-120"/>
              </a:rPr>
              <a:t>著作財產權</a:t>
            </a:r>
            <a:r>
              <a:rPr lang="zh-TW" altLang="en-US" b="1" i="1" u="sng" dirty="0">
                <a:solidFill>
                  <a:srgbClr val="C00000"/>
                </a:solidFill>
                <a:latin typeface="微軟正黑體" panose="020B0604030504040204" pitchFamily="34" charset="-120"/>
                <a:ea typeface="微軟正黑體" panose="020B0604030504040204" pitchFamily="34" charset="-120"/>
              </a:rPr>
              <a:t>歸機關所有</a:t>
            </a:r>
            <a:r>
              <a:rPr lang="zh-TW" altLang="en-US" b="1" dirty="0">
                <a:latin typeface="微軟正黑體" panose="020B0604030504040204" pitchFamily="34" charset="-120"/>
                <a:ea typeface="微軟正黑體" panose="020B0604030504040204" pitchFamily="34" charset="-120"/>
              </a:rPr>
              <a:t>，廠商並承諾對機關不行使著作人格權</a:t>
            </a:r>
            <a:r>
              <a:rPr lang="zh-TW" altLang="en-US" b="1" dirty="0" smtClean="0">
                <a:latin typeface="微軟正黑體" panose="020B0604030504040204" pitchFamily="34" charset="-120"/>
                <a:ea typeface="微軟正黑體" panose="020B0604030504040204" pitchFamily="34" charset="-120"/>
              </a:rPr>
              <a:t>。</a:t>
            </a:r>
            <a:endParaRPr lang="zh-TW" altLang="en-US" b="1" dirty="0">
              <a:latin typeface="微軟正黑體" panose="020B0604030504040204" pitchFamily="34" charset="-120"/>
              <a:ea typeface="微軟正黑體" panose="020B0604030504040204" pitchFamily="34" charset="-120"/>
            </a:endParaRPr>
          </a:p>
        </p:txBody>
      </p:sp>
      <p:sp>
        <p:nvSpPr>
          <p:cNvPr id="8" name="文字版面配置區 7"/>
          <p:cNvSpPr>
            <a:spLocks noGrp="1"/>
          </p:cNvSpPr>
          <p:nvPr>
            <p:ph type="body" sz="quarter" idx="3"/>
          </p:nvPr>
        </p:nvSpPr>
        <p:spPr>
          <a:xfrm>
            <a:off x="4211960" y="1268760"/>
            <a:ext cx="4608512" cy="639762"/>
          </a:xfrm>
        </p:spPr>
        <p:style>
          <a:lnRef idx="1">
            <a:schemeClr val="accent6"/>
          </a:lnRef>
          <a:fillRef idx="2">
            <a:schemeClr val="accent6"/>
          </a:fillRef>
          <a:effectRef idx="1">
            <a:schemeClr val="accent6"/>
          </a:effectRef>
          <a:fontRef idx="minor">
            <a:schemeClr val="dk1"/>
          </a:fontRef>
        </p:style>
        <p:txBody>
          <a:bodyPr>
            <a:noAutofit/>
          </a:bodyPr>
          <a:lstStyle/>
          <a:p>
            <a:pPr algn="ctr"/>
            <a:r>
              <a:rPr lang="zh-TW" altLang="en-US" sz="3600" dirty="0" smtClean="0">
                <a:latin typeface="微軟正黑體" panose="020B0604030504040204" pitchFamily="34" charset="-120"/>
                <a:ea typeface="微軟正黑體" panose="020B0604030504040204" pitchFamily="34" charset="-120"/>
              </a:rPr>
              <a:t>現行採購契約</a:t>
            </a:r>
            <a:endParaRPr lang="zh-TW" altLang="en-US" sz="3600" dirty="0">
              <a:latin typeface="微軟正黑體" panose="020B0604030504040204" pitchFamily="34" charset="-120"/>
              <a:ea typeface="微軟正黑體" panose="020B0604030504040204" pitchFamily="34" charset="-120"/>
            </a:endParaRPr>
          </a:p>
        </p:txBody>
      </p:sp>
      <p:sp>
        <p:nvSpPr>
          <p:cNvPr id="4" name="內容版面配置區 3"/>
          <p:cNvSpPr>
            <a:spLocks noGrp="1"/>
          </p:cNvSpPr>
          <p:nvPr>
            <p:ph sz="quarter" idx="4"/>
          </p:nvPr>
        </p:nvSpPr>
        <p:spPr>
          <a:xfrm>
            <a:off x="4139952" y="1988840"/>
            <a:ext cx="4752528" cy="4464496"/>
          </a:xfrm>
        </p:spPr>
        <p:style>
          <a:lnRef idx="2">
            <a:schemeClr val="accent6"/>
          </a:lnRef>
          <a:fillRef idx="1">
            <a:schemeClr val="lt1"/>
          </a:fillRef>
          <a:effectRef idx="0">
            <a:schemeClr val="accent6"/>
          </a:effectRef>
          <a:fontRef idx="minor">
            <a:schemeClr val="dk1"/>
          </a:fontRef>
        </p:style>
        <p:txBody>
          <a:bodyPr>
            <a:noAutofit/>
          </a:bodyPr>
          <a:lstStyle/>
          <a:p>
            <a:pPr marL="0" indent="0">
              <a:buNone/>
            </a:pPr>
            <a:r>
              <a:rPr lang="zh-TW" altLang="en-US" sz="2100" b="1" dirty="0">
                <a:latin typeface="微軟正黑體" panose="020B0604030504040204" pitchFamily="34" charset="-120"/>
                <a:ea typeface="微軟正黑體" panose="020B0604030504040204" pitchFamily="34" charset="-120"/>
              </a:rPr>
              <a:t>第十六條  著作權之歸屬</a:t>
            </a:r>
          </a:p>
          <a:p>
            <a:pPr marL="0" indent="0">
              <a:buNone/>
            </a:pPr>
            <a:r>
              <a:rPr lang="zh-TW" altLang="en-US" sz="2100" b="1" dirty="0">
                <a:latin typeface="微軟正黑體" panose="020B0604030504040204" pitchFamily="34" charset="-120"/>
                <a:ea typeface="微軟正黑體" panose="020B0604030504040204" pitchFamily="34" charset="-120"/>
              </a:rPr>
              <a:t>廠商因履行本契約所完成之著作，以下列方式約定著作權之歸屬，且該著作之</a:t>
            </a:r>
            <a:r>
              <a:rPr lang="zh-TW" altLang="en-US" sz="2100" b="1" dirty="0">
                <a:solidFill>
                  <a:srgbClr val="C00000"/>
                </a:solidFill>
                <a:latin typeface="微軟正黑體" panose="020B0604030504040204" pitchFamily="34" charset="-120"/>
                <a:ea typeface="微軟正黑體" panose="020B0604030504040204" pitchFamily="34" charset="-120"/>
              </a:rPr>
              <a:t>著作財產權人應於著作完成時授權機關不限地域、永久、非專屬、無償利用之權利</a:t>
            </a:r>
            <a:r>
              <a:rPr lang="zh-TW" altLang="en-US" sz="2100" b="1" dirty="0">
                <a:latin typeface="微軟正黑體" panose="020B0604030504040204" pitchFamily="34" charset="-120"/>
                <a:ea typeface="微軟正黑體" panose="020B0604030504040204" pitchFamily="34" charset="-120"/>
              </a:rPr>
              <a:t>，利用之方式包括重製、散布、公開傳輸、公開播送、公開口述、編輯、改作、公開演出、公開上映等方式，</a:t>
            </a:r>
            <a:r>
              <a:rPr lang="zh-TW" altLang="en-US" sz="2100" b="1" dirty="0">
                <a:solidFill>
                  <a:srgbClr val="C00000"/>
                </a:solidFill>
                <a:latin typeface="微軟正黑體" panose="020B0604030504040204" pitchFamily="34" charset="-120"/>
                <a:ea typeface="微軟正黑體" panose="020B0604030504040204" pitchFamily="34" charset="-120"/>
              </a:rPr>
              <a:t>機關並得再轉授權第三人為上述之利用</a:t>
            </a:r>
            <a:r>
              <a:rPr lang="zh-TW" altLang="en-US" sz="2100" b="1" dirty="0">
                <a:latin typeface="微軟正黑體" panose="020B0604030504040204" pitchFamily="34" charset="-120"/>
                <a:ea typeface="微軟正黑體" panose="020B0604030504040204" pitchFamily="34" charset="-120"/>
              </a:rPr>
              <a:t>。著作人並承諾對機關及其再授權之人不行使著作人格</a:t>
            </a:r>
            <a:r>
              <a:rPr lang="zh-TW" altLang="en-US" sz="2100" b="1" dirty="0" smtClean="0">
                <a:latin typeface="微軟正黑體" panose="020B0604030504040204" pitchFamily="34" charset="-120"/>
                <a:ea typeface="微軟正黑體" panose="020B0604030504040204" pitchFamily="34" charset="-120"/>
              </a:rPr>
              <a:t>權</a:t>
            </a:r>
            <a:r>
              <a:rPr lang="en-US" altLang="zh-TW" sz="2100" b="1" dirty="0" smtClean="0">
                <a:latin typeface="微軟正黑體" panose="020B0604030504040204" pitchFamily="34" charset="-120"/>
                <a:ea typeface="微軟正黑體" panose="020B0604030504040204" pitchFamily="34" charset="-120"/>
              </a:rPr>
              <a:t>:</a:t>
            </a:r>
          </a:p>
          <a:p>
            <a:pPr marL="0" indent="0">
              <a:buNone/>
            </a:pPr>
            <a:r>
              <a:rPr lang="en-US" altLang="zh-TW" sz="2100" b="1" dirty="0" smtClean="0">
                <a:latin typeface="微軟正黑體" panose="020B0604030504040204" pitchFamily="34" charset="-120"/>
                <a:ea typeface="微軟正黑體" panose="020B0604030504040204" pitchFamily="34" charset="-120"/>
              </a:rPr>
              <a:t>(</a:t>
            </a:r>
            <a:r>
              <a:rPr lang="zh-TW" altLang="en-US" sz="2100" b="1" dirty="0">
                <a:latin typeface="微軟正黑體" panose="020B0604030504040204" pitchFamily="34" charset="-120"/>
                <a:ea typeface="微軟正黑體" panose="020B0604030504040204" pitchFamily="34" charset="-120"/>
              </a:rPr>
              <a:t>一</a:t>
            </a:r>
            <a:r>
              <a:rPr lang="en-US" altLang="zh-TW" sz="2100" b="1" dirty="0">
                <a:latin typeface="微軟正黑體" panose="020B0604030504040204" pitchFamily="34" charset="-120"/>
                <a:ea typeface="微軟正黑體" panose="020B0604030504040204" pitchFamily="34" charset="-120"/>
              </a:rPr>
              <a:t>)</a:t>
            </a:r>
            <a:r>
              <a:rPr lang="zh-TW" altLang="en-US" sz="2100" b="1" dirty="0">
                <a:latin typeface="微軟正黑體" panose="020B0604030504040204" pitchFamily="34" charset="-120"/>
                <a:ea typeface="微軟正黑體" panose="020B0604030504040204" pitchFamily="34" charset="-120"/>
              </a:rPr>
              <a:t>該著作係廠商所完成者，</a:t>
            </a:r>
            <a:r>
              <a:rPr lang="zh-TW" altLang="en-US" sz="2100" b="1" i="1" u="sng" dirty="0">
                <a:solidFill>
                  <a:srgbClr val="C00000"/>
                </a:solidFill>
                <a:latin typeface="微軟正黑體" panose="020B0604030504040204" pitchFamily="34" charset="-120"/>
                <a:ea typeface="微軟正黑體" panose="020B0604030504040204" pitchFamily="34" charset="-120"/>
              </a:rPr>
              <a:t>以廠商為著作人，享有著作人格權及著作財產權</a:t>
            </a:r>
            <a:r>
              <a:rPr lang="zh-TW" altLang="en-US" sz="2100" b="1" u="sng" dirty="0" smtClean="0">
                <a:solidFill>
                  <a:srgbClr val="C00000"/>
                </a:solidFill>
                <a:latin typeface="微軟正黑體" panose="020B0604030504040204" pitchFamily="34" charset="-120"/>
                <a:ea typeface="微軟正黑體" panose="020B0604030504040204" pitchFamily="34" charset="-120"/>
              </a:rPr>
              <a:t>。</a:t>
            </a:r>
            <a:endParaRPr lang="zh-TW" altLang="en-US" sz="2100" u="sng" dirty="0">
              <a:solidFill>
                <a:srgbClr val="C00000"/>
              </a:solidFill>
              <a:latin typeface="微軟正黑體" panose="020B0604030504040204" pitchFamily="34" charset="-120"/>
              <a:ea typeface="微軟正黑體" panose="020B0604030504040204" pitchFamily="34" charset="-120"/>
            </a:endParaRPr>
          </a:p>
        </p:txBody>
      </p:sp>
      <p:sp>
        <p:nvSpPr>
          <p:cNvPr id="5" name="投影片編號版面配置區 4"/>
          <p:cNvSpPr>
            <a:spLocks noGrp="1"/>
          </p:cNvSpPr>
          <p:nvPr>
            <p:ph type="sldNum" sz="quarter" idx="12"/>
          </p:nvPr>
        </p:nvSpPr>
        <p:spPr/>
        <p:txBody>
          <a:bodyPr/>
          <a:lstStyle/>
          <a:p>
            <a:fld id="{51D2D507-09EA-4C6F-96ED-053C801F8797}" type="slidenum">
              <a:rPr lang="zh-TW" altLang="en-US" smtClean="0"/>
              <a:t>36</a:t>
            </a:fld>
            <a:endParaRPr lang="zh-TW" altLang="en-US"/>
          </a:p>
        </p:txBody>
      </p:sp>
    </p:spTree>
    <p:extLst>
      <p:ext uri="{BB962C8B-B14F-4D97-AF65-F5344CB8AC3E}">
        <p14:creationId xmlns:p14="http://schemas.microsoft.com/office/powerpoint/2010/main" val="49491074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資料庫圖表 5"/>
          <p:cNvGraphicFramePr/>
          <p:nvPr>
            <p:extLst>
              <p:ext uri="{D42A27DB-BD31-4B8C-83A1-F6EECF244321}">
                <p14:modId xmlns:p14="http://schemas.microsoft.com/office/powerpoint/2010/main" val="3935582466"/>
              </p:ext>
            </p:extLst>
          </p:nvPr>
        </p:nvGraphicFramePr>
        <p:xfrm>
          <a:off x="971600" y="1268760"/>
          <a:ext cx="7632848" cy="34563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標題 1"/>
          <p:cNvSpPr>
            <a:spLocks noGrp="1"/>
          </p:cNvSpPr>
          <p:nvPr>
            <p:ph type="title"/>
          </p:nvPr>
        </p:nvSpPr>
        <p:spPr>
          <a:xfrm>
            <a:off x="2016224" y="260648"/>
            <a:ext cx="7236296" cy="792088"/>
          </a:xfrm>
        </p:spPr>
        <p:txBody>
          <a:bodyPr/>
          <a:lstStyle/>
          <a:p>
            <a:pPr algn="l"/>
            <a:r>
              <a:rPr lang="zh-TW" altLang="en-US" sz="4000" b="1" spc="-150" dirty="0" smtClean="0">
                <a:solidFill>
                  <a:srgbClr val="002060"/>
                </a:solidFill>
                <a:latin typeface="微軟正黑體" panose="020B0604030504040204" pitchFamily="34" charset="-120"/>
                <a:ea typeface="微軟正黑體" panose="020B0604030504040204" pitchFamily="34" charset="-120"/>
              </a:rPr>
              <a:t>建議約定方式二</a:t>
            </a:r>
            <a:r>
              <a:rPr lang="en-US" altLang="zh-TW" sz="4000" b="1" spc="-150" dirty="0" smtClean="0">
                <a:solidFill>
                  <a:srgbClr val="002060"/>
                </a:solidFill>
                <a:latin typeface="微軟正黑體" panose="020B0604030504040204" pitchFamily="34" charset="-120"/>
                <a:ea typeface="微軟正黑體" panose="020B0604030504040204" pitchFamily="34" charset="-120"/>
              </a:rPr>
              <a:t>(</a:t>
            </a:r>
            <a:r>
              <a:rPr lang="zh-TW" altLang="en-US" sz="4000" b="1" spc="-150" dirty="0" smtClean="0">
                <a:solidFill>
                  <a:srgbClr val="002060"/>
                </a:solidFill>
                <a:latin typeface="微軟正黑體" panose="020B0604030504040204" pitchFamily="34" charset="-120"/>
                <a:ea typeface="微軟正黑體" panose="020B0604030504040204" pitchFamily="34" charset="-120"/>
              </a:rPr>
              <a:t>機關有著作權</a:t>
            </a:r>
            <a:r>
              <a:rPr lang="en-US" altLang="zh-TW" sz="4000" b="1" spc="-150" dirty="0" smtClean="0">
                <a:solidFill>
                  <a:srgbClr val="002060"/>
                </a:solidFill>
                <a:latin typeface="微軟正黑體" panose="020B0604030504040204" pitchFamily="34" charset="-120"/>
                <a:ea typeface="微軟正黑體" panose="020B0604030504040204" pitchFamily="34" charset="-120"/>
              </a:rPr>
              <a:t>)</a:t>
            </a:r>
            <a:endParaRPr lang="zh-TW" altLang="en-US" sz="4000" b="1" spc="-150" dirty="0">
              <a:solidFill>
                <a:srgbClr val="002060"/>
              </a:solidFill>
              <a:latin typeface="微軟正黑體" panose="020B0604030504040204" pitchFamily="34" charset="-120"/>
              <a:ea typeface="微軟正黑體" panose="020B0604030504040204" pitchFamily="34" charset="-120"/>
            </a:endParaRPr>
          </a:p>
        </p:txBody>
      </p:sp>
      <p:sp>
        <p:nvSpPr>
          <p:cNvPr id="2" name="投影片編號版面配置區 1"/>
          <p:cNvSpPr>
            <a:spLocks noGrp="1"/>
          </p:cNvSpPr>
          <p:nvPr>
            <p:ph type="sldNum" sz="quarter" idx="12"/>
          </p:nvPr>
        </p:nvSpPr>
        <p:spPr/>
        <p:txBody>
          <a:bodyPr/>
          <a:lstStyle/>
          <a:p>
            <a:fld id="{51D2D507-09EA-4C6F-96ED-053C801F8797}" type="slidenum">
              <a:rPr lang="zh-TW" altLang="en-US" smtClean="0"/>
              <a:t>37</a:t>
            </a:fld>
            <a:endParaRPr lang="zh-TW" altLang="en-US"/>
          </a:p>
        </p:txBody>
      </p:sp>
      <p:sp>
        <p:nvSpPr>
          <p:cNvPr id="12" name="書卷 (水平) 11"/>
          <p:cNvSpPr/>
          <p:nvPr/>
        </p:nvSpPr>
        <p:spPr>
          <a:xfrm>
            <a:off x="755576" y="4725144"/>
            <a:ext cx="7416824" cy="1944216"/>
          </a:xfrm>
          <a:prstGeom prst="horizontalScroll">
            <a:avLst/>
          </a:prstGeom>
          <a:ln/>
        </p:spPr>
        <p:style>
          <a:lnRef idx="1">
            <a:schemeClr val="accent6"/>
          </a:lnRef>
          <a:fillRef idx="2">
            <a:schemeClr val="accent6"/>
          </a:fillRef>
          <a:effectRef idx="1">
            <a:schemeClr val="accent6"/>
          </a:effectRef>
          <a:fontRef idx="minor">
            <a:schemeClr val="dk1"/>
          </a:fontRef>
        </p:style>
        <p:txBody>
          <a:bodyPr rtlCol="0" anchor="ctr"/>
          <a:lstStyle/>
          <a:p>
            <a:pPr lvl="0" defTabSz="889000">
              <a:lnSpc>
                <a:spcPct val="90000"/>
              </a:lnSpc>
              <a:spcBef>
                <a:spcPct val="0"/>
              </a:spcBef>
              <a:spcAft>
                <a:spcPct val="35000"/>
              </a:spcAft>
            </a:pPr>
            <a:r>
              <a:rPr lang="zh-TW" altLang="en-US" sz="2000" dirty="0">
                <a:latin typeface="標楷體" panose="03000509000000000000" pitchFamily="65" charset="-120"/>
                <a:ea typeface="標楷體" panose="03000509000000000000" pitchFamily="65" charset="-120"/>
              </a:rPr>
              <a:t>智慧</a:t>
            </a:r>
            <a:r>
              <a:rPr lang="zh-TW" altLang="en-US" sz="2000" dirty="0" smtClean="0">
                <a:latin typeface="標楷體" panose="03000509000000000000" pitchFamily="65" charset="-120"/>
                <a:ea typeface="標楷體" panose="03000509000000000000" pitchFamily="65" charset="-120"/>
              </a:rPr>
              <a:t>局辦理</a:t>
            </a:r>
            <a:r>
              <a:rPr lang="zh-TW" altLang="en-US" sz="2000" dirty="0">
                <a:latin typeface="標楷體" panose="03000509000000000000" pitchFamily="65" charset="-120"/>
                <a:ea typeface="標楷體" panose="03000509000000000000" pitchFamily="65" charset="-120"/>
              </a:rPr>
              <a:t>著作權委託研究案，</a:t>
            </a:r>
            <a:r>
              <a:rPr lang="zh-TW" altLang="en-US" sz="2000" dirty="0" smtClean="0">
                <a:latin typeface="標楷體" panose="03000509000000000000" pitchFamily="65" charset="-120"/>
                <a:ea typeface="標楷體" panose="03000509000000000000" pitchFamily="65" charset="-120"/>
              </a:rPr>
              <a:t>由智慧局</a:t>
            </a:r>
            <a:r>
              <a:rPr lang="zh-TW" altLang="en-US" sz="2000" dirty="0">
                <a:latin typeface="標楷體" panose="03000509000000000000" pitchFamily="65" charset="-120"/>
                <a:ea typeface="標楷體" panose="03000509000000000000" pitchFamily="65" charset="-120"/>
              </a:rPr>
              <a:t>享有著作</a:t>
            </a:r>
            <a:r>
              <a:rPr lang="zh-TW" altLang="en-US" sz="2000" dirty="0" smtClean="0">
                <a:latin typeface="標楷體" panose="03000509000000000000" pitchFamily="65" charset="-120"/>
                <a:ea typeface="標楷體" panose="03000509000000000000" pitchFamily="65" charset="-120"/>
              </a:rPr>
              <a:t>財產權，廠商</a:t>
            </a:r>
            <a:r>
              <a:rPr lang="en-US" altLang="zh-TW" sz="2000" dirty="0" smtClean="0">
                <a:latin typeface="標楷體" panose="03000509000000000000" pitchFamily="65" charset="-120"/>
                <a:ea typeface="標楷體" panose="03000509000000000000" pitchFamily="65" charset="-120"/>
              </a:rPr>
              <a:t>(</a:t>
            </a:r>
            <a:r>
              <a:rPr lang="zh-TW" altLang="en-US" sz="2000" dirty="0" smtClean="0">
                <a:latin typeface="標楷體" panose="03000509000000000000" pitchFamily="65" charset="-120"/>
                <a:ea typeface="標楷體" panose="03000509000000000000" pitchFamily="65" charset="-120"/>
              </a:rPr>
              <a:t>學者</a:t>
            </a:r>
            <a:r>
              <a:rPr lang="en-US" altLang="zh-TW" sz="2000" dirty="0" smtClean="0">
                <a:latin typeface="標楷體" panose="03000509000000000000" pitchFamily="65" charset="-120"/>
                <a:ea typeface="標楷體" panose="03000509000000000000" pitchFamily="65" charset="-120"/>
              </a:rPr>
              <a:t>)</a:t>
            </a:r>
            <a:r>
              <a:rPr lang="zh-TW" altLang="en-US" sz="2000" dirty="0" smtClean="0">
                <a:latin typeface="標楷體" panose="03000509000000000000" pitchFamily="65" charset="-120"/>
                <a:ea typeface="標楷體" panose="03000509000000000000" pitchFamily="65" charset="-120"/>
              </a:rPr>
              <a:t>得</a:t>
            </a:r>
            <a:r>
              <a:rPr lang="zh-TW" altLang="en-US" sz="2000" dirty="0">
                <a:latin typeface="標楷體" panose="03000509000000000000" pitchFamily="65" charset="-120"/>
                <a:ea typeface="標楷體" panose="03000509000000000000" pitchFamily="65" charset="-120"/>
              </a:rPr>
              <a:t>基於教學、研究、著述、內部訓練等</a:t>
            </a:r>
            <a:r>
              <a:rPr lang="zh-TW" altLang="en-US" sz="2000" dirty="0" smtClean="0">
                <a:latin typeface="標楷體" panose="03000509000000000000" pitchFamily="65" charset="-120"/>
                <a:ea typeface="標楷體" panose="03000509000000000000" pitchFamily="65" charset="-120"/>
              </a:rPr>
              <a:t>正當</a:t>
            </a:r>
            <a:r>
              <a:rPr lang="zh-TW" altLang="en-US" sz="2000" dirty="0">
                <a:latin typeface="標楷體" panose="03000509000000000000" pitchFamily="65" charset="-120"/>
                <a:ea typeface="標楷體" panose="03000509000000000000" pitchFamily="65" charset="-120"/>
              </a:rPr>
              <a:t>目的，無償使用該著作，廠商並得再授權他</a:t>
            </a:r>
            <a:r>
              <a:rPr lang="zh-TW" altLang="en-US" sz="2000" dirty="0" smtClean="0">
                <a:latin typeface="標楷體" panose="03000509000000000000" pitchFamily="65" charset="-120"/>
                <a:ea typeface="標楷體" panose="03000509000000000000" pitchFamily="65" charset="-120"/>
              </a:rPr>
              <a:t>人為上述</a:t>
            </a:r>
            <a:r>
              <a:rPr lang="zh-TW" altLang="en-US" sz="2000" dirty="0">
                <a:latin typeface="標楷體" panose="03000509000000000000" pitchFamily="65" charset="-120"/>
                <a:ea typeface="標楷體" panose="03000509000000000000" pitchFamily="65" charset="-120"/>
              </a:rPr>
              <a:t>之</a:t>
            </a:r>
            <a:r>
              <a:rPr lang="zh-TW" altLang="en-US" sz="2000" dirty="0" smtClean="0">
                <a:latin typeface="標楷體" panose="03000509000000000000" pitchFamily="65" charset="-120"/>
                <a:ea typeface="標楷體" panose="03000509000000000000" pitchFamily="65" charset="-120"/>
              </a:rPr>
              <a:t>利用</a:t>
            </a:r>
            <a:endParaRPr lang="en-US" altLang="zh-TW" sz="2000" dirty="0" smtClean="0">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268081228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195736" y="260648"/>
            <a:ext cx="6840760" cy="882352"/>
          </a:xfrm>
        </p:spPr>
        <p:txBody>
          <a:bodyPr/>
          <a:lstStyle/>
          <a:p>
            <a:r>
              <a:rPr lang="zh-TW" altLang="en-US" sz="4000" b="1" dirty="0">
                <a:solidFill>
                  <a:srgbClr val="002060"/>
                </a:solidFill>
                <a:latin typeface="微軟正黑體" panose="020B0604030504040204" pitchFamily="34" charset="-120"/>
                <a:ea typeface="微軟正黑體" panose="020B0604030504040204" pitchFamily="34" charset="-120"/>
              </a:rPr>
              <a:t>建議約定方式三</a:t>
            </a:r>
            <a:r>
              <a:rPr lang="en-US" altLang="zh-TW" sz="4000" b="1" dirty="0">
                <a:solidFill>
                  <a:srgbClr val="002060"/>
                </a:solidFill>
                <a:latin typeface="微軟正黑體" panose="020B0604030504040204" pitchFamily="34" charset="-120"/>
                <a:ea typeface="微軟正黑體" panose="020B0604030504040204" pitchFamily="34" charset="-120"/>
              </a:rPr>
              <a:t>(</a:t>
            </a:r>
            <a:r>
              <a:rPr lang="zh-TW" altLang="en-US" sz="4000" b="1" dirty="0">
                <a:solidFill>
                  <a:srgbClr val="002060"/>
                </a:solidFill>
                <a:latin typeface="微軟正黑體" panose="020B0604030504040204" pitchFamily="34" charset="-120"/>
                <a:ea typeface="微軟正黑體" panose="020B0604030504040204" pitchFamily="34" charset="-120"/>
              </a:rPr>
              <a:t>共同</a:t>
            </a:r>
            <a:r>
              <a:rPr lang="zh-TW" altLang="en-US" sz="4000" b="1" dirty="0" smtClean="0">
                <a:solidFill>
                  <a:srgbClr val="002060"/>
                </a:solidFill>
                <a:latin typeface="微軟正黑體" panose="020B0604030504040204" pitchFamily="34" charset="-120"/>
                <a:ea typeface="微軟正黑體" panose="020B0604030504040204" pitchFamily="34" charset="-120"/>
              </a:rPr>
              <a:t>開發型</a:t>
            </a:r>
            <a:r>
              <a:rPr lang="en-US" altLang="zh-TW" sz="4000" b="1" dirty="0" smtClean="0">
                <a:solidFill>
                  <a:srgbClr val="002060"/>
                </a:solidFill>
                <a:latin typeface="微軟正黑體" panose="020B0604030504040204" pitchFamily="34" charset="-120"/>
                <a:ea typeface="微軟正黑體" panose="020B0604030504040204" pitchFamily="34" charset="-120"/>
              </a:rPr>
              <a:t>)</a:t>
            </a:r>
            <a:endParaRPr lang="zh-TW" altLang="en-US" sz="4000" dirty="0"/>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38</a:t>
            </a:fld>
            <a:endParaRPr lang="zh-TW" altLang="en-US"/>
          </a:p>
        </p:txBody>
      </p:sp>
      <p:graphicFrame>
        <p:nvGraphicFramePr>
          <p:cNvPr id="3" name="內容版面配置區 2"/>
          <p:cNvGraphicFramePr>
            <a:graphicFrameLocks noGrp="1"/>
          </p:cNvGraphicFramePr>
          <p:nvPr>
            <p:ph idx="1"/>
            <p:extLst>
              <p:ext uri="{D42A27DB-BD31-4B8C-83A1-F6EECF244321}">
                <p14:modId xmlns:p14="http://schemas.microsoft.com/office/powerpoint/2010/main" val="3704448559"/>
              </p:ext>
            </p:extLst>
          </p:nvPr>
        </p:nvGraphicFramePr>
        <p:xfrm>
          <a:off x="395536" y="1340768"/>
          <a:ext cx="8229600" cy="33843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書卷 (水平) 5"/>
          <p:cNvSpPr/>
          <p:nvPr/>
        </p:nvSpPr>
        <p:spPr>
          <a:xfrm>
            <a:off x="683568" y="4754970"/>
            <a:ext cx="7560840" cy="1944216"/>
          </a:xfrm>
          <a:prstGeom prst="horizontalScroll">
            <a:avLst/>
          </a:prstGeom>
        </p:spPr>
        <p:style>
          <a:lnRef idx="1">
            <a:schemeClr val="accent6"/>
          </a:lnRef>
          <a:fillRef idx="2">
            <a:schemeClr val="accent6"/>
          </a:fillRef>
          <a:effectRef idx="1">
            <a:schemeClr val="accent6"/>
          </a:effectRef>
          <a:fontRef idx="minor">
            <a:schemeClr val="dk1"/>
          </a:fontRef>
        </p:style>
        <p:txBody>
          <a:bodyPr rtlCol="0" anchor="ctr"/>
          <a:lstStyle/>
          <a:p>
            <a:pPr lvl="0" defTabSz="889000">
              <a:lnSpc>
                <a:spcPct val="90000"/>
              </a:lnSpc>
              <a:spcBef>
                <a:spcPct val="0"/>
              </a:spcBef>
              <a:spcAft>
                <a:spcPct val="35000"/>
              </a:spcAft>
            </a:pPr>
            <a:r>
              <a:rPr lang="zh-TW" altLang="en-US" sz="2200" dirty="0" smtClean="0">
                <a:latin typeface="標楷體" panose="03000509000000000000" pitchFamily="65" charset="-120"/>
                <a:ea typeface="標楷體" panose="03000509000000000000" pitchFamily="65" charset="-120"/>
              </a:rPr>
              <a:t>美術館</a:t>
            </a:r>
            <a:r>
              <a:rPr lang="zh-TW" altLang="en-US" sz="2200" dirty="0">
                <a:latin typeface="標楷體" panose="03000509000000000000" pitchFamily="65" charset="-120"/>
                <a:ea typeface="標楷體" panose="03000509000000000000" pitchFamily="65" charset="-120"/>
              </a:rPr>
              <a:t>提供典藏文物與廠商合作</a:t>
            </a:r>
            <a:r>
              <a:rPr lang="zh-TW" altLang="en-US" sz="2200" dirty="0" smtClean="0">
                <a:latin typeface="標楷體" panose="03000509000000000000" pitchFamily="65" charset="-120"/>
                <a:ea typeface="標楷體" panose="03000509000000000000" pitchFamily="65" charset="-120"/>
              </a:rPr>
              <a:t>開發文</a:t>
            </a:r>
            <a:r>
              <a:rPr lang="zh-TW" altLang="en-US" sz="2200" dirty="0">
                <a:latin typeface="標楷體" panose="03000509000000000000" pitchFamily="65" charset="-120"/>
                <a:ea typeface="標楷體" panose="03000509000000000000" pitchFamily="65" charset="-120"/>
              </a:rPr>
              <a:t>創產品</a:t>
            </a:r>
            <a:r>
              <a:rPr lang="zh-TW" altLang="en-US" sz="2200" dirty="0" smtClean="0">
                <a:latin typeface="標楷體" panose="03000509000000000000" pitchFamily="65" charset="-120"/>
                <a:ea typeface="標楷體" panose="03000509000000000000" pitchFamily="65" charset="-120"/>
              </a:rPr>
              <a:t>，與</a:t>
            </a:r>
            <a:r>
              <a:rPr lang="zh-TW" altLang="en-US" sz="2200" dirty="0">
                <a:latin typeface="標楷體" panose="03000509000000000000" pitchFamily="65" charset="-120"/>
                <a:ea typeface="標楷體" panose="03000509000000000000" pitchFamily="65" charset="-120"/>
              </a:rPr>
              <a:t>廠商約定共有，後續利用則</a:t>
            </a:r>
            <a:r>
              <a:rPr lang="zh-TW" altLang="en-US" sz="2200" dirty="0" smtClean="0">
                <a:latin typeface="標楷體" panose="03000509000000000000" pitchFamily="65" charset="-120"/>
                <a:ea typeface="標楷體" panose="03000509000000000000" pitchFamily="65" charset="-120"/>
              </a:rPr>
              <a:t>另行約定</a:t>
            </a:r>
            <a:r>
              <a:rPr lang="zh-TW" altLang="en-US" sz="2200" dirty="0">
                <a:latin typeface="標楷體" panose="03000509000000000000" pitchFamily="65" charset="-120"/>
                <a:ea typeface="標楷體" panose="03000509000000000000" pitchFamily="65" charset="-120"/>
              </a:rPr>
              <a:t>由一方自行利用或須雙方同意，始得利用</a:t>
            </a:r>
            <a:r>
              <a:rPr lang="zh-TW" altLang="en-US" sz="2200" dirty="0" smtClean="0">
                <a:latin typeface="標楷體" panose="03000509000000000000" pitchFamily="65" charset="-120"/>
                <a:ea typeface="標楷體" panose="03000509000000000000" pitchFamily="65" charset="-120"/>
              </a:rPr>
              <a:t>，並</a:t>
            </a:r>
            <a:r>
              <a:rPr lang="zh-TW" altLang="en-US" sz="2200" dirty="0">
                <a:latin typeface="標楷體" panose="03000509000000000000" pitchFamily="65" charset="-120"/>
                <a:ea typeface="標楷體" panose="03000509000000000000" pitchFamily="65" charset="-120"/>
              </a:rPr>
              <a:t>針對收益分配另行約定</a:t>
            </a:r>
          </a:p>
        </p:txBody>
      </p:sp>
    </p:spTree>
    <p:extLst>
      <p:ext uri="{BB962C8B-B14F-4D97-AF65-F5344CB8AC3E}">
        <p14:creationId xmlns:p14="http://schemas.microsoft.com/office/powerpoint/2010/main" val="213263722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979712" y="260648"/>
            <a:ext cx="6948264" cy="810344"/>
          </a:xfrm>
        </p:spPr>
        <p:txBody>
          <a:bodyPr/>
          <a:lstStyle/>
          <a:p>
            <a:r>
              <a:rPr lang="zh-TW" altLang="en-US" sz="3400" b="1" dirty="0">
                <a:solidFill>
                  <a:srgbClr val="002060"/>
                </a:solidFill>
                <a:latin typeface="微軟正黑體" panose="020B0604030504040204" pitchFamily="34" charset="-120"/>
                <a:ea typeface="微軟正黑體" panose="020B0604030504040204" pitchFamily="34" charset="-120"/>
              </a:rPr>
              <a:t>委外</a:t>
            </a:r>
            <a:r>
              <a:rPr lang="zh-TW" altLang="en-US" sz="3400" b="1" dirty="0" smtClean="0">
                <a:solidFill>
                  <a:srgbClr val="002060"/>
                </a:solidFill>
                <a:latin typeface="微軟正黑體" panose="020B0604030504040204" pitchFamily="34" charset="-120"/>
                <a:ea typeface="微軟正黑體" panose="020B0604030504040204" pitchFamily="34" charset="-120"/>
              </a:rPr>
              <a:t>製作影片</a:t>
            </a:r>
            <a:r>
              <a:rPr lang="en-US" altLang="zh-TW" sz="3400" b="1" dirty="0" smtClean="0">
                <a:solidFill>
                  <a:srgbClr val="002060"/>
                </a:solidFill>
                <a:latin typeface="微軟正黑體" panose="020B0604030504040204" pitchFamily="34" charset="-120"/>
                <a:ea typeface="微軟正黑體" panose="020B0604030504040204" pitchFamily="34" charset="-120"/>
              </a:rPr>
              <a:t>(</a:t>
            </a:r>
            <a:r>
              <a:rPr lang="zh-TW" altLang="en-US" sz="3400" b="1" dirty="0" smtClean="0">
                <a:solidFill>
                  <a:srgbClr val="002060"/>
                </a:solidFill>
                <a:latin typeface="微軟正黑體" panose="020B0604030504040204" pitchFamily="34" charset="-120"/>
                <a:ea typeface="微軟正黑體" panose="020B0604030504040204" pitchFamily="34" charset="-120"/>
              </a:rPr>
              <a:t>短片</a:t>
            </a:r>
            <a:r>
              <a:rPr lang="en-US" altLang="zh-TW" sz="3400" b="1" dirty="0" smtClean="0">
                <a:solidFill>
                  <a:srgbClr val="002060"/>
                </a:solidFill>
                <a:latin typeface="微軟正黑體" panose="020B0604030504040204" pitchFamily="34" charset="-120"/>
                <a:ea typeface="微軟正黑體" panose="020B0604030504040204" pitchFamily="34" charset="-120"/>
              </a:rPr>
              <a:t>)</a:t>
            </a:r>
            <a:r>
              <a:rPr lang="zh-TW" altLang="en-US" sz="3400" b="1" dirty="0" smtClean="0">
                <a:solidFill>
                  <a:srgbClr val="002060"/>
                </a:solidFill>
                <a:latin typeface="微軟正黑體" panose="020B0604030504040204" pitchFamily="34" charset="-120"/>
                <a:ea typeface="微軟正黑體" panose="020B0604030504040204" pitchFamily="34" charset="-120"/>
              </a:rPr>
              <a:t>應注意問題</a:t>
            </a:r>
            <a:r>
              <a:rPr lang="en-US" altLang="zh-TW" sz="3400" b="1" dirty="0" smtClean="0">
                <a:solidFill>
                  <a:srgbClr val="002060"/>
                </a:solidFill>
                <a:latin typeface="微軟正黑體" panose="020B0604030504040204" pitchFamily="34" charset="-120"/>
                <a:ea typeface="微軟正黑體" panose="020B0604030504040204" pitchFamily="34" charset="-120"/>
              </a:rPr>
              <a:t>(1)</a:t>
            </a:r>
            <a:endParaRPr lang="zh-TW" altLang="en-US" sz="3400" b="1" dirty="0">
              <a:solidFill>
                <a:srgbClr val="002060"/>
              </a:solidFill>
              <a:latin typeface="微軟正黑體" panose="020B0604030504040204" pitchFamily="34" charset="-120"/>
              <a:ea typeface="微軟正黑體" panose="020B0604030504040204" pitchFamily="34" charset="-120"/>
            </a:endParaRPr>
          </a:p>
        </p:txBody>
      </p:sp>
      <p:graphicFrame>
        <p:nvGraphicFramePr>
          <p:cNvPr id="3" name="內容版面配置區 4"/>
          <p:cNvGraphicFramePr>
            <a:graphicFrameLocks noGrp="1"/>
          </p:cNvGraphicFramePr>
          <p:nvPr>
            <p:ph idx="1"/>
            <p:extLst>
              <p:ext uri="{D42A27DB-BD31-4B8C-83A1-F6EECF244321}">
                <p14:modId xmlns:p14="http://schemas.microsoft.com/office/powerpoint/2010/main" val="3709944390"/>
              </p:ext>
            </p:extLst>
          </p:nvPr>
        </p:nvGraphicFramePr>
        <p:xfrm>
          <a:off x="457200" y="1268760"/>
          <a:ext cx="8291264" cy="51125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投影片編號版面配置區 3"/>
          <p:cNvSpPr>
            <a:spLocks noGrp="1"/>
          </p:cNvSpPr>
          <p:nvPr>
            <p:ph type="sldNum" sz="quarter" idx="12"/>
          </p:nvPr>
        </p:nvSpPr>
        <p:spPr/>
        <p:txBody>
          <a:bodyPr/>
          <a:lstStyle/>
          <a:p>
            <a:pPr>
              <a:defRPr/>
            </a:pPr>
            <a:fld id="{62463399-3D9D-4607-BD01-640108BF69C0}" type="slidenum">
              <a:rPr lang="zh-CN" altLang="en-US" smtClean="0"/>
              <a:pPr>
                <a:defRPr/>
              </a:pPr>
              <a:t>39</a:t>
            </a:fld>
            <a:endParaRPr lang="zh-CN" altLang="en-US"/>
          </a:p>
        </p:txBody>
      </p:sp>
      <p:sp>
        <p:nvSpPr>
          <p:cNvPr id="5" name="向下箭號 4"/>
          <p:cNvSpPr/>
          <p:nvPr/>
        </p:nvSpPr>
        <p:spPr>
          <a:xfrm>
            <a:off x="6827885" y="4509120"/>
            <a:ext cx="792088" cy="360040"/>
          </a:xfrm>
          <a:prstGeom prst="downArrow">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zh-TW" altLang="en-US"/>
          </a:p>
        </p:txBody>
      </p:sp>
    </p:spTree>
    <p:extLst>
      <p:ext uri="{BB962C8B-B14F-4D97-AF65-F5344CB8AC3E}">
        <p14:creationId xmlns:p14="http://schemas.microsoft.com/office/powerpoint/2010/main" val="416511764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611562" y="260648"/>
            <a:ext cx="8229601" cy="882352"/>
          </a:xfrm>
        </p:spPr>
        <p:txBody>
          <a:bodyPr lIns="92364" tIns="46182" rIns="92364" bIns="46182"/>
          <a:lstStyle/>
          <a:p>
            <a:pPr>
              <a:defRPr/>
            </a:pPr>
            <a:r>
              <a:rPr lang="zh-TW" altLang="en-US" sz="4000" b="1" dirty="0">
                <a:solidFill>
                  <a:srgbClr val="002060"/>
                </a:solidFill>
                <a:latin typeface="微軟正黑體" panose="020B0604030504040204" pitchFamily="34" charset="-120"/>
                <a:ea typeface="微軟正黑體" panose="020B0604030504040204" pitchFamily="34" charset="-120"/>
              </a:rPr>
              <a:t>保護著作權的目的</a:t>
            </a:r>
          </a:p>
        </p:txBody>
      </p:sp>
      <p:graphicFrame>
        <p:nvGraphicFramePr>
          <p:cNvPr id="3" name="內容版面配置區 2"/>
          <p:cNvGraphicFramePr>
            <a:graphicFrameLocks noGrp="1"/>
          </p:cNvGraphicFramePr>
          <p:nvPr>
            <p:ph idx="1"/>
            <p:extLst>
              <p:ext uri="{D42A27DB-BD31-4B8C-83A1-F6EECF244321}">
                <p14:modId xmlns:p14="http://schemas.microsoft.com/office/powerpoint/2010/main" val="1980643368"/>
              </p:ext>
            </p:extLst>
          </p:nvPr>
        </p:nvGraphicFramePr>
        <p:xfrm>
          <a:off x="755578" y="1052736"/>
          <a:ext cx="7776865" cy="51845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向左箭號 3"/>
          <p:cNvSpPr/>
          <p:nvPr/>
        </p:nvSpPr>
        <p:spPr>
          <a:xfrm rot="20944968">
            <a:off x="6183080" y="1187952"/>
            <a:ext cx="1440161" cy="1182159"/>
          </a:xfrm>
          <a:prstGeom prst="leftArrow">
            <a:avLst/>
          </a:prstGeom>
        </p:spPr>
        <p:style>
          <a:lnRef idx="1">
            <a:schemeClr val="accent6"/>
          </a:lnRef>
          <a:fillRef idx="2">
            <a:schemeClr val="accent6"/>
          </a:fillRef>
          <a:effectRef idx="1">
            <a:schemeClr val="accent6"/>
          </a:effectRef>
          <a:fontRef idx="minor">
            <a:schemeClr val="dk1"/>
          </a:fontRef>
        </p:style>
        <p:txBody>
          <a:bodyPr lIns="91412" tIns="45705" rIns="91412" bIns="45705" rtlCol="0" anchor="ctr"/>
          <a:lstStyle/>
          <a:p>
            <a:pPr algn="ctr"/>
            <a:r>
              <a:rPr lang="zh-TW" altLang="en-US" sz="2400" b="1" dirty="0">
                <a:solidFill>
                  <a:srgbClr val="00B050"/>
                </a:solidFill>
                <a:latin typeface="微軟正黑體" panose="020B0604030504040204" pitchFamily="34" charset="-120"/>
                <a:ea typeface="微軟正黑體" panose="020B0604030504040204" pitchFamily="34" charset="-120"/>
              </a:rPr>
              <a:t>誘因</a:t>
            </a:r>
          </a:p>
        </p:txBody>
      </p:sp>
      <p:sp>
        <p:nvSpPr>
          <p:cNvPr id="5" name="向右箭號 4"/>
          <p:cNvSpPr/>
          <p:nvPr/>
        </p:nvSpPr>
        <p:spPr>
          <a:xfrm rot="3006518">
            <a:off x="719611" y="3040005"/>
            <a:ext cx="1686647" cy="1145827"/>
          </a:xfrm>
          <a:prstGeom prst="rightArrow">
            <a:avLst>
              <a:gd name="adj1" fmla="val 50000"/>
              <a:gd name="adj2" fmla="val 48147"/>
            </a:avLst>
          </a:prstGeom>
        </p:spPr>
        <p:style>
          <a:lnRef idx="1">
            <a:schemeClr val="accent4"/>
          </a:lnRef>
          <a:fillRef idx="2">
            <a:schemeClr val="accent4"/>
          </a:fillRef>
          <a:effectRef idx="1">
            <a:schemeClr val="accent4"/>
          </a:effectRef>
          <a:fontRef idx="minor">
            <a:schemeClr val="dk1"/>
          </a:fontRef>
        </p:style>
        <p:txBody>
          <a:bodyPr lIns="91412" tIns="45705" rIns="91412" bIns="45705" rtlCol="0" anchor="ctr"/>
          <a:lstStyle/>
          <a:p>
            <a:pPr algn="ctr"/>
            <a:r>
              <a:rPr lang="zh-TW" altLang="en-US" sz="2200" b="1" dirty="0">
                <a:latin typeface="微軟正黑體" panose="020B0604030504040204" pitchFamily="34" charset="-120"/>
                <a:ea typeface="微軟正黑體" panose="020B0604030504040204" pitchFamily="34" charset="-120"/>
              </a:rPr>
              <a:t>最終目的</a:t>
            </a:r>
          </a:p>
        </p:txBody>
      </p:sp>
      <p:sp>
        <p:nvSpPr>
          <p:cNvPr id="2" name="投影片編號版面配置區 1"/>
          <p:cNvSpPr>
            <a:spLocks noGrp="1"/>
          </p:cNvSpPr>
          <p:nvPr>
            <p:ph type="sldNum" sz="quarter" idx="4294967295"/>
          </p:nvPr>
        </p:nvSpPr>
        <p:spPr>
          <a:xfrm>
            <a:off x="572659" y="5951811"/>
            <a:ext cx="608287" cy="365125"/>
          </a:xfrm>
        </p:spPr>
        <p:txBody>
          <a:bodyPr/>
          <a:lstStyle/>
          <a:p>
            <a:fld id="{51D2D507-09EA-4C6F-96ED-053C801F8797}" type="slidenum">
              <a:rPr lang="zh-TW" altLang="en-US" smtClean="0"/>
              <a:t>4</a:t>
            </a:fld>
            <a:endParaRPr lang="zh-TW" altLang="en-US"/>
          </a:p>
        </p:txBody>
      </p:sp>
    </p:spTree>
    <p:extLst>
      <p:ext uri="{BB962C8B-B14F-4D97-AF65-F5344CB8AC3E}">
        <p14:creationId xmlns:p14="http://schemas.microsoft.com/office/powerpoint/2010/main" val="41347331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051720" y="260648"/>
            <a:ext cx="6984776" cy="810344"/>
          </a:xfrm>
        </p:spPr>
        <p:txBody>
          <a:bodyPr/>
          <a:lstStyle/>
          <a:p>
            <a:r>
              <a:rPr lang="zh-TW" altLang="en-US" sz="3600" b="1" dirty="0">
                <a:solidFill>
                  <a:srgbClr val="002060"/>
                </a:solidFill>
                <a:latin typeface="微軟正黑體" panose="020B0604030504040204" pitchFamily="34" charset="-120"/>
                <a:ea typeface="微軟正黑體" panose="020B0604030504040204" pitchFamily="34" charset="-120"/>
              </a:rPr>
              <a:t>委外製作影片</a:t>
            </a:r>
            <a:r>
              <a:rPr lang="en-US" altLang="zh-TW" sz="3600" b="1" dirty="0">
                <a:solidFill>
                  <a:srgbClr val="002060"/>
                </a:solidFill>
                <a:latin typeface="微軟正黑體" panose="020B0604030504040204" pitchFamily="34" charset="-120"/>
                <a:ea typeface="微軟正黑體" panose="020B0604030504040204" pitchFamily="34" charset="-120"/>
              </a:rPr>
              <a:t>(</a:t>
            </a:r>
            <a:r>
              <a:rPr lang="zh-TW" altLang="en-US" sz="3600" b="1" dirty="0">
                <a:solidFill>
                  <a:srgbClr val="002060"/>
                </a:solidFill>
                <a:latin typeface="微軟正黑體" panose="020B0604030504040204" pitchFamily="34" charset="-120"/>
                <a:ea typeface="微軟正黑體" panose="020B0604030504040204" pitchFamily="34" charset="-120"/>
              </a:rPr>
              <a:t>短片</a:t>
            </a:r>
            <a:r>
              <a:rPr lang="en-US" altLang="zh-TW" sz="3600" b="1" dirty="0">
                <a:solidFill>
                  <a:srgbClr val="002060"/>
                </a:solidFill>
                <a:latin typeface="微軟正黑體" panose="020B0604030504040204" pitchFamily="34" charset="-120"/>
                <a:ea typeface="微軟正黑體" panose="020B0604030504040204" pitchFamily="34" charset="-120"/>
              </a:rPr>
              <a:t>)</a:t>
            </a:r>
            <a:r>
              <a:rPr lang="zh-TW" altLang="en-US" sz="3600" b="1" dirty="0">
                <a:solidFill>
                  <a:srgbClr val="002060"/>
                </a:solidFill>
                <a:latin typeface="微軟正黑體" panose="020B0604030504040204" pitchFamily="34" charset="-120"/>
                <a:ea typeface="微軟正黑體" panose="020B0604030504040204" pitchFamily="34" charset="-120"/>
              </a:rPr>
              <a:t>應注意問題</a:t>
            </a:r>
            <a:r>
              <a:rPr lang="en-US" altLang="zh-TW" sz="3600" b="1" dirty="0" smtClean="0">
                <a:solidFill>
                  <a:srgbClr val="002060"/>
                </a:solidFill>
                <a:latin typeface="微軟正黑體" panose="020B0604030504040204" pitchFamily="34" charset="-120"/>
                <a:ea typeface="微軟正黑體" panose="020B0604030504040204" pitchFamily="34" charset="-120"/>
              </a:rPr>
              <a:t>(2)</a:t>
            </a:r>
            <a:endParaRPr lang="zh-TW" altLang="en-US" sz="2800" b="1" dirty="0">
              <a:solidFill>
                <a:srgbClr val="0070C0"/>
              </a:solidFill>
              <a:latin typeface="微軟正黑體" panose="020B0604030504040204" pitchFamily="34" charset="-120"/>
              <a:ea typeface="微軟正黑體" panose="020B0604030504040204" pitchFamily="34" charset="-120"/>
            </a:endParaRPr>
          </a:p>
        </p:txBody>
      </p:sp>
      <p:sp>
        <p:nvSpPr>
          <p:cNvPr id="3" name="內容版面配置區 2"/>
          <p:cNvSpPr>
            <a:spLocks noGrp="1"/>
          </p:cNvSpPr>
          <p:nvPr>
            <p:ph sz="half" idx="1"/>
          </p:nvPr>
        </p:nvSpPr>
        <p:spPr>
          <a:xfrm>
            <a:off x="301372" y="1340768"/>
            <a:ext cx="4186808" cy="4785395"/>
          </a:xfr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1">
            <a:schemeClr val="accent3"/>
          </a:lnRef>
          <a:fillRef idx="2">
            <a:schemeClr val="accent3"/>
          </a:fillRef>
          <a:effectRef idx="1">
            <a:schemeClr val="accent3"/>
          </a:effectRef>
          <a:fontRef idx="minor">
            <a:schemeClr val="dk1"/>
          </a:fontRef>
        </p:style>
        <p:txBody>
          <a:bodyPr>
            <a:normAutofit fontScale="92500"/>
          </a:bodyPr>
          <a:lstStyle/>
          <a:p>
            <a:pPr marL="0" indent="0" algn="just">
              <a:buNone/>
            </a:pPr>
            <a:r>
              <a:rPr lang="zh-TW" altLang="en-US" b="1" dirty="0" smtClean="0">
                <a:latin typeface="微軟正黑體" panose="020B0604030504040204" pitchFamily="34" charset="-120"/>
                <a:ea typeface="微軟正黑體" panose="020B0604030504040204" pitchFamily="34" charset="-120"/>
              </a:rPr>
              <a:t>採購成果之約定方式→</a:t>
            </a:r>
            <a:r>
              <a:rPr lang="zh-TW" altLang="en-US" b="1" i="1" dirty="0" smtClean="0">
                <a:solidFill>
                  <a:srgbClr val="0070C0"/>
                </a:solidFill>
                <a:latin typeface="微軟正黑體" panose="020B0604030504040204" pitchFamily="34" charset="-120"/>
                <a:ea typeface="微軟正黑體" panose="020B0604030504040204" pitchFamily="34" charset="-120"/>
              </a:rPr>
              <a:t>由廠商</a:t>
            </a:r>
            <a:r>
              <a:rPr lang="zh-TW" altLang="en-US" b="1" i="1" dirty="0">
                <a:solidFill>
                  <a:srgbClr val="0070C0"/>
                </a:solidFill>
                <a:latin typeface="微軟正黑體" panose="020B0604030504040204" pitchFamily="34" charset="-120"/>
                <a:ea typeface="微軟正黑體" panose="020B0604030504040204" pitchFamily="34" charset="-120"/>
              </a:rPr>
              <a:t>讓與著作財產權予</a:t>
            </a:r>
            <a:r>
              <a:rPr lang="zh-TW" altLang="en-US" b="1" i="1" dirty="0" smtClean="0">
                <a:solidFill>
                  <a:srgbClr val="0070C0"/>
                </a:solidFill>
                <a:latin typeface="微軟正黑體" panose="020B0604030504040204" pitchFamily="34" charset="-120"/>
                <a:ea typeface="微軟正黑體" panose="020B0604030504040204" pitchFamily="34" charset="-120"/>
              </a:rPr>
              <a:t>機關</a:t>
            </a:r>
            <a:endParaRPr lang="zh-TW" altLang="en-US" b="1" dirty="0">
              <a:latin typeface="微軟正黑體" panose="020B0604030504040204" pitchFamily="34" charset="-120"/>
              <a:ea typeface="微軟正黑體" panose="020B0604030504040204" pitchFamily="34" charset="-120"/>
            </a:endParaRPr>
          </a:p>
          <a:p>
            <a:pPr marL="0" indent="0" algn="just">
              <a:buNone/>
            </a:pPr>
            <a:r>
              <a:rPr lang="zh-TW" altLang="en-US" b="1" dirty="0">
                <a:latin typeface="微軟正黑體" panose="020B0604030504040204" pitchFamily="34" charset="-120"/>
                <a:ea typeface="微軟正黑體" panose="020B0604030504040204" pitchFamily="34" charset="-120"/>
              </a:rPr>
              <a:t>承辦廠商</a:t>
            </a:r>
            <a:r>
              <a:rPr lang="en-US" altLang="zh-TW" b="1" dirty="0">
                <a:latin typeface="微軟正黑體" panose="020B0604030504040204" pitchFamily="34" charset="-120"/>
                <a:ea typeface="微軟正黑體" panose="020B0604030504040204" pitchFamily="34" charset="-120"/>
              </a:rPr>
              <a:t>(</a:t>
            </a:r>
            <a:r>
              <a:rPr lang="zh-TW" altLang="en-US" b="1" dirty="0">
                <a:latin typeface="微軟正黑體" panose="020B0604030504040204" pitchFamily="34" charset="-120"/>
                <a:ea typeface="微軟正黑體" panose="020B0604030504040204" pitchFamily="34" charset="-120"/>
              </a:rPr>
              <a:t>以下簡稱乙方</a:t>
            </a:r>
            <a:r>
              <a:rPr lang="en-US" altLang="zh-TW" b="1" dirty="0">
                <a:latin typeface="微軟正黑體" panose="020B0604030504040204" pitchFamily="34" charset="-120"/>
                <a:ea typeface="微軟正黑體" panose="020B0604030504040204" pitchFamily="34" charset="-120"/>
              </a:rPr>
              <a:t>)</a:t>
            </a:r>
            <a:r>
              <a:rPr lang="zh-TW" altLang="en-US" b="1" dirty="0">
                <a:latin typeface="微軟正黑體" panose="020B0604030504040204" pitchFamily="34" charset="-120"/>
                <a:ea typeface="微軟正黑體" panose="020B0604030504040204" pitchFamily="34" charset="-120"/>
              </a:rPr>
              <a:t>因履行本契約所完成之著作，建議約定以下列方式</a:t>
            </a:r>
            <a:r>
              <a:rPr lang="zh-TW" altLang="en-US" b="1" dirty="0">
                <a:solidFill>
                  <a:srgbClr val="C00000"/>
                </a:solidFill>
                <a:latin typeface="微軟正黑體" panose="020B0604030504040204" pitchFamily="34" charset="-120"/>
                <a:ea typeface="微軟正黑體" panose="020B0604030504040204" pitchFamily="34" charset="-120"/>
              </a:rPr>
              <a:t>將著作財產權於著作完成時讓與政府機關</a:t>
            </a:r>
            <a:r>
              <a:rPr lang="en-US" altLang="zh-TW" b="1" dirty="0">
                <a:latin typeface="微軟正黑體" panose="020B0604030504040204" pitchFamily="34" charset="-120"/>
                <a:ea typeface="微軟正黑體" panose="020B0604030504040204" pitchFamily="34" charset="-120"/>
              </a:rPr>
              <a:t>(</a:t>
            </a:r>
            <a:r>
              <a:rPr lang="zh-TW" altLang="en-US" b="1" dirty="0">
                <a:latin typeface="微軟正黑體" panose="020B0604030504040204" pitchFamily="34" charset="-120"/>
                <a:ea typeface="微軟正黑體" panose="020B0604030504040204" pitchFamily="34" charset="-120"/>
              </a:rPr>
              <a:t>以下簡稱甲方</a:t>
            </a:r>
            <a:r>
              <a:rPr lang="en-US" altLang="zh-TW" b="1" dirty="0">
                <a:latin typeface="微軟正黑體" panose="020B0604030504040204" pitchFamily="34" charset="-120"/>
                <a:ea typeface="微軟正黑體" panose="020B0604030504040204" pitchFamily="34" charset="-120"/>
              </a:rPr>
              <a:t>)</a:t>
            </a:r>
            <a:r>
              <a:rPr lang="zh-TW" altLang="en-US" b="1" dirty="0">
                <a:latin typeface="微軟正黑體" panose="020B0604030504040204" pitchFamily="34" charset="-120"/>
                <a:ea typeface="微軟正黑體" panose="020B0604030504040204" pitchFamily="34" charset="-120"/>
              </a:rPr>
              <a:t>：</a:t>
            </a:r>
          </a:p>
          <a:p>
            <a:pPr marL="0" indent="0" algn="just">
              <a:buNone/>
            </a:pPr>
            <a:r>
              <a:rPr lang="en-US" altLang="zh-TW" b="1" dirty="0">
                <a:latin typeface="微軟正黑體" panose="020B0604030504040204" pitchFamily="34" charset="-120"/>
                <a:ea typeface="微軟正黑體" panose="020B0604030504040204" pitchFamily="34" charset="-120"/>
              </a:rPr>
              <a:t>1</a:t>
            </a:r>
            <a:r>
              <a:rPr lang="zh-TW" altLang="en-US" b="1" dirty="0">
                <a:latin typeface="微軟正黑體" panose="020B0604030504040204" pitchFamily="34" charset="-120"/>
                <a:ea typeface="微軟正黑體" panose="020B0604030504040204" pitchFamily="34" charset="-120"/>
              </a:rPr>
              <a:t>、該著作係乙方所完成者，以乙方為著作人，</a:t>
            </a:r>
            <a:r>
              <a:rPr lang="zh-TW" altLang="en-US" b="1" dirty="0">
                <a:solidFill>
                  <a:srgbClr val="C00000"/>
                </a:solidFill>
                <a:latin typeface="微軟正黑體" panose="020B0604030504040204" pitchFamily="34" charset="-120"/>
                <a:ea typeface="微軟正黑體" panose="020B0604030504040204" pitchFamily="34" charset="-120"/>
              </a:rPr>
              <a:t>著作財產權歸甲方所有，乙方並承諾對甲方不行使著作人格權。</a:t>
            </a:r>
          </a:p>
          <a:p>
            <a:endParaRPr lang="zh-TW" altLang="en-US" dirty="0"/>
          </a:p>
        </p:txBody>
      </p:sp>
      <p:sp>
        <p:nvSpPr>
          <p:cNvPr id="5" name="投影片編號版面配置區 4"/>
          <p:cNvSpPr>
            <a:spLocks noGrp="1"/>
          </p:cNvSpPr>
          <p:nvPr>
            <p:ph type="sldNum" sz="quarter" idx="12"/>
          </p:nvPr>
        </p:nvSpPr>
        <p:spPr/>
        <p:txBody>
          <a:bodyPr/>
          <a:lstStyle/>
          <a:p>
            <a:fld id="{51D2D507-09EA-4C6F-96ED-053C801F8797}" type="slidenum">
              <a:rPr lang="zh-TW" altLang="en-US" smtClean="0"/>
              <a:t>40</a:t>
            </a:fld>
            <a:endParaRPr lang="zh-TW" altLang="en-US"/>
          </a:p>
        </p:txBody>
      </p:sp>
      <p:pic>
        <p:nvPicPr>
          <p:cNvPr id="6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4008" y="1898538"/>
            <a:ext cx="4387215" cy="3528392"/>
          </a:xfrm>
          <a:prstGeom prst="rect">
            <a:avLst/>
          </a:prstGeom>
          <a:noFill/>
          <a:extLst>
            <a:ext uri="{909E8E84-426E-40DD-AFC4-6F175D3DCCD1}">
              <a14:hiddenFill xmlns:a14="http://schemas.microsoft.com/office/drawing/2010/main">
                <a:solidFill>
                  <a:srgbClr val="FFFFFF"/>
                </a:solidFill>
              </a14:hiddenFill>
            </a:ext>
          </a:extLst>
        </p:spPr>
      </p:pic>
      <p:sp>
        <p:nvSpPr>
          <p:cNvPr id="4" name="文字方塊 3"/>
          <p:cNvSpPr txBox="1"/>
          <p:nvPr/>
        </p:nvSpPr>
        <p:spPr>
          <a:xfrm>
            <a:off x="4716016" y="6001543"/>
            <a:ext cx="4427984" cy="307777"/>
          </a:xfrm>
          <a:prstGeom prst="rect">
            <a:avLst/>
          </a:prstGeom>
          <a:noFill/>
        </p:spPr>
        <p:txBody>
          <a:bodyPr wrap="square" rtlCol="0">
            <a:spAutoFit/>
          </a:bodyPr>
          <a:lstStyle/>
          <a:p>
            <a:r>
              <a:rPr lang="en-US" altLang="zh-TW" sz="1400" dirty="0"/>
              <a:t>※</a:t>
            </a:r>
            <a:r>
              <a:rPr lang="zh-TW" altLang="en-US" sz="1400" dirty="0" smtClean="0"/>
              <a:t>參考：</a:t>
            </a:r>
            <a:r>
              <a:rPr lang="zh-TW" altLang="en-US" sz="1400" u="sng" dirty="0" smtClean="0"/>
              <a:t>政府機關著作權約定文件範本及其使用說明</a:t>
            </a:r>
            <a:endParaRPr lang="en-US" altLang="zh-TW" sz="1400" u="sng" dirty="0" smtClean="0"/>
          </a:p>
        </p:txBody>
      </p:sp>
    </p:spTree>
    <p:extLst>
      <p:ext uri="{BB962C8B-B14F-4D97-AF65-F5344CB8AC3E}">
        <p14:creationId xmlns:p14="http://schemas.microsoft.com/office/powerpoint/2010/main" val="326539533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835696" y="260648"/>
            <a:ext cx="7308304" cy="738336"/>
          </a:xfrm>
        </p:spPr>
        <p:txBody>
          <a:bodyPr/>
          <a:lstStyle/>
          <a:p>
            <a:r>
              <a:rPr lang="zh-TW" altLang="en-US" sz="3200" b="1" dirty="0">
                <a:solidFill>
                  <a:srgbClr val="002060"/>
                </a:solidFill>
                <a:latin typeface="微軟正黑體" panose="020B0604030504040204" pitchFamily="34" charset="-120"/>
                <a:ea typeface="微軟正黑體" panose="020B0604030504040204" pitchFamily="34" charset="-120"/>
              </a:rPr>
              <a:t>委外製作影片</a:t>
            </a:r>
            <a:r>
              <a:rPr lang="en-US" altLang="zh-TW" sz="3200" b="1" dirty="0">
                <a:solidFill>
                  <a:srgbClr val="002060"/>
                </a:solidFill>
                <a:latin typeface="微軟正黑體" panose="020B0604030504040204" pitchFamily="34" charset="-120"/>
                <a:ea typeface="微軟正黑體" panose="020B0604030504040204" pitchFamily="34" charset="-120"/>
              </a:rPr>
              <a:t>(</a:t>
            </a:r>
            <a:r>
              <a:rPr lang="zh-TW" altLang="en-US" sz="3200" b="1" dirty="0">
                <a:solidFill>
                  <a:srgbClr val="002060"/>
                </a:solidFill>
                <a:latin typeface="微軟正黑體" panose="020B0604030504040204" pitchFamily="34" charset="-120"/>
                <a:ea typeface="微軟正黑體" panose="020B0604030504040204" pitchFamily="34" charset="-120"/>
              </a:rPr>
              <a:t>短片</a:t>
            </a:r>
            <a:r>
              <a:rPr lang="en-US" altLang="zh-TW" sz="3200" b="1" dirty="0">
                <a:solidFill>
                  <a:srgbClr val="002060"/>
                </a:solidFill>
                <a:latin typeface="微軟正黑體" panose="020B0604030504040204" pitchFamily="34" charset="-120"/>
                <a:ea typeface="微軟正黑體" panose="020B0604030504040204" pitchFamily="34" charset="-120"/>
              </a:rPr>
              <a:t>)</a:t>
            </a:r>
            <a:r>
              <a:rPr lang="zh-TW" altLang="en-US" sz="3200" b="1" dirty="0">
                <a:solidFill>
                  <a:srgbClr val="002060"/>
                </a:solidFill>
                <a:latin typeface="微軟正黑體" panose="020B0604030504040204" pitchFamily="34" charset="-120"/>
                <a:ea typeface="微軟正黑體" panose="020B0604030504040204" pitchFamily="34" charset="-120"/>
              </a:rPr>
              <a:t>應注意問題</a:t>
            </a:r>
            <a:r>
              <a:rPr lang="en-US" altLang="zh-TW" sz="3200" b="1" dirty="0" smtClean="0">
                <a:solidFill>
                  <a:srgbClr val="002060"/>
                </a:solidFill>
                <a:latin typeface="微軟正黑體" panose="020B0604030504040204" pitchFamily="34" charset="-120"/>
                <a:ea typeface="微軟正黑體" panose="020B0604030504040204" pitchFamily="34" charset="-120"/>
              </a:rPr>
              <a:t>(3)</a:t>
            </a:r>
            <a:endParaRPr lang="zh-TW" altLang="en-US" sz="3200" b="1" dirty="0">
              <a:solidFill>
                <a:srgbClr val="002060"/>
              </a:solidFill>
              <a:latin typeface="微軟正黑體" panose="020B0604030504040204" pitchFamily="34" charset="-120"/>
              <a:ea typeface="微軟正黑體" panose="020B0604030504040204" pitchFamily="34" charset="-120"/>
            </a:endParaRPr>
          </a:p>
        </p:txBody>
      </p:sp>
      <p:sp>
        <p:nvSpPr>
          <p:cNvPr id="3" name="內容版面配置區 2"/>
          <p:cNvSpPr>
            <a:spLocks noGrp="1"/>
          </p:cNvSpPr>
          <p:nvPr>
            <p:ph idx="1"/>
          </p:nvPr>
        </p:nvSpPr>
        <p:spPr>
          <a:xfrm>
            <a:off x="539552" y="1412776"/>
            <a:ext cx="4176464" cy="4824535"/>
          </a:xfr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1">
            <a:schemeClr val="accent5"/>
          </a:lnRef>
          <a:fillRef idx="2">
            <a:schemeClr val="accent5"/>
          </a:fillRef>
          <a:effectRef idx="1">
            <a:schemeClr val="accent5"/>
          </a:effectRef>
          <a:fontRef idx="minor">
            <a:schemeClr val="dk1"/>
          </a:fontRef>
        </p:style>
        <p:txBody>
          <a:bodyPr>
            <a:normAutofit/>
          </a:bodyPr>
          <a:lstStyle/>
          <a:p>
            <a:pPr marL="0" indent="0" algn="just">
              <a:buNone/>
            </a:pPr>
            <a:r>
              <a:rPr lang="zh-TW" altLang="en-US" sz="2800" b="1" dirty="0">
                <a:solidFill>
                  <a:srgbClr val="002060"/>
                </a:solidFill>
                <a:latin typeface="微軟正黑體" panose="020B0604030504040204" pitchFamily="34" charset="-120"/>
                <a:ea typeface="微軟正黑體" panose="020B0604030504040204" pitchFamily="34" charset="-120"/>
              </a:rPr>
              <a:t>採購</a:t>
            </a:r>
            <a:r>
              <a:rPr lang="zh-TW" altLang="en-US" sz="2800" b="1" dirty="0" smtClean="0">
                <a:solidFill>
                  <a:srgbClr val="002060"/>
                </a:solidFill>
                <a:latin typeface="微軟正黑體" panose="020B0604030504040204" pitchFamily="34" charset="-120"/>
                <a:ea typeface="微軟正黑體" panose="020B0604030504040204" pitchFamily="34" charset="-120"/>
              </a:rPr>
              <a:t>成果涉及利用</a:t>
            </a:r>
            <a:r>
              <a:rPr lang="zh-TW" altLang="en-US" sz="2800" b="1" dirty="0">
                <a:solidFill>
                  <a:srgbClr val="002060"/>
                </a:solidFill>
                <a:latin typeface="微軟正黑體" panose="020B0604030504040204" pitchFamily="34" charset="-120"/>
                <a:ea typeface="微軟正黑體" panose="020B0604030504040204" pitchFamily="34" charset="-120"/>
              </a:rPr>
              <a:t>他人著作為</a:t>
            </a:r>
            <a:r>
              <a:rPr lang="zh-TW" altLang="en-US" sz="2800" b="1" dirty="0" smtClean="0">
                <a:solidFill>
                  <a:srgbClr val="002060"/>
                </a:solidFill>
                <a:latin typeface="微軟正黑體" panose="020B0604030504040204" pitchFamily="34" charset="-120"/>
                <a:ea typeface="微軟正黑體" panose="020B0604030504040204" pitchFamily="34" charset="-120"/>
              </a:rPr>
              <a:t>素材</a:t>
            </a:r>
            <a:r>
              <a:rPr lang="zh-TW" altLang="en-US" sz="2800" b="1" dirty="0">
                <a:solidFill>
                  <a:srgbClr val="002060"/>
                </a:solidFill>
                <a:latin typeface="微軟正黑體" panose="020B0604030504040204" pitchFamily="34" charset="-120"/>
                <a:ea typeface="微軟正黑體" panose="020B0604030504040204" pitchFamily="34" charset="-120"/>
              </a:rPr>
              <a:t>之</a:t>
            </a:r>
            <a:r>
              <a:rPr lang="zh-TW" altLang="en-US" sz="2800" b="1" dirty="0" smtClean="0">
                <a:solidFill>
                  <a:srgbClr val="002060"/>
                </a:solidFill>
                <a:latin typeface="微軟正黑體" panose="020B0604030504040204" pitchFamily="34" charset="-120"/>
                <a:ea typeface="微軟正黑體" panose="020B0604030504040204" pitchFamily="34" charset="-120"/>
              </a:rPr>
              <a:t>約定方式→</a:t>
            </a:r>
            <a:endParaRPr lang="en-US" altLang="zh-TW" sz="2800" b="1" dirty="0" smtClean="0">
              <a:latin typeface="微軟正黑體" panose="020B0604030504040204" pitchFamily="34" charset="-120"/>
              <a:ea typeface="微軟正黑體" panose="020B0604030504040204" pitchFamily="34" charset="-120"/>
            </a:endParaRPr>
          </a:p>
          <a:p>
            <a:pPr marL="0" indent="0" algn="just">
              <a:spcBef>
                <a:spcPts val="1200"/>
              </a:spcBef>
              <a:buNone/>
            </a:pPr>
            <a:r>
              <a:rPr lang="zh-TW" altLang="en-US" sz="2800" b="1" dirty="0" smtClean="0">
                <a:latin typeface="微軟正黑體" panose="020B0604030504040204" pitchFamily="34" charset="-120"/>
                <a:ea typeface="微軟正黑體" panose="020B0604030504040204" pitchFamily="34" charset="-120"/>
              </a:rPr>
              <a:t>若</a:t>
            </a:r>
            <a:r>
              <a:rPr lang="zh-TW" altLang="en-US" sz="2800" b="1" dirty="0">
                <a:latin typeface="微軟正黑體" panose="020B0604030504040204" pitchFamily="34" charset="-120"/>
                <a:ea typeface="微軟正黑體" panose="020B0604030504040204" pitchFamily="34" charset="-120"/>
              </a:rPr>
              <a:t>乙方</a:t>
            </a:r>
            <a:r>
              <a:rPr lang="en-US" altLang="zh-TW" sz="2800" b="1" dirty="0">
                <a:latin typeface="微軟正黑體" panose="020B0604030504040204" pitchFamily="34" charset="-120"/>
                <a:ea typeface="微軟正黑體" panose="020B0604030504040204" pitchFamily="34" charset="-120"/>
              </a:rPr>
              <a:t>(</a:t>
            </a:r>
            <a:r>
              <a:rPr lang="zh-TW" altLang="en-US" sz="2800" b="1" dirty="0">
                <a:latin typeface="微軟正黑體" panose="020B0604030504040204" pitchFamily="34" charset="-120"/>
                <a:ea typeface="微軟正黑體" panose="020B0604030504040204" pitchFamily="34" charset="-120"/>
              </a:rPr>
              <a:t>承辦廠商</a:t>
            </a:r>
            <a:r>
              <a:rPr lang="en-US" altLang="zh-TW" sz="2800" b="1" dirty="0">
                <a:latin typeface="微軟正黑體" panose="020B0604030504040204" pitchFamily="34" charset="-120"/>
                <a:ea typeface="微軟正黑體" panose="020B0604030504040204" pitchFamily="34" charset="-120"/>
              </a:rPr>
              <a:t>)</a:t>
            </a:r>
            <a:r>
              <a:rPr lang="zh-TW" altLang="en-US" sz="2800" b="1" dirty="0">
                <a:latin typeface="微軟正黑體" panose="020B0604030504040204" pitchFamily="34" charset="-120"/>
                <a:ea typeface="微軟正黑體" panose="020B0604030504040204" pitchFamily="34" charset="-120"/>
              </a:rPr>
              <a:t>履行與甲方</a:t>
            </a:r>
            <a:r>
              <a:rPr lang="en-US" altLang="zh-TW" sz="2800" b="1" dirty="0">
                <a:latin typeface="微軟正黑體" panose="020B0604030504040204" pitchFamily="34" charset="-120"/>
                <a:ea typeface="微軟正黑體" panose="020B0604030504040204" pitchFamily="34" charset="-120"/>
              </a:rPr>
              <a:t>(</a:t>
            </a:r>
            <a:r>
              <a:rPr lang="zh-TW" altLang="en-US" sz="2800" b="1" dirty="0">
                <a:latin typeface="微軟正黑體" panose="020B0604030504040204" pitchFamily="34" charset="-120"/>
                <a:ea typeface="微軟正黑體" panose="020B0604030504040204" pitchFamily="34" charset="-120"/>
              </a:rPr>
              <a:t>政府機關</a:t>
            </a:r>
            <a:r>
              <a:rPr lang="en-US" altLang="zh-TW" sz="2800" b="1" dirty="0">
                <a:latin typeface="微軟正黑體" panose="020B0604030504040204" pitchFamily="34" charset="-120"/>
                <a:ea typeface="微軟正黑體" panose="020B0604030504040204" pitchFamily="34" charset="-120"/>
              </a:rPr>
              <a:t>)</a:t>
            </a:r>
            <a:r>
              <a:rPr lang="zh-TW" altLang="en-US" sz="2800" b="1" dirty="0">
                <a:latin typeface="微軟正黑體" panose="020B0604030504040204" pitchFamily="34" charset="-120"/>
                <a:ea typeface="微軟正黑體" panose="020B0604030504040204" pitchFamily="34" charset="-120"/>
              </a:rPr>
              <a:t>間專案契約所完成之著作中，涉及利用第三人之著作為素材，</a:t>
            </a:r>
            <a:r>
              <a:rPr lang="zh-TW" altLang="en-US" sz="2800" b="1" dirty="0">
                <a:solidFill>
                  <a:srgbClr val="C00000"/>
                </a:solidFill>
                <a:latin typeface="微軟正黑體" panose="020B0604030504040204" pitchFamily="34" charset="-120"/>
                <a:ea typeface="微軟正黑體" panose="020B0604030504040204" pitchFamily="34" charset="-120"/>
              </a:rPr>
              <a:t>承辦廠商應取得該素材之著作財產權人之授權</a:t>
            </a:r>
            <a:r>
              <a:rPr lang="zh-TW" altLang="en-US" sz="2800" b="1" dirty="0" smtClean="0">
                <a:solidFill>
                  <a:srgbClr val="C00000"/>
                </a:solidFill>
                <a:latin typeface="微軟正黑體" panose="020B0604030504040204" pitchFamily="34" charset="-120"/>
                <a:ea typeface="微軟正黑體" panose="020B0604030504040204" pitchFamily="34" charset="-120"/>
              </a:rPr>
              <a:t>書</a:t>
            </a:r>
            <a:endParaRPr lang="zh-TW" altLang="en-US" sz="2800" b="1" dirty="0">
              <a:latin typeface="微軟正黑體" panose="020B0604030504040204" pitchFamily="34" charset="-120"/>
              <a:ea typeface="微軟正黑體" panose="020B0604030504040204" pitchFamily="34" charset="-120"/>
            </a:endParaRPr>
          </a:p>
          <a:p>
            <a:endParaRPr lang="zh-TW" altLang="en-US" dirty="0"/>
          </a:p>
        </p:txBody>
      </p:sp>
      <p:sp>
        <p:nvSpPr>
          <p:cNvPr id="5" name="投影片編號版面配置區 4"/>
          <p:cNvSpPr>
            <a:spLocks noGrp="1"/>
          </p:cNvSpPr>
          <p:nvPr>
            <p:ph type="sldNum" sz="quarter" idx="12"/>
          </p:nvPr>
        </p:nvSpPr>
        <p:spPr/>
        <p:txBody>
          <a:bodyPr/>
          <a:lstStyle/>
          <a:p>
            <a:pPr>
              <a:defRPr/>
            </a:pPr>
            <a:fld id="{62463399-3D9D-4607-BD01-640108BF69C0}" type="slidenum">
              <a:rPr lang="zh-CN" altLang="en-US" smtClean="0"/>
              <a:pPr>
                <a:defRPr/>
              </a:pPr>
              <a:t>41</a:t>
            </a:fld>
            <a:endParaRPr lang="zh-CN" altLang="en-US"/>
          </a:p>
        </p:txBody>
      </p:sp>
      <p:grpSp>
        <p:nvGrpSpPr>
          <p:cNvPr id="6" name="群組 5"/>
          <p:cNvGrpSpPr>
            <a:grpSpLocks/>
          </p:cNvGrpSpPr>
          <p:nvPr/>
        </p:nvGrpSpPr>
        <p:grpSpPr bwMode="auto">
          <a:xfrm>
            <a:off x="5087937" y="1628800"/>
            <a:ext cx="3660527" cy="4176464"/>
            <a:chOff x="3505" y="4268"/>
            <a:chExt cx="4933" cy="4082"/>
          </a:xfrm>
        </p:grpSpPr>
        <p:sp>
          <p:nvSpPr>
            <p:cNvPr id="7" name="AutoShape 3"/>
            <p:cNvSpPr>
              <a:spLocks noChangeArrowheads="1"/>
            </p:cNvSpPr>
            <p:nvPr/>
          </p:nvSpPr>
          <p:spPr bwMode="auto">
            <a:xfrm>
              <a:off x="3620" y="4586"/>
              <a:ext cx="1740" cy="1018"/>
            </a:xfrm>
            <a:prstGeom prst="roundRect">
              <a:avLst>
                <a:gd name="adj" fmla="val 16667"/>
              </a:avLst>
            </a:prstGeom>
            <a:solidFill>
              <a:srgbClr val="DBE5F1"/>
            </a:solidFill>
            <a:ln w="9525">
              <a:solidFill>
                <a:srgbClr val="000000"/>
              </a:solidFill>
              <a:round/>
              <a:headEnd/>
              <a:tailEnd/>
            </a:ln>
          </p:spPr>
          <p:txBody>
            <a:bodyPr rot="0" vert="horz" wrap="square" lIns="91440" tIns="45720" rIns="91440" bIns="45720" anchor="t" anchorCtr="0" upright="1">
              <a:noAutofit/>
            </a:bodyPr>
            <a:lstStyle/>
            <a:p>
              <a:pPr algn="ctr">
                <a:lnSpc>
                  <a:spcPts val="1800"/>
                </a:lnSpc>
                <a:spcAft>
                  <a:spcPts val="0"/>
                </a:spcAft>
              </a:pPr>
              <a:r>
                <a:rPr lang="zh-TW" sz="1400" b="1" kern="100" dirty="0">
                  <a:effectLst/>
                  <a:latin typeface="+mn-ea"/>
                  <a:ea typeface="+mn-ea"/>
                  <a:cs typeface="Times New Roman"/>
                </a:rPr>
                <a:t>承辦廠商</a:t>
              </a:r>
            </a:p>
            <a:p>
              <a:pPr algn="ctr">
                <a:lnSpc>
                  <a:spcPts val="1800"/>
                </a:lnSpc>
                <a:spcAft>
                  <a:spcPts val="0"/>
                </a:spcAft>
              </a:pPr>
              <a:r>
                <a:rPr lang="zh-TW" sz="1400" b="1" kern="100" dirty="0">
                  <a:effectLst/>
                  <a:latin typeface="+mn-ea"/>
                  <a:ea typeface="+mn-ea"/>
                  <a:cs typeface="Times New Roman"/>
                </a:rPr>
                <a:t>乙</a:t>
              </a:r>
            </a:p>
          </p:txBody>
        </p:sp>
        <p:sp>
          <p:nvSpPr>
            <p:cNvPr id="8" name="AutoShape 4"/>
            <p:cNvSpPr>
              <a:spLocks noChangeArrowheads="1"/>
            </p:cNvSpPr>
            <p:nvPr/>
          </p:nvSpPr>
          <p:spPr bwMode="auto">
            <a:xfrm>
              <a:off x="6650" y="4268"/>
              <a:ext cx="1788" cy="1336"/>
            </a:xfrm>
            <a:prstGeom prst="roundRect">
              <a:avLst>
                <a:gd name="adj" fmla="val 16667"/>
              </a:avLst>
            </a:prstGeom>
            <a:solidFill>
              <a:srgbClr val="EAF1DD"/>
            </a:solidFill>
            <a:ln w="9525">
              <a:solidFill>
                <a:srgbClr val="000000"/>
              </a:solidFill>
              <a:round/>
              <a:headEnd/>
              <a:tailEnd/>
            </a:ln>
          </p:spPr>
          <p:txBody>
            <a:bodyPr rot="0" vert="horz" wrap="square" lIns="91440" tIns="45720" rIns="91440" bIns="45720" anchor="t" anchorCtr="0" upright="1">
              <a:noAutofit/>
            </a:bodyPr>
            <a:lstStyle/>
            <a:p>
              <a:pPr algn="ctr">
                <a:lnSpc>
                  <a:spcPts val="1800"/>
                </a:lnSpc>
                <a:spcAft>
                  <a:spcPts val="0"/>
                </a:spcAft>
              </a:pPr>
              <a:r>
                <a:rPr lang="zh-TW" sz="1400" b="1" kern="100" dirty="0">
                  <a:effectLst/>
                  <a:latin typeface="+mn-ea"/>
                  <a:ea typeface="+mn-ea"/>
                  <a:cs typeface="Times New Roman"/>
                </a:rPr>
                <a:t>著作人</a:t>
              </a:r>
            </a:p>
            <a:p>
              <a:pPr algn="ctr">
                <a:lnSpc>
                  <a:spcPts val="1800"/>
                </a:lnSpc>
                <a:spcAft>
                  <a:spcPts val="0"/>
                </a:spcAft>
              </a:pPr>
              <a:r>
                <a:rPr lang="en-US" sz="1400" b="1" kern="100" dirty="0">
                  <a:effectLst/>
                  <a:latin typeface="+mn-ea"/>
                  <a:ea typeface="+mn-ea"/>
                  <a:cs typeface="Times New Roman"/>
                </a:rPr>
                <a:t>(</a:t>
              </a:r>
              <a:r>
                <a:rPr lang="zh-TW" sz="1400" b="1" kern="100" dirty="0">
                  <a:effectLst/>
                  <a:latin typeface="+mn-ea"/>
                  <a:ea typeface="+mn-ea"/>
                  <a:cs typeface="Times New Roman"/>
                </a:rPr>
                <a:t>第三人</a:t>
              </a:r>
              <a:r>
                <a:rPr lang="en-US" sz="1400" b="1" kern="100" dirty="0">
                  <a:effectLst/>
                  <a:latin typeface="+mn-ea"/>
                  <a:ea typeface="+mn-ea"/>
                  <a:cs typeface="Times New Roman"/>
                </a:rPr>
                <a:t>)</a:t>
              </a:r>
              <a:endParaRPr lang="zh-TW" sz="1400" b="1" kern="100" dirty="0">
                <a:effectLst/>
                <a:latin typeface="+mn-ea"/>
                <a:ea typeface="+mn-ea"/>
                <a:cs typeface="Times New Roman"/>
              </a:endParaRPr>
            </a:p>
            <a:p>
              <a:pPr algn="ctr">
                <a:lnSpc>
                  <a:spcPts val="1800"/>
                </a:lnSpc>
                <a:spcAft>
                  <a:spcPts val="0"/>
                </a:spcAft>
              </a:pPr>
              <a:r>
                <a:rPr lang="zh-TW" sz="1400" b="1" kern="100" dirty="0">
                  <a:effectLst/>
                  <a:latin typeface="+mn-ea"/>
                  <a:ea typeface="+mn-ea"/>
                  <a:cs typeface="Times New Roman"/>
                </a:rPr>
                <a:t>丙</a:t>
              </a:r>
            </a:p>
          </p:txBody>
        </p:sp>
        <p:sp>
          <p:nvSpPr>
            <p:cNvPr id="9" name="AutoShape 5"/>
            <p:cNvSpPr>
              <a:spLocks noChangeArrowheads="1"/>
            </p:cNvSpPr>
            <p:nvPr/>
          </p:nvSpPr>
          <p:spPr bwMode="auto">
            <a:xfrm>
              <a:off x="3620" y="7346"/>
              <a:ext cx="1740" cy="1004"/>
            </a:xfrm>
            <a:prstGeom prst="roundRect">
              <a:avLst>
                <a:gd name="adj" fmla="val 16667"/>
              </a:avLst>
            </a:prstGeom>
            <a:solidFill>
              <a:srgbClr val="FDE9D9"/>
            </a:solidFill>
            <a:ln w="9525">
              <a:solidFill>
                <a:srgbClr val="000000"/>
              </a:solidFill>
              <a:round/>
              <a:headEnd/>
              <a:tailEnd/>
            </a:ln>
          </p:spPr>
          <p:txBody>
            <a:bodyPr rot="0" vert="horz" wrap="square" lIns="91440" tIns="45720" rIns="91440" bIns="45720" anchor="t" anchorCtr="0" upright="1">
              <a:noAutofit/>
            </a:bodyPr>
            <a:lstStyle/>
            <a:p>
              <a:pPr algn="ctr">
                <a:lnSpc>
                  <a:spcPts val="1800"/>
                </a:lnSpc>
                <a:spcAft>
                  <a:spcPts val="0"/>
                </a:spcAft>
              </a:pPr>
              <a:r>
                <a:rPr lang="zh-TW" sz="1400" b="1" kern="100">
                  <a:effectLst/>
                  <a:latin typeface="+mn-ea"/>
                  <a:ea typeface="+mn-ea"/>
                  <a:cs typeface="Times New Roman"/>
                </a:rPr>
                <a:t>政府機關</a:t>
              </a:r>
            </a:p>
            <a:p>
              <a:pPr algn="ctr">
                <a:lnSpc>
                  <a:spcPts val="1800"/>
                </a:lnSpc>
                <a:spcAft>
                  <a:spcPts val="0"/>
                </a:spcAft>
              </a:pPr>
              <a:r>
                <a:rPr lang="zh-TW" sz="1400" b="1" kern="100">
                  <a:effectLst/>
                  <a:latin typeface="+mn-ea"/>
                  <a:ea typeface="+mn-ea"/>
                  <a:cs typeface="Times New Roman"/>
                </a:rPr>
                <a:t>甲</a:t>
              </a:r>
            </a:p>
          </p:txBody>
        </p:sp>
        <p:cxnSp>
          <p:nvCxnSpPr>
            <p:cNvPr id="10" name="AutoShape 6"/>
            <p:cNvCxnSpPr>
              <a:cxnSpLocks noChangeShapeType="1"/>
            </p:cNvCxnSpPr>
            <p:nvPr/>
          </p:nvCxnSpPr>
          <p:spPr bwMode="auto">
            <a:xfrm>
              <a:off x="5360" y="5189"/>
              <a:ext cx="1290" cy="1"/>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sp>
          <p:nvSpPr>
            <p:cNvPr id="11" name="AutoShape 7"/>
            <p:cNvSpPr>
              <a:spLocks noChangeArrowheads="1"/>
            </p:cNvSpPr>
            <p:nvPr/>
          </p:nvSpPr>
          <p:spPr bwMode="auto">
            <a:xfrm>
              <a:off x="5360" y="6256"/>
              <a:ext cx="1424" cy="525"/>
            </a:xfrm>
            <a:prstGeom prst="flowChartTerminator">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nSpc>
                  <a:spcPts val="1200"/>
                </a:lnSpc>
                <a:spcAft>
                  <a:spcPts val="0"/>
                </a:spcAft>
              </a:pPr>
              <a:r>
                <a:rPr lang="en-US" altLang="zh-TW" sz="1400" b="1" kern="100" dirty="0" smtClean="0">
                  <a:effectLst/>
                  <a:latin typeface="+mn-ea"/>
                  <a:ea typeface="+mn-ea"/>
                  <a:cs typeface="Times New Roman"/>
                </a:rPr>
                <a:t>  </a:t>
              </a:r>
              <a:r>
                <a:rPr lang="zh-TW" sz="1400" b="1" kern="100" dirty="0" smtClean="0">
                  <a:effectLst/>
                  <a:latin typeface="+mn-ea"/>
                  <a:ea typeface="+mn-ea"/>
                  <a:cs typeface="Times New Roman"/>
                </a:rPr>
                <a:t>授權</a:t>
              </a:r>
              <a:r>
                <a:rPr lang="zh-TW" sz="1400" b="1" kern="100" dirty="0">
                  <a:effectLst/>
                  <a:latin typeface="+mn-ea"/>
                  <a:ea typeface="+mn-ea"/>
                  <a:cs typeface="Times New Roman"/>
                </a:rPr>
                <a:t>書</a:t>
              </a:r>
            </a:p>
          </p:txBody>
        </p:sp>
        <p:sp>
          <p:nvSpPr>
            <p:cNvPr id="12" name="AutoShape 8"/>
            <p:cNvSpPr>
              <a:spLocks noChangeArrowheads="1"/>
            </p:cNvSpPr>
            <p:nvPr/>
          </p:nvSpPr>
          <p:spPr bwMode="auto">
            <a:xfrm rot="10800000">
              <a:off x="4655" y="5604"/>
              <a:ext cx="2475" cy="652"/>
            </a:xfrm>
            <a:prstGeom prst="curvedDownArrow">
              <a:avLst>
                <a:gd name="adj1" fmla="val 43391"/>
                <a:gd name="adj2" fmla="val 119311"/>
                <a:gd name="adj3" fmla="val 33333"/>
              </a:avLst>
            </a:prstGeom>
            <a:solidFill>
              <a:srgbClr val="EAF1DD"/>
            </a:solidFill>
            <a:ln w="9525">
              <a:solidFill>
                <a:srgbClr val="000000"/>
              </a:solidFill>
              <a:miter lim="800000"/>
              <a:headEnd/>
              <a:tailEnd/>
            </a:ln>
          </p:spPr>
          <p:txBody>
            <a:bodyPr rot="0" vert="horz" wrap="square" lIns="91440" tIns="45720" rIns="91440" bIns="45720" anchor="t" anchorCtr="0" upright="1">
              <a:noAutofit/>
            </a:bodyPr>
            <a:lstStyle/>
            <a:p>
              <a:pPr algn="ctr">
                <a:spcAft>
                  <a:spcPts val="0"/>
                </a:spcAft>
              </a:pPr>
              <a:r>
                <a:rPr lang="en-US" altLang="zh-TW" sz="1400" b="1" kern="100" dirty="0" smtClean="0">
                  <a:effectLst/>
                  <a:latin typeface="+mn-ea"/>
                  <a:ea typeface="+mn-ea"/>
                  <a:cs typeface="Times New Roman"/>
                </a:rPr>
                <a:t>    </a:t>
              </a:r>
              <a:r>
                <a:rPr lang="zh-TW" sz="1400" b="1" kern="100" dirty="0" smtClean="0">
                  <a:effectLst/>
                  <a:latin typeface="+mn-ea"/>
                  <a:ea typeface="+mn-ea"/>
                  <a:cs typeface="Times New Roman"/>
                </a:rPr>
                <a:t>交付</a:t>
              </a:r>
              <a:endParaRPr lang="zh-TW" sz="1400" b="1" kern="100" dirty="0">
                <a:effectLst/>
                <a:latin typeface="+mn-ea"/>
                <a:ea typeface="+mn-ea"/>
                <a:cs typeface="Times New Roman"/>
              </a:endParaRPr>
            </a:p>
          </p:txBody>
        </p:sp>
        <p:sp>
          <p:nvSpPr>
            <p:cNvPr id="13" name="Text Box 9"/>
            <p:cNvSpPr txBox="1">
              <a:spLocks noChangeArrowheads="1"/>
            </p:cNvSpPr>
            <p:nvPr/>
          </p:nvSpPr>
          <p:spPr bwMode="auto">
            <a:xfrm>
              <a:off x="5540" y="4670"/>
              <a:ext cx="915" cy="435"/>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dist">
                <a:lnSpc>
                  <a:spcPts val="1200"/>
                </a:lnSpc>
                <a:spcAft>
                  <a:spcPts val="0"/>
                </a:spcAft>
              </a:pPr>
              <a:r>
                <a:rPr lang="zh-TW" sz="1400" b="1" kern="100">
                  <a:effectLst/>
                  <a:latin typeface="+mn-ea"/>
                  <a:ea typeface="+mn-ea"/>
                  <a:cs typeface="Times New Roman"/>
                </a:rPr>
                <a:t>利用</a:t>
              </a:r>
            </a:p>
          </p:txBody>
        </p:sp>
        <p:sp>
          <p:nvSpPr>
            <p:cNvPr id="14" name="AutoShape 10"/>
            <p:cNvSpPr>
              <a:spLocks noChangeArrowheads="1"/>
            </p:cNvSpPr>
            <p:nvPr/>
          </p:nvSpPr>
          <p:spPr bwMode="auto">
            <a:xfrm>
              <a:off x="4205" y="5725"/>
              <a:ext cx="703" cy="1486"/>
            </a:xfrm>
            <a:prstGeom prst="downArrow">
              <a:avLst>
                <a:gd name="adj1" fmla="val 52250"/>
                <a:gd name="adj2" fmla="val 52124"/>
              </a:avLst>
            </a:prstGeom>
            <a:solidFill>
              <a:srgbClr val="DBE5F1"/>
            </a:solidFill>
            <a:ln w="9525">
              <a:solidFill>
                <a:srgbClr val="000000"/>
              </a:solidFill>
              <a:miter lim="800000"/>
              <a:headEnd/>
              <a:tailEnd/>
            </a:ln>
          </p:spPr>
          <p:txBody>
            <a:bodyPr rot="0" vert="horz" wrap="square" lIns="91440" tIns="45720" rIns="91440" bIns="45720" anchor="t" anchorCtr="0" upright="1">
              <a:noAutofit/>
            </a:bodyPr>
            <a:lstStyle/>
            <a:p>
              <a:pPr algn="dist">
                <a:spcAft>
                  <a:spcPts val="0"/>
                </a:spcAft>
              </a:pPr>
              <a:r>
                <a:rPr lang="zh-TW" sz="1400" b="1" kern="100">
                  <a:effectLst/>
                  <a:latin typeface="+mn-ea"/>
                  <a:ea typeface="+mn-ea"/>
                  <a:cs typeface="Times New Roman"/>
                </a:rPr>
                <a:t>再交付</a:t>
              </a:r>
            </a:p>
          </p:txBody>
        </p:sp>
        <p:sp>
          <p:nvSpPr>
            <p:cNvPr id="15" name="AutoShape 11"/>
            <p:cNvSpPr>
              <a:spLocks noChangeArrowheads="1"/>
            </p:cNvSpPr>
            <p:nvPr/>
          </p:nvSpPr>
          <p:spPr bwMode="auto">
            <a:xfrm rot="5400000">
              <a:off x="3246" y="5984"/>
              <a:ext cx="1217" cy="700"/>
            </a:xfrm>
            <a:prstGeom prst="flowChartTerminator">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ctr">
                <a:lnSpc>
                  <a:spcPts val="1200"/>
                </a:lnSpc>
                <a:spcAft>
                  <a:spcPts val="0"/>
                </a:spcAft>
              </a:pPr>
              <a:endParaRPr lang="en-US" altLang="zh-TW" sz="1400" b="1" kern="100" dirty="0" smtClean="0">
                <a:effectLst/>
                <a:latin typeface="+mn-ea"/>
                <a:ea typeface="+mn-ea"/>
                <a:cs typeface="Times New Roman"/>
              </a:endParaRPr>
            </a:p>
            <a:p>
              <a:pPr algn="ctr">
                <a:lnSpc>
                  <a:spcPts val="1200"/>
                </a:lnSpc>
                <a:spcAft>
                  <a:spcPts val="0"/>
                </a:spcAft>
              </a:pPr>
              <a:r>
                <a:rPr lang="zh-TW" sz="1400" b="1" kern="100" dirty="0" smtClean="0">
                  <a:effectLst/>
                  <a:latin typeface="+mn-ea"/>
                  <a:ea typeface="+mn-ea"/>
                  <a:cs typeface="Times New Roman"/>
                </a:rPr>
                <a:t>授</a:t>
              </a:r>
              <a:endParaRPr lang="en-US" altLang="zh-TW" sz="1400" b="1" kern="100" dirty="0" smtClean="0">
                <a:effectLst/>
                <a:latin typeface="+mn-ea"/>
                <a:ea typeface="+mn-ea"/>
                <a:cs typeface="Times New Roman"/>
              </a:endParaRPr>
            </a:p>
            <a:p>
              <a:pPr algn="ctr">
                <a:lnSpc>
                  <a:spcPts val="1200"/>
                </a:lnSpc>
                <a:spcAft>
                  <a:spcPts val="0"/>
                </a:spcAft>
              </a:pPr>
              <a:r>
                <a:rPr lang="zh-TW" sz="1400" b="1" kern="100" dirty="0" smtClean="0">
                  <a:effectLst/>
                  <a:latin typeface="+mn-ea"/>
                  <a:ea typeface="+mn-ea"/>
                  <a:cs typeface="Times New Roman"/>
                </a:rPr>
                <a:t>權</a:t>
              </a:r>
              <a:r>
                <a:rPr lang="zh-TW" sz="1400" b="1" kern="100" dirty="0">
                  <a:effectLst/>
                  <a:latin typeface="+mn-ea"/>
                  <a:ea typeface="+mn-ea"/>
                  <a:cs typeface="Times New Roman"/>
                </a:rPr>
                <a:t>書</a:t>
              </a:r>
            </a:p>
          </p:txBody>
        </p:sp>
      </p:grpSp>
      <p:sp>
        <p:nvSpPr>
          <p:cNvPr id="16" name="文字方塊 15"/>
          <p:cNvSpPr txBox="1"/>
          <p:nvPr/>
        </p:nvSpPr>
        <p:spPr>
          <a:xfrm>
            <a:off x="4716016" y="6073551"/>
            <a:ext cx="4427984" cy="307777"/>
          </a:xfrm>
          <a:prstGeom prst="rect">
            <a:avLst/>
          </a:prstGeom>
          <a:noFill/>
        </p:spPr>
        <p:txBody>
          <a:bodyPr wrap="square" rtlCol="0">
            <a:spAutoFit/>
          </a:bodyPr>
          <a:lstStyle/>
          <a:p>
            <a:r>
              <a:rPr lang="en-US" altLang="zh-TW" sz="1400" dirty="0"/>
              <a:t>※</a:t>
            </a:r>
            <a:r>
              <a:rPr lang="zh-TW" altLang="en-US" sz="1400" dirty="0" smtClean="0"/>
              <a:t>參考：</a:t>
            </a:r>
            <a:r>
              <a:rPr lang="zh-TW" altLang="en-US" sz="1400" u="sng" dirty="0" smtClean="0"/>
              <a:t>政府機關著作權約定文件範本及其使用說明</a:t>
            </a:r>
            <a:endParaRPr lang="en-US" altLang="zh-TW" sz="1400" u="sng" dirty="0" smtClean="0"/>
          </a:p>
        </p:txBody>
      </p:sp>
    </p:spTree>
    <p:extLst>
      <p:ext uri="{BB962C8B-B14F-4D97-AF65-F5344CB8AC3E}">
        <p14:creationId xmlns:p14="http://schemas.microsoft.com/office/powerpoint/2010/main" val="85310798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編號版面配置區 1"/>
          <p:cNvSpPr>
            <a:spLocks noGrp="1"/>
          </p:cNvSpPr>
          <p:nvPr>
            <p:ph type="sldNum" sz="quarter" idx="12"/>
          </p:nvPr>
        </p:nvSpPr>
        <p:spPr/>
        <p:txBody>
          <a:bodyPr/>
          <a:lstStyle/>
          <a:p>
            <a:fld id="{51D2D507-09EA-4C6F-96ED-053C801F8797}" type="slidenum">
              <a:rPr lang="zh-TW" altLang="en-US" smtClean="0"/>
              <a:t>42</a:t>
            </a:fld>
            <a:endParaRPr lang="zh-TW" altLang="en-US"/>
          </a:p>
        </p:txBody>
      </p:sp>
      <p:sp>
        <p:nvSpPr>
          <p:cNvPr id="3" name="矩形 2"/>
          <p:cNvSpPr/>
          <p:nvPr/>
        </p:nvSpPr>
        <p:spPr>
          <a:xfrm>
            <a:off x="906174" y="1484784"/>
            <a:ext cx="7266225" cy="4385816"/>
          </a:xfrm>
          <a:prstGeom prst="rect">
            <a:avLst/>
          </a:prstGeom>
          <a:ln>
            <a:noFill/>
          </a:ln>
          <a:effectLst>
            <a:outerShdw blurRad="50800" dist="38100" dir="8100000" algn="tr" rotWithShape="0">
              <a:prstClr val="black">
                <a:alpha val="40000"/>
              </a:prstClr>
            </a:outerShdw>
          </a:effectLst>
        </p:spPr>
        <p:style>
          <a:lnRef idx="1">
            <a:schemeClr val="accent5"/>
          </a:lnRef>
          <a:fillRef idx="2">
            <a:schemeClr val="accent5"/>
          </a:fillRef>
          <a:effectRef idx="1">
            <a:schemeClr val="accent5"/>
          </a:effectRef>
          <a:fontRef idx="minor">
            <a:schemeClr val="dk1"/>
          </a:fontRef>
        </p:style>
        <p:txBody>
          <a:bodyPr wrap="square">
            <a:spAutoFit/>
          </a:bodyPr>
          <a:lstStyle/>
          <a:p>
            <a:pPr algn="just" fontAlgn="base">
              <a:spcBef>
                <a:spcPts val="600"/>
              </a:spcBef>
            </a:pPr>
            <a:r>
              <a:rPr lang="zh-TW" altLang="zh-TW" sz="2400" b="1" dirty="0">
                <a:latin typeface="微軟正黑體" panose="020B0604030504040204" pitchFamily="34" charset="-120"/>
                <a:ea typeface="微軟正黑體" panose="020B0604030504040204" pitchFamily="34" charset="-120"/>
              </a:rPr>
              <a:t>第十四條</a:t>
            </a:r>
            <a:r>
              <a:rPr lang="en-US" altLang="zh-TW" sz="2400" b="1" dirty="0">
                <a:latin typeface="微軟正黑體" panose="020B0604030504040204" pitchFamily="34" charset="-120"/>
                <a:ea typeface="微軟正黑體" panose="020B0604030504040204" pitchFamily="34" charset="-120"/>
              </a:rPr>
              <a:t>  </a:t>
            </a:r>
            <a:r>
              <a:rPr lang="zh-TW" altLang="zh-TW" sz="2400" b="1" dirty="0">
                <a:latin typeface="微軟正黑體" panose="020B0604030504040204" pitchFamily="34" charset="-120"/>
                <a:ea typeface="微軟正黑體" panose="020B0604030504040204" pitchFamily="34" charset="-120"/>
              </a:rPr>
              <a:t>權利及責任</a:t>
            </a:r>
            <a:endParaRPr lang="zh-TW" altLang="zh-TW" sz="2400" dirty="0">
              <a:latin typeface="微軟正黑體" panose="020B0604030504040204" pitchFamily="34" charset="-120"/>
              <a:ea typeface="微軟正黑體" panose="020B0604030504040204" pitchFamily="34" charset="-120"/>
            </a:endParaRPr>
          </a:p>
          <a:p>
            <a:pPr algn="just" fontAlgn="base">
              <a:spcBef>
                <a:spcPts val="600"/>
              </a:spcBef>
            </a:pPr>
            <a:r>
              <a:rPr lang="en-US" altLang="zh-TW" sz="2400" dirty="0">
                <a:latin typeface="微軟正黑體" panose="020B0604030504040204" pitchFamily="34" charset="-120"/>
                <a:ea typeface="微軟正黑體" panose="020B0604030504040204" pitchFamily="34" charset="-120"/>
              </a:rPr>
              <a:t>(</a:t>
            </a:r>
            <a:r>
              <a:rPr lang="zh-TW" altLang="zh-TW" sz="2400" dirty="0">
                <a:latin typeface="微軟正黑體" panose="020B0604030504040204" pitchFamily="34" charset="-120"/>
                <a:ea typeface="微軟正黑體" panose="020B0604030504040204" pitchFamily="34" charset="-120"/>
              </a:rPr>
              <a:t>一</a:t>
            </a:r>
            <a:r>
              <a:rPr lang="en-US" altLang="zh-TW" sz="2400" dirty="0">
                <a:latin typeface="微軟正黑體" panose="020B0604030504040204" pitchFamily="34" charset="-120"/>
                <a:ea typeface="微軟正黑體" panose="020B0604030504040204" pitchFamily="34" charset="-120"/>
              </a:rPr>
              <a:t>)</a:t>
            </a:r>
            <a:r>
              <a:rPr lang="zh-TW" altLang="zh-TW" sz="2400" dirty="0">
                <a:latin typeface="微軟正黑體" panose="020B0604030504040204" pitchFamily="34" charset="-120"/>
                <a:ea typeface="微軟正黑體" panose="020B0604030504040204" pitchFamily="34" charset="-120"/>
              </a:rPr>
              <a:t>廠商應擔保第三人就履約標的，對於機關不得主張任何權利。</a:t>
            </a:r>
          </a:p>
          <a:p>
            <a:pPr algn="just" fontAlgn="base">
              <a:spcBef>
                <a:spcPts val="600"/>
              </a:spcBef>
            </a:pPr>
            <a:r>
              <a:rPr lang="en-US" altLang="zh-TW" sz="2400" dirty="0">
                <a:latin typeface="微軟正黑體" panose="020B0604030504040204" pitchFamily="34" charset="-120"/>
                <a:ea typeface="微軟正黑體" panose="020B0604030504040204" pitchFamily="34" charset="-120"/>
              </a:rPr>
              <a:t>(</a:t>
            </a:r>
            <a:r>
              <a:rPr lang="zh-TW" altLang="zh-TW" sz="2400" dirty="0">
                <a:latin typeface="微軟正黑體" panose="020B0604030504040204" pitchFamily="34" charset="-120"/>
                <a:ea typeface="微軟正黑體" panose="020B0604030504040204" pitchFamily="34" charset="-120"/>
              </a:rPr>
              <a:t>二</a:t>
            </a:r>
            <a:r>
              <a:rPr lang="en-US" altLang="zh-TW" sz="2400" dirty="0">
                <a:latin typeface="微軟正黑體" panose="020B0604030504040204" pitchFamily="34" charset="-120"/>
                <a:ea typeface="微軟正黑體" panose="020B0604030504040204" pitchFamily="34" charset="-120"/>
              </a:rPr>
              <a:t>)</a:t>
            </a:r>
            <a:r>
              <a:rPr lang="zh-TW" altLang="zh-TW" sz="2400" dirty="0">
                <a:latin typeface="微軟正黑體" panose="020B0604030504040204" pitchFamily="34" charset="-120"/>
                <a:ea typeface="微軟正黑體" panose="020B0604030504040204" pitchFamily="34" charset="-120"/>
              </a:rPr>
              <a:t>廠商履約，其有侵害第三人合法權益時，應由廠商負責處理並承擔一切法律責任。</a:t>
            </a:r>
          </a:p>
          <a:p>
            <a:pPr algn="just" fontAlgn="base">
              <a:spcBef>
                <a:spcPts val="600"/>
              </a:spcBef>
            </a:pPr>
            <a:r>
              <a:rPr lang="en-US" altLang="zh-TW" sz="2400" b="1" dirty="0">
                <a:latin typeface="微軟正黑體" panose="020B0604030504040204" pitchFamily="34" charset="-120"/>
                <a:ea typeface="微軟正黑體" panose="020B0604030504040204" pitchFamily="34" charset="-120"/>
              </a:rPr>
              <a:t>(</a:t>
            </a:r>
            <a:r>
              <a:rPr lang="zh-TW" altLang="zh-TW" sz="2400" b="1" dirty="0">
                <a:latin typeface="微軟正黑體" panose="020B0604030504040204" pitchFamily="34" charset="-120"/>
                <a:ea typeface="微軟正黑體" panose="020B0604030504040204" pitchFamily="34" charset="-120"/>
              </a:rPr>
              <a:t>三</a:t>
            </a:r>
            <a:r>
              <a:rPr lang="en-US" altLang="zh-TW" sz="2400" b="1" dirty="0">
                <a:latin typeface="微軟正黑體" panose="020B0604030504040204" pitchFamily="34" charset="-120"/>
                <a:ea typeface="微軟正黑體" panose="020B0604030504040204" pitchFamily="34" charset="-120"/>
              </a:rPr>
              <a:t>)</a:t>
            </a:r>
            <a:r>
              <a:rPr lang="zh-TW" altLang="zh-TW" sz="2400" b="1" dirty="0">
                <a:latin typeface="微軟正黑體" panose="020B0604030504040204" pitchFamily="34" charset="-120"/>
                <a:ea typeface="微軟正黑體" panose="020B0604030504040204" pitchFamily="34" charset="-120"/>
              </a:rPr>
              <a:t>本契約履約標的物，如有利用他人著作之情形，應取得該著作之著作財產權人授權機關不限時間、次數、地域之利用權限（包括但不限於重製、公開播送、公開上映、公開傳輸及發行等權利），機關並得再授權第三人利用，廠商並應將符合本款規定之授權書交付機關。</a:t>
            </a:r>
            <a:endParaRPr lang="zh-TW" altLang="zh-TW" sz="2400" dirty="0">
              <a:latin typeface="微軟正黑體" panose="020B0604030504040204" pitchFamily="34" charset="-120"/>
              <a:ea typeface="微軟正黑體" panose="020B0604030504040204" pitchFamily="34" charset="-120"/>
            </a:endParaRPr>
          </a:p>
        </p:txBody>
      </p:sp>
      <p:sp>
        <p:nvSpPr>
          <p:cNvPr id="4" name="矩形 3"/>
          <p:cNvSpPr/>
          <p:nvPr/>
        </p:nvSpPr>
        <p:spPr>
          <a:xfrm>
            <a:off x="3059832" y="260648"/>
            <a:ext cx="2749471" cy="707886"/>
          </a:xfrm>
          <a:prstGeom prst="rect">
            <a:avLst/>
          </a:prstGeom>
        </p:spPr>
        <p:txBody>
          <a:bodyPr wrap="none">
            <a:spAutoFit/>
          </a:bodyPr>
          <a:lstStyle/>
          <a:p>
            <a:r>
              <a:rPr lang="zh-TW" altLang="en-US" sz="4000" b="1" dirty="0">
                <a:solidFill>
                  <a:srgbClr val="002060"/>
                </a:solidFill>
                <a:latin typeface="微軟正黑體" panose="020B0604030504040204" pitchFamily="34" charset="-120"/>
                <a:ea typeface="微軟正黑體" panose="020B0604030504040204" pitchFamily="34" charset="-120"/>
              </a:rPr>
              <a:t>契約書實例</a:t>
            </a:r>
            <a:endParaRPr lang="zh-TW" altLang="en-US" sz="4000" dirty="0"/>
          </a:p>
        </p:txBody>
      </p:sp>
    </p:spTree>
    <p:extLst>
      <p:ext uri="{BB962C8B-B14F-4D97-AF65-F5344CB8AC3E}">
        <p14:creationId xmlns:p14="http://schemas.microsoft.com/office/powerpoint/2010/main" val="65011318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611560" y="260648"/>
            <a:ext cx="8229600" cy="882352"/>
          </a:xfrm>
        </p:spPr>
        <p:txBody>
          <a:bodyPr/>
          <a:lstStyle/>
          <a:p>
            <a:r>
              <a:rPr lang="zh-TW" altLang="en-US" sz="3600" b="1" dirty="0" smtClean="0">
                <a:latin typeface="微軟正黑體" panose="020B0604030504040204" pitchFamily="34" charset="-120"/>
                <a:ea typeface="微軟正黑體" panose="020B0604030504040204" pitchFamily="34" charset="-120"/>
              </a:rPr>
              <a:t>廠商侵權怎麼辦</a:t>
            </a:r>
            <a:r>
              <a:rPr lang="en-US" altLang="zh-TW" sz="3600" b="1" dirty="0" smtClean="0">
                <a:latin typeface="微軟正黑體" panose="020B0604030504040204" pitchFamily="34" charset="-120"/>
                <a:ea typeface="微軟正黑體" panose="020B0604030504040204" pitchFamily="34" charset="-120"/>
              </a:rPr>
              <a:t>?</a:t>
            </a:r>
            <a:endParaRPr lang="zh-TW" altLang="en-US" sz="3600" b="1" dirty="0">
              <a:latin typeface="微軟正黑體" panose="020B0604030504040204" pitchFamily="34" charset="-120"/>
              <a:ea typeface="微軟正黑體" panose="020B0604030504040204" pitchFamily="34" charset="-120"/>
            </a:endParaRPr>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43</a:t>
            </a:fld>
            <a:endParaRPr lang="zh-TW" altLang="en-US"/>
          </a:p>
        </p:txBody>
      </p:sp>
      <p:graphicFrame>
        <p:nvGraphicFramePr>
          <p:cNvPr id="7" name="資料庫圖表 6"/>
          <p:cNvGraphicFramePr/>
          <p:nvPr>
            <p:extLst>
              <p:ext uri="{D42A27DB-BD31-4B8C-83A1-F6EECF244321}">
                <p14:modId xmlns:p14="http://schemas.microsoft.com/office/powerpoint/2010/main" val="3982636151"/>
              </p:ext>
            </p:extLst>
          </p:nvPr>
        </p:nvGraphicFramePr>
        <p:xfrm>
          <a:off x="251520" y="1268760"/>
          <a:ext cx="8784976" cy="53285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圖片 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567836" y="116632"/>
            <a:ext cx="1273324" cy="1531680"/>
          </a:xfrm>
          <a:prstGeom prst="rect">
            <a:avLst/>
          </a:prstGeom>
        </p:spPr>
      </p:pic>
    </p:spTree>
    <p:extLst>
      <p:ext uri="{BB962C8B-B14F-4D97-AF65-F5344CB8AC3E}">
        <p14:creationId xmlns:p14="http://schemas.microsoft.com/office/powerpoint/2010/main" val="305383262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圓角矩形 30"/>
          <p:cNvSpPr/>
          <p:nvPr/>
        </p:nvSpPr>
        <p:spPr>
          <a:xfrm>
            <a:off x="7850944" y="5185478"/>
            <a:ext cx="1187624" cy="1152127"/>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kumimoji="1" lang="zh-TW" altLang="en-US"/>
          </a:p>
        </p:txBody>
      </p:sp>
      <p:sp>
        <p:nvSpPr>
          <p:cNvPr id="27" name="圓角矩形 26"/>
          <p:cNvSpPr/>
          <p:nvPr/>
        </p:nvSpPr>
        <p:spPr>
          <a:xfrm>
            <a:off x="7871621" y="3501008"/>
            <a:ext cx="1187624" cy="1152127"/>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kumimoji="1" lang="zh-TW" altLang="en-US"/>
          </a:p>
        </p:txBody>
      </p:sp>
      <p:sp>
        <p:nvSpPr>
          <p:cNvPr id="2" name="標題 1"/>
          <p:cNvSpPr>
            <a:spLocks noGrp="1"/>
          </p:cNvSpPr>
          <p:nvPr>
            <p:ph type="title"/>
          </p:nvPr>
        </p:nvSpPr>
        <p:spPr>
          <a:xfrm>
            <a:off x="611560" y="260648"/>
            <a:ext cx="8229600" cy="764704"/>
          </a:xfrm>
        </p:spPr>
        <p:txBody>
          <a:bodyPr/>
          <a:lstStyle/>
          <a:p>
            <a:r>
              <a:rPr kumimoji="1" lang="zh-TW" altLang="en-US" b="1" dirty="0" smtClean="0">
                <a:latin typeface="Microsoft JhengHei" charset="-120"/>
                <a:ea typeface="Microsoft JhengHei" charset="-120"/>
                <a:cs typeface="Microsoft JhengHei" charset="-120"/>
              </a:rPr>
              <a:t>處理建議</a:t>
            </a:r>
            <a:endParaRPr kumimoji="1" lang="zh-TW" altLang="en-US" b="1" dirty="0">
              <a:latin typeface="Microsoft JhengHei" charset="-120"/>
              <a:ea typeface="Microsoft JhengHei" charset="-120"/>
              <a:cs typeface="Microsoft JhengHei" charset="-120"/>
            </a:endParaRPr>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44</a:t>
            </a:fld>
            <a:endParaRPr lang="zh-TW" altLang="en-US"/>
          </a:p>
        </p:txBody>
      </p:sp>
      <p:sp>
        <p:nvSpPr>
          <p:cNvPr id="5" name="橢圓 4"/>
          <p:cNvSpPr/>
          <p:nvPr/>
        </p:nvSpPr>
        <p:spPr>
          <a:xfrm>
            <a:off x="0" y="2499753"/>
            <a:ext cx="1656184" cy="1584176"/>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kumimoji="1" lang="zh-TW" altLang="en-US" sz="2000" dirty="0"/>
          </a:p>
        </p:txBody>
      </p:sp>
      <p:sp>
        <p:nvSpPr>
          <p:cNvPr id="6" name="文字方塊 5"/>
          <p:cNvSpPr txBox="1"/>
          <p:nvPr/>
        </p:nvSpPr>
        <p:spPr>
          <a:xfrm>
            <a:off x="108012" y="2708920"/>
            <a:ext cx="1440160" cy="1200329"/>
          </a:xfrm>
          <a:prstGeom prst="rect">
            <a:avLst/>
          </a:prstGeom>
          <a:noFill/>
        </p:spPr>
        <p:txBody>
          <a:bodyPr wrap="square" rtlCol="0">
            <a:spAutoFit/>
          </a:bodyPr>
          <a:lstStyle/>
          <a:p>
            <a:r>
              <a:rPr kumimoji="1" lang="zh-TW" altLang="en-US" dirty="0" smtClean="0">
                <a:latin typeface="Microsoft JhengHei" charset="-120"/>
                <a:ea typeface="Microsoft JhengHei" charset="-120"/>
                <a:cs typeface="Microsoft JhengHei" charset="-120"/>
              </a:rPr>
              <a:t>廠商交付契約標的（文宣、影片等）及授權證明</a:t>
            </a:r>
            <a:endParaRPr kumimoji="1" lang="zh-TW" altLang="en-US" dirty="0">
              <a:latin typeface="Microsoft JhengHei" charset="-120"/>
              <a:ea typeface="Microsoft JhengHei" charset="-120"/>
              <a:cs typeface="Microsoft JhengHei" charset="-120"/>
            </a:endParaRPr>
          </a:p>
        </p:txBody>
      </p:sp>
      <p:sp>
        <p:nvSpPr>
          <p:cNvPr id="7" name="向右箭號 6"/>
          <p:cNvSpPr/>
          <p:nvPr/>
        </p:nvSpPr>
        <p:spPr>
          <a:xfrm>
            <a:off x="1719441" y="3113099"/>
            <a:ext cx="365699" cy="361728"/>
          </a:xfrm>
          <a:prstGeom prst="right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kumimoji="1" lang="zh-TW" altLang="en-US"/>
          </a:p>
        </p:txBody>
      </p:sp>
      <p:sp>
        <p:nvSpPr>
          <p:cNvPr id="10" name="圓角矩形 9"/>
          <p:cNvSpPr/>
          <p:nvPr/>
        </p:nvSpPr>
        <p:spPr>
          <a:xfrm>
            <a:off x="2123728" y="2552071"/>
            <a:ext cx="1440160" cy="1512168"/>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zh-TW" altLang="en-US"/>
          </a:p>
        </p:txBody>
      </p:sp>
      <p:sp>
        <p:nvSpPr>
          <p:cNvPr id="11" name="文字方塊 10"/>
          <p:cNvSpPr txBox="1"/>
          <p:nvPr/>
        </p:nvSpPr>
        <p:spPr>
          <a:xfrm>
            <a:off x="2123728" y="2728958"/>
            <a:ext cx="1440160" cy="1200329"/>
          </a:xfrm>
          <a:prstGeom prst="rect">
            <a:avLst/>
          </a:prstGeom>
          <a:noFill/>
        </p:spPr>
        <p:txBody>
          <a:bodyPr wrap="square" rtlCol="0">
            <a:spAutoFit/>
          </a:bodyPr>
          <a:lstStyle/>
          <a:p>
            <a:r>
              <a:rPr kumimoji="1" lang="zh-TW" altLang="en-US" dirty="0" smtClean="0">
                <a:latin typeface="Microsoft JhengHei" charset="-120"/>
                <a:ea typeface="Microsoft JhengHei" charset="-120"/>
                <a:cs typeface="Microsoft JhengHei" charset="-120"/>
              </a:rPr>
              <a:t>機關自行發現或第三人指出廠商可能侵權</a:t>
            </a:r>
            <a:endParaRPr kumimoji="1" lang="zh-TW" altLang="en-US" dirty="0">
              <a:latin typeface="Microsoft JhengHei" charset="-120"/>
              <a:ea typeface="Microsoft JhengHei" charset="-120"/>
              <a:cs typeface="Microsoft JhengHei" charset="-120"/>
            </a:endParaRPr>
          </a:p>
        </p:txBody>
      </p:sp>
      <p:sp>
        <p:nvSpPr>
          <p:cNvPr id="12" name="向右箭號 11"/>
          <p:cNvSpPr/>
          <p:nvPr/>
        </p:nvSpPr>
        <p:spPr>
          <a:xfrm>
            <a:off x="3635896" y="3113098"/>
            <a:ext cx="374534" cy="361729"/>
          </a:xfrm>
          <a:prstGeom prst="right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kumimoji="1" lang="zh-TW" altLang="en-US"/>
          </a:p>
        </p:txBody>
      </p:sp>
      <p:sp>
        <p:nvSpPr>
          <p:cNvPr id="13" name="圓角矩形 12"/>
          <p:cNvSpPr/>
          <p:nvPr/>
        </p:nvSpPr>
        <p:spPr>
          <a:xfrm>
            <a:off x="3995936" y="2573038"/>
            <a:ext cx="1440160" cy="1512168"/>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zh-TW" altLang="en-US"/>
          </a:p>
        </p:txBody>
      </p:sp>
      <p:sp>
        <p:nvSpPr>
          <p:cNvPr id="14" name="文字方塊 13"/>
          <p:cNvSpPr txBox="1"/>
          <p:nvPr/>
        </p:nvSpPr>
        <p:spPr>
          <a:xfrm>
            <a:off x="3995936" y="2753445"/>
            <a:ext cx="1440160" cy="1200329"/>
          </a:xfrm>
          <a:prstGeom prst="rect">
            <a:avLst/>
          </a:prstGeom>
          <a:noFill/>
        </p:spPr>
        <p:txBody>
          <a:bodyPr wrap="square" rtlCol="0">
            <a:spAutoFit/>
          </a:bodyPr>
          <a:lstStyle/>
          <a:p>
            <a:r>
              <a:rPr kumimoji="1" lang="zh-TW" altLang="en-US" dirty="0" smtClean="0">
                <a:latin typeface="Microsoft JhengHei" charset="-120"/>
                <a:ea typeface="Microsoft JhengHei" charset="-120"/>
                <a:cs typeface="Microsoft JhengHei" charset="-120"/>
              </a:rPr>
              <a:t>機關進行初步調查判斷，同時請廠商說明</a:t>
            </a:r>
            <a:endParaRPr kumimoji="1" lang="zh-TW" altLang="en-US" dirty="0">
              <a:latin typeface="Microsoft JhengHei" charset="-120"/>
              <a:ea typeface="Microsoft JhengHei" charset="-120"/>
              <a:cs typeface="Microsoft JhengHei" charset="-120"/>
            </a:endParaRPr>
          </a:p>
        </p:txBody>
      </p:sp>
      <p:sp>
        <p:nvSpPr>
          <p:cNvPr id="16" name="橢圓圖說文字 15"/>
          <p:cNvSpPr/>
          <p:nvPr/>
        </p:nvSpPr>
        <p:spPr>
          <a:xfrm>
            <a:off x="3563889" y="1412776"/>
            <a:ext cx="2088232" cy="915012"/>
          </a:xfrm>
          <a:prstGeom prst="wedgeEllipseCallout">
            <a:avLst>
              <a:gd name="adj1" fmla="val 3077"/>
              <a:gd name="adj2" fmla="val 68062"/>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kumimoji="1" lang="zh-TW" altLang="en-US" sz="2400" b="1" dirty="0" smtClean="0">
                <a:latin typeface="微軟正黑體" panose="020B0604030504040204" pitchFamily="34" charset="-120"/>
                <a:ea typeface="微軟正黑體" panose="020B0604030504040204" pitchFamily="34" charset="-120"/>
              </a:rPr>
              <a:t>掌握時效！</a:t>
            </a:r>
            <a:endParaRPr kumimoji="1" lang="zh-TW" altLang="en-US" sz="2400" b="1" dirty="0">
              <a:latin typeface="微軟正黑體" panose="020B0604030504040204" pitchFamily="34" charset="-120"/>
              <a:ea typeface="微軟正黑體" panose="020B0604030504040204" pitchFamily="34" charset="-120"/>
            </a:endParaRPr>
          </a:p>
        </p:txBody>
      </p:sp>
      <p:sp>
        <p:nvSpPr>
          <p:cNvPr id="17" name="向右箭號 16"/>
          <p:cNvSpPr/>
          <p:nvPr/>
        </p:nvSpPr>
        <p:spPr>
          <a:xfrm>
            <a:off x="5508104" y="2552071"/>
            <a:ext cx="432048" cy="432048"/>
          </a:xfrm>
          <a:prstGeom prst="right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kumimoji="1" lang="zh-TW" altLang="en-US"/>
          </a:p>
        </p:txBody>
      </p:sp>
      <p:sp>
        <p:nvSpPr>
          <p:cNvPr id="18" name="向右箭號 17"/>
          <p:cNvSpPr/>
          <p:nvPr/>
        </p:nvSpPr>
        <p:spPr>
          <a:xfrm>
            <a:off x="5508104" y="3737750"/>
            <a:ext cx="432048" cy="432048"/>
          </a:xfrm>
          <a:prstGeom prst="righ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kumimoji="1" lang="zh-TW" altLang="en-US"/>
          </a:p>
        </p:txBody>
      </p:sp>
      <p:sp>
        <p:nvSpPr>
          <p:cNvPr id="19" name="圓角矩形 18"/>
          <p:cNvSpPr/>
          <p:nvPr/>
        </p:nvSpPr>
        <p:spPr>
          <a:xfrm>
            <a:off x="6012160" y="1596543"/>
            <a:ext cx="1440160" cy="1512168"/>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kumimoji="1" lang="zh-TW" altLang="en-US"/>
          </a:p>
        </p:txBody>
      </p:sp>
      <p:sp>
        <p:nvSpPr>
          <p:cNvPr id="20" name="文字方塊 19"/>
          <p:cNvSpPr txBox="1"/>
          <p:nvPr/>
        </p:nvSpPr>
        <p:spPr>
          <a:xfrm>
            <a:off x="6084168" y="1781386"/>
            <a:ext cx="1440160" cy="1200329"/>
          </a:xfrm>
          <a:prstGeom prst="rect">
            <a:avLst/>
          </a:prstGeom>
          <a:noFill/>
        </p:spPr>
        <p:txBody>
          <a:bodyPr wrap="square" rtlCol="0">
            <a:spAutoFit/>
          </a:bodyPr>
          <a:lstStyle/>
          <a:p>
            <a:r>
              <a:rPr kumimoji="1" lang="zh-TW" altLang="en-US" dirty="0" smtClean="0">
                <a:latin typeface="Microsoft JhengHei" charset="-120"/>
                <a:ea typeface="Microsoft JhengHei" charset="-120"/>
                <a:cs typeface="Microsoft JhengHei" charset="-120"/>
              </a:rPr>
              <a:t>明顯可判斷無侵權疑慮</a:t>
            </a:r>
            <a:endParaRPr kumimoji="1" lang="en-US" altLang="zh-TW" dirty="0" smtClean="0">
              <a:latin typeface="Microsoft JhengHei" charset="-120"/>
              <a:ea typeface="Microsoft JhengHei" charset="-120"/>
              <a:cs typeface="Microsoft JhengHei" charset="-120"/>
            </a:endParaRPr>
          </a:p>
          <a:p>
            <a:r>
              <a:rPr kumimoji="1" lang="zh-TW" altLang="en-US" dirty="0" smtClean="0">
                <a:latin typeface="Microsoft JhengHei" charset="-120"/>
                <a:ea typeface="Microsoft JhengHei" charset="-120"/>
                <a:cs typeface="Microsoft JhengHei" charset="-120"/>
              </a:rPr>
              <a:t>（廠商提出證明文件等）</a:t>
            </a:r>
            <a:endParaRPr kumimoji="1" lang="zh-TW" altLang="en-US" dirty="0">
              <a:latin typeface="Microsoft JhengHei" charset="-120"/>
              <a:ea typeface="Microsoft JhengHei" charset="-120"/>
              <a:cs typeface="Microsoft JhengHei" charset="-120"/>
            </a:endParaRPr>
          </a:p>
        </p:txBody>
      </p:sp>
      <p:sp>
        <p:nvSpPr>
          <p:cNvPr id="21" name="圓角矩形 20"/>
          <p:cNvSpPr/>
          <p:nvPr/>
        </p:nvSpPr>
        <p:spPr>
          <a:xfrm>
            <a:off x="6012160" y="3212976"/>
            <a:ext cx="1440160" cy="1877868"/>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zh-TW" altLang="en-US"/>
          </a:p>
        </p:txBody>
      </p:sp>
      <p:sp>
        <p:nvSpPr>
          <p:cNvPr id="22" name="文字方塊 21"/>
          <p:cNvSpPr txBox="1"/>
          <p:nvPr/>
        </p:nvSpPr>
        <p:spPr>
          <a:xfrm>
            <a:off x="6012160" y="3284984"/>
            <a:ext cx="1440160" cy="1754326"/>
          </a:xfrm>
          <a:prstGeom prst="rect">
            <a:avLst/>
          </a:prstGeom>
          <a:noFill/>
        </p:spPr>
        <p:txBody>
          <a:bodyPr wrap="square" rtlCol="0">
            <a:spAutoFit/>
          </a:bodyPr>
          <a:lstStyle/>
          <a:p>
            <a:r>
              <a:rPr kumimoji="1" lang="zh-TW" altLang="en-US" dirty="0" smtClean="0">
                <a:latin typeface="Microsoft JhengHei" charset="-120"/>
                <a:ea typeface="Microsoft JhengHei" charset="-120"/>
                <a:cs typeface="Microsoft JhengHei" charset="-120"/>
              </a:rPr>
              <a:t>可能侵權</a:t>
            </a:r>
            <a:r>
              <a:rPr kumimoji="1" lang="zh-TW" altLang="en-US" b="1" dirty="0" smtClean="0"/>
              <a:t>！</a:t>
            </a:r>
            <a:endParaRPr kumimoji="1" lang="en-US" altLang="zh-TW" b="1" dirty="0" smtClean="0"/>
          </a:p>
          <a:p>
            <a:r>
              <a:rPr kumimoji="1" lang="zh-TW" altLang="en-US" b="1" u="sng" dirty="0" smtClean="0">
                <a:latin typeface="Microsoft JhengHei" charset="-120"/>
                <a:ea typeface="Microsoft JhengHei" charset="-120"/>
                <a:cs typeface="Microsoft JhengHei" charset="-120"/>
              </a:rPr>
              <a:t>馬上停止利用，並將侵權資料取下</a:t>
            </a:r>
            <a:r>
              <a:rPr kumimoji="1" lang="en-US" altLang="zh-TW" b="1" u="sng" dirty="0" smtClean="0">
                <a:latin typeface="Microsoft JhengHei" charset="-120"/>
                <a:ea typeface="Microsoft JhengHei" charset="-120"/>
                <a:cs typeface="Microsoft JhengHei" charset="-120"/>
              </a:rPr>
              <a:t>(</a:t>
            </a:r>
            <a:r>
              <a:rPr kumimoji="1" lang="zh-TW" altLang="en-US" b="1" u="sng" dirty="0" smtClean="0">
                <a:latin typeface="Microsoft JhengHei" charset="-120"/>
                <a:ea typeface="Microsoft JhengHei" charset="-120"/>
                <a:cs typeface="Microsoft JhengHei" charset="-120"/>
              </a:rPr>
              <a:t>例如機關網站</a:t>
            </a:r>
            <a:r>
              <a:rPr kumimoji="1" lang="en-US" altLang="zh-TW" b="1" u="sng" dirty="0" smtClean="0">
                <a:latin typeface="Microsoft JhengHei" charset="-120"/>
                <a:ea typeface="Microsoft JhengHei" charset="-120"/>
                <a:cs typeface="Microsoft JhengHei" charset="-120"/>
              </a:rPr>
              <a:t>)</a:t>
            </a:r>
            <a:r>
              <a:rPr kumimoji="1" lang="zh-TW" altLang="en-US" b="1" u="sng" dirty="0" smtClean="0">
                <a:latin typeface="Microsoft JhengHei" charset="-120"/>
                <a:ea typeface="Microsoft JhengHei" charset="-120"/>
                <a:cs typeface="Microsoft JhengHei" charset="-120"/>
              </a:rPr>
              <a:t>或回收</a:t>
            </a:r>
            <a:r>
              <a:rPr kumimoji="1" lang="zh-TW" altLang="en-US" b="1" dirty="0" smtClean="0">
                <a:latin typeface="Microsoft JhengHei" charset="-120"/>
                <a:ea typeface="Microsoft JhengHei" charset="-120"/>
                <a:cs typeface="Microsoft JhengHei" charset="-120"/>
              </a:rPr>
              <a:t> </a:t>
            </a:r>
            <a:endParaRPr kumimoji="1" lang="zh-TW" altLang="en-US" dirty="0">
              <a:latin typeface="Microsoft JhengHei" charset="-120"/>
              <a:ea typeface="Microsoft JhengHei" charset="-120"/>
              <a:cs typeface="Microsoft JhengHei" charset="-120"/>
            </a:endParaRPr>
          </a:p>
        </p:txBody>
      </p:sp>
      <p:sp>
        <p:nvSpPr>
          <p:cNvPr id="24" name="橢圓圖說文字 23"/>
          <p:cNvSpPr/>
          <p:nvPr/>
        </p:nvSpPr>
        <p:spPr>
          <a:xfrm>
            <a:off x="3454693" y="4726373"/>
            <a:ext cx="2458401" cy="1301824"/>
          </a:xfrm>
          <a:prstGeom prst="wedgeEllipseCallout">
            <a:avLst>
              <a:gd name="adj1" fmla="val 53898"/>
              <a:gd name="adj2" fmla="val -37730"/>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kumimoji="1" lang="zh-TW" altLang="en-US" b="1" dirty="0" smtClean="0">
                <a:latin typeface="Microsoft JhengHei" charset="-120"/>
                <a:ea typeface="Microsoft JhengHei" charset="-120"/>
                <a:cs typeface="Microsoft JhengHei" charset="-120"/>
              </a:rPr>
              <a:t>未來進入訴訟，機關可舉證無侵權「故意」</a:t>
            </a:r>
            <a:endParaRPr kumimoji="1" lang="zh-TW" altLang="en-US" b="1" dirty="0">
              <a:latin typeface="Microsoft JhengHei" charset="-120"/>
              <a:ea typeface="Microsoft JhengHei" charset="-120"/>
              <a:cs typeface="Microsoft JhengHei" charset="-120"/>
            </a:endParaRPr>
          </a:p>
        </p:txBody>
      </p:sp>
      <p:sp>
        <p:nvSpPr>
          <p:cNvPr id="25" name="向右箭號 24"/>
          <p:cNvSpPr/>
          <p:nvPr/>
        </p:nvSpPr>
        <p:spPr>
          <a:xfrm>
            <a:off x="7534457" y="3861048"/>
            <a:ext cx="349911" cy="413464"/>
          </a:xfrm>
          <a:prstGeom prst="right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kumimoji="1" lang="zh-TW" altLang="en-US"/>
          </a:p>
        </p:txBody>
      </p:sp>
      <p:sp>
        <p:nvSpPr>
          <p:cNvPr id="26" name="文字方塊 25"/>
          <p:cNvSpPr txBox="1"/>
          <p:nvPr/>
        </p:nvSpPr>
        <p:spPr>
          <a:xfrm>
            <a:off x="7892298" y="3645024"/>
            <a:ext cx="1146270" cy="923330"/>
          </a:xfrm>
          <a:prstGeom prst="rect">
            <a:avLst/>
          </a:prstGeom>
          <a:noFill/>
        </p:spPr>
        <p:txBody>
          <a:bodyPr wrap="square" rtlCol="0">
            <a:spAutoFit/>
          </a:bodyPr>
          <a:lstStyle/>
          <a:p>
            <a:r>
              <a:rPr kumimoji="1" lang="zh-TW" altLang="en-US" dirty="0" smtClean="0">
                <a:latin typeface="Microsoft JhengHei" charset="-120"/>
                <a:ea typeface="Microsoft JhengHei" charset="-120"/>
                <a:cs typeface="Microsoft JhengHei" charset="-120"/>
              </a:rPr>
              <a:t>要求廠商盡快合法取得授權</a:t>
            </a:r>
            <a:endParaRPr kumimoji="1" lang="zh-TW" altLang="en-US" dirty="0">
              <a:latin typeface="Microsoft JhengHei" charset="-120"/>
              <a:ea typeface="Microsoft JhengHei" charset="-120"/>
              <a:cs typeface="Microsoft JhengHei" charset="-120"/>
            </a:endParaRPr>
          </a:p>
        </p:txBody>
      </p:sp>
      <p:sp>
        <p:nvSpPr>
          <p:cNvPr id="28" name="向右箭號 27"/>
          <p:cNvSpPr/>
          <p:nvPr/>
        </p:nvSpPr>
        <p:spPr>
          <a:xfrm rot="5400000">
            <a:off x="1654198" y="3739736"/>
            <a:ext cx="365699" cy="361728"/>
          </a:xfrm>
          <a:prstGeom prst="right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kumimoji="1" lang="zh-TW" altLang="en-US"/>
          </a:p>
        </p:txBody>
      </p:sp>
      <p:sp>
        <p:nvSpPr>
          <p:cNvPr id="3" name="圓角矩形 2"/>
          <p:cNvSpPr/>
          <p:nvPr/>
        </p:nvSpPr>
        <p:spPr>
          <a:xfrm>
            <a:off x="1190001" y="4238914"/>
            <a:ext cx="1296144" cy="972459"/>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zh-TW" altLang="en-US" dirty="0" smtClean="0">
                <a:latin typeface="微軟正黑體" panose="020B0604030504040204" pitchFamily="34" charset="-120"/>
                <a:ea typeface="微軟正黑體" panose="020B0604030504040204" pitchFamily="34" charset="-120"/>
              </a:rPr>
              <a:t>機關先行檢視</a:t>
            </a:r>
            <a:endParaRPr lang="zh-TW" altLang="en-US" dirty="0">
              <a:latin typeface="微軟正黑體" panose="020B0604030504040204" pitchFamily="34" charset="-120"/>
              <a:ea typeface="微軟正黑體" panose="020B0604030504040204" pitchFamily="34" charset="-120"/>
            </a:endParaRPr>
          </a:p>
        </p:txBody>
      </p:sp>
      <p:sp>
        <p:nvSpPr>
          <p:cNvPr id="29" name="文字方塊 28"/>
          <p:cNvSpPr txBox="1"/>
          <p:nvPr/>
        </p:nvSpPr>
        <p:spPr>
          <a:xfrm>
            <a:off x="7869476" y="5211373"/>
            <a:ext cx="1255076" cy="1200329"/>
          </a:xfrm>
          <a:prstGeom prst="rect">
            <a:avLst/>
          </a:prstGeom>
          <a:noFill/>
        </p:spPr>
        <p:txBody>
          <a:bodyPr wrap="square" rtlCol="0">
            <a:spAutoFit/>
          </a:bodyPr>
          <a:lstStyle/>
          <a:p>
            <a:r>
              <a:rPr kumimoji="1" lang="zh-TW" altLang="en-US" dirty="0" smtClean="0">
                <a:latin typeface="Microsoft JhengHei" charset="-120"/>
                <a:ea typeface="Microsoft JhengHei" charset="-120"/>
                <a:cs typeface="Microsoft JhengHei" charset="-120"/>
              </a:rPr>
              <a:t>若確定侵權則依契約向廠商求償，</a:t>
            </a:r>
            <a:endParaRPr kumimoji="1" lang="zh-TW" altLang="en-US" dirty="0">
              <a:latin typeface="Microsoft JhengHei" charset="-120"/>
              <a:ea typeface="Microsoft JhengHei" charset="-120"/>
              <a:cs typeface="Microsoft JhengHei" charset="-120"/>
            </a:endParaRPr>
          </a:p>
        </p:txBody>
      </p:sp>
      <p:sp>
        <p:nvSpPr>
          <p:cNvPr id="30" name="向右箭號 29"/>
          <p:cNvSpPr/>
          <p:nvPr/>
        </p:nvSpPr>
        <p:spPr>
          <a:xfrm rot="5400000">
            <a:off x="8282584" y="4727130"/>
            <a:ext cx="365699" cy="361728"/>
          </a:xfrm>
          <a:prstGeom prst="right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kumimoji="1" lang="zh-TW" altLang="en-US"/>
          </a:p>
        </p:txBody>
      </p:sp>
    </p:spTree>
    <p:extLst>
      <p:ext uri="{BB962C8B-B14F-4D97-AF65-F5344CB8AC3E}">
        <p14:creationId xmlns:p14="http://schemas.microsoft.com/office/powerpoint/2010/main" val="191839966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endParaRPr lang="zh-TW" altLang="en-US"/>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45</a:t>
            </a:fld>
            <a:endParaRPr lang="zh-TW" altLang="en-US"/>
          </a:p>
        </p:txBody>
      </p:sp>
      <p:sp>
        <p:nvSpPr>
          <p:cNvPr id="5" name="矩形 4"/>
          <p:cNvSpPr/>
          <p:nvPr/>
        </p:nvSpPr>
        <p:spPr>
          <a:xfrm>
            <a:off x="899592" y="2643009"/>
            <a:ext cx="7632848" cy="707886"/>
          </a:xfrm>
          <a:prstGeom prst="rect">
            <a:avLst/>
          </a:prstGeom>
        </p:spPr>
        <p:txBody>
          <a:bodyPr wrap="square">
            <a:spAutoFit/>
          </a:bodyPr>
          <a:lstStyle/>
          <a:p>
            <a:pPr lvl="0"/>
            <a:r>
              <a:rPr lang="zh-TW" altLang="en-US" sz="4000" b="1" dirty="0">
                <a:solidFill>
                  <a:srgbClr val="002060"/>
                </a:solidFill>
                <a:latin typeface="微軟正黑體" panose="020B0604030504040204" pitchFamily="34" charset="-120"/>
                <a:ea typeface="微軟正黑體" panose="020B0604030504040204" pitchFamily="34" charset="-120"/>
              </a:rPr>
              <a:t>政府機關利用著作常見案例</a:t>
            </a:r>
            <a:endParaRPr lang="en-US" altLang="zh-TW" sz="3200" b="1" dirty="0">
              <a:latin typeface="微軟正黑體" panose="020B0604030504040204" pitchFamily="34" charset="-120"/>
              <a:ea typeface="微軟正黑體" panose="020B0604030504040204" pitchFamily="34" charset="-120"/>
            </a:endParaRPr>
          </a:p>
        </p:txBody>
      </p:sp>
      <p:pic>
        <p:nvPicPr>
          <p:cNvPr id="3" name="圖片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48064" y="4149080"/>
            <a:ext cx="3203848" cy="2281357"/>
          </a:xfrm>
          <a:prstGeom prst="rect">
            <a:avLst/>
          </a:prstGeom>
        </p:spPr>
      </p:pic>
    </p:spTree>
    <p:extLst>
      <p:ext uri="{BB962C8B-B14F-4D97-AF65-F5344CB8AC3E}">
        <p14:creationId xmlns:p14="http://schemas.microsoft.com/office/powerpoint/2010/main" val="288280544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051720" y="260648"/>
            <a:ext cx="6768752" cy="548680"/>
          </a:xfrm>
        </p:spPr>
        <p:txBody>
          <a:bodyPr/>
          <a:lstStyle/>
          <a:p>
            <a:pPr algn="l">
              <a:tabLst>
                <a:tab pos="1879600" algn="l"/>
              </a:tabLst>
            </a:pPr>
            <a:r>
              <a:rPr lang="en-US" altLang="zh-TW" sz="3200" b="1" dirty="0" smtClean="0"/>
              <a:t>Q1:</a:t>
            </a:r>
            <a:r>
              <a:rPr lang="zh-TW" altLang="en-US" sz="3200" b="1" dirty="0" smtClean="0">
                <a:latin typeface="微軟正黑體" panose="020B0604030504040204" pitchFamily="34" charset="-120"/>
                <a:ea typeface="微軟正黑體" panose="020B0604030504040204" pitchFamily="34" charset="-120"/>
              </a:rPr>
              <a:t>彩繪村可以彩繪知名動漫角色嗎</a:t>
            </a:r>
            <a:r>
              <a:rPr lang="en-US" altLang="zh-TW" sz="3200" b="1" dirty="0" smtClean="0">
                <a:latin typeface="微軟正黑體" panose="020B0604030504040204" pitchFamily="34" charset="-120"/>
                <a:ea typeface="微軟正黑體" panose="020B0604030504040204" pitchFamily="34" charset="-120"/>
              </a:rPr>
              <a:t>?</a:t>
            </a:r>
            <a:endParaRPr lang="zh-TW" altLang="en-US" sz="3200" b="1" dirty="0">
              <a:latin typeface="微軟正黑體" panose="020B0604030504040204" pitchFamily="34" charset="-120"/>
              <a:ea typeface="微軟正黑體" panose="020B0604030504040204" pitchFamily="34" charset="-120"/>
            </a:endParaRPr>
          </a:p>
        </p:txBody>
      </p:sp>
      <p:sp>
        <p:nvSpPr>
          <p:cNvPr id="3" name="內容版面配置區 2"/>
          <p:cNvSpPr>
            <a:spLocks noGrp="1"/>
          </p:cNvSpPr>
          <p:nvPr>
            <p:ph idx="1"/>
          </p:nvPr>
        </p:nvSpPr>
        <p:spPr>
          <a:xfrm>
            <a:off x="357319" y="2684296"/>
            <a:ext cx="8229600" cy="5040560"/>
          </a:xfrm>
        </p:spPr>
        <p:txBody>
          <a:bodyPr>
            <a:normAutofit/>
          </a:bodyPr>
          <a:lstStyle/>
          <a:p>
            <a:pPr marL="0" indent="0">
              <a:buNone/>
            </a:pPr>
            <a:r>
              <a:rPr lang="zh-TW" altLang="en-US" sz="2700" b="1" dirty="0" smtClean="0">
                <a:latin typeface="微軟正黑體" panose="020B0604030504040204" pitchFamily="34" charset="-120"/>
                <a:ea typeface="微軟正黑體" panose="020B0604030504040204" pitchFamily="34" charset="-120"/>
              </a:rPr>
              <a:t>解答</a:t>
            </a:r>
            <a:r>
              <a:rPr lang="zh-TW" altLang="en-US" sz="2700" dirty="0" smtClean="0">
                <a:latin typeface="微軟正黑體" panose="020B0604030504040204" pitchFamily="34" charset="-120"/>
                <a:ea typeface="微軟正黑體" panose="020B0604030504040204" pitchFamily="34" charset="-120"/>
              </a:rPr>
              <a:t>：</a:t>
            </a:r>
            <a:endParaRPr lang="en-US" altLang="zh-TW" sz="2700" dirty="0" smtClean="0">
              <a:latin typeface="微軟正黑體" panose="020B0604030504040204" pitchFamily="34" charset="-120"/>
              <a:ea typeface="微軟正黑體" panose="020B0604030504040204" pitchFamily="34" charset="-120"/>
            </a:endParaRPr>
          </a:p>
          <a:p>
            <a:pPr marL="342900" lvl="1" indent="-342900">
              <a:buFont typeface="Arial" pitchFamily="34" charset="0"/>
              <a:buChar char="•"/>
            </a:pPr>
            <a:r>
              <a:rPr lang="zh-TW" altLang="en-US" sz="2700" dirty="0" smtClean="0">
                <a:latin typeface="微軟正黑體" panose="020B0604030504040204" pitchFamily="34" charset="-120"/>
                <a:ea typeface="微軟正黑體" panose="020B0604030504040204" pitchFamily="34" charset="-120"/>
              </a:rPr>
              <a:t>他人所創作的動漫角色，如龍貓、皮卡丘等，為其所享有之美術著作，未經同意或授權而自行繪製於牆面上，將侵害</a:t>
            </a:r>
            <a:r>
              <a:rPr lang="zh-TW" altLang="en-US" sz="2700" dirty="0">
                <a:latin typeface="微軟正黑體" panose="020B0604030504040204" pitchFamily="34" charset="-120"/>
                <a:ea typeface="微軟正黑體" panose="020B0604030504040204" pitchFamily="34" charset="-120"/>
              </a:rPr>
              <a:t>重製</a:t>
            </a:r>
            <a:r>
              <a:rPr lang="zh-TW" altLang="en-US" sz="2700" dirty="0" smtClean="0">
                <a:latin typeface="微軟正黑體" panose="020B0604030504040204" pitchFamily="34" charset="-120"/>
                <a:ea typeface="微軟正黑體" panose="020B0604030504040204" pitchFamily="34" charset="-120"/>
              </a:rPr>
              <a:t>權</a:t>
            </a:r>
            <a:r>
              <a:rPr lang="zh-TW" altLang="en-US" sz="2700" dirty="0">
                <a:latin typeface="微軟正黑體" panose="020B0604030504040204" pitchFamily="34" charset="-120"/>
                <a:ea typeface="微軟正黑體" panose="020B0604030504040204" pitchFamily="34" charset="-120"/>
              </a:rPr>
              <a:t>，</a:t>
            </a:r>
            <a:r>
              <a:rPr lang="zh-TW" altLang="en-US" sz="2700" dirty="0" smtClean="0">
                <a:latin typeface="微軟正黑體" panose="020B0604030504040204" pitchFamily="34" charset="-120"/>
                <a:ea typeface="微軟正黑體" panose="020B0604030504040204" pitchFamily="34" charset="-120"/>
              </a:rPr>
              <a:t>另</a:t>
            </a:r>
            <a:r>
              <a:rPr lang="zh-TW" altLang="en-US" sz="2700" dirty="0">
                <a:latin typeface="微軟正黑體" panose="020B0604030504040204" pitchFamily="34" charset="-120"/>
                <a:ea typeface="微軟正黑體" panose="020B0604030504040204" pitchFamily="34" charset="-120"/>
              </a:rPr>
              <a:t>加入自己的</a:t>
            </a:r>
            <a:r>
              <a:rPr lang="zh-TW" altLang="en-US" sz="2700" dirty="0" smtClean="0">
                <a:latin typeface="微軟正黑體" panose="020B0604030504040204" pitchFamily="34" charset="-120"/>
                <a:ea typeface="微軟正黑體" panose="020B0604030504040204" pitchFamily="34" charset="-120"/>
              </a:rPr>
              <a:t>創意，亦涉及改作行為。</a:t>
            </a:r>
            <a:endParaRPr lang="zh-TW" altLang="en-US" sz="2700" dirty="0">
              <a:latin typeface="微軟正黑體" panose="020B0604030504040204" pitchFamily="34" charset="-120"/>
              <a:ea typeface="微軟正黑體" panose="020B0604030504040204" pitchFamily="34" charset="-120"/>
            </a:endParaRPr>
          </a:p>
          <a:p>
            <a:r>
              <a:rPr lang="zh-TW" altLang="en-US" sz="2700" dirty="0" smtClean="0">
                <a:latin typeface="微軟正黑體" panose="020B0604030504040204" pitchFamily="34" charset="-120"/>
                <a:ea typeface="微軟正黑體" panose="020B0604030504040204" pitchFamily="34" charset="-120"/>
              </a:rPr>
              <a:t>為尊重著作權，並建立政府積極守法之正面形象，應事先取得同意或授權，或盡量與原創者</a:t>
            </a:r>
            <a:endParaRPr lang="en-US" altLang="zh-TW" sz="2700" dirty="0" smtClean="0">
              <a:latin typeface="微軟正黑體" panose="020B0604030504040204" pitchFamily="34" charset="-120"/>
              <a:ea typeface="微軟正黑體" panose="020B0604030504040204" pitchFamily="34" charset="-120"/>
            </a:endParaRPr>
          </a:p>
          <a:p>
            <a:pPr marL="0" indent="0">
              <a:buNone/>
            </a:pPr>
            <a:r>
              <a:rPr lang="zh-TW" altLang="en-US" sz="2700" dirty="0">
                <a:latin typeface="微軟正黑體" panose="020B0604030504040204" pitchFamily="34" charset="-120"/>
                <a:ea typeface="微軟正黑體" panose="020B0604030504040204" pitchFamily="34" charset="-120"/>
              </a:rPr>
              <a:t> </a:t>
            </a:r>
            <a:r>
              <a:rPr lang="zh-TW" altLang="en-US" sz="2700" dirty="0" smtClean="0">
                <a:latin typeface="微軟正黑體" panose="020B0604030504040204" pitchFamily="34" charset="-120"/>
                <a:ea typeface="微軟正黑體" panose="020B0604030504040204" pitchFamily="34" charset="-120"/>
              </a:rPr>
              <a:t>   合作繪製原創作品，鼓勵創作。</a:t>
            </a:r>
            <a:endParaRPr lang="en-US" altLang="zh-TW" sz="2700" dirty="0" smtClean="0">
              <a:latin typeface="微軟正黑體" panose="020B0604030504040204" pitchFamily="34" charset="-120"/>
              <a:ea typeface="微軟正黑體" panose="020B0604030504040204" pitchFamily="34" charset="-120"/>
            </a:endParaRPr>
          </a:p>
          <a:p>
            <a:pPr marL="0" indent="0">
              <a:buNone/>
            </a:pPr>
            <a:endParaRPr lang="zh-TW" altLang="en-US" sz="2700" dirty="0">
              <a:latin typeface="微軟正黑體" panose="020B0604030504040204" pitchFamily="34" charset="-120"/>
              <a:ea typeface="微軟正黑體" panose="020B0604030504040204" pitchFamily="34" charset="-120"/>
            </a:endParaRPr>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46</a:t>
            </a:fld>
            <a:endParaRPr lang="zh-TW" altLang="en-US"/>
          </a:p>
        </p:txBody>
      </p:sp>
      <p:sp>
        <p:nvSpPr>
          <p:cNvPr id="5" name="圓角矩形 4"/>
          <p:cNvSpPr/>
          <p:nvPr/>
        </p:nvSpPr>
        <p:spPr>
          <a:xfrm>
            <a:off x="683568" y="1299301"/>
            <a:ext cx="7920880" cy="1384995"/>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zh-TW" altLang="en-US"/>
          </a:p>
        </p:txBody>
      </p:sp>
      <p:sp>
        <p:nvSpPr>
          <p:cNvPr id="6" name="文字方塊 5"/>
          <p:cNvSpPr txBox="1"/>
          <p:nvPr/>
        </p:nvSpPr>
        <p:spPr>
          <a:xfrm>
            <a:off x="899592" y="1514744"/>
            <a:ext cx="7488832" cy="954107"/>
          </a:xfrm>
          <a:prstGeom prst="rect">
            <a:avLst/>
          </a:prstGeom>
          <a:noFill/>
        </p:spPr>
        <p:txBody>
          <a:bodyPr wrap="square" rtlCol="0">
            <a:spAutoFit/>
          </a:bodyPr>
          <a:lstStyle/>
          <a:p>
            <a:r>
              <a:rPr lang="zh-TW" altLang="en-US" sz="2800" dirty="0">
                <a:latin typeface="微軟正黑體" panose="020B0604030504040204" pitchFamily="34" charset="-120"/>
                <a:ea typeface="微軟正黑體" panose="020B0604030504040204" pitchFamily="34" charset="-120"/>
              </a:rPr>
              <a:t>案例</a:t>
            </a:r>
            <a:r>
              <a:rPr lang="zh-TW" altLang="en-US" sz="2800" dirty="0" smtClean="0">
                <a:latin typeface="微軟正黑體" panose="020B0604030504040204" pitchFamily="34" charset="-120"/>
                <a:ea typeface="微軟正黑體" panose="020B0604030504040204" pitchFamily="34" charset="-120"/>
              </a:rPr>
              <a:t>：某地方政府為推動社區建設，與居民合作，由當地畫家於眷村牆面彩繪知名動漫角色</a:t>
            </a:r>
            <a:endParaRPr lang="en-US" altLang="zh-TW" sz="2800" dirty="0">
              <a:latin typeface="微軟正黑體" panose="020B0604030504040204" pitchFamily="34" charset="-120"/>
              <a:ea typeface="微軟正黑體" panose="020B0604030504040204" pitchFamily="34" charset="-120"/>
            </a:endParaRPr>
          </a:p>
        </p:txBody>
      </p:sp>
      <p:pic>
        <p:nvPicPr>
          <p:cNvPr id="8" name="圖片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020272" y="5373216"/>
            <a:ext cx="2016224" cy="1249941"/>
          </a:xfrm>
          <a:prstGeom prst="rect">
            <a:avLst/>
          </a:prstGeom>
        </p:spPr>
      </p:pic>
    </p:spTree>
    <p:extLst>
      <p:ext uri="{BB962C8B-B14F-4D97-AF65-F5344CB8AC3E}">
        <p14:creationId xmlns:p14="http://schemas.microsoft.com/office/powerpoint/2010/main" val="129149868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051720" y="260648"/>
            <a:ext cx="7092280" cy="548680"/>
          </a:xfrm>
        </p:spPr>
        <p:txBody>
          <a:bodyPr/>
          <a:lstStyle/>
          <a:p>
            <a:pPr algn="l">
              <a:tabLst>
                <a:tab pos="1879600" algn="l"/>
              </a:tabLst>
            </a:pPr>
            <a:r>
              <a:rPr lang="en-US" altLang="zh-TW" sz="3200" b="1" dirty="0" smtClean="0"/>
              <a:t>Q2(1):</a:t>
            </a:r>
            <a:r>
              <a:rPr lang="zh-TW" altLang="en-US" sz="3200" b="1" dirty="0" smtClean="0">
                <a:latin typeface="微軟正黑體" panose="020B0604030504040204" pitchFamily="34" charset="-120"/>
                <a:ea typeface="微軟正黑體" panose="020B0604030504040204" pitchFamily="34" charset="-120"/>
              </a:rPr>
              <a:t>製作文宣品可以引用他人著作嗎</a:t>
            </a:r>
            <a:r>
              <a:rPr lang="en-US" altLang="zh-TW" sz="3200" b="1" dirty="0" smtClean="0">
                <a:latin typeface="微軟正黑體" panose="020B0604030504040204" pitchFamily="34" charset="-120"/>
                <a:ea typeface="微軟正黑體" panose="020B0604030504040204" pitchFamily="34" charset="-120"/>
              </a:rPr>
              <a:t>?</a:t>
            </a:r>
            <a:endParaRPr lang="zh-TW" altLang="en-US" sz="3200" b="1" dirty="0">
              <a:latin typeface="微軟正黑體" panose="020B0604030504040204" pitchFamily="34" charset="-120"/>
              <a:ea typeface="微軟正黑體" panose="020B0604030504040204" pitchFamily="34" charset="-120"/>
            </a:endParaRPr>
          </a:p>
        </p:txBody>
      </p:sp>
      <p:sp>
        <p:nvSpPr>
          <p:cNvPr id="3" name="內容版面配置區 2"/>
          <p:cNvSpPr>
            <a:spLocks noGrp="1"/>
          </p:cNvSpPr>
          <p:nvPr>
            <p:ph idx="1"/>
          </p:nvPr>
        </p:nvSpPr>
        <p:spPr>
          <a:xfrm>
            <a:off x="357710" y="2725762"/>
            <a:ext cx="8229600" cy="4015606"/>
          </a:xfrm>
        </p:spPr>
        <p:txBody>
          <a:bodyPr>
            <a:normAutofit/>
          </a:bodyPr>
          <a:lstStyle/>
          <a:p>
            <a:pPr marL="0" indent="0">
              <a:buNone/>
            </a:pPr>
            <a:r>
              <a:rPr lang="zh-TW" altLang="en-US" sz="2700" b="1" dirty="0" smtClean="0">
                <a:latin typeface="微軟正黑體" panose="020B0604030504040204" pitchFamily="34" charset="-120"/>
                <a:ea typeface="微軟正黑體" panose="020B0604030504040204" pitchFamily="34" charset="-120"/>
              </a:rPr>
              <a:t>解答</a:t>
            </a:r>
            <a:r>
              <a:rPr lang="zh-TW" altLang="en-US" sz="2700" dirty="0" smtClean="0">
                <a:latin typeface="微軟正黑體" panose="020B0604030504040204" pitchFamily="34" charset="-120"/>
                <a:ea typeface="微軟正黑體" panose="020B0604030504040204" pitchFamily="34" charset="-120"/>
              </a:rPr>
              <a:t>：</a:t>
            </a:r>
            <a:endParaRPr lang="en-US" altLang="zh-TW" sz="2700" dirty="0" smtClean="0">
              <a:latin typeface="微軟正黑體" panose="020B0604030504040204" pitchFamily="34" charset="-120"/>
              <a:ea typeface="微軟正黑體" panose="020B0604030504040204" pitchFamily="34" charset="-120"/>
            </a:endParaRPr>
          </a:p>
          <a:p>
            <a:pPr marL="342900" lvl="1" indent="-342900">
              <a:buFont typeface="Arial" pitchFamily="34" charset="0"/>
              <a:buChar char="•"/>
            </a:pPr>
            <a:r>
              <a:rPr lang="zh-TW" altLang="en-US" dirty="0">
                <a:latin typeface="微軟正黑體" panose="020B0604030504040204" pitchFamily="34" charset="-120"/>
                <a:ea typeface="微軟正黑體" panose="020B0604030504040204" pitchFamily="34" charset="-120"/>
              </a:rPr>
              <a:t>著作權法第</a:t>
            </a:r>
            <a:r>
              <a:rPr lang="en-US" altLang="zh-TW" dirty="0">
                <a:latin typeface="微軟正黑體" panose="020B0604030504040204" pitchFamily="34" charset="-120"/>
                <a:ea typeface="微軟正黑體" panose="020B0604030504040204" pitchFamily="34" charset="-120"/>
              </a:rPr>
              <a:t>52</a:t>
            </a:r>
            <a:r>
              <a:rPr lang="zh-TW" altLang="en-US" dirty="0">
                <a:latin typeface="微軟正黑體" panose="020B0604030504040204" pitchFamily="34" charset="-120"/>
                <a:ea typeface="微軟正黑體" panose="020B0604030504040204" pitchFamily="34" charset="-120"/>
              </a:rPr>
              <a:t>條</a:t>
            </a:r>
            <a:r>
              <a:rPr lang="zh-TW" altLang="en-US" dirty="0" smtClean="0">
                <a:latin typeface="微軟正黑體" panose="020B0604030504040204" pitchFamily="34" charset="-120"/>
                <a:ea typeface="微軟正黑體" panose="020B0604030504040204" pitchFamily="34" charset="-120"/>
              </a:rPr>
              <a:t>規定「</a:t>
            </a:r>
            <a:r>
              <a:rPr lang="zh-TW" altLang="en-US" dirty="0">
                <a:latin typeface="微軟正黑體" panose="020B0604030504040204" pitchFamily="34" charset="-120"/>
                <a:ea typeface="微軟正黑體" panose="020B0604030504040204" pitchFamily="34" charset="-120"/>
              </a:rPr>
              <a:t>為報導、評論、教學、研究或其他正當目的之必要，在合理範圍內，</a:t>
            </a:r>
            <a:r>
              <a:rPr lang="zh-TW" altLang="en-US" dirty="0" smtClean="0">
                <a:latin typeface="微軟正黑體" panose="020B0604030504040204" pitchFamily="34" charset="-120"/>
                <a:ea typeface="微軟正黑體" panose="020B0604030504040204" pitchFamily="34" charset="-120"/>
              </a:rPr>
              <a:t>得</a:t>
            </a:r>
            <a:r>
              <a:rPr lang="zh-TW" altLang="en-US" dirty="0">
                <a:latin typeface="微軟正黑體" panose="020B0604030504040204" pitchFamily="34" charset="-120"/>
                <a:ea typeface="微軟正黑體" panose="020B0604030504040204" pitchFamily="34" charset="-120"/>
              </a:rPr>
              <a:t>引用</a:t>
            </a:r>
            <a:r>
              <a:rPr lang="zh-TW" altLang="en-US" dirty="0" smtClean="0">
                <a:latin typeface="微軟正黑體" panose="020B0604030504040204" pitchFamily="34" charset="-120"/>
                <a:ea typeface="微軟正黑體" panose="020B0604030504040204" pitchFamily="34" charset="-120"/>
              </a:rPr>
              <a:t>已</a:t>
            </a:r>
            <a:r>
              <a:rPr lang="zh-TW" altLang="en-US" dirty="0">
                <a:latin typeface="微軟正黑體" panose="020B0604030504040204" pitchFamily="34" charset="-120"/>
                <a:ea typeface="微軟正黑體" panose="020B0604030504040204" pitchFamily="34" charset="-120"/>
              </a:rPr>
              <a:t>公開發表之著作。</a:t>
            </a:r>
            <a:r>
              <a:rPr lang="zh-TW" altLang="en-US" dirty="0" smtClean="0">
                <a:latin typeface="微軟正黑體" panose="020B0604030504040204" pitchFamily="34" charset="-120"/>
                <a:ea typeface="微軟正黑體" panose="020B0604030504040204" pitchFamily="34" charset="-120"/>
              </a:rPr>
              <a:t>」</a:t>
            </a:r>
            <a:endParaRPr lang="en-US" altLang="zh-TW" dirty="0">
              <a:latin typeface="微軟正黑體" panose="020B0604030504040204" pitchFamily="34" charset="-120"/>
              <a:ea typeface="微軟正黑體" panose="020B0604030504040204" pitchFamily="34" charset="-120"/>
            </a:endParaRPr>
          </a:p>
          <a:p>
            <a:pPr marL="342900" lvl="1" indent="-342900">
              <a:buFont typeface="Arial" pitchFamily="34" charset="0"/>
              <a:buChar char="•"/>
            </a:pPr>
            <a:r>
              <a:rPr lang="zh-TW" altLang="en-US" dirty="0" smtClean="0">
                <a:latin typeface="微軟正黑體" panose="020B0604030504040204" pitchFamily="34" charset="-120"/>
                <a:ea typeface="微軟正黑體" panose="020B0604030504040204" pitchFamily="34" charset="-120"/>
              </a:rPr>
              <a:t>「</a:t>
            </a:r>
            <a:r>
              <a:rPr lang="zh-TW" altLang="en-US" dirty="0">
                <a:latin typeface="微軟正黑體" panose="020B0604030504040204" pitchFamily="34" charset="-120"/>
                <a:ea typeface="微軟正黑體" panose="020B0604030504040204" pitchFamily="34" charset="-120"/>
              </a:rPr>
              <a:t>引用</a:t>
            </a:r>
            <a:r>
              <a:rPr lang="zh-TW" altLang="en-US" dirty="0" smtClean="0">
                <a:latin typeface="微軟正黑體" panose="020B0604030504040204" pitchFamily="34" charset="-120"/>
                <a:ea typeface="微軟正黑體" panose="020B0604030504040204" pitchFamily="34" charset="-120"/>
              </a:rPr>
              <a:t>」</a:t>
            </a:r>
            <a:r>
              <a:rPr lang="zh-TW" altLang="en-US" dirty="0">
                <a:latin typeface="微軟正黑體" panose="020B0604030504040204" pitchFamily="34" charset="-120"/>
                <a:ea typeface="微軟正黑體" panose="020B0604030504040204" pitchFamily="34" charset="-120"/>
              </a:rPr>
              <a:t>：</a:t>
            </a:r>
            <a:r>
              <a:rPr lang="zh-TW" altLang="en-US" dirty="0" smtClean="0">
                <a:latin typeface="微軟正黑體" panose="020B0604030504040204" pitchFamily="34" charset="-120"/>
                <a:ea typeface="微軟正黑體" panose="020B0604030504040204" pitchFamily="34" charset="-120"/>
              </a:rPr>
              <a:t>以</a:t>
            </a:r>
            <a:r>
              <a:rPr lang="zh-TW" altLang="en-US" dirty="0">
                <a:latin typeface="微軟正黑體" panose="020B0604030504040204" pitchFamily="34" charset="-120"/>
                <a:ea typeface="微軟正黑體" panose="020B0604030504040204" pitchFamily="34" charset="-120"/>
              </a:rPr>
              <a:t>節錄或抄錄他人著作，供自己創作之參證或註</a:t>
            </a:r>
            <a:r>
              <a:rPr lang="zh-TW" altLang="en-US" dirty="0" smtClean="0">
                <a:latin typeface="微軟正黑體" panose="020B0604030504040204" pitchFamily="34" charset="-120"/>
                <a:ea typeface="微軟正黑體" panose="020B0604030504040204" pitchFamily="34" charset="-120"/>
              </a:rPr>
              <a:t>釋之用，需</a:t>
            </a:r>
            <a:r>
              <a:rPr lang="zh-TW" altLang="en-US" dirty="0">
                <a:latin typeface="微軟正黑體" panose="020B0604030504040204" pitchFamily="34" charset="-120"/>
                <a:ea typeface="微軟正黑體" panose="020B0604030504040204" pitchFamily="34" charset="-120"/>
              </a:rPr>
              <a:t>以有自己的著作為</a:t>
            </a:r>
            <a:r>
              <a:rPr lang="zh-TW" altLang="en-US" dirty="0" smtClean="0">
                <a:latin typeface="微軟正黑體" panose="020B0604030504040204" pitchFamily="34" charset="-120"/>
                <a:ea typeface="微軟正黑體" panose="020B0604030504040204" pitchFamily="34" charset="-120"/>
              </a:rPr>
              <a:t>前提，並註明出處。</a:t>
            </a:r>
            <a:endParaRPr lang="en-US" altLang="zh-TW" dirty="0" smtClean="0">
              <a:latin typeface="微軟正黑體" panose="020B0604030504040204" pitchFamily="34" charset="-120"/>
              <a:ea typeface="微軟正黑體" panose="020B0604030504040204" pitchFamily="34" charset="-120"/>
            </a:endParaRPr>
          </a:p>
          <a:p>
            <a:pPr marL="342900" lvl="1" indent="-342900">
              <a:buFont typeface="Arial" pitchFamily="34" charset="0"/>
              <a:buChar char="•"/>
            </a:pPr>
            <a:r>
              <a:rPr lang="zh-TW" altLang="en-US" dirty="0" smtClean="0">
                <a:latin typeface="微軟正黑體" panose="020B0604030504040204" pitchFamily="34" charset="-120"/>
                <a:ea typeface="微軟正黑體" panose="020B0604030504040204" pitchFamily="34" charset="-120"/>
              </a:rPr>
              <a:t>後續</a:t>
            </a:r>
            <a:r>
              <a:rPr lang="zh-TW" altLang="en-US" dirty="0">
                <a:latin typeface="微軟正黑體" panose="020B0604030504040204" pitchFamily="34" charset="-120"/>
                <a:ea typeface="微軟正黑體" panose="020B0604030504040204" pitchFamily="34" charset="-120"/>
              </a:rPr>
              <a:t>散布亦屬合法</a:t>
            </a:r>
            <a:r>
              <a:rPr lang="en-US" altLang="zh-TW" dirty="0">
                <a:latin typeface="微軟正黑體" panose="020B0604030504040204" pitchFamily="34" charset="-120"/>
                <a:ea typeface="微軟正黑體" panose="020B0604030504040204" pitchFamily="34" charset="-120"/>
              </a:rPr>
              <a:t>(</a:t>
            </a:r>
            <a:r>
              <a:rPr lang="zh-TW" altLang="en-US" dirty="0">
                <a:latin typeface="微軟正黑體" panose="020B0604030504040204" pitchFamily="34" charset="-120"/>
                <a:ea typeface="微軟正黑體" panose="020B0604030504040204" pitchFamily="34" charset="-120"/>
              </a:rPr>
              <a:t>著作權法第</a:t>
            </a:r>
            <a:r>
              <a:rPr lang="en-US" altLang="zh-TW" dirty="0">
                <a:latin typeface="微軟正黑體" panose="020B0604030504040204" pitchFamily="34" charset="-120"/>
                <a:ea typeface="微軟正黑體" panose="020B0604030504040204" pitchFamily="34" charset="-120"/>
              </a:rPr>
              <a:t>63</a:t>
            </a:r>
            <a:r>
              <a:rPr lang="zh-TW" altLang="en-US" dirty="0" smtClean="0">
                <a:latin typeface="微軟正黑體" panose="020B0604030504040204" pitchFamily="34" charset="-120"/>
                <a:ea typeface="微軟正黑體" panose="020B0604030504040204" pitchFamily="34" charset="-120"/>
              </a:rPr>
              <a:t>條</a:t>
            </a:r>
            <a:r>
              <a:rPr lang="en-US" altLang="zh-TW" dirty="0" smtClean="0">
                <a:latin typeface="微軟正黑體" panose="020B0604030504040204" pitchFamily="34" charset="-120"/>
                <a:ea typeface="微軟正黑體" panose="020B0604030504040204" pitchFamily="34" charset="-120"/>
              </a:rPr>
              <a:t>)</a:t>
            </a:r>
            <a:r>
              <a:rPr lang="zh-TW" altLang="en-US" dirty="0">
                <a:latin typeface="微軟正黑體" panose="020B0604030504040204" pitchFamily="34" charset="-120"/>
                <a:ea typeface="微軟正黑體" panose="020B0604030504040204" pitchFamily="34" charset="-120"/>
              </a:rPr>
              <a:t>。</a:t>
            </a:r>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47</a:t>
            </a:fld>
            <a:endParaRPr lang="zh-TW" altLang="en-US"/>
          </a:p>
        </p:txBody>
      </p:sp>
      <p:sp>
        <p:nvSpPr>
          <p:cNvPr id="5" name="圓角矩形 4"/>
          <p:cNvSpPr/>
          <p:nvPr/>
        </p:nvSpPr>
        <p:spPr>
          <a:xfrm>
            <a:off x="683568" y="1340767"/>
            <a:ext cx="7920880" cy="1384995"/>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zh-TW" altLang="en-US"/>
          </a:p>
        </p:txBody>
      </p:sp>
      <p:sp>
        <p:nvSpPr>
          <p:cNvPr id="6" name="文字方塊 5"/>
          <p:cNvSpPr txBox="1"/>
          <p:nvPr/>
        </p:nvSpPr>
        <p:spPr>
          <a:xfrm>
            <a:off x="899592" y="1340767"/>
            <a:ext cx="7344816" cy="1384995"/>
          </a:xfrm>
          <a:prstGeom prst="rect">
            <a:avLst/>
          </a:prstGeom>
          <a:noFill/>
        </p:spPr>
        <p:txBody>
          <a:bodyPr wrap="square" rtlCol="0">
            <a:spAutoFit/>
          </a:bodyPr>
          <a:lstStyle/>
          <a:p>
            <a:r>
              <a:rPr lang="zh-TW" altLang="en-US" sz="2800" dirty="0">
                <a:latin typeface="微軟正黑體" panose="020B0604030504040204" pitchFamily="34" charset="-120"/>
                <a:ea typeface="微軟正黑體" panose="020B0604030504040204" pitchFamily="34" charset="-120"/>
              </a:rPr>
              <a:t>案例：</a:t>
            </a:r>
            <a:r>
              <a:rPr lang="zh-TW" altLang="en-US" sz="2800" dirty="0" smtClean="0">
                <a:latin typeface="微軟正黑體" panose="020B0604030504040204" pitchFamily="34" charset="-120"/>
                <a:ea typeface="微軟正黑體" panose="020B0604030504040204" pitchFamily="34" charset="-120"/>
              </a:rPr>
              <a:t>某機關為向民眾推廣文化政策，於文宣資料中引用知名作家的小說片段，並向大眾發放文宣。</a:t>
            </a:r>
            <a:endParaRPr lang="en-US" altLang="zh-TW" sz="2800" dirty="0">
              <a:latin typeface="微軟正黑體" panose="020B0604030504040204" pitchFamily="34" charset="-120"/>
              <a:ea typeface="微軟正黑體" panose="020B0604030504040204" pitchFamily="34" charset="-120"/>
            </a:endParaRPr>
          </a:p>
        </p:txBody>
      </p:sp>
      <p:pic>
        <p:nvPicPr>
          <p:cNvPr id="7" name="圖片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968730" y="4934309"/>
            <a:ext cx="1175270" cy="1916833"/>
          </a:xfrm>
          <a:prstGeom prst="rect">
            <a:avLst/>
          </a:prstGeom>
        </p:spPr>
      </p:pic>
    </p:spTree>
    <p:extLst>
      <p:ext uri="{BB962C8B-B14F-4D97-AF65-F5344CB8AC3E}">
        <p14:creationId xmlns:p14="http://schemas.microsoft.com/office/powerpoint/2010/main" val="219411495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051720" y="260648"/>
            <a:ext cx="7092280" cy="548680"/>
          </a:xfrm>
        </p:spPr>
        <p:txBody>
          <a:bodyPr/>
          <a:lstStyle/>
          <a:p>
            <a:pPr algn="l">
              <a:tabLst>
                <a:tab pos="1879600" algn="l"/>
              </a:tabLst>
            </a:pPr>
            <a:r>
              <a:rPr lang="en-US" altLang="zh-TW" sz="3200" b="1" dirty="0" smtClean="0"/>
              <a:t>Q2(2):</a:t>
            </a:r>
            <a:r>
              <a:rPr lang="zh-TW" altLang="en-US" sz="3200" b="1" dirty="0" smtClean="0">
                <a:latin typeface="微軟正黑體" panose="020B0604030504040204" pitchFamily="34" charset="-120"/>
                <a:ea typeface="微軟正黑體" panose="020B0604030504040204" pitchFamily="34" charset="-120"/>
              </a:rPr>
              <a:t>可以下載網路圖片製作文宣品嗎</a:t>
            </a:r>
            <a:r>
              <a:rPr lang="en-US" altLang="zh-TW" sz="3200" b="1" dirty="0" smtClean="0">
                <a:latin typeface="微軟正黑體" panose="020B0604030504040204" pitchFamily="34" charset="-120"/>
                <a:ea typeface="微軟正黑體" panose="020B0604030504040204" pitchFamily="34" charset="-120"/>
              </a:rPr>
              <a:t>?</a:t>
            </a:r>
            <a:endParaRPr lang="zh-TW" altLang="en-US" sz="3200" b="1" dirty="0">
              <a:latin typeface="微軟正黑體" panose="020B0604030504040204" pitchFamily="34" charset="-120"/>
              <a:ea typeface="微軟正黑體" panose="020B0604030504040204" pitchFamily="34" charset="-120"/>
            </a:endParaRPr>
          </a:p>
        </p:txBody>
      </p:sp>
      <p:sp>
        <p:nvSpPr>
          <p:cNvPr id="3" name="內容版面配置區 2"/>
          <p:cNvSpPr>
            <a:spLocks noGrp="1"/>
          </p:cNvSpPr>
          <p:nvPr>
            <p:ph idx="1"/>
          </p:nvPr>
        </p:nvSpPr>
        <p:spPr>
          <a:xfrm>
            <a:off x="357710" y="3068960"/>
            <a:ext cx="8229600" cy="5040560"/>
          </a:xfrm>
        </p:spPr>
        <p:txBody>
          <a:bodyPr>
            <a:normAutofit/>
          </a:bodyPr>
          <a:lstStyle/>
          <a:p>
            <a:pPr marL="0" indent="0">
              <a:buNone/>
            </a:pPr>
            <a:r>
              <a:rPr lang="zh-TW" altLang="en-US" sz="2700" b="1" dirty="0" smtClean="0">
                <a:latin typeface="微軟正黑體" panose="020B0604030504040204" pitchFamily="34" charset="-120"/>
                <a:ea typeface="微軟正黑體" panose="020B0604030504040204" pitchFamily="34" charset="-120"/>
              </a:rPr>
              <a:t>解答</a:t>
            </a:r>
            <a:r>
              <a:rPr lang="zh-TW" altLang="en-US" sz="2700" dirty="0" smtClean="0">
                <a:latin typeface="微軟正黑體" panose="020B0604030504040204" pitchFamily="34" charset="-120"/>
                <a:ea typeface="微軟正黑體" panose="020B0604030504040204" pitchFamily="34" charset="-120"/>
              </a:rPr>
              <a:t>：</a:t>
            </a:r>
            <a:endParaRPr lang="en-US" altLang="zh-TW" sz="2700" dirty="0" smtClean="0">
              <a:latin typeface="微軟正黑體" panose="020B0604030504040204" pitchFamily="34" charset="-120"/>
              <a:ea typeface="微軟正黑體" panose="020B0604030504040204" pitchFamily="34" charset="-120"/>
            </a:endParaRPr>
          </a:p>
          <a:p>
            <a:pPr marL="342900" lvl="1" indent="-342900">
              <a:buFont typeface="Arial" pitchFamily="34" charset="0"/>
              <a:buChar char="•"/>
            </a:pPr>
            <a:r>
              <a:rPr lang="zh-TW" altLang="en-US" sz="2700" dirty="0" smtClean="0">
                <a:latin typeface="微軟正黑體" panose="020B0604030504040204" pitchFamily="34" charset="-120"/>
                <a:ea typeface="微軟正黑體" panose="020B0604030504040204" pitchFamily="34" charset="-120"/>
              </a:rPr>
              <a:t>下載他人歌曲</a:t>
            </a:r>
            <a:r>
              <a:rPr lang="zh-TW" altLang="en-US" sz="2700" dirty="0">
                <a:latin typeface="微軟正黑體" panose="020B0604030504040204" pitchFamily="34" charset="-120"/>
                <a:ea typeface="微軟正黑體" panose="020B0604030504040204" pitchFamily="34" charset="-120"/>
              </a:rPr>
              <a:t>、</a:t>
            </a:r>
            <a:r>
              <a:rPr lang="zh-TW" altLang="en-US" sz="2700" dirty="0" smtClean="0">
                <a:latin typeface="微軟正黑體" panose="020B0604030504040204" pitchFamily="34" charset="-120"/>
                <a:ea typeface="微軟正黑體" panose="020B0604030504040204" pitchFamily="34" charset="-120"/>
              </a:rPr>
              <a:t>圖片，</a:t>
            </a:r>
            <a:r>
              <a:rPr lang="zh-TW" altLang="en-US" sz="2700" dirty="0">
                <a:latin typeface="微軟正黑體" panose="020B0604030504040204" pitchFamily="34" charset="-120"/>
                <a:ea typeface="微軟正黑體" panose="020B0604030504040204" pitchFamily="34" charset="-120"/>
              </a:rPr>
              <a:t>是一種重製行為</a:t>
            </a:r>
            <a:r>
              <a:rPr lang="zh-TW" altLang="en-US" sz="2700" dirty="0" smtClean="0">
                <a:latin typeface="微軟正黑體" panose="020B0604030504040204" pitchFamily="34" charset="-120"/>
                <a:ea typeface="微軟正黑體" panose="020B0604030504040204" pitchFamily="34" charset="-120"/>
              </a:rPr>
              <a:t>，</a:t>
            </a:r>
            <a:r>
              <a:rPr lang="zh-TW" altLang="en-US" sz="2700" dirty="0">
                <a:latin typeface="微軟正黑體" panose="020B0604030504040204" pitchFamily="34" charset="-120"/>
                <a:ea typeface="微軟正黑體" panose="020B0604030504040204" pitchFamily="34" charset="-120"/>
              </a:rPr>
              <a:t>如未經著作財產權人同意或授權，可能侵害重製</a:t>
            </a:r>
            <a:r>
              <a:rPr lang="zh-TW" altLang="en-US" sz="2700" dirty="0" smtClean="0">
                <a:latin typeface="微軟正黑體" panose="020B0604030504040204" pitchFamily="34" charset="-120"/>
                <a:ea typeface="微軟正黑體" panose="020B0604030504040204" pitchFamily="34" charset="-120"/>
              </a:rPr>
              <a:t>權，將文宣品發送民眾，亦可能侵害散布權。</a:t>
            </a:r>
            <a:endParaRPr lang="zh-TW" altLang="en-US" sz="2700" b="1" dirty="0">
              <a:solidFill>
                <a:srgbClr val="993300"/>
              </a:solidFill>
              <a:latin typeface="微軟正黑體" panose="020B0604030504040204" pitchFamily="34" charset="-120"/>
              <a:ea typeface="微軟正黑體" panose="020B0604030504040204" pitchFamily="34" charset="-120"/>
            </a:endParaRPr>
          </a:p>
          <a:p>
            <a:r>
              <a:rPr lang="zh-TW" altLang="en-US" sz="2700" dirty="0" smtClean="0">
                <a:latin typeface="微軟正黑體" panose="020B0604030504040204" pitchFamily="34" charset="-120"/>
                <a:ea typeface="微軟正黑體" panose="020B0604030504040204" pitchFamily="34" charset="-120"/>
              </a:rPr>
              <a:t>將影片上傳機關官網，可能侵害公開傳輸權。</a:t>
            </a:r>
            <a:endParaRPr lang="en-US" altLang="zh-TW" sz="2700" dirty="0" smtClean="0">
              <a:latin typeface="微軟正黑體" panose="020B0604030504040204" pitchFamily="34" charset="-120"/>
              <a:ea typeface="微軟正黑體" panose="020B0604030504040204" pitchFamily="34" charset="-120"/>
            </a:endParaRPr>
          </a:p>
          <a:p>
            <a:r>
              <a:rPr lang="zh-TW" altLang="en-US" sz="2700" dirty="0" smtClean="0">
                <a:latin typeface="微軟正黑體" panose="020B0604030504040204" pitchFamily="34" charset="-120"/>
                <a:ea typeface="微軟正黑體" panose="020B0604030504040204" pitchFamily="34" charset="-120"/>
              </a:rPr>
              <a:t>向著作財產權人取得同意或授權，亦可使用</a:t>
            </a:r>
            <a:r>
              <a:rPr lang="zh-TW" altLang="en-US" sz="2700" dirty="0">
                <a:latin typeface="微軟正黑體" panose="020B0604030504040204" pitchFamily="34" charset="-120"/>
                <a:ea typeface="微軟正黑體" panose="020B0604030504040204" pitchFamily="34" charset="-120"/>
              </a:rPr>
              <a:t>網路上免費授權的合法圖庫，</a:t>
            </a:r>
            <a:r>
              <a:rPr lang="zh-TW" altLang="en-US" sz="2700" dirty="0" smtClean="0">
                <a:latin typeface="微軟正黑體" panose="020B0604030504040204" pitchFamily="34" charset="-120"/>
                <a:ea typeface="微軟正黑體" panose="020B0604030504040204" pitchFamily="34" charset="-120"/>
              </a:rPr>
              <a:t>依其授權條款進行利用。</a:t>
            </a:r>
            <a:endParaRPr lang="en-US" altLang="zh-TW" sz="2700" dirty="0" smtClean="0">
              <a:latin typeface="微軟正黑體" panose="020B0604030504040204" pitchFamily="34" charset="-120"/>
              <a:ea typeface="微軟正黑體" panose="020B0604030504040204" pitchFamily="34" charset="-120"/>
            </a:endParaRPr>
          </a:p>
          <a:p>
            <a:r>
              <a:rPr lang="zh-TW" altLang="en-US" sz="2700" dirty="0" smtClean="0">
                <a:latin typeface="微軟正黑體" panose="020B0604030504040204" pitchFamily="34" charset="-120"/>
                <a:ea typeface="微軟正黑體" panose="020B0604030504040204" pitchFamily="34" charset="-120"/>
              </a:rPr>
              <a:t>創用</a:t>
            </a:r>
            <a:r>
              <a:rPr lang="en-US" altLang="zh-TW" sz="2700" dirty="0" smtClean="0">
                <a:latin typeface="微軟正黑體" panose="020B0604030504040204" pitchFamily="34" charset="-120"/>
                <a:ea typeface="微軟正黑體" panose="020B0604030504040204" pitchFamily="34" charset="-120"/>
              </a:rPr>
              <a:t>CC</a:t>
            </a:r>
            <a:r>
              <a:rPr lang="zh-TW" altLang="en-US" sz="2700" dirty="0" smtClean="0">
                <a:latin typeface="微軟正黑體" panose="020B0604030504040204" pitchFamily="34" charset="-120"/>
                <a:ea typeface="微軟正黑體" panose="020B0604030504040204" pitchFamily="34" charset="-120"/>
              </a:rPr>
              <a:t>授權。</a:t>
            </a:r>
            <a:endParaRPr lang="en-US" altLang="zh-TW" sz="2700" dirty="0">
              <a:latin typeface="微軟正黑體" panose="020B0604030504040204" pitchFamily="34" charset="-120"/>
              <a:ea typeface="微軟正黑體" panose="020B0604030504040204" pitchFamily="34" charset="-120"/>
            </a:endParaRPr>
          </a:p>
          <a:p>
            <a:pPr marL="0" indent="0">
              <a:buNone/>
            </a:pPr>
            <a:endParaRPr lang="zh-TW" altLang="en-US" sz="2700" dirty="0">
              <a:latin typeface="微軟正黑體" panose="020B0604030504040204" pitchFamily="34" charset="-120"/>
              <a:ea typeface="微軟正黑體" panose="020B0604030504040204" pitchFamily="34" charset="-120"/>
            </a:endParaRPr>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48</a:t>
            </a:fld>
            <a:endParaRPr lang="zh-TW" altLang="en-US"/>
          </a:p>
        </p:txBody>
      </p:sp>
      <p:sp>
        <p:nvSpPr>
          <p:cNvPr id="5" name="圓角矩形 4"/>
          <p:cNvSpPr/>
          <p:nvPr/>
        </p:nvSpPr>
        <p:spPr>
          <a:xfrm>
            <a:off x="683568" y="1268761"/>
            <a:ext cx="7872797" cy="1728192"/>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zh-TW" altLang="en-US"/>
          </a:p>
        </p:txBody>
      </p:sp>
      <p:sp>
        <p:nvSpPr>
          <p:cNvPr id="6" name="文字方塊 5"/>
          <p:cNvSpPr txBox="1"/>
          <p:nvPr/>
        </p:nvSpPr>
        <p:spPr>
          <a:xfrm>
            <a:off x="899592" y="1268760"/>
            <a:ext cx="7416824" cy="1815882"/>
          </a:xfrm>
          <a:prstGeom prst="rect">
            <a:avLst/>
          </a:prstGeom>
          <a:noFill/>
        </p:spPr>
        <p:txBody>
          <a:bodyPr wrap="square" rtlCol="0">
            <a:spAutoFit/>
          </a:bodyPr>
          <a:lstStyle/>
          <a:p>
            <a:r>
              <a:rPr lang="zh-TW" altLang="en-US" sz="2800" dirty="0">
                <a:latin typeface="微軟正黑體" panose="020B0604030504040204" pitchFamily="34" charset="-120"/>
                <a:ea typeface="微軟正黑體" panose="020B0604030504040204" pitchFamily="34" charset="-120"/>
              </a:rPr>
              <a:t>案例：某機關想要印製文宣</a:t>
            </a:r>
            <a:r>
              <a:rPr lang="zh-TW" altLang="en-US" sz="2800" dirty="0" smtClean="0">
                <a:latin typeface="微軟正黑體" panose="020B0604030504040204" pitchFamily="34" charset="-120"/>
                <a:ea typeface="微軟正黑體" panose="020B0604030504040204" pitchFamily="34" charset="-120"/>
              </a:rPr>
              <a:t>品並製作宣導影片上傳網站供民眾閱覽，機關直接</a:t>
            </a:r>
            <a:r>
              <a:rPr lang="zh-TW" altLang="en-US" sz="2800" dirty="0">
                <a:latin typeface="微軟正黑體" panose="020B0604030504040204" pitchFamily="34" charset="-120"/>
                <a:ea typeface="微軟正黑體" panose="020B0604030504040204" pitchFamily="34" charset="-120"/>
              </a:rPr>
              <a:t>從網路上下載圖片印製成精美的文宣，並下載音樂作為宣導影片之背景音樂。</a:t>
            </a:r>
            <a:endParaRPr lang="en-US" altLang="zh-TW" sz="2800" dirty="0">
              <a:latin typeface="微軟正黑體" panose="020B0604030504040204" pitchFamily="34" charset="-120"/>
              <a:ea typeface="微軟正黑體" panose="020B0604030504040204" pitchFamily="34" charset="-120"/>
            </a:endParaRPr>
          </a:p>
        </p:txBody>
      </p:sp>
      <p:pic>
        <p:nvPicPr>
          <p:cNvPr id="7" name="圖片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968730" y="4934309"/>
            <a:ext cx="1175270" cy="1916833"/>
          </a:xfrm>
          <a:prstGeom prst="rect">
            <a:avLst/>
          </a:prstGeom>
        </p:spPr>
      </p:pic>
    </p:spTree>
    <p:extLst>
      <p:ext uri="{BB962C8B-B14F-4D97-AF65-F5344CB8AC3E}">
        <p14:creationId xmlns:p14="http://schemas.microsoft.com/office/powerpoint/2010/main" val="228263167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992739" y="260648"/>
            <a:ext cx="7160276" cy="548680"/>
          </a:xfrm>
        </p:spPr>
        <p:txBody>
          <a:bodyPr/>
          <a:lstStyle/>
          <a:p>
            <a:pPr algn="l">
              <a:tabLst>
                <a:tab pos="1879600" algn="l"/>
              </a:tabLst>
            </a:pPr>
            <a:r>
              <a:rPr lang="en-US" altLang="zh-TW" sz="3000" b="1" dirty="0" smtClean="0"/>
              <a:t>Q3(1):</a:t>
            </a:r>
            <a:r>
              <a:rPr lang="zh-TW" altLang="en-US" sz="3000" b="1" dirty="0" smtClean="0">
                <a:latin typeface="微軟正黑體" panose="020B0604030504040204" pitchFamily="34" charset="-120"/>
                <a:ea typeface="微軟正黑體" panose="020B0604030504040204" pitchFamily="34" charset="-120"/>
              </a:rPr>
              <a:t>辦理經常性活動得否主張合理使用</a:t>
            </a:r>
            <a:r>
              <a:rPr lang="en-US" altLang="zh-TW" sz="3200" b="1" dirty="0" smtClean="0">
                <a:latin typeface="微軟正黑體" panose="020B0604030504040204" pitchFamily="34" charset="-120"/>
                <a:ea typeface="微軟正黑體" panose="020B0604030504040204" pitchFamily="34" charset="-120"/>
              </a:rPr>
              <a:t>?</a:t>
            </a:r>
            <a:endParaRPr lang="zh-TW" altLang="en-US" sz="3200" b="1" dirty="0">
              <a:latin typeface="微軟正黑體" panose="020B0604030504040204" pitchFamily="34" charset="-120"/>
              <a:ea typeface="微軟正黑體" panose="020B0604030504040204" pitchFamily="34" charset="-120"/>
            </a:endParaRPr>
          </a:p>
        </p:txBody>
      </p:sp>
      <p:sp>
        <p:nvSpPr>
          <p:cNvPr id="3" name="內容版面配置區 2"/>
          <p:cNvSpPr>
            <a:spLocks noGrp="1"/>
          </p:cNvSpPr>
          <p:nvPr>
            <p:ph idx="1"/>
          </p:nvPr>
        </p:nvSpPr>
        <p:spPr>
          <a:xfrm>
            <a:off x="357710" y="2725762"/>
            <a:ext cx="8229600" cy="5040560"/>
          </a:xfrm>
        </p:spPr>
        <p:txBody>
          <a:bodyPr>
            <a:normAutofit/>
          </a:bodyPr>
          <a:lstStyle/>
          <a:p>
            <a:pPr marL="0" indent="0">
              <a:buNone/>
            </a:pPr>
            <a:r>
              <a:rPr lang="zh-TW" altLang="en-US" sz="2700" b="1" dirty="0" smtClean="0">
                <a:latin typeface="微軟正黑體" panose="020B0604030504040204" pitchFamily="34" charset="-120"/>
                <a:ea typeface="微軟正黑體" panose="020B0604030504040204" pitchFamily="34" charset="-120"/>
              </a:rPr>
              <a:t>解答</a:t>
            </a:r>
            <a:r>
              <a:rPr lang="zh-TW" altLang="en-US" sz="2700" dirty="0" smtClean="0">
                <a:latin typeface="微軟正黑體" panose="020B0604030504040204" pitchFamily="34" charset="-120"/>
                <a:ea typeface="微軟正黑體" panose="020B0604030504040204" pitchFamily="34" charset="-120"/>
              </a:rPr>
              <a:t>：</a:t>
            </a:r>
            <a:endParaRPr lang="en-US" altLang="zh-TW" sz="2700" dirty="0">
              <a:latin typeface="微軟正黑體" panose="020B0604030504040204" pitchFamily="34" charset="-120"/>
              <a:ea typeface="微軟正黑體" panose="020B0604030504040204" pitchFamily="34" charset="-120"/>
            </a:endParaRPr>
          </a:p>
          <a:p>
            <a:r>
              <a:rPr lang="zh-TW" altLang="en-US" sz="2700" dirty="0" smtClean="0">
                <a:latin typeface="微軟正黑體" panose="020B0604030504040204" pitchFamily="34" charset="-120"/>
                <a:ea typeface="微軟正黑體" panose="020B0604030504040204" pitchFamily="34" charset="-120"/>
              </a:rPr>
              <a:t>著作權法第</a:t>
            </a:r>
            <a:r>
              <a:rPr lang="en-US" altLang="zh-TW" sz="2700" dirty="0" smtClean="0">
                <a:latin typeface="微軟正黑體" panose="020B0604030504040204" pitchFamily="34" charset="-120"/>
                <a:ea typeface="微軟正黑體" panose="020B0604030504040204" pitchFamily="34" charset="-120"/>
              </a:rPr>
              <a:t>55</a:t>
            </a:r>
            <a:r>
              <a:rPr lang="zh-TW" altLang="en-US" sz="2700" dirty="0" smtClean="0">
                <a:latin typeface="微軟正黑體" panose="020B0604030504040204" pitchFamily="34" charset="-120"/>
                <a:ea typeface="微軟正黑體" panose="020B0604030504040204" pitchFamily="34" charset="-120"/>
              </a:rPr>
              <a:t>條得主張合理使用之要件</a:t>
            </a:r>
            <a:r>
              <a:rPr lang="en-US" altLang="zh-TW" sz="2700" dirty="0" smtClean="0">
                <a:latin typeface="微軟正黑體" panose="020B0604030504040204" pitchFamily="34" charset="-120"/>
                <a:ea typeface="微軟正黑體" panose="020B0604030504040204" pitchFamily="34" charset="-120"/>
              </a:rPr>
              <a:t>:</a:t>
            </a:r>
          </a:p>
          <a:p>
            <a:pPr marL="514350" indent="-514350">
              <a:buFont typeface="+mj-lt"/>
              <a:buAutoNum type="arabicPeriod"/>
            </a:pPr>
            <a:r>
              <a:rPr lang="zh-TW" altLang="en-US" sz="2800" dirty="0">
                <a:latin typeface="微軟正黑體" panose="020B0604030504040204" pitchFamily="34" charset="-120"/>
                <a:ea typeface="微軟正黑體" panose="020B0604030504040204" pitchFamily="34" charset="-120"/>
              </a:rPr>
              <a:t>非以營利為</a:t>
            </a:r>
            <a:r>
              <a:rPr lang="zh-TW" altLang="en-US" sz="2800" dirty="0" smtClean="0">
                <a:latin typeface="微軟正黑體" panose="020B0604030504040204" pitchFamily="34" charset="-120"/>
                <a:ea typeface="微軟正黑體" panose="020B0604030504040204" pitchFamily="34" charset="-120"/>
              </a:rPr>
              <a:t>目的。</a:t>
            </a:r>
            <a:endParaRPr lang="en-US" altLang="zh-TW" sz="2800" dirty="0" smtClean="0">
              <a:latin typeface="微軟正黑體" panose="020B0604030504040204" pitchFamily="34" charset="-120"/>
              <a:ea typeface="微軟正黑體" panose="020B0604030504040204" pitchFamily="34" charset="-120"/>
            </a:endParaRPr>
          </a:p>
          <a:p>
            <a:pPr marL="514350" indent="-514350">
              <a:buFont typeface="+mj-lt"/>
              <a:buAutoNum type="arabicPeriod"/>
            </a:pPr>
            <a:r>
              <a:rPr lang="zh-TW" altLang="en-US" sz="2800" dirty="0">
                <a:latin typeface="微軟正黑體" panose="020B0604030504040204" pitchFamily="34" charset="-120"/>
                <a:ea typeface="微軟正黑體" panose="020B0604030504040204" pitchFamily="34" charset="-120"/>
              </a:rPr>
              <a:t>活動須特定，非常態性、經常性辦理</a:t>
            </a:r>
            <a:r>
              <a:rPr lang="zh-TW" altLang="en-US" sz="2800" dirty="0" smtClean="0">
                <a:latin typeface="微軟正黑體" panose="020B0604030504040204" pitchFamily="34" charset="-120"/>
                <a:ea typeface="微軟正黑體" panose="020B0604030504040204" pitchFamily="34" charset="-120"/>
              </a:rPr>
              <a:t>。</a:t>
            </a:r>
            <a:endParaRPr lang="en-US" altLang="zh-TW" sz="2800" dirty="0" smtClean="0">
              <a:latin typeface="微軟正黑體" panose="020B0604030504040204" pitchFamily="34" charset="-120"/>
              <a:ea typeface="微軟正黑體" panose="020B0604030504040204" pitchFamily="34" charset="-120"/>
            </a:endParaRPr>
          </a:p>
          <a:p>
            <a:pPr marL="514350" indent="-514350">
              <a:buFont typeface="+mj-lt"/>
              <a:buAutoNum type="arabicPeriod"/>
            </a:pPr>
            <a:r>
              <a:rPr lang="zh-TW" altLang="en-US" sz="2800" dirty="0">
                <a:latin typeface="微軟正黑體" panose="020B0604030504040204" pitchFamily="34" charset="-120"/>
                <a:ea typeface="微軟正黑體" panose="020B0604030504040204" pitchFamily="34" charset="-120"/>
              </a:rPr>
              <a:t>未對觀眾收費</a:t>
            </a:r>
            <a:r>
              <a:rPr lang="zh-TW" altLang="en-US" sz="2800" dirty="0" smtClean="0">
                <a:latin typeface="微軟正黑體" panose="020B0604030504040204" pitchFamily="34" charset="-120"/>
                <a:ea typeface="微軟正黑體" panose="020B0604030504040204" pitchFamily="34" charset="-120"/>
              </a:rPr>
              <a:t>。</a:t>
            </a:r>
            <a:endParaRPr lang="en-US" altLang="zh-TW" sz="2800" dirty="0" smtClean="0">
              <a:latin typeface="微軟正黑體" panose="020B0604030504040204" pitchFamily="34" charset="-120"/>
              <a:ea typeface="微軟正黑體" panose="020B0604030504040204" pitchFamily="34" charset="-120"/>
            </a:endParaRPr>
          </a:p>
          <a:p>
            <a:pPr marL="514350" indent="-514350">
              <a:buFont typeface="+mj-lt"/>
              <a:buAutoNum type="arabicPeriod"/>
            </a:pPr>
            <a:r>
              <a:rPr lang="zh-TW" altLang="en-US" sz="2800" dirty="0">
                <a:latin typeface="微軟正黑體" panose="020B0604030504040204" pitchFamily="34" charset="-120"/>
                <a:ea typeface="微軟正黑體" panose="020B0604030504040204" pitchFamily="34" charset="-120"/>
              </a:rPr>
              <a:t>未對表演人支付</a:t>
            </a:r>
            <a:r>
              <a:rPr lang="zh-TW" altLang="en-US" sz="2800" dirty="0" smtClean="0">
                <a:latin typeface="微軟正黑體" panose="020B0604030504040204" pitchFamily="34" charset="-120"/>
                <a:ea typeface="微軟正黑體" panose="020B0604030504040204" pitchFamily="34" charset="-120"/>
              </a:rPr>
              <a:t>報酬。</a:t>
            </a:r>
            <a:endParaRPr lang="en-US" altLang="zh-TW" sz="2800" dirty="0" smtClean="0">
              <a:latin typeface="微軟正黑體" panose="020B0604030504040204" pitchFamily="34" charset="-120"/>
              <a:ea typeface="微軟正黑體" panose="020B0604030504040204" pitchFamily="34" charset="-120"/>
            </a:endParaRPr>
          </a:p>
          <a:p>
            <a:r>
              <a:rPr lang="zh-TW" altLang="en-US" sz="2800" dirty="0">
                <a:latin typeface="微軟正黑體" panose="020B0604030504040204" pitchFamily="34" charset="-120"/>
                <a:ea typeface="微軟正黑體" panose="020B0604030504040204" pitchFamily="34" charset="-120"/>
              </a:rPr>
              <a:t>因</a:t>
            </a:r>
            <a:r>
              <a:rPr lang="zh-TW" altLang="en-US" sz="2800" dirty="0" smtClean="0">
                <a:latin typeface="微軟正黑體" panose="020B0604030504040204" pitchFamily="34" charset="-120"/>
                <a:ea typeface="微軟正黑體" panose="020B0604030504040204" pitchFamily="34" charset="-120"/>
              </a:rPr>
              <a:t>該活動為「經常性」辦理，故不得主張合理使用，應取得音樂著作、錄音著作公開演出之授權。</a:t>
            </a:r>
            <a:endParaRPr lang="zh-TW" altLang="en-US" sz="2700" dirty="0">
              <a:latin typeface="微軟正黑體" panose="020B0604030504040204" pitchFamily="34" charset="-120"/>
              <a:ea typeface="微軟正黑體" panose="020B0604030504040204" pitchFamily="34" charset="-120"/>
            </a:endParaRPr>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49</a:t>
            </a:fld>
            <a:endParaRPr lang="zh-TW" altLang="en-US" dirty="0"/>
          </a:p>
        </p:txBody>
      </p:sp>
      <p:sp>
        <p:nvSpPr>
          <p:cNvPr id="5" name="圓角矩形 4"/>
          <p:cNvSpPr/>
          <p:nvPr/>
        </p:nvSpPr>
        <p:spPr>
          <a:xfrm>
            <a:off x="683568" y="1299301"/>
            <a:ext cx="7920880" cy="1384995"/>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zh-TW" altLang="en-US"/>
          </a:p>
        </p:txBody>
      </p:sp>
      <p:sp>
        <p:nvSpPr>
          <p:cNvPr id="6" name="文字方塊 5"/>
          <p:cNvSpPr txBox="1"/>
          <p:nvPr/>
        </p:nvSpPr>
        <p:spPr>
          <a:xfrm>
            <a:off x="864321" y="1514744"/>
            <a:ext cx="7488832" cy="954107"/>
          </a:xfrm>
          <a:prstGeom prst="rect">
            <a:avLst/>
          </a:prstGeom>
          <a:noFill/>
        </p:spPr>
        <p:txBody>
          <a:bodyPr wrap="square" rtlCol="0">
            <a:spAutoFit/>
          </a:bodyPr>
          <a:lstStyle/>
          <a:p>
            <a:pPr>
              <a:defRPr/>
            </a:pPr>
            <a:r>
              <a:rPr lang="zh-TW" altLang="en-US" sz="2800" dirty="0">
                <a:latin typeface="微軟正黑體" panose="020B0604030504040204" pitchFamily="34" charset="-120"/>
                <a:ea typeface="微軟正黑體" panose="020B0604030504040204" pitchFamily="34" charset="-120"/>
              </a:rPr>
              <a:t>案例</a:t>
            </a:r>
            <a:r>
              <a:rPr lang="zh-TW" altLang="en-US" sz="2800" dirty="0" smtClean="0">
                <a:latin typeface="微軟正黑體" panose="020B0604030504040204" pitchFamily="34" charset="-120"/>
                <a:ea typeface="微軟正黑體" panose="020B0604030504040204" pitchFamily="34" charset="-120"/>
              </a:rPr>
              <a:t>：某地方政府為鼓勵老年人參與社交活動，</a:t>
            </a:r>
            <a:r>
              <a:rPr lang="zh-TW" altLang="en-US" sz="2800" dirty="0" smtClean="0">
                <a:solidFill>
                  <a:srgbClr val="FF0000"/>
                </a:solidFill>
                <a:latin typeface="微軟正黑體" panose="020B0604030504040204" pitchFamily="34" charset="-120"/>
                <a:ea typeface="微軟正黑體" panose="020B0604030504040204" pitchFamily="34" charset="-120"/>
              </a:rPr>
              <a:t>每月</a:t>
            </a:r>
            <a:r>
              <a:rPr lang="zh-TW" altLang="en-US" sz="2800" dirty="0" smtClean="0">
                <a:latin typeface="微軟正黑體" panose="020B0604030504040204" pitchFamily="34" charset="-120"/>
                <a:ea typeface="微軟正黑體" panose="020B0604030504040204" pitchFamily="34" charset="-120"/>
              </a:rPr>
              <a:t>定期舉辦聯誼活動，並播放音樂增加氣氛。</a:t>
            </a:r>
            <a:endParaRPr lang="zh-TW" altLang="en-US" sz="2800" dirty="0">
              <a:latin typeface="微軟正黑體" panose="020B0604030504040204" pitchFamily="34" charset="-120"/>
              <a:ea typeface="微軟正黑體" panose="020B0604030504040204" pitchFamily="34" charset="-120"/>
            </a:endParaRPr>
          </a:p>
        </p:txBody>
      </p:sp>
      <p:pic>
        <p:nvPicPr>
          <p:cNvPr id="8" name="圖片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08304" y="3789040"/>
            <a:ext cx="1575054" cy="1353312"/>
          </a:xfrm>
          <a:prstGeom prst="rect">
            <a:avLst/>
          </a:prstGeom>
        </p:spPr>
      </p:pic>
    </p:spTree>
    <p:extLst>
      <p:ext uri="{BB962C8B-B14F-4D97-AF65-F5344CB8AC3E}">
        <p14:creationId xmlns:p14="http://schemas.microsoft.com/office/powerpoint/2010/main" val="23926070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endParaRPr lang="zh-TW" altLang="en-US"/>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5</a:t>
            </a:fld>
            <a:endParaRPr lang="zh-TW" altLang="en-US"/>
          </a:p>
        </p:txBody>
      </p:sp>
      <p:sp>
        <p:nvSpPr>
          <p:cNvPr id="5" name="矩形 4"/>
          <p:cNvSpPr/>
          <p:nvPr/>
        </p:nvSpPr>
        <p:spPr>
          <a:xfrm>
            <a:off x="2015530" y="3101993"/>
            <a:ext cx="6048672" cy="769441"/>
          </a:xfrm>
          <a:prstGeom prst="rect">
            <a:avLst/>
          </a:prstGeom>
        </p:spPr>
        <p:txBody>
          <a:bodyPr wrap="square">
            <a:spAutoFit/>
          </a:bodyPr>
          <a:lstStyle/>
          <a:p>
            <a:pPr lvl="0"/>
            <a:r>
              <a:rPr lang="zh-TW" altLang="en-US" sz="4400" b="1" dirty="0" smtClean="0">
                <a:solidFill>
                  <a:srgbClr val="002060"/>
                </a:solidFill>
                <a:latin typeface="微軟正黑體" panose="020B0604030504040204" pitchFamily="34" charset="-120"/>
                <a:ea typeface="微軟正黑體" panose="020B0604030504040204" pitchFamily="34" charset="-120"/>
              </a:rPr>
              <a:t>著作權的內涵</a:t>
            </a:r>
            <a:endParaRPr lang="en-US" altLang="zh-TW" sz="4400" b="1" dirty="0">
              <a:solidFill>
                <a:srgbClr val="002060"/>
              </a:solidFill>
              <a:latin typeface="微軟正黑體" panose="020B0604030504040204" pitchFamily="34" charset="-120"/>
              <a:ea typeface="微軟正黑體" panose="020B0604030504040204" pitchFamily="34" charset="-120"/>
            </a:endParaRPr>
          </a:p>
        </p:txBody>
      </p:sp>
      <p:pic>
        <p:nvPicPr>
          <p:cNvPr id="7" name="圖片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04248" y="3861048"/>
            <a:ext cx="1569569" cy="2559922"/>
          </a:xfrm>
          <a:prstGeom prst="rect">
            <a:avLst/>
          </a:prstGeom>
        </p:spPr>
      </p:pic>
    </p:spTree>
    <p:extLst>
      <p:ext uri="{BB962C8B-B14F-4D97-AF65-F5344CB8AC3E}">
        <p14:creationId xmlns:p14="http://schemas.microsoft.com/office/powerpoint/2010/main" val="28207299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835696" y="332656"/>
            <a:ext cx="7396693" cy="548680"/>
          </a:xfrm>
        </p:spPr>
        <p:txBody>
          <a:bodyPr/>
          <a:lstStyle/>
          <a:p>
            <a:pPr algn="l">
              <a:tabLst>
                <a:tab pos="1879600" algn="l"/>
              </a:tabLst>
            </a:pPr>
            <a:r>
              <a:rPr lang="en-US" altLang="zh-TW" sz="2800" b="1" dirty="0" smtClean="0"/>
              <a:t>Q3(2):</a:t>
            </a:r>
            <a:r>
              <a:rPr lang="zh-TW" altLang="en-US" sz="2800" b="1" dirty="0" smtClean="0">
                <a:latin typeface="微軟正黑體" panose="020B0604030504040204" pitchFamily="34" charset="-120"/>
                <a:ea typeface="微軟正黑體" panose="020B0604030504040204" pitchFamily="34" charset="-120"/>
              </a:rPr>
              <a:t>辦理跨年晚會、尾牙得否主張合理使用</a:t>
            </a:r>
            <a:r>
              <a:rPr lang="en-US" altLang="zh-TW" sz="2800" b="1" dirty="0" smtClean="0">
                <a:latin typeface="微軟正黑體" panose="020B0604030504040204" pitchFamily="34" charset="-120"/>
                <a:ea typeface="微軟正黑體" panose="020B0604030504040204" pitchFamily="34" charset="-120"/>
              </a:rPr>
              <a:t>?</a:t>
            </a:r>
            <a:endParaRPr lang="zh-TW" altLang="en-US" sz="2800" b="1" dirty="0">
              <a:latin typeface="微軟正黑體" panose="020B0604030504040204" pitchFamily="34" charset="-120"/>
              <a:ea typeface="微軟正黑體" panose="020B0604030504040204" pitchFamily="34" charset="-120"/>
            </a:endParaRPr>
          </a:p>
        </p:txBody>
      </p:sp>
      <p:sp>
        <p:nvSpPr>
          <p:cNvPr id="3" name="內容版面配置區 2"/>
          <p:cNvSpPr>
            <a:spLocks noGrp="1"/>
          </p:cNvSpPr>
          <p:nvPr>
            <p:ph idx="1"/>
          </p:nvPr>
        </p:nvSpPr>
        <p:spPr>
          <a:xfrm>
            <a:off x="357710" y="2725762"/>
            <a:ext cx="8229600" cy="5040560"/>
          </a:xfrm>
        </p:spPr>
        <p:txBody>
          <a:bodyPr>
            <a:normAutofit/>
          </a:bodyPr>
          <a:lstStyle/>
          <a:p>
            <a:pPr marL="0" indent="0">
              <a:buNone/>
            </a:pPr>
            <a:r>
              <a:rPr lang="zh-TW" altLang="en-US" sz="2700" b="1" dirty="0" smtClean="0">
                <a:latin typeface="微軟正黑體" panose="020B0604030504040204" pitchFamily="34" charset="-120"/>
                <a:ea typeface="微軟正黑體" panose="020B0604030504040204" pitchFamily="34" charset="-120"/>
              </a:rPr>
              <a:t>解答</a:t>
            </a:r>
            <a:r>
              <a:rPr lang="zh-TW" altLang="en-US" sz="2700" dirty="0" smtClean="0">
                <a:latin typeface="微軟正黑體" panose="020B0604030504040204" pitchFamily="34" charset="-120"/>
                <a:ea typeface="微軟正黑體" panose="020B0604030504040204" pitchFamily="34" charset="-120"/>
              </a:rPr>
              <a:t>：</a:t>
            </a:r>
            <a:endParaRPr lang="en-US" altLang="zh-TW" sz="2700" dirty="0">
              <a:latin typeface="微軟正黑體" panose="020B0604030504040204" pitchFamily="34" charset="-120"/>
              <a:ea typeface="微軟正黑體" panose="020B0604030504040204" pitchFamily="34" charset="-120"/>
            </a:endParaRPr>
          </a:p>
          <a:p>
            <a:r>
              <a:rPr lang="zh-TW" altLang="en-US" sz="2800" dirty="0" smtClean="0">
                <a:latin typeface="微軟正黑體" panose="020B0604030504040204" pitchFamily="34" charset="-120"/>
                <a:ea typeface="微軟正黑體" panose="020B0604030504040204" pitchFamily="34" charset="-120"/>
              </a:rPr>
              <a:t>因</a:t>
            </a:r>
            <a:r>
              <a:rPr lang="zh-TW" altLang="en-US" sz="2800" dirty="0">
                <a:latin typeface="微軟正黑體" panose="020B0604030504040204" pitchFamily="34" charset="-120"/>
                <a:ea typeface="微軟正黑體" panose="020B0604030504040204" pitchFamily="34" charset="-120"/>
              </a:rPr>
              <a:t>該縣市</a:t>
            </a:r>
            <a:r>
              <a:rPr lang="zh-TW" altLang="en-US" sz="2800" dirty="0" smtClean="0">
                <a:latin typeface="微軟正黑體" panose="020B0604030504040204" pitchFamily="34" charset="-120"/>
                <a:ea typeface="微軟正黑體" panose="020B0604030504040204" pitchFamily="34" charset="-120"/>
              </a:rPr>
              <a:t>政府對歌手支付報酬，故不得主張合理使用，應取得音樂著作公開演出之授權。</a:t>
            </a:r>
            <a:endParaRPr lang="en-US" altLang="zh-TW" sz="2800" dirty="0" smtClean="0">
              <a:latin typeface="微軟正黑體" panose="020B0604030504040204" pitchFamily="34" charset="-120"/>
              <a:ea typeface="微軟正黑體" panose="020B0604030504040204" pitchFamily="34" charset="-120"/>
            </a:endParaRPr>
          </a:p>
          <a:p>
            <a:r>
              <a:rPr lang="zh-TW" altLang="en-US" sz="2800" dirty="0">
                <a:latin typeface="微軟正黑體" panose="020B0604030504040204" pitchFamily="34" charset="-120"/>
                <a:ea typeface="微軟正黑體" panose="020B0604030504040204" pitchFamily="34" charset="-120"/>
              </a:rPr>
              <a:t>某</a:t>
            </a:r>
            <a:r>
              <a:rPr lang="zh-TW" altLang="en-US" sz="2800" dirty="0" smtClean="0">
                <a:latin typeface="微軟正黑體" panose="020B0604030504040204" pitchFamily="34" charset="-120"/>
                <a:ea typeface="微軟正黑體" panose="020B0604030504040204" pitchFamily="34" charset="-120"/>
              </a:rPr>
              <a:t>機關辦理內部尾牙活動，符合著作權法第</a:t>
            </a:r>
            <a:r>
              <a:rPr lang="en-US" altLang="zh-TW" sz="2800" dirty="0" smtClean="0">
                <a:latin typeface="微軟正黑體" panose="020B0604030504040204" pitchFamily="34" charset="-120"/>
                <a:ea typeface="微軟正黑體" panose="020B0604030504040204" pitchFamily="34" charset="-120"/>
              </a:rPr>
              <a:t>55</a:t>
            </a:r>
            <a:r>
              <a:rPr lang="zh-TW" altLang="en-US" sz="2800" dirty="0" smtClean="0">
                <a:latin typeface="微軟正黑體" panose="020B0604030504040204" pitchFamily="34" charset="-120"/>
                <a:ea typeface="微軟正黑體" panose="020B0604030504040204" pitchFamily="34" charset="-120"/>
              </a:rPr>
              <a:t>條規定之非以營利為目的、非經常性、</a:t>
            </a:r>
            <a:r>
              <a:rPr lang="zh-TW" altLang="en-US" sz="2800" dirty="0">
                <a:latin typeface="微軟正黑體" panose="020B0604030504040204" pitchFamily="34" charset="-120"/>
                <a:ea typeface="微軟正黑體" panose="020B0604030504040204" pitchFamily="34" charset="-120"/>
              </a:rPr>
              <a:t>未對</a:t>
            </a:r>
            <a:r>
              <a:rPr lang="zh-TW" altLang="en-US" sz="2800" dirty="0" smtClean="0">
                <a:latin typeface="微軟正黑體" panose="020B0604030504040204" pitchFamily="34" charset="-120"/>
                <a:ea typeface="微軟正黑體" panose="020B0604030504040204" pitchFamily="34" charset="-120"/>
              </a:rPr>
              <a:t>觀眾收費、且未對表演人支付使用報酬，故得主張</a:t>
            </a:r>
            <a:endParaRPr lang="en-US" altLang="zh-TW" sz="2800" dirty="0" smtClean="0">
              <a:latin typeface="微軟正黑體" panose="020B0604030504040204" pitchFamily="34" charset="-120"/>
              <a:ea typeface="微軟正黑體" panose="020B0604030504040204" pitchFamily="34" charset="-120"/>
            </a:endParaRPr>
          </a:p>
          <a:p>
            <a:pPr marL="0" indent="0">
              <a:buNone/>
            </a:pPr>
            <a:r>
              <a:rPr lang="zh-TW" altLang="en-US" sz="2800" dirty="0">
                <a:latin typeface="微軟正黑體" panose="020B0604030504040204" pitchFamily="34" charset="-120"/>
                <a:ea typeface="微軟正黑體" panose="020B0604030504040204" pitchFamily="34" charset="-120"/>
              </a:rPr>
              <a:t> </a:t>
            </a:r>
            <a:r>
              <a:rPr lang="zh-TW" altLang="en-US" sz="2800" dirty="0" smtClean="0">
                <a:latin typeface="微軟正黑體" panose="020B0604030504040204" pitchFamily="34" charset="-120"/>
                <a:ea typeface="微軟正黑體" panose="020B0604030504040204" pitchFamily="34" charset="-120"/>
              </a:rPr>
              <a:t>   合理使用。</a:t>
            </a:r>
            <a:endParaRPr lang="zh-TW" altLang="en-US" sz="2800" dirty="0">
              <a:latin typeface="微軟正黑體" panose="020B0604030504040204" pitchFamily="34" charset="-120"/>
              <a:ea typeface="微軟正黑體" panose="020B0604030504040204" pitchFamily="34" charset="-120"/>
            </a:endParaRPr>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50</a:t>
            </a:fld>
            <a:endParaRPr lang="zh-TW" altLang="en-US" dirty="0"/>
          </a:p>
        </p:txBody>
      </p:sp>
      <p:sp>
        <p:nvSpPr>
          <p:cNvPr id="5" name="圓角矩形 4"/>
          <p:cNvSpPr/>
          <p:nvPr/>
        </p:nvSpPr>
        <p:spPr>
          <a:xfrm>
            <a:off x="683568" y="1299301"/>
            <a:ext cx="7920880" cy="1384995"/>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zh-TW" altLang="en-US"/>
          </a:p>
        </p:txBody>
      </p:sp>
      <p:sp>
        <p:nvSpPr>
          <p:cNvPr id="6" name="文字方塊 5"/>
          <p:cNvSpPr txBox="1"/>
          <p:nvPr/>
        </p:nvSpPr>
        <p:spPr>
          <a:xfrm>
            <a:off x="864321" y="1299301"/>
            <a:ext cx="7488832" cy="1384995"/>
          </a:xfrm>
          <a:prstGeom prst="rect">
            <a:avLst/>
          </a:prstGeom>
          <a:noFill/>
        </p:spPr>
        <p:txBody>
          <a:bodyPr wrap="square" rtlCol="0">
            <a:spAutoFit/>
          </a:bodyPr>
          <a:lstStyle/>
          <a:p>
            <a:pPr>
              <a:defRPr/>
            </a:pPr>
            <a:r>
              <a:rPr lang="zh-TW" altLang="en-US" sz="2800" dirty="0">
                <a:latin typeface="微軟正黑體" panose="020B0604030504040204" pitchFamily="34" charset="-120"/>
                <a:ea typeface="微軟正黑體" panose="020B0604030504040204" pitchFamily="34" charset="-120"/>
              </a:rPr>
              <a:t>案例</a:t>
            </a:r>
            <a:r>
              <a:rPr lang="zh-TW" altLang="en-US" sz="2800" dirty="0" smtClean="0">
                <a:latin typeface="微軟正黑體" panose="020B0604030504040204" pitchFamily="34" charset="-120"/>
                <a:ea typeface="微軟正黑體" panose="020B0604030504040204" pitchFamily="34" charset="-120"/>
              </a:rPr>
              <a:t>：縣市政府辦理跨年晚會，邀請知名歌手演唱熱門歌曲；某機關辦理機關內部尾牙活動時，員工隨著播放的音樂表演舞蹈。</a:t>
            </a:r>
            <a:endParaRPr lang="zh-TW" altLang="en-US" sz="2800" dirty="0">
              <a:latin typeface="微軟正黑體" panose="020B0604030504040204" pitchFamily="34" charset="-120"/>
              <a:ea typeface="微軟正黑體" panose="020B0604030504040204" pitchFamily="34" charset="-120"/>
            </a:endParaRPr>
          </a:p>
        </p:txBody>
      </p:sp>
      <p:pic>
        <p:nvPicPr>
          <p:cNvPr id="7" name="圖片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38609" y="5109468"/>
            <a:ext cx="1429088" cy="1748532"/>
          </a:xfrm>
          <a:prstGeom prst="rect">
            <a:avLst/>
          </a:prstGeom>
        </p:spPr>
      </p:pic>
    </p:spTree>
    <p:extLst>
      <p:ext uri="{BB962C8B-B14F-4D97-AF65-F5344CB8AC3E}">
        <p14:creationId xmlns:p14="http://schemas.microsoft.com/office/powerpoint/2010/main" val="362398408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671004" y="260648"/>
            <a:ext cx="7331789" cy="548680"/>
          </a:xfrm>
        </p:spPr>
        <p:txBody>
          <a:bodyPr/>
          <a:lstStyle/>
          <a:p>
            <a:pPr algn="l">
              <a:tabLst>
                <a:tab pos="1879600" algn="l"/>
              </a:tabLst>
            </a:pPr>
            <a:r>
              <a:rPr lang="en-US" altLang="zh-TW" sz="3000" b="1" dirty="0" smtClean="0"/>
              <a:t>Q4:</a:t>
            </a:r>
            <a:r>
              <a:rPr lang="zh-TW" altLang="en-US" sz="3000" b="1" dirty="0">
                <a:latin typeface="微軟正黑體" panose="020B0604030504040204" pitchFamily="34" charset="-120"/>
                <a:ea typeface="微軟正黑體" panose="020B0604030504040204" pitchFamily="34" charset="-120"/>
              </a:rPr>
              <a:t>辦理競賽</a:t>
            </a:r>
            <a:r>
              <a:rPr lang="zh-TW" altLang="en-US" sz="3000" b="1" dirty="0" smtClean="0">
                <a:latin typeface="微軟正黑體" panose="020B0604030504040204" pitchFamily="34" charset="-120"/>
                <a:ea typeface="微軟正黑體" panose="020B0604030504040204" pitchFamily="34" charset="-120"/>
              </a:rPr>
              <a:t>活動得獎作品如何利用</a:t>
            </a:r>
            <a:r>
              <a:rPr lang="en-US" altLang="zh-TW" sz="3000" b="1" dirty="0">
                <a:latin typeface="微軟正黑體" panose="020B0604030504040204" pitchFamily="34" charset="-120"/>
                <a:ea typeface="微軟正黑體" panose="020B0604030504040204" pitchFamily="34" charset="-120"/>
              </a:rPr>
              <a:t>?</a:t>
            </a:r>
            <a:endParaRPr lang="zh-TW" altLang="en-US" sz="3200" b="1" dirty="0">
              <a:latin typeface="微軟正黑體" panose="020B0604030504040204" pitchFamily="34" charset="-120"/>
              <a:ea typeface="微軟正黑體" panose="020B0604030504040204" pitchFamily="34" charset="-120"/>
            </a:endParaRPr>
          </a:p>
        </p:txBody>
      </p:sp>
      <p:sp>
        <p:nvSpPr>
          <p:cNvPr id="3" name="內容版面配置區 2"/>
          <p:cNvSpPr>
            <a:spLocks noGrp="1"/>
          </p:cNvSpPr>
          <p:nvPr>
            <p:ph idx="1"/>
          </p:nvPr>
        </p:nvSpPr>
        <p:spPr>
          <a:xfrm>
            <a:off x="357710" y="2725762"/>
            <a:ext cx="8229600" cy="3871590"/>
          </a:xfrm>
        </p:spPr>
        <p:txBody>
          <a:bodyPr>
            <a:normAutofit/>
          </a:bodyPr>
          <a:lstStyle/>
          <a:p>
            <a:pPr marL="0" indent="0">
              <a:buNone/>
            </a:pPr>
            <a:r>
              <a:rPr lang="zh-TW" altLang="en-US" sz="2400" b="1" dirty="0" smtClean="0">
                <a:latin typeface="微軟正黑體" panose="020B0604030504040204" pitchFamily="34" charset="-120"/>
                <a:ea typeface="微軟正黑體" panose="020B0604030504040204" pitchFamily="34" charset="-120"/>
              </a:rPr>
              <a:t>解答</a:t>
            </a:r>
            <a:endParaRPr lang="en-US" altLang="zh-TW" sz="2400" b="1" dirty="0" smtClean="0">
              <a:latin typeface="微軟正黑體" panose="020B0604030504040204" pitchFamily="34" charset="-120"/>
              <a:ea typeface="微軟正黑體" panose="020B0604030504040204" pitchFamily="34" charset="-120"/>
            </a:endParaRPr>
          </a:p>
          <a:p>
            <a:pPr lvl="0"/>
            <a:r>
              <a:rPr lang="zh-TW" altLang="en-US" sz="2400" dirty="0">
                <a:latin typeface="微軟正黑體" panose="020B0604030504040204" pitchFamily="34" charset="-120"/>
                <a:ea typeface="微軟正黑體" panose="020B0604030504040204" pitchFamily="34" charset="-120"/>
              </a:rPr>
              <a:t>比賽或</a:t>
            </a:r>
            <a:r>
              <a:rPr lang="zh-TW" altLang="en-US" sz="2400" dirty="0" smtClean="0">
                <a:latin typeface="微軟正黑體" panose="020B0604030504040204" pitchFamily="34" charset="-120"/>
                <a:ea typeface="微軟正黑體" panose="020B0604030504040204" pitchFamily="34" charset="-120"/>
              </a:rPr>
              <a:t>徵選活動之簡章屬於</a:t>
            </a:r>
            <a:r>
              <a:rPr lang="zh-TW" altLang="en-US" sz="2400" dirty="0">
                <a:latin typeface="微軟正黑體" panose="020B0604030504040204" pitchFamily="34" charset="-120"/>
                <a:ea typeface="微軟正黑體" panose="020B0604030504040204" pitchFamily="34" charset="-120"/>
              </a:rPr>
              <a:t>民法上的要約，創作者一旦提供其作品參加比賽，</a:t>
            </a:r>
            <a:r>
              <a:rPr lang="zh-TW" altLang="en-US" sz="2400" dirty="0" smtClean="0">
                <a:latin typeface="微軟正黑體" panose="020B0604030504040204" pitchFamily="34" charset="-120"/>
                <a:ea typeface="微軟正黑體" panose="020B0604030504040204" pitchFamily="34" charset="-120"/>
              </a:rPr>
              <a:t>其行為</a:t>
            </a:r>
            <a:r>
              <a:rPr lang="zh-TW" altLang="en-US" sz="2400" dirty="0">
                <a:latin typeface="微軟正黑體" panose="020B0604030504040204" pitchFamily="34" charset="-120"/>
                <a:ea typeface="微軟正黑體" panose="020B0604030504040204" pitchFamily="34" charset="-120"/>
              </a:rPr>
              <a:t>屬於承諾，當錄取的條件成就時，契約即成立，雙方均受簡章規定拘束</a:t>
            </a:r>
            <a:r>
              <a:rPr lang="zh-TW" altLang="en-US" sz="2400" dirty="0" smtClean="0">
                <a:latin typeface="微軟正黑體" panose="020B0604030504040204" pitchFamily="34" charset="-120"/>
                <a:ea typeface="微軟正黑體" panose="020B0604030504040204" pitchFamily="34" charset="-120"/>
              </a:rPr>
              <a:t>。</a:t>
            </a:r>
            <a:endParaRPr lang="en-US" altLang="zh-TW" sz="2400" dirty="0" smtClean="0">
              <a:latin typeface="微軟正黑體" panose="020B0604030504040204" pitchFamily="34" charset="-120"/>
              <a:ea typeface="微軟正黑體" panose="020B0604030504040204" pitchFamily="34" charset="-120"/>
            </a:endParaRPr>
          </a:p>
          <a:p>
            <a:pPr marL="0" lvl="0" indent="0">
              <a:buNone/>
            </a:pPr>
            <a:endParaRPr lang="en-US" altLang="zh-TW" sz="2400" dirty="0" smtClean="0">
              <a:latin typeface="微軟正黑體" panose="020B0604030504040204" pitchFamily="34" charset="-120"/>
              <a:ea typeface="微軟正黑體" panose="020B0604030504040204" pitchFamily="34" charset="-120"/>
            </a:endParaRPr>
          </a:p>
          <a:p>
            <a:r>
              <a:rPr lang="zh-TW" altLang="en-US" sz="2400" dirty="0">
                <a:latin typeface="微軟正黑體" panose="020B0604030504040204" pitchFamily="34" charset="-120"/>
                <a:ea typeface="微軟正黑體" panose="020B0604030504040204" pitchFamily="34" charset="-120"/>
              </a:rPr>
              <a:t>故主辦單位就得獎作品之歸屬，應於簡章或比賽辦法中明定，</a:t>
            </a:r>
            <a:r>
              <a:rPr lang="zh-TW" altLang="en-US" sz="2400" dirty="0">
                <a:solidFill>
                  <a:srgbClr val="FF0000"/>
                </a:solidFill>
                <a:latin typeface="微軟正黑體" panose="020B0604030504040204" pitchFamily="34" charset="-120"/>
                <a:ea typeface="微軟正黑體" panose="020B0604030504040204" pitchFamily="34" charset="-120"/>
              </a:rPr>
              <a:t>且未必一律約定取得作品之著作財產權</a:t>
            </a:r>
            <a:r>
              <a:rPr lang="zh-TW" altLang="en-US" sz="2400" dirty="0">
                <a:latin typeface="微軟正黑體" panose="020B0604030504040204" pitchFamily="34" charset="-120"/>
                <a:ea typeface="微軟正黑體" panose="020B0604030504040204" pitchFamily="34" charset="-120"/>
              </a:rPr>
              <a:t>，機關得依後續實際利用需求取得相應之使用權</a:t>
            </a:r>
            <a:r>
              <a:rPr lang="en-US" altLang="zh-TW" sz="2400" dirty="0">
                <a:latin typeface="微軟正黑體" panose="020B0604030504040204" pitchFamily="34" charset="-120"/>
                <a:ea typeface="微軟正黑體" panose="020B0604030504040204" pitchFamily="34" charset="-120"/>
              </a:rPr>
              <a:t>(</a:t>
            </a:r>
            <a:r>
              <a:rPr lang="zh-TW" altLang="en-US" sz="2400" dirty="0">
                <a:latin typeface="微軟正黑體" panose="020B0604030504040204" pitchFamily="34" charset="-120"/>
                <a:ea typeface="微軟正黑體" panose="020B0604030504040204" pitchFamily="34" charset="-120"/>
              </a:rPr>
              <a:t>例如</a:t>
            </a:r>
            <a:r>
              <a:rPr lang="en-US" altLang="zh-TW" sz="2400" dirty="0">
                <a:latin typeface="微軟正黑體" panose="020B0604030504040204" pitchFamily="34" charset="-120"/>
                <a:ea typeface="微軟正黑體" panose="020B0604030504040204" pitchFamily="34" charset="-120"/>
              </a:rPr>
              <a:t>:</a:t>
            </a:r>
            <a:r>
              <a:rPr lang="zh-TW" altLang="en-US" sz="2400" dirty="0">
                <a:latin typeface="微軟正黑體" panose="020B0604030504040204" pitchFamily="34" charset="-120"/>
                <a:ea typeface="微軟正黑體" panose="020B0604030504040204" pitchFamily="34" charset="-120"/>
              </a:rPr>
              <a:t>不限次數的重製、公開傳輸等</a:t>
            </a:r>
            <a:r>
              <a:rPr lang="en-US" altLang="zh-TW" sz="2400" dirty="0">
                <a:latin typeface="微軟正黑體" panose="020B0604030504040204" pitchFamily="34" charset="-120"/>
                <a:ea typeface="微軟正黑體" panose="020B0604030504040204" pitchFamily="34" charset="-120"/>
              </a:rPr>
              <a:t>)</a:t>
            </a:r>
            <a:r>
              <a:rPr lang="zh-TW" altLang="en-US" sz="2400" dirty="0">
                <a:latin typeface="微軟正黑體" panose="020B0604030504040204" pitchFamily="34" charset="-120"/>
                <a:ea typeface="微軟正黑體" panose="020B0604030504040204" pitchFamily="34" charset="-120"/>
              </a:rPr>
              <a:t>即可，提高參賽意願。</a:t>
            </a:r>
          </a:p>
          <a:p>
            <a:pPr lvl="0"/>
            <a:endParaRPr lang="zh-TW" altLang="en-US" sz="2800" b="1" dirty="0">
              <a:latin typeface="微軟正黑體" panose="020B0604030504040204" pitchFamily="34" charset="-120"/>
              <a:ea typeface="微軟正黑體" panose="020B0604030504040204" pitchFamily="34" charset="-120"/>
            </a:endParaRPr>
          </a:p>
          <a:p>
            <a:endParaRPr lang="en-US" altLang="zh-TW" sz="2700" dirty="0">
              <a:latin typeface="微軟正黑體" panose="020B0604030504040204" pitchFamily="34" charset="-120"/>
              <a:ea typeface="微軟正黑體" panose="020B0604030504040204" pitchFamily="34" charset="-120"/>
            </a:endParaRPr>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51</a:t>
            </a:fld>
            <a:endParaRPr lang="zh-TW" altLang="en-US" dirty="0"/>
          </a:p>
        </p:txBody>
      </p:sp>
      <p:sp>
        <p:nvSpPr>
          <p:cNvPr id="5" name="圓角矩形 4"/>
          <p:cNvSpPr/>
          <p:nvPr/>
        </p:nvSpPr>
        <p:spPr>
          <a:xfrm>
            <a:off x="683568" y="1299301"/>
            <a:ext cx="7920880" cy="1384995"/>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zh-TW" altLang="en-US"/>
          </a:p>
        </p:txBody>
      </p:sp>
      <p:sp>
        <p:nvSpPr>
          <p:cNvPr id="6" name="文字方塊 5"/>
          <p:cNvSpPr txBox="1"/>
          <p:nvPr/>
        </p:nvSpPr>
        <p:spPr>
          <a:xfrm>
            <a:off x="864321" y="1299301"/>
            <a:ext cx="7488832" cy="1815882"/>
          </a:xfrm>
          <a:prstGeom prst="rect">
            <a:avLst/>
          </a:prstGeom>
          <a:noFill/>
        </p:spPr>
        <p:txBody>
          <a:bodyPr wrap="square" rtlCol="0">
            <a:spAutoFit/>
          </a:bodyPr>
          <a:lstStyle/>
          <a:p>
            <a:pPr lvl="0">
              <a:defRPr/>
            </a:pPr>
            <a:r>
              <a:rPr lang="zh-TW" altLang="en-US" sz="2800" b="1" dirty="0" smtClean="0">
                <a:latin typeface="微軟正黑體" panose="020B0604030504040204" pitchFamily="34" charset="-120"/>
                <a:ea typeface="微軟正黑體" panose="020B0604030504040204" pitchFamily="34" charset="-120"/>
              </a:rPr>
              <a:t>案例</a:t>
            </a:r>
            <a:r>
              <a:rPr lang="en-US" altLang="zh-TW" sz="2800" b="1" dirty="0" smtClean="0">
                <a:latin typeface="微軟正黑體" panose="020B0604030504040204" pitchFamily="34" charset="-120"/>
                <a:ea typeface="微軟正黑體" panose="020B0604030504040204" pitchFamily="34" charset="-120"/>
              </a:rPr>
              <a:t>:</a:t>
            </a:r>
            <a:r>
              <a:rPr lang="zh-TW" altLang="en-US" sz="2800" b="1" dirty="0" smtClean="0">
                <a:latin typeface="微軟正黑體" panose="020B0604030504040204" pitchFamily="34" charset="-120"/>
                <a:ea typeface="微軟正黑體" panose="020B0604030504040204" pitchFamily="34" charset="-120"/>
              </a:rPr>
              <a:t>某</a:t>
            </a:r>
            <a:r>
              <a:rPr lang="zh-TW" altLang="zh-TW" sz="2800" b="1" dirty="0" smtClean="0">
                <a:latin typeface="微軟正黑體" panose="020B0604030504040204" pitchFamily="34" charset="-120"/>
                <a:ea typeface="微軟正黑體" panose="020B0604030504040204" pitchFamily="34" charset="-120"/>
              </a:rPr>
              <a:t>機關辦理</a:t>
            </a:r>
            <a:r>
              <a:rPr lang="zh-TW" altLang="en-US" sz="2800" b="1" dirty="0" smtClean="0">
                <a:latin typeface="微軟正黑體" panose="020B0604030504040204" pitchFamily="34" charset="-120"/>
                <a:ea typeface="微軟正黑體" panose="020B0604030504040204" pitchFamily="34" charset="-120"/>
              </a:rPr>
              <a:t>小說創作比賽，於報名簡章</a:t>
            </a:r>
            <a:r>
              <a:rPr lang="zh-TW" altLang="zh-TW" sz="2800" b="1" dirty="0" smtClean="0">
                <a:latin typeface="微軟正黑體" panose="020B0604030504040204" pitchFamily="34" charset="-120"/>
                <a:ea typeface="微軟正黑體" panose="020B0604030504040204" pitchFamily="34" charset="-120"/>
              </a:rPr>
              <a:t>規定</a:t>
            </a:r>
            <a:r>
              <a:rPr lang="zh-TW" altLang="zh-TW" sz="2800" b="1" dirty="0">
                <a:latin typeface="微軟正黑體" panose="020B0604030504040204" pitchFamily="34" charset="-120"/>
                <a:ea typeface="微軟正黑體" panose="020B0604030504040204" pitchFamily="34" charset="-120"/>
              </a:rPr>
              <a:t>「得獎作品之著作</a:t>
            </a:r>
            <a:r>
              <a:rPr lang="en-US" altLang="zh-TW" sz="2800" b="1" dirty="0">
                <a:latin typeface="微軟正黑體" panose="020B0604030504040204" pitchFamily="34" charset="-120"/>
                <a:ea typeface="微軟正黑體" panose="020B0604030504040204" pitchFamily="34" charset="-120"/>
              </a:rPr>
              <a:t>(</a:t>
            </a:r>
            <a:r>
              <a:rPr lang="zh-TW" altLang="zh-TW" sz="2800" b="1" dirty="0">
                <a:latin typeface="微軟正黑體" panose="020B0604030504040204" pitchFamily="34" charset="-120"/>
                <a:ea typeface="微軟正黑體" panose="020B0604030504040204" pitchFamily="34" charset="-120"/>
              </a:rPr>
              <a:t>財產</a:t>
            </a:r>
            <a:r>
              <a:rPr lang="en-US" altLang="zh-TW" sz="2800" b="1" dirty="0">
                <a:latin typeface="微軟正黑體" panose="020B0604030504040204" pitchFamily="34" charset="-120"/>
                <a:ea typeface="微軟正黑體" panose="020B0604030504040204" pitchFamily="34" charset="-120"/>
              </a:rPr>
              <a:t>)</a:t>
            </a:r>
            <a:r>
              <a:rPr lang="zh-TW" altLang="zh-TW" sz="2800" b="1" dirty="0">
                <a:latin typeface="微軟正黑體" panose="020B0604030504040204" pitchFamily="34" charset="-120"/>
                <a:ea typeface="微軟正黑體" panose="020B0604030504040204" pitchFamily="34" charset="-120"/>
              </a:rPr>
              <a:t>權歸主辦單位」，則後續利用是否仍須得獎者同意</a:t>
            </a:r>
            <a:r>
              <a:rPr lang="en-US" altLang="zh-TW" sz="2800" b="1" dirty="0">
                <a:latin typeface="微軟正黑體" panose="020B0604030504040204" pitchFamily="34" charset="-120"/>
                <a:ea typeface="微軟正黑體" panose="020B0604030504040204" pitchFamily="34" charset="-120"/>
              </a:rPr>
              <a:t>?</a:t>
            </a:r>
            <a:endParaRPr lang="zh-TW" altLang="zh-TW" sz="2800" b="1" dirty="0">
              <a:latin typeface="微軟正黑體" panose="020B0604030504040204" pitchFamily="34" charset="-120"/>
              <a:ea typeface="微軟正黑體" panose="020B0604030504040204" pitchFamily="34" charset="-120"/>
            </a:endParaRPr>
          </a:p>
          <a:p>
            <a:pPr>
              <a:defRPr/>
            </a:pPr>
            <a:endParaRPr lang="zh-TW" altLang="en-US" sz="2800"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4003420599"/>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671004" y="260648"/>
            <a:ext cx="7331789" cy="548680"/>
          </a:xfrm>
        </p:spPr>
        <p:txBody>
          <a:bodyPr/>
          <a:lstStyle/>
          <a:p>
            <a:pPr algn="l">
              <a:tabLst>
                <a:tab pos="1879600" algn="l"/>
              </a:tabLst>
            </a:pPr>
            <a:r>
              <a:rPr lang="en-US" altLang="zh-TW" sz="3000" b="1" dirty="0" smtClean="0"/>
              <a:t>Q5:</a:t>
            </a:r>
            <a:r>
              <a:rPr lang="zh-TW" altLang="en-US" sz="3000" b="1" dirty="0" smtClean="0">
                <a:latin typeface="微軟正黑體" panose="020B0604030504040204" pitchFamily="34" charset="-120"/>
                <a:ea typeface="微軟正黑體" panose="020B0604030504040204" pitchFamily="34" charset="-120"/>
              </a:rPr>
              <a:t>政府資料開放應注意哪些著作權問題</a:t>
            </a:r>
            <a:r>
              <a:rPr lang="en-US" altLang="zh-TW" sz="3000" b="1" dirty="0" smtClean="0">
                <a:latin typeface="微軟正黑體" panose="020B0604030504040204" pitchFamily="34" charset="-120"/>
                <a:ea typeface="微軟正黑體" panose="020B0604030504040204" pitchFamily="34" charset="-120"/>
              </a:rPr>
              <a:t>?</a:t>
            </a:r>
            <a:endParaRPr lang="zh-TW" altLang="en-US" sz="3200" b="1" dirty="0">
              <a:latin typeface="微軟正黑體" panose="020B0604030504040204" pitchFamily="34" charset="-120"/>
              <a:ea typeface="微軟正黑體" panose="020B0604030504040204" pitchFamily="34" charset="-120"/>
            </a:endParaRPr>
          </a:p>
        </p:txBody>
      </p:sp>
      <p:sp>
        <p:nvSpPr>
          <p:cNvPr id="3" name="內容版面配置區 2"/>
          <p:cNvSpPr>
            <a:spLocks noGrp="1"/>
          </p:cNvSpPr>
          <p:nvPr>
            <p:ph idx="1"/>
          </p:nvPr>
        </p:nvSpPr>
        <p:spPr>
          <a:xfrm>
            <a:off x="357710" y="2725762"/>
            <a:ext cx="8229600" cy="3871590"/>
          </a:xfrm>
        </p:spPr>
        <p:txBody>
          <a:bodyPr>
            <a:normAutofit/>
          </a:bodyPr>
          <a:lstStyle/>
          <a:p>
            <a:pPr marL="0" indent="0">
              <a:buNone/>
            </a:pPr>
            <a:r>
              <a:rPr lang="zh-TW" altLang="en-US" sz="2400" b="1" dirty="0" smtClean="0">
                <a:latin typeface="微軟正黑體" panose="020B0604030504040204" pitchFamily="34" charset="-120"/>
                <a:ea typeface="微軟正黑體" panose="020B0604030504040204" pitchFamily="34" charset="-120"/>
              </a:rPr>
              <a:t>解答</a:t>
            </a:r>
            <a:endParaRPr lang="en-US" altLang="zh-TW" sz="2400" b="1" dirty="0" smtClean="0">
              <a:latin typeface="微軟正黑體" panose="020B0604030504040204" pitchFamily="34" charset="-120"/>
              <a:ea typeface="微軟正黑體" panose="020B0604030504040204" pitchFamily="34" charset="-120"/>
            </a:endParaRPr>
          </a:p>
          <a:p>
            <a:pPr lvl="0"/>
            <a:r>
              <a:rPr lang="zh-TW" altLang="en-US" sz="2400" b="1" dirty="0">
                <a:latin typeface="微軟正黑體" panose="020B0604030504040204" pitchFamily="34" charset="-120"/>
                <a:ea typeface="微軟正黑體" panose="020B0604030504040204" pitchFamily="34" charset="-120"/>
              </a:rPr>
              <a:t>應先</a:t>
            </a:r>
            <a:r>
              <a:rPr lang="zh-TW" altLang="en-US" sz="2400" b="1" dirty="0" smtClean="0">
                <a:solidFill>
                  <a:srgbClr val="C00000"/>
                </a:solidFill>
                <a:latin typeface="微軟正黑體" panose="020B0604030504040204" pitchFamily="34" charset="-120"/>
                <a:ea typeface="微軟正黑體" panose="020B0604030504040204" pitchFamily="34" charset="-120"/>
              </a:rPr>
              <a:t>盤點資料</a:t>
            </a:r>
            <a:r>
              <a:rPr lang="zh-TW" altLang="en-US" sz="2400" b="1" dirty="0">
                <a:latin typeface="微軟正黑體" panose="020B0604030504040204" pitchFamily="34" charset="-120"/>
                <a:ea typeface="微軟正黑體" panose="020B0604030504040204" pitchFamily="34" charset="-120"/>
              </a:rPr>
              <a:t>之權利狀態</a:t>
            </a:r>
            <a:r>
              <a:rPr lang="en-US" altLang="zh-TW" sz="2400" b="1" dirty="0">
                <a:latin typeface="微軟正黑體" panose="020B0604030504040204" pitchFamily="34" charset="-120"/>
                <a:ea typeface="微軟正黑體" panose="020B0604030504040204" pitchFamily="34" charset="-120"/>
              </a:rPr>
              <a:t>(</a:t>
            </a:r>
            <a:r>
              <a:rPr lang="zh-TW" altLang="en-US" sz="2400" b="1" dirty="0">
                <a:latin typeface="微軟正黑體" panose="020B0604030504040204" pitchFamily="34" charset="-120"/>
                <a:ea typeface="微軟正黑體" panose="020B0604030504040204" pitchFamily="34" charset="-120"/>
              </a:rPr>
              <a:t>因部分資料機關自身並無再授權第三人利用之權限</a:t>
            </a:r>
            <a:r>
              <a:rPr lang="en-US" altLang="zh-TW" sz="2400" b="1" dirty="0" smtClean="0">
                <a:latin typeface="微軟正黑體" panose="020B0604030504040204" pitchFamily="34" charset="-120"/>
                <a:ea typeface="微軟正黑體" panose="020B0604030504040204" pitchFamily="34" charset="-120"/>
              </a:rPr>
              <a:t>)</a:t>
            </a:r>
          </a:p>
          <a:p>
            <a:pPr marL="0" lvl="0" indent="0">
              <a:buNone/>
            </a:pPr>
            <a:endParaRPr lang="zh-TW" altLang="en-US" sz="2400" b="1" dirty="0">
              <a:latin typeface="微軟正黑體" panose="020B0604030504040204" pitchFamily="34" charset="-120"/>
              <a:ea typeface="微軟正黑體" panose="020B0604030504040204" pitchFamily="34" charset="-120"/>
            </a:endParaRPr>
          </a:p>
          <a:p>
            <a:endParaRPr lang="en-US" altLang="zh-TW" sz="2400" b="1" dirty="0" smtClean="0">
              <a:latin typeface="微軟正黑體" panose="020B0604030504040204" pitchFamily="34" charset="-120"/>
              <a:ea typeface="微軟正黑體" panose="020B0604030504040204" pitchFamily="34" charset="-120"/>
            </a:endParaRPr>
          </a:p>
          <a:p>
            <a:pPr marL="0" indent="0">
              <a:buNone/>
            </a:pPr>
            <a:endParaRPr lang="zh-TW" altLang="en-US" sz="2800" b="1" dirty="0">
              <a:latin typeface="微軟正黑體" panose="020B0604030504040204" pitchFamily="34" charset="-120"/>
              <a:ea typeface="微軟正黑體" panose="020B0604030504040204" pitchFamily="34" charset="-120"/>
            </a:endParaRPr>
          </a:p>
          <a:p>
            <a:endParaRPr lang="en-US" altLang="zh-TW" sz="2700" dirty="0">
              <a:latin typeface="微軟正黑體" panose="020B0604030504040204" pitchFamily="34" charset="-120"/>
              <a:ea typeface="微軟正黑體" panose="020B0604030504040204" pitchFamily="34" charset="-120"/>
            </a:endParaRPr>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52</a:t>
            </a:fld>
            <a:endParaRPr lang="zh-TW" altLang="en-US" dirty="0"/>
          </a:p>
        </p:txBody>
      </p:sp>
      <p:sp>
        <p:nvSpPr>
          <p:cNvPr id="5" name="圓角矩形 4"/>
          <p:cNvSpPr/>
          <p:nvPr/>
        </p:nvSpPr>
        <p:spPr>
          <a:xfrm>
            <a:off x="683568" y="1299301"/>
            <a:ext cx="7920880" cy="1384995"/>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zh-TW" altLang="en-US"/>
          </a:p>
        </p:txBody>
      </p:sp>
      <p:sp>
        <p:nvSpPr>
          <p:cNvPr id="6" name="文字方塊 5"/>
          <p:cNvSpPr txBox="1"/>
          <p:nvPr/>
        </p:nvSpPr>
        <p:spPr>
          <a:xfrm>
            <a:off x="864321" y="1299301"/>
            <a:ext cx="7488832" cy="1384995"/>
          </a:xfrm>
          <a:prstGeom prst="rect">
            <a:avLst/>
          </a:prstGeom>
          <a:noFill/>
        </p:spPr>
        <p:txBody>
          <a:bodyPr wrap="square" rtlCol="0">
            <a:spAutoFit/>
          </a:bodyPr>
          <a:lstStyle/>
          <a:p>
            <a:pPr>
              <a:defRPr/>
            </a:pPr>
            <a:r>
              <a:rPr lang="zh-TW" altLang="en-US" sz="2800" b="1" dirty="0" smtClean="0">
                <a:latin typeface="微軟正黑體" panose="020B0604030504040204" pitchFamily="34" charset="-120"/>
                <a:ea typeface="微軟正黑體" panose="020B0604030504040204" pitchFamily="34" charset="-120"/>
              </a:rPr>
              <a:t>案例</a:t>
            </a:r>
            <a:r>
              <a:rPr lang="en-US" altLang="zh-TW" sz="2800" b="1" dirty="0" smtClean="0">
                <a:latin typeface="微軟正黑體" panose="020B0604030504040204" pitchFamily="34" charset="-120"/>
                <a:ea typeface="微軟正黑體" panose="020B0604030504040204" pitchFamily="34" charset="-120"/>
              </a:rPr>
              <a:t>:</a:t>
            </a:r>
            <a:r>
              <a:rPr lang="zh-TW" altLang="en-US" sz="2800" b="1" dirty="0">
                <a:latin typeface="微軟正黑體" panose="020B0604030504040204" pitchFamily="34" charset="-120"/>
                <a:ea typeface="微軟正黑體" panose="020B0604030504040204" pitchFamily="34" charset="-120"/>
              </a:rPr>
              <a:t> </a:t>
            </a:r>
            <a:r>
              <a:rPr lang="zh-TW" altLang="en-US" sz="2800" b="1" dirty="0" smtClean="0">
                <a:latin typeface="微軟正黑體" panose="020B0604030504040204" pitchFamily="34" charset="-120"/>
                <a:ea typeface="微軟正黑體" panose="020B0604030504040204" pitchFamily="34" charset="-120"/>
              </a:rPr>
              <a:t>某</a:t>
            </a:r>
            <a:r>
              <a:rPr lang="zh-TW" altLang="en-US" sz="2800" b="1" dirty="0">
                <a:latin typeface="微軟正黑體" panose="020B0604030504040204" pitchFamily="34" charset="-120"/>
                <a:ea typeface="微軟正黑體" panose="020B0604030504040204" pitchFamily="34" charset="-120"/>
              </a:rPr>
              <a:t>機關</a:t>
            </a:r>
            <a:r>
              <a:rPr lang="zh-TW" altLang="en-US" sz="2800" b="1" dirty="0" smtClean="0">
                <a:latin typeface="微軟正黑體" panose="020B0604030504040204" pitchFamily="34" charset="-120"/>
                <a:ea typeface="微軟正黑體" panose="020B0604030504040204" pitchFamily="34" charset="-120"/>
              </a:rPr>
              <a:t>為</a:t>
            </a:r>
            <a:r>
              <a:rPr lang="zh-TW" altLang="en-US" sz="2800" b="1" dirty="0">
                <a:latin typeface="微軟正黑體" panose="020B0604030504040204" pitchFamily="34" charset="-120"/>
                <a:ea typeface="微軟正黑體" panose="020B0604030504040204" pitchFamily="34" charset="-120"/>
              </a:rPr>
              <a:t>便利民眾共享及</a:t>
            </a:r>
            <a:r>
              <a:rPr lang="zh-TW" altLang="en-US" sz="2800" b="1" dirty="0" smtClean="0">
                <a:latin typeface="微軟正黑體" panose="020B0604030504040204" pitchFamily="34" charset="-120"/>
                <a:ea typeface="微軟正黑體" panose="020B0604030504040204" pitchFamily="34" charset="-120"/>
              </a:rPr>
              <a:t>應用政府資料，擬將相關資料皆上網供大眾參閱，應注意哪些著作權問題</a:t>
            </a:r>
            <a:r>
              <a:rPr lang="en-US" altLang="zh-TW" sz="2800" b="1" dirty="0" smtClean="0">
                <a:latin typeface="微軟正黑體" panose="020B0604030504040204" pitchFamily="34" charset="-120"/>
                <a:ea typeface="微軟正黑體" panose="020B0604030504040204" pitchFamily="34" charset="-120"/>
              </a:rPr>
              <a:t>?</a:t>
            </a:r>
            <a:endParaRPr lang="zh-TW" altLang="en-US" sz="2800" dirty="0"/>
          </a:p>
        </p:txBody>
      </p:sp>
      <p:sp>
        <p:nvSpPr>
          <p:cNvPr id="9" name="圓角矩形 8"/>
          <p:cNvSpPr/>
          <p:nvPr/>
        </p:nvSpPr>
        <p:spPr>
          <a:xfrm>
            <a:off x="251520" y="4149080"/>
            <a:ext cx="4248472" cy="252028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zh-TW" altLang="en-US"/>
          </a:p>
        </p:txBody>
      </p:sp>
      <p:sp>
        <p:nvSpPr>
          <p:cNvPr id="10" name="圓角矩形 9"/>
          <p:cNvSpPr/>
          <p:nvPr/>
        </p:nvSpPr>
        <p:spPr>
          <a:xfrm>
            <a:off x="4661119" y="4149080"/>
            <a:ext cx="4248472" cy="252028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zh-TW" altLang="en-US" dirty="0"/>
          </a:p>
        </p:txBody>
      </p:sp>
      <p:sp>
        <p:nvSpPr>
          <p:cNvPr id="11" name="文字方塊 10"/>
          <p:cNvSpPr txBox="1"/>
          <p:nvPr/>
        </p:nvSpPr>
        <p:spPr>
          <a:xfrm>
            <a:off x="467544" y="4678560"/>
            <a:ext cx="3888432" cy="1938992"/>
          </a:xfrm>
          <a:prstGeom prst="rect">
            <a:avLst/>
          </a:prstGeom>
          <a:noFill/>
        </p:spPr>
        <p:txBody>
          <a:bodyPr wrap="square" rtlCol="0">
            <a:spAutoFit/>
          </a:bodyPr>
          <a:lstStyle/>
          <a:p>
            <a:pPr marL="342900" indent="-342900">
              <a:buFont typeface="+mj-lt"/>
              <a:buAutoNum type="arabicPeriod"/>
            </a:pPr>
            <a:r>
              <a:rPr lang="zh-TW" altLang="zh-TW" sz="2000" b="1" dirty="0" smtClean="0">
                <a:latin typeface="微軟正黑體" panose="020B0604030504040204" pitchFamily="34" charset="-120"/>
                <a:ea typeface="微軟正黑體" panose="020B0604030504040204" pitchFamily="34" charset="-120"/>
              </a:rPr>
              <a:t>屬於</a:t>
            </a:r>
            <a:r>
              <a:rPr lang="zh-TW" altLang="zh-TW" sz="2000" b="1" dirty="0">
                <a:latin typeface="微軟正黑體" panose="020B0604030504040204" pitchFamily="34" charset="-120"/>
                <a:ea typeface="微軟正黑體" panose="020B0604030504040204" pitchFamily="34" charset="-120"/>
              </a:rPr>
              <a:t>不受著作權法保護之內容</a:t>
            </a:r>
            <a:endParaRPr lang="zh-TW" altLang="en-US" sz="2000" dirty="0"/>
          </a:p>
          <a:p>
            <a:pPr marL="342900" indent="-342900">
              <a:buFont typeface="+mj-lt"/>
              <a:buAutoNum type="arabicPeriod"/>
            </a:pPr>
            <a:r>
              <a:rPr lang="zh-TW" altLang="en-US" sz="2000" b="1" dirty="0">
                <a:latin typeface="微軟正黑體" panose="020B0604030504040204" pitchFamily="34" charset="-120"/>
                <a:ea typeface="微軟正黑體" panose="020B0604030504040204" pitchFamily="34" charset="-120"/>
              </a:rPr>
              <a:t>已逾保護期間之著作</a:t>
            </a:r>
          </a:p>
          <a:p>
            <a:pPr marL="342900" indent="-342900">
              <a:buFont typeface="+mj-lt"/>
              <a:buAutoNum type="arabicPeriod"/>
            </a:pPr>
            <a:r>
              <a:rPr lang="zh-TW" altLang="en-US" sz="2000" b="1" dirty="0">
                <a:latin typeface="微軟正黑體" panose="020B0604030504040204" pitchFamily="34" charset="-120"/>
                <a:ea typeface="微軟正黑體" panose="020B0604030504040204" pitchFamily="34" charset="-120"/>
              </a:rPr>
              <a:t>機關「擁有完整著作財產權」且不涉及第三人著作</a:t>
            </a:r>
          </a:p>
          <a:p>
            <a:pPr marL="342900" indent="-342900">
              <a:buFont typeface="+mj-lt"/>
              <a:buAutoNum type="arabicPeriod"/>
            </a:pPr>
            <a:r>
              <a:rPr lang="zh-TW" altLang="en-US" sz="2000" b="1" dirty="0">
                <a:latin typeface="微軟正黑體" panose="020B0604030504040204" pitchFamily="34" charset="-120"/>
                <a:ea typeface="微軟正黑體" panose="020B0604030504040204" pitchFamily="34" charset="-120"/>
              </a:rPr>
              <a:t>「已經著作財產權人授權得再授權第三人利用」之</a:t>
            </a:r>
            <a:r>
              <a:rPr lang="zh-TW" altLang="en-US" sz="2000" b="1" dirty="0" smtClean="0">
                <a:latin typeface="微軟正黑體" panose="020B0604030504040204" pitchFamily="34" charset="-120"/>
                <a:ea typeface="微軟正黑體" panose="020B0604030504040204" pitchFamily="34" charset="-120"/>
              </a:rPr>
              <a:t>資料</a:t>
            </a:r>
            <a:endParaRPr lang="zh-TW" altLang="en-US" sz="2000" b="1" dirty="0">
              <a:latin typeface="微軟正黑體" panose="020B0604030504040204" pitchFamily="34" charset="-120"/>
              <a:ea typeface="微軟正黑體" panose="020B0604030504040204" pitchFamily="34" charset="-120"/>
            </a:endParaRPr>
          </a:p>
        </p:txBody>
      </p:sp>
      <p:sp>
        <p:nvSpPr>
          <p:cNvPr id="13" name="文字方塊 12"/>
          <p:cNvSpPr txBox="1"/>
          <p:nvPr/>
        </p:nvSpPr>
        <p:spPr>
          <a:xfrm>
            <a:off x="431540" y="4218879"/>
            <a:ext cx="3888432" cy="46166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lvl="0" algn="ctr"/>
            <a:r>
              <a:rPr lang="zh-TW" altLang="en-US" sz="2400" b="1" dirty="0">
                <a:latin typeface="微軟正黑體" panose="020B0604030504040204" pitchFamily="34" charset="-120"/>
                <a:ea typeface="微軟正黑體" panose="020B0604030504040204" pitchFamily="34" charset="-120"/>
              </a:rPr>
              <a:t>得完全開放者</a:t>
            </a:r>
          </a:p>
        </p:txBody>
      </p:sp>
      <p:sp>
        <p:nvSpPr>
          <p:cNvPr id="14" name="文字方塊 13"/>
          <p:cNvSpPr txBox="1"/>
          <p:nvPr/>
        </p:nvSpPr>
        <p:spPr>
          <a:xfrm>
            <a:off x="4841139" y="4245446"/>
            <a:ext cx="3888432" cy="46166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zh-TW" altLang="zh-TW" sz="2400" b="1" dirty="0" smtClean="0">
                <a:latin typeface="微軟正黑體" panose="020B0604030504040204" pitchFamily="34" charset="-120"/>
                <a:ea typeface="微軟正黑體" panose="020B0604030504040204" pitchFamily="34" charset="-120"/>
              </a:rPr>
              <a:t>應</a:t>
            </a:r>
            <a:r>
              <a:rPr lang="zh-TW" altLang="zh-TW" sz="2400" b="1" dirty="0">
                <a:latin typeface="微軟正黑體" panose="020B0604030504040204" pitchFamily="34" charset="-120"/>
                <a:ea typeface="微軟正黑體" panose="020B0604030504040204" pitchFamily="34" charset="-120"/>
              </a:rPr>
              <a:t>特別聲明</a:t>
            </a:r>
            <a:r>
              <a:rPr lang="zh-TW" altLang="en-US" sz="2400" b="1" dirty="0">
                <a:latin typeface="微軟正黑體" panose="020B0604030504040204" pitchFamily="34" charset="-120"/>
                <a:ea typeface="微軟正黑體" panose="020B0604030504040204" pitchFamily="34" charset="-120"/>
              </a:rPr>
              <a:t>須另行取得</a:t>
            </a:r>
            <a:r>
              <a:rPr lang="zh-TW" altLang="en-US" sz="2400" b="1" dirty="0" smtClean="0">
                <a:latin typeface="微軟正黑體" panose="020B0604030504040204" pitchFamily="34" charset="-120"/>
                <a:ea typeface="微軟正黑體" panose="020B0604030504040204" pitchFamily="34" charset="-120"/>
              </a:rPr>
              <a:t>授權</a:t>
            </a:r>
            <a:endParaRPr lang="zh-TW" altLang="zh-TW" sz="2400" b="1" dirty="0">
              <a:latin typeface="微軟正黑體" panose="020B0604030504040204" pitchFamily="34" charset="-120"/>
              <a:ea typeface="微軟正黑體" panose="020B0604030504040204" pitchFamily="34" charset="-120"/>
            </a:endParaRPr>
          </a:p>
        </p:txBody>
      </p:sp>
      <p:sp>
        <p:nvSpPr>
          <p:cNvPr id="15" name="文字方塊 14"/>
          <p:cNvSpPr txBox="1"/>
          <p:nvPr/>
        </p:nvSpPr>
        <p:spPr>
          <a:xfrm>
            <a:off x="4841139" y="4734147"/>
            <a:ext cx="3888432" cy="2246769"/>
          </a:xfrm>
          <a:prstGeom prst="rect">
            <a:avLst/>
          </a:prstGeom>
          <a:noFill/>
        </p:spPr>
        <p:txBody>
          <a:bodyPr wrap="square" rtlCol="0">
            <a:spAutoFit/>
          </a:bodyPr>
          <a:lstStyle/>
          <a:p>
            <a:pPr marL="342900" lvl="0" indent="-342900">
              <a:buFont typeface="+mj-lt"/>
              <a:buAutoNum type="arabicPeriod"/>
            </a:pPr>
            <a:r>
              <a:rPr lang="zh-TW" altLang="zh-TW" sz="2000" b="1" dirty="0">
                <a:latin typeface="微軟正黑體" panose="020B0604030504040204" pitchFamily="34" charset="-120"/>
                <a:ea typeface="微軟正黑體" panose="020B0604030504040204" pitchFamily="34" charset="-120"/>
              </a:rPr>
              <a:t>資料內容之著作財產權屬機關享有，但內容中有利用到他人著作者</a:t>
            </a:r>
          </a:p>
          <a:p>
            <a:pPr marL="342900" lvl="0" indent="-342900">
              <a:buFont typeface="+mj-lt"/>
              <a:buAutoNum type="arabicPeriod"/>
            </a:pPr>
            <a:r>
              <a:rPr lang="zh-TW" altLang="en-US" sz="2000" b="1" dirty="0">
                <a:latin typeface="微軟正黑體" panose="020B0604030504040204" pitchFamily="34" charset="-120"/>
                <a:ea typeface="微軟正黑體" panose="020B0604030504040204" pitchFamily="34" charset="-120"/>
              </a:rPr>
              <a:t>資料內容之著作財產權不屬於機關享有，機關獲得使用的範圍有限制</a:t>
            </a:r>
          </a:p>
          <a:p>
            <a:pPr marL="342900" indent="-342900">
              <a:buFont typeface="+mj-lt"/>
              <a:buAutoNum type="arabicPeriod"/>
            </a:pPr>
            <a:endParaRPr lang="zh-TW" altLang="en-US" sz="2000" b="1"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282486632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endParaRPr lang="zh-TW" altLang="en-US"/>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53</a:t>
            </a:fld>
            <a:endParaRPr lang="zh-TW" altLang="en-US"/>
          </a:p>
        </p:txBody>
      </p:sp>
      <p:sp>
        <p:nvSpPr>
          <p:cNvPr id="5" name="矩形 4"/>
          <p:cNvSpPr/>
          <p:nvPr/>
        </p:nvSpPr>
        <p:spPr>
          <a:xfrm>
            <a:off x="2735501" y="3130069"/>
            <a:ext cx="3744416" cy="769441"/>
          </a:xfrm>
          <a:prstGeom prst="rect">
            <a:avLst/>
          </a:prstGeom>
        </p:spPr>
        <p:txBody>
          <a:bodyPr wrap="square">
            <a:spAutoFit/>
          </a:bodyPr>
          <a:lstStyle/>
          <a:p>
            <a:pPr lvl="0"/>
            <a:r>
              <a:rPr lang="zh-TW" altLang="en-US" sz="4400" b="1" dirty="0" smtClean="0">
                <a:latin typeface="微軟正黑體" panose="020B0604030504040204" pitchFamily="34" charset="-120"/>
                <a:ea typeface="微軟正黑體" panose="020B0604030504040204" pitchFamily="34" charset="-120"/>
              </a:rPr>
              <a:t>著作授權管道</a:t>
            </a:r>
            <a:endParaRPr lang="en-US" altLang="zh-TW" sz="4400" b="1" dirty="0">
              <a:latin typeface="微軟正黑體" panose="020B0604030504040204" pitchFamily="34" charset="-120"/>
              <a:ea typeface="微軟正黑體" panose="020B0604030504040204" pitchFamily="34" charset="-120"/>
            </a:endParaRPr>
          </a:p>
        </p:txBody>
      </p:sp>
      <p:pic>
        <p:nvPicPr>
          <p:cNvPr id="3" name="圖片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64088" y="3837955"/>
            <a:ext cx="3133460" cy="2763398"/>
          </a:xfrm>
          <a:prstGeom prst="rect">
            <a:avLst/>
          </a:prstGeom>
        </p:spPr>
      </p:pic>
    </p:spTree>
    <p:extLst>
      <p:ext uri="{BB962C8B-B14F-4D97-AF65-F5344CB8AC3E}">
        <p14:creationId xmlns:p14="http://schemas.microsoft.com/office/powerpoint/2010/main" val="2269613154"/>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187624" y="188640"/>
            <a:ext cx="7653536" cy="954360"/>
          </a:xfrm>
        </p:spPr>
        <p:txBody>
          <a:bodyPr/>
          <a:lstStyle/>
          <a:p>
            <a:r>
              <a:rPr lang="zh-TW" altLang="en-US" sz="4000" b="1" dirty="0" smtClean="0">
                <a:solidFill>
                  <a:schemeClr val="tx2">
                    <a:lumMod val="50000"/>
                  </a:schemeClr>
                </a:solidFill>
                <a:latin typeface="微軟正黑體" panose="020B0604030504040204" pitchFamily="34" charset="-120"/>
                <a:ea typeface="微軟正黑體" panose="020B0604030504040204" pitchFamily="34" charset="-120"/>
              </a:rPr>
              <a:t>自辦活動利用他人著作</a:t>
            </a:r>
            <a:endParaRPr lang="zh-TW" altLang="en-US" sz="4000" b="1" dirty="0">
              <a:solidFill>
                <a:schemeClr val="tx2">
                  <a:lumMod val="50000"/>
                </a:schemeClr>
              </a:solidFill>
              <a:latin typeface="微軟正黑體" panose="020B0604030504040204" pitchFamily="34" charset="-120"/>
              <a:ea typeface="微軟正黑體" panose="020B0604030504040204" pitchFamily="34" charset="-120"/>
            </a:endParaRPr>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54</a:t>
            </a:fld>
            <a:endParaRPr lang="zh-TW" altLang="en-US"/>
          </a:p>
        </p:txBody>
      </p:sp>
      <p:sp>
        <p:nvSpPr>
          <p:cNvPr id="5" name="圓角矩形 4"/>
          <p:cNvSpPr/>
          <p:nvPr/>
        </p:nvSpPr>
        <p:spPr>
          <a:xfrm>
            <a:off x="5724128" y="1556792"/>
            <a:ext cx="2520280" cy="864096"/>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zh-TW" altLang="en-US" b="1" dirty="0" smtClean="0">
                <a:latin typeface="微軟正黑體" panose="020B0604030504040204" pitchFamily="34" charset="-120"/>
                <a:ea typeface="微軟正黑體" panose="020B0604030504040204" pitchFamily="34" charset="-120"/>
              </a:rPr>
              <a:t>著作財產權人</a:t>
            </a:r>
            <a:endParaRPr lang="en-US" altLang="zh-TW" b="1" dirty="0" smtClean="0">
              <a:latin typeface="微軟正黑體" panose="020B0604030504040204" pitchFamily="34" charset="-120"/>
              <a:ea typeface="微軟正黑體" panose="020B0604030504040204" pitchFamily="34" charset="-120"/>
            </a:endParaRPr>
          </a:p>
          <a:p>
            <a:pPr algn="ctr"/>
            <a:r>
              <a:rPr lang="en-US" altLang="zh-TW" b="1" dirty="0" smtClean="0">
                <a:latin typeface="微軟正黑體" panose="020B0604030504040204" pitchFamily="34" charset="-120"/>
                <a:ea typeface="微軟正黑體" panose="020B0604030504040204" pitchFamily="34" charset="-120"/>
              </a:rPr>
              <a:t>(</a:t>
            </a:r>
            <a:r>
              <a:rPr lang="zh-TW" altLang="en-US" b="1" dirty="0" smtClean="0">
                <a:latin typeface="微軟正黑體" panose="020B0604030504040204" pitchFamily="34" charset="-120"/>
                <a:ea typeface="微軟正黑體" panose="020B0604030504040204" pitchFamily="34" charset="-120"/>
              </a:rPr>
              <a:t>含表演人</a:t>
            </a:r>
            <a:r>
              <a:rPr lang="en-US" altLang="zh-TW" b="1" dirty="0" smtClean="0">
                <a:latin typeface="微軟正黑體" panose="020B0604030504040204" pitchFamily="34" charset="-120"/>
                <a:ea typeface="微軟正黑體" panose="020B0604030504040204" pitchFamily="34" charset="-120"/>
              </a:rPr>
              <a:t>)</a:t>
            </a:r>
          </a:p>
        </p:txBody>
      </p:sp>
      <p:sp>
        <p:nvSpPr>
          <p:cNvPr id="6" name="向下箭號 5"/>
          <p:cNvSpPr/>
          <p:nvPr/>
        </p:nvSpPr>
        <p:spPr>
          <a:xfrm>
            <a:off x="6660232" y="2636912"/>
            <a:ext cx="720080" cy="1800200"/>
          </a:xfrm>
          <a:prstGeom prst="down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zh-TW" altLang="en-US" b="1" dirty="0" smtClean="0">
                <a:latin typeface="微軟正黑體" panose="020B0604030504040204" pitchFamily="34" charset="-120"/>
                <a:ea typeface="微軟正黑體" panose="020B0604030504040204" pitchFamily="34" charset="-120"/>
              </a:rPr>
              <a:t>交 付</a:t>
            </a:r>
            <a:endParaRPr lang="zh-TW" altLang="en-US" b="1" dirty="0">
              <a:latin typeface="微軟正黑體" panose="020B0604030504040204" pitchFamily="34" charset="-120"/>
              <a:ea typeface="微軟正黑體" panose="020B0604030504040204" pitchFamily="34" charset="-120"/>
            </a:endParaRPr>
          </a:p>
        </p:txBody>
      </p:sp>
      <p:sp>
        <p:nvSpPr>
          <p:cNvPr id="7" name="圓角矩形 6"/>
          <p:cNvSpPr/>
          <p:nvPr/>
        </p:nvSpPr>
        <p:spPr>
          <a:xfrm>
            <a:off x="5796136" y="4797152"/>
            <a:ext cx="2404579" cy="1008112"/>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zh-TW" altLang="en-US" b="1" dirty="0" smtClean="0">
                <a:latin typeface="微軟正黑體" panose="020B0604030504040204" pitchFamily="34" charset="-120"/>
                <a:ea typeface="微軟正黑體" panose="020B0604030504040204" pitchFamily="34" charset="-120"/>
              </a:rPr>
              <a:t>政府機關</a:t>
            </a:r>
            <a:endParaRPr lang="en-US" altLang="zh-TW" b="1" dirty="0" smtClean="0">
              <a:latin typeface="微軟正黑體" panose="020B0604030504040204" pitchFamily="34" charset="-120"/>
              <a:ea typeface="微軟正黑體" panose="020B0604030504040204" pitchFamily="34" charset="-120"/>
            </a:endParaRPr>
          </a:p>
        </p:txBody>
      </p:sp>
      <p:sp>
        <p:nvSpPr>
          <p:cNvPr id="13" name="內容版面配置區 2"/>
          <p:cNvSpPr>
            <a:spLocks noGrp="1"/>
          </p:cNvSpPr>
          <p:nvPr>
            <p:ph sz="half" idx="1"/>
          </p:nvPr>
        </p:nvSpPr>
        <p:spPr>
          <a:xfrm>
            <a:off x="445388" y="1916832"/>
            <a:ext cx="4414644" cy="3456384"/>
          </a:xfr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1">
            <a:schemeClr val="accent3"/>
          </a:lnRef>
          <a:fillRef idx="2">
            <a:schemeClr val="accent3"/>
          </a:fillRef>
          <a:effectRef idx="1">
            <a:schemeClr val="accent3"/>
          </a:effectRef>
          <a:fontRef idx="minor">
            <a:schemeClr val="dk1"/>
          </a:fontRef>
        </p:style>
        <p:txBody>
          <a:bodyPr>
            <a:normAutofit/>
          </a:bodyPr>
          <a:lstStyle/>
          <a:p>
            <a:pPr marL="0" indent="0" algn="just">
              <a:spcAft>
                <a:spcPts val="1200"/>
              </a:spcAft>
              <a:buNone/>
            </a:pPr>
            <a:r>
              <a:rPr lang="zh-TW" altLang="en-US" sz="3600" b="1" dirty="0" smtClean="0">
                <a:latin typeface="微軟正黑體" panose="020B0604030504040204" pitchFamily="34" charset="-120"/>
                <a:ea typeface="微軟正黑體" panose="020B0604030504040204" pitchFamily="34" charset="-120"/>
              </a:rPr>
              <a:t>建議處理方式：</a:t>
            </a:r>
            <a:endParaRPr lang="en-US" altLang="zh-TW" sz="3600" b="1" dirty="0" smtClean="0">
              <a:latin typeface="微軟正黑體" panose="020B0604030504040204" pitchFamily="34" charset="-120"/>
              <a:ea typeface="微軟正黑體" panose="020B0604030504040204" pitchFamily="34" charset="-120"/>
            </a:endParaRPr>
          </a:p>
          <a:p>
            <a:pPr marL="0" indent="0" algn="just">
              <a:buNone/>
            </a:pPr>
            <a:r>
              <a:rPr lang="zh-TW" altLang="en-US" sz="3000" b="1" dirty="0" smtClean="0">
                <a:latin typeface="微軟正黑體" panose="020B0604030504040204" pitchFamily="34" charset="-120"/>
                <a:ea typeface="微軟正黑體" panose="020B0604030504040204" pitchFamily="34" charset="-120"/>
              </a:rPr>
              <a:t>若政府機關需要著作財產權人</a:t>
            </a:r>
            <a:r>
              <a:rPr lang="en-US" altLang="zh-TW" sz="3000" b="1" dirty="0" smtClean="0">
                <a:latin typeface="微軟正黑體" panose="020B0604030504040204" pitchFamily="34" charset="-120"/>
                <a:ea typeface="微軟正黑體" panose="020B0604030504040204" pitchFamily="34" charset="-120"/>
              </a:rPr>
              <a:t>(</a:t>
            </a:r>
            <a:r>
              <a:rPr lang="zh-TW" altLang="en-US" sz="3000" b="1" dirty="0" smtClean="0">
                <a:latin typeface="微軟正黑體" panose="020B0604030504040204" pitchFamily="34" charset="-120"/>
                <a:ea typeface="微軟正黑體" panose="020B0604030504040204" pitchFamily="34" charset="-120"/>
              </a:rPr>
              <a:t>含表演人</a:t>
            </a:r>
            <a:r>
              <a:rPr lang="en-US" altLang="zh-TW" sz="3000" b="1" dirty="0" smtClean="0">
                <a:latin typeface="微軟正黑體" panose="020B0604030504040204" pitchFamily="34" charset="-120"/>
                <a:ea typeface="微軟正黑體" panose="020B0604030504040204" pitchFamily="34" charset="-120"/>
              </a:rPr>
              <a:t>)</a:t>
            </a:r>
            <a:r>
              <a:rPr lang="zh-TW" altLang="en-US" sz="3000" b="1" dirty="0" smtClean="0">
                <a:latin typeface="微軟正黑體" panose="020B0604030504040204" pitchFamily="34" charset="-120"/>
                <a:ea typeface="微軟正黑體" panose="020B0604030504040204" pitchFamily="34" charset="-120"/>
              </a:rPr>
              <a:t>授權利用相關權限，</a:t>
            </a:r>
            <a:r>
              <a:rPr lang="zh-TW" altLang="en-US" sz="3000" b="1" dirty="0" smtClean="0">
                <a:solidFill>
                  <a:srgbClr val="C00000"/>
                </a:solidFill>
                <a:latin typeface="微軟正黑體" panose="020B0604030504040204" pitchFamily="34" charset="-120"/>
                <a:ea typeface="微軟正黑體" panose="020B0604030504040204" pitchFamily="34" charset="-120"/>
              </a:rPr>
              <a:t>應取得著作財產權人</a:t>
            </a:r>
            <a:r>
              <a:rPr lang="en-US" altLang="zh-TW" sz="3000" b="1" dirty="0" smtClean="0">
                <a:solidFill>
                  <a:srgbClr val="C00000"/>
                </a:solidFill>
                <a:latin typeface="微軟正黑體" panose="020B0604030504040204" pitchFamily="34" charset="-120"/>
                <a:ea typeface="微軟正黑體" panose="020B0604030504040204" pitchFamily="34" charset="-120"/>
              </a:rPr>
              <a:t>(</a:t>
            </a:r>
            <a:r>
              <a:rPr lang="zh-TW" altLang="en-US" sz="3000" b="1" dirty="0" smtClean="0">
                <a:solidFill>
                  <a:srgbClr val="C00000"/>
                </a:solidFill>
                <a:latin typeface="微軟正黑體" panose="020B0604030504040204" pitchFamily="34" charset="-120"/>
                <a:ea typeface="微軟正黑體" panose="020B0604030504040204" pitchFamily="34" charset="-120"/>
              </a:rPr>
              <a:t>表演人</a:t>
            </a:r>
            <a:r>
              <a:rPr lang="en-US" altLang="zh-TW" sz="3000" b="1" dirty="0" smtClean="0">
                <a:solidFill>
                  <a:srgbClr val="C00000"/>
                </a:solidFill>
                <a:latin typeface="微軟正黑體" panose="020B0604030504040204" pitchFamily="34" charset="-120"/>
                <a:ea typeface="微軟正黑體" panose="020B0604030504040204" pitchFamily="34" charset="-120"/>
              </a:rPr>
              <a:t>)</a:t>
            </a:r>
            <a:r>
              <a:rPr lang="zh-TW" altLang="en-US" sz="3000" b="1" dirty="0" smtClean="0">
                <a:solidFill>
                  <a:srgbClr val="C00000"/>
                </a:solidFill>
                <a:latin typeface="微軟正黑體" panose="020B0604030504040204" pitchFamily="34" charset="-120"/>
                <a:ea typeface="微軟正黑體" panose="020B0604030504040204" pitchFamily="34" charset="-120"/>
              </a:rPr>
              <a:t>之授權。</a:t>
            </a:r>
            <a:endParaRPr lang="zh-TW" altLang="en-US" sz="3000" dirty="0">
              <a:solidFill>
                <a:srgbClr val="C00000"/>
              </a:solidFill>
            </a:endParaRPr>
          </a:p>
        </p:txBody>
      </p:sp>
      <p:sp>
        <p:nvSpPr>
          <p:cNvPr id="10" name="AutoShape 11"/>
          <p:cNvSpPr>
            <a:spLocks noChangeArrowheads="1"/>
          </p:cNvSpPr>
          <p:nvPr/>
        </p:nvSpPr>
        <p:spPr bwMode="auto">
          <a:xfrm rot="5400000">
            <a:off x="5356356" y="3205333"/>
            <a:ext cx="1368238" cy="519434"/>
          </a:xfrm>
          <a:prstGeom prst="flowChartTerminator">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ctr">
              <a:lnSpc>
                <a:spcPts val="1200"/>
              </a:lnSpc>
              <a:spcAft>
                <a:spcPts val="0"/>
              </a:spcAft>
            </a:pPr>
            <a:endParaRPr lang="en-US" altLang="zh-TW" sz="1400" b="1" kern="100" dirty="0" smtClean="0">
              <a:effectLst/>
              <a:latin typeface="+mn-ea"/>
              <a:ea typeface="+mn-ea"/>
              <a:cs typeface="Times New Roman"/>
            </a:endParaRPr>
          </a:p>
          <a:p>
            <a:pPr algn="ctr">
              <a:spcAft>
                <a:spcPts val="0"/>
              </a:spcAft>
            </a:pPr>
            <a:r>
              <a:rPr lang="zh-TW" b="1" kern="100" spc="20" dirty="0" smtClean="0">
                <a:effectLst/>
                <a:latin typeface="+mn-ea"/>
                <a:ea typeface="+mn-ea"/>
                <a:cs typeface="Times New Roman"/>
              </a:rPr>
              <a:t>授</a:t>
            </a:r>
            <a:endParaRPr lang="en-US" altLang="zh-TW" b="1" kern="100" spc="20" dirty="0" smtClean="0">
              <a:effectLst/>
              <a:latin typeface="+mn-ea"/>
              <a:ea typeface="+mn-ea"/>
              <a:cs typeface="Times New Roman"/>
            </a:endParaRPr>
          </a:p>
          <a:p>
            <a:pPr algn="ctr">
              <a:spcAft>
                <a:spcPts val="0"/>
              </a:spcAft>
            </a:pPr>
            <a:r>
              <a:rPr lang="zh-TW" b="1" kern="100" spc="20" dirty="0" smtClean="0">
                <a:effectLst/>
                <a:latin typeface="+mn-ea"/>
                <a:ea typeface="+mn-ea"/>
                <a:cs typeface="Times New Roman"/>
              </a:rPr>
              <a:t>權</a:t>
            </a:r>
            <a:r>
              <a:rPr lang="zh-TW" b="1" kern="100" spc="20" dirty="0">
                <a:effectLst/>
                <a:latin typeface="+mn-ea"/>
                <a:ea typeface="+mn-ea"/>
                <a:cs typeface="Times New Roman"/>
              </a:rPr>
              <a:t>書</a:t>
            </a:r>
          </a:p>
        </p:txBody>
      </p:sp>
    </p:spTree>
    <p:extLst>
      <p:ext uri="{BB962C8B-B14F-4D97-AF65-F5344CB8AC3E}">
        <p14:creationId xmlns:p14="http://schemas.microsoft.com/office/powerpoint/2010/main" val="1336902514"/>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187624" y="188640"/>
            <a:ext cx="7653536" cy="954360"/>
          </a:xfrm>
        </p:spPr>
        <p:txBody>
          <a:bodyPr/>
          <a:lstStyle/>
          <a:p>
            <a:r>
              <a:rPr lang="zh-TW" altLang="en-US" sz="4000" b="1" dirty="0" smtClean="0">
                <a:latin typeface="微軟正黑體" panose="020B0604030504040204" pitchFamily="34" charset="-120"/>
                <a:ea typeface="微軟正黑體" panose="020B0604030504040204" pitchFamily="34" charset="-120"/>
              </a:rPr>
              <a:t>委辦活動利用他人著作</a:t>
            </a:r>
            <a:endParaRPr lang="zh-TW" altLang="en-US" sz="4000" b="1" dirty="0">
              <a:latin typeface="微軟正黑體" panose="020B0604030504040204" pitchFamily="34" charset="-120"/>
              <a:ea typeface="微軟正黑體" panose="020B0604030504040204" pitchFamily="34" charset="-120"/>
            </a:endParaRPr>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55</a:t>
            </a:fld>
            <a:endParaRPr lang="zh-TW" altLang="en-US"/>
          </a:p>
        </p:txBody>
      </p:sp>
      <p:sp>
        <p:nvSpPr>
          <p:cNvPr id="13" name="內容版面配置區 2"/>
          <p:cNvSpPr>
            <a:spLocks noGrp="1"/>
          </p:cNvSpPr>
          <p:nvPr>
            <p:ph sz="half" idx="1"/>
          </p:nvPr>
        </p:nvSpPr>
        <p:spPr>
          <a:xfrm>
            <a:off x="251520" y="1929304"/>
            <a:ext cx="4126612" cy="3947968"/>
          </a:xfr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1">
            <a:schemeClr val="accent3"/>
          </a:lnRef>
          <a:fillRef idx="2">
            <a:schemeClr val="accent3"/>
          </a:fillRef>
          <a:effectRef idx="1">
            <a:schemeClr val="accent3"/>
          </a:effectRef>
          <a:fontRef idx="minor">
            <a:schemeClr val="dk1"/>
          </a:fontRef>
        </p:style>
        <p:txBody>
          <a:bodyPr>
            <a:normAutofit/>
          </a:bodyPr>
          <a:lstStyle/>
          <a:p>
            <a:pPr marL="0" indent="0" algn="just">
              <a:buNone/>
            </a:pPr>
            <a:r>
              <a:rPr lang="zh-TW" altLang="en-US" sz="3600" b="1" dirty="0" smtClean="0">
                <a:latin typeface="微軟正黑體" panose="020B0604030504040204" pitchFamily="34" charset="-120"/>
                <a:ea typeface="微軟正黑體" panose="020B0604030504040204" pitchFamily="34" charset="-120"/>
              </a:rPr>
              <a:t>建議處理方式：</a:t>
            </a:r>
            <a:endParaRPr lang="en-US" altLang="zh-TW" sz="3600" b="1" dirty="0" smtClean="0">
              <a:latin typeface="微軟正黑體" panose="020B0604030504040204" pitchFamily="34" charset="-120"/>
              <a:ea typeface="微軟正黑體" panose="020B0604030504040204" pitchFamily="34" charset="-120"/>
            </a:endParaRPr>
          </a:p>
          <a:p>
            <a:pPr marL="0" indent="0" algn="just">
              <a:spcBef>
                <a:spcPts val="1200"/>
              </a:spcBef>
              <a:spcAft>
                <a:spcPts val="1200"/>
              </a:spcAft>
              <a:buNone/>
            </a:pPr>
            <a:r>
              <a:rPr lang="zh-TW" altLang="en-US" sz="2800" b="1" dirty="0" smtClean="0">
                <a:latin typeface="微軟正黑體" panose="020B0604030504040204" pitchFamily="34" charset="-120"/>
                <a:ea typeface="微軟正黑體" panose="020B0604030504040204" pitchFamily="34" charset="-120"/>
              </a:rPr>
              <a:t>若</a:t>
            </a:r>
            <a:r>
              <a:rPr lang="zh-TW" altLang="en-US" sz="2800" b="1" dirty="0">
                <a:latin typeface="微軟正黑體" panose="020B0604030504040204" pitchFamily="34" charset="-120"/>
                <a:ea typeface="微軟正黑體" panose="020B0604030504040204" pitchFamily="34" charset="-120"/>
              </a:rPr>
              <a:t>乙方</a:t>
            </a:r>
            <a:r>
              <a:rPr lang="en-US" altLang="zh-TW" sz="2800" b="1" dirty="0">
                <a:latin typeface="微軟正黑體" panose="020B0604030504040204" pitchFamily="34" charset="-120"/>
                <a:ea typeface="微軟正黑體" panose="020B0604030504040204" pitchFamily="34" charset="-120"/>
              </a:rPr>
              <a:t>(</a:t>
            </a:r>
            <a:r>
              <a:rPr lang="zh-TW" altLang="en-US" sz="2800" b="1" dirty="0">
                <a:latin typeface="微軟正黑體" panose="020B0604030504040204" pitchFamily="34" charset="-120"/>
                <a:ea typeface="微軟正黑體" panose="020B0604030504040204" pitchFamily="34" charset="-120"/>
              </a:rPr>
              <a:t>承辦廠商</a:t>
            </a:r>
            <a:r>
              <a:rPr lang="en-US" altLang="zh-TW" sz="2800" b="1" dirty="0">
                <a:latin typeface="微軟正黑體" panose="020B0604030504040204" pitchFamily="34" charset="-120"/>
                <a:ea typeface="微軟正黑體" panose="020B0604030504040204" pitchFamily="34" charset="-120"/>
              </a:rPr>
              <a:t>)</a:t>
            </a:r>
            <a:r>
              <a:rPr lang="zh-TW" altLang="en-US" sz="2800" b="1" dirty="0">
                <a:latin typeface="微軟正黑體" panose="020B0604030504040204" pitchFamily="34" charset="-120"/>
                <a:ea typeface="微軟正黑體" panose="020B0604030504040204" pitchFamily="34" charset="-120"/>
              </a:rPr>
              <a:t>履行與甲方</a:t>
            </a:r>
            <a:r>
              <a:rPr lang="en-US" altLang="zh-TW" sz="2800" b="1" dirty="0">
                <a:latin typeface="微軟正黑體" panose="020B0604030504040204" pitchFamily="34" charset="-120"/>
                <a:ea typeface="微軟正黑體" panose="020B0604030504040204" pitchFamily="34" charset="-120"/>
              </a:rPr>
              <a:t>(</a:t>
            </a:r>
            <a:r>
              <a:rPr lang="zh-TW" altLang="en-US" sz="2800" b="1" dirty="0">
                <a:latin typeface="微軟正黑體" panose="020B0604030504040204" pitchFamily="34" charset="-120"/>
                <a:ea typeface="微軟正黑體" panose="020B0604030504040204" pitchFamily="34" charset="-120"/>
              </a:rPr>
              <a:t>政府機關</a:t>
            </a:r>
            <a:r>
              <a:rPr lang="en-US" altLang="zh-TW" sz="2800" b="1" dirty="0">
                <a:latin typeface="微軟正黑體" panose="020B0604030504040204" pitchFamily="34" charset="-120"/>
                <a:ea typeface="微軟正黑體" panose="020B0604030504040204" pitchFamily="34" charset="-120"/>
              </a:rPr>
              <a:t>)</a:t>
            </a:r>
            <a:r>
              <a:rPr lang="zh-TW" altLang="en-US" sz="2800" b="1" dirty="0">
                <a:latin typeface="微軟正黑體" panose="020B0604030504040204" pitchFamily="34" charset="-120"/>
                <a:ea typeface="微軟正黑體" panose="020B0604030504040204" pitchFamily="34" charset="-120"/>
              </a:rPr>
              <a:t>間專案契約所完成之著作中，涉及</a:t>
            </a:r>
            <a:r>
              <a:rPr lang="zh-TW" altLang="en-US" sz="2800" b="1" dirty="0" smtClean="0">
                <a:latin typeface="微軟正黑體" panose="020B0604030504040204" pitchFamily="34" charset="-120"/>
                <a:ea typeface="微軟正黑體" panose="020B0604030504040204" pitchFamily="34" charset="-120"/>
              </a:rPr>
              <a:t>利用第三人丙之</a:t>
            </a:r>
            <a:r>
              <a:rPr lang="zh-TW" altLang="en-US" sz="2800" b="1" dirty="0">
                <a:latin typeface="微軟正黑體" panose="020B0604030504040204" pitchFamily="34" charset="-120"/>
                <a:ea typeface="微軟正黑體" panose="020B0604030504040204" pitchFamily="34" charset="-120"/>
              </a:rPr>
              <a:t>著作為素材，</a:t>
            </a:r>
            <a:r>
              <a:rPr lang="zh-TW" altLang="en-US" sz="2800" b="1" dirty="0">
                <a:solidFill>
                  <a:srgbClr val="C00000"/>
                </a:solidFill>
                <a:latin typeface="微軟正黑體" panose="020B0604030504040204" pitchFamily="34" charset="-120"/>
                <a:ea typeface="微軟正黑體" panose="020B0604030504040204" pitchFamily="34" charset="-120"/>
              </a:rPr>
              <a:t>承辦廠商應取得該素材之著作財產權人之授權書</a:t>
            </a:r>
            <a:endParaRPr lang="zh-TW" altLang="en-US" sz="2800" b="1" dirty="0">
              <a:latin typeface="微軟正黑體" panose="020B0604030504040204" pitchFamily="34" charset="-120"/>
              <a:ea typeface="微軟正黑體" panose="020B0604030504040204" pitchFamily="34" charset="-120"/>
            </a:endParaRPr>
          </a:p>
          <a:p>
            <a:pPr marL="0" indent="0" algn="just">
              <a:buNone/>
            </a:pPr>
            <a:endParaRPr lang="en-US" altLang="zh-TW" b="1" dirty="0" smtClean="0">
              <a:latin typeface="微軟正黑體" panose="020B0604030504040204" pitchFamily="34" charset="-120"/>
              <a:ea typeface="微軟正黑體" panose="020B0604030504040204" pitchFamily="34" charset="-120"/>
            </a:endParaRPr>
          </a:p>
        </p:txBody>
      </p:sp>
      <p:sp>
        <p:nvSpPr>
          <p:cNvPr id="11" name="AutoShape 3"/>
          <p:cNvSpPr>
            <a:spLocks noChangeArrowheads="1"/>
          </p:cNvSpPr>
          <p:nvPr/>
        </p:nvSpPr>
        <p:spPr bwMode="auto">
          <a:xfrm>
            <a:off x="5173273" y="1954159"/>
            <a:ext cx="1291165" cy="1041558"/>
          </a:xfrm>
          <a:prstGeom prst="roundRect">
            <a:avLst>
              <a:gd name="adj" fmla="val 16667"/>
            </a:avLst>
          </a:prstGeom>
          <a:ln>
            <a:headEnd/>
            <a:tailEnd/>
          </a:ln>
        </p:spPr>
        <p:style>
          <a:lnRef idx="1">
            <a:schemeClr val="accent1"/>
          </a:lnRef>
          <a:fillRef idx="2">
            <a:schemeClr val="accent1"/>
          </a:fillRef>
          <a:effectRef idx="1">
            <a:schemeClr val="accent1"/>
          </a:effectRef>
          <a:fontRef idx="minor">
            <a:schemeClr val="dk1"/>
          </a:fontRef>
        </p:style>
        <p:txBody>
          <a:bodyPr rot="0" vert="horz" wrap="square" lIns="91440" tIns="45720" rIns="91440" bIns="45720" anchor="ctr" anchorCtr="0" upright="1">
            <a:noAutofit/>
          </a:bodyPr>
          <a:lstStyle/>
          <a:p>
            <a:pPr algn="ctr">
              <a:lnSpc>
                <a:spcPts val="1800"/>
              </a:lnSpc>
              <a:spcAft>
                <a:spcPts val="0"/>
              </a:spcAft>
            </a:pPr>
            <a:r>
              <a:rPr lang="zh-TW" sz="1400" b="1" kern="100" dirty="0">
                <a:effectLst/>
                <a:latin typeface="+mn-ea"/>
                <a:ea typeface="+mn-ea"/>
                <a:cs typeface="Times New Roman"/>
              </a:rPr>
              <a:t>承辦廠商</a:t>
            </a:r>
          </a:p>
          <a:p>
            <a:pPr algn="ctr">
              <a:lnSpc>
                <a:spcPts val="1800"/>
              </a:lnSpc>
              <a:spcAft>
                <a:spcPts val="0"/>
              </a:spcAft>
            </a:pPr>
            <a:r>
              <a:rPr lang="zh-TW" sz="1400" b="1" kern="100" dirty="0">
                <a:effectLst/>
                <a:latin typeface="+mn-ea"/>
                <a:ea typeface="+mn-ea"/>
                <a:cs typeface="Times New Roman"/>
              </a:rPr>
              <a:t>乙</a:t>
            </a:r>
          </a:p>
        </p:txBody>
      </p:sp>
      <p:sp>
        <p:nvSpPr>
          <p:cNvPr id="12" name="AutoShape 4"/>
          <p:cNvSpPr>
            <a:spLocks noChangeArrowheads="1"/>
          </p:cNvSpPr>
          <p:nvPr/>
        </p:nvSpPr>
        <p:spPr bwMode="auto">
          <a:xfrm>
            <a:off x="7421681" y="1954159"/>
            <a:ext cx="1326783" cy="1041558"/>
          </a:xfrm>
          <a:prstGeom prst="roundRect">
            <a:avLst>
              <a:gd name="adj" fmla="val 16667"/>
            </a:avLst>
          </a:prstGeom>
          <a:ln>
            <a:headEnd/>
            <a:tailEnd/>
          </a:ln>
        </p:spPr>
        <p:style>
          <a:lnRef idx="1">
            <a:schemeClr val="accent3"/>
          </a:lnRef>
          <a:fillRef idx="2">
            <a:schemeClr val="accent3"/>
          </a:fillRef>
          <a:effectRef idx="1">
            <a:schemeClr val="accent3"/>
          </a:effectRef>
          <a:fontRef idx="minor">
            <a:schemeClr val="dk1"/>
          </a:fontRef>
        </p:style>
        <p:txBody>
          <a:bodyPr rot="0" vert="horz" wrap="square" lIns="91440" tIns="45720" rIns="91440" bIns="45720" anchor="t" anchorCtr="0" upright="1">
            <a:noAutofit/>
          </a:bodyPr>
          <a:lstStyle/>
          <a:p>
            <a:pPr algn="ctr">
              <a:lnSpc>
                <a:spcPts val="1800"/>
              </a:lnSpc>
              <a:spcAft>
                <a:spcPts val="0"/>
              </a:spcAft>
            </a:pPr>
            <a:r>
              <a:rPr lang="zh-TW" sz="1400" b="1" kern="100" dirty="0">
                <a:effectLst/>
                <a:latin typeface="+mn-ea"/>
                <a:ea typeface="+mn-ea"/>
                <a:cs typeface="Times New Roman"/>
              </a:rPr>
              <a:t>著作人</a:t>
            </a:r>
          </a:p>
          <a:p>
            <a:pPr algn="ctr">
              <a:lnSpc>
                <a:spcPts val="1800"/>
              </a:lnSpc>
              <a:spcAft>
                <a:spcPts val="0"/>
              </a:spcAft>
            </a:pPr>
            <a:r>
              <a:rPr lang="en-US" sz="1400" b="1" kern="100" dirty="0">
                <a:effectLst/>
                <a:latin typeface="+mn-ea"/>
                <a:ea typeface="+mn-ea"/>
                <a:cs typeface="Times New Roman"/>
              </a:rPr>
              <a:t>(</a:t>
            </a:r>
            <a:r>
              <a:rPr lang="zh-TW" sz="1400" b="1" kern="100" dirty="0">
                <a:effectLst/>
                <a:latin typeface="+mn-ea"/>
                <a:ea typeface="+mn-ea"/>
                <a:cs typeface="Times New Roman"/>
              </a:rPr>
              <a:t>第三人</a:t>
            </a:r>
            <a:r>
              <a:rPr lang="en-US" sz="1400" b="1" kern="100" dirty="0">
                <a:effectLst/>
                <a:latin typeface="+mn-ea"/>
                <a:ea typeface="+mn-ea"/>
                <a:cs typeface="Times New Roman"/>
              </a:rPr>
              <a:t>)</a:t>
            </a:r>
            <a:endParaRPr lang="zh-TW" sz="1400" b="1" kern="100" dirty="0">
              <a:effectLst/>
              <a:latin typeface="+mn-ea"/>
              <a:ea typeface="+mn-ea"/>
              <a:cs typeface="Times New Roman"/>
            </a:endParaRPr>
          </a:p>
          <a:p>
            <a:pPr algn="ctr">
              <a:lnSpc>
                <a:spcPts val="1800"/>
              </a:lnSpc>
              <a:spcAft>
                <a:spcPts val="0"/>
              </a:spcAft>
            </a:pPr>
            <a:r>
              <a:rPr lang="zh-TW" sz="1400" b="1" kern="100" dirty="0">
                <a:effectLst/>
                <a:latin typeface="+mn-ea"/>
                <a:ea typeface="+mn-ea"/>
                <a:cs typeface="Times New Roman"/>
              </a:rPr>
              <a:t>丙</a:t>
            </a:r>
          </a:p>
        </p:txBody>
      </p:sp>
      <p:sp>
        <p:nvSpPr>
          <p:cNvPr id="14" name="AutoShape 5"/>
          <p:cNvSpPr>
            <a:spLocks noChangeArrowheads="1"/>
          </p:cNvSpPr>
          <p:nvPr/>
        </p:nvSpPr>
        <p:spPr bwMode="auto">
          <a:xfrm>
            <a:off x="5173273" y="4778030"/>
            <a:ext cx="1291165" cy="1027234"/>
          </a:xfrm>
          <a:prstGeom prst="roundRect">
            <a:avLst>
              <a:gd name="adj" fmla="val 16667"/>
            </a:avLst>
          </a:prstGeom>
          <a:ln>
            <a:headEnd/>
            <a:tailEnd/>
          </a:ln>
        </p:spPr>
        <p:style>
          <a:lnRef idx="1">
            <a:schemeClr val="accent2"/>
          </a:lnRef>
          <a:fillRef idx="2">
            <a:schemeClr val="accent2"/>
          </a:fillRef>
          <a:effectRef idx="1">
            <a:schemeClr val="accent2"/>
          </a:effectRef>
          <a:fontRef idx="minor">
            <a:schemeClr val="dk1"/>
          </a:fontRef>
        </p:style>
        <p:txBody>
          <a:bodyPr rot="0" vert="horz" wrap="square" lIns="91440" tIns="45720" rIns="91440" bIns="45720" anchor="ctr" anchorCtr="0" upright="1">
            <a:noAutofit/>
          </a:bodyPr>
          <a:lstStyle/>
          <a:p>
            <a:pPr algn="ctr">
              <a:lnSpc>
                <a:spcPts val="1800"/>
              </a:lnSpc>
              <a:spcAft>
                <a:spcPts val="0"/>
              </a:spcAft>
            </a:pPr>
            <a:r>
              <a:rPr lang="zh-TW" sz="1400" b="1" kern="100" dirty="0">
                <a:effectLst/>
                <a:latin typeface="+mn-ea"/>
                <a:ea typeface="+mn-ea"/>
                <a:cs typeface="Times New Roman"/>
              </a:rPr>
              <a:t>政府機關</a:t>
            </a:r>
          </a:p>
          <a:p>
            <a:pPr algn="ctr">
              <a:lnSpc>
                <a:spcPts val="1800"/>
              </a:lnSpc>
              <a:spcAft>
                <a:spcPts val="0"/>
              </a:spcAft>
            </a:pPr>
            <a:r>
              <a:rPr lang="zh-TW" sz="1400" b="1" kern="100" dirty="0">
                <a:effectLst/>
                <a:latin typeface="+mn-ea"/>
                <a:ea typeface="+mn-ea"/>
                <a:cs typeface="Times New Roman"/>
              </a:rPr>
              <a:t>甲</a:t>
            </a:r>
          </a:p>
        </p:txBody>
      </p:sp>
      <p:cxnSp>
        <p:nvCxnSpPr>
          <p:cNvPr id="15" name="AutoShape 6"/>
          <p:cNvCxnSpPr>
            <a:cxnSpLocks noChangeShapeType="1"/>
          </p:cNvCxnSpPr>
          <p:nvPr/>
        </p:nvCxnSpPr>
        <p:spPr bwMode="auto">
          <a:xfrm>
            <a:off x="6464438" y="2571113"/>
            <a:ext cx="957243" cy="1023"/>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sp>
        <p:nvSpPr>
          <p:cNvPr id="16" name="AutoShape 7"/>
          <p:cNvSpPr>
            <a:spLocks noChangeArrowheads="1"/>
          </p:cNvSpPr>
          <p:nvPr/>
        </p:nvSpPr>
        <p:spPr bwMode="auto">
          <a:xfrm>
            <a:off x="6507124" y="3755951"/>
            <a:ext cx="1056678" cy="393133"/>
          </a:xfrm>
          <a:prstGeom prst="flowChartTerminator">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nSpc>
                <a:spcPts val="1200"/>
              </a:lnSpc>
              <a:spcAft>
                <a:spcPts val="0"/>
              </a:spcAft>
            </a:pPr>
            <a:r>
              <a:rPr lang="en-US" altLang="zh-TW" sz="1400" b="1" kern="100" dirty="0" smtClean="0">
                <a:effectLst/>
                <a:latin typeface="+mn-ea"/>
                <a:ea typeface="+mn-ea"/>
                <a:cs typeface="Times New Roman"/>
              </a:rPr>
              <a:t>  </a:t>
            </a:r>
            <a:r>
              <a:rPr lang="zh-TW" sz="1400" b="1" kern="100" dirty="0" smtClean="0">
                <a:effectLst/>
                <a:latin typeface="+mn-ea"/>
                <a:ea typeface="+mn-ea"/>
                <a:cs typeface="Times New Roman"/>
              </a:rPr>
              <a:t>授權</a:t>
            </a:r>
            <a:r>
              <a:rPr lang="zh-TW" sz="1400" b="1" kern="100" dirty="0">
                <a:effectLst/>
                <a:latin typeface="+mn-ea"/>
                <a:ea typeface="+mn-ea"/>
                <a:cs typeface="Times New Roman"/>
              </a:rPr>
              <a:t>書</a:t>
            </a:r>
          </a:p>
        </p:txBody>
      </p:sp>
      <p:sp>
        <p:nvSpPr>
          <p:cNvPr id="17" name="AutoShape 8"/>
          <p:cNvSpPr>
            <a:spLocks noChangeArrowheads="1"/>
          </p:cNvSpPr>
          <p:nvPr/>
        </p:nvSpPr>
        <p:spPr bwMode="auto">
          <a:xfrm rot="10800000">
            <a:off x="5941291" y="2995717"/>
            <a:ext cx="1943075" cy="577299"/>
          </a:xfrm>
          <a:prstGeom prst="curvedDownArrow">
            <a:avLst>
              <a:gd name="adj1" fmla="val 43391"/>
              <a:gd name="adj2" fmla="val 119311"/>
              <a:gd name="adj3" fmla="val 38858"/>
            </a:avLst>
          </a:prstGeom>
          <a:ln>
            <a:headEnd/>
            <a:tailEnd/>
          </a:ln>
        </p:spPr>
        <p:style>
          <a:lnRef idx="1">
            <a:schemeClr val="accent3"/>
          </a:lnRef>
          <a:fillRef idx="2">
            <a:schemeClr val="accent3"/>
          </a:fillRef>
          <a:effectRef idx="1">
            <a:schemeClr val="accent3"/>
          </a:effectRef>
          <a:fontRef idx="minor">
            <a:schemeClr val="dk1"/>
          </a:fontRef>
        </p:style>
        <p:txBody>
          <a:bodyPr rot="0" vert="horz" wrap="square" lIns="91440" tIns="45720" rIns="91440" bIns="45720" anchor="t" anchorCtr="0" upright="1">
            <a:noAutofit/>
          </a:bodyPr>
          <a:lstStyle/>
          <a:p>
            <a:pPr algn="ctr">
              <a:spcAft>
                <a:spcPts val="0"/>
              </a:spcAft>
            </a:pPr>
            <a:r>
              <a:rPr lang="en-US" altLang="zh-TW" sz="1400" b="1" kern="100" dirty="0" smtClean="0">
                <a:effectLst/>
                <a:latin typeface="+mn-ea"/>
                <a:ea typeface="+mn-ea"/>
                <a:cs typeface="Times New Roman"/>
              </a:rPr>
              <a:t>    </a:t>
            </a:r>
            <a:r>
              <a:rPr lang="zh-TW" sz="1400" b="1" kern="100" dirty="0" smtClean="0">
                <a:effectLst/>
                <a:latin typeface="+mn-ea"/>
                <a:ea typeface="+mn-ea"/>
                <a:cs typeface="Times New Roman"/>
              </a:rPr>
              <a:t>交付</a:t>
            </a:r>
            <a:endParaRPr lang="zh-TW" sz="1400" b="1" kern="100" dirty="0">
              <a:effectLst/>
              <a:latin typeface="+mn-ea"/>
              <a:ea typeface="+mn-ea"/>
              <a:cs typeface="Times New Roman"/>
            </a:endParaRPr>
          </a:p>
        </p:txBody>
      </p:sp>
      <p:sp>
        <p:nvSpPr>
          <p:cNvPr id="18" name="Text Box 9"/>
          <p:cNvSpPr txBox="1">
            <a:spLocks noChangeArrowheads="1"/>
          </p:cNvSpPr>
          <p:nvPr/>
        </p:nvSpPr>
        <p:spPr bwMode="auto">
          <a:xfrm>
            <a:off x="6598006" y="2168013"/>
            <a:ext cx="678975" cy="306925"/>
          </a:xfrm>
          <a:prstGeom prst="rect">
            <a:avLst/>
          </a:prstGeom>
          <a:solidFill>
            <a:srgbClr val="FFFFFF"/>
          </a:solidFill>
          <a:ln w="9525">
            <a:solidFill>
              <a:srgbClr val="000000"/>
            </a:solidFill>
            <a:miter lim="800000"/>
            <a:headEnd/>
            <a:tailEnd/>
          </a:ln>
        </p:spPr>
        <p:txBody>
          <a:bodyPr rot="0" vert="horz" wrap="square" lIns="91440" tIns="45720" rIns="91440" bIns="45720" anchor="ctr" anchorCtr="0" upright="1">
            <a:noAutofit/>
          </a:bodyPr>
          <a:lstStyle/>
          <a:p>
            <a:pPr algn="dist">
              <a:lnSpc>
                <a:spcPts val="1200"/>
              </a:lnSpc>
              <a:spcAft>
                <a:spcPts val="0"/>
              </a:spcAft>
            </a:pPr>
            <a:r>
              <a:rPr lang="zh-TW" sz="1400" b="1" kern="100" dirty="0">
                <a:effectLst/>
                <a:latin typeface="+mn-ea"/>
                <a:ea typeface="+mn-ea"/>
                <a:cs typeface="Times New Roman"/>
              </a:rPr>
              <a:t>利用</a:t>
            </a:r>
          </a:p>
        </p:txBody>
      </p:sp>
      <p:sp>
        <p:nvSpPr>
          <p:cNvPr id="19" name="AutoShape 10"/>
          <p:cNvSpPr>
            <a:spLocks noChangeArrowheads="1"/>
          </p:cNvSpPr>
          <p:nvPr/>
        </p:nvSpPr>
        <p:spPr bwMode="auto">
          <a:xfrm>
            <a:off x="5507708" y="3192323"/>
            <a:ext cx="521660" cy="1520388"/>
          </a:xfrm>
          <a:prstGeom prst="downArrow">
            <a:avLst>
              <a:gd name="adj1" fmla="val 52250"/>
              <a:gd name="adj2" fmla="val 52124"/>
            </a:avLst>
          </a:prstGeom>
          <a:ln>
            <a:headEnd/>
            <a:tailEnd/>
          </a:ln>
        </p:spPr>
        <p:style>
          <a:lnRef idx="1">
            <a:schemeClr val="accent1"/>
          </a:lnRef>
          <a:fillRef idx="2">
            <a:schemeClr val="accent1"/>
          </a:fillRef>
          <a:effectRef idx="1">
            <a:schemeClr val="accent1"/>
          </a:effectRef>
          <a:fontRef idx="minor">
            <a:schemeClr val="dk1"/>
          </a:fontRef>
        </p:style>
        <p:txBody>
          <a:bodyPr rot="0" vert="horz" wrap="square" lIns="91440" tIns="45720" rIns="91440" bIns="45720" anchor="t" anchorCtr="0" upright="1">
            <a:noAutofit/>
          </a:bodyPr>
          <a:lstStyle/>
          <a:p>
            <a:pPr algn="dist">
              <a:spcAft>
                <a:spcPts val="0"/>
              </a:spcAft>
            </a:pPr>
            <a:r>
              <a:rPr lang="zh-TW" sz="1400" b="1" kern="100" dirty="0">
                <a:effectLst/>
                <a:latin typeface="+mn-ea"/>
                <a:ea typeface="+mn-ea"/>
                <a:cs typeface="Times New Roman"/>
              </a:rPr>
              <a:t>再交付</a:t>
            </a:r>
          </a:p>
        </p:txBody>
      </p:sp>
      <p:sp>
        <p:nvSpPr>
          <p:cNvPr id="20" name="AutoShape 11"/>
          <p:cNvSpPr>
            <a:spLocks noChangeArrowheads="1"/>
          </p:cNvSpPr>
          <p:nvPr/>
        </p:nvSpPr>
        <p:spPr bwMode="auto">
          <a:xfrm rot="5400000">
            <a:off x="4783309" y="3424288"/>
            <a:ext cx="1029052" cy="420538"/>
          </a:xfrm>
          <a:prstGeom prst="flowChartTerminator">
            <a:avLst/>
          </a:prstGeom>
          <a:solidFill>
            <a:srgbClr val="FFFFFF"/>
          </a:solidFill>
          <a:ln w="9525">
            <a:solidFill>
              <a:srgbClr val="000000"/>
            </a:solidFill>
            <a:miter lim="800000"/>
            <a:headEnd/>
            <a:tailEnd/>
          </a:ln>
        </p:spPr>
        <p:txBody>
          <a:bodyPr rot="0" vert="horz" wrap="square" lIns="91440" tIns="45720" rIns="91440" bIns="45720" anchor="ctr" anchorCtr="0" upright="1">
            <a:noAutofit/>
          </a:bodyPr>
          <a:lstStyle/>
          <a:p>
            <a:pPr algn="ctr">
              <a:spcAft>
                <a:spcPts val="0"/>
              </a:spcAft>
            </a:pPr>
            <a:r>
              <a:rPr lang="zh-TW" sz="1400" b="1" kern="100" dirty="0" smtClean="0">
                <a:effectLst/>
                <a:latin typeface="+mn-ea"/>
                <a:ea typeface="+mn-ea"/>
                <a:cs typeface="Times New Roman"/>
              </a:rPr>
              <a:t>授</a:t>
            </a:r>
            <a:endParaRPr lang="en-US" altLang="zh-TW" sz="1400" b="1" kern="100" dirty="0" smtClean="0">
              <a:effectLst/>
              <a:latin typeface="+mn-ea"/>
              <a:ea typeface="+mn-ea"/>
              <a:cs typeface="Times New Roman"/>
            </a:endParaRPr>
          </a:p>
          <a:p>
            <a:pPr algn="ctr">
              <a:spcAft>
                <a:spcPts val="0"/>
              </a:spcAft>
            </a:pPr>
            <a:r>
              <a:rPr lang="zh-TW" sz="1400" b="1" kern="100" dirty="0" smtClean="0">
                <a:effectLst/>
                <a:latin typeface="+mn-ea"/>
                <a:ea typeface="+mn-ea"/>
                <a:cs typeface="Times New Roman"/>
              </a:rPr>
              <a:t>權</a:t>
            </a:r>
            <a:r>
              <a:rPr lang="zh-TW" sz="1400" b="1" kern="100" dirty="0">
                <a:effectLst/>
                <a:latin typeface="+mn-ea"/>
                <a:ea typeface="+mn-ea"/>
                <a:cs typeface="Times New Roman"/>
              </a:rPr>
              <a:t>書</a:t>
            </a:r>
          </a:p>
        </p:txBody>
      </p:sp>
    </p:spTree>
    <p:extLst>
      <p:ext uri="{BB962C8B-B14F-4D97-AF65-F5344CB8AC3E}">
        <p14:creationId xmlns:p14="http://schemas.microsoft.com/office/powerpoint/2010/main" val="1869487425"/>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611560" y="188640"/>
            <a:ext cx="8229600" cy="954360"/>
          </a:xfrm>
        </p:spPr>
        <p:txBody>
          <a:bodyPr/>
          <a:lstStyle/>
          <a:p>
            <a:r>
              <a:rPr lang="zh-TW" altLang="en-US" sz="4000" b="1" dirty="0" smtClean="0">
                <a:solidFill>
                  <a:schemeClr val="accent1">
                    <a:lumMod val="50000"/>
                  </a:schemeClr>
                </a:solidFill>
                <a:latin typeface="微軟正黑體" panose="020B0604030504040204" pitchFamily="34" charset="-120"/>
                <a:ea typeface="微軟正黑體" panose="020B0604030504040204" pitchFamily="34" charset="-120"/>
              </a:rPr>
              <a:t>利用著作之授權管道</a:t>
            </a:r>
            <a:endParaRPr lang="zh-TW" altLang="en-US" sz="4000" b="1" dirty="0">
              <a:solidFill>
                <a:schemeClr val="accent1">
                  <a:lumMod val="50000"/>
                </a:schemeClr>
              </a:solidFill>
              <a:latin typeface="微軟正黑體" panose="020B0604030504040204" pitchFamily="34" charset="-120"/>
              <a:ea typeface="微軟正黑體" panose="020B0604030504040204" pitchFamily="34" charset="-120"/>
            </a:endParaRPr>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56</a:t>
            </a:fld>
            <a:endParaRPr lang="zh-TW" altLang="en-US"/>
          </a:p>
        </p:txBody>
      </p:sp>
      <p:sp>
        <p:nvSpPr>
          <p:cNvPr id="5" name="圓角矩形 4"/>
          <p:cNvSpPr/>
          <p:nvPr/>
        </p:nvSpPr>
        <p:spPr>
          <a:xfrm>
            <a:off x="251520" y="5733256"/>
            <a:ext cx="8136904" cy="936104"/>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marL="266700" lvl="1" indent="-266700" defTabSz="1244600">
              <a:spcBef>
                <a:spcPct val="0"/>
              </a:spcBef>
              <a:buChar char="••"/>
            </a:pPr>
            <a:r>
              <a:rPr lang="zh-TW" altLang="en-US" sz="2800" dirty="0" smtClean="0">
                <a:latin typeface="微軟正黑體" panose="020B0604030504040204" pitchFamily="34" charset="-120"/>
                <a:ea typeface="微軟正黑體" panose="020B0604030504040204" pitchFamily="34" charset="-120"/>
              </a:rPr>
              <a:t>音樂授權</a:t>
            </a:r>
            <a:r>
              <a:rPr lang="zh-TW" altLang="en-US" sz="2800" dirty="0">
                <a:latin typeface="微軟正黑體" panose="020B0604030504040204" pitchFamily="34" charset="-120"/>
                <a:ea typeface="微軟正黑體" panose="020B0604030504040204" pitchFamily="34" charset="-120"/>
              </a:rPr>
              <a:t>流程可參考智慧局網站「影視音產業利用音樂專區」</a:t>
            </a:r>
            <a:endParaRPr lang="zh-TW" altLang="zh-TW" sz="2800" dirty="0">
              <a:latin typeface="微軟正黑體" panose="020B0604030504040204" pitchFamily="34" charset="-120"/>
              <a:ea typeface="微軟正黑體" panose="020B0604030504040204" pitchFamily="34" charset="-120"/>
            </a:endParaRPr>
          </a:p>
        </p:txBody>
      </p:sp>
      <p:graphicFrame>
        <p:nvGraphicFramePr>
          <p:cNvPr id="3" name="資料庫圖表 2"/>
          <p:cNvGraphicFramePr/>
          <p:nvPr>
            <p:extLst>
              <p:ext uri="{D42A27DB-BD31-4B8C-83A1-F6EECF244321}">
                <p14:modId xmlns:p14="http://schemas.microsoft.com/office/powerpoint/2010/main" val="3129056947"/>
              </p:ext>
            </p:extLst>
          </p:nvPr>
        </p:nvGraphicFramePr>
        <p:xfrm>
          <a:off x="179512" y="908720"/>
          <a:ext cx="6096000" cy="50405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 name="圖片 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452320" y="3122415"/>
            <a:ext cx="1584176" cy="2583746"/>
          </a:xfrm>
          <a:prstGeom prst="rect">
            <a:avLst/>
          </a:prstGeom>
        </p:spPr>
      </p:pic>
      <p:sp>
        <p:nvSpPr>
          <p:cNvPr id="9" name="橢圓形圖說文字 8"/>
          <p:cNvSpPr/>
          <p:nvPr/>
        </p:nvSpPr>
        <p:spPr>
          <a:xfrm>
            <a:off x="5292080" y="1335126"/>
            <a:ext cx="3744416" cy="1661825"/>
          </a:xfrm>
          <a:prstGeom prst="wedgeEllipseCallout">
            <a:avLst>
              <a:gd name="adj1" fmla="val 16075"/>
              <a:gd name="adj2" fmla="val 62912"/>
            </a:avLst>
          </a:prstGeom>
        </p:spPr>
        <p:style>
          <a:lnRef idx="2">
            <a:schemeClr val="dk1"/>
          </a:lnRef>
          <a:fillRef idx="1">
            <a:schemeClr val="lt1"/>
          </a:fillRef>
          <a:effectRef idx="0">
            <a:schemeClr val="dk1"/>
          </a:effectRef>
          <a:fontRef idx="minor">
            <a:schemeClr val="dk1"/>
          </a:fontRef>
        </p:style>
        <p:txBody>
          <a:bodyPr rtlCol="0" anchor="ctr"/>
          <a:lstStyle/>
          <a:p>
            <a:pPr algn="ctr"/>
            <a:r>
              <a:rPr lang="zh-TW" altLang="en-US" sz="2600" b="1" dirty="0">
                <a:latin typeface="微軟正黑體" panose="020B0604030504040204" pitchFamily="34" charset="-120"/>
                <a:ea typeface="微軟正黑體" panose="020B0604030504040204" pitchFamily="34" charset="-120"/>
              </a:rPr>
              <a:t>圖文文宣建議</a:t>
            </a:r>
            <a:r>
              <a:rPr lang="zh-TW" altLang="en-US" sz="2600" b="1" dirty="0" smtClean="0">
                <a:latin typeface="微軟正黑體" panose="020B0604030504040204" pitchFamily="34" charset="-120"/>
                <a:ea typeface="微軟正黑體" panose="020B0604030504040204" pitchFamily="34" charset="-120"/>
              </a:rPr>
              <a:t>多</a:t>
            </a:r>
            <a:r>
              <a:rPr lang="zh-TW" altLang="en-US" sz="2600" b="1" dirty="0">
                <a:latin typeface="微軟正黑體" panose="020B0604030504040204" pitchFamily="34" charset="-120"/>
                <a:ea typeface="微軟正黑體" panose="020B0604030504040204" pitchFamily="34" charset="-120"/>
              </a:rPr>
              <a:t>與</a:t>
            </a:r>
            <a:r>
              <a:rPr lang="zh-TW" altLang="en-US" sz="2600" b="1" dirty="0" smtClean="0">
                <a:latin typeface="微軟正黑體" panose="020B0604030504040204" pitchFamily="34" charset="-120"/>
                <a:ea typeface="微軟正黑體" panose="020B0604030504040204" pitchFamily="34" charset="-120"/>
              </a:rPr>
              <a:t>原創</a:t>
            </a:r>
            <a:r>
              <a:rPr lang="zh-TW" altLang="en-US" sz="2600" b="1" dirty="0">
                <a:latin typeface="微軟正黑體" panose="020B0604030504040204" pitchFamily="34" charset="-120"/>
                <a:ea typeface="微軟正黑體" panose="020B0604030504040204" pitchFamily="34" charset="-120"/>
              </a:rPr>
              <a:t>者合作</a:t>
            </a:r>
            <a:r>
              <a:rPr lang="zh-TW" altLang="en-US" sz="2600" b="1" dirty="0" smtClean="0">
                <a:latin typeface="微軟正黑體"/>
                <a:ea typeface="微軟正黑體"/>
              </a:rPr>
              <a:t>！鼓勵創作</a:t>
            </a:r>
            <a:r>
              <a:rPr lang="en-US" altLang="zh-TW" sz="2600" b="1" dirty="0" smtClean="0">
                <a:latin typeface="微軟正黑體"/>
                <a:ea typeface="微軟正黑體"/>
              </a:rPr>
              <a:t>!</a:t>
            </a:r>
            <a:endParaRPr lang="zh-TW" altLang="en-US" sz="2600" b="1"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4171816910"/>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611560" y="332656"/>
            <a:ext cx="8229600" cy="1143000"/>
          </a:xfrm>
        </p:spPr>
        <p:txBody>
          <a:bodyPr/>
          <a:lstStyle/>
          <a:p>
            <a:r>
              <a:rPr lang="zh-TW" altLang="en-US" b="1" dirty="0" smtClean="0">
                <a:latin typeface="微軟正黑體" panose="020B0604030504040204" pitchFamily="34" charset="-120"/>
                <a:ea typeface="微軟正黑體" panose="020B0604030504040204" pitchFamily="34" charset="-120"/>
              </a:rPr>
              <a:t>更多著作權訊息</a:t>
            </a:r>
            <a:endParaRPr lang="zh-TW" altLang="en-US" b="1" dirty="0">
              <a:latin typeface="微軟正黑體" panose="020B0604030504040204" pitchFamily="34" charset="-120"/>
              <a:ea typeface="微軟正黑體" panose="020B0604030504040204" pitchFamily="34" charset="-120"/>
            </a:endParaRPr>
          </a:p>
        </p:txBody>
      </p:sp>
      <p:sp>
        <p:nvSpPr>
          <p:cNvPr id="4" name="投影片編號版面配置區 3"/>
          <p:cNvSpPr>
            <a:spLocks noGrp="1"/>
          </p:cNvSpPr>
          <p:nvPr>
            <p:ph type="sldNum" sz="quarter" idx="12"/>
          </p:nvPr>
        </p:nvSpPr>
        <p:spPr>
          <a:xfrm>
            <a:off x="6654097" y="6431380"/>
            <a:ext cx="2133600" cy="365125"/>
          </a:xfrm>
        </p:spPr>
        <p:txBody>
          <a:bodyPr/>
          <a:lstStyle/>
          <a:p>
            <a:fld id="{51D2D507-09EA-4C6F-96ED-053C801F8797}" type="slidenum">
              <a:rPr lang="zh-TW" altLang="en-US" smtClean="0"/>
              <a:t>57</a:t>
            </a:fld>
            <a:endParaRPr lang="zh-TW" altLang="en-US"/>
          </a:p>
        </p:txBody>
      </p:sp>
      <p:pic>
        <p:nvPicPr>
          <p:cNvPr id="5" name="Picture 3" descr="C:\Documents and Settings\00295\桌面\2009宜蘭\智慧局logo.jpg">
            <a:hlinkClick r:id="rId2"/>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323528" y="1700808"/>
            <a:ext cx="1260802" cy="1127003"/>
          </a:xfrm>
        </p:spPr>
      </p:pic>
      <p:sp>
        <p:nvSpPr>
          <p:cNvPr id="6" name="文字方塊 5">
            <a:hlinkClick r:id="rId2"/>
          </p:cNvPr>
          <p:cNvSpPr txBox="1"/>
          <p:nvPr/>
        </p:nvSpPr>
        <p:spPr>
          <a:xfrm>
            <a:off x="1619672" y="1916832"/>
            <a:ext cx="3067274" cy="646331"/>
          </a:xfrm>
          <a:prstGeom prst="rect">
            <a:avLst/>
          </a:prstGeom>
          <a:noFill/>
        </p:spPr>
        <p:txBody>
          <a:bodyPr wrap="square">
            <a:spAutoFit/>
          </a:bodyPr>
          <a:lstStyle/>
          <a:p>
            <a:pPr latinLnBrk="1">
              <a:defRPr/>
            </a:pPr>
            <a:r>
              <a:rPr kumimoji="0" lang="zh-TW" altLang="en-U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微軟正黑體" panose="020B0604030504040204" pitchFamily="34" charset="-120"/>
                <a:ea typeface="微軟正黑體" panose="020B0604030504040204" pitchFamily="34" charset="-120"/>
              </a:rPr>
              <a:t>智慧局網站</a:t>
            </a:r>
            <a:endParaRPr kumimoji="0" lang="en-US" altLang="zh-TW"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微軟正黑體" panose="020B0604030504040204" pitchFamily="34" charset="-120"/>
              <a:ea typeface="微軟正黑體" panose="020B0604030504040204" pitchFamily="34" charset="-120"/>
            </a:endParaRPr>
          </a:p>
          <a:p>
            <a:pPr latinLnBrk="1">
              <a:defRPr/>
            </a:pPr>
            <a:r>
              <a:rPr kumimoji="0" lang="en-US" altLang="zh-TW" dirty="0">
                <a:ln w="10541" cmpd="sng">
                  <a:solidFill>
                    <a:schemeClr val="accent1">
                      <a:shade val="88000"/>
                      <a:satMod val="110000"/>
                    </a:schemeClr>
                  </a:solidFill>
                  <a:prstDash val="solid"/>
                </a:ln>
                <a:solidFill>
                  <a:schemeClr val="tx2"/>
                </a:solidFill>
                <a:latin typeface="微軟正黑體" panose="020B0604030504040204" pitchFamily="34" charset="-120"/>
                <a:ea typeface="微軟正黑體" panose="020B0604030504040204" pitchFamily="34" charset="-120"/>
              </a:rPr>
              <a:t>http://www.tipo.gov.tw/</a:t>
            </a:r>
            <a:endParaRPr kumimoji="0" lang="zh-TW" altLang="en-US" dirty="0">
              <a:ln w="10541" cmpd="sng">
                <a:solidFill>
                  <a:schemeClr val="accent1">
                    <a:shade val="88000"/>
                    <a:satMod val="110000"/>
                  </a:schemeClr>
                </a:solidFill>
                <a:prstDash val="solid"/>
              </a:ln>
              <a:solidFill>
                <a:schemeClr val="tx2"/>
              </a:solidFill>
              <a:latin typeface="微軟正黑體" panose="020B0604030504040204" pitchFamily="34" charset="-120"/>
              <a:ea typeface="微軟正黑體" panose="020B0604030504040204" pitchFamily="34" charset="-120"/>
            </a:endParaRPr>
          </a:p>
        </p:txBody>
      </p:sp>
      <p:sp>
        <p:nvSpPr>
          <p:cNvPr id="7" name="文字方塊 6">
            <a:hlinkClick r:id="rId2"/>
          </p:cNvPr>
          <p:cNvSpPr txBox="1"/>
          <p:nvPr/>
        </p:nvSpPr>
        <p:spPr>
          <a:xfrm>
            <a:off x="6076726" y="1927332"/>
            <a:ext cx="3067274" cy="923330"/>
          </a:xfrm>
          <a:prstGeom prst="rect">
            <a:avLst/>
          </a:prstGeom>
          <a:noFill/>
        </p:spPr>
        <p:txBody>
          <a:bodyPr wrap="square">
            <a:spAutoFit/>
          </a:bodyPr>
          <a:lstStyle/>
          <a:p>
            <a:pPr latinLnBrk="1">
              <a:defRPr/>
            </a:pPr>
            <a:r>
              <a:rPr lang="zh-TW" altLang="en-US"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微軟正黑體" panose="020B0604030504040204" pitchFamily="34" charset="-120"/>
                <a:ea typeface="微軟正黑體" panose="020B0604030504040204" pitchFamily="34" charset="-120"/>
              </a:rPr>
              <a:t>原創我挺</a:t>
            </a:r>
            <a:r>
              <a:rPr lang="zh-TW" altLang="en-U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微軟正黑體" panose="020B0604030504040204" pitchFamily="34" charset="-120"/>
                <a:ea typeface="微軟正黑體" panose="020B0604030504040204" pitchFamily="34" charset="-120"/>
              </a:rPr>
              <a:t>你粉絲團</a:t>
            </a:r>
            <a:endParaRPr kumimoji="0" lang="en-US" altLang="zh-TW"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微軟正黑體" panose="020B0604030504040204" pitchFamily="34" charset="-120"/>
              <a:ea typeface="微軟正黑體" panose="020B0604030504040204" pitchFamily="34" charset="-120"/>
            </a:endParaRPr>
          </a:p>
          <a:p>
            <a:pPr latinLnBrk="1">
              <a:defRPr/>
            </a:pPr>
            <a:r>
              <a:rPr lang="en-US" altLang="zh-TW" b="1" dirty="0">
                <a:ln w="10541" cmpd="sng">
                  <a:solidFill>
                    <a:schemeClr val="accent1">
                      <a:shade val="88000"/>
                      <a:satMod val="110000"/>
                    </a:schemeClr>
                  </a:solidFill>
                  <a:prstDash val="solid"/>
                </a:ln>
                <a:solidFill>
                  <a:schemeClr val="tx2"/>
                </a:solidFill>
                <a:latin typeface="微軟正黑體" panose="020B0604030504040204" pitchFamily="34" charset="-120"/>
                <a:ea typeface="微軟正黑體" panose="020B0604030504040204" pitchFamily="34" charset="-120"/>
                <a:hlinkClick r:id="rId4"/>
              </a:rPr>
              <a:t>https://www.facebook.com/copyright.com.tw/</a:t>
            </a:r>
            <a:r>
              <a:rPr lang="en-US" altLang="zh-TW" b="1" dirty="0">
                <a:ln w="10541" cmpd="sng">
                  <a:solidFill>
                    <a:schemeClr val="accent1">
                      <a:shade val="88000"/>
                      <a:satMod val="110000"/>
                    </a:schemeClr>
                  </a:solidFill>
                  <a:prstDash val="solid"/>
                </a:ln>
                <a:solidFill>
                  <a:schemeClr val="tx2"/>
                </a:solidFill>
                <a:latin typeface="微軟正黑體" panose="020B0604030504040204" pitchFamily="34" charset="-120"/>
                <a:ea typeface="微軟正黑體" panose="020B0604030504040204" pitchFamily="34" charset="-120"/>
              </a:rPr>
              <a:t> </a:t>
            </a:r>
            <a:endParaRPr kumimoji="0" lang="zh-TW" altLang="en-US" b="1" dirty="0">
              <a:ln w="10541" cmpd="sng">
                <a:solidFill>
                  <a:schemeClr val="accent1">
                    <a:shade val="88000"/>
                    <a:satMod val="110000"/>
                  </a:schemeClr>
                </a:solidFill>
                <a:prstDash val="solid"/>
              </a:ln>
              <a:solidFill>
                <a:schemeClr val="tx2"/>
              </a:solidFill>
              <a:latin typeface="微軟正黑體" panose="020B0604030504040204" pitchFamily="34" charset="-120"/>
              <a:ea typeface="微軟正黑體" panose="020B0604030504040204" pitchFamily="34" charset="-120"/>
            </a:endParaRPr>
          </a:p>
        </p:txBody>
      </p:sp>
      <p:pic>
        <p:nvPicPr>
          <p:cNvPr id="8" name="Picture 2" descr="原創我挺你的大頭貼照"/>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76192" y="1694019"/>
            <a:ext cx="1091952" cy="1091953"/>
          </a:xfrm>
          <a:prstGeom prst="rect">
            <a:avLst/>
          </a:prstGeom>
          <a:noFill/>
          <a:extLst>
            <a:ext uri="{909E8E84-426E-40DD-AFC4-6F175D3DCCD1}">
              <a14:hiddenFill xmlns:a14="http://schemas.microsoft.com/office/drawing/2010/main">
                <a:solidFill>
                  <a:srgbClr val="FFFFFF"/>
                </a:solidFill>
              </a14:hiddenFill>
            </a:ext>
          </a:extLst>
        </p:spPr>
      </p:pic>
      <p:sp>
        <p:nvSpPr>
          <p:cNvPr id="9" name="向下箭號 8"/>
          <p:cNvSpPr/>
          <p:nvPr/>
        </p:nvSpPr>
        <p:spPr>
          <a:xfrm>
            <a:off x="2204320" y="2785972"/>
            <a:ext cx="648072" cy="576064"/>
          </a:xfrm>
          <a:prstGeom prst="down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zh-TW" altLang="en-US"/>
          </a:p>
        </p:txBody>
      </p:sp>
      <p:sp>
        <p:nvSpPr>
          <p:cNvPr id="10" name="文字方塊 9"/>
          <p:cNvSpPr txBox="1"/>
          <p:nvPr/>
        </p:nvSpPr>
        <p:spPr>
          <a:xfrm>
            <a:off x="1819835" y="3420289"/>
            <a:ext cx="1417041" cy="58477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zh-TW" altLang="en-US" sz="3200" dirty="0" smtClean="0">
                <a:latin typeface="微軟正黑體" panose="020B0604030504040204" pitchFamily="34" charset="-120"/>
                <a:ea typeface="微軟正黑體" panose="020B0604030504040204" pitchFamily="34" charset="-120"/>
              </a:rPr>
              <a:t>著作權</a:t>
            </a:r>
            <a:endParaRPr lang="zh-TW" altLang="en-US" sz="3200" dirty="0">
              <a:latin typeface="微軟正黑體" panose="020B0604030504040204" pitchFamily="34" charset="-120"/>
              <a:ea typeface="微軟正黑體" panose="020B0604030504040204" pitchFamily="34" charset="-120"/>
            </a:endParaRPr>
          </a:p>
        </p:txBody>
      </p:sp>
      <p:sp>
        <p:nvSpPr>
          <p:cNvPr id="11" name="向下箭號 10"/>
          <p:cNvSpPr/>
          <p:nvPr/>
        </p:nvSpPr>
        <p:spPr>
          <a:xfrm>
            <a:off x="2204320" y="4085782"/>
            <a:ext cx="648072" cy="576064"/>
          </a:xfrm>
          <a:prstGeom prst="down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zh-TW" altLang="en-US"/>
          </a:p>
        </p:txBody>
      </p:sp>
      <p:sp>
        <p:nvSpPr>
          <p:cNvPr id="12" name="文字方塊 11"/>
          <p:cNvSpPr txBox="1"/>
          <p:nvPr/>
        </p:nvSpPr>
        <p:spPr>
          <a:xfrm>
            <a:off x="1170247" y="4661846"/>
            <a:ext cx="2716218" cy="58477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zh-TW" altLang="en-US" sz="3200" dirty="0" smtClean="0">
                <a:latin typeface="微軟正黑體" panose="020B0604030504040204" pitchFamily="34" charset="-120"/>
                <a:ea typeface="微軟正黑體" panose="020B0604030504040204" pitchFamily="34" charset="-120"/>
              </a:rPr>
              <a:t>著作權知識</a:t>
            </a:r>
            <a:r>
              <a:rPr lang="en-US" altLang="zh-TW" sz="3200" dirty="0" smtClean="0">
                <a:latin typeface="微軟正黑體" panose="020B0604030504040204" pitchFamily="34" charset="-120"/>
                <a:ea typeface="微軟正黑體" panose="020B0604030504040204" pitchFamily="34" charset="-120"/>
              </a:rPr>
              <a:t>+</a:t>
            </a:r>
            <a:endParaRPr lang="zh-TW" altLang="en-US" sz="3200" dirty="0">
              <a:latin typeface="微軟正黑體" panose="020B0604030504040204" pitchFamily="34" charset="-120"/>
              <a:ea typeface="微軟正黑體" panose="020B0604030504040204" pitchFamily="34" charset="-120"/>
            </a:endParaRPr>
          </a:p>
        </p:txBody>
      </p:sp>
      <p:sp>
        <p:nvSpPr>
          <p:cNvPr id="13" name="向下箭號 12"/>
          <p:cNvSpPr/>
          <p:nvPr/>
        </p:nvSpPr>
        <p:spPr>
          <a:xfrm>
            <a:off x="2204320" y="5266403"/>
            <a:ext cx="648072" cy="576064"/>
          </a:xfrm>
          <a:prstGeom prst="down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zh-TW" altLang="en-US"/>
          </a:p>
        </p:txBody>
      </p:sp>
      <p:sp>
        <p:nvSpPr>
          <p:cNvPr id="14" name="文字方塊 13"/>
          <p:cNvSpPr txBox="1"/>
          <p:nvPr/>
        </p:nvSpPr>
        <p:spPr>
          <a:xfrm>
            <a:off x="846210" y="5842467"/>
            <a:ext cx="3293741" cy="58477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zh-TW" altLang="en-US" sz="3200" dirty="0">
                <a:latin typeface="微軟正黑體" panose="020B0604030504040204" pitchFamily="34" charset="-120"/>
                <a:ea typeface="微軟正黑體" panose="020B0604030504040204" pitchFamily="34" charset="-120"/>
              </a:rPr>
              <a:t>政府機關著作權</a:t>
            </a:r>
          </a:p>
        </p:txBody>
      </p:sp>
      <p:sp>
        <p:nvSpPr>
          <p:cNvPr id="15" name="向下箭號 14"/>
          <p:cNvSpPr/>
          <p:nvPr/>
        </p:nvSpPr>
        <p:spPr>
          <a:xfrm>
            <a:off x="6732240" y="2852936"/>
            <a:ext cx="648072" cy="576064"/>
          </a:xfrm>
          <a:prstGeom prst="down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zh-TW" altLang="en-US"/>
          </a:p>
        </p:txBody>
      </p:sp>
      <p:sp>
        <p:nvSpPr>
          <p:cNvPr id="16" name="文字方塊 15"/>
          <p:cNvSpPr txBox="1"/>
          <p:nvPr/>
        </p:nvSpPr>
        <p:spPr>
          <a:xfrm>
            <a:off x="5580112" y="3527137"/>
            <a:ext cx="3275856" cy="1569660"/>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marL="457200" indent="-457200">
              <a:buFont typeface="Arial" panose="020B0604020202020204" pitchFamily="34" charset="0"/>
              <a:buChar char="•"/>
            </a:pPr>
            <a:r>
              <a:rPr lang="zh-TW" altLang="en-US" sz="2400" dirty="0">
                <a:latin typeface="微軟正黑體" panose="020B0604030504040204" pitchFamily="34" charset="-120"/>
                <a:ea typeface="微軟正黑體" panose="020B0604030504040204" pitchFamily="34" charset="-120"/>
              </a:rPr>
              <a:t>著作權問與</a:t>
            </a:r>
            <a:r>
              <a:rPr lang="zh-TW" altLang="en-US" sz="2400" dirty="0" smtClean="0">
                <a:latin typeface="微軟正黑體" panose="020B0604030504040204" pitchFamily="34" charset="-120"/>
                <a:ea typeface="微軟正黑體" panose="020B0604030504040204" pitchFamily="34" charset="-120"/>
              </a:rPr>
              <a:t>答</a:t>
            </a:r>
            <a:endParaRPr lang="en-US" altLang="zh-TW" sz="2400" dirty="0" smtClean="0">
              <a:latin typeface="微軟正黑體" panose="020B0604030504040204" pitchFamily="34" charset="-120"/>
              <a:ea typeface="微軟正黑體" panose="020B0604030504040204" pitchFamily="34" charset="-120"/>
            </a:endParaRPr>
          </a:p>
          <a:p>
            <a:pPr marL="457200" indent="-457200">
              <a:buFont typeface="Arial" panose="020B0604020202020204" pitchFamily="34" charset="0"/>
              <a:buChar char="•"/>
            </a:pPr>
            <a:r>
              <a:rPr lang="zh-TW" altLang="en-US" sz="2400" dirty="0">
                <a:latin typeface="微軟正黑體" panose="020B0604030504040204" pitchFamily="34" charset="-120"/>
                <a:ea typeface="微軟正黑體" panose="020B0604030504040204" pitchFamily="34" charset="-120"/>
              </a:rPr>
              <a:t>著作權小</a:t>
            </a:r>
            <a:r>
              <a:rPr lang="zh-TW" altLang="en-US" sz="2400" dirty="0" smtClean="0">
                <a:latin typeface="微軟正黑體" panose="020B0604030504040204" pitchFamily="34" charset="-120"/>
                <a:ea typeface="微軟正黑體" panose="020B0604030504040204" pitchFamily="34" charset="-120"/>
              </a:rPr>
              <a:t>常識</a:t>
            </a:r>
            <a:endParaRPr lang="en-US" altLang="zh-TW" sz="2400" dirty="0" smtClean="0">
              <a:latin typeface="微軟正黑體" panose="020B0604030504040204" pitchFamily="34" charset="-120"/>
              <a:ea typeface="微軟正黑體" panose="020B0604030504040204" pitchFamily="34" charset="-120"/>
            </a:endParaRPr>
          </a:p>
          <a:p>
            <a:pPr marL="457200" indent="-457200">
              <a:buFont typeface="Arial" panose="020B0604020202020204" pitchFamily="34" charset="0"/>
              <a:buChar char="•"/>
            </a:pPr>
            <a:r>
              <a:rPr lang="zh-TW" altLang="en-US" sz="2400" dirty="0">
                <a:latin typeface="微軟正黑體" panose="020B0604030504040204" pitchFamily="34" charset="-120"/>
                <a:ea typeface="微軟正黑體" panose="020B0604030504040204" pitchFamily="34" charset="-120"/>
              </a:rPr>
              <a:t>著作權懶人</a:t>
            </a:r>
            <a:r>
              <a:rPr lang="zh-TW" altLang="en-US" sz="2400" dirty="0" smtClean="0">
                <a:latin typeface="微軟正黑體" panose="020B0604030504040204" pitchFamily="34" charset="-120"/>
                <a:ea typeface="微軟正黑體" panose="020B0604030504040204" pitchFamily="34" charset="-120"/>
              </a:rPr>
              <a:t>包</a:t>
            </a:r>
            <a:endParaRPr lang="en-US" altLang="zh-TW" sz="2400" dirty="0" smtClean="0">
              <a:latin typeface="微軟正黑體" panose="020B0604030504040204" pitchFamily="34" charset="-120"/>
              <a:ea typeface="微軟正黑體" panose="020B0604030504040204" pitchFamily="34" charset="-120"/>
            </a:endParaRPr>
          </a:p>
          <a:p>
            <a:pPr marL="457200" indent="-457200">
              <a:buFont typeface="Arial" panose="020B0604020202020204" pitchFamily="34" charset="0"/>
              <a:buChar char="•"/>
            </a:pPr>
            <a:r>
              <a:rPr lang="zh-TW" altLang="en-US" sz="2400" dirty="0">
                <a:latin typeface="微軟正黑體" panose="020B0604030504040204" pitchFamily="34" charset="-120"/>
                <a:ea typeface="微軟正黑體" panose="020B0604030504040204" pitchFamily="34" charset="-120"/>
              </a:rPr>
              <a:t>著作權</a:t>
            </a:r>
            <a:r>
              <a:rPr lang="zh-TW" altLang="en-US" sz="2400" dirty="0" smtClean="0">
                <a:latin typeface="微軟正黑體" panose="020B0604030504040204" pitchFamily="34" charset="-120"/>
                <a:ea typeface="微軟正黑體" panose="020B0604030504040204" pitchFamily="34" charset="-120"/>
              </a:rPr>
              <a:t>漫畫</a:t>
            </a:r>
            <a:endParaRPr lang="en-US" altLang="zh-TW" sz="2400" dirty="0" smtClean="0">
              <a:latin typeface="微軟正黑體" panose="020B0604030504040204" pitchFamily="34" charset="-120"/>
              <a:ea typeface="微軟正黑體" panose="020B0604030504040204" pitchFamily="34" charset="-120"/>
            </a:endParaRPr>
          </a:p>
        </p:txBody>
      </p:sp>
      <p:sp>
        <p:nvSpPr>
          <p:cNvPr id="3" name="文字方塊 2"/>
          <p:cNvSpPr txBox="1"/>
          <p:nvPr/>
        </p:nvSpPr>
        <p:spPr>
          <a:xfrm>
            <a:off x="4359612" y="6015558"/>
            <a:ext cx="4392488" cy="400110"/>
          </a:xfrm>
          <a:prstGeom prst="rect">
            <a:avLst/>
          </a:prstGeom>
          <a:noFill/>
        </p:spPr>
        <p:txBody>
          <a:bodyPr wrap="square" rtlCol="0">
            <a:spAutoFit/>
          </a:bodyPr>
          <a:lstStyle/>
          <a:p>
            <a:r>
              <a:rPr lang="zh-TW" altLang="en-US" sz="2000" b="1" i="1" dirty="0">
                <a:solidFill>
                  <a:srgbClr val="C00000"/>
                </a:solidFill>
                <a:latin typeface="微軟正黑體" panose="020B0604030504040204" pitchFamily="34" charset="-120"/>
                <a:ea typeface="微軟正黑體" panose="020B0604030504040204" pitchFamily="34" charset="-120"/>
              </a:rPr>
              <a:t>著作權諮詢</a:t>
            </a:r>
            <a:r>
              <a:rPr lang="zh-TW" altLang="en-US" sz="2000" b="1" i="1" dirty="0" smtClean="0">
                <a:solidFill>
                  <a:srgbClr val="C00000"/>
                </a:solidFill>
                <a:latin typeface="微軟正黑體" panose="020B0604030504040204" pitchFamily="34" charset="-120"/>
                <a:ea typeface="微軟正黑體" panose="020B0604030504040204" pitchFamily="34" charset="-120"/>
              </a:rPr>
              <a:t>信箱 </a:t>
            </a:r>
            <a:r>
              <a:rPr lang="en-US" altLang="zh-TW" sz="2000" b="1" i="1" smtClean="0">
                <a:solidFill>
                  <a:srgbClr val="C00000"/>
                </a:solidFill>
                <a:latin typeface="微軟正黑體" panose="020B0604030504040204" pitchFamily="34" charset="-120"/>
                <a:ea typeface="微軟正黑體" panose="020B0604030504040204" pitchFamily="34" charset="-120"/>
              </a:rPr>
              <a:t>ipocr@tipo.gov.tw</a:t>
            </a:r>
            <a:endParaRPr lang="zh-TW" altLang="en-US" sz="2000" b="1" i="1" dirty="0">
              <a:solidFill>
                <a:srgbClr val="C00000"/>
              </a:solidFill>
              <a:latin typeface="微軟正黑體" panose="020B0604030504040204" pitchFamily="34" charset="-120"/>
              <a:ea typeface="微軟正黑體" panose="020B0604030504040204" pitchFamily="34" charset="-120"/>
            </a:endParaRPr>
          </a:p>
        </p:txBody>
      </p:sp>
      <p:sp>
        <p:nvSpPr>
          <p:cNvPr id="17" name="文字方塊 16"/>
          <p:cNvSpPr txBox="1"/>
          <p:nvPr/>
        </p:nvSpPr>
        <p:spPr>
          <a:xfrm>
            <a:off x="4460860" y="5268787"/>
            <a:ext cx="4032448" cy="707886"/>
          </a:xfrm>
          <a:prstGeom prst="rect">
            <a:avLst/>
          </a:prstGeom>
          <a:noFill/>
        </p:spPr>
        <p:txBody>
          <a:bodyPr wrap="square" rtlCol="0">
            <a:spAutoFit/>
          </a:bodyPr>
          <a:lstStyle/>
          <a:p>
            <a:r>
              <a:rPr lang="zh-TW" altLang="en-US" sz="2000" b="1" dirty="0" smtClean="0">
                <a:solidFill>
                  <a:schemeClr val="accent6">
                    <a:lumMod val="75000"/>
                  </a:schemeClr>
                </a:solidFill>
                <a:latin typeface="微軟正黑體" panose="020B0604030504040204" pitchFamily="34" charset="-120"/>
                <a:ea typeface="微軟正黑體" panose="020B0604030504040204" pitchFamily="34" charset="-120"/>
              </a:rPr>
              <a:t>簡報及相關宣導訊息請參見：本局首頁→著作權→著作權宣導專區→</a:t>
            </a:r>
            <a:endParaRPr lang="zh-TW" altLang="en-US" sz="2000" b="1" dirty="0">
              <a:solidFill>
                <a:schemeClr val="accent6">
                  <a:lumMod val="75000"/>
                </a:schemeClr>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984707266"/>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內容版面配置區 2"/>
          <p:cNvSpPr>
            <a:spLocks noGrp="1"/>
          </p:cNvSpPr>
          <p:nvPr>
            <p:ph type="subTitle" idx="4294967295"/>
          </p:nvPr>
        </p:nvSpPr>
        <p:spPr>
          <a:xfrm>
            <a:off x="1763688" y="2924944"/>
            <a:ext cx="5616624" cy="1008112"/>
          </a:xfrm>
        </p:spPr>
        <p:txBody>
          <a:bodyPr>
            <a:noAutofit/>
          </a:bodyPr>
          <a:lstStyle/>
          <a:p>
            <a:pPr marL="0" indent="0" algn="ctr">
              <a:lnSpc>
                <a:spcPts val="5000"/>
              </a:lnSpc>
              <a:buNone/>
            </a:pPr>
            <a:r>
              <a:rPr lang="zh-TW" altLang="en-US" sz="4000" b="1" dirty="0" smtClean="0">
                <a:solidFill>
                  <a:srgbClr val="002060"/>
                </a:solidFill>
                <a:latin typeface="微軟正黑體" panose="020B0604030504040204" pitchFamily="34" charset="-120"/>
                <a:ea typeface="微軟正黑體" panose="020B0604030504040204" pitchFamily="34" charset="-120"/>
              </a:rPr>
              <a:t>感 謝</a:t>
            </a:r>
            <a:r>
              <a:rPr lang="zh-TW" altLang="en-US" sz="4000" b="1" dirty="0">
                <a:solidFill>
                  <a:srgbClr val="002060"/>
                </a:solidFill>
                <a:latin typeface="微軟正黑體" panose="020B0604030504040204" pitchFamily="34" charset="-120"/>
                <a:ea typeface="微軟正黑體" panose="020B0604030504040204" pitchFamily="34" charset="-120"/>
              </a:rPr>
              <a:t>，</a:t>
            </a:r>
            <a:r>
              <a:rPr lang="zh-TW" altLang="en-US" sz="4000" b="1" dirty="0" smtClean="0">
                <a:solidFill>
                  <a:srgbClr val="002060"/>
                </a:solidFill>
                <a:latin typeface="微軟正黑體" panose="020B0604030504040204" pitchFamily="34" charset="-120"/>
                <a:ea typeface="微軟正黑體" panose="020B0604030504040204" pitchFamily="34" charset="-120"/>
              </a:rPr>
              <a:t>並 請 指 教</a:t>
            </a:r>
            <a:endParaRPr lang="zh-TW" altLang="en-US" sz="4000" dirty="0">
              <a:solidFill>
                <a:srgbClr val="002060"/>
              </a:solidFill>
              <a:latin typeface="微軟正黑體" panose="020B0604030504040204" pitchFamily="34" charset="-120"/>
              <a:ea typeface="微軟正黑體" panose="020B0604030504040204" pitchFamily="34" charset="-120"/>
            </a:endParaRPr>
          </a:p>
        </p:txBody>
      </p:sp>
      <p:sp>
        <p:nvSpPr>
          <p:cNvPr id="2" name="投影片編號版面配置區 1"/>
          <p:cNvSpPr>
            <a:spLocks noGrp="1"/>
          </p:cNvSpPr>
          <p:nvPr>
            <p:ph type="sldNum" sz="quarter" idx="12"/>
          </p:nvPr>
        </p:nvSpPr>
        <p:spPr/>
        <p:txBody>
          <a:bodyPr/>
          <a:lstStyle/>
          <a:p>
            <a:fld id="{51D2D507-09EA-4C6F-96ED-053C801F8797}" type="slidenum">
              <a:rPr lang="zh-TW" altLang="en-US" smtClean="0"/>
              <a:t>58</a:t>
            </a:fld>
            <a:endParaRPr lang="zh-TW" altLang="en-US"/>
          </a:p>
        </p:txBody>
      </p:sp>
    </p:spTree>
    <p:extLst>
      <p:ext uri="{BB962C8B-B14F-4D97-AF65-F5344CB8AC3E}">
        <p14:creationId xmlns:p14="http://schemas.microsoft.com/office/powerpoint/2010/main" val="351818292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67544" y="332656"/>
            <a:ext cx="8229600" cy="692696"/>
          </a:xfrm>
        </p:spPr>
        <p:txBody>
          <a:bodyPr/>
          <a:lstStyle/>
          <a:p>
            <a:pPr lvl="1" algn="ctr" rtl="0">
              <a:spcBef>
                <a:spcPct val="0"/>
              </a:spcBef>
            </a:pPr>
            <a:r>
              <a:rPr lang="zh-TW" altLang="en-US" sz="3600" b="1" dirty="0" smtClean="0">
                <a:latin typeface="微軟正黑體" panose="020B0604030504040204" pitchFamily="34" charset="-120"/>
                <a:ea typeface="微軟正黑體" panose="020B0604030504040204" pitchFamily="34" charset="-120"/>
              </a:rPr>
              <a:t>什麼是著作權</a:t>
            </a:r>
            <a:r>
              <a:rPr lang="en-US" altLang="zh-TW" sz="3600" b="1" dirty="0" smtClean="0">
                <a:latin typeface="微軟正黑體" panose="020B0604030504040204" pitchFamily="34" charset="-120"/>
                <a:ea typeface="微軟正黑體" panose="020B0604030504040204" pitchFamily="34" charset="-120"/>
              </a:rPr>
              <a:t>?</a:t>
            </a:r>
            <a:endParaRPr lang="zh-TW" altLang="en-US" sz="3600" b="1" dirty="0">
              <a:latin typeface="微軟正黑體" panose="020B0604030504040204" pitchFamily="34" charset="-120"/>
              <a:ea typeface="微軟正黑體" panose="020B0604030504040204" pitchFamily="34" charset="-120"/>
            </a:endParaRPr>
          </a:p>
        </p:txBody>
      </p:sp>
      <p:sp>
        <p:nvSpPr>
          <p:cNvPr id="3" name="內容版面配置區 2"/>
          <p:cNvSpPr>
            <a:spLocks noGrp="1"/>
          </p:cNvSpPr>
          <p:nvPr>
            <p:ph idx="1"/>
          </p:nvPr>
        </p:nvSpPr>
        <p:spPr>
          <a:xfrm>
            <a:off x="611560" y="1340768"/>
            <a:ext cx="8136904" cy="4896544"/>
          </a:xfrm>
        </p:spPr>
        <p:txBody>
          <a:bodyPr>
            <a:normAutofit fontScale="77500" lnSpcReduction="20000"/>
          </a:bodyPr>
          <a:lstStyle/>
          <a:p>
            <a:pPr>
              <a:lnSpc>
                <a:spcPts val="3700"/>
              </a:lnSpc>
              <a:spcBef>
                <a:spcPts val="600"/>
              </a:spcBef>
              <a:defRPr/>
            </a:pPr>
            <a:r>
              <a:rPr lang="zh-TW" altLang="en-US" sz="2800" b="1" dirty="0" smtClean="0">
                <a:latin typeface="微軟正黑體" panose="020B0604030504040204" pitchFamily="34" charset="-120"/>
                <a:ea typeface="微軟正黑體" panose="020B0604030504040204" pitchFamily="34" charset="-120"/>
              </a:rPr>
              <a:t>著作</a:t>
            </a:r>
            <a:r>
              <a:rPr lang="zh-TW" altLang="en-US" sz="2800" b="1" dirty="0">
                <a:latin typeface="微軟正黑體" panose="020B0604030504040204" pitchFamily="34" charset="-120"/>
                <a:ea typeface="微軟正黑體" panose="020B0604030504040204" pitchFamily="34" charset="-120"/>
              </a:rPr>
              <a:t>是指屬於文學、科學、藝術或其他學術範圍之創作</a:t>
            </a:r>
            <a:r>
              <a:rPr lang="en-US" altLang="zh-TW" sz="2800" b="1" dirty="0">
                <a:latin typeface="微軟正黑體" panose="020B0604030504040204" pitchFamily="34" charset="-120"/>
                <a:ea typeface="微軟正黑體" panose="020B0604030504040204" pitchFamily="34" charset="-120"/>
              </a:rPr>
              <a:t>(</a:t>
            </a:r>
            <a:r>
              <a:rPr lang="zh-TW" altLang="en-US" sz="2800" b="1" dirty="0">
                <a:latin typeface="微軟正黑體" panose="020B0604030504040204" pitchFamily="34" charset="-120"/>
                <a:ea typeface="微軟正黑體" panose="020B0604030504040204" pitchFamily="34" charset="-120"/>
              </a:rPr>
              <a:t>第</a:t>
            </a:r>
            <a:r>
              <a:rPr lang="en-US" altLang="zh-TW" sz="2800" b="1" dirty="0">
                <a:latin typeface="微軟正黑體" panose="020B0604030504040204" pitchFamily="34" charset="-120"/>
                <a:ea typeface="微軟正黑體" panose="020B0604030504040204" pitchFamily="34" charset="-120"/>
              </a:rPr>
              <a:t>3</a:t>
            </a:r>
            <a:r>
              <a:rPr lang="zh-TW" altLang="en-US" sz="2800" b="1" dirty="0">
                <a:latin typeface="微軟正黑體" panose="020B0604030504040204" pitchFamily="34" charset="-120"/>
                <a:ea typeface="微軟正黑體" panose="020B0604030504040204" pitchFamily="34" charset="-120"/>
              </a:rPr>
              <a:t>條第</a:t>
            </a:r>
            <a:r>
              <a:rPr lang="en-US" altLang="zh-TW" sz="2800" b="1" dirty="0">
                <a:latin typeface="微軟正黑體" panose="020B0604030504040204" pitchFamily="34" charset="-120"/>
                <a:ea typeface="微軟正黑體" panose="020B0604030504040204" pitchFamily="34" charset="-120"/>
              </a:rPr>
              <a:t>1</a:t>
            </a:r>
            <a:r>
              <a:rPr lang="zh-TW" altLang="en-US" sz="2800" b="1" dirty="0">
                <a:latin typeface="微軟正黑體" panose="020B0604030504040204" pitchFamily="34" charset="-120"/>
                <a:ea typeface="微軟正黑體" panose="020B0604030504040204" pitchFamily="34" charset="-120"/>
              </a:rPr>
              <a:t>項第</a:t>
            </a:r>
            <a:r>
              <a:rPr lang="en-US" altLang="zh-TW" sz="2800" b="1" dirty="0">
                <a:latin typeface="微軟正黑體" panose="020B0604030504040204" pitchFamily="34" charset="-120"/>
                <a:ea typeface="微軟正黑體" panose="020B0604030504040204" pitchFamily="34" charset="-120"/>
              </a:rPr>
              <a:t>1</a:t>
            </a:r>
            <a:r>
              <a:rPr lang="zh-TW" altLang="en-US" sz="2800" b="1" dirty="0">
                <a:latin typeface="微軟正黑體" panose="020B0604030504040204" pitchFamily="34" charset="-120"/>
                <a:ea typeface="微軟正黑體" panose="020B0604030504040204" pitchFamily="34" charset="-120"/>
              </a:rPr>
              <a:t>款</a:t>
            </a:r>
            <a:r>
              <a:rPr lang="en-US" altLang="zh-TW" sz="2800" b="1" dirty="0" smtClean="0">
                <a:latin typeface="微軟正黑體" panose="020B0604030504040204" pitchFamily="34" charset="-120"/>
                <a:ea typeface="微軟正黑體" panose="020B0604030504040204" pitchFamily="34" charset="-120"/>
              </a:rPr>
              <a:t>)</a:t>
            </a:r>
            <a:r>
              <a:rPr lang="zh-TW" altLang="en-US" sz="2800" b="1" dirty="0" smtClean="0">
                <a:latin typeface="微軟正黑體" panose="020B0604030504040204" pitchFamily="34" charset="-120"/>
                <a:ea typeface="微軟正黑體" panose="020B0604030504040204" pitchFamily="34" charset="-120"/>
              </a:rPr>
              <a:t> 。</a:t>
            </a:r>
            <a:endParaRPr lang="en-US" altLang="zh-TW" sz="2800" b="1" dirty="0" smtClean="0">
              <a:latin typeface="微軟正黑體" panose="020B0604030504040204" pitchFamily="34" charset="-120"/>
              <a:ea typeface="微軟正黑體" panose="020B0604030504040204" pitchFamily="34" charset="-120"/>
            </a:endParaRPr>
          </a:p>
          <a:p>
            <a:pPr>
              <a:lnSpc>
                <a:spcPts val="3700"/>
              </a:lnSpc>
              <a:spcBef>
                <a:spcPts val="600"/>
              </a:spcBef>
            </a:pPr>
            <a:r>
              <a:rPr lang="zh-TW" altLang="en-US" sz="2800" b="1" dirty="0" smtClean="0">
                <a:latin typeface="微軟正黑體" panose="020B0604030504040204" pitchFamily="34" charset="-120"/>
                <a:ea typeface="微軟正黑體" panose="020B0604030504040204" pitchFamily="34" charset="-120"/>
              </a:rPr>
              <a:t>符合</a:t>
            </a:r>
            <a:r>
              <a:rPr lang="zh-TW" altLang="en-US" sz="2800" b="1" dirty="0">
                <a:latin typeface="微軟正黑體" panose="020B0604030504040204" pitchFamily="34" charset="-120"/>
                <a:ea typeface="微軟正黑體" panose="020B0604030504040204" pitchFamily="34" charset="-120"/>
              </a:rPr>
              <a:t>「原創性」（自行創作、非</a:t>
            </a:r>
            <a:r>
              <a:rPr lang="zh-TW" altLang="en-US" sz="2800" b="1" dirty="0" smtClean="0">
                <a:latin typeface="微軟正黑體" panose="020B0604030504040204" pitchFamily="34" charset="-120"/>
                <a:ea typeface="微軟正黑體" panose="020B0604030504040204" pitchFamily="34" charset="-120"/>
              </a:rPr>
              <a:t>抄襲</a:t>
            </a:r>
            <a:r>
              <a:rPr lang="zh-TW" altLang="en-US" sz="2800" b="1" dirty="0">
                <a:latin typeface="微軟正黑體" panose="020B0604030504040204" pitchFamily="34" charset="-120"/>
                <a:ea typeface="微軟正黑體" panose="020B0604030504040204" pitchFamily="34" charset="-120"/>
              </a:rPr>
              <a:t>他人）及「創作性」（最起碼之創作高度</a:t>
            </a:r>
            <a:r>
              <a:rPr lang="zh-TW" altLang="en-US" sz="2800" b="1" dirty="0" smtClean="0">
                <a:latin typeface="微軟正黑體" panose="020B0604030504040204" pitchFamily="34" charset="-120"/>
                <a:ea typeface="微軟正黑體" panose="020B0604030504040204" pitchFamily="34" charset="-120"/>
              </a:rPr>
              <a:t>）</a:t>
            </a:r>
            <a:r>
              <a:rPr lang="zh-TW" altLang="en-US" sz="2800" b="1" dirty="0">
                <a:latin typeface="微軟正黑體" panose="020B0604030504040204" pitchFamily="34" charset="-120"/>
                <a:ea typeface="微軟正黑體" panose="020B0604030504040204" pitchFamily="34" charset="-120"/>
              </a:rPr>
              <a:t>。</a:t>
            </a:r>
            <a:endParaRPr lang="en-US" altLang="zh-TW" sz="2800" b="1" dirty="0">
              <a:latin typeface="微軟正黑體" panose="020B0604030504040204" pitchFamily="34" charset="-120"/>
              <a:ea typeface="微軟正黑體" panose="020B0604030504040204" pitchFamily="34" charset="-120"/>
            </a:endParaRPr>
          </a:p>
          <a:p>
            <a:pPr>
              <a:lnSpc>
                <a:spcPts val="3700"/>
              </a:lnSpc>
              <a:spcBef>
                <a:spcPts val="600"/>
              </a:spcBef>
            </a:pPr>
            <a:r>
              <a:rPr lang="zh-TW" altLang="en-US" sz="2800" b="1" dirty="0" smtClean="0">
                <a:latin typeface="微軟正黑體" panose="020B0604030504040204" pitchFamily="34" charset="-120"/>
                <a:ea typeface="微軟正黑體" panose="020B0604030504040204" pitchFamily="34" charset="-120"/>
              </a:rPr>
              <a:t>著作人</a:t>
            </a:r>
            <a:r>
              <a:rPr lang="zh-TW" altLang="en-US" sz="2800" b="1" dirty="0">
                <a:latin typeface="微軟正黑體" panose="020B0604030504040204" pitchFamily="34" charset="-120"/>
                <a:ea typeface="微軟正黑體" panose="020B0604030504040204" pitchFamily="34" charset="-120"/>
              </a:rPr>
              <a:t>於著作完成時即享有著作權，</a:t>
            </a:r>
            <a:r>
              <a:rPr lang="zh-TW" altLang="en-US" sz="2800" b="1" dirty="0">
                <a:solidFill>
                  <a:srgbClr val="FF0000"/>
                </a:solidFill>
                <a:latin typeface="微軟正黑體" panose="020B0604030504040204" pitchFamily="34" charset="-120"/>
                <a:ea typeface="微軟正黑體" panose="020B0604030504040204" pitchFamily="34" charset="-120"/>
              </a:rPr>
              <a:t>不須申請登記、</a:t>
            </a:r>
            <a:r>
              <a:rPr lang="zh-TW" altLang="en-US" sz="2800" b="1" dirty="0" smtClean="0">
                <a:solidFill>
                  <a:srgbClr val="FF0000"/>
                </a:solidFill>
                <a:latin typeface="微軟正黑體" panose="020B0604030504040204" pitchFamily="34" charset="-120"/>
                <a:ea typeface="微軟正黑體" panose="020B0604030504040204" pitchFamily="34" charset="-120"/>
              </a:rPr>
              <a:t>註冊</a:t>
            </a:r>
            <a:r>
              <a:rPr lang="zh-TW" altLang="en-US" sz="2800" b="1" dirty="0" smtClean="0">
                <a:latin typeface="微軟正黑體" panose="020B0604030504040204" pitchFamily="34" charset="-120"/>
                <a:ea typeface="微軟正黑體" panose="020B0604030504040204" pitchFamily="34" charset="-120"/>
              </a:rPr>
              <a:t>。</a:t>
            </a:r>
            <a:endParaRPr lang="en-US" altLang="zh-TW" sz="2800" b="1" dirty="0" smtClean="0">
              <a:latin typeface="微軟正黑體" panose="020B0604030504040204" pitchFamily="34" charset="-120"/>
              <a:ea typeface="微軟正黑體" panose="020B0604030504040204" pitchFamily="34" charset="-120"/>
            </a:endParaRPr>
          </a:p>
          <a:p>
            <a:pPr>
              <a:lnSpc>
                <a:spcPts val="3700"/>
              </a:lnSpc>
              <a:spcBef>
                <a:spcPts val="600"/>
              </a:spcBef>
            </a:pPr>
            <a:r>
              <a:rPr lang="zh-TW" altLang="en-US" sz="2800" b="1" dirty="0" smtClean="0">
                <a:solidFill>
                  <a:srgbClr val="7030A0"/>
                </a:solidFill>
                <a:latin typeface="微軟正黑體" panose="020B0604030504040204" pitchFamily="34" charset="-120"/>
                <a:ea typeface="微軟正黑體" panose="020B0604030504040204" pitchFamily="34" charset="-120"/>
              </a:rPr>
              <a:t>著作權包含</a:t>
            </a:r>
            <a:r>
              <a:rPr lang="zh-TW" altLang="en-US" sz="2800" b="1" dirty="0">
                <a:solidFill>
                  <a:srgbClr val="7030A0"/>
                </a:solidFill>
                <a:latin typeface="微軟正黑體" panose="020B0604030504040204" pitchFamily="34" charset="-120"/>
                <a:ea typeface="微軟正黑體" panose="020B0604030504040204" pitchFamily="34" charset="-120"/>
              </a:rPr>
              <a:t>二種權利</a:t>
            </a:r>
            <a:r>
              <a:rPr lang="zh-TW" altLang="en-US" sz="2800" b="1" dirty="0" smtClean="0">
                <a:solidFill>
                  <a:srgbClr val="7030A0"/>
                </a:solidFill>
                <a:latin typeface="微軟正黑體" panose="020B0604030504040204" pitchFamily="34" charset="-120"/>
                <a:ea typeface="微軟正黑體" panose="020B0604030504040204" pitchFamily="34" charset="-120"/>
              </a:rPr>
              <a:t>：著作</a:t>
            </a:r>
            <a:r>
              <a:rPr lang="zh-TW" altLang="en-US" sz="2800" b="1" dirty="0">
                <a:solidFill>
                  <a:srgbClr val="7030A0"/>
                </a:solidFill>
                <a:latin typeface="微軟正黑體" panose="020B0604030504040204" pitchFamily="34" charset="-120"/>
                <a:ea typeface="微軟正黑體" panose="020B0604030504040204" pitchFamily="34" charset="-120"/>
              </a:rPr>
              <a:t>人格權及著作</a:t>
            </a:r>
            <a:r>
              <a:rPr lang="zh-TW" altLang="en-US" sz="2800" b="1" dirty="0" smtClean="0">
                <a:solidFill>
                  <a:srgbClr val="7030A0"/>
                </a:solidFill>
                <a:latin typeface="微軟正黑體" panose="020B0604030504040204" pitchFamily="34" charset="-120"/>
                <a:ea typeface="微軟正黑體" panose="020B0604030504040204" pitchFamily="34" charset="-120"/>
              </a:rPr>
              <a:t>財產權</a:t>
            </a:r>
            <a:endParaRPr lang="en-US" altLang="zh-TW" sz="2800" b="1" dirty="0" smtClean="0">
              <a:solidFill>
                <a:srgbClr val="7030A0"/>
              </a:solidFill>
              <a:latin typeface="微軟正黑體" panose="020B0604030504040204" pitchFamily="34" charset="-120"/>
              <a:ea typeface="微軟正黑體" panose="020B0604030504040204" pitchFamily="34" charset="-120"/>
            </a:endParaRPr>
          </a:p>
          <a:p>
            <a:pPr>
              <a:lnSpc>
                <a:spcPts val="3700"/>
              </a:lnSpc>
              <a:spcBef>
                <a:spcPts val="600"/>
              </a:spcBef>
            </a:pPr>
            <a:r>
              <a:rPr lang="zh-TW" altLang="en-US" sz="2800" b="1" dirty="0" smtClean="0">
                <a:solidFill>
                  <a:srgbClr val="0070C0"/>
                </a:solidFill>
                <a:latin typeface="微軟正黑體" panose="020B0604030504040204" pitchFamily="34" charset="-120"/>
                <a:ea typeface="微軟正黑體" panose="020B0604030504040204" pitchFamily="34" charset="-120"/>
              </a:rPr>
              <a:t>著作權</a:t>
            </a:r>
            <a:r>
              <a:rPr lang="zh-TW" altLang="en-US" sz="2800" b="1" dirty="0">
                <a:solidFill>
                  <a:srgbClr val="0070C0"/>
                </a:solidFill>
                <a:latin typeface="微軟正黑體" panose="020B0604030504040204" pitchFamily="34" charset="-120"/>
                <a:ea typeface="微軟正黑體" panose="020B0604030504040204" pitchFamily="34" charset="-120"/>
              </a:rPr>
              <a:t>的保護僅及於該著作之表達，而不及於其所表達之思想、程序、製程、系統、操作方法、概念、原理、</a:t>
            </a:r>
            <a:r>
              <a:rPr lang="zh-TW" altLang="en-US" sz="2800" b="1" dirty="0" smtClean="0">
                <a:solidFill>
                  <a:srgbClr val="0070C0"/>
                </a:solidFill>
                <a:latin typeface="微軟正黑體" panose="020B0604030504040204" pitchFamily="34" charset="-120"/>
                <a:ea typeface="微軟正黑體" panose="020B0604030504040204" pitchFamily="34" charset="-120"/>
              </a:rPr>
              <a:t>發現。</a:t>
            </a:r>
            <a:endParaRPr lang="en-US" altLang="zh-TW" sz="2800" b="1" dirty="0" smtClean="0">
              <a:latin typeface="微軟正黑體" panose="020B0604030504040204" pitchFamily="34" charset="-120"/>
              <a:ea typeface="微軟正黑體" panose="020B0604030504040204" pitchFamily="34" charset="-120"/>
            </a:endParaRPr>
          </a:p>
          <a:p>
            <a:pPr marL="0" indent="0">
              <a:buNone/>
              <a:defRPr/>
            </a:pPr>
            <a:endParaRPr lang="en-US" altLang="zh-TW" sz="2800" b="1" dirty="0">
              <a:latin typeface="微軟正黑體" panose="020B0604030504040204" pitchFamily="34" charset="-120"/>
              <a:ea typeface="微軟正黑體" panose="020B0604030504040204" pitchFamily="34" charset="-120"/>
            </a:endParaRPr>
          </a:p>
          <a:p>
            <a:pPr>
              <a:defRPr/>
            </a:pPr>
            <a:endParaRPr lang="zh-TW" altLang="en-US" sz="2800" b="1" dirty="0">
              <a:latin typeface="微軟正黑體" panose="020B0604030504040204" pitchFamily="34" charset="-120"/>
              <a:ea typeface="微軟正黑體" panose="020B0604030504040204" pitchFamily="34" charset="-120"/>
            </a:endParaRPr>
          </a:p>
          <a:p>
            <a:endParaRPr lang="zh-TW" altLang="en-US" dirty="0"/>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6</a:t>
            </a:fld>
            <a:endParaRPr lang="zh-TW" altLang="en-US"/>
          </a:p>
        </p:txBody>
      </p:sp>
    </p:spTree>
    <p:extLst>
      <p:ext uri="{BB962C8B-B14F-4D97-AF65-F5344CB8AC3E}">
        <p14:creationId xmlns:p14="http://schemas.microsoft.com/office/powerpoint/2010/main" val="375152490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內容版面配置區 3"/>
          <p:cNvGraphicFramePr>
            <a:graphicFrameLocks noGrp="1"/>
          </p:cNvGraphicFramePr>
          <p:nvPr>
            <p:ph idx="1"/>
            <p:extLst>
              <p:ext uri="{D42A27DB-BD31-4B8C-83A1-F6EECF244321}">
                <p14:modId xmlns:p14="http://schemas.microsoft.com/office/powerpoint/2010/main" val="1263008583"/>
              </p:ext>
            </p:extLst>
          </p:nvPr>
        </p:nvGraphicFramePr>
        <p:xfrm>
          <a:off x="755576" y="1196752"/>
          <a:ext cx="7776864" cy="51125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標題 2"/>
          <p:cNvSpPr>
            <a:spLocks noGrp="1"/>
          </p:cNvSpPr>
          <p:nvPr>
            <p:ph type="title"/>
          </p:nvPr>
        </p:nvSpPr>
        <p:spPr>
          <a:xfrm>
            <a:off x="611560" y="260648"/>
            <a:ext cx="8229600" cy="882352"/>
          </a:xfrm>
        </p:spPr>
        <p:txBody>
          <a:bodyPr>
            <a:normAutofit/>
          </a:bodyPr>
          <a:lstStyle/>
          <a:p>
            <a:r>
              <a:rPr lang="zh-TW" altLang="en-US" sz="4000" b="1" dirty="0">
                <a:solidFill>
                  <a:srgbClr val="002060"/>
                </a:solidFill>
                <a:latin typeface="微軟正黑體" panose="020B0604030504040204" pitchFamily="34" charset="-120"/>
                <a:ea typeface="微軟正黑體" panose="020B0604030504040204" pitchFamily="34" charset="-120"/>
              </a:rPr>
              <a:t>著作受保護的要件</a:t>
            </a:r>
          </a:p>
        </p:txBody>
      </p:sp>
      <p:sp>
        <p:nvSpPr>
          <p:cNvPr id="6" name="投影片編號版面配置區 5"/>
          <p:cNvSpPr>
            <a:spLocks noGrp="1"/>
          </p:cNvSpPr>
          <p:nvPr>
            <p:ph type="sldNum" sz="quarter" idx="12"/>
          </p:nvPr>
        </p:nvSpPr>
        <p:spPr/>
        <p:txBody>
          <a:bodyPr/>
          <a:lstStyle/>
          <a:p>
            <a:fld id="{918C4CFB-BFA7-48E9-8717-E8A422716625}" type="slidenum">
              <a:rPr lang="zh-TW" altLang="en-US" smtClean="0"/>
              <a:t>7</a:t>
            </a:fld>
            <a:endParaRPr lang="zh-TW" altLang="en-US"/>
          </a:p>
        </p:txBody>
      </p:sp>
      <p:pic>
        <p:nvPicPr>
          <p:cNvPr id="7" name="Picture 2" descr="D:\我的資料\逸玲資料夾\25二科業務\我的簡報\707759_維基猴子自拍照.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rot="920113">
            <a:off x="7475460" y="926463"/>
            <a:ext cx="850576" cy="127630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2" name="AutoShape 2" descr="「維基百科猴子」的圖片搜尋結果"/>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TW" altLang="en-US"/>
          </a:p>
        </p:txBody>
      </p:sp>
      <p:pic>
        <p:nvPicPr>
          <p:cNvPr id="1027" name="Picture 3" descr="C:\Users\Anthony\Desktop\下載.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rot="389865">
            <a:off x="6516217" y="1086281"/>
            <a:ext cx="904875" cy="126206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2441008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標題 1"/>
          <p:cNvSpPr>
            <a:spLocks noGrp="1"/>
          </p:cNvSpPr>
          <p:nvPr>
            <p:ph type="title"/>
          </p:nvPr>
        </p:nvSpPr>
        <p:spPr>
          <a:xfrm>
            <a:off x="806895" y="322853"/>
            <a:ext cx="8229601" cy="729883"/>
          </a:xfrm>
        </p:spPr>
        <p:txBody>
          <a:bodyPr lIns="92364" tIns="46182" rIns="92364" bIns="46182"/>
          <a:lstStyle/>
          <a:p>
            <a:pPr>
              <a:defRPr/>
            </a:pPr>
            <a:r>
              <a:rPr lang="zh-TW" altLang="en-US" sz="4000" b="1" dirty="0" smtClean="0">
                <a:solidFill>
                  <a:srgbClr val="002060"/>
                </a:solidFill>
                <a:latin typeface="微軟正黑體" pitchFamily="34" charset="-120"/>
                <a:ea typeface="微軟正黑體" pitchFamily="34" charset="-120"/>
              </a:rPr>
              <a:t>著作權有哪些基本</a:t>
            </a:r>
            <a:r>
              <a:rPr lang="zh-TW" altLang="en-US" sz="4000" b="1" dirty="0">
                <a:solidFill>
                  <a:srgbClr val="002060"/>
                </a:solidFill>
                <a:latin typeface="微軟正黑體" pitchFamily="34" charset="-120"/>
                <a:ea typeface="微軟正黑體" pitchFamily="34" charset="-120"/>
              </a:rPr>
              <a:t>原則</a:t>
            </a:r>
          </a:p>
        </p:txBody>
      </p:sp>
      <p:sp>
        <p:nvSpPr>
          <p:cNvPr id="2" name="投影片編號版面配置區 1"/>
          <p:cNvSpPr>
            <a:spLocks noGrp="1"/>
          </p:cNvSpPr>
          <p:nvPr>
            <p:ph type="sldNum" sz="quarter" idx="12"/>
          </p:nvPr>
        </p:nvSpPr>
        <p:spPr/>
        <p:txBody>
          <a:bodyPr/>
          <a:lstStyle/>
          <a:p>
            <a:fld id="{51D2D507-09EA-4C6F-96ED-053C801F8797}" type="slidenum">
              <a:rPr lang="zh-TW" altLang="en-US" smtClean="0"/>
              <a:t>8</a:t>
            </a:fld>
            <a:endParaRPr lang="zh-TW" altLang="en-US"/>
          </a:p>
        </p:txBody>
      </p:sp>
      <p:graphicFrame>
        <p:nvGraphicFramePr>
          <p:cNvPr id="3" name="資料庫圖表 2"/>
          <p:cNvGraphicFramePr/>
          <p:nvPr>
            <p:extLst>
              <p:ext uri="{D42A27DB-BD31-4B8C-83A1-F6EECF244321}">
                <p14:modId xmlns:p14="http://schemas.microsoft.com/office/powerpoint/2010/main" val="1551964337"/>
              </p:ext>
            </p:extLst>
          </p:nvPr>
        </p:nvGraphicFramePr>
        <p:xfrm>
          <a:off x="251520" y="1268760"/>
          <a:ext cx="8496944" cy="404822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書卷 (水平) 7"/>
          <p:cNvSpPr/>
          <p:nvPr/>
        </p:nvSpPr>
        <p:spPr>
          <a:xfrm>
            <a:off x="1295636" y="4437112"/>
            <a:ext cx="6552728" cy="1689684"/>
          </a:xfrm>
          <a:prstGeom prst="horizontalScroll">
            <a:avLst/>
          </a:prstGeom>
          <a:effectLst>
            <a:outerShdw blurRad="50800" dist="38100" dir="2700000" algn="tl" rotWithShape="0">
              <a:prstClr val="black">
                <a:alpha val="40000"/>
              </a:prstClr>
            </a:outerShdw>
          </a:effectLst>
        </p:spPr>
        <p:style>
          <a:lnRef idx="1">
            <a:schemeClr val="accent6"/>
          </a:lnRef>
          <a:fillRef idx="2">
            <a:schemeClr val="accent6"/>
          </a:fillRef>
          <a:effectRef idx="1">
            <a:schemeClr val="accent6"/>
          </a:effectRef>
          <a:fontRef idx="minor">
            <a:schemeClr val="dk1"/>
          </a:fontRef>
        </p:style>
        <p:txBody>
          <a:bodyPr rtlCol="0" anchor="ctr"/>
          <a:lstStyle/>
          <a:p>
            <a:pPr marL="342900" indent="-342900">
              <a:buFont typeface="Arial" panose="020B0604020202020204" pitchFamily="34" charset="0"/>
              <a:buChar char="•"/>
            </a:pPr>
            <a:r>
              <a:rPr lang="zh-TW" altLang="en-US" sz="2000" b="1" dirty="0" smtClean="0">
                <a:solidFill>
                  <a:schemeClr val="tx2">
                    <a:lumMod val="75000"/>
                  </a:schemeClr>
                </a:solidFill>
                <a:latin typeface="標楷體" panose="03000509000000000000" pitchFamily="65" charset="-120"/>
                <a:ea typeface="標楷體" panose="03000509000000000000" pitchFamily="65" charset="-120"/>
              </a:rPr>
              <a:t>體操動作有沒有受到保護</a:t>
            </a:r>
            <a:endParaRPr lang="en-US" altLang="zh-TW" sz="2000" b="1" dirty="0" smtClean="0">
              <a:solidFill>
                <a:schemeClr val="tx2">
                  <a:lumMod val="75000"/>
                </a:schemeClr>
              </a:solidFill>
              <a:latin typeface="標楷體" panose="03000509000000000000" pitchFamily="65" charset="-120"/>
              <a:ea typeface="標楷體" panose="03000509000000000000" pitchFamily="65" charset="-120"/>
            </a:endParaRPr>
          </a:p>
          <a:p>
            <a:pPr marL="342900" indent="-342900">
              <a:buFont typeface="Arial" panose="020B0604020202020204" pitchFamily="34" charset="0"/>
              <a:buChar char="•"/>
            </a:pPr>
            <a:r>
              <a:rPr lang="zh-TW" altLang="en-US" sz="2000" b="1" dirty="0" smtClean="0">
                <a:solidFill>
                  <a:schemeClr val="tx2">
                    <a:lumMod val="75000"/>
                  </a:schemeClr>
                </a:solidFill>
                <a:latin typeface="標楷體" panose="03000509000000000000" pitchFamily="65" charset="-120"/>
                <a:ea typeface="標楷體" panose="03000509000000000000" pitchFamily="65" charset="-120"/>
              </a:rPr>
              <a:t>不</a:t>
            </a:r>
            <a:r>
              <a:rPr lang="zh-TW" altLang="en-US" sz="2000" b="1" dirty="0">
                <a:solidFill>
                  <a:schemeClr val="tx2">
                    <a:lumMod val="75000"/>
                  </a:schemeClr>
                </a:solidFill>
                <a:latin typeface="標楷體" panose="03000509000000000000" pitchFamily="65" charset="-120"/>
                <a:ea typeface="標楷體" panose="03000509000000000000" pitchFamily="65" charset="-120"/>
              </a:rPr>
              <a:t>同人</a:t>
            </a:r>
            <a:r>
              <a:rPr lang="zh-TW" altLang="en-US" sz="2000" b="1" dirty="0" smtClean="0">
                <a:solidFill>
                  <a:schemeClr val="tx2">
                    <a:lumMod val="75000"/>
                  </a:schemeClr>
                </a:solidFill>
                <a:latin typeface="標楷體" panose="03000509000000000000" pitchFamily="65" charset="-120"/>
                <a:ea typeface="標楷體" panose="03000509000000000000" pitchFamily="65" charset="-120"/>
              </a:rPr>
              <a:t>能否在同一角度拍攝</a:t>
            </a:r>
            <a:r>
              <a:rPr lang="en-US" altLang="zh-TW" sz="2000" b="1" dirty="0" smtClean="0">
                <a:solidFill>
                  <a:schemeClr val="tx2">
                    <a:lumMod val="75000"/>
                  </a:schemeClr>
                </a:solidFill>
                <a:latin typeface="標楷體" panose="03000509000000000000" pitchFamily="65" charset="-120"/>
                <a:ea typeface="標楷體" panose="03000509000000000000" pitchFamily="65" charset="-120"/>
              </a:rPr>
              <a:t>101</a:t>
            </a:r>
            <a:r>
              <a:rPr lang="zh-TW" altLang="en-US" sz="2000" b="1" dirty="0" smtClean="0">
                <a:solidFill>
                  <a:schemeClr val="tx2">
                    <a:lumMod val="75000"/>
                  </a:schemeClr>
                </a:solidFill>
                <a:latin typeface="標楷體" panose="03000509000000000000" pitchFamily="65" charset="-120"/>
                <a:ea typeface="標楷體" panose="03000509000000000000" pitchFamily="65" charset="-120"/>
              </a:rPr>
              <a:t>大樓</a:t>
            </a:r>
            <a:endParaRPr lang="en-US" altLang="zh-TW" sz="2000" b="1" dirty="0" smtClean="0">
              <a:solidFill>
                <a:schemeClr val="tx2">
                  <a:lumMod val="75000"/>
                </a:schemeClr>
              </a:solidFill>
              <a:latin typeface="標楷體" panose="03000509000000000000" pitchFamily="65" charset="-120"/>
              <a:ea typeface="標楷體" panose="03000509000000000000" pitchFamily="65" charset="-120"/>
            </a:endParaRPr>
          </a:p>
          <a:p>
            <a:pPr marL="342900" indent="-342900">
              <a:buFont typeface="Arial" panose="020B0604020202020204" pitchFamily="34" charset="0"/>
              <a:buChar char="•"/>
            </a:pPr>
            <a:r>
              <a:rPr lang="zh-TW" altLang="en-US" sz="2000" b="1" dirty="0" smtClean="0">
                <a:solidFill>
                  <a:schemeClr val="tx2">
                    <a:lumMod val="75000"/>
                  </a:schemeClr>
                </a:solidFill>
                <a:latin typeface="標楷體" panose="03000509000000000000" pitchFamily="65" charset="-120"/>
                <a:ea typeface="標楷體" panose="03000509000000000000" pitchFamily="65" charset="-120"/>
              </a:rPr>
              <a:t>小朋友畫畫 </a:t>
            </a:r>
            <a:r>
              <a:rPr lang="en-US" altLang="zh-TW" sz="2000" b="1" dirty="0" smtClean="0">
                <a:solidFill>
                  <a:schemeClr val="tx2">
                    <a:lumMod val="75000"/>
                  </a:schemeClr>
                </a:solidFill>
                <a:latin typeface="標楷體" panose="03000509000000000000" pitchFamily="65" charset="-120"/>
                <a:ea typeface="標楷體" panose="03000509000000000000" pitchFamily="65" charset="-120"/>
              </a:rPr>
              <a:t>V.S.</a:t>
            </a:r>
            <a:r>
              <a:rPr lang="zh-TW" altLang="en-US" sz="2000" b="1" dirty="0" smtClean="0">
                <a:solidFill>
                  <a:schemeClr val="tx2">
                    <a:lumMod val="75000"/>
                  </a:schemeClr>
                </a:solidFill>
                <a:latin typeface="標楷體" panose="03000509000000000000" pitchFamily="65" charset="-120"/>
                <a:ea typeface="標楷體" panose="03000509000000000000" pitchFamily="65" charset="-120"/>
              </a:rPr>
              <a:t> 大師作畫</a:t>
            </a:r>
            <a:endParaRPr lang="en-US" altLang="zh-TW" sz="2000" b="1" dirty="0" smtClean="0">
              <a:solidFill>
                <a:schemeClr val="tx2">
                  <a:lumMod val="75000"/>
                </a:schemeClr>
              </a:solidFill>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25243206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403648" y="260648"/>
            <a:ext cx="8229600" cy="836712"/>
          </a:xfrm>
        </p:spPr>
        <p:txBody>
          <a:bodyPr/>
          <a:lstStyle/>
          <a:p>
            <a:pPr lvl="1" algn="ctr" rtl="0">
              <a:spcBef>
                <a:spcPct val="0"/>
              </a:spcBef>
            </a:pPr>
            <a:r>
              <a:rPr lang="en-US" altLang="zh-TW" sz="3600" b="1" dirty="0" smtClean="0">
                <a:solidFill>
                  <a:schemeClr val="tx1"/>
                </a:solidFill>
                <a:latin typeface="微軟正黑體" panose="020B0604030504040204" pitchFamily="34" charset="-120"/>
                <a:ea typeface="微軟正黑體" panose="020B0604030504040204" pitchFamily="34" charset="-120"/>
              </a:rPr>
              <a:t>Q</a:t>
            </a:r>
            <a:r>
              <a:rPr lang="zh-TW" altLang="en-US" sz="3600" b="1" dirty="0" smtClean="0">
                <a:solidFill>
                  <a:schemeClr val="tx1"/>
                </a:solidFill>
                <a:latin typeface="微軟正黑體"/>
                <a:ea typeface="微軟正黑體"/>
              </a:rPr>
              <a:t>：</a:t>
            </a:r>
            <a:r>
              <a:rPr lang="zh-TW" altLang="en-US" sz="3600" b="1" dirty="0" smtClean="0">
                <a:solidFill>
                  <a:schemeClr val="tx1"/>
                </a:solidFill>
                <a:latin typeface="微軟正黑體" panose="020B0604030504040204" pitchFamily="34" charset="-120"/>
                <a:ea typeface="微軟正黑體" panose="020B0604030504040204" pitchFamily="34" charset="-120"/>
              </a:rPr>
              <a:t>政策或活動點子是否有著作權</a:t>
            </a:r>
            <a:endParaRPr lang="zh-TW" altLang="en-US" sz="2800" dirty="0"/>
          </a:p>
        </p:txBody>
      </p:sp>
      <p:sp>
        <p:nvSpPr>
          <p:cNvPr id="3" name="內容版面配置區 2"/>
          <p:cNvSpPr>
            <a:spLocks noGrp="1"/>
          </p:cNvSpPr>
          <p:nvPr>
            <p:ph idx="1"/>
          </p:nvPr>
        </p:nvSpPr>
        <p:spPr>
          <a:xfrm>
            <a:off x="493204" y="3068960"/>
            <a:ext cx="8229600" cy="2985195"/>
          </a:xfrm>
        </p:spPr>
        <p:txBody>
          <a:bodyPr>
            <a:normAutofit lnSpcReduction="10000"/>
          </a:bodyPr>
          <a:lstStyle/>
          <a:p>
            <a:r>
              <a:rPr lang="zh-TW" altLang="en-US" sz="2800" dirty="0">
                <a:latin typeface="微軟正黑體" panose="020B0604030504040204" pitchFamily="34" charset="-120"/>
                <a:ea typeface="微軟正黑體" panose="020B0604030504040204" pitchFamily="34" charset="-120"/>
              </a:rPr>
              <a:t>著作權保護僅</a:t>
            </a:r>
            <a:r>
              <a:rPr lang="zh-TW" altLang="en-US" sz="2800" dirty="0" smtClean="0">
                <a:latin typeface="微軟正黑體" panose="020B0604030504040204" pitchFamily="34" charset="-120"/>
                <a:ea typeface="微軟正黑體" panose="020B0604030504040204" pitchFamily="34" charset="-120"/>
              </a:rPr>
              <a:t>及於</a:t>
            </a:r>
            <a:r>
              <a:rPr lang="zh-TW" altLang="en-US" sz="2800" dirty="0">
                <a:latin typeface="微軟正黑體" panose="020B0604030504040204" pitchFamily="34" charset="-120"/>
                <a:ea typeface="微軟正黑體" panose="020B0604030504040204" pitchFamily="34" charset="-120"/>
              </a:rPr>
              <a:t>著作內容之表達</a:t>
            </a:r>
            <a:r>
              <a:rPr lang="zh-TW" altLang="en-US" sz="2800" dirty="0" smtClean="0">
                <a:latin typeface="微軟正黑體" panose="020B0604030504040204" pitchFamily="34" charset="-120"/>
                <a:ea typeface="微軟正黑體" panose="020B0604030504040204" pitchFamily="34" charset="-120"/>
              </a:rPr>
              <a:t>，不</a:t>
            </a:r>
            <a:r>
              <a:rPr lang="zh-TW" altLang="en-US" sz="2800" dirty="0">
                <a:latin typeface="微軟正黑體" panose="020B0604030504040204" pitchFamily="34" charset="-120"/>
                <a:ea typeface="微軟正黑體" panose="020B0604030504040204" pitchFamily="34" charset="-120"/>
              </a:rPr>
              <a:t>及於其所表達之思想、概念、</a:t>
            </a:r>
            <a:r>
              <a:rPr lang="zh-TW" altLang="en-US" sz="2800" dirty="0" smtClean="0">
                <a:latin typeface="微軟正黑體" panose="020B0604030504040204" pitchFamily="34" charset="-120"/>
                <a:ea typeface="微軟正黑體" panose="020B0604030504040204" pitchFamily="34" charset="-120"/>
              </a:rPr>
              <a:t>方法等</a:t>
            </a:r>
            <a:r>
              <a:rPr lang="zh-TW" altLang="en-US" sz="2800" dirty="0">
                <a:latin typeface="微軟正黑體" panose="020B0604030504040204" pitchFamily="34" charset="-120"/>
                <a:ea typeface="微軟正黑體" panose="020B0604030504040204" pitchFamily="34" charset="-120"/>
              </a:rPr>
              <a:t>，</a:t>
            </a:r>
            <a:r>
              <a:rPr lang="zh-TW" altLang="en-US" sz="2800" dirty="0" smtClean="0">
                <a:latin typeface="微軟正黑體" panose="020B0604030504040204" pitchFamily="34" charset="-120"/>
                <a:ea typeface="微軟正黑體" panose="020B0604030504040204" pitchFamily="34" charset="-120"/>
              </a:rPr>
              <a:t>因此</a:t>
            </a:r>
            <a:r>
              <a:rPr lang="zh-TW" altLang="en-US" sz="2800" dirty="0">
                <a:latin typeface="微軟正黑體" panose="020B0604030504040204" pitchFamily="34" charset="-120"/>
                <a:ea typeface="微軟正黑體" panose="020B0604030504040204" pitchFamily="34" charset="-120"/>
              </a:rPr>
              <a:t>，就活動之發想及流程規劃等</a:t>
            </a:r>
            <a:r>
              <a:rPr lang="zh-TW" altLang="en-US" sz="2800" dirty="0" smtClean="0">
                <a:latin typeface="微軟正黑體" panose="020B0604030504040204" pitchFamily="34" charset="-120"/>
                <a:ea typeface="微軟正黑體" panose="020B0604030504040204" pitchFamily="34" charset="-120"/>
              </a:rPr>
              <a:t>部分，並無侵害著作權。</a:t>
            </a:r>
            <a:endParaRPr lang="en-US" altLang="zh-TW" sz="2800" dirty="0" smtClean="0">
              <a:latin typeface="微軟正黑體" panose="020B0604030504040204" pitchFamily="34" charset="-120"/>
              <a:ea typeface="微軟正黑體" panose="020B0604030504040204" pitchFamily="34" charset="-120"/>
            </a:endParaRPr>
          </a:p>
          <a:p>
            <a:pPr marL="0" indent="0">
              <a:buNone/>
            </a:pPr>
            <a:endParaRPr lang="en-US" altLang="zh-TW" sz="2800" dirty="0" smtClean="0">
              <a:latin typeface="微軟正黑體" panose="020B0604030504040204" pitchFamily="34" charset="-120"/>
              <a:ea typeface="微軟正黑體" panose="020B0604030504040204" pitchFamily="34" charset="-120"/>
            </a:endParaRPr>
          </a:p>
          <a:p>
            <a:r>
              <a:rPr lang="zh-TW" altLang="en-US" sz="2800" dirty="0" smtClean="0">
                <a:latin typeface="微軟正黑體" panose="020B0604030504040204" pitchFamily="34" charset="-120"/>
                <a:ea typeface="微軟正黑體" panose="020B0604030504040204" pitchFamily="34" charset="-120"/>
              </a:rPr>
              <a:t>惟</a:t>
            </a:r>
            <a:r>
              <a:rPr lang="en-US" altLang="zh-TW" sz="2800" dirty="0" smtClean="0">
                <a:latin typeface="微軟正黑體" panose="020B0604030504040204" pitchFamily="34" charset="-120"/>
                <a:ea typeface="微軟正黑體" panose="020B0604030504040204" pitchFamily="34" charset="-120"/>
              </a:rPr>
              <a:t>A</a:t>
            </a:r>
            <a:r>
              <a:rPr lang="zh-TW" altLang="en-US" sz="2800" dirty="0" smtClean="0">
                <a:latin typeface="微軟正黑體" panose="020B0604030504040204" pitchFamily="34" charset="-120"/>
                <a:ea typeface="微軟正黑體" panose="020B0604030504040204" pitchFamily="34" charset="-120"/>
              </a:rPr>
              <a:t>縣政府的活動文</a:t>
            </a:r>
            <a:r>
              <a:rPr lang="zh-TW" altLang="en-US" sz="2800" dirty="0">
                <a:latin typeface="微軟正黑體" panose="020B0604030504040204" pitchFamily="34" charset="-120"/>
                <a:ea typeface="微軟正黑體" panose="020B0604030504040204" pitchFamily="34" charset="-120"/>
              </a:rPr>
              <a:t>案、照片、影片及文宣等內容</a:t>
            </a:r>
            <a:r>
              <a:rPr lang="zh-TW" altLang="en-US" sz="2800" dirty="0" smtClean="0">
                <a:latin typeface="微軟正黑體" panose="020B0604030504040204" pitchFamily="34" charset="-120"/>
                <a:ea typeface="微軟正黑體" panose="020B0604030504040204" pitchFamily="34" charset="-120"/>
              </a:rPr>
              <a:t>，屬著作權</a:t>
            </a:r>
            <a:r>
              <a:rPr lang="zh-TW" altLang="en-US" sz="2800" dirty="0">
                <a:latin typeface="微軟正黑體" panose="020B0604030504040204" pitchFamily="34" charset="-120"/>
                <a:ea typeface="微軟正黑體" panose="020B0604030504040204" pitchFamily="34" charset="-120"/>
              </a:rPr>
              <a:t>法所保護之</a:t>
            </a:r>
            <a:r>
              <a:rPr lang="zh-TW" altLang="en-US" sz="2800" dirty="0" smtClean="0">
                <a:latin typeface="微軟正黑體" panose="020B0604030504040204" pitchFamily="34" charset="-120"/>
                <a:ea typeface="微軟正黑體" panose="020B0604030504040204" pitchFamily="34" charset="-120"/>
              </a:rPr>
              <a:t>著作，應取得同意或授權，方可利用。</a:t>
            </a:r>
            <a:endParaRPr lang="zh-TW" altLang="en-US" sz="2800" dirty="0">
              <a:latin typeface="微軟正黑體" panose="020B0604030504040204" pitchFamily="34" charset="-120"/>
              <a:ea typeface="微軟正黑體" panose="020B0604030504040204" pitchFamily="34" charset="-120"/>
            </a:endParaRPr>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9</a:t>
            </a:fld>
            <a:endParaRPr lang="zh-TW" altLang="en-US"/>
          </a:p>
        </p:txBody>
      </p:sp>
      <p:sp>
        <p:nvSpPr>
          <p:cNvPr id="5" name="圓角矩形 4"/>
          <p:cNvSpPr/>
          <p:nvPr/>
        </p:nvSpPr>
        <p:spPr>
          <a:xfrm>
            <a:off x="395536" y="1340768"/>
            <a:ext cx="8424936" cy="1584176"/>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zh-TW" altLang="en-US"/>
          </a:p>
        </p:txBody>
      </p:sp>
      <p:sp>
        <p:nvSpPr>
          <p:cNvPr id="6" name="文字方塊 5"/>
          <p:cNvSpPr txBox="1"/>
          <p:nvPr/>
        </p:nvSpPr>
        <p:spPr>
          <a:xfrm>
            <a:off x="611560" y="1440358"/>
            <a:ext cx="8064896" cy="1384995"/>
          </a:xfrm>
          <a:prstGeom prst="rect">
            <a:avLst/>
          </a:prstGeom>
          <a:noFill/>
        </p:spPr>
        <p:txBody>
          <a:bodyPr wrap="square" rtlCol="0">
            <a:spAutoFit/>
          </a:bodyPr>
          <a:lstStyle/>
          <a:p>
            <a:r>
              <a:rPr lang="en-US" altLang="zh-TW" sz="2800" b="1" dirty="0" smtClean="0">
                <a:latin typeface="微軟正黑體" panose="020B0604030504040204" pitchFamily="34" charset="-120"/>
                <a:ea typeface="微軟正黑體" panose="020B0604030504040204" pitchFamily="34" charset="-120"/>
              </a:rPr>
              <a:t>A</a:t>
            </a:r>
            <a:r>
              <a:rPr lang="zh-TW" altLang="en-US" sz="2800" b="1" smtClean="0">
                <a:latin typeface="微軟正黑體" panose="020B0604030504040204" pitchFamily="34" charset="-120"/>
                <a:ea typeface="微軟正黑體" panose="020B0604030504040204" pitchFamily="34" charset="-120"/>
              </a:rPr>
              <a:t>縣政府辦理成年</a:t>
            </a:r>
            <a:r>
              <a:rPr lang="zh-TW" altLang="en-US" sz="2800" b="1" dirty="0" smtClean="0">
                <a:latin typeface="微軟正黑體" panose="020B0604030504040204" pitchFamily="34" charset="-120"/>
                <a:ea typeface="微軟正黑體" panose="020B0604030504040204" pitchFamily="34" charset="-120"/>
              </a:rPr>
              <a:t>禮活動，</a:t>
            </a:r>
            <a:r>
              <a:rPr lang="en-US" altLang="zh-TW" sz="2800" b="1" dirty="0" smtClean="0">
                <a:latin typeface="微軟正黑體" panose="020B0604030504040204" pitchFamily="34" charset="-120"/>
                <a:ea typeface="微軟正黑體" panose="020B0604030504040204" pitchFamily="34" charset="-120"/>
              </a:rPr>
              <a:t>B</a:t>
            </a:r>
            <a:r>
              <a:rPr lang="zh-TW" altLang="en-US" sz="2800" b="1" dirty="0" smtClean="0">
                <a:latin typeface="微軟正黑體" panose="020B0604030504040204" pitchFamily="34" charset="-120"/>
                <a:ea typeface="微軟正黑體" panose="020B0604030504040204" pitchFamily="34" charset="-120"/>
              </a:rPr>
              <a:t>縣政府也想辦理類似活動，並依照</a:t>
            </a:r>
            <a:r>
              <a:rPr lang="en-US" altLang="zh-TW" sz="2800" b="1" dirty="0">
                <a:latin typeface="微軟正黑體" panose="020B0604030504040204" pitchFamily="34" charset="-120"/>
                <a:ea typeface="微軟正黑體" panose="020B0604030504040204" pitchFamily="34" charset="-120"/>
              </a:rPr>
              <a:t>A</a:t>
            </a:r>
            <a:r>
              <a:rPr lang="zh-TW" altLang="en-US" sz="2800" b="1" dirty="0" smtClean="0">
                <a:latin typeface="微軟正黑體" panose="020B0604030504040204" pitchFamily="34" charset="-120"/>
                <a:ea typeface="微軟正黑體" panose="020B0604030504040204" pitchFamily="34" charset="-120"/>
              </a:rPr>
              <a:t>縣政府的活動方式、流程，是否會侵害</a:t>
            </a:r>
            <a:r>
              <a:rPr lang="en-US" altLang="zh-TW" sz="2800" b="1" dirty="0">
                <a:latin typeface="微軟正黑體" panose="020B0604030504040204" pitchFamily="34" charset="-120"/>
                <a:ea typeface="微軟正黑體" panose="020B0604030504040204" pitchFamily="34" charset="-120"/>
              </a:rPr>
              <a:t>A</a:t>
            </a:r>
            <a:r>
              <a:rPr lang="zh-TW" altLang="en-US" sz="2800" b="1" dirty="0" smtClean="0">
                <a:latin typeface="微軟正黑體" panose="020B0604030504040204" pitchFamily="34" charset="-120"/>
                <a:ea typeface="微軟正黑體" panose="020B0604030504040204" pitchFamily="34" charset="-120"/>
              </a:rPr>
              <a:t>縣政府的著作權</a:t>
            </a:r>
            <a:r>
              <a:rPr lang="zh-TW" altLang="en-US" sz="2800" b="1" dirty="0">
                <a:latin typeface="微軟正黑體" panose="020B0604030504040204" pitchFamily="34" charset="-120"/>
                <a:ea typeface="微軟正黑體" panose="020B0604030504040204" pitchFamily="34" charset="-120"/>
              </a:rPr>
              <a:t>？</a:t>
            </a:r>
          </a:p>
        </p:txBody>
      </p:sp>
      <p:pic>
        <p:nvPicPr>
          <p:cNvPr id="8" name="圖片 7"/>
          <p:cNvPicPr>
            <a:picLocks noChangeAspect="1"/>
          </p:cNvPicPr>
          <p:nvPr/>
        </p:nvPicPr>
        <p:blipFill rotWithShape="1">
          <a:blip r:embed="rId2" cstate="print">
            <a:extLst>
              <a:ext uri="{28A0092B-C50C-407E-A947-70E740481C1C}">
                <a14:useLocalDpi xmlns:a14="http://schemas.microsoft.com/office/drawing/2010/main" val="0"/>
              </a:ext>
            </a:extLst>
          </a:blip>
          <a:srcRect b="33521"/>
          <a:stretch/>
        </p:blipFill>
        <p:spPr>
          <a:xfrm>
            <a:off x="7884368" y="5564679"/>
            <a:ext cx="1066219" cy="1156051"/>
          </a:xfrm>
          <a:prstGeom prst="rect">
            <a:avLst/>
          </a:prstGeom>
        </p:spPr>
      </p:pic>
    </p:spTree>
    <p:extLst>
      <p:ext uri="{BB962C8B-B14F-4D97-AF65-F5344CB8AC3E}">
        <p14:creationId xmlns:p14="http://schemas.microsoft.com/office/powerpoint/2010/main" val="97666835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21871</TotalTime>
  <Words>5816</Words>
  <Application>Microsoft Office PowerPoint</Application>
  <PresentationFormat>如螢幕大小 (4:3)</PresentationFormat>
  <Paragraphs>623</Paragraphs>
  <Slides>58</Slides>
  <Notes>14</Notes>
  <HiddenSlides>0</HiddenSlides>
  <MMClips>0</MMClips>
  <ScaleCrop>false</ScaleCrop>
  <HeadingPairs>
    <vt:vector size="4" baseType="variant">
      <vt:variant>
        <vt:lpstr>佈景主題</vt:lpstr>
      </vt:variant>
      <vt:variant>
        <vt:i4>2</vt:i4>
      </vt:variant>
      <vt:variant>
        <vt:lpstr>投影片標題</vt:lpstr>
      </vt:variant>
      <vt:variant>
        <vt:i4>58</vt:i4>
      </vt:variant>
    </vt:vector>
  </HeadingPairs>
  <TitlesOfParts>
    <vt:vector size="60" baseType="lpstr">
      <vt:lpstr>Office 佈景主題</vt:lpstr>
      <vt:lpstr>1_Office 佈景主題</vt:lpstr>
      <vt:lpstr>政府機關辦理採購及業務需注意之著作權觀念</vt:lpstr>
      <vt:lpstr>引言：政府遇到的著作權問題</vt:lpstr>
      <vt:lpstr>大綱</vt:lpstr>
      <vt:lpstr>保護著作權的目的</vt:lpstr>
      <vt:lpstr>PowerPoint 簡報</vt:lpstr>
      <vt:lpstr>什麼是著作權?</vt:lpstr>
      <vt:lpstr>著作受保護的要件</vt:lpstr>
      <vt:lpstr>著作權有哪些基本原則</vt:lpstr>
      <vt:lpstr>Q：政策或活動點子是否有著作權</vt:lpstr>
      <vt:lpstr>著作權法簡圖</vt:lpstr>
      <vt:lpstr>PowerPoint 簡報</vt:lpstr>
      <vt:lpstr>哪些標的不受著作權保護(§9)</vt:lpstr>
      <vt:lpstr>政府文書是否受著作權保護</vt:lpstr>
      <vt:lpstr>著作人 V.S. 著作財產權人</vt:lpstr>
      <vt:lpstr>公務員職務上完成的著作 誰擁有著作權？</vt:lpstr>
      <vt:lpstr>著作人格權(§15-§17)</vt:lpstr>
      <vt:lpstr>公務員是否享有著作人格權</vt:lpstr>
      <vt:lpstr>哪些行為涉及著作財產權(一)</vt:lpstr>
      <vt:lpstr>哪些行為涉及著作財產權(二)</vt:lpstr>
      <vt:lpstr>著作財產權之授權</vt:lpstr>
      <vt:lpstr>著作權保護期間有多久</vt:lpstr>
      <vt:lpstr>PowerPoint 簡報</vt:lpstr>
      <vt:lpstr>合理使用之立法體例</vt:lpstr>
      <vt:lpstr>著作財產權之限制-公之利用</vt:lpstr>
      <vt:lpstr>得否將他人著作內部參考</vt:lpstr>
      <vt:lpstr>公法人名義發表之著作可否使用</vt:lpstr>
      <vt:lpstr>在簡報、文宣引用他人著作合法嗎</vt:lpstr>
      <vt:lpstr>政府機關辦理活動如何才能主張合理使用</vt:lpstr>
      <vt:lpstr>Q:可以主張合理使用嗎？</vt:lpstr>
      <vt:lpstr>合理使用判斷基準</vt:lpstr>
      <vt:lpstr>PowerPoint 簡報</vt:lpstr>
      <vt:lpstr>出資聘人完成的著作(政府勞務採購) 誰擁有著作權？</vt:lpstr>
      <vt:lpstr>政府機關採購契約約定現狀</vt:lpstr>
      <vt:lpstr>建議約定方式一(機關有利用權)(優先)</vt:lpstr>
      <vt:lpstr>PowerPoint 簡報</vt:lpstr>
      <vt:lpstr>契約書實例</vt:lpstr>
      <vt:lpstr>建議約定方式二(機關有著作權)</vt:lpstr>
      <vt:lpstr>建議約定方式三(共同開發型)</vt:lpstr>
      <vt:lpstr>委外製作影片(短片)應注意問題(1)</vt:lpstr>
      <vt:lpstr>委外製作影片(短片)應注意問題(2)</vt:lpstr>
      <vt:lpstr>委外製作影片(短片)應注意問題(3)</vt:lpstr>
      <vt:lpstr>PowerPoint 簡報</vt:lpstr>
      <vt:lpstr>廠商侵權怎麼辦?</vt:lpstr>
      <vt:lpstr>處理建議</vt:lpstr>
      <vt:lpstr>PowerPoint 簡報</vt:lpstr>
      <vt:lpstr>Q1:彩繪村可以彩繪知名動漫角色嗎?</vt:lpstr>
      <vt:lpstr>Q2(1):製作文宣品可以引用他人著作嗎?</vt:lpstr>
      <vt:lpstr>Q2(2):可以下載網路圖片製作文宣品嗎?</vt:lpstr>
      <vt:lpstr>Q3(1):辦理經常性活動得否主張合理使用?</vt:lpstr>
      <vt:lpstr>Q3(2):辦理跨年晚會、尾牙得否主張合理使用?</vt:lpstr>
      <vt:lpstr>Q4:辦理競賽活動得獎作品如何利用?</vt:lpstr>
      <vt:lpstr>Q5:政府資料開放應注意哪些著作權問題?</vt:lpstr>
      <vt:lpstr>PowerPoint 簡報</vt:lpstr>
      <vt:lpstr>自辦活動利用他人著作</vt:lpstr>
      <vt:lpstr>委辦活動利用他人著作</vt:lpstr>
      <vt:lpstr>利用著作之授權管道</vt:lpstr>
      <vt:lpstr>更多著作權訊息</vt:lpstr>
      <vt:lpstr>PowerPoint 簡報</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100年度智慧財產局業務座談會 新專利法相關法制修正重點</dc:title>
  <dc:creator>00572</dc:creator>
  <cp:lastModifiedBy>00533吳逸玲</cp:lastModifiedBy>
  <cp:revision>1428</cp:revision>
  <cp:lastPrinted>2016-06-03T06:32:45Z</cp:lastPrinted>
  <dcterms:created xsi:type="dcterms:W3CDTF">2012-04-26T02:48:05Z</dcterms:created>
  <dcterms:modified xsi:type="dcterms:W3CDTF">2016-07-04T08:53:41Z</dcterms:modified>
</cp:coreProperties>
</file>